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8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4" d="100"/>
          <a:sy n="94" d="100"/>
        </p:scale>
        <p:origin x="57" y="2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437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229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6455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452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083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270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129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310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852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43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268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D113E1-F970-4B45-ABDD-C6B8AD8B788E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787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8692" y="2230352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MODULE </a:t>
            </a:r>
            <a:br>
              <a:rPr lang="en-GB" dirty="0"/>
            </a:br>
            <a:br>
              <a:rPr lang="en-GB" dirty="0"/>
            </a:br>
            <a:r>
              <a:rPr lang="en-GB" b="1" u="sng" dirty="0"/>
              <a:t>ENGINEERING SCIENCE 2</a:t>
            </a:r>
            <a:br>
              <a:rPr lang="en-GB" b="1" u="sng" dirty="0"/>
            </a:br>
            <a:br>
              <a:rPr lang="en-GB" b="1" u="sng" dirty="0"/>
            </a:br>
            <a:r>
              <a:rPr lang="en-GB" dirty="0"/>
              <a:t>M4X00386</a:t>
            </a:r>
          </a:p>
        </p:txBody>
      </p:sp>
    </p:spTree>
    <p:extLst>
      <p:ext uri="{BB962C8B-B14F-4D97-AF65-F5344CB8AC3E}">
        <p14:creationId xmlns:p14="http://schemas.microsoft.com/office/powerpoint/2010/main" val="14231661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31805" y="1578228"/>
            <a:ext cx="12163167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ELECTRICAL CIRCUIT THEORY</a:t>
            </a:r>
            <a:b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dirty="0">
                <a:latin typeface="+mj-lt"/>
              </a:rPr>
              <a:t>with Dr Rabya Kadhim</a:t>
            </a:r>
            <a:br>
              <a:rPr lang="en-GB" sz="4000" dirty="0">
                <a:latin typeface="+mj-lt"/>
              </a:rPr>
            </a:br>
            <a:br>
              <a:rPr lang="en-GB" sz="4000" dirty="0">
                <a:latin typeface="+mj-lt"/>
              </a:rPr>
            </a:br>
            <a:r>
              <a:rPr lang="en-GB" sz="4000" dirty="0">
                <a:latin typeface="+mj-lt"/>
              </a:rPr>
              <a:t>rabya.kadhim@uwtsd.ac.uk</a:t>
            </a:r>
          </a:p>
        </p:txBody>
      </p:sp>
    </p:spTree>
    <p:extLst>
      <p:ext uri="{BB962C8B-B14F-4D97-AF65-F5344CB8AC3E}">
        <p14:creationId xmlns:p14="http://schemas.microsoft.com/office/powerpoint/2010/main" val="899101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92290" y="3136862"/>
            <a:ext cx="9144000" cy="1612211"/>
          </a:xfrm>
        </p:spPr>
        <p:txBody>
          <a:bodyPr>
            <a:normAutofit fontScale="90000"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THERMODYNAMICS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400" dirty="0"/>
              <a:t>with Dr Arnaud Marotin</a:t>
            </a:r>
            <a:br>
              <a:rPr lang="en-GB" sz="4400" dirty="0"/>
            </a:br>
            <a:br>
              <a:rPr lang="en-GB" sz="4400" dirty="0"/>
            </a:br>
            <a:r>
              <a:rPr lang="en-GB" sz="4400" dirty="0"/>
              <a:t>arnaud.marotin@uwtsd.ac.uk</a:t>
            </a:r>
          </a:p>
        </p:txBody>
      </p:sp>
    </p:spTree>
    <p:extLst>
      <p:ext uri="{BB962C8B-B14F-4D97-AF65-F5344CB8AC3E}">
        <p14:creationId xmlns:p14="http://schemas.microsoft.com/office/powerpoint/2010/main" val="3839053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10228" y="2156131"/>
            <a:ext cx="10515600" cy="4351338"/>
          </a:xfrm>
        </p:spPr>
        <p:txBody>
          <a:bodyPr/>
          <a:lstStyle/>
          <a:p>
            <a:r>
              <a:rPr lang="en-GB" dirty="0"/>
              <a:t>Coursework 30%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Examination 70%</a:t>
            </a:r>
          </a:p>
        </p:txBody>
      </p:sp>
    </p:spTree>
    <p:extLst>
      <p:ext uri="{BB962C8B-B14F-4D97-AF65-F5344CB8AC3E}">
        <p14:creationId xmlns:p14="http://schemas.microsoft.com/office/powerpoint/2010/main" val="432301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3893" y="1825625"/>
            <a:ext cx="11449955" cy="4351338"/>
          </a:xfrm>
        </p:spPr>
        <p:txBody>
          <a:bodyPr>
            <a:normAutofit/>
          </a:bodyPr>
          <a:lstStyle/>
          <a:p>
            <a:r>
              <a:rPr lang="en-GB" dirty="0"/>
              <a:t>Definition and Terminology.</a:t>
            </a:r>
          </a:p>
          <a:p>
            <a:r>
              <a:rPr lang="en-GB" dirty="0"/>
              <a:t>First Law of Thermodynamics for Closed Systems.</a:t>
            </a:r>
          </a:p>
          <a:p>
            <a:r>
              <a:rPr lang="en-GB" dirty="0"/>
              <a:t>First Law of Thermodynamics for Steady-Flow Processes.</a:t>
            </a:r>
          </a:p>
          <a:p>
            <a:r>
              <a:rPr lang="en-GB" dirty="0"/>
              <a:t>Continuity Equation.</a:t>
            </a:r>
          </a:p>
          <a:p>
            <a:r>
              <a:rPr lang="en-GB" dirty="0"/>
              <a:t>Ideal Gas equations.</a:t>
            </a:r>
          </a:p>
          <a:p>
            <a:r>
              <a:rPr lang="en-GB" dirty="0"/>
              <a:t>Thermodynamics Tables.</a:t>
            </a:r>
          </a:p>
          <a:p>
            <a:r>
              <a:rPr lang="en-GB" dirty="0"/>
              <a:t>First Law of Thermodynamics for Unsteady-Flow Open Processes.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2609" y="299024"/>
            <a:ext cx="10515600" cy="1325563"/>
          </a:xfrm>
        </p:spPr>
        <p:txBody>
          <a:bodyPr/>
          <a:lstStyle/>
          <a:p>
            <a:r>
              <a:rPr lang="en-GB" dirty="0"/>
              <a:t>Topics for Thermodynamics</a:t>
            </a:r>
          </a:p>
        </p:txBody>
      </p:sp>
    </p:spTree>
    <p:extLst>
      <p:ext uri="{BB962C8B-B14F-4D97-AF65-F5344CB8AC3E}">
        <p14:creationId xmlns:p14="http://schemas.microsoft.com/office/powerpoint/2010/main" val="344668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54</Words>
  <Application>Microsoft Office PowerPoint</Application>
  <PresentationFormat>Widescreen</PresentationFormat>
  <Paragraphs>15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MODULE   ENGINEERING SCIENCE 2  M4X00386</vt:lpstr>
      <vt:lpstr>PowerPoint Presentation</vt:lpstr>
      <vt:lpstr>THERMODYNAMICS  with Dr Arnaud Marotin  arnaud.marotin@uwtsd.ac.uk</vt:lpstr>
      <vt:lpstr>Assessments</vt:lpstr>
      <vt:lpstr>Topics for Thermodynamics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THERMODYNAMICS</dc:title>
  <dc:creator>Arnaud Marotin</dc:creator>
  <cp:lastModifiedBy>Arnaud Marotin</cp:lastModifiedBy>
  <cp:revision>9</cp:revision>
  <dcterms:created xsi:type="dcterms:W3CDTF">2019-01-24T10:27:10Z</dcterms:created>
  <dcterms:modified xsi:type="dcterms:W3CDTF">2020-03-26T22:55:48Z</dcterms:modified>
</cp:coreProperties>
</file>