
<file path=[Content_Types].xml><?xml version="1.0" encoding="utf-8"?>
<Types xmlns="http://schemas.openxmlformats.org/package/2006/content-types">
  <Default Extension="emf" ContentType="image/x-em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2.xml" ContentType="application/vnd.openxmlformats-officedocument.presentationml.notesSlide+xml"/>
  <Override PartName="/ppt/tags/tag5.xml" ContentType="application/vnd.openxmlformats-officedocument.presentationml.tags+xml"/>
  <Override PartName="/ppt/notesSlides/notesSlide3.xml" ContentType="application/vnd.openxmlformats-officedocument.presentationml.notesSlide+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notesSlides/notesSlide5.xml" ContentType="application/vnd.openxmlformats-officedocument.presentationml.notesSlide+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6.xml" ContentType="application/vnd.openxmlformats-officedocument.presentationml.notesSlide+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notesSlides/notesSlide8.xml" ContentType="application/vnd.openxmlformats-officedocument.presentationml.notesSlide+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9.xml" ContentType="application/vnd.openxmlformats-officedocument.presentationml.notesSlide+xml"/>
  <Override PartName="/ppt/tags/tag17.xml" ContentType="application/vnd.openxmlformats-officedocument.presentationml.tags+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6"/>
  </p:notesMasterIdLst>
  <p:sldIdLst>
    <p:sldId id="256" r:id="rId2"/>
    <p:sldId id="268" r:id="rId3"/>
    <p:sldId id="263" r:id="rId4"/>
    <p:sldId id="1698" r:id="rId5"/>
    <p:sldId id="1708" r:id="rId6"/>
    <p:sldId id="1699" r:id="rId7"/>
    <p:sldId id="1687" r:id="rId8"/>
    <p:sldId id="1700" r:id="rId9"/>
    <p:sldId id="1693" r:id="rId10"/>
    <p:sldId id="1703" r:id="rId11"/>
    <p:sldId id="1697" r:id="rId12"/>
    <p:sldId id="1704" r:id="rId13"/>
    <p:sldId id="1705" r:id="rId14"/>
    <p:sldId id="262" r:id="rId15"/>
  </p:sldIdLst>
  <p:sldSz cx="12192000" cy="6858000"/>
  <p:notesSz cx="6858000" cy="9144000"/>
  <p:custDataLst>
    <p:tags r:id="rId1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4B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874" autoAdjust="0"/>
  </p:normalViewPr>
  <p:slideViewPr>
    <p:cSldViewPr snapToGrid="0">
      <p:cViewPr>
        <p:scale>
          <a:sx n="75" d="100"/>
          <a:sy n="75" d="100"/>
        </p:scale>
        <p:origin x="365" y="-206"/>
      </p:cViewPr>
      <p:guideLst/>
    </p:cSldViewPr>
  </p:slideViewPr>
  <p:notesTextViewPr>
    <p:cViewPr>
      <p:scale>
        <a:sx n="3" d="2"/>
        <a:sy n="3" d="2"/>
      </p:scale>
      <p:origin x="0" y="0"/>
    </p:cViewPr>
  </p:notesTextViewPr>
  <p:sorterViewPr>
    <p:cViewPr>
      <p:scale>
        <a:sx n="75" d="100"/>
        <a:sy n="75" d="100"/>
      </p:scale>
      <p:origin x="0" y="-294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gs" Target="tags/tag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AF90BC-B506-4944-94E0-74770609E595}" type="datetimeFigureOut">
              <a:rPr lang="zh-CN" altLang="en-US" smtClean="0"/>
              <a:t>2020-03-27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3EF182-2FCB-4867-99A2-224514D135E8}" type="slidenum">
              <a:rPr lang="zh-CN" altLang="en-US" smtClean="0"/>
              <a:t>‹#›</a:t>
            </a:fld>
            <a:endParaRPr lang="zh-CN" altLang="en-US"/>
          </a:p>
        </p:txBody>
      </p:sp>
    </p:spTree>
    <p:extLst>
      <p:ext uri="{BB962C8B-B14F-4D97-AF65-F5344CB8AC3E}">
        <p14:creationId xmlns:p14="http://schemas.microsoft.com/office/powerpoint/2010/main" val="384982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CB3EF182-2FCB-4867-99A2-224514D135E8}" type="slidenum">
              <a:rPr lang="zh-CN" altLang="en-US" smtClean="0"/>
              <a:t>1</a:t>
            </a:fld>
            <a:endParaRPr lang="zh-CN" altLang="en-US"/>
          </a:p>
        </p:txBody>
      </p:sp>
    </p:spTree>
    <p:extLst>
      <p:ext uri="{BB962C8B-B14F-4D97-AF65-F5344CB8AC3E}">
        <p14:creationId xmlns:p14="http://schemas.microsoft.com/office/powerpoint/2010/main" val="17205875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Based on the concept of "Internet +", this paper proposes a remote real-time control scheme based on Internet combine Internet with traditional home environment</a:t>
            </a:r>
          </a:p>
          <a:p>
            <a:r>
              <a:rPr lang="en-US" altLang="zh-CN" dirty="0"/>
              <a:t>You can:</a:t>
            </a:r>
          </a:p>
          <a:p>
            <a:pPr marL="228600" indent="-228600">
              <a:buAutoNum type="arabicParenBoth"/>
            </a:pPr>
            <a:r>
              <a:rPr lang="en-US" altLang="zh-CN" dirty="0"/>
              <a:t>Before going home from work, we can turn on the air conditioner in advance and adjust the indoor temperature. When we get home, the temperature and humidity of the indoor environment just make our body feel comfortable.</a:t>
            </a:r>
          </a:p>
          <a:p>
            <a:pPr marL="228600" indent="-228600">
              <a:buAutoNum type="arabicParenBoth"/>
            </a:pPr>
            <a:r>
              <a:rPr lang="en-US" altLang="zh-CN" dirty="0"/>
              <a:t>Through remote monitoring, real-time feedback home situation, to avoid theft, fire situation.</a:t>
            </a:r>
          </a:p>
          <a:p>
            <a:pPr marL="228600" indent="-228600">
              <a:buAutoNum type="arabicParenBoth"/>
            </a:pPr>
            <a:r>
              <a:rPr lang="en-US" altLang="zh-CN" dirty="0"/>
              <a:t>Improve the quality of life</a:t>
            </a:r>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3</a:t>
            </a:fld>
            <a:endParaRPr lang="zh-CN" altLang="en-US"/>
          </a:p>
        </p:txBody>
      </p:sp>
    </p:spTree>
    <p:extLst>
      <p:ext uri="{BB962C8B-B14F-4D97-AF65-F5344CB8AC3E}">
        <p14:creationId xmlns:p14="http://schemas.microsoft.com/office/powerpoint/2010/main" val="3171712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For example, all kinds of home appliances in the smart home system can communicate with each other and set up the running program in advance, which does not need the user's command and control. The home appliances can also operate interactively according to different states. When the humidity detector senses that the humidity in the air is not suitable for the human body, the humidifier in the system will run automatically To provide users with a comfortable and convenient home environment</a:t>
            </a:r>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4</a:t>
            </a:fld>
            <a:endParaRPr lang="zh-CN" altLang="en-US"/>
          </a:p>
        </p:txBody>
      </p:sp>
    </p:spTree>
    <p:extLst>
      <p:ext uri="{BB962C8B-B14F-4D97-AF65-F5344CB8AC3E}">
        <p14:creationId xmlns:p14="http://schemas.microsoft.com/office/powerpoint/2010/main" val="249482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6</a:t>
            </a:fld>
            <a:endParaRPr lang="zh-CN" altLang="en-US"/>
          </a:p>
        </p:txBody>
      </p:sp>
    </p:spTree>
    <p:extLst>
      <p:ext uri="{BB962C8B-B14F-4D97-AF65-F5344CB8AC3E}">
        <p14:creationId xmlns:p14="http://schemas.microsoft.com/office/powerpoint/2010/main" val="20108816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This is what I expected. The hardware system and two control methods are tested, and the self-learning infrared hardware system is </a:t>
            </a:r>
            <a:r>
              <a:rPr lang="en-US" altLang="zh-CN" dirty="0" err="1"/>
              <a:t>verifiedLearning</a:t>
            </a:r>
            <a:r>
              <a:rPr lang="en-US" altLang="zh-CN" dirty="0"/>
              <a:t> function, signal reduction test and system stability test; then verify the running test of web management system, including: login, navigation, control and monitoring page running test, and finally verify the implementation of mobile app application design. The experimental results can prove that the expected development purpose and function are achieved, and the home equipment information and intelligent control are realized. At the same time, the system also has the advantages of low power consumption, low cost, wireless control, flexible use and high reliability.</a:t>
            </a:r>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7</a:t>
            </a:fld>
            <a:endParaRPr lang="zh-CN" altLang="en-US"/>
          </a:p>
        </p:txBody>
      </p:sp>
    </p:spTree>
    <p:extLst>
      <p:ext uri="{BB962C8B-B14F-4D97-AF65-F5344CB8AC3E}">
        <p14:creationId xmlns:p14="http://schemas.microsoft.com/office/powerpoint/2010/main" val="3122473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228600" indent="-228600">
              <a:buAutoNum type="arabicParenBoth"/>
            </a:pPr>
            <a:r>
              <a:rPr lang="en-US" altLang="zh-CN" dirty="0"/>
              <a:t>Finally, the self-learning infrared intelligent hardware control system realizes the decoding, learning and storage of the unknown infrared remote control commands, and verifies the communication test between the self-learning infrared intelligent hardware control system and the mobile phone and Web terminal.</a:t>
            </a:r>
          </a:p>
          <a:p>
            <a:pPr marL="0" indent="0">
              <a:buNone/>
            </a:pPr>
            <a:r>
              <a:rPr lang="en-US" altLang="zh-CN" dirty="0"/>
              <a:t>(2) A management system of home equipment based on web is developed, and a database is established to store a large number of data information such as infrared signal, home appliance equipment, user information, etc.</a:t>
            </a:r>
          </a:p>
          <a:p>
            <a:pPr marL="0" indent="0">
              <a:buNone/>
            </a:pPr>
            <a:r>
              <a:rPr lang="en-US" altLang="zh-CN" dirty="0"/>
              <a:t>(3) Secondly, the development of the mobile platform home appliance control system is completed, and the corresponding mobile app control system is developed by using Java and SQLite database technology.</a:t>
            </a:r>
          </a:p>
        </p:txBody>
      </p:sp>
      <p:sp>
        <p:nvSpPr>
          <p:cNvPr id="4" name="灯片编号占位符 3"/>
          <p:cNvSpPr>
            <a:spLocks noGrp="1"/>
          </p:cNvSpPr>
          <p:nvPr>
            <p:ph type="sldNum" sz="quarter" idx="5"/>
          </p:nvPr>
        </p:nvSpPr>
        <p:spPr/>
        <p:txBody>
          <a:bodyPr/>
          <a:lstStyle/>
          <a:p>
            <a:fld id="{CB3EF182-2FCB-4867-99A2-224514D135E8}" type="slidenum">
              <a:rPr lang="zh-CN" altLang="en-US" smtClean="0"/>
              <a:t>9</a:t>
            </a:fld>
            <a:endParaRPr lang="zh-CN" altLang="en-US"/>
          </a:p>
        </p:txBody>
      </p:sp>
    </p:spTree>
    <p:extLst>
      <p:ext uri="{BB962C8B-B14F-4D97-AF65-F5344CB8AC3E}">
        <p14:creationId xmlns:p14="http://schemas.microsoft.com/office/powerpoint/2010/main" val="358882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10</a:t>
            </a:fld>
            <a:endParaRPr lang="zh-CN" altLang="en-US"/>
          </a:p>
        </p:txBody>
      </p:sp>
    </p:spTree>
    <p:extLst>
      <p:ext uri="{BB962C8B-B14F-4D97-AF65-F5344CB8AC3E}">
        <p14:creationId xmlns:p14="http://schemas.microsoft.com/office/powerpoint/2010/main" val="1719123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11</a:t>
            </a:fld>
            <a:endParaRPr lang="zh-CN" altLang="en-US"/>
          </a:p>
        </p:txBody>
      </p:sp>
    </p:spTree>
    <p:extLst>
      <p:ext uri="{BB962C8B-B14F-4D97-AF65-F5344CB8AC3E}">
        <p14:creationId xmlns:p14="http://schemas.microsoft.com/office/powerpoint/2010/main" val="27465430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There may be many imperfections in the system I envision, which will be continuously improved and corrected in practice</a:t>
            </a:r>
            <a:endParaRPr lang="zh-CN" altLang="en-US" dirty="0"/>
          </a:p>
        </p:txBody>
      </p:sp>
      <p:sp>
        <p:nvSpPr>
          <p:cNvPr id="4" name="灯片编号占位符 3"/>
          <p:cNvSpPr>
            <a:spLocks noGrp="1"/>
          </p:cNvSpPr>
          <p:nvPr>
            <p:ph type="sldNum" sz="quarter" idx="5"/>
          </p:nvPr>
        </p:nvSpPr>
        <p:spPr/>
        <p:txBody>
          <a:bodyPr/>
          <a:lstStyle/>
          <a:p>
            <a:fld id="{CB3EF182-2FCB-4867-99A2-224514D135E8}" type="slidenum">
              <a:rPr lang="zh-CN" altLang="en-US" smtClean="0"/>
              <a:t>13</a:t>
            </a:fld>
            <a:endParaRPr lang="zh-CN" altLang="en-US"/>
          </a:p>
        </p:txBody>
      </p:sp>
    </p:spTree>
    <p:extLst>
      <p:ext uri="{BB962C8B-B14F-4D97-AF65-F5344CB8AC3E}">
        <p14:creationId xmlns:p14="http://schemas.microsoft.com/office/powerpoint/2010/main" val="1129402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B3EF182-2FCB-4867-99A2-224514D135E8}" type="slidenum">
              <a:rPr lang="zh-CN" altLang="en-US" smtClean="0"/>
              <a:t>14</a:t>
            </a:fld>
            <a:endParaRPr lang="zh-CN" altLang="en-US"/>
          </a:p>
        </p:txBody>
      </p:sp>
    </p:spTree>
    <p:extLst>
      <p:ext uri="{BB962C8B-B14F-4D97-AF65-F5344CB8AC3E}">
        <p14:creationId xmlns:p14="http://schemas.microsoft.com/office/powerpoint/2010/main" val="22267513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标题幻灯片">
    <p:bg>
      <p:bgPr>
        <a:solidFill>
          <a:schemeClr val="bg1"/>
        </a:solidFill>
        <a:effectLst/>
      </p:bgPr>
    </p:bg>
    <p:spTree>
      <p:nvGrpSpPr>
        <p:cNvPr id="1" name=""/>
        <p:cNvGrpSpPr/>
        <p:nvPr/>
      </p:nvGrpSpPr>
      <p:grpSpPr>
        <a:xfrm>
          <a:off x="0" y="0"/>
          <a:ext cx="0" cy="0"/>
          <a:chOff x="0" y="0"/>
          <a:chExt cx="0" cy="0"/>
        </a:xfrm>
      </p:grpSpPr>
      <p:sp>
        <p:nvSpPr>
          <p:cNvPr id="9" name="Freeform 7"/>
          <p:cNvSpPr>
            <a:spLocks/>
          </p:cNvSpPr>
          <p:nvPr/>
        </p:nvSpPr>
        <p:spPr bwMode="auto">
          <a:xfrm>
            <a:off x="1" y="0"/>
            <a:ext cx="5086350" cy="6858000"/>
          </a:xfrm>
          <a:prstGeom prst="parallelogram">
            <a:avLst>
              <a:gd name="adj" fmla="val 18186"/>
            </a:avLst>
          </a:prstGeom>
          <a:solidFill>
            <a:schemeClr val="accent1">
              <a:alpha val="60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6" name="AutoShape 3"/>
          <p:cNvSpPr>
            <a:spLocks noChangeAspect="1" noChangeArrowheads="1" noTextEdit="1"/>
          </p:cNvSpPr>
          <p:nvPr/>
        </p:nvSpPr>
        <p:spPr bwMode="auto">
          <a:xfrm>
            <a:off x="0" y="0"/>
            <a:ext cx="122174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0" name="Freeform 8"/>
          <p:cNvSpPr>
            <a:spLocks/>
          </p:cNvSpPr>
          <p:nvPr/>
        </p:nvSpPr>
        <p:spPr bwMode="auto">
          <a:xfrm>
            <a:off x="0" y="31750"/>
            <a:ext cx="5845175" cy="6826250"/>
          </a:xfrm>
          <a:custGeom>
            <a:avLst/>
            <a:gdLst>
              <a:gd name="T0" fmla="*/ 2709 w 3682"/>
              <a:gd name="T1" fmla="*/ 4300 h 4300"/>
              <a:gd name="T2" fmla="*/ 0 w 3682"/>
              <a:gd name="T3" fmla="*/ 4300 h 4300"/>
              <a:gd name="T4" fmla="*/ 0 w 3682"/>
              <a:gd name="T5" fmla="*/ 0 h 4300"/>
              <a:gd name="T6" fmla="*/ 3682 w 3682"/>
              <a:gd name="T7" fmla="*/ 0 h 4300"/>
              <a:gd name="T8" fmla="*/ 2709 w 3682"/>
              <a:gd name="T9" fmla="*/ 4300 h 4300"/>
            </a:gdLst>
            <a:ahLst/>
            <a:cxnLst>
              <a:cxn ang="0">
                <a:pos x="T0" y="T1"/>
              </a:cxn>
              <a:cxn ang="0">
                <a:pos x="T2" y="T3"/>
              </a:cxn>
              <a:cxn ang="0">
                <a:pos x="T4" y="T5"/>
              </a:cxn>
              <a:cxn ang="0">
                <a:pos x="T6" y="T7"/>
              </a:cxn>
              <a:cxn ang="0">
                <a:pos x="T8" y="T9"/>
              </a:cxn>
            </a:cxnLst>
            <a:rect l="0" t="0" r="r" b="b"/>
            <a:pathLst>
              <a:path w="3682" h="4300">
                <a:moveTo>
                  <a:pt x="2709" y="4300"/>
                </a:moveTo>
                <a:lnTo>
                  <a:pt x="0" y="4300"/>
                </a:lnTo>
                <a:lnTo>
                  <a:pt x="0" y="0"/>
                </a:lnTo>
                <a:lnTo>
                  <a:pt x="3682" y="0"/>
                </a:lnTo>
                <a:lnTo>
                  <a:pt x="2709" y="430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12" name="Freeform 10"/>
          <p:cNvSpPr>
            <a:spLocks/>
          </p:cNvSpPr>
          <p:nvPr/>
        </p:nvSpPr>
        <p:spPr bwMode="auto">
          <a:xfrm>
            <a:off x="117475" y="0"/>
            <a:ext cx="5426075" cy="6826250"/>
          </a:xfrm>
          <a:custGeom>
            <a:avLst/>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ah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3" name="副标题 2"/>
          <p:cNvSpPr>
            <a:spLocks noGrp="1"/>
          </p:cNvSpPr>
          <p:nvPr>
            <p:ph type="subTitle" idx="1" hasCustomPrompt="1"/>
          </p:nvPr>
        </p:nvSpPr>
        <p:spPr>
          <a:xfrm>
            <a:off x="5611730" y="3205497"/>
            <a:ext cx="5907169" cy="558799"/>
          </a:xfrm>
        </p:spPr>
        <p:txBody>
          <a:bodyPr anchor="ctr">
            <a:normAutofit/>
          </a:bodyPr>
          <a:lstStyle>
            <a:lvl1pPr marL="0" indent="0" algn="r">
              <a:buNone/>
              <a:defRPr sz="1800" baseline="0">
                <a:solidFill>
                  <a:sysClr val="windowText" lastClr="000000"/>
                </a:solidFill>
              </a:defRPr>
            </a:lvl1pPr>
            <a:lvl2pPr marL="457178" indent="0" algn="ctr">
              <a:buNone/>
              <a:defRPr sz="2000"/>
            </a:lvl2pPr>
            <a:lvl3pPr marL="914354" indent="0" algn="ctr">
              <a:buNone/>
              <a:defRPr sz="1800"/>
            </a:lvl3pPr>
            <a:lvl4pPr marL="1371532" indent="0" algn="ctr">
              <a:buNone/>
              <a:defRPr sz="1600"/>
            </a:lvl4pPr>
            <a:lvl5pPr marL="1828709" indent="0" algn="ctr">
              <a:buNone/>
              <a:defRPr sz="1600"/>
            </a:lvl5pPr>
            <a:lvl6pPr marL="2285886" indent="0" algn="ctr">
              <a:buNone/>
              <a:defRPr sz="1600"/>
            </a:lvl6pPr>
            <a:lvl7pPr marL="2743062" indent="0" algn="ctr">
              <a:buNone/>
              <a:defRPr sz="1600"/>
            </a:lvl7pPr>
            <a:lvl8pPr marL="3200240" indent="0" algn="ctr">
              <a:buNone/>
              <a:defRPr sz="1600"/>
            </a:lvl8pPr>
            <a:lvl9pPr marL="3657418" indent="0" algn="ctr">
              <a:buNone/>
              <a:defRPr sz="1600"/>
            </a:lvl9pPr>
          </a:lstStyle>
          <a:p>
            <a:r>
              <a:rPr lang="zh-CN" altLang="en-US" dirty="0"/>
              <a:t>单击添加学院名称 </a:t>
            </a:r>
            <a:r>
              <a:rPr lang="en-US" altLang="zh-CN" dirty="0"/>
              <a:t>/ </a:t>
            </a:r>
            <a:r>
              <a:rPr lang="zh-CN" altLang="en-US" dirty="0"/>
              <a:t>专业名称</a:t>
            </a:r>
          </a:p>
        </p:txBody>
      </p:sp>
      <p:sp>
        <p:nvSpPr>
          <p:cNvPr id="2" name="标题 1"/>
          <p:cNvSpPr>
            <a:spLocks noGrp="1"/>
          </p:cNvSpPr>
          <p:nvPr>
            <p:ph type="ctrTitle" hasCustomPrompt="1"/>
          </p:nvPr>
        </p:nvSpPr>
        <p:spPr>
          <a:xfrm>
            <a:off x="5611730" y="2077093"/>
            <a:ext cx="5907169" cy="1128403"/>
          </a:xfrm>
        </p:spPr>
        <p:txBody>
          <a:bodyPr anchor="ctr">
            <a:normAutofit/>
          </a:bodyPr>
          <a:lstStyle>
            <a:lvl1pPr algn="r">
              <a:defRPr sz="3600">
                <a:solidFill>
                  <a:sysClr val="windowText" lastClr="000000"/>
                </a:solidFill>
              </a:defRPr>
            </a:lvl1pPr>
          </a:lstStyle>
          <a:p>
            <a:r>
              <a:rPr lang="zh-CN" altLang="en-US" dirty="0"/>
              <a:t>毕业论文答辩</a:t>
            </a:r>
            <a:r>
              <a:rPr lang="en-US" altLang="zh-CN" dirty="0"/>
              <a:t>PPT</a:t>
            </a:r>
            <a:r>
              <a:rPr lang="zh-CN" altLang="en-US" dirty="0"/>
              <a:t>模板</a:t>
            </a:r>
          </a:p>
        </p:txBody>
      </p:sp>
      <p:grpSp>
        <p:nvGrpSpPr>
          <p:cNvPr id="5" name="组合 4"/>
          <p:cNvGrpSpPr/>
          <p:nvPr userDrawn="1"/>
        </p:nvGrpSpPr>
        <p:grpSpPr>
          <a:xfrm>
            <a:off x="1" y="0"/>
            <a:ext cx="5471859" cy="6858001"/>
            <a:chOff x="1" y="0"/>
            <a:chExt cx="5471859" cy="6858001"/>
          </a:xfrm>
        </p:grpSpPr>
        <p:sp>
          <p:nvSpPr>
            <p:cNvPr id="17" name="Freeform 7"/>
            <p:cNvSpPr>
              <a:spLocks/>
            </p:cNvSpPr>
            <p:nvPr userDrawn="1"/>
          </p:nvSpPr>
          <p:spPr bwMode="auto">
            <a:xfrm>
              <a:off x="161926" y="0"/>
              <a:ext cx="5309934" cy="6858000"/>
            </a:xfrm>
            <a:prstGeom prst="parallelogram">
              <a:avLst>
                <a:gd name="adj" fmla="val 31121"/>
              </a:avLst>
            </a:prstGeom>
            <a:solidFill>
              <a:schemeClr val="accent1">
                <a:lumMod val="75000"/>
                <a:alpha val="16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1" name="Freeform 9"/>
            <p:cNvSpPr>
              <a:spLocks/>
            </p:cNvSpPr>
            <p:nvPr/>
          </p:nvSpPr>
          <p:spPr bwMode="auto">
            <a:xfrm>
              <a:off x="1" y="1"/>
              <a:ext cx="5010508" cy="6858000"/>
            </a:xfrm>
            <a:custGeom>
              <a:avLst/>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ah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close/>
                </a:path>
              </a:pathLst>
            </a:custGeom>
            <a:solidFill>
              <a:schemeClr val="tx2">
                <a:lumMod val="75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grpSp>
      <p:grpSp>
        <p:nvGrpSpPr>
          <p:cNvPr id="329" name="组合 328"/>
          <p:cNvGrpSpPr/>
          <p:nvPr/>
        </p:nvGrpSpPr>
        <p:grpSpPr>
          <a:xfrm>
            <a:off x="673100" y="1176746"/>
            <a:ext cx="5021431" cy="4536258"/>
            <a:chOff x="423090" y="994900"/>
            <a:chExt cx="5333987" cy="4818615"/>
          </a:xfrm>
        </p:grpSpPr>
        <p:pic>
          <p:nvPicPr>
            <p:cNvPr id="327" name="图片 326"/>
            <p:cNvPicPr>
              <a:picLocks noChangeAspect="1"/>
            </p:cNvPicPr>
            <p:nvPr/>
          </p:nvPicPr>
          <p:blipFill>
            <a:blip r:embed="rId2">
              <a:duotone>
                <a:schemeClr val="bg2">
                  <a:shade val="45000"/>
                  <a:satMod val="135000"/>
                </a:schemeClr>
                <a:prstClr val="white"/>
              </a:duotone>
            </a:blip>
            <a:stretch>
              <a:fillRect/>
            </a:stretch>
          </p:blipFill>
          <p:spPr>
            <a:xfrm>
              <a:off x="909401" y="994900"/>
              <a:ext cx="4634944" cy="4628714"/>
            </a:xfrm>
            <a:prstGeom prst="rect">
              <a:avLst/>
            </a:prstGeom>
          </p:spPr>
        </p:pic>
        <p:pic>
          <p:nvPicPr>
            <p:cNvPr id="328" name="图片 327"/>
            <p:cNvPicPr>
              <a:picLocks noChangeAspect="1"/>
            </p:cNvPicPr>
            <p:nvPr/>
          </p:nvPicPr>
          <p:blipFill>
            <a:blip r:embed="rId3"/>
            <a:stretch>
              <a:fillRect/>
            </a:stretch>
          </p:blipFill>
          <p:spPr>
            <a:xfrm>
              <a:off x="423090" y="2857547"/>
              <a:ext cx="5333987" cy="2955968"/>
            </a:xfrm>
            <a:prstGeom prst="rect">
              <a:avLst/>
            </a:prstGeom>
          </p:spPr>
        </p:pic>
      </p:grpSp>
      <p:sp>
        <p:nvSpPr>
          <p:cNvPr id="14" name="文本占位符 13"/>
          <p:cNvSpPr>
            <a:spLocks noGrp="1"/>
          </p:cNvSpPr>
          <p:nvPr>
            <p:ph type="body" sz="quarter" idx="10" hasCustomPrompt="1"/>
          </p:nvPr>
        </p:nvSpPr>
        <p:spPr>
          <a:xfrm>
            <a:off x="5612013" y="4466819"/>
            <a:ext cx="5906888" cy="271829"/>
          </a:xfrm>
        </p:spPr>
        <p:txBody>
          <a:bodyPr anchor="ctr">
            <a:normAutofit/>
          </a:bodyPr>
          <a:lstStyle>
            <a:lvl1pPr marL="0" indent="0" algn="r">
              <a:buNone/>
              <a:defRPr sz="1200" b="0"/>
            </a:lvl1pPr>
            <a:lvl2pPr marL="457177" indent="0">
              <a:buNone/>
              <a:defRPr/>
            </a:lvl2pPr>
            <a:lvl3pPr marL="914353" indent="0">
              <a:buNone/>
              <a:defRPr/>
            </a:lvl3pPr>
            <a:lvl4pPr marL="1371531" indent="0">
              <a:buNone/>
              <a:defRPr/>
            </a:lvl4pPr>
            <a:lvl5pPr marL="1828709" indent="0">
              <a:buNone/>
              <a:defRPr/>
            </a:lvl5pPr>
          </a:lstStyle>
          <a:p>
            <a:pPr lvl="0"/>
            <a:r>
              <a:rPr lang="zh-CN" altLang="en-US"/>
              <a:t>答辩人</a:t>
            </a:r>
          </a:p>
        </p:txBody>
      </p:sp>
      <p:sp>
        <p:nvSpPr>
          <p:cNvPr id="22" name="文本占位符 13"/>
          <p:cNvSpPr>
            <a:spLocks noGrp="1"/>
          </p:cNvSpPr>
          <p:nvPr>
            <p:ph type="body" sz="quarter" idx="11" hasCustomPrompt="1"/>
          </p:nvPr>
        </p:nvSpPr>
        <p:spPr>
          <a:xfrm>
            <a:off x="5612013" y="4738650"/>
            <a:ext cx="5906888" cy="271830"/>
          </a:xfrm>
        </p:spPr>
        <p:txBody>
          <a:bodyPr anchor="ctr">
            <a:normAutofit/>
          </a:bodyPr>
          <a:lstStyle>
            <a:lvl1pPr marL="0" indent="0" algn="r">
              <a:buNone/>
              <a:defRPr sz="1200" b="0"/>
            </a:lvl1pPr>
            <a:lvl2pPr marL="457177" indent="0">
              <a:buNone/>
              <a:defRPr/>
            </a:lvl2pPr>
            <a:lvl3pPr marL="914353" indent="0">
              <a:buNone/>
              <a:defRPr/>
            </a:lvl3pPr>
            <a:lvl4pPr marL="1371531" indent="0">
              <a:buNone/>
              <a:defRPr/>
            </a:lvl4pPr>
            <a:lvl5pPr marL="1828709" indent="0">
              <a:buNone/>
              <a:defRPr/>
            </a:lvl5pPr>
          </a:lstStyle>
          <a:p>
            <a:pPr lvl="0"/>
            <a:r>
              <a:rPr lang="zh-CN" altLang="en-US"/>
              <a:t>指导老师</a:t>
            </a:r>
          </a:p>
        </p:txBody>
      </p:sp>
    </p:spTree>
    <p:extLst>
      <p:ext uri="{BB962C8B-B14F-4D97-AF65-F5344CB8AC3E}">
        <p14:creationId xmlns:p14="http://schemas.microsoft.com/office/powerpoint/2010/main" val="28825868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节标题">
    <p:bg>
      <p:bgPr>
        <a:solidFill>
          <a:schemeClr val="bg1">
            <a:lumMod val="95000"/>
          </a:schemeClr>
        </a:solidFill>
        <a:effectLst/>
      </p:bgPr>
    </p:bg>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3636349" y="2482135"/>
            <a:ext cx="7860325" cy="675256"/>
          </a:xfrm>
        </p:spPr>
        <p:txBody>
          <a:bodyPr anchor="ctr">
            <a:normAutofit/>
          </a:bodyPr>
          <a:lstStyle>
            <a:lvl1pPr>
              <a:defRPr sz="2400" b="1">
                <a:solidFill>
                  <a:schemeClr val="tx1"/>
                </a:solidFill>
              </a:defRPr>
            </a:lvl1pPr>
          </a:lstStyle>
          <a:p>
            <a:r>
              <a:rPr lang="zh-CN" altLang="en-US" dirty="0"/>
              <a:t>单击此处添加幻灯片章节标题</a:t>
            </a:r>
          </a:p>
        </p:txBody>
      </p:sp>
      <p:sp>
        <p:nvSpPr>
          <p:cNvPr id="3" name="文本占位符 2"/>
          <p:cNvSpPr>
            <a:spLocks noGrp="1"/>
          </p:cNvSpPr>
          <p:nvPr>
            <p:ph type="body" idx="1"/>
          </p:nvPr>
        </p:nvSpPr>
        <p:spPr>
          <a:xfrm>
            <a:off x="3636349" y="3157391"/>
            <a:ext cx="7860325" cy="1095375"/>
          </a:xfrm>
        </p:spPr>
        <p:txBody>
          <a:bodyPr anchor="t">
            <a:normAutofit/>
          </a:bodyPr>
          <a:lstStyle>
            <a:lvl1pPr marL="0" indent="0">
              <a:buNone/>
              <a:defRPr sz="1100">
                <a:solidFill>
                  <a:schemeClr val="tx1"/>
                </a:solidFill>
              </a:defRPr>
            </a:lvl1pPr>
            <a:lvl2pPr marL="457178" indent="0">
              <a:buNone/>
              <a:defRPr sz="2000">
                <a:solidFill>
                  <a:schemeClr val="tx1">
                    <a:tint val="75000"/>
                  </a:schemeClr>
                </a:solidFill>
              </a:defRPr>
            </a:lvl2pPr>
            <a:lvl3pPr marL="914354" indent="0">
              <a:buNone/>
              <a:defRPr sz="1800">
                <a:solidFill>
                  <a:schemeClr val="tx1">
                    <a:tint val="75000"/>
                  </a:schemeClr>
                </a:solidFill>
              </a:defRPr>
            </a:lvl3pPr>
            <a:lvl4pPr marL="1371532" indent="0">
              <a:buNone/>
              <a:defRPr sz="1600">
                <a:solidFill>
                  <a:schemeClr val="tx1">
                    <a:tint val="75000"/>
                  </a:schemeClr>
                </a:solidFill>
              </a:defRPr>
            </a:lvl4pPr>
            <a:lvl5pPr marL="1828709" indent="0">
              <a:buNone/>
              <a:defRPr sz="1600">
                <a:solidFill>
                  <a:schemeClr val="tx1">
                    <a:tint val="75000"/>
                  </a:schemeClr>
                </a:solidFill>
              </a:defRPr>
            </a:lvl5pPr>
            <a:lvl6pPr marL="2285886" indent="0">
              <a:buNone/>
              <a:defRPr sz="1600">
                <a:solidFill>
                  <a:schemeClr val="tx1">
                    <a:tint val="75000"/>
                  </a:schemeClr>
                </a:solidFill>
              </a:defRPr>
            </a:lvl6pPr>
            <a:lvl7pPr marL="2743062" indent="0">
              <a:buNone/>
              <a:defRPr sz="1600">
                <a:solidFill>
                  <a:schemeClr val="tx1">
                    <a:tint val="75000"/>
                  </a:schemeClr>
                </a:solidFill>
              </a:defRPr>
            </a:lvl7pPr>
            <a:lvl8pPr marL="3200240" indent="0">
              <a:buNone/>
              <a:defRPr sz="1600">
                <a:solidFill>
                  <a:schemeClr val="tx1">
                    <a:tint val="75000"/>
                  </a:schemeClr>
                </a:solidFill>
              </a:defRPr>
            </a:lvl8pPr>
            <a:lvl9pPr marL="3657418" indent="0">
              <a:buNone/>
              <a:defRPr sz="1600">
                <a:solidFill>
                  <a:schemeClr val="tx1">
                    <a:tint val="75000"/>
                  </a:schemeClr>
                </a:solidFill>
              </a:defRPr>
            </a:lvl9pPr>
          </a:lstStyle>
          <a:p>
            <a:pPr lvl="0"/>
            <a:r>
              <a:rPr lang="zh-CN" altLang="en-US"/>
              <a:t>单击此处编辑母版文本样式</a:t>
            </a:r>
          </a:p>
        </p:txBody>
      </p:sp>
      <p:grpSp>
        <p:nvGrpSpPr>
          <p:cNvPr id="45" name="组合 44"/>
          <p:cNvGrpSpPr/>
          <p:nvPr/>
        </p:nvGrpSpPr>
        <p:grpSpPr>
          <a:xfrm>
            <a:off x="760822" y="1885950"/>
            <a:ext cx="2727446" cy="2463919"/>
            <a:chOff x="423090" y="994900"/>
            <a:chExt cx="5333987" cy="4818615"/>
          </a:xfrm>
        </p:grpSpPr>
        <p:pic>
          <p:nvPicPr>
            <p:cNvPr id="46" name="图片 45"/>
            <p:cNvPicPr>
              <a:picLocks noChangeAspect="1"/>
            </p:cNvPicPr>
            <p:nvPr/>
          </p:nvPicPr>
          <p:blipFill>
            <a:blip r:embed="rId2"/>
            <a:stretch>
              <a:fillRect/>
            </a:stretch>
          </p:blipFill>
          <p:spPr>
            <a:xfrm>
              <a:off x="909400" y="994900"/>
              <a:ext cx="4634944" cy="4628714"/>
            </a:xfrm>
            <a:prstGeom prst="rect">
              <a:avLst/>
            </a:prstGeom>
          </p:spPr>
        </p:pic>
        <p:pic>
          <p:nvPicPr>
            <p:cNvPr id="47" name="图片 46"/>
            <p:cNvPicPr>
              <a:picLocks noChangeAspect="1"/>
            </p:cNvPicPr>
            <p:nvPr/>
          </p:nvPicPr>
          <p:blipFill>
            <a:blip r:embed="rId3"/>
            <a:stretch>
              <a:fillRect/>
            </a:stretch>
          </p:blipFill>
          <p:spPr>
            <a:xfrm>
              <a:off x="423090" y="2857547"/>
              <a:ext cx="5333987" cy="2955968"/>
            </a:xfrm>
            <a:prstGeom prst="rect">
              <a:avLst/>
            </a:prstGeom>
          </p:spPr>
        </p:pic>
      </p:grpSp>
      <p:sp>
        <p:nvSpPr>
          <p:cNvPr id="7" name="日期占位符 6">
            <a:extLst>
              <a:ext uri="{FF2B5EF4-FFF2-40B4-BE49-F238E27FC236}">
                <a16:creationId xmlns:a16="http://schemas.microsoft.com/office/drawing/2014/main" id="{4640FC3C-5C39-4A47-A9AD-BF6E164DF9D5}"/>
              </a:ext>
            </a:extLst>
          </p:cNvPr>
          <p:cNvSpPr>
            <a:spLocks noGrp="1"/>
          </p:cNvSpPr>
          <p:nvPr>
            <p:ph type="dt" sz="half" idx="10"/>
          </p:nvPr>
        </p:nvSpPr>
        <p:spPr/>
        <p:txBody>
          <a:bodyPr/>
          <a:lstStyle/>
          <a:p>
            <a:fld id="{6489D9C7-5DC6-4263-87FF-7C99F6FB63C3}" type="datetime1">
              <a:rPr lang="zh-CN" altLang="en-US" smtClean="0"/>
              <a:pPr/>
              <a:t>2020-03-27</a:t>
            </a:fld>
            <a:endParaRPr lang="zh-CN" altLang="en-US"/>
          </a:p>
        </p:txBody>
      </p:sp>
      <p:sp>
        <p:nvSpPr>
          <p:cNvPr id="8" name="页脚占位符 7">
            <a:extLst>
              <a:ext uri="{FF2B5EF4-FFF2-40B4-BE49-F238E27FC236}">
                <a16:creationId xmlns:a16="http://schemas.microsoft.com/office/drawing/2014/main" id="{45613374-C24F-4AE3-AD83-F6BA59796283}"/>
              </a:ext>
            </a:extLst>
          </p:cNvPr>
          <p:cNvSpPr>
            <a:spLocks noGrp="1"/>
          </p:cNvSpPr>
          <p:nvPr>
            <p:ph type="ftr" sz="quarter" idx="11"/>
          </p:nvPr>
        </p:nvSpPr>
        <p:spPr/>
        <p:txBody>
          <a:bodyPr/>
          <a:lstStyle/>
          <a:p>
            <a:r>
              <a:rPr lang="en-US" altLang="zh-CN"/>
              <a:t>www.islide.cc</a:t>
            </a:r>
            <a:endParaRPr lang="zh-CN" altLang="en-US" dirty="0"/>
          </a:p>
        </p:txBody>
      </p:sp>
      <p:sp>
        <p:nvSpPr>
          <p:cNvPr id="9" name="灯片编号占位符 8">
            <a:extLst>
              <a:ext uri="{FF2B5EF4-FFF2-40B4-BE49-F238E27FC236}">
                <a16:creationId xmlns:a16="http://schemas.microsoft.com/office/drawing/2014/main" id="{5AD72F6F-7192-4121-A047-D7782E5BF8AD}"/>
              </a:ext>
            </a:extLst>
          </p:cNvPr>
          <p:cNvSpPr>
            <a:spLocks noGrp="1"/>
          </p:cNvSpPr>
          <p:nvPr>
            <p:ph type="sldNum" sz="quarter" idx="12"/>
          </p:nvPr>
        </p:nvSpPr>
        <p:spPr/>
        <p:txBody>
          <a:bodyPr/>
          <a:lstStyle/>
          <a:p>
            <a:fld id="{5DD3DB80-B894-403A-B48E-6FDC1A72010E}" type="slidenum">
              <a:rPr lang="zh-CN" altLang="en-US" smtClean="0"/>
              <a:pPr/>
              <a:t>‹#›</a:t>
            </a:fld>
            <a:endParaRPr lang="zh-CN" altLang="en-US"/>
          </a:p>
        </p:txBody>
      </p:sp>
    </p:spTree>
    <p:extLst>
      <p:ext uri="{BB962C8B-B14F-4D97-AF65-F5344CB8AC3E}">
        <p14:creationId xmlns:p14="http://schemas.microsoft.com/office/powerpoint/2010/main" val="2853334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标题 3">
            <a:extLst>
              <a:ext uri="{FF2B5EF4-FFF2-40B4-BE49-F238E27FC236}">
                <a16:creationId xmlns:a16="http://schemas.microsoft.com/office/drawing/2014/main" id="{57D9BB2C-4462-438C-A1F7-43A67487F4EC}"/>
              </a:ext>
            </a:extLst>
          </p:cNvPr>
          <p:cNvSpPr>
            <a:spLocks noGrp="1"/>
          </p:cNvSpPr>
          <p:nvPr>
            <p:ph type="title"/>
          </p:nvPr>
        </p:nvSpPr>
        <p:spPr/>
        <p:txBody>
          <a:bodyPr/>
          <a:lstStyle/>
          <a:p>
            <a:r>
              <a:rPr lang="zh-CN" altLang="en-US"/>
              <a:t>单击此处编辑母版标题样式</a:t>
            </a:r>
          </a:p>
        </p:txBody>
      </p:sp>
      <p:sp>
        <p:nvSpPr>
          <p:cNvPr id="11" name="日期占位符 10">
            <a:extLst>
              <a:ext uri="{FF2B5EF4-FFF2-40B4-BE49-F238E27FC236}">
                <a16:creationId xmlns:a16="http://schemas.microsoft.com/office/drawing/2014/main" id="{DEA53F2F-D84A-46BF-AD4F-86E3A5543257}"/>
              </a:ext>
            </a:extLst>
          </p:cNvPr>
          <p:cNvSpPr>
            <a:spLocks noGrp="1"/>
          </p:cNvSpPr>
          <p:nvPr>
            <p:ph type="dt" sz="half" idx="10"/>
          </p:nvPr>
        </p:nvSpPr>
        <p:spPr/>
        <p:txBody>
          <a:bodyPr/>
          <a:lstStyle/>
          <a:p>
            <a:fld id="{6489D9C7-5DC6-4263-87FF-7C99F6FB63C3}" type="datetime1">
              <a:rPr lang="zh-CN" altLang="en-US" smtClean="0"/>
              <a:pPr/>
              <a:t>2020-03-27</a:t>
            </a:fld>
            <a:endParaRPr lang="zh-CN" altLang="en-US"/>
          </a:p>
        </p:txBody>
      </p:sp>
      <p:sp>
        <p:nvSpPr>
          <p:cNvPr id="12" name="页脚占位符 11">
            <a:extLst>
              <a:ext uri="{FF2B5EF4-FFF2-40B4-BE49-F238E27FC236}">
                <a16:creationId xmlns:a16="http://schemas.microsoft.com/office/drawing/2014/main" id="{459A34F1-E44C-4A59-9F79-F446EAA286EE}"/>
              </a:ext>
            </a:extLst>
          </p:cNvPr>
          <p:cNvSpPr>
            <a:spLocks noGrp="1"/>
          </p:cNvSpPr>
          <p:nvPr>
            <p:ph type="ftr" sz="quarter" idx="11"/>
          </p:nvPr>
        </p:nvSpPr>
        <p:spPr/>
        <p:txBody>
          <a:bodyPr/>
          <a:lstStyle/>
          <a:p>
            <a:r>
              <a:rPr lang="en-US" altLang="zh-CN"/>
              <a:t>www.islide.cc</a:t>
            </a:r>
            <a:endParaRPr lang="zh-CN" altLang="en-US" dirty="0"/>
          </a:p>
        </p:txBody>
      </p:sp>
      <p:sp>
        <p:nvSpPr>
          <p:cNvPr id="13" name="灯片编号占位符 12">
            <a:extLst>
              <a:ext uri="{FF2B5EF4-FFF2-40B4-BE49-F238E27FC236}">
                <a16:creationId xmlns:a16="http://schemas.microsoft.com/office/drawing/2014/main" id="{5C68F21B-292D-4039-B7A4-D1428844E749}"/>
              </a:ext>
            </a:extLst>
          </p:cNvPr>
          <p:cNvSpPr>
            <a:spLocks noGrp="1"/>
          </p:cNvSpPr>
          <p:nvPr>
            <p:ph type="sldNum" sz="quarter" idx="12"/>
          </p:nvPr>
        </p:nvSpPr>
        <p:spPr/>
        <p:txBody>
          <a:bodyPr/>
          <a:lstStyle/>
          <a:p>
            <a:fld id="{5DD3DB80-B894-403A-B48E-6FDC1A72010E}" type="slidenum">
              <a:rPr lang="zh-CN" altLang="en-US" smtClean="0"/>
              <a:pPr/>
              <a:t>‹#›</a:t>
            </a:fld>
            <a:endParaRPr lang="zh-CN" altLang="en-US"/>
          </a:p>
        </p:txBody>
      </p:sp>
    </p:spTree>
    <p:extLst>
      <p:ext uri="{BB962C8B-B14F-4D97-AF65-F5344CB8AC3E}">
        <p14:creationId xmlns:p14="http://schemas.microsoft.com/office/powerpoint/2010/main" val="568967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仅标题">
    <p:spTree>
      <p:nvGrpSpPr>
        <p:cNvPr id="1" name=""/>
        <p:cNvGrpSpPr/>
        <p:nvPr/>
      </p:nvGrpSpPr>
      <p:grpSpPr>
        <a:xfrm>
          <a:off x="0" y="0"/>
          <a:ext cx="0" cy="0"/>
          <a:chOff x="0" y="0"/>
          <a:chExt cx="0" cy="0"/>
        </a:xfrm>
      </p:grpSpPr>
      <p:sp>
        <p:nvSpPr>
          <p:cNvPr id="3" name="日期占位符 2">
            <a:extLst>
              <a:ext uri="{FF2B5EF4-FFF2-40B4-BE49-F238E27FC236}">
                <a16:creationId xmlns:a16="http://schemas.microsoft.com/office/drawing/2014/main" id="{2FAE74E4-902E-4BDA-BA00-3C24484B4F65}"/>
              </a:ext>
            </a:extLst>
          </p:cNvPr>
          <p:cNvSpPr>
            <a:spLocks noGrp="1"/>
          </p:cNvSpPr>
          <p:nvPr>
            <p:ph type="dt" sz="half" idx="10"/>
          </p:nvPr>
        </p:nvSpPr>
        <p:spPr/>
        <p:txBody>
          <a:bodyPr/>
          <a:lstStyle/>
          <a:p>
            <a:fld id="{6489D9C7-5DC6-4263-87FF-7C99F6FB63C3}" type="datetime1">
              <a:rPr lang="zh-CN" altLang="en-US" smtClean="0"/>
              <a:pPr/>
              <a:t>2020-03-27</a:t>
            </a:fld>
            <a:endParaRPr lang="zh-CN" altLang="en-US"/>
          </a:p>
        </p:txBody>
      </p:sp>
      <p:sp>
        <p:nvSpPr>
          <p:cNvPr id="4" name="页脚占位符 3">
            <a:extLst>
              <a:ext uri="{FF2B5EF4-FFF2-40B4-BE49-F238E27FC236}">
                <a16:creationId xmlns:a16="http://schemas.microsoft.com/office/drawing/2014/main" id="{AF0C9244-7888-49C9-AED0-87EDA1F5A423}"/>
              </a:ext>
            </a:extLst>
          </p:cNvPr>
          <p:cNvSpPr>
            <a:spLocks noGrp="1"/>
          </p:cNvSpPr>
          <p:nvPr>
            <p:ph type="ftr" sz="quarter" idx="11"/>
          </p:nvPr>
        </p:nvSpPr>
        <p:spPr/>
        <p:txBody>
          <a:bodyPr/>
          <a:lstStyle/>
          <a:p>
            <a:r>
              <a:rPr lang="en-US" altLang="zh-CN"/>
              <a:t>www.islide.cc</a:t>
            </a:r>
            <a:endParaRPr lang="zh-CN" altLang="en-US" dirty="0"/>
          </a:p>
        </p:txBody>
      </p:sp>
      <p:sp>
        <p:nvSpPr>
          <p:cNvPr id="5" name="灯片编号占位符 4">
            <a:extLst>
              <a:ext uri="{FF2B5EF4-FFF2-40B4-BE49-F238E27FC236}">
                <a16:creationId xmlns:a16="http://schemas.microsoft.com/office/drawing/2014/main" id="{F599C8CA-E8DD-4FDB-905E-0A1535D2CD12}"/>
              </a:ext>
            </a:extLst>
          </p:cNvPr>
          <p:cNvSpPr>
            <a:spLocks noGrp="1"/>
          </p:cNvSpPr>
          <p:nvPr>
            <p:ph type="sldNum" sz="quarter" idx="12"/>
          </p:nvPr>
        </p:nvSpPr>
        <p:spPr/>
        <p:txBody>
          <a:bodyPr/>
          <a:lstStyle/>
          <a:p>
            <a:fld id="{5DD3DB80-B894-403A-B48E-6FDC1A72010E}" type="slidenum">
              <a:rPr lang="zh-CN" altLang="en-US" smtClean="0"/>
              <a:pPr/>
              <a:t>‹#›</a:t>
            </a:fld>
            <a:endParaRPr lang="zh-CN" altLang="en-US"/>
          </a:p>
        </p:txBody>
      </p:sp>
      <p:sp>
        <p:nvSpPr>
          <p:cNvPr id="10" name="标题 9">
            <a:extLst>
              <a:ext uri="{FF2B5EF4-FFF2-40B4-BE49-F238E27FC236}">
                <a16:creationId xmlns:a16="http://schemas.microsoft.com/office/drawing/2014/main" id="{46984E7B-B267-4570-BBEF-CEC09A1BA2A9}"/>
              </a:ext>
            </a:extLst>
          </p:cNvPr>
          <p:cNvSpPr>
            <a:spLocks noGrp="1"/>
          </p:cNvSpPr>
          <p:nvPr>
            <p:ph type="title"/>
          </p:nvPr>
        </p:nvSpPr>
        <p:spPr>
          <a:xfrm>
            <a:off x="673100" y="1"/>
            <a:ext cx="10845800" cy="1028700"/>
          </a:xfrm>
        </p:spPr>
        <p:txBody>
          <a:bodyPr/>
          <a:lstStyle/>
          <a:p>
            <a:r>
              <a:rPr lang="zh-CN" altLang="en-US" dirty="0"/>
              <a:t>单击此处编辑母版标题样式</a:t>
            </a:r>
          </a:p>
        </p:txBody>
      </p:sp>
      <p:cxnSp>
        <p:nvCxnSpPr>
          <p:cNvPr id="8" name="直接连接符 7"/>
          <p:cNvCxnSpPr/>
          <p:nvPr userDrawn="1"/>
        </p:nvCxnSpPr>
        <p:spPr>
          <a:xfrm>
            <a:off x="673100" y="1028700"/>
            <a:ext cx="10845800" cy="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8174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日期占位符 4">
            <a:extLst>
              <a:ext uri="{FF2B5EF4-FFF2-40B4-BE49-F238E27FC236}">
                <a16:creationId xmlns:a16="http://schemas.microsoft.com/office/drawing/2014/main" id="{7BAD0B93-C838-44B3-9330-8657D4474586}"/>
              </a:ext>
            </a:extLst>
          </p:cNvPr>
          <p:cNvSpPr>
            <a:spLocks noGrp="1"/>
          </p:cNvSpPr>
          <p:nvPr>
            <p:ph type="dt" sz="half" idx="10"/>
          </p:nvPr>
        </p:nvSpPr>
        <p:spPr/>
        <p:txBody>
          <a:bodyPr/>
          <a:lstStyle/>
          <a:p>
            <a:fld id="{6489D9C7-5DC6-4263-87FF-7C99F6FB63C3}" type="datetime1">
              <a:rPr lang="zh-CN" altLang="en-US" smtClean="0"/>
              <a:pPr/>
              <a:t>2020-03-27</a:t>
            </a:fld>
            <a:endParaRPr lang="zh-CN" altLang="en-US"/>
          </a:p>
        </p:txBody>
      </p:sp>
      <p:sp>
        <p:nvSpPr>
          <p:cNvPr id="6" name="页脚占位符 5">
            <a:extLst>
              <a:ext uri="{FF2B5EF4-FFF2-40B4-BE49-F238E27FC236}">
                <a16:creationId xmlns:a16="http://schemas.microsoft.com/office/drawing/2014/main" id="{01BD0CAB-9E3A-45DD-925B-613AD0F2ADBF}"/>
              </a:ext>
            </a:extLst>
          </p:cNvPr>
          <p:cNvSpPr>
            <a:spLocks noGrp="1"/>
          </p:cNvSpPr>
          <p:nvPr>
            <p:ph type="ftr" sz="quarter" idx="11"/>
          </p:nvPr>
        </p:nvSpPr>
        <p:spPr/>
        <p:txBody>
          <a:bodyPr/>
          <a:lstStyle/>
          <a:p>
            <a:r>
              <a:rPr lang="en-US" altLang="zh-CN"/>
              <a:t>www.islide.cc</a:t>
            </a:r>
            <a:endParaRPr lang="zh-CN" altLang="en-US" dirty="0"/>
          </a:p>
        </p:txBody>
      </p:sp>
      <p:sp>
        <p:nvSpPr>
          <p:cNvPr id="7" name="灯片编号占位符 6">
            <a:extLst>
              <a:ext uri="{FF2B5EF4-FFF2-40B4-BE49-F238E27FC236}">
                <a16:creationId xmlns:a16="http://schemas.microsoft.com/office/drawing/2014/main" id="{7FD15B0F-5202-41C7-857E-64A8FC69D65D}"/>
              </a:ext>
            </a:extLst>
          </p:cNvPr>
          <p:cNvSpPr>
            <a:spLocks noGrp="1"/>
          </p:cNvSpPr>
          <p:nvPr>
            <p:ph type="sldNum" sz="quarter" idx="12"/>
          </p:nvPr>
        </p:nvSpPr>
        <p:spPr/>
        <p:txBody>
          <a:bodyPr/>
          <a:lstStyle/>
          <a:p>
            <a:fld id="{5DD3DB80-B894-403A-B48E-6FDC1A72010E}" type="slidenum">
              <a:rPr lang="zh-CN" altLang="en-US" smtClean="0"/>
              <a:pPr/>
              <a:t>‹#›</a:t>
            </a:fld>
            <a:endParaRPr lang="zh-CN" altLang="en-US"/>
          </a:p>
        </p:txBody>
      </p:sp>
    </p:spTree>
    <p:extLst>
      <p:ext uri="{BB962C8B-B14F-4D97-AF65-F5344CB8AC3E}">
        <p14:creationId xmlns:p14="http://schemas.microsoft.com/office/powerpoint/2010/main" val="3417728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末尾幻灯片">
    <p:bg>
      <p:bgPr>
        <a:solidFill>
          <a:schemeClr val="bg1"/>
        </a:solidFill>
        <a:effectLst/>
      </p:bgPr>
    </p:bg>
    <p:spTree>
      <p:nvGrpSpPr>
        <p:cNvPr id="1" name=""/>
        <p:cNvGrpSpPr/>
        <p:nvPr/>
      </p:nvGrpSpPr>
      <p:grpSpPr>
        <a:xfrm>
          <a:off x="0" y="0"/>
          <a:ext cx="0" cy="0"/>
          <a:chOff x="0" y="0"/>
          <a:chExt cx="0" cy="0"/>
        </a:xfrm>
      </p:grpSpPr>
      <p:grpSp>
        <p:nvGrpSpPr>
          <p:cNvPr id="10" name="组合 9"/>
          <p:cNvGrpSpPr/>
          <p:nvPr userDrawn="1"/>
        </p:nvGrpSpPr>
        <p:grpSpPr>
          <a:xfrm rot="5400000">
            <a:off x="3995736" y="-3995735"/>
            <a:ext cx="4200526" cy="12192000"/>
            <a:chOff x="1" y="0"/>
            <a:chExt cx="5471859" cy="6858001"/>
          </a:xfrm>
        </p:grpSpPr>
        <p:sp>
          <p:nvSpPr>
            <p:cNvPr id="11" name="Freeform 7"/>
            <p:cNvSpPr>
              <a:spLocks/>
            </p:cNvSpPr>
            <p:nvPr userDrawn="1"/>
          </p:nvSpPr>
          <p:spPr bwMode="auto">
            <a:xfrm>
              <a:off x="161926" y="0"/>
              <a:ext cx="5309934" cy="6858000"/>
            </a:xfrm>
            <a:prstGeom prst="parallelogram">
              <a:avLst>
                <a:gd name="adj" fmla="val 31121"/>
              </a:avLst>
            </a:prstGeom>
            <a:solidFill>
              <a:schemeClr val="accent1">
                <a:lumMod val="75000"/>
                <a:alpha val="16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sp>
          <p:nvSpPr>
            <p:cNvPr id="12" name="Freeform 9"/>
            <p:cNvSpPr>
              <a:spLocks/>
            </p:cNvSpPr>
            <p:nvPr/>
          </p:nvSpPr>
          <p:spPr bwMode="auto">
            <a:xfrm>
              <a:off x="1" y="1"/>
              <a:ext cx="5010508" cy="6858000"/>
            </a:xfrm>
            <a:custGeom>
              <a:avLst/>
              <a:gdLst>
                <a:gd name="T0" fmla="*/ 2447 w 3418"/>
                <a:gd name="T1" fmla="*/ 4300 h 4300"/>
                <a:gd name="T2" fmla="*/ 0 w 3418"/>
                <a:gd name="T3" fmla="*/ 4300 h 4300"/>
                <a:gd name="T4" fmla="*/ 0 w 3418"/>
                <a:gd name="T5" fmla="*/ 0 h 4300"/>
                <a:gd name="T6" fmla="*/ 3418 w 3418"/>
                <a:gd name="T7" fmla="*/ 0 h 4300"/>
                <a:gd name="T8" fmla="*/ 2447 w 3418"/>
                <a:gd name="T9" fmla="*/ 4300 h 4300"/>
              </a:gdLst>
              <a:ahLst/>
              <a:cxnLst>
                <a:cxn ang="0">
                  <a:pos x="T0" y="T1"/>
                </a:cxn>
                <a:cxn ang="0">
                  <a:pos x="T2" y="T3"/>
                </a:cxn>
                <a:cxn ang="0">
                  <a:pos x="T4" y="T5"/>
                </a:cxn>
                <a:cxn ang="0">
                  <a:pos x="T6" y="T7"/>
                </a:cxn>
                <a:cxn ang="0">
                  <a:pos x="T8" y="T9"/>
                </a:cxn>
              </a:cxnLst>
              <a:rect l="0" t="0" r="r" b="b"/>
              <a:pathLst>
                <a:path w="3418" h="4300">
                  <a:moveTo>
                    <a:pt x="2447" y="4300"/>
                  </a:moveTo>
                  <a:lnTo>
                    <a:pt x="0" y="4300"/>
                  </a:lnTo>
                  <a:lnTo>
                    <a:pt x="0" y="0"/>
                  </a:lnTo>
                  <a:lnTo>
                    <a:pt x="3418" y="0"/>
                  </a:lnTo>
                  <a:lnTo>
                    <a:pt x="2447" y="4300"/>
                  </a:lnTo>
                  <a:close/>
                </a:path>
              </a:pathLst>
            </a:custGeom>
            <a:solidFill>
              <a:schemeClr val="tx2">
                <a:lumMod val="75000"/>
              </a:schemeClr>
            </a:solidFill>
            <a:ln>
              <a:noFill/>
            </a:ln>
          </p:spPr>
          <p:txBody>
            <a:bodyPr vert="horz" wrap="square" lIns="91440" tIns="45720" rIns="91440" bIns="45720" numCol="1" anchor="t" anchorCtr="0" compatLnSpc="1">
              <a:prstTxWarp prst="textNoShape">
                <a:avLst/>
              </a:prstTxWarp>
            </a:bodyPr>
            <a:lstStyle/>
            <a:p>
              <a:endParaRPr lang="zh-CN" altLang="en-US"/>
            </a:p>
          </p:txBody>
        </p:sp>
      </p:grpSp>
      <p:sp>
        <p:nvSpPr>
          <p:cNvPr id="2" name="标题 1"/>
          <p:cNvSpPr>
            <a:spLocks noGrp="1"/>
          </p:cNvSpPr>
          <p:nvPr>
            <p:ph type="ctrTitle" hasCustomPrompt="1"/>
          </p:nvPr>
        </p:nvSpPr>
        <p:spPr>
          <a:xfrm>
            <a:off x="669925" y="3970671"/>
            <a:ext cx="10850564" cy="945734"/>
          </a:xfrm>
        </p:spPr>
        <p:txBody>
          <a:bodyPr anchor="ctr">
            <a:normAutofit/>
          </a:bodyPr>
          <a:lstStyle>
            <a:lvl1pPr marL="0" indent="0" algn="ctr">
              <a:buFont typeface="Arial" panose="020B0604020202020204" pitchFamily="34" charset="0"/>
              <a:buNone/>
              <a:defRPr sz="3200">
                <a:solidFill>
                  <a:schemeClr val="tx1"/>
                </a:solidFill>
              </a:defRPr>
            </a:lvl1pPr>
          </a:lstStyle>
          <a:p>
            <a:r>
              <a:rPr lang="zh-CN" altLang="en-US" dirty="0"/>
              <a:t>致谢 感恩</a:t>
            </a:r>
          </a:p>
        </p:txBody>
      </p:sp>
      <p:sp>
        <p:nvSpPr>
          <p:cNvPr id="63" name="文本占位符 62"/>
          <p:cNvSpPr>
            <a:spLocks noGrp="1"/>
          </p:cNvSpPr>
          <p:nvPr>
            <p:ph type="body" sz="quarter" idx="17" hasCustomPrompt="1"/>
          </p:nvPr>
        </p:nvSpPr>
        <p:spPr>
          <a:xfrm>
            <a:off x="669925" y="5215495"/>
            <a:ext cx="10850564" cy="310871"/>
          </a:xfrm>
        </p:spPr>
        <p:txBody>
          <a:bodyPr vert="horz" lIns="91440" tIns="45720" rIns="91440" bIns="45720" rtlCol="0">
            <a:normAutofit/>
          </a:bodyPr>
          <a:lstStyle>
            <a:lvl1pPr marL="0" indent="0" algn="ctr">
              <a:buNone/>
              <a:defRPr lang="zh-CN" altLang="en-US" sz="1200" smtClean="0"/>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589" marR="0" lvl="0" indent="-228589" fontAlgn="auto">
              <a:spcAft>
                <a:spcPts val="0"/>
              </a:spcAft>
              <a:buClrTx/>
              <a:buSzTx/>
              <a:tabLst/>
            </a:pPr>
            <a:r>
              <a:rPr lang="zh-CN" altLang="en-US" dirty="0"/>
              <a:t>署名</a:t>
            </a:r>
            <a:endParaRPr lang="en-US" altLang="zh-CN" dirty="0"/>
          </a:p>
        </p:txBody>
      </p:sp>
      <p:grpSp>
        <p:nvGrpSpPr>
          <p:cNvPr id="193" name="组合 192"/>
          <p:cNvGrpSpPr/>
          <p:nvPr/>
        </p:nvGrpSpPr>
        <p:grpSpPr>
          <a:xfrm>
            <a:off x="4474285" y="1016000"/>
            <a:ext cx="3204984" cy="2895317"/>
            <a:chOff x="423090" y="994900"/>
            <a:chExt cx="5333987" cy="4818615"/>
          </a:xfrm>
        </p:grpSpPr>
        <p:pic>
          <p:nvPicPr>
            <p:cNvPr id="194" name="图片 193"/>
            <p:cNvPicPr>
              <a:picLocks noChangeAspect="1"/>
            </p:cNvPicPr>
            <p:nvPr/>
          </p:nvPicPr>
          <p:blipFill>
            <a:blip r:embed="rId2"/>
            <a:stretch>
              <a:fillRect/>
            </a:stretch>
          </p:blipFill>
          <p:spPr>
            <a:xfrm>
              <a:off x="909400" y="994900"/>
              <a:ext cx="4634944" cy="4628714"/>
            </a:xfrm>
            <a:prstGeom prst="rect">
              <a:avLst/>
            </a:prstGeom>
          </p:spPr>
        </p:pic>
        <p:pic>
          <p:nvPicPr>
            <p:cNvPr id="195" name="图片 194"/>
            <p:cNvPicPr>
              <a:picLocks noChangeAspect="1"/>
            </p:cNvPicPr>
            <p:nvPr/>
          </p:nvPicPr>
          <p:blipFill>
            <a:blip r:embed="rId3"/>
            <a:stretch>
              <a:fillRect/>
            </a:stretch>
          </p:blipFill>
          <p:spPr>
            <a:xfrm>
              <a:off x="423090" y="2857547"/>
              <a:ext cx="5333987" cy="2955968"/>
            </a:xfrm>
            <a:prstGeom prst="rect">
              <a:avLst/>
            </a:prstGeom>
          </p:spPr>
        </p:pic>
      </p:grpSp>
      <p:sp>
        <p:nvSpPr>
          <p:cNvPr id="13" name="文本占位符 62"/>
          <p:cNvSpPr>
            <a:spLocks noGrp="1"/>
          </p:cNvSpPr>
          <p:nvPr>
            <p:ph type="body" sz="quarter" idx="18" hasCustomPrompt="1"/>
          </p:nvPr>
        </p:nvSpPr>
        <p:spPr>
          <a:xfrm>
            <a:off x="669925" y="5531129"/>
            <a:ext cx="10850564" cy="310871"/>
          </a:xfrm>
        </p:spPr>
        <p:txBody>
          <a:bodyPr vert="horz" lIns="91440" tIns="45720" rIns="91440" bIns="45720" rtlCol="0">
            <a:normAutofit/>
          </a:bodyPr>
          <a:lstStyle>
            <a:lvl1pPr marL="0" indent="0" algn="ctr">
              <a:buNone/>
              <a:defRPr lang="zh-CN" altLang="en-US" sz="1200" smtClean="0"/>
            </a:lvl1pPr>
            <a:lvl2pPr>
              <a:defRPr lang="zh-CN" altLang="en-US" sz="2000" smtClean="0"/>
            </a:lvl2pPr>
            <a:lvl3pPr>
              <a:defRPr lang="zh-CN" altLang="en-US" sz="1800" smtClean="0"/>
            </a:lvl3pPr>
            <a:lvl4pPr>
              <a:defRPr lang="zh-CN" altLang="en-US" sz="1600" smtClean="0"/>
            </a:lvl4pPr>
            <a:lvl5pPr>
              <a:defRPr lang="zh-CN" altLang="en-US" sz="1600"/>
            </a:lvl5pPr>
          </a:lstStyle>
          <a:p>
            <a:pPr marL="228589" marR="0" lvl="0" indent="-228589" fontAlgn="auto">
              <a:spcAft>
                <a:spcPts val="0"/>
              </a:spcAft>
              <a:buClrTx/>
              <a:buSzTx/>
              <a:tabLst/>
            </a:pPr>
            <a:r>
              <a:rPr lang="en-US" altLang="zh-CN" dirty="0"/>
              <a:t>20XX</a:t>
            </a:r>
            <a:r>
              <a:rPr lang="zh-CN" altLang="en-US" dirty="0"/>
              <a:t>年</a:t>
            </a:r>
            <a:r>
              <a:rPr lang="en-US" altLang="zh-CN" dirty="0"/>
              <a:t>XX</a:t>
            </a:r>
            <a:r>
              <a:rPr lang="zh-CN" altLang="en-US" dirty="0"/>
              <a:t>月</a:t>
            </a:r>
            <a:r>
              <a:rPr lang="en-US" altLang="zh-CN" dirty="0"/>
              <a:t>XX</a:t>
            </a:r>
            <a:r>
              <a:rPr lang="zh-CN" altLang="en-US" dirty="0"/>
              <a:t>日</a:t>
            </a:r>
            <a:endParaRPr lang="en-US" altLang="zh-CN" dirty="0"/>
          </a:p>
        </p:txBody>
      </p:sp>
    </p:spTree>
    <p:extLst>
      <p:ext uri="{BB962C8B-B14F-4D97-AF65-F5344CB8AC3E}">
        <p14:creationId xmlns:p14="http://schemas.microsoft.com/office/powerpoint/2010/main" val="23786584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5" name="직사각형 45"/>
          <p:cNvSpPr/>
          <p:nvPr/>
        </p:nvSpPr>
        <p:spPr>
          <a:xfrm>
            <a:off x="-600" y="937992"/>
            <a:ext cx="12192000" cy="106364"/>
          </a:xfrm>
          <a:prstGeom prst="rect">
            <a:avLst/>
          </a:prstGeom>
          <a:solidFill>
            <a:schemeClr val="tx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2" name="标题占位符 1"/>
          <p:cNvSpPr>
            <a:spLocks noGrp="1"/>
          </p:cNvSpPr>
          <p:nvPr>
            <p:ph type="title"/>
          </p:nvPr>
        </p:nvSpPr>
        <p:spPr>
          <a:xfrm>
            <a:off x="669925" y="1"/>
            <a:ext cx="9399850" cy="920529"/>
          </a:xfrm>
          <a:prstGeom prst="rect">
            <a:avLst/>
          </a:prstGeom>
        </p:spPr>
        <p:txBody>
          <a:bodyPr vert="horz" lIns="91440" tIns="45720" rIns="91440" bIns="45720" rtlCol="0" anchor="b">
            <a:normAutofit/>
          </a:bodyPr>
          <a:lstStyle/>
          <a:p>
            <a:r>
              <a:rPr lang="zh-CN" altLang="en-US"/>
              <a:t>单击此处编辑母版标题样式</a:t>
            </a:r>
          </a:p>
        </p:txBody>
      </p:sp>
      <p:sp>
        <p:nvSpPr>
          <p:cNvPr id="3" name="文本占位符 2"/>
          <p:cNvSpPr>
            <a:spLocks noGrp="1"/>
          </p:cNvSpPr>
          <p:nvPr>
            <p:ph type="body" idx="1"/>
          </p:nvPr>
        </p:nvSpPr>
        <p:spPr>
          <a:xfrm>
            <a:off x="666058" y="1125538"/>
            <a:ext cx="10859191" cy="5011737"/>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lvl1pPr algn="ctr">
              <a:defRPr sz="1000">
                <a:solidFill>
                  <a:schemeClr val="tx1">
                    <a:tint val="75000"/>
                  </a:schemeClr>
                </a:solidFill>
              </a:defRPr>
            </a:lvl1pPr>
          </a:lstStyle>
          <a:p>
            <a:fld id="{6489D9C7-5DC6-4263-87FF-7C99F6FB63C3}" type="datetime1">
              <a:rPr lang="zh-CN" altLang="en-US" smtClean="0"/>
              <a:pPr/>
              <a:t>2020-03-27</a:t>
            </a:fld>
            <a:endParaRPr lang="zh-CN" altLang="en-US"/>
          </a:p>
        </p:txBody>
      </p:sp>
      <p:sp>
        <p:nvSpPr>
          <p:cNvPr id="5" name="页脚占位符 4"/>
          <p:cNvSpPr>
            <a:spLocks noGrp="1"/>
          </p:cNvSpPr>
          <p:nvPr>
            <p:ph type="ftr" sz="quarter" idx="3"/>
          </p:nvPr>
        </p:nvSpPr>
        <p:spPr>
          <a:xfrm>
            <a:off x="666058" y="6240463"/>
            <a:ext cx="4114800" cy="206381"/>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ltLang="zh-CN" dirty="0"/>
              <a:t>www.islide.cc</a:t>
            </a:r>
            <a:endParaRPr lang="zh-CN" altLang="en-US" dirty="0"/>
          </a:p>
        </p:txBody>
      </p:sp>
      <p:sp>
        <p:nvSpPr>
          <p:cNvPr id="6" name="灯片编号占位符 5"/>
          <p:cNvSpPr>
            <a:spLocks noGrp="1"/>
          </p:cNvSpPr>
          <p:nvPr>
            <p:ph type="sldNum" sz="quarter" idx="4"/>
          </p:nvPr>
        </p:nvSpPr>
        <p:spPr>
          <a:xfrm>
            <a:off x="8639174" y="6240463"/>
            <a:ext cx="2886075" cy="206381"/>
          </a:xfrm>
          <a:prstGeom prst="rect">
            <a:avLst/>
          </a:prstGeom>
        </p:spPr>
        <p:txBody>
          <a:bodyPr vert="horz" lIns="91440" tIns="45720" rIns="91440" bIns="45720" rtlCol="0" anchor="ctr"/>
          <a:lstStyle>
            <a:lvl1pPr algn="r">
              <a:defRPr sz="1000">
                <a:solidFill>
                  <a:schemeClr val="tx1">
                    <a:tint val="75000"/>
                  </a:schemeClr>
                </a:solidFill>
              </a:defRPr>
            </a:lvl1pPr>
          </a:lstStyle>
          <a:p>
            <a:fld id="{5DD3DB80-B894-403A-B48E-6FDC1A72010E}" type="slidenum">
              <a:rPr lang="zh-CN" altLang="en-US" smtClean="0"/>
              <a:pPr/>
              <a:t>‹#›</a:t>
            </a:fld>
            <a:endParaRPr lang="zh-CN" altLang="en-US"/>
          </a:p>
        </p:txBody>
      </p:sp>
      <p:grpSp>
        <p:nvGrpSpPr>
          <p:cNvPr id="72" name="组合 71"/>
          <p:cNvGrpSpPr/>
          <p:nvPr/>
        </p:nvGrpSpPr>
        <p:grpSpPr>
          <a:xfrm>
            <a:off x="10057075" y="331568"/>
            <a:ext cx="1963737" cy="1057275"/>
            <a:chOff x="5268913" y="2360613"/>
            <a:chExt cx="1963737" cy="1057275"/>
          </a:xfrm>
        </p:grpSpPr>
        <p:sp>
          <p:nvSpPr>
            <p:cNvPr id="39" name="Freeform 32"/>
            <p:cNvSpPr>
              <a:spLocks/>
            </p:cNvSpPr>
            <p:nvPr/>
          </p:nvSpPr>
          <p:spPr bwMode="auto">
            <a:xfrm>
              <a:off x="7069138" y="3162300"/>
              <a:ext cx="163512" cy="192087"/>
            </a:xfrm>
            <a:custGeom>
              <a:avLst/>
              <a:gdLst>
                <a:gd name="T0" fmla="*/ 83 w 86"/>
                <a:gd name="T1" fmla="*/ 81 h 102"/>
                <a:gd name="T2" fmla="*/ 86 w 86"/>
                <a:gd name="T3" fmla="*/ 79 h 102"/>
                <a:gd name="T4" fmla="*/ 38 w 86"/>
                <a:gd name="T5" fmla="*/ 12 h 102"/>
                <a:gd name="T6" fmla="*/ 13 w 86"/>
                <a:gd name="T7" fmla="*/ 18 h 102"/>
                <a:gd name="T8" fmla="*/ 27 w 86"/>
                <a:gd name="T9" fmla="*/ 102 h 102"/>
                <a:gd name="T10" fmla="*/ 63 w 86"/>
                <a:gd name="T11" fmla="*/ 88 h 102"/>
                <a:gd name="T12" fmla="*/ 65 w 86"/>
                <a:gd name="T13" fmla="*/ 62 h 102"/>
                <a:gd name="T14" fmla="*/ 83 w 86"/>
                <a:gd name="T15" fmla="*/ 81 h 10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6" h="102">
                  <a:moveTo>
                    <a:pt x="83" y="81"/>
                  </a:moveTo>
                  <a:cubicBezTo>
                    <a:pt x="86" y="79"/>
                    <a:pt x="86" y="79"/>
                    <a:pt x="86" y="79"/>
                  </a:cubicBezTo>
                  <a:cubicBezTo>
                    <a:pt x="76" y="59"/>
                    <a:pt x="56" y="20"/>
                    <a:pt x="38" y="12"/>
                  </a:cubicBezTo>
                  <a:cubicBezTo>
                    <a:pt x="14" y="0"/>
                    <a:pt x="13" y="18"/>
                    <a:pt x="13" y="18"/>
                  </a:cubicBezTo>
                  <a:cubicBezTo>
                    <a:pt x="0" y="54"/>
                    <a:pt x="27" y="102"/>
                    <a:pt x="27" y="102"/>
                  </a:cubicBezTo>
                  <a:cubicBezTo>
                    <a:pt x="63" y="88"/>
                    <a:pt x="63" y="88"/>
                    <a:pt x="63" y="88"/>
                  </a:cubicBezTo>
                  <a:cubicBezTo>
                    <a:pt x="65" y="62"/>
                    <a:pt x="65" y="62"/>
                    <a:pt x="65" y="62"/>
                  </a:cubicBezTo>
                  <a:lnTo>
                    <a:pt x="83" y="81"/>
                  </a:lnTo>
                  <a:close/>
                </a:path>
              </a:pathLst>
            </a:custGeom>
            <a:solidFill>
              <a:srgbClr val="7F1F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0" name="Freeform 33"/>
            <p:cNvSpPr>
              <a:spLocks/>
            </p:cNvSpPr>
            <p:nvPr/>
          </p:nvSpPr>
          <p:spPr bwMode="auto">
            <a:xfrm>
              <a:off x="5764213" y="2560638"/>
              <a:ext cx="1042987" cy="857250"/>
            </a:xfrm>
            <a:custGeom>
              <a:avLst/>
              <a:gdLst>
                <a:gd name="T0" fmla="*/ 551 w 551"/>
                <a:gd name="T1" fmla="*/ 263 h 452"/>
                <a:gd name="T2" fmla="*/ 425 w 551"/>
                <a:gd name="T3" fmla="*/ 0 h 452"/>
                <a:gd name="T4" fmla="*/ 0 w 551"/>
                <a:gd name="T5" fmla="*/ 156 h 452"/>
                <a:gd name="T6" fmla="*/ 74 w 551"/>
                <a:gd name="T7" fmla="*/ 438 h 452"/>
                <a:gd name="T8" fmla="*/ 327 w 551"/>
                <a:gd name="T9" fmla="*/ 390 h 452"/>
                <a:gd name="T10" fmla="*/ 551 w 551"/>
                <a:gd name="T11" fmla="*/ 263 h 452"/>
              </a:gdLst>
              <a:ahLst/>
              <a:cxnLst>
                <a:cxn ang="0">
                  <a:pos x="T0" y="T1"/>
                </a:cxn>
                <a:cxn ang="0">
                  <a:pos x="T2" y="T3"/>
                </a:cxn>
                <a:cxn ang="0">
                  <a:pos x="T4" y="T5"/>
                </a:cxn>
                <a:cxn ang="0">
                  <a:pos x="T6" y="T7"/>
                </a:cxn>
                <a:cxn ang="0">
                  <a:pos x="T8" y="T9"/>
                </a:cxn>
                <a:cxn ang="0">
                  <a:pos x="T10" y="T11"/>
                </a:cxn>
              </a:cxnLst>
              <a:rect l="0" t="0" r="r" b="b"/>
              <a:pathLst>
                <a:path w="551" h="452">
                  <a:moveTo>
                    <a:pt x="551" y="263"/>
                  </a:moveTo>
                  <a:cubicBezTo>
                    <a:pt x="425" y="0"/>
                    <a:pt x="425" y="0"/>
                    <a:pt x="425" y="0"/>
                  </a:cubicBezTo>
                  <a:cubicBezTo>
                    <a:pt x="0" y="156"/>
                    <a:pt x="0" y="156"/>
                    <a:pt x="0" y="156"/>
                  </a:cubicBezTo>
                  <a:cubicBezTo>
                    <a:pt x="74" y="438"/>
                    <a:pt x="74" y="438"/>
                    <a:pt x="74" y="438"/>
                  </a:cubicBezTo>
                  <a:cubicBezTo>
                    <a:pt x="107" y="452"/>
                    <a:pt x="211" y="433"/>
                    <a:pt x="327" y="390"/>
                  </a:cubicBezTo>
                  <a:cubicBezTo>
                    <a:pt x="444" y="347"/>
                    <a:pt x="535" y="294"/>
                    <a:pt x="551" y="263"/>
                  </a:cubicBezTo>
                </a:path>
              </a:pathLst>
            </a:custGeom>
            <a:solidFill>
              <a:srgbClr val="384C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1" name="Freeform 34"/>
            <p:cNvSpPr>
              <a:spLocks/>
            </p:cNvSpPr>
            <p:nvPr/>
          </p:nvSpPr>
          <p:spPr bwMode="auto">
            <a:xfrm>
              <a:off x="5764213" y="2560638"/>
              <a:ext cx="923925" cy="598487"/>
            </a:xfrm>
            <a:custGeom>
              <a:avLst/>
              <a:gdLst>
                <a:gd name="T0" fmla="*/ 507 w 582"/>
                <a:gd name="T1" fmla="*/ 0 h 377"/>
                <a:gd name="T2" fmla="*/ 507 w 582"/>
                <a:gd name="T3" fmla="*/ 0 h 377"/>
                <a:gd name="T4" fmla="*/ 0 w 582"/>
                <a:gd name="T5" fmla="*/ 187 h 377"/>
                <a:gd name="T6" fmla="*/ 44 w 582"/>
                <a:gd name="T7" fmla="*/ 355 h 377"/>
                <a:gd name="T8" fmla="*/ 358 w 582"/>
                <a:gd name="T9" fmla="*/ 377 h 377"/>
                <a:gd name="T10" fmla="*/ 582 w 582"/>
                <a:gd name="T11" fmla="*/ 157 h 377"/>
                <a:gd name="T12" fmla="*/ 507 w 582"/>
                <a:gd name="T13" fmla="*/ 0 h 377"/>
              </a:gdLst>
              <a:ahLst/>
              <a:cxnLst>
                <a:cxn ang="0">
                  <a:pos x="T0" y="T1"/>
                </a:cxn>
                <a:cxn ang="0">
                  <a:pos x="T2" y="T3"/>
                </a:cxn>
                <a:cxn ang="0">
                  <a:pos x="T4" y="T5"/>
                </a:cxn>
                <a:cxn ang="0">
                  <a:pos x="T6" y="T7"/>
                </a:cxn>
                <a:cxn ang="0">
                  <a:pos x="T8" y="T9"/>
                </a:cxn>
                <a:cxn ang="0">
                  <a:pos x="T10" y="T11"/>
                </a:cxn>
                <a:cxn ang="0">
                  <a:pos x="T12" y="T13"/>
                </a:cxn>
              </a:cxnLst>
              <a:rect l="0" t="0" r="r" b="b"/>
              <a:pathLst>
                <a:path w="582" h="377">
                  <a:moveTo>
                    <a:pt x="507" y="0"/>
                  </a:moveTo>
                  <a:lnTo>
                    <a:pt x="507" y="0"/>
                  </a:lnTo>
                  <a:lnTo>
                    <a:pt x="0" y="187"/>
                  </a:lnTo>
                  <a:lnTo>
                    <a:pt x="44" y="355"/>
                  </a:lnTo>
                  <a:lnTo>
                    <a:pt x="358" y="377"/>
                  </a:lnTo>
                  <a:lnTo>
                    <a:pt x="582" y="157"/>
                  </a:lnTo>
                  <a:lnTo>
                    <a:pt x="507" y="0"/>
                  </a:lnTo>
                  <a:close/>
                </a:path>
              </a:pathLst>
            </a:custGeom>
            <a:solidFill>
              <a:srgbClr val="0C17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2" name="Freeform 35"/>
            <p:cNvSpPr>
              <a:spLocks/>
            </p:cNvSpPr>
            <p:nvPr/>
          </p:nvSpPr>
          <p:spPr bwMode="auto">
            <a:xfrm>
              <a:off x="5764213" y="2560638"/>
              <a:ext cx="923925" cy="598487"/>
            </a:xfrm>
            <a:custGeom>
              <a:avLst/>
              <a:gdLst>
                <a:gd name="T0" fmla="*/ 507 w 582"/>
                <a:gd name="T1" fmla="*/ 0 h 377"/>
                <a:gd name="T2" fmla="*/ 507 w 582"/>
                <a:gd name="T3" fmla="*/ 0 h 377"/>
                <a:gd name="T4" fmla="*/ 0 w 582"/>
                <a:gd name="T5" fmla="*/ 187 h 377"/>
                <a:gd name="T6" fmla="*/ 44 w 582"/>
                <a:gd name="T7" fmla="*/ 355 h 377"/>
                <a:gd name="T8" fmla="*/ 358 w 582"/>
                <a:gd name="T9" fmla="*/ 377 h 377"/>
                <a:gd name="T10" fmla="*/ 582 w 582"/>
                <a:gd name="T11" fmla="*/ 157 h 377"/>
                <a:gd name="T12" fmla="*/ 507 w 582"/>
                <a:gd name="T13" fmla="*/ 0 h 377"/>
              </a:gdLst>
              <a:ahLst/>
              <a:cxnLst>
                <a:cxn ang="0">
                  <a:pos x="T0" y="T1"/>
                </a:cxn>
                <a:cxn ang="0">
                  <a:pos x="T2" y="T3"/>
                </a:cxn>
                <a:cxn ang="0">
                  <a:pos x="T4" y="T5"/>
                </a:cxn>
                <a:cxn ang="0">
                  <a:pos x="T6" y="T7"/>
                </a:cxn>
                <a:cxn ang="0">
                  <a:pos x="T8" y="T9"/>
                </a:cxn>
                <a:cxn ang="0">
                  <a:pos x="T10" y="T11"/>
                </a:cxn>
                <a:cxn ang="0">
                  <a:pos x="T12" y="T13"/>
                </a:cxn>
              </a:cxnLst>
              <a:rect l="0" t="0" r="r" b="b"/>
              <a:pathLst>
                <a:path w="582" h="377">
                  <a:moveTo>
                    <a:pt x="507" y="0"/>
                  </a:moveTo>
                  <a:lnTo>
                    <a:pt x="507" y="0"/>
                  </a:lnTo>
                  <a:lnTo>
                    <a:pt x="0" y="187"/>
                  </a:lnTo>
                  <a:lnTo>
                    <a:pt x="44" y="355"/>
                  </a:lnTo>
                  <a:lnTo>
                    <a:pt x="358" y="377"/>
                  </a:lnTo>
                  <a:lnTo>
                    <a:pt x="582" y="157"/>
                  </a:lnTo>
                  <a:lnTo>
                    <a:pt x="507"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43" name="Freeform 36"/>
            <p:cNvSpPr>
              <a:spLocks/>
            </p:cNvSpPr>
            <p:nvPr/>
          </p:nvSpPr>
          <p:spPr bwMode="auto">
            <a:xfrm>
              <a:off x="5281613" y="2398713"/>
              <a:ext cx="1782762" cy="730250"/>
            </a:xfrm>
            <a:custGeom>
              <a:avLst/>
              <a:gdLst>
                <a:gd name="T0" fmla="*/ 654 w 1123"/>
                <a:gd name="T1" fmla="*/ 460 h 460"/>
                <a:gd name="T2" fmla="*/ 0 w 1123"/>
                <a:gd name="T3" fmla="*/ 413 h 460"/>
                <a:gd name="T4" fmla="*/ 511 w 1123"/>
                <a:gd name="T5" fmla="*/ 71 h 460"/>
                <a:gd name="T6" fmla="*/ 1123 w 1123"/>
                <a:gd name="T7" fmla="*/ 0 h 460"/>
                <a:gd name="T8" fmla="*/ 654 w 1123"/>
                <a:gd name="T9" fmla="*/ 460 h 460"/>
              </a:gdLst>
              <a:ahLst/>
              <a:cxnLst>
                <a:cxn ang="0">
                  <a:pos x="T0" y="T1"/>
                </a:cxn>
                <a:cxn ang="0">
                  <a:pos x="T2" y="T3"/>
                </a:cxn>
                <a:cxn ang="0">
                  <a:pos x="T4" y="T5"/>
                </a:cxn>
                <a:cxn ang="0">
                  <a:pos x="T6" y="T7"/>
                </a:cxn>
                <a:cxn ang="0">
                  <a:pos x="T8" y="T9"/>
                </a:cxn>
              </a:cxnLst>
              <a:rect l="0" t="0" r="r" b="b"/>
              <a:pathLst>
                <a:path w="1123" h="460">
                  <a:moveTo>
                    <a:pt x="654" y="460"/>
                  </a:moveTo>
                  <a:lnTo>
                    <a:pt x="0" y="413"/>
                  </a:lnTo>
                  <a:lnTo>
                    <a:pt x="511" y="71"/>
                  </a:lnTo>
                  <a:lnTo>
                    <a:pt x="1123" y="0"/>
                  </a:lnTo>
                  <a:lnTo>
                    <a:pt x="654" y="460"/>
                  </a:lnTo>
                  <a:close/>
                </a:path>
              </a:pathLst>
            </a:custGeom>
            <a:solidFill>
              <a:srgbClr val="1F2B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8" name="Freeform 37"/>
            <p:cNvSpPr>
              <a:spLocks/>
            </p:cNvSpPr>
            <p:nvPr/>
          </p:nvSpPr>
          <p:spPr bwMode="auto">
            <a:xfrm>
              <a:off x="5268913" y="2360613"/>
              <a:ext cx="1781175" cy="730250"/>
            </a:xfrm>
            <a:custGeom>
              <a:avLst/>
              <a:gdLst>
                <a:gd name="T0" fmla="*/ 654 w 1122"/>
                <a:gd name="T1" fmla="*/ 460 h 460"/>
                <a:gd name="T2" fmla="*/ 0 w 1122"/>
                <a:gd name="T3" fmla="*/ 414 h 460"/>
                <a:gd name="T4" fmla="*/ 511 w 1122"/>
                <a:gd name="T5" fmla="*/ 72 h 460"/>
                <a:gd name="T6" fmla="*/ 1122 w 1122"/>
                <a:gd name="T7" fmla="*/ 0 h 460"/>
                <a:gd name="T8" fmla="*/ 654 w 1122"/>
                <a:gd name="T9" fmla="*/ 460 h 460"/>
              </a:gdLst>
              <a:ahLst/>
              <a:cxnLst>
                <a:cxn ang="0">
                  <a:pos x="T0" y="T1"/>
                </a:cxn>
                <a:cxn ang="0">
                  <a:pos x="T2" y="T3"/>
                </a:cxn>
                <a:cxn ang="0">
                  <a:pos x="T4" y="T5"/>
                </a:cxn>
                <a:cxn ang="0">
                  <a:pos x="T6" y="T7"/>
                </a:cxn>
                <a:cxn ang="0">
                  <a:pos x="T8" y="T9"/>
                </a:cxn>
              </a:cxnLst>
              <a:rect l="0" t="0" r="r" b="b"/>
              <a:pathLst>
                <a:path w="1122" h="460">
                  <a:moveTo>
                    <a:pt x="654" y="460"/>
                  </a:moveTo>
                  <a:lnTo>
                    <a:pt x="0" y="414"/>
                  </a:lnTo>
                  <a:lnTo>
                    <a:pt x="511" y="72"/>
                  </a:lnTo>
                  <a:lnTo>
                    <a:pt x="1122" y="0"/>
                  </a:lnTo>
                  <a:lnTo>
                    <a:pt x="654" y="460"/>
                  </a:lnTo>
                  <a:close/>
                </a:path>
              </a:pathLst>
            </a:custGeom>
            <a:solidFill>
              <a:srgbClr val="5466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59" name="Freeform 38"/>
            <p:cNvSpPr>
              <a:spLocks/>
            </p:cNvSpPr>
            <p:nvPr/>
          </p:nvSpPr>
          <p:spPr bwMode="auto">
            <a:xfrm>
              <a:off x="5268913" y="3017838"/>
              <a:ext cx="1050925" cy="111125"/>
            </a:xfrm>
            <a:custGeom>
              <a:avLst/>
              <a:gdLst>
                <a:gd name="T0" fmla="*/ 0 w 662"/>
                <a:gd name="T1" fmla="*/ 0 h 70"/>
                <a:gd name="T2" fmla="*/ 8 w 662"/>
                <a:gd name="T3" fmla="*/ 23 h 70"/>
                <a:gd name="T4" fmla="*/ 662 w 662"/>
                <a:gd name="T5" fmla="*/ 70 h 70"/>
                <a:gd name="T6" fmla="*/ 654 w 662"/>
                <a:gd name="T7" fmla="*/ 46 h 70"/>
                <a:gd name="T8" fmla="*/ 0 w 662"/>
                <a:gd name="T9" fmla="*/ 0 h 70"/>
              </a:gdLst>
              <a:ahLst/>
              <a:cxnLst>
                <a:cxn ang="0">
                  <a:pos x="T0" y="T1"/>
                </a:cxn>
                <a:cxn ang="0">
                  <a:pos x="T2" y="T3"/>
                </a:cxn>
                <a:cxn ang="0">
                  <a:pos x="T4" y="T5"/>
                </a:cxn>
                <a:cxn ang="0">
                  <a:pos x="T6" y="T7"/>
                </a:cxn>
                <a:cxn ang="0">
                  <a:pos x="T8" y="T9"/>
                </a:cxn>
              </a:cxnLst>
              <a:rect l="0" t="0" r="r" b="b"/>
              <a:pathLst>
                <a:path w="662" h="70">
                  <a:moveTo>
                    <a:pt x="0" y="0"/>
                  </a:moveTo>
                  <a:lnTo>
                    <a:pt x="8" y="23"/>
                  </a:lnTo>
                  <a:lnTo>
                    <a:pt x="662" y="70"/>
                  </a:lnTo>
                  <a:lnTo>
                    <a:pt x="654" y="46"/>
                  </a:lnTo>
                  <a:lnTo>
                    <a:pt x="0" y="0"/>
                  </a:lnTo>
                  <a:close/>
                </a:path>
              </a:pathLst>
            </a:custGeom>
            <a:solidFill>
              <a:srgbClr val="1F2B3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0" name="Freeform 39"/>
            <p:cNvSpPr>
              <a:spLocks/>
            </p:cNvSpPr>
            <p:nvPr/>
          </p:nvSpPr>
          <p:spPr bwMode="auto">
            <a:xfrm>
              <a:off x="6307138" y="2360613"/>
              <a:ext cx="757237" cy="768350"/>
            </a:xfrm>
            <a:custGeom>
              <a:avLst/>
              <a:gdLst>
                <a:gd name="T0" fmla="*/ 468 w 477"/>
                <a:gd name="T1" fmla="*/ 0 h 484"/>
                <a:gd name="T2" fmla="*/ 477 w 477"/>
                <a:gd name="T3" fmla="*/ 24 h 484"/>
                <a:gd name="T4" fmla="*/ 8 w 477"/>
                <a:gd name="T5" fmla="*/ 484 h 484"/>
                <a:gd name="T6" fmla="*/ 0 w 477"/>
                <a:gd name="T7" fmla="*/ 460 h 484"/>
                <a:gd name="T8" fmla="*/ 468 w 477"/>
                <a:gd name="T9" fmla="*/ 0 h 484"/>
              </a:gdLst>
              <a:ahLst/>
              <a:cxnLst>
                <a:cxn ang="0">
                  <a:pos x="T0" y="T1"/>
                </a:cxn>
                <a:cxn ang="0">
                  <a:pos x="T2" y="T3"/>
                </a:cxn>
                <a:cxn ang="0">
                  <a:pos x="T4" y="T5"/>
                </a:cxn>
                <a:cxn ang="0">
                  <a:pos x="T6" y="T7"/>
                </a:cxn>
                <a:cxn ang="0">
                  <a:pos x="T8" y="T9"/>
                </a:cxn>
              </a:cxnLst>
              <a:rect l="0" t="0" r="r" b="b"/>
              <a:pathLst>
                <a:path w="477" h="484">
                  <a:moveTo>
                    <a:pt x="468" y="0"/>
                  </a:moveTo>
                  <a:lnTo>
                    <a:pt x="477" y="24"/>
                  </a:lnTo>
                  <a:lnTo>
                    <a:pt x="8" y="484"/>
                  </a:lnTo>
                  <a:lnTo>
                    <a:pt x="0" y="460"/>
                  </a:lnTo>
                  <a:lnTo>
                    <a:pt x="468" y="0"/>
                  </a:lnTo>
                  <a:close/>
                </a:path>
              </a:pathLst>
            </a:custGeom>
            <a:solidFill>
              <a:srgbClr val="384C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1" name="Freeform 40"/>
            <p:cNvSpPr>
              <a:spLocks/>
            </p:cNvSpPr>
            <p:nvPr/>
          </p:nvSpPr>
          <p:spPr bwMode="auto">
            <a:xfrm>
              <a:off x="6088063" y="2692400"/>
              <a:ext cx="177800" cy="87312"/>
            </a:xfrm>
            <a:custGeom>
              <a:avLst/>
              <a:gdLst>
                <a:gd name="T0" fmla="*/ 91 w 94"/>
                <a:gd name="T1" fmla="*/ 7 h 46"/>
                <a:gd name="T2" fmla="*/ 51 w 94"/>
                <a:gd name="T3" fmla="*/ 36 h 46"/>
                <a:gd name="T4" fmla="*/ 3 w 94"/>
                <a:gd name="T5" fmla="*/ 40 h 46"/>
                <a:gd name="T6" fmla="*/ 42 w 94"/>
                <a:gd name="T7" fmla="*/ 11 h 46"/>
                <a:gd name="T8" fmla="*/ 91 w 94"/>
                <a:gd name="T9" fmla="*/ 7 h 46"/>
              </a:gdLst>
              <a:ahLst/>
              <a:cxnLst>
                <a:cxn ang="0">
                  <a:pos x="T0" y="T1"/>
                </a:cxn>
                <a:cxn ang="0">
                  <a:pos x="T2" y="T3"/>
                </a:cxn>
                <a:cxn ang="0">
                  <a:pos x="T4" y="T5"/>
                </a:cxn>
                <a:cxn ang="0">
                  <a:pos x="T6" y="T7"/>
                </a:cxn>
                <a:cxn ang="0">
                  <a:pos x="T8" y="T9"/>
                </a:cxn>
              </a:cxnLst>
              <a:rect l="0" t="0" r="r" b="b"/>
              <a:pathLst>
                <a:path w="94" h="46">
                  <a:moveTo>
                    <a:pt x="91" y="7"/>
                  </a:moveTo>
                  <a:cubicBezTo>
                    <a:pt x="94" y="14"/>
                    <a:pt x="76" y="27"/>
                    <a:pt x="51" y="36"/>
                  </a:cubicBezTo>
                  <a:cubicBezTo>
                    <a:pt x="27" y="45"/>
                    <a:pt x="5" y="46"/>
                    <a:pt x="3" y="40"/>
                  </a:cubicBezTo>
                  <a:cubicBezTo>
                    <a:pt x="0" y="33"/>
                    <a:pt x="18" y="20"/>
                    <a:pt x="42" y="11"/>
                  </a:cubicBezTo>
                  <a:cubicBezTo>
                    <a:pt x="67" y="2"/>
                    <a:pt x="89" y="0"/>
                    <a:pt x="91" y="7"/>
                  </a:cubicBezTo>
                  <a:close/>
                </a:path>
              </a:pathLst>
            </a:custGeom>
            <a:solidFill>
              <a:srgbClr val="384C5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2" name="Freeform 41"/>
            <p:cNvSpPr>
              <a:spLocks/>
            </p:cNvSpPr>
            <p:nvPr/>
          </p:nvSpPr>
          <p:spPr bwMode="auto">
            <a:xfrm>
              <a:off x="6130925" y="2547938"/>
              <a:ext cx="1003300" cy="657225"/>
            </a:xfrm>
            <a:custGeom>
              <a:avLst/>
              <a:gdLst>
                <a:gd name="T0" fmla="*/ 32 w 530"/>
                <a:gd name="T1" fmla="*/ 111 h 347"/>
                <a:gd name="T2" fmla="*/ 322 w 530"/>
                <a:gd name="T3" fmla="*/ 30 h 347"/>
                <a:gd name="T4" fmla="*/ 361 w 530"/>
                <a:gd name="T5" fmla="*/ 28 h 347"/>
                <a:gd name="T6" fmla="*/ 359 w 530"/>
                <a:gd name="T7" fmla="*/ 20 h 347"/>
                <a:gd name="T8" fmla="*/ 376 w 530"/>
                <a:gd name="T9" fmla="*/ 60 h 347"/>
                <a:gd name="T10" fmla="*/ 496 w 530"/>
                <a:gd name="T11" fmla="*/ 330 h 347"/>
                <a:gd name="T12" fmla="*/ 522 w 530"/>
                <a:gd name="T13" fmla="*/ 320 h 347"/>
                <a:gd name="T14" fmla="*/ 385 w 530"/>
                <a:gd name="T15" fmla="*/ 9 h 347"/>
                <a:gd name="T16" fmla="*/ 370 w 530"/>
                <a:gd name="T17" fmla="*/ 0 h 347"/>
                <a:gd name="T18" fmla="*/ 16 w 530"/>
                <a:gd name="T19" fmla="*/ 88 h 347"/>
                <a:gd name="T20" fmla="*/ 32 w 530"/>
                <a:gd name="T21" fmla="*/ 111 h 3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30" h="347">
                  <a:moveTo>
                    <a:pt x="32" y="111"/>
                  </a:moveTo>
                  <a:cubicBezTo>
                    <a:pt x="119" y="59"/>
                    <a:pt x="222" y="38"/>
                    <a:pt x="322" y="30"/>
                  </a:cubicBezTo>
                  <a:cubicBezTo>
                    <a:pt x="333" y="29"/>
                    <a:pt x="350" y="32"/>
                    <a:pt x="361" y="28"/>
                  </a:cubicBezTo>
                  <a:cubicBezTo>
                    <a:pt x="379" y="22"/>
                    <a:pt x="361" y="33"/>
                    <a:pt x="359" y="20"/>
                  </a:cubicBezTo>
                  <a:cubicBezTo>
                    <a:pt x="361" y="33"/>
                    <a:pt x="371" y="48"/>
                    <a:pt x="376" y="60"/>
                  </a:cubicBezTo>
                  <a:cubicBezTo>
                    <a:pt x="416" y="150"/>
                    <a:pt x="456" y="240"/>
                    <a:pt x="496" y="330"/>
                  </a:cubicBezTo>
                  <a:cubicBezTo>
                    <a:pt x="503" y="347"/>
                    <a:pt x="530" y="337"/>
                    <a:pt x="522" y="320"/>
                  </a:cubicBezTo>
                  <a:cubicBezTo>
                    <a:pt x="476" y="217"/>
                    <a:pt x="431" y="113"/>
                    <a:pt x="385" y="9"/>
                  </a:cubicBezTo>
                  <a:cubicBezTo>
                    <a:pt x="382" y="3"/>
                    <a:pt x="377" y="0"/>
                    <a:pt x="370" y="0"/>
                  </a:cubicBezTo>
                  <a:cubicBezTo>
                    <a:pt x="249" y="0"/>
                    <a:pt x="120" y="25"/>
                    <a:pt x="16" y="88"/>
                  </a:cubicBezTo>
                  <a:cubicBezTo>
                    <a:pt x="0" y="97"/>
                    <a:pt x="17" y="120"/>
                    <a:pt x="32" y="111"/>
                  </a:cubicBezTo>
                  <a:close/>
                </a:path>
              </a:pathLst>
            </a:custGeom>
            <a:solidFill>
              <a:srgbClr val="7F1F1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sp>
          <p:nvSpPr>
            <p:cNvPr id="63" name="Freeform 42"/>
            <p:cNvSpPr>
              <a:spLocks/>
            </p:cNvSpPr>
            <p:nvPr/>
          </p:nvSpPr>
          <p:spPr bwMode="auto">
            <a:xfrm>
              <a:off x="7035800" y="3117850"/>
              <a:ext cx="139700" cy="138112"/>
            </a:xfrm>
            <a:custGeom>
              <a:avLst/>
              <a:gdLst>
                <a:gd name="T0" fmla="*/ 68 w 74"/>
                <a:gd name="T1" fmla="*/ 25 h 73"/>
                <a:gd name="T2" fmla="*/ 48 w 74"/>
                <a:gd name="T3" fmla="*/ 67 h 73"/>
                <a:gd name="T4" fmla="*/ 7 w 74"/>
                <a:gd name="T5" fmla="*/ 48 h 73"/>
                <a:gd name="T6" fmla="*/ 26 w 74"/>
                <a:gd name="T7" fmla="*/ 6 h 73"/>
                <a:gd name="T8" fmla="*/ 68 w 74"/>
                <a:gd name="T9" fmla="*/ 25 h 73"/>
              </a:gdLst>
              <a:ahLst/>
              <a:cxnLst>
                <a:cxn ang="0">
                  <a:pos x="T0" y="T1"/>
                </a:cxn>
                <a:cxn ang="0">
                  <a:pos x="T2" y="T3"/>
                </a:cxn>
                <a:cxn ang="0">
                  <a:pos x="T4" y="T5"/>
                </a:cxn>
                <a:cxn ang="0">
                  <a:pos x="T6" y="T7"/>
                </a:cxn>
                <a:cxn ang="0">
                  <a:pos x="T8" y="T9"/>
                </a:cxn>
              </a:cxnLst>
              <a:rect l="0" t="0" r="r" b="b"/>
              <a:pathLst>
                <a:path w="74" h="73">
                  <a:moveTo>
                    <a:pt x="68" y="25"/>
                  </a:moveTo>
                  <a:cubicBezTo>
                    <a:pt x="74" y="42"/>
                    <a:pt x="65" y="61"/>
                    <a:pt x="48" y="67"/>
                  </a:cubicBezTo>
                  <a:cubicBezTo>
                    <a:pt x="32" y="73"/>
                    <a:pt x="13" y="65"/>
                    <a:pt x="7" y="48"/>
                  </a:cubicBezTo>
                  <a:cubicBezTo>
                    <a:pt x="0" y="31"/>
                    <a:pt x="9" y="12"/>
                    <a:pt x="26" y="6"/>
                  </a:cubicBezTo>
                  <a:cubicBezTo>
                    <a:pt x="43" y="0"/>
                    <a:pt x="62" y="8"/>
                    <a:pt x="68" y="25"/>
                  </a:cubicBezTo>
                  <a:close/>
                </a:path>
              </a:pathLst>
            </a:custGeom>
            <a:solidFill>
              <a:srgbClr val="B5282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zh-CN" altLang="en-US"/>
            </a:p>
          </p:txBody>
        </p:sp>
      </p:grpSp>
    </p:spTree>
    <p:extLst>
      <p:ext uri="{BB962C8B-B14F-4D97-AF65-F5344CB8AC3E}">
        <p14:creationId xmlns:p14="http://schemas.microsoft.com/office/powerpoint/2010/main" val="3784027784"/>
      </p:ext>
    </p:extLst>
  </p:cSld>
  <p:clrMap bg1="lt1" tx1="dk1" bg2="lt2" tx2="dk2" accent1="accent1" accent2="accent2" accent3="accent3" accent4="accent4" accent5="accent5" accent6="accent6" hlink="hlink" folHlink="folHlink"/>
  <p:sldLayoutIdLst>
    <p:sldLayoutId id="2147483660" r:id="rId1"/>
    <p:sldLayoutId id="2147483651" r:id="rId2"/>
    <p:sldLayoutId id="2147483650" r:id="rId3"/>
    <p:sldLayoutId id="2147483654" r:id="rId4"/>
    <p:sldLayoutId id="2147483655" r:id="rId5"/>
    <p:sldLayoutId id="2147483661" r:id="rId6"/>
  </p:sldLayoutIdLst>
  <p:hf hdr="0" dt="0"/>
  <p:txStyles>
    <p:titleStyle>
      <a:lvl1pPr algn="l" defTabSz="914354"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589" indent="-228589" algn="l" defTabSz="914354"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354" rtl="0" eaLnBrk="1" latinLnBrk="0" hangingPunct="1">
        <a:defRPr sz="1800" kern="1200">
          <a:solidFill>
            <a:schemeClr val="tx1"/>
          </a:solidFill>
          <a:latin typeface="+mn-lt"/>
          <a:ea typeface="+mn-ea"/>
          <a:cs typeface="+mn-cs"/>
        </a:defRPr>
      </a:lvl1pPr>
      <a:lvl2pPr marL="457178" algn="l" defTabSz="914354" rtl="0" eaLnBrk="1" latinLnBrk="0" hangingPunct="1">
        <a:defRPr sz="1800" kern="1200">
          <a:solidFill>
            <a:schemeClr val="tx1"/>
          </a:solidFill>
          <a:latin typeface="+mn-lt"/>
          <a:ea typeface="+mn-ea"/>
          <a:cs typeface="+mn-cs"/>
        </a:defRPr>
      </a:lvl2pPr>
      <a:lvl3pPr marL="914354" algn="l" defTabSz="914354" rtl="0" eaLnBrk="1" latinLnBrk="0" hangingPunct="1">
        <a:defRPr sz="1800" kern="1200">
          <a:solidFill>
            <a:schemeClr val="tx1"/>
          </a:solidFill>
          <a:latin typeface="+mn-lt"/>
          <a:ea typeface="+mn-ea"/>
          <a:cs typeface="+mn-cs"/>
        </a:defRPr>
      </a:lvl3pPr>
      <a:lvl4pPr marL="1371532" algn="l" defTabSz="914354" rtl="0" eaLnBrk="1" latinLnBrk="0" hangingPunct="1">
        <a:defRPr sz="1800" kern="1200">
          <a:solidFill>
            <a:schemeClr val="tx1"/>
          </a:solidFill>
          <a:latin typeface="+mn-lt"/>
          <a:ea typeface="+mn-ea"/>
          <a:cs typeface="+mn-cs"/>
        </a:defRPr>
      </a:lvl4pPr>
      <a:lvl5pPr marL="1828709" algn="l" defTabSz="914354" rtl="0" eaLnBrk="1" latinLnBrk="0" hangingPunct="1">
        <a:defRPr sz="1800" kern="1200">
          <a:solidFill>
            <a:schemeClr val="tx1"/>
          </a:solidFill>
          <a:latin typeface="+mn-lt"/>
          <a:ea typeface="+mn-ea"/>
          <a:cs typeface="+mn-cs"/>
        </a:defRPr>
      </a:lvl5pPr>
      <a:lvl6pPr marL="2285886" algn="l" defTabSz="914354" rtl="0" eaLnBrk="1" latinLnBrk="0" hangingPunct="1">
        <a:defRPr sz="1800" kern="1200">
          <a:solidFill>
            <a:schemeClr val="tx1"/>
          </a:solidFill>
          <a:latin typeface="+mn-lt"/>
          <a:ea typeface="+mn-ea"/>
          <a:cs typeface="+mn-cs"/>
        </a:defRPr>
      </a:lvl6pPr>
      <a:lvl7pPr marL="2743062" algn="l" defTabSz="914354" rtl="0" eaLnBrk="1" latinLnBrk="0" hangingPunct="1">
        <a:defRPr sz="1800" kern="1200">
          <a:solidFill>
            <a:schemeClr val="tx1"/>
          </a:solidFill>
          <a:latin typeface="+mn-lt"/>
          <a:ea typeface="+mn-ea"/>
          <a:cs typeface="+mn-cs"/>
        </a:defRPr>
      </a:lvl7pPr>
      <a:lvl8pPr marL="3200240" algn="l" defTabSz="914354" rtl="0" eaLnBrk="1" latinLnBrk="0" hangingPunct="1">
        <a:defRPr sz="1800" kern="1200">
          <a:solidFill>
            <a:schemeClr val="tx1"/>
          </a:solidFill>
          <a:latin typeface="+mn-lt"/>
          <a:ea typeface="+mn-ea"/>
          <a:cs typeface="+mn-cs"/>
        </a:defRPr>
      </a:lvl8pPr>
      <a:lvl9pPr marL="3657418" algn="l" defTabSz="914354"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22" userDrawn="1">
          <p15:clr>
            <a:srgbClr val="F26B43"/>
          </p15:clr>
        </p15:guide>
        <p15:guide id="2" pos="7257" userDrawn="1">
          <p15:clr>
            <a:srgbClr val="F26B43"/>
          </p15:clr>
        </p15:guide>
        <p15:guide id="3" orient="horz" pos="648" userDrawn="1">
          <p15:clr>
            <a:srgbClr val="F26B43"/>
          </p15:clr>
        </p15:guide>
        <p15:guide id="4" orient="horz" pos="712" userDrawn="1">
          <p15:clr>
            <a:srgbClr val="F26B43"/>
          </p15:clr>
        </p15:guide>
        <p15:guide id="5" orient="horz" pos="3931" userDrawn="1">
          <p15:clr>
            <a:srgbClr val="F26B43"/>
          </p15:clr>
        </p15:guide>
        <p15:guide id="6" orient="horz" pos="386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0.xml"/><Relationship Id="rId1" Type="http://schemas.openxmlformats.org/officeDocument/2006/relationships/tags" Target="../tags/tag9.xml"/><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3.xml"/><Relationship Id="rId1" Type="http://schemas.openxmlformats.org/officeDocument/2006/relationships/tags" Target="../tags/tag12.xml"/><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6.xml"/><Relationship Id="rId1" Type="http://schemas.openxmlformats.org/officeDocument/2006/relationships/tags" Target="../tags/tag15.xml"/><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xml"/><Relationship Id="rId1" Type="http://schemas.openxmlformats.org/officeDocument/2006/relationships/tags" Target="../tags/tag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副标题 15"/>
          <p:cNvSpPr>
            <a:spLocks noGrp="1"/>
          </p:cNvSpPr>
          <p:nvPr>
            <p:ph type="subTitle" idx="1"/>
          </p:nvPr>
        </p:nvSpPr>
        <p:spPr/>
        <p:txBody>
          <a:bodyPr>
            <a:normAutofit/>
          </a:bodyPr>
          <a:lstStyle/>
          <a:p>
            <a:r>
              <a:rPr lang="en-US" altLang="zh-CN" dirty="0"/>
              <a:t>Software Engineering(Web Development)</a:t>
            </a:r>
          </a:p>
        </p:txBody>
      </p:sp>
      <p:sp>
        <p:nvSpPr>
          <p:cNvPr id="15" name="标题 14"/>
          <p:cNvSpPr>
            <a:spLocks noGrp="1"/>
          </p:cNvSpPr>
          <p:nvPr>
            <p:ph type="ctrTitle"/>
          </p:nvPr>
        </p:nvSpPr>
        <p:spPr>
          <a:xfrm>
            <a:off x="6345382" y="2024490"/>
            <a:ext cx="5173517" cy="1128403"/>
          </a:xfrm>
        </p:spPr>
        <p:txBody>
          <a:bodyPr>
            <a:normAutofit fontScale="90000"/>
          </a:bodyPr>
          <a:lstStyle/>
          <a:p>
            <a:r>
              <a:rPr lang="en-US" altLang="zh-CN" dirty="0">
                <a:solidFill>
                  <a:schemeClr val="accent1"/>
                </a:solidFill>
              </a:rPr>
              <a:t>Intelligent home control system based on Web</a:t>
            </a:r>
            <a:endParaRPr lang="zh-CN" altLang="en-US" dirty="0">
              <a:solidFill>
                <a:schemeClr val="accent1"/>
              </a:solidFill>
            </a:endParaRPr>
          </a:p>
        </p:txBody>
      </p:sp>
      <p:sp>
        <p:nvSpPr>
          <p:cNvPr id="17" name="文本占位符 16"/>
          <p:cNvSpPr>
            <a:spLocks noGrp="1"/>
          </p:cNvSpPr>
          <p:nvPr>
            <p:ph type="body" sz="quarter" idx="10"/>
          </p:nvPr>
        </p:nvSpPr>
        <p:spPr/>
        <p:txBody>
          <a:bodyPr/>
          <a:lstStyle/>
          <a:p>
            <a:r>
              <a:rPr lang="en-US" altLang="zh-CN" dirty="0"/>
              <a:t>Name: Hang </a:t>
            </a:r>
            <a:r>
              <a:rPr lang="en-US" altLang="zh-CN" dirty="0" err="1"/>
              <a:t>Zuo</a:t>
            </a:r>
            <a:endParaRPr lang="en-US" altLang="zh-CN" dirty="0"/>
          </a:p>
        </p:txBody>
      </p:sp>
      <p:sp>
        <p:nvSpPr>
          <p:cNvPr id="18" name="文本占位符 17"/>
          <p:cNvSpPr>
            <a:spLocks noGrp="1"/>
          </p:cNvSpPr>
          <p:nvPr>
            <p:ph type="body" sz="quarter" idx="11"/>
          </p:nvPr>
        </p:nvSpPr>
        <p:spPr/>
        <p:txBody>
          <a:bodyPr/>
          <a:lstStyle/>
          <a:p>
            <a:r>
              <a:rPr lang="en-US" altLang="zh-CN" dirty="0"/>
              <a:t>Guide Teacher</a:t>
            </a:r>
            <a:r>
              <a:rPr lang="zh-CN" altLang="en-US" sz="100" dirty="0"/>
              <a:t> </a:t>
            </a:r>
            <a:r>
              <a:rPr lang="zh-CN" altLang="en-US" dirty="0"/>
              <a:t>：</a:t>
            </a:r>
            <a:r>
              <a:rPr lang="en-US" altLang="zh-CN" dirty="0"/>
              <a:t>Sue Maw</a:t>
            </a:r>
            <a:endParaRPr lang="en-US" altLang="en-US" dirty="0"/>
          </a:p>
        </p:txBody>
      </p:sp>
      <p:cxnSp>
        <p:nvCxnSpPr>
          <p:cNvPr id="36" name="直接连接符 35"/>
          <p:cNvCxnSpPr/>
          <p:nvPr/>
        </p:nvCxnSpPr>
        <p:spPr>
          <a:xfrm flipH="1">
            <a:off x="10537371" y="4075611"/>
            <a:ext cx="981529" cy="0"/>
          </a:xfrm>
          <a:prstGeom prst="line">
            <a:avLst/>
          </a:prstGeom>
          <a:ln w="1270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7" name="文本占位符 16">
            <a:extLst>
              <a:ext uri="{FF2B5EF4-FFF2-40B4-BE49-F238E27FC236}">
                <a16:creationId xmlns:a16="http://schemas.microsoft.com/office/drawing/2014/main" id="{3D3386BA-2FC3-4575-932A-8B424334686C}"/>
              </a:ext>
            </a:extLst>
          </p:cNvPr>
          <p:cNvSpPr txBox="1">
            <a:spLocks/>
          </p:cNvSpPr>
          <p:nvPr/>
        </p:nvSpPr>
        <p:spPr>
          <a:xfrm>
            <a:off x="5644341" y="4997908"/>
            <a:ext cx="5906888" cy="271829"/>
          </a:xfrm>
          <a:prstGeom prst="rect">
            <a:avLst/>
          </a:prstGeom>
        </p:spPr>
        <p:txBody>
          <a:bodyPr vert="horz" lIns="91440" tIns="45720" rIns="91440" bIns="45720" rtlCol="0" anchor="ctr">
            <a:normAutofit/>
          </a:bodyPr>
          <a:lstStyle>
            <a:lvl1pPr marL="0" indent="0" algn="r" defTabSz="914354" rtl="0" eaLnBrk="1" latinLnBrk="0" hangingPunct="1">
              <a:lnSpc>
                <a:spcPct val="90000"/>
              </a:lnSpc>
              <a:spcBef>
                <a:spcPts val="1000"/>
              </a:spcBef>
              <a:buFont typeface="Arial" panose="020B0604020202020204" pitchFamily="34" charset="0"/>
              <a:buNone/>
              <a:defRPr sz="1200" b="0" kern="1200">
                <a:solidFill>
                  <a:schemeClr val="tx1"/>
                </a:solidFill>
                <a:latin typeface="+mn-lt"/>
                <a:ea typeface="+mn-ea"/>
                <a:cs typeface="+mn-cs"/>
              </a:defRPr>
            </a:lvl1pPr>
            <a:lvl2pPr marL="457177" indent="0" algn="l" defTabSz="914354"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2pPr>
            <a:lvl3pPr marL="914353" indent="0" algn="l" defTabSz="914354"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3pPr>
            <a:lvl4pPr marL="1371531" indent="0" algn="l" defTabSz="914354"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4pPr>
            <a:lvl5pPr marL="1828709" indent="0" algn="l" defTabSz="914354"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t>Email: 1904646@student.uwtsd.ac.uk</a:t>
            </a:r>
          </a:p>
        </p:txBody>
      </p:sp>
    </p:spTree>
    <p:custDataLst>
      <p:tags r:id="rId1"/>
    </p:custDataLst>
    <p:extLst>
      <p:ext uri="{BB962C8B-B14F-4D97-AF65-F5344CB8AC3E}">
        <p14:creationId xmlns:p14="http://schemas.microsoft.com/office/powerpoint/2010/main" val="4030753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ïṣ1ïďe"/>
          <p:cNvSpPr/>
          <p:nvPr/>
        </p:nvSpPr>
        <p:spPr bwMode="auto">
          <a:xfrm>
            <a:off x="6062559" y="1396319"/>
            <a:ext cx="4546444" cy="414293"/>
          </a:xfrm>
          <a:prstGeom prst="roundRect">
            <a:avLst/>
          </a:prstGeom>
          <a:noFill/>
          <a:ln w="9525">
            <a:solidFill>
              <a:schemeClr val="bg1">
                <a:lumMod val="75000"/>
              </a:schemeClr>
            </a:solidFill>
            <a:round/>
          </a:ln>
        </p:spPr>
        <p:txBody>
          <a:bodyPr rot="0" spcFirstLastPara="0" vert="horz" wrap="square" lIns="91440" tIns="45720" rIns="91440" bIns="45720" anchor="ctr" anchorCtr="0" forceAA="0" compatLnSpc="1">
            <a:normAutofit/>
          </a:bodyPr>
          <a:lstStyle/>
          <a:p>
            <a:pPr algn="ctr">
              <a:lnSpc>
                <a:spcPct val="130000"/>
              </a:lnSpc>
            </a:pPr>
            <a:endParaRPr lang="zh-CN" altLang="en-US" sz="1400" dirty="0"/>
          </a:p>
        </p:txBody>
      </p:sp>
      <p:grpSp>
        <p:nvGrpSpPr>
          <p:cNvPr id="2" name="组合 1"/>
          <p:cNvGrpSpPr/>
          <p:nvPr/>
        </p:nvGrpSpPr>
        <p:grpSpPr>
          <a:xfrm>
            <a:off x="6255896" y="1327271"/>
            <a:ext cx="773346" cy="552392"/>
            <a:chOff x="6255896" y="1327271"/>
            <a:chExt cx="773346" cy="552392"/>
          </a:xfrm>
        </p:grpSpPr>
        <p:sp>
          <p:nvSpPr>
            <p:cNvPr id="57" name="ïş1iḓè"/>
            <p:cNvSpPr/>
            <p:nvPr/>
          </p:nvSpPr>
          <p:spPr bwMode="auto">
            <a:xfrm flipV="1">
              <a:off x="6255896" y="1810614"/>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58" name="iṡļîḑè"/>
            <p:cNvSpPr/>
            <p:nvPr/>
          </p:nvSpPr>
          <p:spPr bwMode="auto">
            <a:xfrm>
              <a:off x="6255896" y="1327271"/>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59" name="ïŝľiḑè"/>
            <p:cNvSpPr/>
            <p:nvPr/>
          </p:nvSpPr>
          <p:spPr bwMode="auto">
            <a:xfrm>
              <a:off x="6366374" y="1327271"/>
              <a:ext cx="552390" cy="552392"/>
            </a:xfrm>
            <a:prstGeom prst="rect">
              <a:avLst/>
            </a:prstGeom>
            <a:solidFill>
              <a:schemeClr val="bg1">
                <a:lumMod val="95000"/>
              </a:schemeClr>
            </a:solidFill>
            <a:ln w="19050">
              <a:noFill/>
              <a:round/>
            </a:ln>
          </p:spPr>
          <p:txBody>
            <a:bodyPr rot="0" spcFirstLastPara="0" vert="horz" wrap="square" lIns="91440" tIns="45720" rIns="91440" bIns="45720" anchor="ctr" anchorCtr="1" forceAA="0" compatLnSpc="1">
              <a:normAutofit/>
            </a:bodyPr>
            <a:lstStyle/>
            <a:p>
              <a:pPr algn="ctr"/>
              <a:r>
                <a:rPr lang="en-US" altLang="zh-CN" sz="2000">
                  <a:solidFill>
                    <a:schemeClr val="accent1"/>
                  </a:solidFill>
                  <a:latin typeface="Impact" panose="020B0806030902050204" pitchFamily="34" charset="0"/>
                </a:rPr>
                <a:t>0</a:t>
              </a:r>
              <a:r>
                <a:rPr lang="en-US" altLang="zh-CN" sz="100">
                  <a:solidFill>
                    <a:schemeClr val="accent1"/>
                  </a:solidFill>
                  <a:latin typeface="Impact" panose="020B0806030902050204" pitchFamily="34" charset="0"/>
                </a:rPr>
                <a:t> </a:t>
              </a:r>
              <a:r>
                <a:rPr lang="en-US" altLang="zh-CN" sz="2000">
                  <a:solidFill>
                    <a:schemeClr val="accent1"/>
                  </a:solidFill>
                  <a:latin typeface="Impact" panose="020B0806030902050204" pitchFamily="34" charset="0"/>
                </a:rPr>
                <a:t>1</a:t>
              </a:r>
              <a:endParaRPr lang="en-US" altLang="zh-CN" sz="2000" dirty="0">
                <a:solidFill>
                  <a:schemeClr val="accent1"/>
                </a:solidFill>
                <a:latin typeface="Impact" panose="020B0806030902050204" pitchFamily="34" charset="0"/>
              </a:endParaRPr>
            </a:p>
          </p:txBody>
        </p:sp>
      </p:grpSp>
      <p:sp>
        <p:nvSpPr>
          <p:cNvPr id="60" name="ïṣlïďe"/>
          <p:cNvSpPr/>
          <p:nvPr/>
        </p:nvSpPr>
        <p:spPr bwMode="auto">
          <a:xfrm>
            <a:off x="6062559" y="2207812"/>
            <a:ext cx="4546444" cy="414293"/>
          </a:xfrm>
          <a:prstGeom prst="roundRect">
            <a:avLst/>
          </a:prstGeom>
          <a:noFill/>
          <a:ln w="9525">
            <a:solidFill>
              <a:schemeClr val="bg1">
                <a:lumMod val="75000"/>
              </a:schemeClr>
            </a:solidFill>
            <a:round/>
          </a:ln>
        </p:spPr>
        <p:txBody>
          <a:bodyPr rot="0" spcFirstLastPara="0" vert="horz" wrap="square" lIns="91440" tIns="45720" rIns="91440" bIns="45720" anchor="ctr" anchorCtr="0" forceAA="0" compatLnSpc="1">
            <a:normAutofit/>
          </a:bodyPr>
          <a:lstStyle/>
          <a:p>
            <a:pPr algn="ctr">
              <a:lnSpc>
                <a:spcPct val="130000"/>
              </a:lnSpc>
            </a:pPr>
            <a:endParaRPr lang="zh-CN" altLang="en-US" sz="1400" dirty="0"/>
          </a:p>
        </p:txBody>
      </p:sp>
      <p:grpSp>
        <p:nvGrpSpPr>
          <p:cNvPr id="3" name="组合 2"/>
          <p:cNvGrpSpPr/>
          <p:nvPr/>
        </p:nvGrpSpPr>
        <p:grpSpPr>
          <a:xfrm>
            <a:off x="6255896" y="2138764"/>
            <a:ext cx="773346" cy="552392"/>
            <a:chOff x="6255896" y="2138764"/>
            <a:chExt cx="773346" cy="552392"/>
          </a:xfrm>
        </p:grpSpPr>
        <p:sp>
          <p:nvSpPr>
            <p:cNvPr id="61" name="iS1iḓê"/>
            <p:cNvSpPr/>
            <p:nvPr/>
          </p:nvSpPr>
          <p:spPr bwMode="auto">
            <a:xfrm flipV="1">
              <a:off x="6255896" y="2622107"/>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62" name="í$1iḋê"/>
            <p:cNvSpPr/>
            <p:nvPr/>
          </p:nvSpPr>
          <p:spPr bwMode="auto">
            <a:xfrm>
              <a:off x="6255896" y="2138764"/>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63" name="íš1iďè"/>
            <p:cNvSpPr/>
            <p:nvPr/>
          </p:nvSpPr>
          <p:spPr bwMode="auto">
            <a:xfrm>
              <a:off x="6366374" y="2138764"/>
              <a:ext cx="552390" cy="552392"/>
            </a:xfrm>
            <a:prstGeom prst="rect">
              <a:avLst/>
            </a:prstGeom>
            <a:solidFill>
              <a:schemeClr val="bg1">
                <a:lumMod val="95000"/>
              </a:schemeClr>
            </a:solidFill>
            <a:ln w="19050">
              <a:noFill/>
              <a:round/>
            </a:ln>
          </p:spPr>
          <p:txBody>
            <a:bodyPr rot="0" spcFirstLastPara="0" vert="horz" wrap="square" lIns="91440" tIns="45720" rIns="91440" bIns="45720" anchor="ctr" anchorCtr="1" forceAA="0" compatLnSpc="1">
              <a:normAutofit/>
            </a:bodyPr>
            <a:lstStyle/>
            <a:p>
              <a:pPr algn="ctr"/>
              <a:r>
                <a:rPr lang="en-US" altLang="zh-CN" sz="2000">
                  <a:solidFill>
                    <a:schemeClr val="accent1"/>
                  </a:solidFill>
                  <a:latin typeface="Impact" panose="020B0806030902050204" pitchFamily="34" charset="0"/>
                </a:rPr>
                <a:t>0</a:t>
              </a:r>
              <a:r>
                <a:rPr lang="en-US" altLang="zh-CN" sz="100">
                  <a:solidFill>
                    <a:schemeClr val="accent1"/>
                  </a:solidFill>
                  <a:latin typeface="Impact" panose="020B0806030902050204" pitchFamily="34" charset="0"/>
                </a:rPr>
                <a:t> </a:t>
              </a:r>
              <a:r>
                <a:rPr lang="en-US" altLang="zh-CN" sz="2000">
                  <a:solidFill>
                    <a:schemeClr val="accent1"/>
                  </a:solidFill>
                  <a:latin typeface="Impact" panose="020B0806030902050204" pitchFamily="34" charset="0"/>
                </a:rPr>
                <a:t>2</a:t>
              </a:r>
            </a:p>
          </p:txBody>
        </p:sp>
      </p:grpSp>
      <p:sp>
        <p:nvSpPr>
          <p:cNvPr id="64" name="iśļîďé"/>
          <p:cNvSpPr/>
          <p:nvPr/>
        </p:nvSpPr>
        <p:spPr bwMode="auto">
          <a:xfrm>
            <a:off x="6062559" y="3019305"/>
            <a:ext cx="4546444" cy="414293"/>
          </a:xfrm>
          <a:prstGeom prst="roundRect">
            <a:avLst/>
          </a:prstGeom>
          <a:noFill/>
          <a:ln w="9525">
            <a:solidFill>
              <a:schemeClr val="bg1">
                <a:lumMod val="75000"/>
              </a:schemeClr>
            </a:solidFill>
            <a:round/>
          </a:ln>
        </p:spPr>
        <p:txBody>
          <a:bodyPr rot="0" spcFirstLastPara="0" vert="horz" wrap="square" lIns="91440" tIns="45720" rIns="91440" bIns="45720" anchor="ctr" anchorCtr="0" forceAA="0" compatLnSpc="1">
            <a:normAutofit/>
          </a:bodyPr>
          <a:lstStyle/>
          <a:p>
            <a:pPr algn="ctr"/>
            <a:endParaRPr lang="zh-CN" altLang="en-US" sz="1400" dirty="0"/>
          </a:p>
        </p:txBody>
      </p:sp>
      <p:grpSp>
        <p:nvGrpSpPr>
          <p:cNvPr id="4" name="组合 3"/>
          <p:cNvGrpSpPr/>
          <p:nvPr/>
        </p:nvGrpSpPr>
        <p:grpSpPr>
          <a:xfrm>
            <a:off x="6255896" y="2950257"/>
            <a:ext cx="773346" cy="552392"/>
            <a:chOff x="6255896" y="2950257"/>
            <a:chExt cx="773346" cy="552392"/>
          </a:xfrm>
        </p:grpSpPr>
        <p:sp>
          <p:nvSpPr>
            <p:cNvPr id="65" name="ïṥḻîďe"/>
            <p:cNvSpPr/>
            <p:nvPr/>
          </p:nvSpPr>
          <p:spPr bwMode="auto">
            <a:xfrm flipV="1">
              <a:off x="6255896" y="3433600"/>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66" name="ïS1idé"/>
            <p:cNvSpPr/>
            <p:nvPr/>
          </p:nvSpPr>
          <p:spPr bwMode="auto">
            <a:xfrm>
              <a:off x="6255896" y="2950257"/>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67" name="ísḷîdè"/>
            <p:cNvSpPr/>
            <p:nvPr/>
          </p:nvSpPr>
          <p:spPr bwMode="auto">
            <a:xfrm>
              <a:off x="6366374" y="2950257"/>
              <a:ext cx="552390" cy="552392"/>
            </a:xfrm>
            <a:prstGeom prst="rect">
              <a:avLst/>
            </a:prstGeom>
            <a:solidFill>
              <a:schemeClr val="bg1">
                <a:lumMod val="95000"/>
              </a:schemeClr>
            </a:solidFill>
            <a:ln w="19050">
              <a:noFill/>
              <a:round/>
            </a:ln>
          </p:spPr>
          <p:txBody>
            <a:bodyPr rot="0" spcFirstLastPara="0" vert="horz" wrap="square" lIns="91440" tIns="45720" rIns="91440" bIns="45720" anchor="ctr" anchorCtr="1" forceAA="0" compatLnSpc="1">
              <a:normAutofit/>
            </a:bodyPr>
            <a:lstStyle/>
            <a:p>
              <a:pPr algn="ctr"/>
              <a:r>
                <a:rPr lang="en-US" altLang="zh-CN" sz="2000">
                  <a:solidFill>
                    <a:schemeClr val="accent1"/>
                  </a:solidFill>
                  <a:latin typeface="Impact" panose="020B0806030902050204" pitchFamily="34" charset="0"/>
                </a:rPr>
                <a:t>0</a:t>
              </a:r>
              <a:r>
                <a:rPr lang="en-US" altLang="zh-CN" sz="100">
                  <a:solidFill>
                    <a:schemeClr val="accent1"/>
                  </a:solidFill>
                  <a:latin typeface="Impact" panose="020B0806030902050204" pitchFamily="34" charset="0"/>
                </a:rPr>
                <a:t> </a:t>
              </a:r>
              <a:r>
                <a:rPr lang="en-US" altLang="zh-CN" sz="2000">
                  <a:solidFill>
                    <a:schemeClr val="accent1"/>
                  </a:solidFill>
                  <a:latin typeface="Impact" panose="020B0806030902050204" pitchFamily="34" charset="0"/>
                </a:rPr>
                <a:t>3</a:t>
              </a:r>
              <a:endParaRPr lang="en-US" altLang="zh-CN" sz="2000" dirty="0">
                <a:solidFill>
                  <a:schemeClr val="accent1"/>
                </a:solidFill>
                <a:latin typeface="Impact" panose="020B0806030902050204" pitchFamily="34" charset="0"/>
              </a:endParaRPr>
            </a:p>
          </p:txBody>
        </p:sp>
      </p:grpSp>
      <p:sp>
        <p:nvSpPr>
          <p:cNvPr id="68" name="íṧľîďé"/>
          <p:cNvSpPr/>
          <p:nvPr/>
        </p:nvSpPr>
        <p:spPr bwMode="auto">
          <a:xfrm>
            <a:off x="6062559" y="3830798"/>
            <a:ext cx="4546444" cy="414293"/>
          </a:xfrm>
          <a:prstGeom prst="roundRect">
            <a:avLst/>
          </a:prstGeom>
          <a:noFill/>
          <a:ln w="9525">
            <a:solidFill>
              <a:schemeClr val="bg1">
                <a:lumMod val="75000"/>
              </a:schemeClr>
            </a:solidFill>
            <a:round/>
          </a:ln>
        </p:spPr>
        <p:txBody>
          <a:bodyPr rot="0" spcFirstLastPara="0" vert="horz" wrap="square" lIns="91440" tIns="45720" rIns="91440" bIns="45720" anchor="ctr" anchorCtr="0" forceAA="0" compatLnSpc="1">
            <a:normAutofit/>
          </a:bodyPr>
          <a:lstStyle/>
          <a:p>
            <a:pPr algn="ctr"/>
            <a:endParaRPr lang="zh-CN" altLang="en-US" sz="1400" dirty="0"/>
          </a:p>
        </p:txBody>
      </p:sp>
      <p:grpSp>
        <p:nvGrpSpPr>
          <p:cNvPr id="5" name="组合 4"/>
          <p:cNvGrpSpPr/>
          <p:nvPr/>
        </p:nvGrpSpPr>
        <p:grpSpPr>
          <a:xfrm>
            <a:off x="6255896" y="3761750"/>
            <a:ext cx="773346" cy="552392"/>
            <a:chOff x="6255896" y="3761750"/>
            <a:chExt cx="773346" cy="552392"/>
          </a:xfrm>
        </p:grpSpPr>
        <p:sp>
          <p:nvSpPr>
            <p:cNvPr id="69" name="iŝḷïḑé"/>
            <p:cNvSpPr/>
            <p:nvPr/>
          </p:nvSpPr>
          <p:spPr bwMode="auto">
            <a:xfrm flipV="1">
              <a:off x="6255896" y="4245093"/>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70" name="îṩ1íḋe"/>
            <p:cNvSpPr/>
            <p:nvPr/>
          </p:nvSpPr>
          <p:spPr bwMode="auto">
            <a:xfrm>
              <a:off x="6255896" y="3761750"/>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71" name="ïŝľïḋè"/>
            <p:cNvSpPr/>
            <p:nvPr/>
          </p:nvSpPr>
          <p:spPr bwMode="auto">
            <a:xfrm>
              <a:off x="6366374" y="3761750"/>
              <a:ext cx="552390" cy="552392"/>
            </a:xfrm>
            <a:prstGeom prst="rect">
              <a:avLst/>
            </a:prstGeom>
            <a:solidFill>
              <a:schemeClr val="bg1">
                <a:lumMod val="95000"/>
              </a:schemeClr>
            </a:solidFill>
            <a:ln w="19050">
              <a:noFill/>
              <a:round/>
            </a:ln>
          </p:spPr>
          <p:txBody>
            <a:bodyPr rot="0" spcFirstLastPara="0" vert="horz" wrap="square" lIns="91440" tIns="45720" rIns="91440" bIns="45720" anchor="ctr" anchorCtr="1" forceAA="0" compatLnSpc="1">
              <a:normAutofit/>
            </a:bodyPr>
            <a:lstStyle/>
            <a:p>
              <a:pPr algn="ctr"/>
              <a:r>
                <a:rPr lang="en-US" altLang="zh-CN" sz="2000">
                  <a:solidFill>
                    <a:schemeClr val="accent1"/>
                  </a:solidFill>
                  <a:latin typeface="Impact" panose="020B0806030902050204" pitchFamily="34" charset="0"/>
                </a:rPr>
                <a:t>0</a:t>
              </a:r>
              <a:r>
                <a:rPr lang="en-US" altLang="zh-CN" sz="100">
                  <a:solidFill>
                    <a:schemeClr val="accent1"/>
                  </a:solidFill>
                  <a:latin typeface="Impact" panose="020B0806030902050204" pitchFamily="34" charset="0"/>
                </a:rPr>
                <a:t> </a:t>
              </a:r>
              <a:r>
                <a:rPr lang="en-US" altLang="zh-CN" sz="2000">
                  <a:solidFill>
                    <a:schemeClr val="accent1"/>
                  </a:solidFill>
                  <a:latin typeface="Impact" panose="020B0806030902050204" pitchFamily="34" charset="0"/>
                </a:rPr>
                <a:t>4</a:t>
              </a:r>
              <a:endParaRPr lang="en-US" altLang="zh-CN" sz="2000" dirty="0">
                <a:solidFill>
                  <a:schemeClr val="accent1"/>
                </a:solidFill>
                <a:latin typeface="Impact" panose="020B0806030902050204" pitchFamily="34" charset="0"/>
              </a:endParaRPr>
            </a:p>
          </p:txBody>
        </p:sp>
      </p:grpSp>
      <p:sp>
        <p:nvSpPr>
          <p:cNvPr id="72" name="ïśḷíďé"/>
          <p:cNvSpPr/>
          <p:nvPr/>
        </p:nvSpPr>
        <p:spPr bwMode="auto">
          <a:xfrm>
            <a:off x="2820560" y="2384881"/>
            <a:ext cx="903494" cy="3082466"/>
          </a:xfrm>
          <a:custGeom>
            <a:avLst/>
            <a:gdLst>
              <a:gd name="T0" fmla="*/ 1764 w 4053"/>
              <a:gd name="T1" fmla="*/ 0 h 16197"/>
              <a:gd name="T2" fmla="*/ 2323 w 4053"/>
              <a:gd name="T3" fmla="*/ 0 h 16197"/>
              <a:gd name="T4" fmla="*/ 2323 w 4053"/>
              <a:gd name="T5" fmla="*/ 892 h 16197"/>
              <a:gd name="T6" fmla="*/ 1764 w 4053"/>
              <a:gd name="T7" fmla="*/ 892 h 16197"/>
              <a:gd name="T8" fmla="*/ 1764 w 4053"/>
              <a:gd name="T9" fmla="*/ 0 h 16197"/>
              <a:gd name="T10" fmla="*/ 1831 w 4053"/>
              <a:gd name="T11" fmla="*/ 11317 h 16197"/>
              <a:gd name="T12" fmla="*/ 2256 w 4053"/>
              <a:gd name="T13" fmla="*/ 11317 h 16197"/>
              <a:gd name="T14" fmla="*/ 2256 w 4053"/>
              <a:gd name="T15" fmla="*/ 13709 h 16197"/>
              <a:gd name="T16" fmla="*/ 4053 w 4053"/>
              <a:gd name="T17" fmla="*/ 15988 h 16197"/>
              <a:gd name="T18" fmla="*/ 3787 w 4053"/>
              <a:gd name="T19" fmla="*/ 16197 h 16197"/>
              <a:gd name="T20" fmla="*/ 2256 w 4053"/>
              <a:gd name="T21" fmla="*/ 14256 h 16197"/>
              <a:gd name="T22" fmla="*/ 2256 w 4053"/>
              <a:gd name="T23" fmla="*/ 16151 h 16197"/>
              <a:gd name="T24" fmla="*/ 1831 w 4053"/>
              <a:gd name="T25" fmla="*/ 16151 h 16197"/>
              <a:gd name="T26" fmla="*/ 1831 w 4053"/>
              <a:gd name="T27" fmla="*/ 14215 h 16197"/>
              <a:gd name="T28" fmla="*/ 266 w 4053"/>
              <a:gd name="T29" fmla="*/ 16197 h 16197"/>
              <a:gd name="T30" fmla="*/ 0 w 4053"/>
              <a:gd name="T31" fmla="*/ 15988 h 16197"/>
              <a:gd name="T32" fmla="*/ 1831 w 4053"/>
              <a:gd name="T33" fmla="*/ 13668 h 16197"/>
              <a:gd name="T34" fmla="*/ 1831 w 4053"/>
              <a:gd name="T35" fmla="*/ 11317 h 16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053" h="16197">
                <a:moveTo>
                  <a:pt x="1764" y="0"/>
                </a:moveTo>
                <a:lnTo>
                  <a:pt x="2323" y="0"/>
                </a:lnTo>
                <a:lnTo>
                  <a:pt x="2323" y="892"/>
                </a:lnTo>
                <a:lnTo>
                  <a:pt x="1764" y="892"/>
                </a:lnTo>
                <a:lnTo>
                  <a:pt x="1764" y="0"/>
                </a:lnTo>
                <a:close/>
                <a:moveTo>
                  <a:pt x="1831" y="11317"/>
                </a:moveTo>
                <a:lnTo>
                  <a:pt x="2256" y="11317"/>
                </a:lnTo>
                <a:lnTo>
                  <a:pt x="2256" y="13709"/>
                </a:lnTo>
                <a:lnTo>
                  <a:pt x="4053" y="15988"/>
                </a:lnTo>
                <a:lnTo>
                  <a:pt x="3787" y="16197"/>
                </a:lnTo>
                <a:lnTo>
                  <a:pt x="2256" y="14256"/>
                </a:lnTo>
                <a:lnTo>
                  <a:pt x="2256" y="16151"/>
                </a:lnTo>
                <a:lnTo>
                  <a:pt x="1831" y="16151"/>
                </a:lnTo>
                <a:lnTo>
                  <a:pt x="1831" y="14215"/>
                </a:lnTo>
                <a:lnTo>
                  <a:pt x="266" y="16197"/>
                </a:lnTo>
                <a:lnTo>
                  <a:pt x="0" y="15988"/>
                </a:lnTo>
                <a:lnTo>
                  <a:pt x="1831" y="13668"/>
                </a:lnTo>
                <a:lnTo>
                  <a:pt x="1831" y="11317"/>
                </a:lnTo>
                <a:close/>
              </a:path>
            </a:pathLst>
          </a:custGeom>
          <a:solidFill>
            <a:schemeClr val="bg1">
              <a:lumMod val="95000"/>
            </a:schemeClr>
          </a:solidFill>
          <a:ln>
            <a:noFill/>
          </a:ln>
          <a:effectLst>
            <a:outerShdw blurRad="76200" dir="13500000" sy="23000" kx="1200000" algn="br" rotWithShape="0">
              <a:prstClr val="black">
                <a:alpha val="20000"/>
              </a:prstClr>
            </a:outerShdw>
          </a:effectLst>
        </p:spPr>
        <p:txBody>
          <a:bodyPr wrap="square" lIns="91440" tIns="45720" rIns="91440" bIns="45720" anchor="ctr">
            <a:normAutofit/>
          </a:bodyPr>
          <a:lstStyle/>
          <a:p>
            <a:pPr algn="ctr"/>
            <a:endParaRPr/>
          </a:p>
        </p:txBody>
      </p:sp>
      <p:sp>
        <p:nvSpPr>
          <p:cNvPr id="73" name="îṥliḋe"/>
          <p:cNvSpPr/>
          <p:nvPr/>
        </p:nvSpPr>
        <p:spPr bwMode="auto">
          <a:xfrm>
            <a:off x="1582998" y="2471816"/>
            <a:ext cx="3378619" cy="2325660"/>
          </a:xfrm>
          <a:custGeom>
            <a:avLst/>
            <a:gdLst>
              <a:gd name="T0" fmla="*/ 233 w 15146"/>
              <a:gd name="T1" fmla="*/ 466 h 10425"/>
              <a:gd name="T2" fmla="*/ 186 w 15146"/>
              <a:gd name="T3" fmla="*/ 460 h 10425"/>
              <a:gd name="T4" fmla="*/ 142 w 15146"/>
              <a:gd name="T5" fmla="*/ 447 h 10425"/>
              <a:gd name="T6" fmla="*/ 68 w 15146"/>
              <a:gd name="T7" fmla="*/ 397 h 10425"/>
              <a:gd name="T8" fmla="*/ 19 w 15146"/>
              <a:gd name="T9" fmla="*/ 323 h 10425"/>
              <a:gd name="T10" fmla="*/ 5 w 15146"/>
              <a:gd name="T11" fmla="*/ 279 h 10425"/>
              <a:gd name="T12" fmla="*/ 0 w 15146"/>
              <a:gd name="T13" fmla="*/ 233 h 10425"/>
              <a:gd name="T14" fmla="*/ 3 w 15146"/>
              <a:gd name="T15" fmla="*/ 197 h 10425"/>
              <a:gd name="T16" fmla="*/ 15 w 15146"/>
              <a:gd name="T17" fmla="*/ 154 h 10425"/>
              <a:gd name="T18" fmla="*/ 54 w 15146"/>
              <a:gd name="T19" fmla="*/ 85 h 10425"/>
              <a:gd name="T20" fmla="*/ 123 w 15146"/>
              <a:gd name="T21" fmla="*/ 28 h 10425"/>
              <a:gd name="T22" fmla="*/ 175 w 15146"/>
              <a:gd name="T23" fmla="*/ 8 h 10425"/>
              <a:gd name="T24" fmla="*/ 221 w 15146"/>
              <a:gd name="T25" fmla="*/ 1 h 10425"/>
              <a:gd name="T26" fmla="*/ 14938 w 15146"/>
              <a:gd name="T27" fmla="*/ 2 h 10425"/>
              <a:gd name="T28" fmla="*/ 14983 w 15146"/>
              <a:gd name="T29" fmla="*/ 11 h 10425"/>
              <a:gd name="T30" fmla="*/ 15044 w 15146"/>
              <a:gd name="T31" fmla="*/ 40 h 10425"/>
              <a:gd name="T32" fmla="*/ 15106 w 15146"/>
              <a:gd name="T33" fmla="*/ 104 h 10425"/>
              <a:gd name="T34" fmla="*/ 15135 w 15146"/>
              <a:gd name="T35" fmla="*/ 164 h 10425"/>
              <a:gd name="T36" fmla="*/ 15145 w 15146"/>
              <a:gd name="T37" fmla="*/ 209 h 10425"/>
              <a:gd name="T38" fmla="*/ 15146 w 15146"/>
              <a:gd name="T39" fmla="*/ 245 h 10425"/>
              <a:gd name="T40" fmla="*/ 15138 w 15146"/>
              <a:gd name="T41" fmla="*/ 291 h 10425"/>
              <a:gd name="T42" fmla="*/ 15118 w 15146"/>
              <a:gd name="T43" fmla="*/ 343 h 10425"/>
              <a:gd name="T44" fmla="*/ 15061 w 15146"/>
              <a:gd name="T45" fmla="*/ 412 h 10425"/>
              <a:gd name="T46" fmla="*/ 14993 w 15146"/>
              <a:gd name="T47" fmla="*/ 451 h 10425"/>
              <a:gd name="T48" fmla="*/ 14949 w 15146"/>
              <a:gd name="T49" fmla="*/ 462 h 10425"/>
              <a:gd name="T50" fmla="*/ 14729 w 15146"/>
              <a:gd name="T51" fmla="*/ 466 h 10425"/>
              <a:gd name="T52" fmla="*/ 14938 w 15146"/>
              <a:gd name="T53" fmla="*/ 9960 h 10425"/>
              <a:gd name="T54" fmla="*/ 14983 w 15146"/>
              <a:gd name="T55" fmla="*/ 9970 h 10425"/>
              <a:gd name="T56" fmla="*/ 15044 w 15146"/>
              <a:gd name="T57" fmla="*/ 9999 h 10425"/>
              <a:gd name="T58" fmla="*/ 15106 w 15146"/>
              <a:gd name="T59" fmla="*/ 10062 h 10425"/>
              <a:gd name="T60" fmla="*/ 15135 w 15146"/>
              <a:gd name="T61" fmla="*/ 10123 h 10425"/>
              <a:gd name="T62" fmla="*/ 15145 w 15146"/>
              <a:gd name="T63" fmla="*/ 10168 h 10425"/>
              <a:gd name="T64" fmla="*/ 15146 w 15146"/>
              <a:gd name="T65" fmla="*/ 10203 h 10425"/>
              <a:gd name="T66" fmla="*/ 15138 w 15146"/>
              <a:gd name="T67" fmla="*/ 10249 h 10425"/>
              <a:gd name="T68" fmla="*/ 15118 w 15146"/>
              <a:gd name="T69" fmla="*/ 10303 h 10425"/>
              <a:gd name="T70" fmla="*/ 15061 w 15146"/>
              <a:gd name="T71" fmla="*/ 10371 h 10425"/>
              <a:gd name="T72" fmla="*/ 14993 w 15146"/>
              <a:gd name="T73" fmla="*/ 10410 h 10425"/>
              <a:gd name="T74" fmla="*/ 14949 w 15146"/>
              <a:gd name="T75" fmla="*/ 10421 h 10425"/>
              <a:gd name="T76" fmla="*/ 233 w 15146"/>
              <a:gd name="T77" fmla="*/ 10425 h 10425"/>
              <a:gd name="T78" fmla="*/ 186 w 15146"/>
              <a:gd name="T79" fmla="*/ 10419 h 10425"/>
              <a:gd name="T80" fmla="*/ 142 w 15146"/>
              <a:gd name="T81" fmla="*/ 10406 h 10425"/>
              <a:gd name="T82" fmla="*/ 68 w 15146"/>
              <a:gd name="T83" fmla="*/ 10356 h 10425"/>
              <a:gd name="T84" fmla="*/ 19 w 15146"/>
              <a:gd name="T85" fmla="*/ 10282 h 10425"/>
              <a:gd name="T86" fmla="*/ 5 w 15146"/>
              <a:gd name="T87" fmla="*/ 10238 h 10425"/>
              <a:gd name="T88" fmla="*/ 0 w 15146"/>
              <a:gd name="T89" fmla="*/ 10191 h 10425"/>
              <a:gd name="T90" fmla="*/ 3 w 15146"/>
              <a:gd name="T91" fmla="*/ 10156 h 10425"/>
              <a:gd name="T92" fmla="*/ 15 w 15146"/>
              <a:gd name="T93" fmla="*/ 10112 h 10425"/>
              <a:gd name="T94" fmla="*/ 54 w 15146"/>
              <a:gd name="T95" fmla="*/ 10044 h 10425"/>
              <a:gd name="T96" fmla="*/ 123 w 15146"/>
              <a:gd name="T97" fmla="*/ 9987 h 10425"/>
              <a:gd name="T98" fmla="*/ 175 w 15146"/>
              <a:gd name="T99" fmla="*/ 9967 h 10425"/>
              <a:gd name="T100" fmla="*/ 221 w 15146"/>
              <a:gd name="T101" fmla="*/ 9959 h 104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5146" h="10425">
                <a:moveTo>
                  <a:pt x="233" y="9959"/>
                </a:moveTo>
                <a:lnTo>
                  <a:pt x="418" y="9959"/>
                </a:lnTo>
                <a:lnTo>
                  <a:pt x="418" y="466"/>
                </a:lnTo>
                <a:lnTo>
                  <a:pt x="233" y="466"/>
                </a:lnTo>
                <a:lnTo>
                  <a:pt x="221" y="466"/>
                </a:lnTo>
                <a:lnTo>
                  <a:pt x="209" y="465"/>
                </a:lnTo>
                <a:lnTo>
                  <a:pt x="198" y="462"/>
                </a:lnTo>
                <a:lnTo>
                  <a:pt x="186" y="460"/>
                </a:lnTo>
                <a:lnTo>
                  <a:pt x="175" y="458"/>
                </a:lnTo>
                <a:lnTo>
                  <a:pt x="164" y="455"/>
                </a:lnTo>
                <a:lnTo>
                  <a:pt x="153" y="451"/>
                </a:lnTo>
                <a:lnTo>
                  <a:pt x="142" y="447"/>
                </a:lnTo>
                <a:lnTo>
                  <a:pt x="123" y="437"/>
                </a:lnTo>
                <a:lnTo>
                  <a:pt x="103" y="425"/>
                </a:lnTo>
                <a:lnTo>
                  <a:pt x="85" y="412"/>
                </a:lnTo>
                <a:lnTo>
                  <a:pt x="68" y="397"/>
                </a:lnTo>
                <a:lnTo>
                  <a:pt x="54" y="381"/>
                </a:lnTo>
                <a:lnTo>
                  <a:pt x="40" y="363"/>
                </a:lnTo>
                <a:lnTo>
                  <a:pt x="29" y="343"/>
                </a:lnTo>
                <a:lnTo>
                  <a:pt x="19" y="323"/>
                </a:lnTo>
                <a:lnTo>
                  <a:pt x="15" y="313"/>
                </a:lnTo>
                <a:lnTo>
                  <a:pt x="10" y="302"/>
                </a:lnTo>
                <a:lnTo>
                  <a:pt x="8" y="291"/>
                </a:lnTo>
                <a:lnTo>
                  <a:pt x="5" y="279"/>
                </a:lnTo>
                <a:lnTo>
                  <a:pt x="3" y="268"/>
                </a:lnTo>
                <a:lnTo>
                  <a:pt x="2" y="256"/>
                </a:lnTo>
                <a:lnTo>
                  <a:pt x="0" y="245"/>
                </a:lnTo>
                <a:lnTo>
                  <a:pt x="0" y="233"/>
                </a:lnTo>
                <a:lnTo>
                  <a:pt x="0" y="233"/>
                </a:lnTo>
                <a:lnTo>
                  <a:pt x="0" y="221"/>
                </a:lnTo>
                <a:lnTo>
                  <a:pt x="2" y="209"/>
                </a:lnTo>
                <a:lnTo>
                  <a:pt x="3" y="197"/>
                </a:lnTo>
                <a:lnTo>
                  <a:pt x="5" y="186"/>
                </a:lnTo>
                <a:lnTo>
                  <a:pt x="8" y="174"/>
                </a:lnTo>
                <a:lnTo>
                  <a:pt x="10" y="164"/>
                </a:lnTo>
                <a:lnTo>
                  <a:pt x="15" y="154"/>
                </a:lnTo>
                <a:lnTo>
                  <a:pt x="19" y="143"/>
                </a:lnTo>
                <a:lnTo>
                  <a:pt x="29" y="122"/>
                </a:lnTo>
                <a:lnTo>
                  <a:pt x="40" y="104"/>
                </a:lnTo>
                <a:lnTo>
                  <a:pt x="54" y="85"/>
                </a:lnTo>
                <a:lnTo>
                  <a:pt x="68" y="69"/>
                </a:lnTo>
                <a:lnTo>
                  <a:pt x="85" y="53"/>
                </a:lnTo>
                <a:lnTo>
                  <a:pt x="103" y="40"/>
                </a:lnTo>
                <a:lnTo>
                  <a:pt x="123" y="28"/>
                </a:lnTo>
                <a:lnTo>
                  <a:pt x="142" y="19"/>
                </a:lnTo>
                <a:lnTo>
                  <a:pt x="153" y="14"/>
                </a:lnTo>
                <a:lnTo>
                  <a:pt x="164" y="11"/>
                </a:lnTo>
                <a:lnTo>
                  <a:pt x="175" y="8"/>
                </a:lnTo>
                <a:lnTo>
                  <a:pt x="186" y="5"/>
                </a:lnTo>
                <a:lnTo>
                  <a:pt x="198" y="3"/>
                </a:lnTo>
                <a:lnTo>
                  <a:pt x="209" y="2"/>
                </a:lnTo>
                <a:lnTo>
                  <a:pt x="221" y="1"/>
                </a:lnTo>
                <a:lnTo>
                  <a:pt x="233" y="0"/>
                </a:lnTo>
                <a:lnTo>
                  <a:pt x="14914" y="0"/>
                </a:lnTo>
                <a:lnTo>
                  <a:pt x="14926" y="1"/>
                </a:lnTo>
                <a:lnTo>
                  <a:pt x="14938" y="2"/>
                </a:lnTo>
                <a:lnTo>
                  <a:pt x="14949" y="3"/>
                </a:lnTo>
                <a:lnTo>
                  <a:pt x="14961" y="5"/>
                </a:lnTo>
                <a:lnTo>
                  <a:pt x="14972" y="8"/>
                </a:lnTo>
                <a:lnTo>
                  <a:pt x="14983" y="11"/>
                </a:lnTo>
                <a:lnTo>
                  <a:pt x="14993" y="14"/>
                </a:lnTo>
                <a:lnTo>
                  <a:pt x="15004" y="19"/>
                </a:lnTo>
                <a:lnTo>
                  <a:pt x="15024" y="28"/>
                </a:lnTo>
                <a:lnTo>
                  <a:pt x="15044" y="40"/>
                </a:lnTo>
                <a:lnTo>
                  <a:pt x="15061" y="53"/>
                </a:lnTo>
                <a:lnTo>
                  <a:pt x="15077" y="69"/>
                </a:lnTo>
                <a:lnTo>
                  <a:pt x="15093" y="85"/>
                </a:lnTo>
                <a:lnTo>
                  <a:pt x="15106" y="104"/>
                </a:lnTo>
                <a:lnTo>
                  <a:pt x="15118" y="122"/>
                </a:lnTo>
                <a:lnTo>
                  <a:pt x="15127" y="143"/>
                </a:lnTo>
                <a:lnTo>
                  <a:pt x="15132" y="154"/>
                </a:lnTo>
                <a:lnTo>
                  <a:pt x="15135" y="164"/>
                </a:lnTo>
                <a:lnTo>
                  <a:pt x="15138" y="174"/>
                </a:lnTo>
                <a:lnTo>
                  <a:pt x="15142" y="186"/>
                </a:lnTo>
                <a:lnTo>
                  <a:pt x="15144" y="197"/>
                </a:lnTo>
                <a:lnTo>
                  <a:pt x="15145" y="209"/>
                </a:lnTo>
                <a:lnTo>
                  <a:pt x="15146" y="221"/>
                </a:lnTo>
                <a:lnTo>
                  <a:pt x="15146" y="233"/>
                </a:lnTo>
                <a:lnTo>
                  <a:pt x="15146" y="233"/>
                </a:lnTo>
                <a:lnTo>
                  <a:pt x="15146" y="245"/>
                </a:lnTo>
                <a:lnTo>
                  <a:pt x="15145" y="256"/>
                </a:lnTo>
                <a:lnTo>
                  <a:pt x="15144" y="268"/>
                </a:lnTo>
                <a:lnTo>
                  <a:pt x="15142" y="279"/>
                </a:lnTo>
                <a:lnTo>
                  <a:pt x="15138" y="291"/>
                </a:lnTo>
                <a:lnTo>
                  <a:pt x="15135" y="302"/>
                </a:lnTo>
                <a:lnTo>
                  <a:pt x="15132" y="313"/>
                </a:lnTo>
                <a:lnTo>
                  <a:pt x="15127" y="323"/>
                </a:lnTo>
                <a:lnTo>
                  <a:pt x="15118" y="343"/>
                </a:lnTo>
                <a:lnTo>
                  <a:pt x="15106" y="363"/>
                </a:lnTo>
                <a:lnTo>
                  <a:pt x="15093" y="381"/>
                </a:lnTo>
                <a:lnTo>
                  <a:pt x="15077" y="397"/>
                </a:lnTo>
                <a:lnTo>
                  <a:pt x="15061" y="412"/>
                </a:lnTo>
                <a:lnTo>
                  <a:pt x="15044" y="425"/>
                </a:lnTo>
                <a:lnTo>
                  <a:pt x="15024" y="437"/>
                </a:lnTo>
                <a:lnTo>
                  <a:pt x="15004" y="447"/>
                </a:lnTo>
                <a:lnTo>
                  <a:pt x="14993" y="451"/>
                </a:lnTo>
                <a:lnTo>
                  <a:pt x="14983" y="455"/>
                </a:lnTo>
                <a:lnTo>
                  <a:pt x="14972" y="458"/>
                </a:lnTo>
                <a:lnTo>
                  <a:pt x="14961" y="460"/>
                </a:lnTo>
                <a:lnTo>
                  <a:pt x="14949" y="462"/>
                </a:lnTo>
                <a:lnTo>
                  <a:pt x="14938" y="465"/>
                </a:lnTo>
                <a:lnTo>
                  <a:pt x="14926" y="466"/>
                </a:lnTo>
                <a:lnTo>
                  <a:pt x="14914" y="466"/>
                </a:lnTo>
                <a:lnTo>
                  <a:pt x="14729" y="466"/>
                </a:lnTo>
                <a:lnTo>
                  <a:pt x="14729" y="9959"/>
                </a:lnTo>
                <a:lnTo>
                  <a:pt x="14914" y="9959"/>
                </a:lnTo>
                <a:lnTo>
                  <a:pt x="14926" y="9959"/>
                </a:lnTo>
                <a:lnTo>
                  <a:pt x="14938" y="9960"/>
                </a:lnTo>
                <a:lnTo>
                  <a:pt x="14949" y="9962"/>
                </a:lnTo>
                <a:lnTo>
                  <a:pt x="14961" y="9964"/>
                </a:lnTo>
                <a:lnTo>
                  <a:pt x="14972" y="9967"/>
                </a:lnTo>
                <a:lnTo>
                  <a:pt x="14983" y="9970"/>
                </a:lnTo>
                <a:lnTo>
                  <a:pt x="14993" y="9973"/>
                </a:lnTo>
                <a:lnTo>
                  <a:pt x="15004" y="9978"/>
                </a:lnTo>
                <a:lnTo>
                  <a:pt x="15024" y="9987"/>
                </a:lnTo>
                <a:lnTo>
                  <a:pt x="15044" y="9999"/>
                </a:lnTo>
                <a:lnTo>
                  <a:pt x="15061" y="10012"/>
                </a:lnTo>
                <a:lnTo>
                  <a:pt x="15077" y="10028"/>
                </a:lnTo>
                <a:lnTo>
                  <a:pt x="15093" y="10044"/>
                </a:lnTo>
                <a:lnTo>
                  <a:pt x="15106" y="10062"/>
                </a:lnTo>
                <a:lnTo>
                  <a:pt x="15118" y="10081"/>
                </a:lnTo>
                <a:lnTo>
                  <a:pt x="15127" y="10102"/>
                </a:lnTo>
                <a:lnTo>
                  <a:pt x="15132" y="10112"/>
                </a:lnTo>
                <a:lnTo>
                  <a:pt x="15135" y="10123"/>
                </a:lnTo>
                <a:lnTo>
                  <a:pt x="15138" y="10133"/>
                </a:lnTo>
                <a:lnTo>
                  <a:pt x="15142" y="10145"/>
                </a:lnTo>
                <a:lnTo>
                  <a:pt x="15144" y="10156"/>
                </a:lnTo>
                <a:lnTo>
                  <a:pt x="15145" y="10168"/>
                </a:lnTo>
                <a:lnTo>
                  <a:pt x="15146" y="10179"/>
                </a:lnTo>
                <a:lnTo>
                  <a:pt x="15146" y="10191"/>
                </a:lnTo>
                <a:lnTo>
                  <a:pt x="15146" y="10191"/>
                </a:lnTo>
                <a:lnTo>
                  <a:pt x="15146" y="10203"/>
                </a:lnTo>
                <a:lnTo>
                  <a:pt x="15145" y="10215"/>
                </a:lnTo>
                <a:lnTo>
                  <a:pt x="15144" y="10227"/>
                </a:lnTo>
                <a:lnTo>
                  <a:pt x="15142" y="10238"/>
                </a:lnTo>
                <a:lnTo>
                  <a:pt x="15138" y="10249"/>
                </a:lnTo>
                <a:lnTo>
                  <a:pt x="15135" y="10261"/>
                </a:lnTo>
                <a:lnTo>
                  <a:pt x="15132" y="10271"/>
                </a:lnTo>
                <a:lnTo>
                  <a:pt x="15127" y="10282"/>
                </a:lnTo>
                <a:lnTo>
                  <a:pt x="15118" y="10303"/>
                </a:lnTo>
                <a:lnTo>
                  <a:pt x="15106" y="10321"/>
                </a:lnTo>
                <a:lnTo>
                  <a:pt x="15093" y="10340"/>
                </a:lnTo>
                <a:lnTo>
                  <a:pt x="15077" y="10356"/>
                </a:lnTo>
                <a:lnTo>
                  <a:pt x="15061" y="10371"/>
                </a:lnTo>
                <a:lnTo>
                  <a:pt x="15044" y="10384"/>
                </a:lnTo>
                <a:lnTo>
                  <a:pt x="15024" y="10396"/>
                </a:lnTo>
                <a:lnTo>
                  <a:pt x="15004" y="10406"/>
                </a:lnTo>
                <a:lnTo>
                  <a:pt x="14993" y="10410"/>
                </a:lnTo>
                <a:lnTo>
                  <a:pt x="14983" y="10414"/>
                </a:lnTo>
                <a:lnTo>
                  <a:pt x="14972" y="10417"/>
                </a:lnTo>
                <a:lnTo>
                  <a:pt x="14961" y="10419"/>
                </a:lnTo>
                <a:lnTo>
                  <a:pt x="14949" y="10421"/>
                </a:lnTo>
                <a:lnTo>
                  <a:pt x="14938" y="10422"/>
                </a:lnTo>
                <a:lnTo>
                  <a:pt x="14926" y="10424"/>
                </a:lnTo>
                <a:lnTo>
                  <a:pt x="14914" y="10425"/>
                </a:lnTo>
                <a:lnTo>
                  <a:pt x="233" y="10425"/>
                </a:lnTo>
                <a:lnTo>
                  <a:pt x="221" y="10424"/>
                </a:lnTo>
                <a:lnTo>
                  <a:pt x="209" y="10422"/>
                </a:lnTo>
                <a:lnTo>
                  <a:pt x="198" y="10421"/>
                </a:lnTo>
                <a:lnTo>
                  <a:pt x="186" y="10419"/>
                </a:lnTo>
                <a:lnTo>
                  <a:pt x="175" y="10417"/>
                </a:lnTo>
                <a:lnTo>
                  <a:pt x="164" y="10414"/>
                </a:lnTo>
                <a:lnTo>
                  <a:pt x="153" y="10410"/>
                </a:lnTo>
                <a:lnTo>
                  <a:pt x="142" y="10406"/>
                </a:lnTo>
                <a:lnTo>
                  <a:pt x="123" y="10396"/>
                </a:lnTo>
                <a:lnTo>
                  <a:pt x="103" y="10384"/>
                </a:lnTo>
                <a:lnTo>
                  <a:pt x="85" y="10371"/>
                </a:lnTo>
                <a:lnTo>
                  <a:pt x="68" y="10356"/>
                </a:lnTo>
                <a:lnTo>
                  <a:pt x="54" y="10340"/>
                </a:lnTo>
                <a:lnTo>
                  <a:pt x="40" y="10321"/>
                </a:lnTo>
                <a:lnTo>
                  <a:pt x="29" y="10303"/>
                </a:lnTo>
                <a:lnTo>
                  <a:pt x="19" y="10282"/>
                </a:lnTo>
                <a:lnTo>
                  <a:pt x="15" y="10271"/>
                </a:lnTo>
                <a:lnTo>
                  <a:pt x="10" y="10261"/>
                </a:lnTo>
                <a:lnTo>
                  <a:pt x="8" y="10249"/>
                </a:lnTo>
                <a:lnTo>
                  <a:pt x="5" y="10238"/>
                </a:lnTo>
                <a:lnTo>
                  <a:pt x="3" y="10227"/>
                </a:lnTo>
                <a:lnTo>
                  <a:pt x="2" y="10215"/>
                </a:lnTo>
                <a:lnTo>
                  <a:pt x="0" y="10203"/>
                </a:lnTo>
                <a:lnTo>
                  <a:pt x="0" y="10191"/>
                </a:lnTo>
                <a:lnTo>
                  <a:pt x="0" y="10191"/>
                </a:lnTo>
                <a:lnTo>
                  <a:pt x="0" y="10179"/>
                </a:lnTo>
                <a:lnTo>
                  <a:pt x="2" y="10168"/>
                </a:lnTo>
                <a:lnTo>
                  <a:pt x="3" y="10156"/>
                </a:lnTo>
                <a:lnTo>
                  <a:pt x="5" y="10145"/>
                </a:lnTo>
                <a:lnTo>
                  <a:pt x="8" y="10133"/>
                </a:lnTo>
                <a:lnTo>
                  <a:pt x="10" y="10123"/>
                </a:lnTo>
                <a:lnTo>
                  <a:pt x="15" y="10112"/>
                </a:lnTo>
                <a:lnTo>
                  <a:pt x="19" y="10102"/>
                </a:lnTo>
                <a:lnTo>
                  <a:pt x="29" y="10081"/>
                </a:lnTo>
                <a:lnTo>
                  <a:pt x="40" y="10062"/>
                </a:lnTo>
                <a:lnTo>
                  <a:pt x="54" y="10044"/>
                </a:lnTo>
                <a:lnTo>
                  <a:pt x="68" y="10028"/>
                </a:lnTo>
                <a:lnTo>
                  <a:pt x="85" y="10012"/>
                </a:lnTo>
                <a:lnTo>
                  <a:pt x="103" y="9999"/>
                </a:lnTo>
                <a:lnTo>
                  <a:pt x="123" y="9987"/>
                </a:lnTo>
                <a:lnTo>
                  <a:pt x="142" y="9978"/>
                </a:lnTo>
                <a:lnTo>
                  <a:pt x="153" y="9973"/>
                </a:lnTo>
                <a:lnTo>
                  <a:pt x="164" y="9970"/>
                </a:lnTo>
                <a:lnTo>
                  <a:pt x="175" y="9967"/>
                </a:lnTo>
                <a:lnTo>
                  <a:pt x="186" y="9964"/>
                </a:lnTo>
                <a:lnTo>
                  <a:pt x="198" y="9962"/>
                </a:lnTo>
                <a:lnTo>
                  <a:pt x="209" y="9960"/>
                </a:lnTo>
                <a:lnTo>
                  <a:pt x="221" y="9959"/>
                </a:lnTo>
                <a:lnTo>
                  <a:pt x="233" y="9959"/>
                </a:lnTo>
                <a:close/>
              </a:path>
            </a:pathLst>
          </a:custGeom>
          <a:solidFill>
            <a:schemeClr val="bg1">
              <a:lumMod val="75000"/>
            </a:schemeClr>
          </a:solidFill>
          <a:ln>
            <a:noFill/>
          </a:ln>
        </p:spPr>
        <p:txBody>
          <a:bodyPr wrap="square" lIns="91440" tIns="45720" rIns="91440" bIns="45720" anchor="ctr">
            <a:normAutofit/>
          </a:bodyPr>
          <a:lstStyle/>
          <a:p>
            <a:pPr algn="ctr"/>
            <a:endParaRPr/>
          </a:p>
        </p:txBody>
      </p:sp>
      <p:sp>
        <p:nvSpPr>
          <p:cNvPr id="74" name="i$ļíḑe"/>
          <p:cNvSpPr/>
          <p:nvPr/>
        </p:nvSpPr>
        <p:spPr bwMode="auto">
          <a:xfrm>
            <a:off x="1711271" y="2576666"/>
            <a:ext cx="3122072" cy="211596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rmAutofit/>
          </a:bodyPr>
          <a:lstStyle/>
          <a:p>
            <a:pPr algn="ctr"/>
            <a:endParaRPr/>
          </a:p>
        </p:txBody>
      </p:sp>
      <p:sp>
        <p:nvSpPr>
          <p:cNvPr id="75" name="íşľîḍé"/>
          <p:cNvSpPr/>
          <p:nvPr/>
        </p:nvSpPr>
        <p:spPr bwMode="auto">
          <a:xfrm rot="16200000">
            <a:off x="3561270" y="3303735"/>
            <a:ext cx="3318146" cy="649058"/>
          </a:xfrm>
          <a:prstGeom prst="trapezoid">
            <a:avLst>
              <a:gd name="adj" fmla="val 101311"/>
            </a:avLst>
          </a:prstGeom>
          <a:gradFill>
            <a:gsLst>
              <a:gs pos="0">
                <a:schemeClr val="tx2">
                  <a:lumMod val="31000"/>
                  <a:lumOff val="69000"/>
                </a:schemeClr>
              </a:gs>
              <a:gs pos="100000">
                <a:schemeClr val="tx2">
                  <a:alpha val="0"/>
                  <a:lumMod val="19000"/>
                  <a:lumOff val="81000"/>
                </a:schemeClr>
              </a:gs>
            </a:gsLst>
            <a:lin ang="5400000" scaled="1"/>
          </a:gradFill>
          <a:ln w="19050">
            <a:noFill/>
            <a:round/>
          </a:ln>
        </p:spPr>
        <p:txBody>
          <a:bodyPr wrap="square" lIns="91440" tIns="45720" rIns="91440" bIns="45720" anchor="ctr">
            <a:normAutofit/>
          </a:bodyPr>
          <a:lstStyle/>
          <a:p>
            <a:pPr algn="ctr"/>
            <a:endParaRPr/>
          </a:p>
        </p:txBody>
      </p:sp>
      <p:sp>
        <p:nvSpPr>
          <p:cNvPr id="76" name="îšḻîḓè"/>
          <p:cNvSpPr txBox="1"/>
          <p:nvPr/>
        </p:nvSpPr>
        <p:spPr>
          <a:xfrm>
            <a:off x="2192524" y="3373036"/>
            <a:ext cx="2159566" cy="523220"/>
          </a:xfrm>
          <a:prstGeom prst="rect">
            <a:avLst/>
          </a:prstGeom>
          <a:noFill/>
        </p:spPr>
        <p:txBody>
          <a:bodyPr wrap="square" lIns="91440" tIns="45720" rIns="91440" bIns="45720" anchor="ctr" anchorCtr="1">
            <a:normAutofit/>
          </a:bodyPr>
          <a:lstStyle/>
          <a:p>
            <a:pPr algn="ctr"/>
            <a:r>
              <a:rPr lang="en-US" altLang="zh-CN" sz="2800" b="1">
                <a:solidFill>
                  <a:schemeClr val="accent1"/>
                </a:solidFill>
              </a:rPr>
              <a:t>CONT</a:t>
            </a:r>
            <a:r>
              <a:rPr lang="en-US" altLang="zh-CN" sz="100" b="1">
                <a:solidFill>
                  <a:schemeClr val="accent1"/>
                </a:solidFill>
              </a:rPr>
              <a:t> </a:t>
            </a:r>
            <a:r>
              <a:rPr lang="en-US" altLang="zh-CN" sz="2800" b="1">
                <a:solidFill>
                  <a:schemeClr val="accent1"/>
                </a:solidFill>
              </a:rPr>
              <a:t>ENTS</a:t>
            </a:r>
            <a:endParaRPr lang="en-US" altLang="zh-CN" sz="2800" b="1" dirty="0">
              <a:solidFill>
                <a:schemeClr val="accent1"/>
              </a:solidFill>
            </a:endParaRPr>
          </a:p>
        </p:txBody>
      </p:sp>
      <p:sp>
        <p:nvSpPr>
          <p:cNvPr id="77" name="iṡļiḓé"/>
          <p:cNvSpPr/>
          <p:nvPr/>
        </p:nvSpPr>
        <p:spPr bwMode="auto">
          <a:xfrm>
            <a:off x="6062559" y="4642291"/>
            <a:ext cx="4546444" cy="414293"/>
          </a:xfrm>
          <a:prstGeom prst="roundRect">
            <a:avLst/>
          </a:prstGeom>
          <a:noFill/>
          <a:ln w="9525">
            <a:solidFill>
              <a:schemeClr val="bg1">
                <a:lumMod val="75000"/>
              </a:schemeClr>
            </a:solidFill>
            <a:round/>
          </a:ln>
        </p:spPr>
        <p:txBody>
          <a:bodyPr rot="0" spcFirstLastPara="0" vert="horz" wrap="square" lIns="91440" tIns="45720" rIns="91440" bIns="45720" anchor="ctr" anchorCtr="0" forceAA="0" compatLnSpc="1">
            <a:normAutofit/>
          </a:bodyPr>
          <a:lstStyle/>
          <a:p>
            <a:pPr algn="ctr"/>
            <a:endParaRPr lang="zh-CN" altLang="en-US" sz="1400" dirty="0"/>
          </a:p>
        </p:txBody>
      </p:sp>
      <p:grpSp>
        <p:nvGrpSpPr>
          <p:cNvPr id="6" name="组合 5"/>
          <p:cNvGrpSpPr/>
          <p:nvPr/>
        </p:nvGrpSpPr>
        <p:grpSpPr>
          <a:xfrm>
            <a:off x="6255896" y="4573243"/>
            <a:ext cx="773346" cy="552392"/>
            <a:chOff x="6255896" y="4573243"/>
            <a:chExt cx="773346" cy="552392"/>
          </a:xfrm>
        </p:grpSpPr>
        <p:sp>
          <p:nvSpPr>
            <p:cNvPr id="78" name="ïšḷiḋe"/>
            <p:cNvSpPr/>
            <p:nvPr/>
          </p:nvSpPr>
          <p:spPr bwMode="auto">
            <a:xfrm flipV="1">
              <a:off x="6255896" y="5056586"/>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79" name="íṥlïḋe"/>
            <p:cNvSpPr/>
            <p:nvPr/>
          </p:nvSpPr>
          <p:spPr bwMode="auto">
            <a:xfrm>
              <a:off x="6255896" y="4573243"/>
              <a:ext cx="773346" cy="69049"/>
            </a:xfrm>
            <a:prstGeom prst="trapezoid">
              <a:avLst>
                <a:gd name="adj" fmla="val 154634"/>
              </a:avLst>
            </a:prstGeom>
            <a:solidFill>
              <a:schemeClr val="bg1">
                <a:lumMod val="65000"/>
              </a:schemeClr>
            </a:solidFill>
            <a:ln w="19050">
              <a:noFill/>
              <a:round/>
            </a:ln>
          </p:spPr>
          <p:txBody>
            <a:bodyPr wrap="square" lIns="91440" tIns="45720" rIns="91440" bIns="45720" anchor="ctr">
              <a:normAutofit fontScale="25000" lnSpcReduction="20000"/>
            </a:bodyPr>
            <a:lstStyle/>
            <a:p>
              <a:pPr algn="ctr"/>
              <a:endParaRPr/>
            </a:p>
          </p:txBody>
        </p:sp>
        <p:sp>
          <p:nvSpPr>
            <p:cNvPr id="80" name="îṣliḑè"/>
            <p:cNvSpPr/>
            <p:nvPr/>
          </p:nvSpPr>
          <p:spPr bwMode="auto">
            <a:xfrm>
              <a:off x="6366374" y="4573243"/>
              <a:ext cx="552390" cy="552392"/>
            </a:xfrm>
            <a:prstGeom prst="rect">
              <a:avLst/>
            </a:prstGeom>
            <a:solidFill>
              <a:schemeClr val="bg1">
                <a:lumMod val="95000"/>
              </a:schemeClr>
            </a:solidFill>
            <a:ln w="19050">
              <a:noFill/>
              <a:round/>
            </a:ln>
          </p:spPr>
          <p:txBody>
            <a:bodyPr rot="0" spcFirstLastPara="0" vert="horz" wrap="square" lIns="91440" tIns="45720" rIns="91440" bIns="45720" anchor="ctr" anchorCtr="1" forceAA="0" compatLnSpc="1">
              <a:normAutofit/>
            </a:bodyPr>
            <a:lstStyle/>
            <a:p>
              <a:pPr algn="ctr"/>
              <a:r>
                <a:rPr lang="en-US" altLang="zh-CN" sz="2000">
                  <a:solidFill>
                    <a:schemeClr val="accent1"/>
                  </a:solidFill>
                  <a:latin typeface="Impact" panose="020B0806030902050204" pitchFamily="34" charset="0"/>
                </a:rPr>
                <a:t>0</a:t>
              </a:r>
              <a:r>
                <a:rPr lang="en-US" altLang="zh-CN" sz="100">
                  <a:solidFill>
                    <a:schemeClr val="accent1"/>
                  </a:solidFill>
                  <a:latin typeface="Impact" panose="020B0806030902050204" pitchFamily="34" charset="0"/>
                </a:rPr>
                <a:t> </a:t>
              </a:r>
              <a:r>
                <a:rPr lang="en-US" altLang="zh-CN" sz="2000">
                  <a:solidFill>
                    <a:schemeClr val="accent1"/>
                  </a:solidFill>
                  <a:latin typeface="Impact" panose="020B0806030902050204" pitchFamily="34" charset="0"/>
                </a:rPr>
                <a:t>5</a:t>
              </a:r>
              <a:endParaRPr lang="en-US" altLang="zh-CN" sz="2000" dirty="0">
                <a:solidFill>
                  <a:schemeClr val="accent1"/>
                </a:solidFill>
                <a:latin typeface="Impact" panose="020B0806030902050204" pitchFamily="34" charset="0"/>
              </a:endParaRPr>
            </a:p>
          </p:txBody>
        </p:sp>
      </p:grpSp>
      <p:sp>
        <p:nvSpPr>
          <p:cNvPr id="85" name="ïṣ1ïďe"/>
          <p:cNvSpPr/>
          <p:nvPr/>
        </p:nvSpPr>
        <p:spPr bwMode="auto">
          <a:xfrm>
            <a:off x="7029242" y="1396319"/>
            <a:ext cx="3579761" cy="414293"/>
          </a:xfrm>
          <a:prstGeom prst="rect">
            <a:avLst/>
          </a:prstGeom>
          <a:noFill/>
          <a:ln w="9525">
            <a:noFill/>
            <a:round/>
          </a:ln>
        </p:spPr>
        <p:txBody>
          <a:bodyPr rot="0" spcFirstLastPara="0" vert="horz" wrap="square" lIns="91440" tIns="45720" rIns="91440" bIns="45720" anchor="ctr" anchorCtr="0" forceAA="0" compatLnSpc="1">
            <a:normAutofit/>
          </a:bodyPr>
          <a:lstStyle/>
          <a:p>
            <a:pPr>
              <a:lnSpc>
                <a:spcPct val="130000"/>
              </a:lnSpc>
            </a:pPr>
            <a:r>
              <a:rPr lang="en-US" altLang="zh-CN" sz="1200" b="1" dirty="0"/>
              <a:t>Project Background</a:t>
            </a:r>
            <a:endParaRPr lang="zh-CN" altLang="en-US" sz="1200" b="1" dirty="0"/>
          </a:p>
        </p:txBody>
      </p:sp>
      <p:sp>
        <p:nvSpPr>
          <p:cNvPr id="86" name="ïṣ1ïďe"/>
          <p:cNvSpPr/>
          <p:nvPr/>
        </p:nvSpPr>
        <p:spPr bwMode="auto">
          <a:xfrm>
            <a:off x="7029242" y="2207812"/>
            <a:ext cx="3579761" cy="414293"/>
          </a:xfrm>
          <a:prstGeom prst="rect">
            <a:avLst/>
          </a:prstGeom>
          <a:noFill/>
          <a:ln w="9525">
            <a:noFill/>
            <a:round/>
          </a:ln>
        </p:spPr>
        <p:txBody>
          <a:bodyPr rot="0" spcFirstLastPara="0" vert="horz" wrap="square" lIns="91440" tIns="45720" rIns="91440" bIns="45720" anchor="ctr" anchorCtr="0" forceAA="0" compatLnSpc="1">
            <a:normAutofit/>
          </a:bodyPr>
          <a:lstStyle/>
          <a:p>
            <a:pPr>
              <a:lnSpc>
                <a:spcPct val="130000"/>
              </a:lnSpc>
            </a:pPr>
            <a:r>
              <a:rPr lang="en-US" altLang="zh-CN" sz="1200" b="1" dirty="0"/>
              <a:t>What is Intelligent home control system </a:t>
            </a:r>
            <a:endParaRPr lang="zh-CN" altLang="en-US" sz="1200" b="1" dirty="0"/>
          </a:p>
        </p:txBody>
      </p:sp>
      <p:sp>
        <p:nvSpPr>
          <p:cNvPr id="87" name="ïṣ1ïďe"/>
          <p:cNvSpPr/>
          <p:nvPr/>
        </p:nvSpPr>
        <p:spPr bwMode="auto">
          <a:xfrm>
            <a:off x="7029242" y="3019305"/>
            <a:ext cx="3579761" cy="414293"/>
          </a:xfrm>
          <a:prstGeom prst="rect">
            <a:avLst/>
          </a:prstGeom>
          <a:noFill/>
          <a:ln w="9525">
            <a:noFill/>
            <a:round/>
          </a:ln>
        </p:spPr>
        <p:txBody>
          <a:bodyPr rot="0" spcFirstLastPara="0" vert="horz" wrap="square" lIns="91440" tIns="45720" rIns="91440" bIns="45720" anchor="ctr" anchorCtr="0" forceAA="0" compatLnSpc="1">
            <a:normAutofit/>
          </a:bodyPr>
          <a:lstStyle/>
          <a:p>
            <a:r>
              <a:rPr lang="en-US" altLang="zh-CN" sz="1200" b="1" dirty="0"/>
              <a:t>Aims &amp; Objectives</a:t>
            </a:r>
            <a:endParaRPr lang="zh-CN" altLang="en-US" sz="1200" b="1" dirty="0"/>
          </a:p>
        </p:txBody>
      </p:sp>
      <p:sp>
        <p:nvSpPr>
          <p:cNvPr id="88" name="ïṣ1ïďe"/>
          <p:cNvSpPr/>
          <p:nvPr/>
        </p:nvSpPr>
        <p:spPr bwMode="auto">
          <a:xfrm>
            <a:off x="7029242" y="3830798"/>
            <a:ext cx="3579761" cy="414293"/>
          </a:xfrm>
          <a:prstGeom prst="rect">
            <a:avLst/>
          </a:prstGeom>
          <a:noFill/>
          <a:ln w="9525">
            <a:noFill/>
            <a:round/>
          </a:ln>
        </p:spPr>
        <p:txBody>
          <a:bodyPr rot="0" spcFirstLastPara="0" vert="horz" wrap="square" lIns="91440" tIns="45720" rIns="91440" bIns="45720" anchor="ctr" anchorCtr="0" forceAA="0" compatLnSpc="1">
            <a:normAutofit/>
          </a:bodyPr>
          <a:lstStyle/>
          <a:p>
            <a:r>
              <a:rPr lang="en-US" altLang="zh-CN" sz="1200" b="1" dirty="0"/>
              <a:t>Methodology</a:t>
            </a:r>
            <a:endParaRPr lang="zh-CN" altLang="en-US" sz="1200" b="1" dirty="0"/>
          </a:p>
        </p:txBody>
      </p:sp>
      <p:sp>
        <p:nvSpPr>
          <p:cNvPr id="89" name="ïṣ1ïďe"/>
          <p:cNvSpPr/>
          <p:nvPr/>
        </p:nvSpPr>
        <p:spPr bwMode="auto">
          <a:xfrm>
            <a:off x="7029242" y="4642291"/>
            <a:ext cx="3579761" cy="414293"/>
          </a:xfrm>
          <a:prstGeom prst="rect">
            <a:avLst/>
          </a:prstGeom>
          <a:noFill/>
          <a:ln w="9525">
            <a:noFill/>
            <a:round/>
          </a:ln>
        </p:spPr>
        <p:txBody>
          <a:bodyPr rot="0" spcFirstLastPara="0" vert="horz" wrap="square" lIns="91440" tIns="45720" rIns="91440" bIns="45720" anchor="ctr" anchorCtr="0" forceAA="0" compatLnSpc="1">
            <a:normAutofit/>
          </a:bodyPr>
          <a:lstStyle/>
          <a:p>
            <a:r>
              <a:rPr lang="en-US" altLang="zh-CN" sz="1200" b="1" dirty="0"/>
              <a:t>Expected Outcomes</a:t>
            </a:r>
            <a:endParaRPr lang="zh-CN" altLang="en-US" sz="1200" b="1" dirty="0"/>
          </a:p>
        </p:txBody>
      </p:sp>
    </p:spTree>
    <p:custDataLst>
      <p:tags r:id="rId1"/>
    </p:custDataLst>
    <p:extLst>
      <p:ext uri="{BB962C8B-B14F-4D97-AF65-F5344CB8AC3E}">
        <p14:creationId xmlns:p14="http://schemas.microsoft.com/office/powerpoint/2010/main" val="23917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a:xfrm>
            <a:off x="3636347" y="1414912"/>
            <a:ext cx="7860325" cy="675256"/>
          </a:xfrm>
        </p:spPr>
        <p:txBody>
          <a:bodyPr>
            <a:normAutofit/>
          </a:bodyPr>
          <a:lstStyle/>
          <a:p>
            <a:pPr>
              <a:lnSpc>
                <a:spcPct val="100000"/>
              </a:lnSpc>
            </a:pPr>
            <a:r>
              <a:rPr lang="en-US" altLang="zh-CN" dirty="0"/>
              <a:t>PROJECT BACKGROUND</a:t>
            </a:r>
            <a:endParaRPr lang="zh-CN" altLang="en-US"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rtlCol="0">
            <a:prstTxWarp prst="textPlain">
              <a:avLst/>
            </a:prstTxWarp>
            <a:spAutoFit/>
          </a:bodyPr>
          <a:lstStyle/>
          <a:p>
            <a:r>
              <a:rPr lang="en-US" altLang="zh-CN" spc="100" dirty="0">
                <a:solidFill>
                  <a:schemeClr val="accent1"/>
                </a:solidFill>
                <a:latin typeface="Impact" panose="020B0806030902050204" pitchFamily="34" charset="0"/>
                <a:cs typeface="Arial" panose="020B0604020202020204" pitchFamily="34" charset="0"/>
              </a:rPr>
              <a:t>/</a:t>
            </a:r>
            <a:r>
              <a:rPr lang="en-US" altLang="zh-CN" sz="100" spc="100" dirty="0">
                <a:solidFill>
                  <a:schemeClr val="accent1"/>
                </a:solidFill>
                <a:latin typeface="Impact" panose="020B0806030902050204" pitchFamily="34" charset="0"/>
                <a:cs typeface="Arial" panose="020B0604020202020204" pitchFamily="34" charset="0"/>
              </a:rPr>
              <a:t> </a:t>
            </a:r>
            <a:r>
              <a:rPr lang="en-US" altLang="zh-CN" spc="100" dirty="0">
                <a:solidFill>
                  <a:schemeClr val="accent1"/>
                </a:solidFill>
                <a:latin typeface="Impact" panose="020B0806030902050204" pitchFamily="34" charset="0"/>
                <a:cs typeface="Arial" panose="020B0604020202020204" pitchFamily="34" charset="0"/>
              </a:rPr>
              <a:t>01</a:t>
            </a:r>
            <a:endParaRPr lang="zh-CN" altLang="en-US" spc="100" dirty="0">
              <a:solidFill>
                <a:schemeClr val="accent1"/>
              </a:solidFill>
              <a:latin typeface="Impact" panose="020B0806030902050204" pitchFamily="34" charset="0"/>
              <a:cs typeface="Arial" panose="020B0604020202020204" pitchFamily="34" charset="0"/>
            </a:endParaRPr>
          </a:p>
        </p:txBody>
      </p:sp>
      <p:sp>
        <p:nvSpPr>
          <p:cNvPr id="6" name="矩形 5">
            <a:extLst>
              <a:ext uri="{FF2B5EF4-FFF2-40B4-BE49-F238E27FC236}">
                <a16:creationId xmlns:a16="http://schemas.microsoft.com/office/drawing/2014/main" id="{FD2D2614-0B24-4C4B-BC07-CB9ADAA28411}"/>
              </a:ext>
            </a:extLst>
          </p:cNvPr>
          <p:cNvSpPr/>
          <p:nvPr/>
        </p:nvSpPr>
        <p:spPr>
          <a:xfrm>
            <a:off x="3636347" y="2378392"/>
            <a:ext cx="6096000" cy="1200329"/>
          </a:xfrm>
          <a:prstGeom prst="rect">
            <a:avLst/>
          </a:prstGeom>
        </p:spPr>
        <p:txBody>
          <a:bodyPr>
            <a:spAutoFit/>
          </a:bodyPr>
          <a:lstStyle/>
          <a:p>
            <a:pPr algn="just"/>
            <a:r>
              <a:rPr lang="en-US" altLang="zh-CN" dirty="0"/>
              <a:t>With the development of society, people's life style has changed. People begin to pursue the green life style of intelligence, security and energy saving. Smart home develops rapidly.</a:t>
            </a:r>
          </a:p>
        </p:txBody>
      </p:sp>
    </p:spTree>
    <p:custDataLst>
      <p:tags r:id="rId1"/>
    </p:custDataLst>
    <p:extLst>
      <p:ext uri="{BB962C8B-B14F-4D97-AF65-F5344CB8AC3E}">
        <p14:creationId xmlns:p14="http://schemas.microsoft.com/office/powerpoint/2010/main" val="2533416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a:xfrm>
            <a:off x="3483957" y="893445"/>
            <a:ext cx="7860325" cy="675256"/>
          </a:xfrm>
        </p:spPr>
        <p:txBody>
          <a:bodyPr>
            <a:normAutofit/>
          </a:bodyPr>
          <a:lstStyle/>
          <a:p>
            <a:pPr>
              <a:lnSpc>
                <a:spcPct val="100000"/>
              </a:lnSpc>
            </a:pPr>
            <a:r>
              <a:rPr lang="en-US" altLang="zh-CN" dirty="0"/>
              <a:t>What is Intelligent home control system </a:t>
            </a:r>
            <a:endParaRPr lang="zh-CN" altLang="en-US"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dirty="0"/>
              <a:t>/</a:t>
            </a:r>
            <a:r>
              <a:rPr lang="en-US" altLang="zh-CN" sz="100" dirty="0"/>
              <a:t> </a:t>
            </a:r>
            <a:r>
              <a:rPr lang="en-US" altLang="zh-CN" dirty="0"/>
              <a:t>02</a:t>
            </a:r>
            <a:endParaRPr lang="zh-CN" altLang="en-US" dirty="0"/>
          </a:p>
        </p:txBody>
      </p:sp>
      <p:sp>
        <p:nvSpPr>
          <p:cNvPr id="5" name="矩形 4">
            <a:extLst>
              <a:ext uri="{FF2B5EF4-FFF2-40B4-BE49-F238E27FC236}">
                <a16:creationId xmlns:a16="http://schemas.microsoft.com/office/drawing/2014/main" id="{41CFEAFA-0DAF-4D11-AD02-09FA385A5E83}"/>
              </a:ext>
            </a:extLst>
          </p:cNvPr>
          <p:cNvSpPr/>
          <p:nvPr/>
        </p:nvSpPr>
        <p:spPr>
          <a:xfrm>
            <a:off x="3565237" y="1997115"/>
            <a:ext cx="6520872" cy="2031325"/>
          </a:xfrm>
          <a:prstGeom prst="rect">
            <a:avLst/>
          </a:prstGeom>
        </p:spPr>
        <p:txBody>
          <a:bodyPr wrap="square">
            <a:spAutoFit/>
          </a:bodyPr>
          <a:lstStyle/>
          <a:p>
            <a:pPr algn="just"/>
            <a:r>
              <a:rPr lang="en-US" altLang="zh-CN" dirty="0" err="1"/>
              <a:t>Smarthome</a:t>
            </a:r>
            <a:r>
              <a:rPr lang="en-US" altLang="zh-CN" dirty="0"/>
              <a:t> is the product of the rapid development of the Internet, also known as smart home. It takes the commercial center and residential area as the platform, and uses the advanced automatic control technology and network communication technology to connect all kinds of devices in the home through the network. Let users have a more simple and convenient way to manage household appliances.</a:t>
            </a:r>
            <a:endParaRPr lang="zh-CN" altLang="en-US" dirty="0"/>
          </a:p>
        </p:txBody>
      </p:sp>
    </p:spTree>
    <p:custDataLst>
      <p:tags r:id="rId1"/>
    </p:custDataLst>
    <p:extLst>
      <p:ext uri="{BB962C8B-B14F-4D97-AF65-F5344CB8AC3E}">
        <p14:creationId xmlns:p14="http://schemas.microsoft.com/office/powerpoint/2010/main" val="386627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灯片编号占位符 4">
            <a:extLst>
              <a:ext uri="{FF2B5EF4-FFF2-40B4-BE49-F238E27FC236}">
                <a16:creationId xmlns:a16="http://schemas.microsoft.com/office/drawing/2014/main" id="{B8DDBFD8-8A44-4D0F-A1A5-1EDB892B1E8B}"/>
              </a:ext>
            </a:extLst>
          </p:cNvPr>
          <p:cNvSpPr>
            <a:spLocks noGrp="1"/>
          </p:cNvSpPr>
          <p:nvPr>
            <p:ph type="sldNum" sz="quarter" idx="12"/>
          </p:nvPr>
        </p:nvSpPr>
        <p:spPr/>
        <p:txBody>
          <a:bodyPr/>
          <a:lstStyle/>
          <a:p>
            <a:fld id="{5DD3DB80-B894-403A-B48E-6FDC1A72010E}" type="slidenum">
              <a:rPr lang="zh-CN" altLang="en-US" smtClean="0"/>
              <a:pPr/>
              <a:t>5</a:t>
            </a:fld>
            <a:endParaRPr lang="zh-CN" altLang="en-US"/>
          </a:p>
        </p:txBody>
      </p:sp>
      <p:sp>
        <p:nvSpPr>
          <p:cNvPr id="6" name="矩形 5">
            <a:extLst>
              <a:ext uri="{FF2B5EF4-FFF2-40B4-BE49-F238E27FC236}">
                <a16:creationId xmlns:a16="http://schemas.microsoft.com/office/drawing/2014/main" id="{873BEA0D-184C-4292-AFA1-F62B4D4CB3B0}"/>
              </a:ext>
            </a:extLst>
          </p:cNvPr>
          <p:cNvSpPr/>
          <p:nvPr/>
        </p:nvSpPr>
        <p:spPr>
          <a:xfrm>
            <a:off x="3986211" y="2507456"/>
            <a:ext cx="6096000" cy="2031325"/>
          </a:xfrm>
          <a:prstGeom prst="rect">
            <a:avLst/>
          </a:prstGeom>
        </p:spPr>
        <p:txBody>
          <a:bodyPr>
            <a:spAutoFit/>
          </a:bodyPr>
          <a:lstStyle/>
          <a:p>
            <a:pPr algn="just"/>
            <a:r>
              <a:rPr lang="en-US" altLang="zh-CN" dirty="0"/>
              <a:t>Why choose smart home?</a:t>
            </a:r>
          </a:p>
          <a:p>
            <a:pPr algn="just"/>
            <a:r>
              <a:rPr lang="en-US" altLang="zh-CN" dirty="0"/>
              <a:t>Smart home has the following advantages :</a:t>
            </a:r>
          </a:p>
          <a:p>
            <a:pPr algn="just"/>
            <a:r>
              <a:rPr lang="en-US" altLang="zh-CN" dirty="0"/>
              <a:t>(1) Simple installation, no complicated wiring</a:t>
            </a:r>
          </a:p>
          <a:p>
            <a:pPr algn="just"/>
            <a:r>
              <a:rPr lang="en-US" altLang="zh-CN" dirty="0"/>
              <a:t>(2) No need to damage the wall, keep the beautiful</a:t>
            </a:r>
          </a:p>
          <a:p>
            <a:pPr algn="just"/>
            <a:r>
              <a:rPr lang="en-US" altLang="zh-CN" dirty="0"/>
              <a:t>(3) Real time monitoring of home environment</a:t>
            </a:r>
          </a:p>
          <a:p>
            <a:pPr algn="just"/>
            <a:r>
              <a:rPr lang="en-US" altLang="zh-CN" dirty="0"/>
              <a:t>(4) Prevent sudden dangerous situations. For example: burglary, leakage, leakage</a:t>
            </a:r>
            <a:endParaRPr lang="zh-CN" altLang="en-US" dirty="0"/>
          </a:p>
        </p:txBody>
      </p:sp>
      <p:sp>
        <p:nvSpPr>
          <p:cNvPr id="11" name="标题 1">
            <a:extLst>
              <a:ext uri="{FF2B5EF4-FFF2-40B4-BE49-F238E27FC236}">
                <a16:creationId xmlns:a16="http://schemas.microsoft.com/office/drawing/2014/main" id="{A89853B5-EF5F-4831-A8DC-6AF17E089327}"/>
              </a:ext>
            </a:extLst>
          </p:cNvPr>
          <p:cNvSpPr>
            <a:spLocks noGrp="1"/>
          </p:cNvSpPr>
          <p:nvPr>
            <p:ph type="title"/>
          </p:nvPr>
        </p:nvSpPr>
        <p:spPr>
          <a:xfrm>
            <a:off x="3402677" y="1442978"/>
            <a:ext cx="7860325" cy="675256"/>
          </a:xfrm>
        </p:spPr>
        <p:txBody>
          <a:bodyPr>
            <a:normAutofit/>
          </a:bodyPr>
          <a:lstStyle/>
          <a:p>
            <a:pPr>
              <a:lnSpc>
                <a:spcPct val="100000"/>
              </a:lnSpc>
            </a:pPr>
            <a:r>
              <a:rPr lang="en-US" altLang="zh-CN" dirty="0"/>
              <a:t>What is Intelligent home control system </a:t>
            </a:r>
            <a:endParaRPr lang="zh-CN" altLang="en-US" dirty="0"/>
          </a:p>
        </p:txBody>
      </p:sp>
      <p:sp>
        <p:nvSpPr>
          <p:cNvPr id="12" name="文本框 11">
            <a:extLst>
              <a:ext uri="{FF2B5EF4-FFF2-40B4-BE49-F238E27FC236}">
                <a16:creationId xmlns:a16="http://schemas.microsoft.com/office/drawing/2014/main" id="{446AF387-018E-434E-BA4D-FFE1013C9FF3}"/>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dirty="0"/>
              <a:t>/</a:t>
            </a:r>
            <a:r>
              <a:rPr lang="en-US" altLang="zh-CN" sz="100" dirty="0"/>
              <a:t> </a:t>
            </a:r>
            <a:r>
              <a:rPr lang="en-US" altLang="zh-CN" dirty="0"/>
              <a:t>02</a:t>
            </a:r>
            <a:endParaRPr lang="zh-CN" altLang="en-US" dirty="0"/>
          </a:p>
        </p:txBody>
      </p:sp>
    </p:spTree>
    <p:extLst>
      <p:ext uri="{BB962C8B-B14F-4D97-AF65-F5344CB8AC3E}">
        <p14:creationId xmlns:p14="http://schemas.microsoft.com/office/powerpoint/2010/main" val="1674941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a:xfrm>
            <a:off x="3671518" y="2599365"/>
            <a:ext cx="7860325" cy="675256"/>
          </a:xfrm>
        </p:spPr>
        <p:txBody>
          <a:bodyPr>
            <a:normAutofit/>
          </a:bodyPr>
          <a:lstStyle/>
          <a:p>
            <a:pPr>
              <a:lnSpc>
                <a:spcPct val="100000"/>
              </a:lnSpc>
            </a:pPr>
            <a:r>
              <a:rPr lang="en-US" altLang="zh-CN" dirty="0"/>
              <a:t>AIMS AND OBJECTIVES</a:t>
            </a:r>
            <a:endParaRPr lang="zh-CN" altLang="en-US"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a:t>/</a:t>
            </a:r>
            <a:r>
              <a:rPr lang="en-US" altLang="zh-CN" sz="100"/>
              <a:t> </a:t>
            </a:r>
            <a:r>
              <a:rPr lang="en-US" altLang="zh-CN"/>
              <a:t>03</a:t>
            </a:r>
            <a:endParaRPr lang="zh-CN" altLang="en-US" dirty="0"/>
          </a:p>
        </p:txBody>
      </p:sp>
    </p:spTree>
    <p:custDataLst>
      <p:tags r:id="rId1"/>
    </p:custDataLst>
    <p:extLst>
      <p:ext uri="{BB962C8B-B14F-4D97-AF65-F5344CB8AC3E}">
        <p14:creationId xmlns:p14="http://schemas.microsoft.com/office/powerpoint/2010/main" val="3506678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C6AD4C23-9E27-4A5A-8157-1B8CA7C09C5F}"/>
              </a:ext>
            </a:extLst>
          </p:cNvPr>
          <p:cNvSpPr>
            <a:spLocks noGrp="1"/>
          </p:cNvSpPr>
          <p:nvPr>
            <p:ph type="sldNum" sz="quarter" idx="12"/>
          </p:nvPr>
        </p:nvSpPr>
        <p:spPr/>
        <p:txBody>
          <a:bodyPr/>
          <a:lstStyle/>
          <a:p>
            <a:fld id="{5DD3DB80-B894-403A-B48E-6FDC1A72010E}" type="slidenum">
              <a:rPr lang="zh-CN" altLang="en-US" smtClean="0"/>
              <a:pPr/>
              <a:t>7</a:t>
            </a:fld>
            <a:r>
              <a:rPr lang="zh-CN" altLang="en-US" sz="100"/>
              <a:t> </a:t>
            </a:r>
          </a:p>
        </p:txBody>
      </p:sp>
      <p:sp>
        <p:nvSpPr>
          <p:cNvPr id="2" name="标题 1">
            <a:extLst>
              <a:ext uri="{FF2B5EF4-FFF2-40B4-BE49-F238E27FC236}">
                <a16:creationId xmlns:a16="http://schemas.microsoft.com/office/drawing/2014/main" id="{AD5AE612-AFCA-4119-B511-E0F73623DEED}"/>
              </a:ext>
            </a:extLst>
          </p:cNvPr>
          <p:cNvSpPr>
            <a:spLocks noGrp="1"/>
          </p:cNvSpPr>
          <p:nvPr>
            <p:ph type="title"/>
          </p:nvPr>
        </p:nvSpPr>
        <p:spPr/>
        <p:txBody>
          <a:bodyPr/>
          <a:lstStyle/>
          <a:p>
            <a:r>
              <a:rPr lang="en-US" altLang="zh-CN" dirty="0"/>
              <a:t>AIMS AND OBJECTIVES</a:t>
            </a:r>
            <a:endParaRPr lang="zh-CN" altLang="en-US" dirty="0"/>
          </a:p>
        </p:txBody>
      </p:sp>
      <p:grpSp>
        <p:nvGrpSpPr>
          <p:cNvPr id="98" name="234786"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nvGrpSpPr>
        <p:grpSpPr>
          <a:xfrm>
            <a:off x="673100" y="1864397"/>
            <a:ext cx="10356448" cy="4269703"/>
            <a:chOff x="673100" y="1916986"/>
            <a:chExt cx="10356448" cy="4269703"/>
          </a:xfrm>
        </p:grpSpPr>
        <p:sp>
          <p:nvSpPr>
            <p:cNvPr id="99" name="ïSḻíḍè">
              <a:extLst>
                <a:ext uri="{FF2B5EF4-FFF2-40B4-BE49-F238E27FC236}">
                  <a16:creationId xmlns:a16="http://schemas.microsoft.com/office/drawing/2014/main" id="{F2548427-B4F0-47F6-9B85-113FF2888C41}"/>
                </a:ext>
              </a:extLst>
            </p:cNvPr>
            <p:cNvSpPr/>
            <p:nvPr/>
          </p:nvSpPr>
          <p:spPr bwMode="auto">
            <a:xfrm>
              <a:off x="5869993" y="1916986"/>
              <a:ext cx="449659" cy="4128239"/>
            </a:xfrm>
            <a:custGeom>
              <a:avLst/>
              <a:gdLst>
                <a:gd name="T0" fmla="*/ 0 w 148"/>
                <a:gd name="T1" fmla="*/ 1750 h 1750"/>
                <a:gd name="T2" fmla="*/ 148 w 148"/>
                <a:gd name="T3" fmla="*/ 1750 h 1750"/>
                <a:gd name="T4" fmla="*/ 105 w 148"/>
                <a:gd name="T5" fmla="*/ 1128 h 1750"/>
                <a:gd name="T6" fmla="*/ 86 w 148"/>
                <a:gd name="T7" fmla="*/ 74 h 1750"/>
                <a:gd name="T8" fmla="*/ 114 w 148"/>
                <a:gd name="T9" fmla="*/ 85 h 1750"/>
                <a:gd name="T10" fmla="*/ 74 w 148"/>
                <a:gd name="T11" fmla="*/ 0 h 1750"/>
                <a:gd name="T12" fmla="*/ 34 w 148"/>
                <a:gd name="T13" fmla="*/ 85 h 1750"/>
                <a:gd name="T14" fmla="*/ 62 w 148"/>
                <a:gd name="T15" fmla="*/ 74 h 1750"/>
                <a:gd name="T16" fmla="*/ 43 w 148"/>
                <a:gd name="T17" fmla="*/ 1128 h 1750"/>
                <a:gd name="T18" fmla="*/ 0 w 148"/>
                <a:gd name="T19" fmla="*/ 1750 h 17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8" h="1750">
                  <a:moveTo>
                    <a:pt x="0" y="1750"/>
                  </a:moveTo>
                  <a:cubicBezTo>
                    <a:pt x="148" y="1750"/>
                    <a:pt x="148" y="1750"/>
                    <a:pt x="148" y="1750"/>
                  </a:cubicBezTo>
                  <a:cubicBezTo>
                    <a:pt x="132" y="1610"/>
                    <a:pt x="105" y="1128"/>
                    <a:pt x="105" y="1128"/>
                  </a:cubicBezTo>
                  <a:cubicBezTo>
                    <a:pt x="86" y="74"/>
                    <a:pt x="86" y="74"/>
                    <a:pt x="86" y="74"/>
                  </a:cubicBezTo>
                  <a:cubicBezTo>
                    <a:pt x="100" y="78"/>
                    <a:pt x="114" y="85"/>
                    <a:pt x="114" y="85"/>
                  </a:cubicBezTo>
                  <a:cubicBezTo>
                    <a:pt x="74" y="0"/>
                    <a:pt x="74" y="0"/>
                    <a:pt x="74" y="0"/>
                  </a:cubicBezTo>
                  <a:cubicBezTo>
                    <a:pt x="34" y="85"/>
                    <a:pt x="34" y="85"/>
                    <a:pt x="34" y="85"/>
                  </a:cubicBezTo>
                  <a:cubicBezTo>
                    <a:pt x="34" y="85"/>
                    <a:pt x="48" y="78"/>
                    <a:pt x="62" y="74"/>
                  </a:cubicBezTo>
                  <a:cubicBezTo>
                    <a:pt x="43" y="1128"/>
                    <a:pt x="43" y="1128"/>
                    <a:pt x="43" y="1128"/>
                  </a:cubicBezTo>
                  <a:cubicBezTo>
                    <a:pt x="43" y="1128"/>
                    <a:pt x="14" y="1604"/>
                    <a:pt x="0" y="1750"/>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sp>
          <p:nvSpPr>
            <p:cNvPr id="100" name="íşḻíḍé">
              <a:extLst>
                <a:ext uri="{FF2B5EF4-FFF2-40B4-BE49-F238E27FC236}">
                  <a16:creationId xmlns:a16="http://schemas.microsoft.com/office/drawing/2014/main" id="{F00E9D49-541A-48D5-91EA-02FB818E612A}"/>
                </a:ext>
              </a:extLst>
            </p:cNvPr>
            <p:cNvSpPr/>
            <p:nvPr/>
          </p:nvSpPr>
          <p:spPr bwMode="auto">
            <a:xfrm>
              <a:off x="6467969" y="2842482"/>
              <a:ext cx="1483165" cy="3202741"/>
            </a:xfrm>
            <a:custGeom>
              <a:avLst/>
              <a:gdLst>
                <a:gd name="T0" fmla="*/ 221 w 487"/>
                <a:gd name="T1" fmla="*/ 1062 h 1358"/>
                <a:gd name="T2" fmla="*/ 74 w 487"/>
                <a:gd name="T3" fmla="*/ 710 h 1358"/>
                <a:gd name="T4" fmla="*/ 56 w 487"/>
                <a:gd name="T5" fmla="*/ 523 h 1358"/>
                <a:gd name="T6" fmla="*/ 89 w 487"/>
                <a:gd name="T7" fmla="*/ 338 h 1358"/>
                <a:gd name="T8" fmla="*/ 185 w 487"/>
                <a:gd name="T9" fmla="*/ 170 h 1358"/>
                <a:gd name="T10" fmla="*/ 337 w 487"/>
                <a:gd name="T11" fmla="*/ 49 h 1358"/>
                <a:gd name="T12" fmla="*/ 342 w 487"/>
                <a:gd name="T13" fmla="*/ 77 h 1358"/>
                <a:gd name="T14" fmla="*/ 399 w 487"/>
                <a:gd name="T15" fmla="*/ 0 h 1358"/>
                <a:gd name="T16" fmla="*/ 303 w 487"/>
                <a:gd name="T17" fmla="*/ 13 h 1358"/>
                <a:gd name="T18" fmla="*/ 327 w 487"/>
                <a:gd name="T19" fmla="*/ 30 h 1358"/>
                <a:gd name="T20" fmla="*/ 159 w 487"/>
                <a:gd name="T21" fmla="*/ 153 h 1358"/>
                <a:gd name="T22" fmla="*/ 49 w 487"/>
                <a:gd name="T23" fmla="*/ 327 h 1358"/>
                <a:gd name="T24" fmla="*/ 6 w 487"/>
                <a:gd name="T25" fmla="*/ 521 h 1358"/>
                <a:gd name="T26" fmla="*/ 14 w 487"/>
                <a:gd name="T27" fmla="*/ 718 h 1358"/>
                <a:gd name="T28" fmla="*/ 152 w 487"/>
                <a:gd name="T29" fmla="*/ 1093 h 1358"/>
                <a:gd name="T30" fmla="*/ 333 w 487"/>
                <a:gd name="T31" fmla="*/ 1358 h 1358"/>
                <a:gd name="T32" fmla="*/ 487 w 487"/>
                <a:gd name="T33" fmla="*/ 1358 h 1358"/>
                <a:gd name="T34" fmla="*/ 221 w 487"/>
                <a:gd name="T35" fmla="*/ 1062 h 1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87" h="1358">
                  <a:moveTo>
                    <a:pt x="221" y="1062"/>
                  </a:moveTo>
                  <a:cubicBezTo>
                    <a:pt x="151" y="952"/>
                    <a:pt x="99" y="833"/>
                    <a:pt x="74" y="710"/>
                  </a:cubicBezTo>
                  <a:cubicBezTo>
                    <a:pt x="61" y="648"/>
                    <a:pt x="55" y="585"/>
                    <a:pt x="56" y="523"/>
                  </a:cubicBezTo>
                  <a:cubicBezTo>
                    <a:pt x="58" y="460"/>
                    <a:pt x="69" y="398"/>
                    <a:pt x="89" y="338"/>
                  </a:cubicBezTo>
                  <a:cubicBezTo>
                    <a:pt x="110" y="278"/>
                    <a:pt x="142" y="220"/>
                    <a:pt x="185" y="170"/>
                  </a:cubicBezTo>
                  <a:cubicBezTo>
                    <a:pt x="226" y="122"/>
                    <a:pt x="278" y="81"/>
                    <a:pt x="337" y="49"/>
                  </a:cubicBezTo>
                  <a:cubicBezTo>
                    <a:pt x="341" y="62"/>
                    <a:pt x="342" y="77"/>
                    <a:pt x="342" y="77"/>
                  </a:cubicBezTo>
                  <a:cubicBezTo>
                    <a:pt x="399" y="0"/>
                    <a:pt x="399" y="0"/>
                    <a:pt x="399" y="0"/>
                  </a:cubicBezTo>
                  <a:cubicBezTo>
                    <a:pt x="303" y="13"/>
                    <a:pt x="303" y="13"/>
                    <a:pt x="303" y="13"/>
                  </a:cubicBezTo>
                  <a:cubicBezTo>
                    <a:pt x="303" y="13"/>
                    <a:pt x="317" y="20"/>
                    <a:pt x="327" y="30"/>
                  </a:cubicBezTo>
                  <a:cubicBezTo>
                    <a:pt x="262" y="61"/>
                    <a:pt x="205" y="103"/>
                    <a:pt x="159" y="153"/>
                  </a:cubicBezTo>
                  <a:cubicBezTo>
                    <a:pt x="110" y="205"/>
                    <a:pt x="74" y="264"/>
                    <a:pt x="49" y="327"/>
                  </a:cubicBezTo>
                  <a:cubicBezTo>
                    <a:pt x="25" y="389"/>
                    <a:pt x="11" y="455"/>
                    <a:pt x="6" y="521"/>
                  </a:cubicBezTo>
                  <a:cubicBezTo>
                    <a:pt x="0" y="586"/>
                    <a:pt x="4" y="652"/>
                    <a:pt x="14" y="718"/>
                  </a:cubicBezTo>
                  <a:cubicBezTo>
                    <a:pt x="35" y="848"/>
                    <a:pt x="83" y="975"/>
                    <a:pt x="152" y="1093"/>
                  </a:cubicBezTo>
                  <a:cubicBezTo>
                    <a:pt x="207" y="1188"/>
                    <a:pt x="275" y="1286"/>
                    <a:pt x="333" y="1358"/>
                  </a:cubicBezTo>
                  <a:cubicBezTo>
                    <a:pt x="487" y="1358"/>
                    <a:pt x="487" y="1358"/>
                    <a:pt x="487" y="1358"/>
                  </a:cubicBezTo>
                  <a:cubicBezTo>
                    <a:pt x="382" y="1272"/>
                    <a:pt x="292" y="1172"/>
                    <a:pt x="221" y="1062"/>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sp>
          <p:nvSpPr>
            <p:cNvPr id="101" name="iS1íďè">
              <a:extLst>
                <a:ext uri="{FF2B5EF4-FFF2-40B4-BE49-F238E27FC236}">
                  <a16:creationId xmlns:a16="http://schemas.microsoft.com/office/drawing/2014/main" id="{CCDC20ED-0D2F-463E-AD53-908746ADFC30}"/>
                </a:ext>
              </a:extLst>
            </p:cNvPr>
            <p:cNvSpPr/>
            <p:nvPr/>
          </p:nvSpPr>
          <p:spPr bwMode="auto">
            <a:xfrm>
              <a:off x="4240866" y="2842482"/>
              <a:ext cx="1478456" cy="3202741"/>
            </a:xfrm>
            <a:custGeom>
              <a:avLst/>
              <a:gdLst>
                <a:gd name="T0" fmla="*/ 481 w 486"/>
                <a:gd name="T1" fmla="*/ 521 h 1358"/>
                <a:gd name="T2" fmla="*/ 437 w 486"/>
                <a:gd name="T3" fmla="*/ 327 h 1358"/>
                <a:gd name="T4" fmla="*/ 328 w 486"/>
                <a:gd name="T5" fmla="*/ 153 h 1358"/>
                <a:gd name="T6" fmla="*/ 158 w 486"/>
                <a:gd name="T7" fmla="*/ 29 h 1358"/>
                <a:gd name="T8" fmla="*/ 181 w 486"/>
                <a:gd name="T9" fmla="*/ 13 h 1358"/>
                <a:gd name="T10" fmla="*/ 85 w 486"/>
                <a:gd name="T11" fmla="*/ 0 h 1358"/>
                <a:gd name="T12" fmla="*/ 142 w 486"/>
                <a:gd name="T13" fmla="*/ 77 h 1358"/>
                <a:gd name="T14" fmla="*/ 147 w 486"/>
                <a:gd name="T15" fmla="*/ 48 h 1358"/>
                <a:gd name="T16" fmla="*/ 301 w 486"/>
                <a:gd name="T17" fmla="*/ 170 h 1358"/>
                <a:gd name="T18" fmla="*/ 397 w 486"/>
                <a:gd name="T19" fmla="*/ 338 h 1358"/>
                <a:gd name="T20" fmla="*/ 430 w 486"/>
                <a:gd name="T21" fmla="*/ 523 h 1358"/>
                <a:gd name="T22" fmla="*/ 413 w 486"/>
                <a:gd name="T23" fmla="*/ 710 h 1358"/>
                <a:gd name="T24" fmla="*/ 265 w 486"/>
                <a:gd name="T25" fmla="*/ 1062 h 1358"/>
                <a:gd name="T26" fmla="*/ 0 w 486"/>
                <a:gd name="T27" fmla="*/ 1358 h 1358"/>
                <a:gd name="T28" fmla="*/ 153 w 486"/>
                <a:gd name="T29" fmla="*/ 1358 h 1358"/>
                <a:gd name="T30" fmla="*/ 334 w 486"/>
                <a:gd name="T31" fmla="*/ 1093 h 1358"/>
                <a:gd name="T32" fmla="*/ 472 w 486"/>
                <a:gd name="T33" fmla="*/ 718 h 1358"/>
                <a:gd name="T34" fmla="*/ 481 w 486"/>
                <a:gd name="T35" fmla="*/ 521 h 13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86" h="1358">
                  <a:moveTo>
                    <a:pt x="481" y="521"/>
                  </a:moveTo>
                  <a:cubicBezTo>
                    <a:pt x="475" y="455"/>
                    <a:pt x="462" y="389"/>
                    <a:pt x="437" y="327"/>
                  </a:cubicBezTo>
                  <a:cubicBezTo>
                    <a:pt x="412" y="264"/>
                    <a:pt x="376" y="205"/>
                    <a:pt x="328" y="153"/>
                  </a:cubicBezTo>
                  <a:cubicBezTo>
                    <a:pt x="281" y="103"/>
                    <a:pt x="223" y="60"/>
                    <a:pt x="158" y="29"/>
                  </a:cubicBezTo>
                  <a:cubicBezTo>
                    <a:pt x="168" y="20"/>
                    <a:pt x="181" y="13"/>
                    <a:pt x="181" y="13"/>
                  </a:cubicBezTo>
                  <a:cubicBezTo>
                    <a:pt x="85" y="0"/>
                    <a:pt x="85" y="0"/>
                    <a:pt x="85" y="0"/>
                  </a:cubicBezTo>
                  <a:cubicBezTo>
                    <a:pt x="142" y="77"/>
                    <a:pt x="142" y="77"/>
                    <a:pt x="142" y="77"/>
                  </a:cubicBezTo>
                  <a:cubicBezTo>
                    <a:pt x="142" y="77"/>
                    <a:pt x="143" y="61"/>
                    <a:pt x="147" y="48"/>
                  </a:cubicBezTo>
                  <a:cubicBezTo>
                    <a:pt x="207" y="80"/>
                    <a:pt x="260" y="121"/>
                    <a:pt x="301" y="170"/>
                  </a:cubicBezTo>
                  <a:cubicBezTo>
                    <a:pt x="345" y="220"/>
                    <a:pt x="376" y="278"/>
                    <a:pt x="397" y="338"/>
                  </a:cubicBezTo>
                  <a:cubicBezTo>
                    <a:pt x="418" y="398"/>
                    <a:pt x="428" y="460"/>
                    <a:pt x="430" y="523"/>
                  </a:cubicBezTo>
                  <a:cubicBezTo>
                    <a:pt x="432" y="585"/>
                    <a:pt x="425" y="648"/>
                    <a:pt x="413" y="710"/>
                  </a:cubicBezTo>
                  <a:cubicBezTo>
                    <a:pt x="387" y="833"/>
                    <a:pt x="335" y="952"/>
                    <a:pt x="265" y="1062"/>
                  </a:cubicBezTo>
                  <a:cubicBezTo>
                    <a:pt x="194" y="1172"/>
                    <a:pt x="105" y="1272"/>
                    <a:pt x="0" y="1358"/>
                  </a:cubicBezTo>
                  <a:cubicBezTo>
                    <a:pt x="153" y="1358"/>
                    <a:pt x="153" y="1358"/>
                    <a:pt x="153" y="1358"/>
                  </a:cubicBezTo>
                  <a:cubicBezTo>
                    <a:pt x="218" y="1281"/>
                    <a:pt x="279" y="1188"/>
                    <a:pt x="334" y="1093"/>
                  </a:cubicBezTo>
                  <a:cubicBezTo>
                    <a:pt x="403" y="975"/>
                    <a:pt x="451" y="848"/>
                    <a:pt x="472" y="718"/>
                  </a:cubicBezTo>
                  <a:cubicBezTo>
                    <a:pt x="482" y="652"/>
                    <a:pt x="486" y="586"/>
                    <a:pt x="481" y="521"/>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sp>
          <p:nvSpPr>
            <p:cNvPr id="102" name="ï$ļïḓé">
              <a:extLst>
                <a:ext uri="{FF2B5EF4-FFF2-40B4-BE49-F238E27FC236}">
                  <a16:creationId xmlns:a16="http://schemas.microsoft.com/office/drawing/2014/main" id="{884B25DE-63ED-4795-8458-488A6884B32F}"/>
                </a:ext>
              </a:extLst>
            </p:cNvPr>
            <p:cNvSpPr/>
            <p:nvPr/>
          </p:nvSpPr>
          <p:spPr bwMode="auto">
            <a:xfrm>
              <a:off x="6223131" y="2411527"/>
              <a:ext cx="880481" cy="3633699"/>
            </a:xfrm>
            <a:custGeom>
              <a:avLst/>
              <a:gdLst>
                <a:gd name="T0" fmla="*/ 191 w 290"/>
                <a:gd name="T1" fmla="*/ 1344 h 1540"/>
                <a:gd name="T2" fmla="*/ 71 w 290"/>
                <a:gd name="T3" fmla="*/ 913 h 1540"/>
                <a:gd name="T4" fmla="*/ 54 w 290"/>
                <a:gd name="T5" fmla="*/ 691 h 1540"/>
                <a:gd name="T6" fmla="*/ 68 w 290"/>
                <a:gd name="T7" fmla="*/ 469 h 1540"/>
                <a:gd name="T8" fmla="*/ 124 w 290"/>
                <a:gd name="T9" fmla="*/ 253 h 1540"/>
                <a:gd name="T10" fmla="*/ 174 w 290"/>
                <a:gd name="T11" fmla="*/ 150 h 1540"/>
                <a:gd name="T12" fmla="*/ 239 w 290"/>
                <a:gd name="T13" fmla="*/ 63 h 1540"/>
                <a:gd name="T14" fmla="*/ 251 w 290"/>
                <a:gd name="T15" fmla="*/ 90 h 1540"/>
                <a:gd name="T16" fmla="*/ 286 w 290"/>
                <a:gd name="T17" fmla="*/ 0 h 1540"/>
                <a:gd name="T18" fmla="*/ 196 w 290"/>
                <a:gd name="T19" fmla="*/ 38 h 1540"/>
                <a:gd name="T20" fmla="*/ 223 w 290"/>
                <a:gd name="T21" fmla="*/ 48 h 1540"/>
                <a:gd name="T22" fmla="*/ 149 w 290"/>
                <a:gd name="T23" fmla="*/ 139 h 1540"/>
                <a:gd name="T24" fmla="*/ 93 w 290"/>
                <a:gd name="T25" fmla="*/ 243 h 1540"/>
                <a:gd name="T26" fmla="*/ 27 w 290"/>
                <a:gd name="T27" fmla="*/ 464 h 1540"/>
                <a:gd name="T28" fmla="*/ 3 w 290"/>
                <a:gd name="T29" fmla="*/ 691 h 1540"/>
                <a:gd name="T30" fmla="*/ 11 w 290"/>
                <a:gd name="T31" fmla="*/ 919 h 1540"/>
                <a:gd name="T32" fmla="*/ 155 w 290"/>
                <a:gd name="T33" fmla="*/ 1540 h 1540"/>
                <a:gd name="T34" fmla="*/ 290 w 290"/>
                <a:gd name="T35" fmla="*/ 1540 h 1540"/>
                <a:gd name="T36" fmla="*/ 191 w 290"/>
                <a:gd name="T37" fmla="*/ 1344 h 1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90" h="1540">
                  <a:moveTo>
                    <a:pt x="191" y="1344"/>
                  </a:moveTo>
                  <a:cubicBezTo>
                    <a:pt x="132" y="1206"/>
                    <a:pt x="92" y="1061"/>
                    <a:pt x="71" y="913"/>
                  </a:cubicBezTo>
                  <a:cubicBezTo>
                    <a:pt x="60" y="840"/>
                    <a:pt x="54" y="766"/>
                    <a:pt x="54" y="691"/>
                  </a:cubicBezTo>
                  <a:cubicBezTo>
                    <a:pt x="53" y="617"/>
                    <a:pt x="57" y="543"/>
                    <a:pt x="68" y="469"/>
                  </a:cubicBezTo>
                  <a:cubicBezTo>
                    <a:pt x="80" y="396"/>
                    <a:pt x="97" y="323"/>
                    <a:pt x="124" y="253"/>
                  </a:cubicBezTo>
                  <a:cubicBezTo>
                    <a:pt x="138" y="218"/>
                    <a:pt x="154" y="183"/>
                    <a:pt x="174" y="150"/>
                  </a:cubicBezTo>
                  <a:cubicBezTo>
                    <a:pt x="192" y="120"/>
                    <a:pt x="214" y="90"/>
                    <a:pt x="239" y="63"/>
                  </a:cubicBezTo>
                  <a:cubicBezTo>
                    <a:pt x="247" y="75"/>
                    <a:pt x="251" y="90"/>
                    <a:pt x="251" y="90"/>
                  </a:cubicBezTo>
                  <a:cubicBezTo>
                    <a:pt x="286" y="0"/>
                    <a:pt x="286" y="0"/>
                    <a:pt x="286" y="0"/>
                  </a:cubicBezTo>
                  <a:cubicBezTo>
                    <a:pt x="196" y="38"/>
                    <a:pt x="196" y="38"/>
                    <a:pt x="196" y="38"/>
                  </a:cubicBezTo>
                  <a:cubicBezTo>
                    <a:pt x="196" y="38"/>
                    <a:pt x="211" y="41"/>
                    <a:pt x="223" y="48"/>
                  </a:cubicBezTo>
                  <a:cubicBezTo>
                    <a:pt x="194" y="76"/>
                    <a:pt x="170" y="107"/>
                    <a:pt x="149" y="139"/>
                  </a:cubicBezTo>
                  <a:cubicBezTo>
                    <a:pt x="127" y="172"/>
                    <a:pt x="109" y="207"/>
                    <a:pt x="93" y="243"/>
                  </a:cubicBezTo>
                  <a:cubicBezTo>
                    <a:pt x="62" y="315"/>
                    <a:pt x="41" y="389"/>
                    <a:pt x="27" y="464"/>
                  </a:cubicBezTo>
                  <a:cubicBezTo>
                    <a:pt x="13" y="539"/>
                    <a:pt x="5" y="615"/>
                    <a:pt x="3" y="691"/>
                  </a:cubicBezTo>
                  <a:cubicBezTo>
                    <a:pt x="0" y="767"/>
                    <a:pt x="3" y="843"/>
                    <a:pt x="11" y="919"/>
                  </a:cubicBezTo>
                  <a:cubicBezTo>
                    <a:pt x="27" y="1070"/>
                    <a:pt x="84" y="1330"/>
                    <a:pt x="155" y="1540"/>
                  </a:cubicBezTo>
                  <a:cubicBezTo>
                    <a:pt x="290" y="1540"/>
                    <a:pt x="290" y="1540"/>
                    <a:pt x="290" y="1540"/>
                  </a:cubicBezTo>
                  <a:cubicBezTo>
                    <a:pt x="252" y="1477"/>
                    <a:pt x="219" y="1411"/>
                    <a:pt x="191" y="1344"/>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sp>
          <p:nvSpPr>
            <p:cNvPr id="103" name="ísļîḓé">
              <a:extLst>
                <a:ext uri="{FF2B5EF4-FFF2-40B4-BE49-F238E27FC236}">
                  <a16:creationId xmlns:a16="http://schemas.microsoft.com/office/drawing/2014/main" id="{CF5D2465-AB53-4C86-ACE4-45CC58D29ECC}"/>
                </a:ext>
              </a:extLst>
            </p:cNvPr>
            <p:cNvSpPr/>
            <p:nvPr/>
          </p:nvSpPr>
          <p:spPr bwMode="auto">
            <a:xfrm>
              <a:off x="5083681" y="2411527"/>
              <a:ext cx="882837" cy="3633699"/>
            </a:xfrm>
            <a:custGeom>
              <a:avLst/>
              <a:gdLst>
                <a:gd name="T0" fmla="*/ 288 w 290"/>
                <a:gd name="T1" fmla="*/ 691 h 1540"/>
                <a:gd name="T2" fmla="*/ 263 w 290"/>
                <a:gd name="T3" fmla="*/ 464 h 1540"/>
                <a:gd name="T4" fmla="*/ 197 w 290"/>
                <a:gd name="T5" fmla="*/ 243 h 1540"/>
                <a:gd name="T6" fmla="*/ 141 w 290"/>
                <a:gd name="T7" fmla="*/ 139 h 1540"/>
                <a:gd name="T8" fmla="*/ 67 w 290"/>
                <a:gd name="T9" fmla="*/ 48 h 1540"/>
                <a:gd name="T10" fmla="*/ 94 w 290"/>
                <a:gd name="T11" fmla="*/ 38 h 1540"/>
                <a:gd name="T12" fmla="*/ 4 w 290"/>
                <a:gd name="T13" fmla="*/ 0 h 1540"/>
                <a:gd name="T14" fmla="*/ 39 w 290"/>
                <a:gd name="T15" fmla="*/ 90 h 1540"/>
                <a:gd name="T16" fmla="*/ 51 w 290"/>
                <a:gd name="T17" fmla="*/ 63 h 1540"/>
                <a:gd name="T18" fmla="*/ 116 w 290"/>
                <a:gd name="T19" fmla="*/ 150 h 1540"/>
                <a:gd name="T20" fmla="*/ 166 w 290"/>
                <a:gd name="T21" fmla="*/ 253 h 1540"/>
                <a:gd name="T22" fmla="*/ 222 w 290"/>
                <a:gd name="T23" fmla="*/ 469 h 1540"/>
                <a:gd name="T24" fmla="*/ 237 w 290"/>
                <a:gd name="T25" fmla="*/ 691 h 1540"/>
                <a:gd name="T26" fmla="*/ 220 w 290"/>
                <a:gd name="T27" fmla="*/ 913 h 1540"/>
                <a:gd name="T28" fmla="*/ 100 w 290"/>
                <a:gd name="T29" fmla="*/ 1344 h 1540"/>
                <a:gd name="T30" fmla="*/ 0 w 290"/>
                <a:gd name="T31" fmla="*/ 1540 h 1540"/>
                <a:gd name="T32" fmla="*/ 139 w 290"/>
                <a:gd name="T33" fmla="*/ 1540 h 1540"/>
                <a:gd name="T34" fmla="*/ 279 w 290"/>
                <a:gd name="T35" fmla="*/ 919 h 1540"/>
                <a:gd name="T36" fmla="*/ 288 w 290"/>
                <a:gd name="T37" fmla="*/ 691 h 15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90" h="1540">
                  <a:moveTo>
                    <a:pt x="288" y="691"/>
                  </a:moveTo>
                  <a:cubicBezTo>
                    <a:pt x="285" y="615"/>
                    <a:pt x="278" y="539"/>
                    <a:pt x="263" y="464"/>
                  </a:cubicBezTo>
                  <a:cubicBezTo>
                    <a:pt x="249" y="389"/>
                    <a:pt x="228" y="315"/>
                    <a:pt x="197" y="243"/>
                  </a:cubicBezTo>
                  <a:cubicBezTo>
                    <a:pt x="181" y="207"/>
                    <a:pt x="163" y="172"/>
                    <a:pt x="141" y="139"/>
                  </a:cubicBezTo>
                  <a:cubicBezTo>
                    <a:pt x="120" y="107"/>
                    <a:pt x="96" y="76"/>
                    <a:pt x="67" y="48"/>
                  </a:cubicBezTo>
                  <a:cubicBezTo>
                    <a:pt x="79" y="41"/>
                    <a:pt x="94" y="38"/>
                    <a:pt x="94" y="38"/>
                  </a:cubicBezTo>
                  <a:cubicBezTo>
                    <a:pt x="4" y="0"/>
                    <a:pt x="4" y="0"/>
                    <a:pt x="4" y="0"/>
                  </a:cubicBezTo>
                  <a:cubicBezTo>
                    <a:pt x="39" y="90"/>
                    <a:pt x="39" y="90"/>
                    <a:pt x="39" y="90"/>
                  </a:cubicBezTo>
                  <a:cubicBezTo>
                    <a:pt x="39" y="90"/>
                    <a:pt x="43" y="75"/>
                    <a:pt x="51" y="63"/>
                  </a:cubicBezTo>
                  <a:cubicBezTo>
                    <a:pt x="76" y="90"/>
                    <a:pt x="98" y="120"/>
                    <a:pt x="116" y="150"/>
                  </a:cubicBezTo>
                  <a:cubicBezTo>
                    <a:pt x="136" y="183"/>
                    <a:pt x="152" y="218"/>
                    <a:pt x="166" y="253"/>
                  </a:cubicBezTo>
                  <a:cubicBezTo>
                    <a:pt x="193" y="323"/>
                    <a:pt x="211" y="396"/>
                    <a:pt x="222" y="469"/>
                  </a:cubicBezTo>
                  <a:cubicBezTo>
                    <a:pt x="233" y="543"/>
                    <a:pt x="237" y="617"/>
                    <a:pt x="237" y="691"/>
                  </a:cubicBezTo>
                  <a:cubicBezTo>
                    <a:pt x="236" y="766"/>
                    <a:pt x="230" y="840"/>
                    <a:pt x="220" y="913"/>
                  </a:cubicBezTo>
                  <a:cubicBezTo>
                    <a:pt x="198" y="1061"/>
                    <a:pt x="159" y="1206"/>
                    <a:pt x="100" y="1344"/>
                  </a:cubicBezTo>
                  <a:cubicBezTo>
                    <a:pt x="71" y="1411"/>
                    <a:pt x="38" y="1477"/>
                    <a:pt x="0" y="1540"/>
                  </a:cubicBezTo>
                  <a:cubicBezTo>
                    <a:pt x="139" y="1540"/>
                    <a:pt x="139" y="1540"/>
                    <a:pt x="139" y="1540"/>
                  </a:cubicBezTo>
                  <a:cubicBezTo>
                    <a:pt x="223" y="1332"/>
                    <a:pt x="263" y="1070"/>
                    <a:pt x="279" y="919"/>
                  </a:cubicBezTo>
                  <a:cubicBezTo>
                    <a:pt x="287" y="843"/>
                    <a:pt x="290" y="767"/>
                    <a:pt x="288" y="691"/>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sp>
          <p:nvSpPr>
            <p:cNvPr id="104" name="iṡ1ídè">
              <a:extLst>
                <a:ext uri="{FF2B5EF4-FFF2-40B4-BE49-F238E27FC236}">
                  <a16:creationId xmlns:a16="http://schemas.microsoft.com/office/drawing/2014/main" id="{20B63A19-05EF-40F0-B3BE-D178C634D1EF}"/>
                </a:ext>
              </a:extLst>
            </p:cNvPr>
            <p:cNvSpPr/>
            <p:nvPr/>
          </p:nvSpPr>
          <p:spPr bwMode="auto">
            <a:xfrm>
              <a:off x="5448097" y="5005685"/>
              <a:ext cx="1295806" cy="1181004"/>
            </a:xfrm>
            <a:custGeom>
              <a:avLst/>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 name="connsiteX42" fmla="*/ 373273 h 605239"/>
                <a:gd name="connsiteY42" fmla="*/ 373273 h 605239"/>
                <a:gd name="connsiteX43" fmla="*/ 373273 h 605239"/>
                <a:gd name="connsiteY43" fmla="*/ 373273 h 605239"/>
                <a:gd name="connsiteX44" fmla="*/ 373273 h 605239"/>
                <a:gd name="connsiteY44" fmla="*/ 373273 h 605239"/>
                <a:gd name="connsiteX45" fmla="*/ 373273 h 605239"/>
                <a:gd name="connsiteY45" fmla="*/ 373273 h 605239"/>
                <a:gd name="connsiteX46" fmla="*/ 373273 h 605239"/>
                <a:gd name="connsiteY46" fmla="*/ 373273 h 605239"/>
                <a:gd name="connsiteX47" fmla="*/ 373273 h 605239"/>
                <a:gd name="connsiteY47" fmla="*/ 373273 h 605239"/>
                <a:gd name="connsiteX48" fmla="*/ 373273 h 605239"/>
                <a:gd name="connsiteY48" fmla="*/ 373273 h 605239"/>
                <a:gd name="connsiteX49" fmla="*/ 373273 h 605239"/>
                <a:gd name="connsiteY49" fmla="*/ 373273 h 605239"/>
                <a:gd name="connsiteX50" fmla="*/ 373273 h 605239"/>
                <a:gd name="connsiteY50" fmla="*/ 373273 h 605239"/>
                <a:gd name="connsiteX51" fmla="*/ 373273 h 605239"/>
                <a:gd name="connsiteY51" fmla="*/ 373273 h 605239"/>
                <a:gd name="connsiteX52" fmla="*/ 373273 h 605239"/>
                <a:gd name="connsiteY52" fmla="*/ 373273 h 605239"/>
                <a:gd name="connsiteX53" fmla="*/ 373273 h 605239"/>
                <a:gd name="connsiteY53" fmla="*/ 373273 h 605239"/>
                <a:gd name="connsiteX54" fmla="*/ 373273 h 605239"/>
                <a:gd name="connsiteY54" fmla="*/ 373273 h 605239"/>
                <a:gd name="connsiteX55" fmla="*/ 373273 h 605239"/>
                <a:gd name="connsiteY55" fmla="*/ 373273 h 605239"/>
                <a:gd name="connsiteX56" fmla="*/ 373273 h 605239"/>
                <a:gd name="connsiteY56" fmla="*/ 373273 h 605239"/>
                <a:gd name="connsiteX57" fmla="*/ 373273 h 605239"/>
                <a:gd name="connsiteY57" fmla="*/ 373273 h 605239"/>
                <a:gd name="connsiteX58" fmla="*/ 373273 h 605239"/>
                <a:gd name="connsiteY58" fmla="*/ 373273 h 605239"/>
                <a:gd name="connsiteX59" fmla="*/ 373273 h 605239"/>
                <a:gd name="connsiteY59" fmla="*/ 373273 h 605239"/>
                <a:gd name="connsiteX60" fmla="*/ 373273 h 605239"/>
                <a:gd name="connsiteY60" fmla="*/ 373273 h 605239"/>
                <a:gd name="connsiteX61" fmla="*/ 373273 h 605239"/>
                <a:gd name="connsiteY61" fmla="*/ 373273 h 605239"/>
                <a:gd name="connsiteX62" fmla="*/ 373273 h 605239"/>
                <a:gd name="connsiteY62" fmla="*/ 373273 h 605239"/>
                <a:gd name="connsiteX63" fmla="*/ 373273 h 605239"/>
                <a:gd name="connsiteY63" fmla="*/ 373273 h 605239"/>
                <a:gd name="connsiteX64" fmla="*/ 373273 h 605239"/>
                <a:gd name="connsiteY64" fmla="*/ 373273 h 605239"/>
                <a:gd name="connsiteX65" fmla="*/ 373273 h 605239"/>
                <a:gd name="connsiteY65" fmla="*/ 373273 h 605239"/>
                <a:gd name="connsiteX66" fmla="*/ 373273 h 605239"/>
                <a:gd name="connsiteY66" fmla="*/ 373273 h 605239"/>
                <a:gd name="connsiteX67" fmla="*/ 373273 h 605239"/>
                <a:gd name="connsiteY67" fmla="*/ 373273 h 605239"/>
                <a:gd name="connsiteX68" fmla="*/ 373273 h 605239"/>
                <a:gd name="connsiteY68" fmla="*/ 373273 h 605239"/>
                <a:gd name="connsiteX69" fmla="*/ 373273 h 605239"/>
                <a:gd name="connsiteY69" fmla="*/ 373273 h 605239"/>
                <a:gd name="connsiteX70" fmla="*/ 373273 h 605239"/>
                <a:gd name="connsiteY70" fmla="*/ 373273 h 605239"/>
                <a:gd name="connsiteX71" fmla="*/ 373273 h 605239"/>
                <a:gd name="connsiteY71" fmla="*/ 373273 h 605239"/>
                <a:gd name="connsiteX72" fmla="*/ 373273 h 605239"/>
                <a:gd name="connsiteY72" fmla="*/ 373273 h 605239"/>
                <a:gd name="connsiteX73" fmla="*/ 373273 h 605239"/>
                <a:gd name="connsiteY73" fmla="*/ 373273 h 605239"/>
                <a:gd name="connsiteX74" fmla="*/ 373273 h 605239"/>
                <a:gd name="connsiteY74" fmla="*/ 373273 h 605239"/>
                <a:gd name="connsiteX75" fmla="*/ 373273 h 605239"/>
                <a:gd name="connsiteY75" fmla="*/ 373273 h 605239"/>
                <a:gd name="connsiteX76" fmla="*/ 373273 h 605239"/>
                <a:gd name="connsiteY76" fmla="*/ 373273 h 605239"/>
                <a:gd name="connsiteX77" fmla="*/ 373273 h 605239"/>
                <a:gd name="connsiteY77" fmla="*/ 373273 h 605239"/>
                <a:gd name="connsiteX78" fmla="*/ 373273 h 605239"/>
                <a:gd name="connsiteY78" fmla="*/ 373273 h 605239"/>
                <a:gd name="connsiteX79" fmla="*/ 373273 h 605239"/>
                <a:gd name="connsiteY79" fmla="*/ 373273 h 605239"/>
                <a:gd name="connsiteX80" fmla="*/ 373273 h 605239"/>
                <a:gd name="connsiteY80" fmla="*/ 373273 h 605239"/>
                <a:gd name="connsiteX81" fmla="*/ 373273 h 605239"/>
                <a:gd name="connsiteY81" fmla="*/ 373273 h 605239"/>
                <a:gd name="connsiteX82" fmla="*/ 373273 h 605239"/>
                <a:gd name="connsiteY82" fmla="*/ 373273 h 605239"/>
                <a:gd name="connsiteX83" fmla="*/ 373273 h 605239"/>
                <a:gd name="connsiteY83" fmla="*/ 373273 h 605239"/>
                <a:gd name="connsiteX84" fmla="*/ 373273 h 605239"/>
                <a:gd name="connsiteY84" fmla="*/ 373273 h 605239"/>
                <a:gd name="connsiteX85" fmla="*/ 373273 h 605239"/>
                <a:gd name="connsiteY85" fmla="*/ 373273 h 605239"/>
                <a:gd name="connsiteX86" fmla="*/ 373273 h 605239"/>
                <a:gd name="connsiteY86" fmla="*/ 373273 h 605239"/>
                <a:gd name="connsiteX87" fmla="*/ 373273 h 605239"/>
                <a:gd name="connsiteY87" fmla="*/ 373273 h 605239"/>
                <a:gd name="connsiteX88" fmla="*/ 373273 h 605239"/>
                <a:gd name="connsiteY88" fmla="*/ 373273 h 605239"/>
                <a:gd name="connsiteX89" fmla="*/ 373273 h 605239"/>
                <a:gd name="connsiteY89" fmla="*/ 373273 h 605239"/>
                <a:gd name="connsiteX90" fmla="*/ 373273 h 605239"/>
                <a:gd name="connsiteY90" fmla="*/ 373273 h 605239"/>
                <a:gd name="connsiteX91" fmla="*/ 373273 h 605239"/>
                <a:gd name="connsiteY91" fmla="*/ 373273 h 605239"/>
                <a:gd name="connsiteX92" fmla="*/ 373273 h 605239"/>
                <a:gd name="connsiteY92" fmla="*/ 373273 h 605239"/>
                <a:gd name="connsiteX93" fmla="*/ 373273 h 605239"/>
                <a:gd name="connsiteY93" fmla="*/ 373273 h 605239"/>
                <a:gd name="connsiteX94" fmla="*/ 373273 h 605239"/>
                <a:gd name="connsiteY94" fmla="*/ 373273 h 605239"/>
                <a:gd name="connsiteX95" fmla="*/ 373273 h 605239"/>
                <a:gd name="connsiteY95" fmla="*/ 373273 h 605239"/>
                <a:gd name="connsiteX96" fmla="*/ 373273 h 605239"/>
                <a:gd name="connsiteY96" fmla="*/ 373273 h 605239"/>
                <a:gd name="connsiteX97" fmla="*/ 373273 h 605239"/>
                <a:gd name="connsiteY97" fmla="*/ 373273 h 605239"/>
                <a:gd name="connsiteX98" fmla="*/ 373273 h 605239"/>
                <a:gd name="connsiteY98" fmla="*/ 373273 h 605239"/>
                <a:gd name="connsiteX99" fmla="*/ 373273 h 605239"/>
                <a:gd name="connsiteY99" fmla="*/ 373273 h 605239"/>
                <a:gd name="connsiteX100" fmla="*/ 373273 h 605239"/>
                <a:gd name="connsiteY100" fmla="*/ 373273 h 605239"/>
                <a:gd name="connsiteX101" fmla="*/ 373273 h 605239"/>
                <a:gd name="connsiteY101" fmla="*/ 373273 h 605239"/>
                <a:gd name="connsiteX102" fmla="*/ 373273 h 605239"/>
                <a:gd name="connsiteY102" fmla="*/ 373273 h 605239"/>
                <a:gd name="connsiteX103" fmla="*/ 373273 h 605239"/>
                <a:gd name="connsiteY103" fmla="*/ 373273 h 605239"/>
                <a:gd name="connsiteX104" fmla="*/ 373273 h 605239"/>
                <a:gd name="connsiteY104" fmla="*/ 373273 h 605239"/>
                <a:gd name="connsiteX105" fmla="*/ 373273 h 605239"/>
                <a:gd name="connsiteY105" fmla="*/ 373273 h 605239"/>
                <a:gd name="connsiteX106" fmla="*/ 373273 h 605239"/>
                <a:gd name="connsiteY106" fmla="*/ 373273 h 605239"/>
                <a:gd name="connsiteX107" fmla="*/ 373273 h 605239"/>
                <a:gd name="connsiteY107" fmla="*/ 373273 h 605239"/>
                <a:gd name="connsiteX108" fmla="*/ 373273 h 605239"/>
                <a:gd name="connsiteY108" fmla="*/ 373273 h 605239"/>
                <a:gd name="connsiteX109" fmla="*/ 373273 h 605239"/>
                <a:gd name="connsiteY109" fmla="*/ 373273 h 605239"/>
                <a:gd name="connsiteX110" fmla="*/ 373273 h 605239"/>
                <a:gd name="connsiteY110" fmla="*/ 373273 h 605239"/>
                <a:gd name="connsiteX111" fmla="*/ 373273 h 605239"/>
                <a:gd name="connsiteY111" fmla="*/ 373273 h 605239"/>
                <a:gd name="connsiteX112" fmla="*/ 373273 h 605239"/>
                <a:gd name="connsiteY112" fmla="*/ 373273 h 605239"/>
                <a:gd name="connsiteX113" fmla="*/ 373273 h 605239"/>
                <a:gd name="connsiteY113" fmla="*/ 373273 h 605239"/>
                <a:gd name="connsiteX114" fmla="*/ 373273 h 605239"/>
                <a:gd name="connsiteY114" fmla="*/ 373273 h 605239"/>
                <a:gd name="connsiteX115" fmla="*/ 373273 h 605239"/>
                <a:gd name="connsiteY115" fmla="*/ 373273 h 605239"/>
                <a:gd name="connsiteX116" fmla="*/ 373273 h 605239"/>
                <a:gd name="connsiteY116" fmla="*/ 373273 h 605239"/>
                <a:gd name="connsiteX117" fmla="*/ 373273 h 605239"/>
                <a:gd name="connsiteY117" fmla="*/ 373273 h 605239"/>
                <a:gd name="connsiteX118" fmla="*/ 373273 h 605239"/>
                <a:gd name="connsiteY118" fmla="*/ 373273 h 605239"/>
                <a:gd name="connsiteX119" fmla="*/ 373273 h 605239"/>
                <a:gd name="connsiteY119" fmla="*/ 373273 h 605239"/>
                <a:gd name="connsiteX120" fmla="*/ 373273 h 605239"/>
                <a:gd name="connsiteY120" fmla="*/ 373273 h 605239"/>
                <a:gd name="connsiteX121" fmla="*/ 373273 h 605239"/>
                <a:gd name="connsiteY121" fmla="*/ 373273 h 605239"/>
                <a:gd name="connsiteX122" fmla="*/ 373273 h 605239"/>
                <a:gd name="connsiteY122" fmla="*/ 373273 h 605239"/>
                <a:gd name="connsiteX123" fmla="*/ 373273 h 605239"/>
                <a:gd name="connsiteY123" fmla="*/ 373273 h 605239"/>
                <a:gd name="connsiteX124" fmla="*/ 373273 h 605239"/>
                <a:gd name="connsiteY124" fmla="*/ 373273 h 605239"/>
                <a:gd name="connsiteX125" fmla="*/ 373273 h 605239"/>
                <a:gd name="connsiteY125" fmla="*/ 373273 h 605239"/>
                <a:gd name="connsiteX126" fmla="*/ 373273 h 605239"/>
                <a:gd name="connsiteY126" fmla="*/ 373273 h 605239"/>
                <a:gd name="connsiteX127" fmla="*/ 373273 h 605239"/>
                <a:gd name="connsiteY127" fmla="*/ 373273 h 60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Lst>
              <a:rect l="l" t="t" r="r" b="b"/>
              <a:pathLst>
                <a:path w="606933" h="553162">
                  <a:moveTo>
                    <a:pt x="443700" y="443503"/>
                  </a:moveTo>
                  <a:cubicBezTo>
                    <a:pt x="461035" y="453606"/>
                    <a:pt x="477310" y="465825"/>
                    <a:pt x="492334" y="479775"/>
                  </a:cubicBezTo>
                  <a:cubicBezTo>
                    <a:pt x="460939" y="509024"/>
                    <a:pt x="424150" y="530383"/>
                    <a:pt x="384087" y="542506"/>
                  </a:cubicBezTo>
                  <a:cubicBezTo>
                    <a:pt x="407971" y="518838"/>
                    <a:pt x="428580" y="484875"/>
                    <a:pt x="443700" y="443503"/>
                  </a:cubicBezTo>
                  <a:close/>
                  <a:moveTo>
                    <a:pt x="163232" y="443503"/>
                  </a:moveTo>
                  <a:cubicBezTo>
                    <a:pt x="178352" y="484875"/>
                    <a:pt x="198865" y="518838"/>
                    <a:pt x="222845" y="542506"/>
                  </a:cubicBezTo>
                  <a:cubicBezTo>
                    <a:pt x="182686" y="530383"/>
                    <a:pt x="145897" y="509024"/>
                    <a:pt x="114598" y="479775"/>
                  </a:cubicBezTo>
                  <a:cubicBezTo>
                    <a:pt x="129622" y="465825"/>
                    <a:pt x="145897" y="453606"/>
                    <a:pt x="163232" y="443503"/>
                  </a:cubicBezTo>
                  <a:close/>
                  <a:moveTo>
                    <a:pt x="316062" y="405892"/>
                  </a:moveTo>
                  <a:cubicBezTo>
                    <a:pt x="353060" y="407528"/>
                    <a:pt x="388613" y="416377"/>
                    <a:pt x="421275" y="431672"/>
                  </a:cubicBezTo>
                  <a:cubicBezTo>
                    <a:pt x="397573" y="499968"/>
                    <a:pt x="359034" y="545563"/>
                    <a:pt x="316062" y="553162"/>
                  </a:cubicBezTo>
                  <a:close/>
                  <a:moveTo>
                    <a:pt x="290729" y="405892"/>
                  </a:moveTo>
                  <a:lnTo>
                    <a:pt x="290729" y="553162"/>
                  </a:lnTo>
                  <a:cubicBezTo>
                    <a:pt x="247883" y="545563"/>
                    <a:pt x="209369" y="499968"/>
                    <a:pt x="185587" y="431672"/>
                  </a:cubicBezTo>
                  <a:cubicBezTo>
                    <a:pt x="218227" y="416377"/>
                    <a:pt x="253852" y="407528"/>
                    <a:pt x="290729" y="405892"/>
                  </a:cubicBezTo>
                  <a:close/>
                  <a:moveTo>
                    <a:pt x="463924" y="364965"/>
                  </a:moveTo>
                  <a:lnTo>
                    <a:pt x="567205" y="364965"/>
                  </a:lnTo>
                  <a:lnTo>
                    <a:pt x="543818" y="416184"/>
                  </a:lnTo>
                  <a:cubicBezTo>
                    <a:pt x="534304" y="432408"/>
                    <a:pt x="523128" y="447695"/>
                    <a:pt x="510459" y="461780"/>
                  </a:cubicBezTo>
                  <a:cubicBezTo>
                    <a:pt x="492442" y="444859"/>
                    <a:pt x="472692" y="430534"/>
                    <a:pt x="451689" y="418708"/>
                  </a:cubicBezTo>
                  <a:close/>
                  <a:moveTo>
                    <a:pt x="316062" y="364965"/>
                  </a:moveTo>
                  <a:lnTo>
                    <a:pt x="438281" y="364965"/>
                  </a:lnTo>
                  <a:lnTo>
                    <a:pt x="428843" y="407092"/>
                  </a:lnTo>
                  <a:cubicBezTo>
                    <a:pt x="393689" y="391126"/>
                    <a:pt x="355646" y="381989"/>
                    <a:pt x="316062" y="380450"/>
                  </a:cubicBezTo>
                  <a:close/>
                  <a:moveTo>
                    <a:pt x="168651" y="364965"/>
                  </a:moveTo>
                  <a:lnTo>
                    <a:pt x="290729" y="364965"/>
                  </a:lnTo>
                  <a:lnTo>
                    <a:pt x="290729" y="380450"/>
                  </a:lnTo>
                  <a:cubicBezTo>
                    <a:pt x="251256" y="381989"/>
                    <a:pt x="213131" y="391126"/>
                    <a:pt x="178086" y="407092"/>
                  </a:cubicBezTo>
                  <a:close/>
                  <a:moveTo>
                    <a:pt x="39659" y="364965"/>
                  </a:moveTo>
                  <a:lnTo>
                    <a:pt x="143035" y="364965"/>
                  </a:lnTo>
                  <a:lnTo>
                    <a:pt x="155174" y="418708"/>
                  </a:lnTo>
                  <a:cubicBezTo>
                    <a:pt x="134171" y="430534"/>
                    <a:pt x="114421" y="444859"/>
                    <a:pt x="96501" y="461780"/>
                  </a:cubicBezTo>
                  <a:cubicBezTo>
                    <a:pt x="83832" y="447695"/>
                    <a:pt x="72632" y="432408"/>
                    <a:pt x="63094" y="416184"/>
                  </a:cubicBezTo>
                  <a:close/>
                  <a:moveTo>
                    <a:pt x="417814" y="222493"/>
                  </a:moveTo>
                  <a:lnTo>
                    <a:pt x="435824" y="283675"/>
                  </a:lnTo>
                  <a:lnTo>
                    <a:pt x="445648" y="252507"/>
                  </a:lnTo>
                  <a:lnTo>
                    <a:pt x="469822" y="252507"/>
                  </a:lnTo>
                  <a:lnTo>
                    <a:pt x="479550" y="283675"/>
                  </a:lnTo>
                  <a:lnTo>
                    <a:pt x="497657" y="222493"/>
                  </a:lnTo>
                  <a:lnTo>
                    <a:pt x="521831" y="229612"/>
                  </a:lnTo>
                  <a:lnTo>
                    <a:pt x="492167" y="330619"/>
                  </a:lnTo>
                  <a:lnTo>
                    <a:pt x="467992" y="330811"/>
                  </a:lnTo>
                  <a:lnTo>
                    <a:pt x="457687" y="298393"/>
                  </a:lnTo>
                  <a:lnTo>
                    <a:pt x="447478" y="330811"/>
                  </a:lnTo>
                  <a:lnTo>
                    <a:pt x="423304" y="330619"/>
                  </a:lnTo>
                  <a:lnTo>
                    <a:pt x="393543" y="229612"/>
                  </a:lnTo>
                  <a:close/>
                  <a:moveTo>
                    <a:pt x="263629" y="222493"/>
                  </a:moveTo>
                  <a:lnTo>
                    <a:pt x="281639" y="283675"/>
                  </a:lnTo>
                  <a:lnTo>
                    <a:pt x="291463" y="252507"/>
                  </a:lnTo>
                  <a:lnTo>
                    <a:pt x="315541" y="252507"/>
                  </a:lnTo>
                  <a:lnTo>
                    <a:pt x="325365" y="283675"/>
                  </a:lnTo>
                  <a:lnTo>
                    <a:pt x="343375" y="222493"/>
                  </a:lnTo>
                  <a:lnTo>
                    <a:pt x="367646" y="229612"/>
                  </a:lnTo>
                  <a:lnTo>
                    <a:pt x="337886" y="330619"/>
                  </a:lnTo>
                  <a:lnTo>
                    <a:pt x="313711" y="330811"/>
                  </a:lnTo>
                  <a:lnTo>
                    <a:pt x="303502" y="298393"/>
                  </a:lnTo>
                  <a:lnTo>
                    <a:pt x="293197" y="330811"/>
                  </a:lnTo>
                  <a:lnTo>
                    <a:pt x="269022" y="330619"/>
                  </a:lnTo>
                  <a:lnTo>
                    <a:pt x="239358" y="229612"/>
                  </a:lnTo>
                  <a:close/>
                  <a:moveTo>
                    <a:pt x="109302" y="222493"/>
                  </a:moveTo>
                  <a:lnTo>
                    <a:pt x="127312" y="283675"/>
                  </a:lnTo>
                  <a:lnTo>
                    <a:pt x="137136" y="252507"/>
                  </a:lnTo>
                  <a:lnTo>
                    <a:pt x="161214" y="252507"/>
                  </a:lnTo>
                  <a:lnTo>
                    <a:pt x="171038" y="283675"/>
                  </a:lnTo>
                  <a:lnTo>
                    <a:pt x="189048" y="222493"/>
                  </a:lnTo>
                  <a:lnTo>
                    <a:pt x="213319" y="229612"/>
                  </a:lnTo>
                  <a:lnTo>
                    <a:pt x="183655" y="330619"/>
                  </a:lnTo>
                  <a:lnTo>
                    <a:pt x="159384" y="330811"/>
                  </a:lnTo>
                  <a:lnTo>
                    <a:pt x="149175" y="298393"/>
                  </a:lnTo>
                  <a:lnTo>
                    <a:pt x="138966" y="330811"/>
                  </a:lnTo>
                  <a:lnTo>
                    <a:pt x="114792" y="330619"/>
                  </a:lnTo>
                  <a:lnTo>
                    <a:pt x="85031" y="229612"/>
                  </a:lnTo>
                  <a:close/>
                  <a:moveTo>
                    <a:pt x="25329" y="213374"/>
                  </a:moveTo>
                  <a:lnTo>
                    <a:pt x="25329" y="339668"/>
                  </a:lnTo>
                  <a:lnTo>
                    <a:pt x="581604" y="339668"/>
                  </a:lnTo>
                  <a:lnTo>
                    <a:pt x="581604" y="213374"/>
                  </a:lnTo>
                  <a:close/>
                  <a:moveTo>
                    <a:pt x="96501" y="91312"/>
                  </a:moveTo>
                  <a:cubicBezTo>
                    <a:pt x="114414" y="108145"/>
                    <a:pt x="134157" y="122573"/>
                    <a:pt x="155152" y="134404"/>
                  </a:cubicBezTo>
                  <a:cubicBezTo>
                    <a:pt x="150241" y="151333"/>
                    <a:pt x="146196" y="169320"/>
                    <a:pt x="143017" y="188173"/>
                  </a:cubicBezTo>
                  <a:lnTo>
                    <a:pt x="168635" y="188173"/>
                  </a:lnTo>
                  <a:cubicBezTo>
                    <a:pt x="171236" y="173456"/>
                    <a:pt x="174318" y="159413"/>
                    <a:pt x="178074" y="145947"/>
                  </a:cubicBezTo>
                  <a:cubicBezTo>
                    <a:pt x="213130" y="161914"/>
                    <a:pt x="251268" y="171052"/>
                    <a:pt x="290754" y="172687"/>
                  </a:cubicBezTo>
                  <a:lnTo>
                    <a:pt x="290754" y="188173"/>
                  </a:lnTo>
                  <a:lnTo>
                    <a:pt x="316083" y="188173"/>
                  </a:lnTo>
                  <a:lnTo>
                    <a:pt x="316083" y="172687"/>
                  </a:lnTo>
                  <a:cubicBezTo>
                    <a:pt x="355665" y="171052"/>
                    <a:pt x="393707" y="161914"/>
                    <a:pt x="428860" y="145947"/>
                  </a:cubicBezTo>
                  <a:cubicBezTo>
                    <a:pt x="432519" y="159413"/>
                    <a:pt x="435697" y="173456"/>
                    <a:pt x="438298" y="188173"/>
                  </a:cubicBezTo>
                  <a:lnTo>
                    <a:pt x="463916" y="188173"/>
                  </a:lnTo>
                  <a:cubicBezTo>
                    <a:pt x="460737" y="169320"/>
                    <a:pt x="456693" y="151333"/>
                    <a:pt x="451685" y="134404"/>
                  </a:cubicBezTo>
                  <a:cubicBezTo>
                    <a:pt x="472776" y="122573"/>
                    <a:pt x="492423" y="108145"/>
                    <a:pt x="510432" y="91312"/>
                  </a:cubicBezTo>
                  <a:cubicBezTo>
                    <a:pt x="535761" y="119399"/>
                    <a:pt x="555119" y="152487"/>
                    <a:pt x="567158" y="188173"/>
                  </a:cubicBezTo>
                  <a:lnTo>
                    <a:pt x="606933" y="188173"/>
                  </a:lnTo>
                  <a:lnTo>
                    <a:pt x="606933" y="364965"/>
                  </a:lnTo>
                  <a:lnTo>
                    <a:pt x="567205" y="364965"/>
                  </a:lnTo>
                  <a:lnTo>
                    <a:pt x="567205" y="364964"/>
                  </a:lnTo>
                  <a:lnTo>
                    <a:pt x="463925" y="364964"/>
                  </a:lnTo>
                  <a:lnTo>
                    <a:pt x="463924" y="364965"/>
                  </a:lnTo>
                  <a:lnTo>
                    <a:pt x="438281" y="364965"/>
                  </a:lnTo>
                  <a:lnTo>
                    <a:pt x="438281" y="364964"/>
                  </a:lnTo>
                  <a:lnTo>
                    <a:pt x="316062" y="364964"/>
                  </a:lnTo>
                  <a:lnTo>
                    <a:pt x="316062" y="364965"/>
                  </a:lnTo>
                  <a:lnTo>
                    <a:pt x="290729" y="364965"/>
                  </a:lnTo>
                  <a:lnTo>
                    <a:pt x="290729" y="364964"/>
                  </a:lnTo>
                  <a:lnTo>
                    <a:pt x="168651" y="364964"/>
                  </a:lnTo>
                  <a:lnTo>
                    <a:pt x="168651" y="364965"/>
                  </a:lnTo>
                  <a:lnTo>
                    <a:pt x="143035" y="364965"/>
                  </a:lnTo>
                  <a:lnTo>
                    <a:pt x="143035" y="364964"/>
                  </a:lnTo>
                  <a:lnTo>
                    <a:pt x="39658" y="364964"/>
                  </a:lnTo>
                  <a:lnTo>
                    <a:pt x="39659" y="364965"/>
                  </a:lnTo>
                  <a:lnTo>
                    <a:pt x="0" y="364965"/>
                  </a:lnTo>
                  <a:lnTo>
                    <a:pt x="0" y="188173"/>
                  </a:lnTo>
                  <a:lnTo>
                    <a:pt x="39679" y="188173"/>
                  </a:lnTo>
                  <a:cubicBezTo>
                    <a:pt x="51717" y="152487"/>
                    <a:pt x="71075" y="119399"/>
                    <a:pt x="96501" y="91312"/>
                  </a:cubicBezTo>
                  <a:close/>
                  <a:moveTo>
                    <a:pt x="384087" y="10655"/>
                  </a:moveTo>
                  <a:cubicBezTo>
                    <a:pt x="424150" y="22673"/>
                    <a:pt x="460939" y="44114"/>
                    <a:pt x="492334" y="73246"/>
                  </a:cubicBezTo>
                  <a:cubicBezTo>
                    <a:pt x="477310" y="87283"/>
                    <a:pt x="461035" y="99397"/>
                    <a:pt x="443700" y="109588"/>
                  </a:cubicBezTo>
                  <a:cubicBezTo>
                    <a:pt x="428580" y="68150"/>
                    <a:pt x="407971" y="34211"/>
                    <a:pt x="384087" y="10655"/>
                  </a:cubicBezTo>
                  <a:close/>
                  <a:moveTo>
                    <a:pt x="222845" y="10655"/>
                  </a:moveTo>
                  <a:cubicBezTo>
                    <a:pt x="198865" y="34211"/>
                    <a:pt x="178352" y="68150"/>
                    <a:pt x="163232" y="109588"/>
                  </a:cubicBezTo>
                  <a:cubicBezTo>
                    <a:pt x="145897" y="99397"/>
                    <a:pt x="129622" y="87283"/>
                    <a:pt x="114598" y="73246"/>
                  </a:cubicBezTo>
                  <a:cubicBezTo>
                    <a:pt x="145897" y="44114"/>
                    <a:pt x="182686" y="22673"/>
                    <a:pt x="222845" y="10655"/>
                  </a:cubicBezTo>
                  <a:close/>
                  <a:moveTo>
                    <a:pt x="316062" y="0"/>
                  </a:moveTo>
                  <a:cubicBezTo>
                    <a:pt x="358937" y="7501"/>
                    <a:pt x="397477" y="53178"/>
                    <a:pt x="421275" y="121358"/>
                  </a:cubicBezTo>
                  <a:cubicBezTo>
                    <a:pt x="388613" y="136744"/>
                    <a:pt x="353060" y="145494"/>
                    <a:pt x="316062" y="147129"/>
                  </a:cubicBezTo>
                  <a:close/>
                  <a:moveTo>
                    <a:pt x="290729" y="0"/>
                  </a:moveTo>
                  <a:lnTo>
                    <a:pt x="290729" y="147129"/>
                  </a:lnTo>
                  <a:cubicBezTo>
                    <a:pt x="253852" y="145494"/>
                    <a:pt x="218227" y="136744"/>
                    <a:pt x="185587" y="121358"/>
                  </a:cubicBezTo>
                  <a:cubicBezTo>
                    <a:pt x="209369" y="53178"/>
                    <a:pt x="247883" y="7501"/>
                    <a:pt x="290729" y="0"/>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1218804">
                <a:defRPr/>
              </a:pPr>
              <a:endParaRPr lang="zh-CN" altLang="en-US" sz="2399" kern="0">
                <a:solidFill>
                  <a:sysClr val="windowText" lastClr="000000"/>
                </a:solidFill>
              </a:endParaRPr>
            </a:p>
          </p:txBody>
        </p:sp>
        <p:grpSp>
          <p:nvGrpSpPr>
            <p:cNvPr id="109" name="îśḻîdè">
              <a:extLst>
                <a:ext uri="{FF2B5EF4-FFF2-40B4-BE49-F238E27FC236}">
                  <a16:creationId xmlns:a16="http://schemas.microsoft.com/office/drawing/2014/main" id="{FCDE8CAF-7B78-4A3F-BF0E-6B129BEA4270}"/>
                </a:ext>
              </a:extLst>
            </p:cNvPr>
            <p:cNvGrpSpPr/>
            <p:nvPr/>
          </p:nvGrpSpPr>
          <p:grpSpPr>
            <a:xfrm>
              <a:off x="673100" y="2244634"/>
              <a:ext cx="3793612" cy="2847315"/>
              <a:chOff x="673100" y="3582851"/>
              <a:chExt cx="3793612" cy="2847315"/>
            </a:xfrm>
          </p:grpSpPr>
          <p:sp>
            <p:nvSpPr>
              <p:cNvPr id="121" name="îṣ1îḓê">
                <a:extLst>
                  <a:ext uri="{FF2B5EF4-FFF2-40B4-BE49-F238E27FC236}">
                    <a16:creationId xmlns:a16="http://schemas.microsoft.com/office/drawing/2014/main" id="{EA2F29F0-E597-4B63-9168-048FE7AE0428}"/>
                  </a:ext>
                </a:extLst>
              </p:cNvPr>
              <p:cNvSpPr/>
              <p:nvPr/>
            </p:nvSpPr>
            <p:spPr bwMode="auto">
              <a:xfrm>
                <a:off x="673100" y="4263239"/>
                <a:ext cx="3793612" cy="2166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altLang="zh-CN" sz="2000" dirty="0"/>
                  <a:t>Combined with intelligent hardware and communication technology, design a low-cost, efficient and personalized intelligent home control system</a:t>
                </a:r>
              </a:p>
            </p:txBody>
          </p:sp>
          <p:sp>
            <p:nvSpPr>
              <p:cNvPr id="122" name="íṧļîḑe">
                <a:extLst>
                  <a:ext uri="{FF2B5EF4-FFF2-40B4-BE49-F238E27FC236}">
                    <a16:creationId xmlns:a16="http://schemas.microsoft.com/office/drawing/2014/main" id="{79D30A5E-95F0-4EF0-960E-A555FD3D39C9}"/>
                  </a:ext>
                </a:extLst>
              </p:cNvPr>
              <p:cNvSpPr txBox="1"/>
              <p:nvPr/>
            </p:nvSpPr>
            <p:spPr bwMode="auto">
              <a:xfrm>
                <a:off x="673100" y="3582851"/>
                <a:ext cx="307841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en-US" altLang="zh-CN" b="1" dirty="0"/>
                  <a:t>AIM</a:t>
                </a:r>
                <a:endParaRPr lang="zh-CN" altLang="en-US" b="1" dirty="0"/>
              </a:p>
            </p:txBody>
          </p:sp>
        </p:grpSp>
        <p:sp>
          <p:nvSpPr>
            <p:cNvPr id="115" name="íṥļíḍe">
              <a:extLst>
                <a:ext uri="{FF2B5EF4-FFF2-40B4-BE49-F238E27FC236}">
                  <a16:creationId xmlns:a16="http://schemas.microsoft.com/office/drawing/2014/main" id="{05B728AA-F1AE-4CEB-BD6C-D04D8709F7FE}"/>
                </a:ext>
              </a:extLst>
            </p:cNvPr>
            <p:cNvSpPr txBox="1"/>
            <p:nvPr/>
          </p:nvSpPr>
          <p:spPr bwMode="auto">
            <a:xfrm>
              <a:off x="7951134" y="1964297"/>
              <a:ext cx="3078414"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pPr>
              <a:r>
                <a:rPr lang="en-US" altLang="zh-CN" b="1" dirty="0"/>
                <a:t>OBJECTIVES</a:t>
              </a:r>
              <a:endParaRPr lang="zh-CN" altLang="en-US" b="1" dirty="0"/>
            </a:p>
          </p:txBody>
        </p:sp>
      </p:grpSp>
      <p:sp>
        <p:nvSpPr>
          <p:cNvPr id="40" name="Content Placeholder 2">
            <a:extLst>
              <a:ext uri="{FF2B5EF4-FFF2-40B4-BE49-F238E27FC236}">
                <a16:creationId xmlns:a16="http://schemas.microsoft.com/office/drawing/2014/main" id="{2C29B7DF-D740-4489-A6FA-341BCDE39F3F}"/>
              </a:ext>
            </a:extLst>
          </p:cNvPr>
          <p:cNvSpPr txBox="1">
            <a:spLocks/>
          </p:cNvSpPr>
          <p:nvPr/>
        </p:nvSpPr>
        <p:spPr>
          <a:xfrm>
            <a:off x="6879506" y="2659051"/>
            <a:ext cx="5221669" cy="3531902"/>
          </a:xfrm>
          <a:prstGeom prst="rect">
            <a:avLst/>
          </a:prstGeom>
        </p:spPr>
        <p:txBody>
          <a:bodyPr>
            <a:normAutofit fontScale="92500" lnSpcReduction="10000"/>
          </a:bodyPr>
          <a:lstStyle>
            <a:lvl1pPr marL="228589" indent="-228589" algn="l" defTabSz="914354"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76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2942" indent="-228589" algn="l" defTabSz="914354"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120"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298" indent="-228589" algn="l" defTabSz="914354"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474"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652"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829"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006" indent="-228589" algn="l" defTabSz="914354"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r>
              <a:rPr lang="en-US" sz="2000" dirty="0"/>
              <a:t>Design a self-learning control system with low cost and high efficiency</a:t>
            </a:r>
          </a:p>
          <a:p>
            <a:pPr lvl="1"/>
            <a:r>
              <a:rPr lang="en-US" sz="2000" dirty="0"/>
              <a:t>A unique IP address shall be set for each controlled household appliance to facilitate the monitoring, viewing and management of household appliances</a:t>
            </a:r>
          </a:p>
          <a:p>
            <a:pPr lvl="1"/>
            <a:r>
              <a:rPr lang="en-US" sz="2000" dirty="0"/>
              <a:t>The control mode of the system is more diversified and humanized, and it can be controlled in real-time remote control, close control, decentralized control or centralized control. Users can switch freely to provide a more convenient way of life.</a:t>
            </a:r>
            <a:endParaRPr lang="en-GB" sz="2000" dirty="0"/>
          </a:p>
        </p:txBody>
      </p:sp>
    </p:spTree>
    <p:custDataLst>
      <p:tags r:id="rId1"/>
    </p:custDataLst>
    <p:extLst>
      <p:ext uri="{BB962C8B-B14F-4D97-AF65-F5344CB8AC3E}">
        <p14:creationId xmlns:p14="http://schemas.microsoft.com/office/powerpoint/2010/main" val="2171963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a:xfrm>
            <a:off x="3636349" y="2669704"/>
            <a:ext cx="7860325" cy="675256"/>
          </a:xfrm>
        </p:spPr>
        <p:txBody>
          <a:bodyPr>
            <a:normAutofit/>
          </a:bodyPr>
          <a:lstStyle/>
          <a:p>
            <a:pPr>
              <a:lnSpc>
                <a:spcPct val="100000"/>
              </a:lnSpc>
            </a:pPr>
            <a:r>
              <a:rPr lang="en-US" altLang="zh-CN" sz="3600" dirty="0"/>
              <a:t>Methodology</a:t>
            </a:r>
            <a:endParaRPr lang="zh-CN" altLang="en-US"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a:t>/</a:t>
            </a:r>
            <a:r>
              <a:rPr lang="en-US" altLang="zh-CN" sz="100"/>
              <a:t> </a:t>
            </a:r>
            <a:r>
              <a:rPr lang="en-US" altLang="zh-CN"/>
              <a:t>04</a:t>
            </a:r>
            <a:endParaRPr lang="zh-CN" altLang="en-US" dirty="0"/>
          </a:p>
        </p:txBody>
      </p:sp>
    </p:spTree>
    <p:custDataLst>
      <p:tags r:id="rId1"/>
    </p:custDataLst>
    <p:extLst>
      <p:ext uri="{BB962C8B-B14F-4D97-AF65-F5344CB8AC3E}">
        <p14:creationId xmlns:p14="http://schemas.microsoft.com/office/powerpoint/2010/main" val="4195473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0FF79C03-8DEC-461C-BE1D-17DA2F42B348}"/>
              </a:ext>
            </a:extLst>
          </p:cNvPr>
          <p:cNvSpPr>
            <a:spLocks noGrp="1"/>
          </p:cNvSpPr>
          <p:nvPr>
            <p:ph type="sldNum" sz="quarter" idx="12"/>
          </p:nvPr>
        </p:nvSpPr>
        <p:spPr/>
        <p:txBody>
          <a:bodyPr/>
          <a:lstStyle/>
          <a:p>
            <a:fld id="{5DD3DB80-B894-403A-B48E-6FDC1A72010E}" type="slidenum">
              <a:rPr lang="zh-CN" altLang="en-US" smtClean="0"/>
              <a:pPr/>
              <a:t>9</a:t>
            </a:fld>
            <a:r>
              <a:rPr lang="zh-CN" altLang="en-US" sz="100"/>
              <a:t> </a:t>
            </a:r>
          </a:p>
        </p:txBody>
      </p:sp>
      <p:sp>
        <p:nvSpPr>
          <p:cNvPr id="2" name="标题 1">
            <a:extLst>
              <a:ext uri="{FF2B5EF4-FFF2-40B4-BE49-F238E27FC236}">
                <a16:creationId xmlns:a16="http://schemas.microsoft.com/office/drawing/2014/main" id="{5AF0E25C-C9AD-4D8F-BF46-EB607662A2C4}"/>
              </a:ext>
            </a:extLst>
          </p:cNvPr>
          <p:cNvSpPr>
            <a:spLocks noGrp="1"/>
          </p:cNvSpPr>
          <p:nvPr>
            <p:ph type="title"/>
          </p:nvPr>
        </p:nvSpPr>
        <p:spPr/>
        <p:txBody>
          <a:bodyPr/>
          <a:lstStyle/>
          <a:p>
            <a:r>
              <a:rPr lang="en-US" altLang="zh-CN" dirty="0"/>
              <a:t>Methodology</a:t>
            </a:r>
            <a:endParaRPr lang="zh-CN" altLang="en-US" dirty="0"/>
          </a:p>
        </p:txBody>
      </p:sp>
      <p:grpSp>
        <p:nvGrpSpPr>
          <p:cNvPr id="28" name="200829"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685016" y="1162418"/>
            <a:ext cx="10727273" cy="3807359"/>
            <a:chOff x="685016" y="1162418"/>
            <a:chExt cx="10727273" cy="3807359"/>
          </a:xfrm>
        </p:grpSpPr>
        <p:grpSp>
          <p:nvGrpSpPr>
            <p:cNvPr id="29" name="iṡļídè"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a:extLst>
                <a:ext uri="{FF2B5EF4-FFF2-40B4-BE49-F238E27FC236}">
                  <a16:creationId xmlns:a16="http://schemas.microsoft.com/office/drawing/2014/main" id="{B6729147-AF70-43CB-B248-3E8E88492476}"/>
                </a:ext>
              </a:extLst>
            </p:cNvPr>
            <p:cNvGrpSpPr/>
            <p:nvPr/>
          </p:nvGrpSpPr>
          <p:grpSpPr>
            <a:xfrm>
              <a:off x="7041001" y="1246697"/>
              <a:ext cx="4371288" cy="3723080"/>
              <a:chOff x="3569497" y="1277144"/>
              <a:chExt cx="5053015" cy="4303715"/>
            </a:xfrm>
          </p:grpSpPr>
          <p:grpSp>
            <p:nvGrpSpPr>
              <p:cNvPr id="39" name="î$ľíde">
                <a:extLst>
                  <a:ext uri="{FF2B5EF4-FFF2-40B4-BE49-F238E27FC236}">
                    <a16:creationId xmlns:a16="http://schemas.microsoft.com/office/drawing/2014/main" id="{176393D2-846C-444F-9004-30463B198272}"/>
                  </a:ext>
                </a:extLst>
              </p:cNvPr>
              <p:cNvGrpSpPr>
                <a:grpSpLocks/>
              </p:cNvGrpSpPr>
              <p:nvPr/>
            </p:nvGrpSpPr>
            <p:grpSpPr bwMode="auto">
              <a:xfrm>
                <a:off x="3569497" y="1277144"/>
                <a:ext cx="5053015" cy="4303715"/>
                <a:chOff x="2304" y="897"/>
                <a:chExt cx="3183" cy="2711"/>
              </a:xfrm>
            </p:grpSpPr>
            <p:sp>
              <p:nvSpPr>
                <p:cNvPr id="122" name="ïS1ide">
                  <a:extLst>
                    <a:ext uri="{FF2B5EF4-FFF2-40B4-BE49-F238E27FC236}">
                      <a16:creationId xmlns:a16="http://schemas.microsoft.com/office/drawing/2014/main" id="{C574BD88-0225-4A79-BFCF-7A1AF768CFBB}"/>
                    </a:ext>
                  </a:extLst>
                </p:cNvPr>
                <p:cNvSpPr/>
                <p:nvPr/>
              </p:nvSpPr>
              <p:spPr bwMode="auto">
                <a:xfrm>
                  <a:off x="2367" y="1513"/>
                  <a:ext cx="1276" cy="678"/>
                </a:xfrm>
                <a:custGeom>
                  <a:avLst/>
                  <a:gdLst>
                    <a:gd name="T0" fmla="*/ 1799 w 2002"/>
                    <a:gd name="T1" fmla="*/ 660 h 1066"/>
                    <a:gd name="T2" fmla="*/ 1769 w 2002"/>
                    <a:gd name="T3" fmla="*/ 660 h 1066"/>
                    <a:gd name="T4" fmla="*/ 1777 w 2002"/>
                    <a:gd name="T5" fmla="*/ 598 h 1066"/>
                    <a:gd name="T6" fmla="*/ 1530 w 2002"/>
                    <a:gd name="T7" fmla="*/ 352 h 1066"/>
                    <a:gd name="T8" fmla="*/ 1408 w 2002"/>
                    <a:gd name="T9" fmla="*/ 385 h 1066"/>
                    <a:gd name="T10" fmla="*/ 940 w 2002"/>
                    <a:gd name="T11" fmla="*/ 0 h 1066"/>
                    <a:gd name="T12" fmla="*/ 473 w 2002"/>
                    <a:gd name="T13" fmla="*/ 384 h 1066"/>
                    <a:gd name="T14" fmla="*/ 398 w 2002"/>
                    <a:gd name="T15" fmla="*/ 373 h 1066"/>
                    <a:gd name="T16" fmla="*/ 137 w 2002"/>
                    <a:gd name="T17" fmla="*/ 634 h 1066"/>
                    <a:gd name="T18" fmla="*/ 140 w 2002"/>
                    <a:gd name="T19" fmla="*/ 670 h 1066"/>
                    <a:gd name="T20" fmla="*/ 0 w 2002"/>
                    <a:gd name="T21" fmla="*/ 863 h 1066"/>
                    <a:gd name="T22" fmla="*/ 203 w 2002"/>
                    <a:gd name="T23" fmla="*/ 1066 h 1066"/>
                    <a:gd name="T24" fmla="*/ 1799 w 2002"/>
                    <a:gd name="T25" fmla="*/ 1066 h 1066"/>
                    <a:gd name="T26" fmla="*/ 2002 w 2002"/>
                    <a:gd name="T27" fmla="*/ 863 h 1066"/>
                    <a:gd name="T28" fmla="*/ 1799 w 2002"/>
                    <a:gd name="T29" fmla="*/ 660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02" h="1066">
                      <a:moveTo>
                        <a:pt x="1799" y="660"/>
                      </a:moveTo>
                      <a:cubicBezTo>
                        <a:pt x="1769" y="660"/>
                        <a:pt x="1769" y="660"/>
                        <a:pt x="1769" y="660"/>
                      </a:cubicBezTo>
                      <a:cubicBezTo>
                        <a:pt x="1774" y="640"/>
                        <a:pt x="1777" y="620"/>
                        <a:pt x="1777" y="598"/>
                      </a:cubicBezTo>
                      <a:cubicBezTo>
                        <a:pt x="1777" y="462"/>
                        <a:pt x="1667" y="352"/>
                        <a:pt x="1530" y="352"/>
                      </a:cubicBezTo>
                      <a:cubicBezTo>
                        <a:pt x="1486" y="352"/>
                        <a:pt x="1444" y="364"/>
                        <a:pt x="1408" y="385"/>
                      </a:cubicBezTo>
                      <a:cubicBezTo>
                        <a:pt x="1365" y="165"/>
                        <a:pt x="1172" y="0"/>
                        <a:pt x="940" y="0"/>
                      </a:cubicBezTo>
                      <a:cubicBezTo>
                        <a:pt x="709" y="0"/>
                        <a:pt x="516" y="165"/>
                        <a:pt x="473" y="384"/>
                      </a:cubicBezTo>
                      <a:cubicBezTo>
                        <a:pt x="450" y="377"/>
                        <a:pt x="424" y="373"/>
                        <a:pt x="398" y="373"/>
                      </a:cubicBezTo>
                      <a:cubicBezTo>
                        <a:pt x="254" y="373"/>
                        <a:pt x="137" y="490"/>
                        <a:pt x="137" y="634"/>
                      </a:cubicBezTo>
                      <a:cubicBezTo>
                        <a:pt x="137" y="647"/>
                        <a:pt x="138" y="659"/>
                        <a:pt x="140" y="670"/>
                      </a:cubicBezTo>
                      <a:cubicBezTo>
                        <a:pt x="59" y="697"/>
                        <a:pt x="0" y="773"/>
                        <a:pt x="0" y="863"/>
                      </a:cubicBezTo>
                      <a:cubicBezTo>
                        <a:pt x="0" y="975"/>
                        <a:pt x="91" y="1066"/>
                        <a:pt x="203" y="1066"/>
                      </a:cubicBezTo>
                      <a:cubicBezTo>
                        <a:pt x="1799" y="1066"/>
                        <a:pt x="1799" y="1066"/>
                        <a:pt x="1799" y="1066"/>
                      </a:cubicBezTo>
                      <a:cubicBezTo>
                        <a:pt x="1911" y="1066"/>
                        <a:pt x="2002" y="975"/>
                        <a:pt x="2002" y="863"/>
                      </a:cubicBezTo>
                      <a:cubicBezTo>
                        <a:pt x="2002" y="751"/>
                        <a:pt x="1911" y="660"/>
                        <a:pt x="1799" y="660"/>
                      </a:cubicBezTo>
                    </a:path>
                  </a:pathLst>
                </a:cu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3" name="ïṩľïḋê">
                  <a:extLst>
                    <a:ext uri="{FF2B5EF4-FFF2-40B4-BE49-F238E27FC236}">
                      <a16:creationId xmlns:a16="http://schemas.microsoft.com/office/drawing/2014/main" id="{203E9B22-D7D3-4A21-AFD2-6AA362FAE2D2}"/>
                    </a:ext>
                  </a:extLst>
                </p:cNvPr>
                <p:cNvSpPr/>
                <p:nvPr/>
              </p:nvSpPr>
              <p:spPr bwMode="auto">
                <a:xfrm>
                  <a:off x="2955" y="1513"/>
                  <a:ext cx="688" cy="678"/>
                </a:xfrm>
                <a:custGeom>
                  <a:avLst/>
                  <a:gdLst>
                    <a:gd name="T0" fmla="*/ 17 w 1079"/>
                    <a:gd name="T1" fmla="*/ 0 h 1066"/>
                    <a:gd name="T2" fmla="*/ 17 w 1079"/>
                    <a:gd name="T3" fmla="*/ 0 h 1066"/>
                    <a:gd name="T4" fmla="*/ 0 w 1079"/>
                    <a:gd name="T5" fmla="*/ 0 h 1066"/>
                    <a:gd name="T6" fmla="*/ 0 w 1079"/>
                    <a:gd name="T7" fmla="*/ 1066 h 1066"/>
                    <a:gd name="T8" fmla="*/ 876 w 1079"/>
                    <a:gd name="T9" fmla="*/ 1066 h 1066"/>
                    <a:gd name="T10" fmla="*/ 1079 w 1079"/>
                    <a:gd name="T11" fmla="*/ 863 h 1066"/>
                    <a:gd name="T12" fmla="*/ 916 w 1079"/>
                    <a:gd name="T13" fmla="*/ 664 h 1066"/>
                    <a:gd name="T14" fmla="*/ 876 w 1079"/>
                    <a:gd name="T15" fmla="*/ 660 h 1066"/>
                    <a:gd name="T16" fmla="*/ 846 w 1079"/>
                    <a:gd name="T17" fmla="*/ 660 h 1066"/>
                    <a:gd name="T18" fmla="*/ 846 w 1079"/>
                    <a:gd name="T19" fmla="*/ 660 h 1066"/>
                    <a:gd name="T20" fmla="*/ 854 w 1079"/>
                    <a:gd name="T21" fmla="*/ 598 h 1066"/>
                    <a:gd name="T22" fmla="*/ 646 w 1079"/>
                    <a:gd name="T23" fmla="*/ 355 h 1066"/>
                    <a:gd name="T24" fmla="*/ 607 w 1079"/>
                    <a:gd name="T25" fmla="*/ 352 h 1066"/>
                    <a:gd name="T26" fmla="*/ 485 w 1079"/>
                    <a:gd name="T27" fmla="*/ 385 h 1066"/>
                    <a:gd name="T28" fmla="*/ 17 w 1079"/>
                    <a:gd name="T29" fmla="*/ 0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79" h="1066">
                      <a:moveTo>
                        <a:pt x="17" y="0"/>
                      </a:moveTo>
                      <a:cubicBezTo>
                        <a:pt x="17" y="0"/>
                        <a:pt x="17" y="0"/>
                        <a:pt x="17" y="0"/>
                      </a:cubicBezTo>
                      <a:cubicBezTo>
                        <a:pt x="12" y="0"/>
                        <a:pt x="6" y="0"/>
                        <a:pt x="0" y="0"/>
                      </a:cubicBezTo>
                      <a:cubicBezTo>
                        <a:pt x="0" y="1066"/>
                        <a:pt x="0" y="1066"/>
                        <a:pt x="0" y="1066"/>
                      </a:cubicBezTo>
                      <a:cubicBezTo>
                        <a:pt x="876" y="1066"/>
                        <a:pt x="876" y="1066"/>
                        <a:pt x="876" y="1066"/>
                      </a:cubicBezTo>
                      <a:cubicBezTo>
                        <a:pt x="988" y="1066"/>
                        <a:pt x="1079" y="975"/>
                        <a:pt x="1079" y="863"/>
                      </a:cubicBezTo>
                      <a:cubicBezTo>
                        <a:pt x="1079" y="765"/>
                        <a:pt x="1009" y="683"/>
                        <a:pt x="916" y="664"/>
                      </a:cubicBezTo>
                      <a:cubicBezTo>
                        <a:pt x="903" y="662"/>
                        <a:pt x="890" y="660"/>
                        <a:pt x="876" y="660"/>
                      </a:cubicBezTo>
                      <a:cubicBezTo>
                        <a:pt x="846" y="660"/>
                        <a:pt x="846" y="660"/>
                        <a:pt x="846" y="660"/>
                      </a:cubicBezTo>
                      <a:cubicBezTo>
                        <a:pt x="846" y="660"/>
                        <a:pt x="846" y="660"/>
                        <a:pt x="846" y="660"/>
                      </a:cubicBezTo>
                      <a:cubicBezTo>
                        <a:pt x="851" y="640"/>
                        <a:pt x="854" y="620"/>
                        <a:pt x="854" y="598"/>
                      </a:cubicBezTo>
                      <a:cubicBezTo>
                        <a:pt x="854" y="475"/>
                        <a:pt x="764" y="373"/>
                        <a:pt x="646" y="355"/>
                      </a:cubicBezTo>
                      <a:cubicBezTo>
                        <a:pt x="634" y="353"/>
                        <a:pt x="621" y="352"/>
                        <a:pt x="607" y="352"/>
                      </a:cubicBezTo>
                      <a:cubicBezTo>
                        <a:pt x="563" y="352"/>
                        <a:pt x="521" y="364"/>
                        <a:pt x="485" y="385"/>
                      </a:cubicBezTo>
                      <a:cubicBezTo>
                        <a:pt x="442" y="165"/>
                        <a:pt x="249" y="0"/>
                        <a:pt x="17"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0" name="îş1iḍè">
                  <a:extLst>
                    <a:ext uri="{FF2B5EF4-FFF2-40B4-BE49-F238E27FC236}">
                      <a16:creationId xmlns:a16="http://schemas.microsoft.com/office/drawing/2014/main" id="{F19E0E9F-0635-471E-942B-2BFE503CE9D6}"/>
                    </a:ext>
                  </a:extLst>
                </p:cNvPr>
                <p:cNvSpPr/>
                <p:nvPr/>
              </p:nvSpPr>
              <p:spPr bwMode="auto">
                <a:xfrm>
                  <a:off x="3367" y="897"/>
                  <a:ext cx="1194" cy="1588"/>
                </a:xfrm>
                <a:custGeom>
                  <a:avLst/>
                  <a:gdLst>
                    <a:gd name="T0" fmla="*/ 937 w 1873"/>
                    <a:gd name="T1" fmla="*/ 0 h 2494"/>
                    <a:gd name="T2" fmla="*/ 0 w 1873"/>
                    <a:gd name="T3" fmla="*/ 404 h 2494"/>
                    <a:gd name="T4" fmla="*/ 0 w 1873"/>
                    <a:gd name="T5" fmla="*/ 1407 h 2494"/>
                    <a:gd name="T6" fmla="*/ 937 w 1873"/>
                    <a:gd name="T7" fmla="*/ 2494 h 2494"/>
                    <a:gd name="T8" fmla="*/ 1873 w 1873"/>
                    <a:gd name="T9" fmla="*/ 1407 h 2494"/>
                    <a:gd name="T10" fmla="*/ 1873 w 1873"/>
                    <a:gd name="T11" fmla="*/ 404 h 2494"/>
                    <a:gd name="T12" fmla="*/ 937 w 1873"/>
                    <a:gd name="T13" fmla="*/ 0 h 2494"/>
                  </a:gdLst>
                  <a:ahLst/>
                  <a:cxnLst>
                    <a:cxn ang="0">
                      <a:pos x="T0" y="T1"/>
                    </a:cxn>
                    <a:cxn ang="0">
                      <a:pos x="T2" y="T3"/>
                    </a:cxn>
                    <a:cxn ang="0">
                      <a:pos x="T4" y="T5"/>
                    </a:cxn>
                    <a:cxn ang="0">
                      <a:pos x="T6" y="T7"/>
                    </a:cxn>
                    <a:cxn ang="0">
                      <a:pos x="T8" y="T9"/>
                    </a:cxn>
                    <a:cxn ang="0">
                      <a:pos x="T10" y="T11"/>
                    </a:cxn>
                    <a:cxn ang="0">
                      <a:pos x="T12" y="T13"/>
                    </a:cxn>
                  </a:cxnLst>
                  <a:rect l="0" t="0" r="r" b="b"/>
                  <a:pathLst>
                    <a:path w="1873" h="2494">
                      <a:moveTo>
                        <a:pt x="937" y="0"/>
                      </a:moveTo>
                      <a:cubicBezTo>
                        <a:pt x="0" y="404"/>
                        <a:pt x="0" y="404"/>
                        <a:pt x="0" y="404"/>
                      </a:cubicBezTo>
                      <a:cubicBezTo>
                        <a:pt x="0" y="1407"/>
                        <a:pt x="0" y="1407"/>
                        <a:pt x="0" y="1407"/>
                      </a:cubicBezTo>
                      <a:cubicBezTo>
                        <a:pt x="0" y="1407"/>
                        <a:pt x="55" y="2106"/>
                        <a:pt x="937" y="2494"/>
                      </a:cubicBezTo>
                      <a:cubicBezTo>
                        <a:pt x="1818" y="2106"/>
                        <a:pt x="1873" y="1407"/>
                        <a:pt x="1873" y="1407"/>
                      </a:cubicBezTo>
                      <a:cubicBezTo>
                        <a:pt x="1873" y="404"/>
                        <a:pt x="1873" y="404"/>
                        <a:pt x="1873" y="404"/>
                      </a:cubicBezTo>
                      <a:cubicBezTo>
                        <a:pt x="937" y="0"/>
                        <a:pt x="937" y="0"/>
                        <a:pt x="937" y="0"/>
                      </a:cubicBezTo>
                    </a:path>
                  </a:pathLst>
                </a:custGeom>
                <a:solidFill>
                  <a:srgbClr val="00598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1" name="íSlïdê">
                  <a:extLst>
                    <a:ext uri="{FF2B5EF4-FFF2-40B4-BE49-F238E27FC236}">
                      <a16:creationId xmlns:a16="http://schemas.microsoft.com/office/drawing/2014/main" id="{EA550085-DB03-4780-B4AB-39FD77A554A6}"/>
                    </a:ext>
                  </a:extLst>
                </p:cNvPr>
                <p:cNvSpPr/>
                <p:nvPr/>
              </p:nvSpPr>
              <p:spPr bwMode="auto">
                <a:xfrm>
                  <a:off x="3489" y="1059"/>
                  <a:ext cx="950" cy="1263"/>
                </a:xfrm>
                <a:custGeom>
                  <a:avLst/>
                  <a:gdLst>
                    <a:gd name="T0" fmla="*/ 745 w 1490"/>
                    <a:gd name="T1" fmla="*/ 0 h 1984"/>
                    <a:gd name="T2" fmla="*/ 0 w 1490"/>
                    <a:gd name="T3" fmla="*/ 321 h 1984"/>
                    <a:gd name="T4" fmla="*/ 0 w 1490"/>
                    <a:gd name="T5" fmla="*/ 1120 h 1984"/>
                    <a:gd name="T6" fmla="*/ 745 w 1490"/>
                    <a:gd name="T7" fmla="*/ 1984 h 1984"/>
                    <a:gd name="T8" fmla="*/ 1490 w 1490"/>
                    <a:gd name="T9" fmla="*/ 1120 h 1984"/>
                    <a:gd name="T10" fmla="*/ 1490 w 1490"/>
                    <a:gd name="T11" fmla="*/ 321 h 1984"/>
                    <a:gd name="T12" fmla="*/ 745 w 1490"/>
                    <a:gd name="T13" fmla="*/ 0 h 1984"/>
                  </a:gdLst>
                  <a:ahLst/>
                  <a:cxnLst>
                    <a:cxn ang="0">
                      <a:pos x="T0" y="T1"/>
                    </a:cxn>
                    <a:cxn ang="0">
                      <a:pos x="T2" y="T3"/>
                    </a:cxn>
                    <a:cxn ang="0">
                      <a:pos x="T4" y="T5"/>
                    </a:cxn>
                    <a:cxn ang="0">
                      <a:pos x="T6" y="T7"/>
                    </a:cxn>
                    <a:cxn ang="0">
                      <a:pos x="T8" y="T9"/>
                    </a:cxn>
                    <a:cxn ang="0">
                      <a:pos x="T10" y="T11"/>
                    </a:cxn>
                    <a:cxn ang="0">
                      <a:pos x="T12" y="T13"/>
                    </a:cxn>
                  </a:cxnLst>
                  <a:rect l="0" t="0" r="r" b="b"/>
                  <a:pathLst>
                    <a:path w="1490" h="1984">
                      <a:moveTo>
                        <a:pt x="745" y="0"/>
                      </a:moveTo>
                      <a:cubicBezTo>
                        <a:pt x="0" y="321"/>
                        <a:pt x="0" y="321"/>
                        <a:pt x="0" y="321"/>
                      </a:cubicBezTo>
                      <a:cubicBezTo>
                        <a:pt x="0" y="1120"/>
                        <a:pt x="0" y="1120"/>
                        <a:pt x="0" y="1120"/>
                      </a:cubicBezTo>
                      <a:cubicBezTo>
                        <a:pt x="0" y="1120"/>
                        <a:pt x="44" y="1675"/>
                        <a:pt x="745" y="1984"/>
                      </a:cubicBezTo>
                      <a:cubicBezTo>
                        <a:pt x="1446" y="1675"/>
                        <a:pt x="1490" y="1120"/>
                        <a:pt x="1490" y="1120"/>
                      </a:cubicBezTo>
                      <a:cubicBezTo>
                        <a:pt x="1490" y="321"/>
                        <a:pt x="1490" y="321"/>
                        <a:pt x="1490" y="321"/>
                      </a:cubicBezTo>
                      <a:cubicBezTo>
                        <a:pt x="745" y="0"/>
                        <a:pt x="745" y="0"/>
                        <a:pt x="745" y="0"/>
                      </a:cubicBezTo>
                    </a:path>
                  </a:pathLst>
                </a:custGeom>
                <a:solidFill>
                  <a:srgbClr val="FFDF4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2" name="íśḷiḋê">
                  <a:extLst>
                    <a:ext uri="{FF2B5EF4-FFF2-40B4-BE49-F238E27FC236}">
                      <a16:creationId xmlns:a16="http://schemas.microsoft.com/office/drawing/2014/main" id="{75CDE7B3-73DD-4EFF-92A2-7D96E1346928}"/>
                    </a:ext>
                  </a:extLst>
                </p:cNvPr>
                <p:cNvSpPr/>
                <p:nvPr/>
              </p:nvSpPr>
              <p:spPr bwMode="auto">
                <a:xfrm>
                  <a:off x="3964" y="897"/>
                  <a:ext cx="597" cy="1588"/>
                </a:xfrm>
                <a:custGeom>
                  <a:avLst/>
                  <a:gdLst>
                    <a:gd name="T0" fmla="*/ 151 w 936"/>
                    <a:gd name="T1" fmla="*/ 2164 h 2494"/>
                    <a:gd name="T2" fmla="*/ 0 w 936"/>
                    <a:gd name="T3" fmla="*/ 2239 h 2494"/>
                    <a:gd name="T4" fmla="*/ 0 w 936"/>
                    <a:gd name="T5" fmla="*/ 2494 h 2494"/>
                    <a:gd name="T6" fmla="*/ 225 w 936"/>
                    <a:gd name="T7" fmla="*/ 2378 h 2494"/>
                    <a:gd name="T8" fmla="*/ 224 w 936"/>
                    <a:gd name="T9" fmla="*/ 2361 h 2494"/>
                    <a:gd name="T10" fmla="*/ 323 w 936"/>
                    <a:gd name="T11" fmla="*/ 2224 h 2494"/>
                    <a:gd name="T12" fmla="*/ 322 w 936"/>
                    <a:gd name="T13" fmla="*/ 2198 h 2494"/>
                    <a:gd name="T14" fmla="*/ 323 w 936"/>
                    <a:gd name="T15" fmla="*/ 2178 h 2494"/>
                    <a:gd name="T16" fmla="*/ 151 w 936"/>
                    <a:gd name="T17" fmla="*/ 2178 h 2494"/>
                    <a:gd name="T18" fmla="*/ 151 w 936"/>
                    <a:gd name="T19" fmla="*/ 2164 h 2494"/>
                    <a:gd name="T20" fmla="*/ 936 w 936"/>
                    <a:gd name="T21" fmla="*/ 1172 h 2494"/>
                    <a:gd name="T22" fmla="*/ 745 w 936"/>
                    <a:gd name="T23" fmla="*/ 1172 h 2494"/>
                    <a:gd name="T24" fmla="*/ 745 w 936"/>
                    <a:gd name="T25" fmla="*/ 1375 h 2494"/>
                    <a:gd name="T26" fmla="*/ 191 w 936"/>
                    <a:gd name="T27" fmla="*/ 2140 h 2494"/>
                    <a:gd name="T28" fmla="*/ 331 w 936"/>
                    <a:gd name="T29" fmla="*/ 2140 h 2494"/>
                    <a:gd name="T30" fmla="*/ 507 w 936"/>
                    <a:gd name="T31" fmla="*/ 2013 h 2494"/>
                    <a:gd name="T32" fmla="*/ 561 w 936"/>
                    <a:gd name="T33" fmla="*/ 2021 h 2494"/>
                    <a:gd name="T34" fmla="*/ 826 w 936"/>
                    <a:gd name="T35" fmla="*/ 1754 h 2494"/>
                    <a:gd name="T36" fmla="*/ 936 w 936"/>
                    <a:gd name="T37" fmla="*/ 1407 h 2494"/>
                    <a:gd name="T38" fmla="*/ 936 w 936"/>
                    <a:gd name="T39" fmla="*/ 1172 h 2494"/>
                    <a:gd name="T40" fmla="*/ 0 w 936"/>
                    <a:gd name="T41" fmla="*/ 0 h 2494"/>
                    <a:gd name="T42" fmla="*/ 0 w 936"/>
                    <a:gd name="T43" fmla="*/ 255 h 2494"/>
                    <a:gd name="T44" fmla="*/ 634 w 936"/>
                    <a:gd name="T45" fmla="*/ 528 h 2494"/>
                    <a:gd name="T46" fmla="*/ 786 w 936"/>
                    <a:gd name="T47" fmla="*/ 479 h 2494"/>
                    <a:gd name="T48" fmla="*/ 861 w 936"/>
                    <a:gd name="T49" fmla="*/ 490 h 2494"/>
                    <a:gd name="T50" fmla="*/ 895 w 936"/>
                    <a:gd name="T51" fmla="*/ 386 h 2494"/>
                    <a:gd name="T52" fmla="*/ 0 w 936"/>
                    <a:gd name="T53" fmla="*/ 0 h 24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36" h="2494">
                      <a:moveTo>
                        <a:pt x="151" y="2164"/>
                      </a:moveTo>
                      <a:cubicBezTo>
                        <a:pt x="104" y="2190"/>
                        <a:pt x="54" y="2215"/>
                        <a:pt x="0" y="2239"/>
                      </a:cubicBezTo>
                      <a:cubicBezTo>
                        <a:pt x="0" y="2494"/>
                        <a:pt x="0" y="2494"/>
                        <a:pt x="0" y="2494"/>
                      </a:cubicBezTo>
                      <a:cubicBezTo>
                        <a:pt x="82" y="2458"/>
                        <a:pt x="157" y="2419"/>
                        <a:pt x="225" y="2378"/>
                      </a:cubicBezTo>
                      <a:cubicBezTo>
                        <a:pt x="224" y="2373"/>
                        <a:pt x="224" y="2367"/>
                        <a:pt x="224" y="2361"/>
                      </a:cubicBezTo>
                      <a:cubicBezTo>
                        <a:pt x="224" y="2297"/>
                        <a:pt x="266" y="2243"/>
                        <a:pt x="323" y="2224"/>
                      </a:cubicBezTo>
                      <a:cubicBezTo>
                        <a:pt x="322" y="2216"/>
                        <a:pt x="322" y="2207"/>
                        <a:pt x="322" y="2198"/>
                      </a:cubicBezTo>
                      <a:cubicBezTo>
                        <a:pt x="322" y="2192"/>
                        <a:pt x="322" y="2185"/>
                        <a:pt x="323" y="2178"/>
                      </a:cubicBezTo>
                      <a:cubicBezTo>
                        <a:pt x="151" y="2178"/>
                        <a:pt x="151" y="2178"/>
                        <a:pt x="151" y="2178"/>
                      </a:cubicBezTo>
                      <a:cubicBezTo>
                        <a:pt x="151" y="2164"/>
                        <a:pt x="151" y="2164"/>
                        <a:pt x="151" y="2164"/>
                      </a:cubicBezTo>
                      <a:moveTo>
                        <a:pt x="936" y="1172"/>
                      </a:moveTo>
                      <a:cubicBezTo>
                        <a:pt x="745" y="1172"/>
                        <a:pt x="745" y="1172"/>
                        <a:pt x="745" y="1172"/>
                      </a:cubicBezTo>
                      <a:cubicBezTo>
                        <a:pt x="745" y="1375"/>
                        <a:pt x="745" y="1375"/>
                        <a:pt x="745" y="1375"/>
                      </a:cubicBezTo>
                      <a:cubicBezTo>
                        <a:pt x="745" y="1375"/>
                        <a:pt x="709" y="1825"/>
                        <a:pt x="191" y="2140"/>
                      </a:cubicBezTo>
                      <a:cubicBezTo>
                        <a:pt x="331" y="2140"/>
                        <a:pt x="331" y="2140"/>
                        <a:pt x="331" y="2140"/>
                      </a:cubicBezTo>
                      <a:cubicBezTo>
                        <a:pt x="355" y="2066"/>
                        <a:pt x="425" y="2013"/>
                        <a:pt x="507" y="2013"/>
                      </a:cubicBezTo>
                      <a:cubicBezTo>
                        <a:pt x="526" y="2013"/>
                        <a:pt x="544" y="2015"/>
                        <a:pt x="561" y="2021"/>
                      </a:cubicBezTo>
                      <a:cubicBezTo>
                        <a:pt x="587" y="1886"/>
                        <a:pt x="692" y="1781"/>
                        <a:pt x="826" y="1754"/>
                      </a:cubicBezTo>
                      <a:cubicBezTo>
                        <a:pt x="925" y="1556"/>
                        <a:pt x="936" y="1407"/>
                        <a:pt x="936" y="1407"/>
                      </a:cubicBezTo>
                      <a:cubicBezTo>
                        <a:pt x="936" y="1172"/>
                        <a:pt x="936" y="1172"/>
                        <a:pt x="936" y="1172"/>
                      </a:cubicBezTo>
                      <a:moveTo>
                        <a:pt x="0" y="0"/>
                      </a:moveTo>
                      <a:cubicBezTo>
                        <a:pt x="0" y="255"/>
                        <a:pt x="0" y="255"/>
                        <a:pt x="0" y="255"/>
                      </a:cubicBezTo>
                      <a:cubicBezTo>
                        <a:pt x="634" y="528"/>
                        <a:pt x="634" y="528"/>
                        <a:pt x="634" y="528"/>
                      </a:cubicBezTo>
                      <a:cubicBezTo>
                        <a:pt x="677" y="498"/>
                        <a:pt x="729" y="479"/>
                        <a:pt x="786" y="479"/>
                      </a:cubicBezTo>
                      <a:cubicBezTo>
                        <a:pt x="812" y="479"/>
                        <a:pt x="837" y="483"/>
                        <a:pt x="861" y="490"/>
                      </a:cubicBezTo>
                      <a:cubicBezTo>
                        <a:pt x="868" y="454"/>
                        <a:pt x="880" y="419"/>
                        <a:pt x="895" y="386"/>
                      </a:cubicBezTo>
                      <a:cubicBezTo>
                        <a:pt x="0" y="0"/>
                        <a:pt x="0" y="0"/>
                        <a:pt x="0" y="0"/>
                      </a:cubicBezTo>
                    </a:path>
                  </a:pathLst>
                </a:custGeom>
                <a:solidFill>
                  <a:srgbClr val="04537A"/>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3" name="íṥľíďé">
                  <a:extLst>
                    <a:ext uri="{FF2B5EF4-FFF2-40B4-BE49-F238E27FC236}">
                      <a16:creationId xmlns:a16="http://schemas.microsoft.com/office/drawing/2014/main" id="{0B8C7468-38D5-4C63-AFA6-B62C100F613B}"/>
                    </a:ext>
                  </a:extLst>
                </p:cNvPr>
                <p:cNvSpPr/>
                <p:nvPr/>
              </p:nvSpPr>
              <p:spPr bwMode="auto">
                <a:xfrm>
                  <a:off x="3964" y="1059"/>
                  <a:ext cx="475" cy="1263"/>
                </a:xfrm>
                <a:custGeom>
                  <a:avLst/>
                  <a:gdLst>
                    <a:gd name="T0" fmla="*/ 0 w 745"/>
                    <a:gd name="T1" fmla="*/ 0 h 1984"/>
                    <a:gd name="T2" fmla="*/ 0 w 745"/>
                    <a:gd name="T3" fmla="*/ 1918 h 1984"/>
                    <a:gd name="T4" fmla="*/ 14 w 745"/>
                    <a:gd name="T5" fmla="*/ 1931 h 1984"/>
                    <a:gd name="T6" fmla="*/ 0 w 745"/>
                    <a:gd name="T7" fmla="*/ 1945 h 1984"/>
                    <a:gd name="T8" fmla="*/ 0 w 745"/>
                    <a:gd name="T9" fmla="*/ 1984 h 1984"/>
                    <a:gd name="T10" fmla="*/ 151 w 745"/>
                    <a:gd name="T11" fmla="*/ 1909 h 1984"/>
                    <a:gd name="T12" fmla="*/ 151 w 745"/>
                    <a:gd name="T13" fmla="*/ 1885 h 1984"/>
                    <a:gd name="T14" fmla="*/ 191 w 745"/>
                    <a:gd name="T15" fmla="*/ 1885 h 1984"/>
                    <a:gd name="T16" fmla="*/ 745 w 745"/>
                    <a:gd name="T17" fmla="*/ 1120 h 1984"/>
                    <a:gd name="T18" fmla="*/ 745 w 745"/>
                    <a:gd name="T19" fmla="*/ 917 h 1984"/>
                    <a:gd name="T20" fmla="*/ 591 w 745"/>
                    <a:gd name="T21" fmla="*/ 917 h 1984"/>
                    <a:gd name="T22" fmla="*/ 388 w 745"/>
                    <a:gd name="T23" fmla="*/ 714 h 1984"/>
                    <a:gd name="T24" fmla="*/ 528 w 745"/>
                    <a:gd name="T25" fmla="*/ 522 h 1984"/>
                    <a:gd name="T26" fmla="*/ 525 w 745"/>
                    <a:gd name="T27" fmla="*/ 485 h 1984"/>
                    <a:gd name="T28" fmla="*/ 634 w 745"/>
                    <a:gd name="T29" fmla="*/ 273 h 1984"/>
                    <a:gd name="T30" fmla="*/ 0 w 745"/>
                    <a:gd name="T31" fmla="*/ 0 h 19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45" h="1984">
                      <a:moveTo>
                        <a:pt x="0" y="0"/>
                      </a:moveTo>
                      <a:cubicBezTo>
                        <a:pt x="0" y="1918"/>
                        <a:pt x="0" y="1918"/>
                        <a:pt x="0" y="1918"/>
                      </a:cubicBezTo>
                      <a:cubicBezTo>
                        <a:pt x="14" y="1931"/>
                        <a:pt x="14" y="1931"/>
                        <a:pt x="14" y="1931"/>
                      </a:cubicBezTo>
                      <a:cubicBezTo>
                        <a:pt x="0" y="1945"/>
                        <a:pt x="0" y="1945"/>
                        <a:pt x="0" y="1945"/>
                      </a:cubicBezTo>
                      <a:cubicBezTo>
                        <a:pt x="0" y="1984"/>
                        <a:pt x="0" y="1984"/>
                        <a:pt x="0" y="1984"/>
                      </a:cubicBezTo>
                      <a:cubicBezTo>
                        <a:pt x="54" y="1960"/>
                        <a:pt x="104" y="1935"/>
                        <a:pt x="151" y="1909"/>
                      </a:cubicBezTo>
                      <a:cubicBezTo>
                        <a:pt x="151" y="1885"/>
                        <a:pt x="151" y="1885"/>
                        <a:pt x="151" y="1885"/>
                      </a:cubicBezTo>
                      <a:cubicBezTo>
                        <a:pt x="191" y="1885"/>
                        <a:pt x="191" y="1885"/>
                        <a:pt x="191" y="1885"/>
                      </a:cubicBezTo>
                      <a:cubicBezTo>
                        <a:pt x="709" y="1570"/>
                        <a:pt x="745" y="1120"/>
                        <a:pt x="745" y="1120"/>
                      </a:cubicBezTo>
                      <a:cubicBezTo>
                        <a:pt x="745" y="917"/>
                        <a:pt x="745" y="917"/>
                        <a:pt x="745" y="917"/>
                      </a:cubicBezTo>
                      <a:cubicBezTo>
                        <a:pt x="591" y="917"/>
                        <a:pt x="591" y="917"/>
                        <a:pt x="591" y="917"/>
                      </a:cubicBezTo>
                      <a:cubicBezTo>
                        <a:pt x="479" y="917"/>
                        <a:pt x="388" y="826"/>
                        <a:pt x="388" y="714"/>
                      </a:cubicBezTo>
                      <a:cubicBezTo>
                        <a:pt x="388" y="624"/>
                        <a:pt x="447" y="548"/>
                        <a:pt x="528" y="522"/>
                      </a:cubicBezTo>
                      <a:cubicBezTo>
                        <a:pt x="526" y="510"/>
                        <a:pt x="525" y="498"/>
                        <a:pt x="525" y="485"/>
                      </a:cubicBezTo>
                      <a:cubicBezTo>
                        <a:pt x="525" y="398"/>
                        <a:pt x="568" y="321"/>
                        <a:pt x="634" y="273"/>
                      </a:cubicBezTo>
                      <a:cubicBezTo>
                        <a:pt x="0" y="0"/>
                        <a:pt x="0" y="0"/>
                        <a:pt x="0" y="0"/>
                      </a:cubicBezTo>
                    </a:path>
                  </a:pathLst>
                </a:custGeom>
                <a:solidFill>
                  <a:srgbClr val="E9CB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4" name="ïśḷïḍè">
                  <a:extLst>
                    <a:ext uri="{FF2B5EF4-FFF2-40B4-BE49-F238E27FC236}">
                      <a16:creationId xmlns:a16="http://schemas.microsoft.com/office/drawing/2014/main" id="{7FD74091-8998-4E8B-A503-FCB492C5392C}"/>
                    </a:ext>
                  </a:extLst>
                </p:cNvPr>
                <p:cNvSpPr/>
                <p:nvPr/>
              </p:nvSpPr>
              <p:spPr bwMode="auto">
                <a:xfrm>
                  <a:off x="3775" y="1450"/>
                  <a:ext cx="561" cy="386"/>
                </a:xfrm>
                <a:custGeom>
                  <a:avLst/>
                  <a:gdLst>
                    <a:gd name="T0" fmla="*/ 186 w 561"/>
                    <a:gd name="T1" fmla="*/ 386 h 386"/>
                    <a:gd name="T2" fmla="*/ 561 w 561"/>
                    <a:gd name="T3" fmla="*/ 66 h 386"/>
                    <a:gd name="T4" fmla="*/ 505 w 561"/>
                    <a:gd name="T5" fmla="*/ 0 h 386"/>
                    <a:gd name="T6" fmla="*/ 194 w 561"/>
                    <a:gd name="T7" fmla="*/ 265 h 386"/>
                    <a:gd name="T8" fmla="*/ 65 w 561"/>
                    <a:gd name="T9" fmla="*/ 120 h 386"/>
                    <a:gd name="T10" fmla="*/ 0 w 561"/>
                    <a:gd name="T11" fmla="*/ 178 h 386"/>
                    <a:gd name="T12" fmla="*/ 186 w 561"/>
                    <a:gd name="T13" fmla="*/ 385 h 386"/>
                    <a:gd name="T14" fmla="*/ 186 w 561"/>
                    <a:gd name="T15" fmla="*/ 386 h 386"/>
                    <a:gd name="T16" fmla="*/ 186 w 561"/>
                    <a:gd name="T17" fmla="*/ 386 h 386"/>
                    <a:gd name="T18" fmla="*/ 186 w 561"/>
                    <a:gd name="T19" fmla="*/ 386 h 3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61" h="386">
                      <a:moveTo>
                        <a:pt x="186" y="386"/>
                      </a:moveTo>
                      <a:lnTo>
                        <a:pt x="561" y="66"/>
                      </a:lnTo>
                      <a:lnTo>
                        <a:pt x="505" y="0"/>
                      </a:lnTo>
                      <a:lnTo>
                        <a:pt x="194" y="265"/>
                      </a:lnTo>
                      <a:lnTo>
                        <a:pt x="65" y="120"/>
                      </a:lnTo>
                      <a:lnTo>
                        <a:pt x="0" y="178"/>
                      </a:lnTo>
                      <a:lnTo>
                        <a:pt x="186" y="385"/>
                      </a:lnTo>
                      <a:lnTo>
                        <a:pt x="186" y="386"/>
                      </a:lnTo>
                      <a:lnTo>
                        <a:pt x="186" y="386"/>
                      </a:lnTo>
                      <a:lnTo>
                        <a:pt x="186" y="386"/>
                      </a:lnTo>
                      <a:close/>
                    </a:path>
                  </a:pathLst>
                </a:custGeom>
                <a:solidFill>
                  <a:srgbClr val="09C6A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5" name="iṣlîďè">
                  <a:extLst>
                    <a:ext uri="{FF2B5EF4-FFF2-40B4-BE49-F238E27FC236}">
                      <a16:creationId xmlns:a16="http://schemas.microsoft.com/office/drawing/2014/main" id="{2FDE3A20-CA5F-4D7D-9DAC-96951F5A44C5}"/>
                    </a:ext>
                  </a:extLst>
                </p:cNvPr>
                <p:cNvSpPr/>
                <p:nvPr/>
              </p:nvSpPr>
              <p:spPr bwMode="auto">
                <a:xfrm>
                  <a:off x="2660" y="2280"/>
                  <a:ext cx="1078" cy="1072"/>
                </a:xfrm>
                <a:custGeom>
                  <a:avLst/>
                  <a:gdLst>
                    <a:gd name="T0" fmla="*/ 21 w 1078"/>
                    <a:gd name="T1" fmla="*/ 1072 h 1072"/>
                    <a:gd name="T2" fmla="*/ 0 w 1078"/>
                    <a:gd name="T3" fmla="*/ 1060 h 1072"/>
                    <a:gd name="T4" fmla="*/ 587 w 1078"/>
                    <a:gd name="T5" fmla="*/ 0 h 1072"/>
                    <a:gd name="T6" fmla="*/ 1078 w 1078"/>
                    <a:gd name="T7" fmla="*/ 0 h 1072"/>
                    <a:gd name="T8" fmla="*/ 1078 w 1078"/>
                    <a:gd name="T9" fmla="*/ 25 h 1072"/>
                    <a:gd name="T10" fmla="*/ 602 w 1078"/>
                    <a:gd name="T11" fmla="*/ 25 h 1072"/>
                    <a:gd name="T12" fmla="*/ 21 w 1078"/>
                    <a:gd name="T13" fmla="*/ 1072 h 1072"/>
                  </a:gdLst>
                  <a:ahLst/>
                  <a:cxnLst>
                    <a:cxn ang="0">
                      <a:pos x="T0" y="T1"/>
                    </a:cxn>
                    <a:cxn ang="0">
                      <a:pos x="T2" y="T3"/>
                    </a:cxn>
                    <a:cxn ang="0">
                      <a:pos x="T4" y="T5"/>
                    </a:cxn>
                    <a:cxn ang="0">
                      <a:pos x="T6" y="T7"/>
                    </a:cxn>
                    <a:cxn ang="0">
                      <a:pos x="T8" y="T9"/>
                    </a:cxn>
                    <a:cxn ang="0">
                      <a:pos x="T10" y="T11"/>
                    </a:cxn>
                    <a:cxn ang="0">
                      <a:pos x="T12" y="T13"/>
                    </a:cxn>
                  </a:cxnLst>
                  <a:rect l="0" t="0" r="r" b="b"/>
                  <a:pathLst>
                    <a:path w="1078" h="1072">
                      <a:moveTo>
                        <a:pt x="21" y="1072"/>
                      </a:moveTo>
                      <a:lnTo>
                        <a:pt x="0" y="1060"/>
                      </a:lnTo>
                      <a:lnTo>
                        <a:pt x="587" y="0"/>
                      </a:lnTo>
                      <a:lnTo>
                        <a:pt x="1078" y="0"/>
                      </a:lnTo>
                      <a:lnTo>
                        <a:pt x="1078" y="25"/>
                      </a:lnTo>
                      <a:lnTo>
                        <a:pt x="602" y="25"/>
                      </a:lnTo>
                      <a:lnTo>
                        <a:pt x="21" y="1072"/>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6" name="íŝ1iďê">
                  <a:extLst>
                    <a:ext uri="{FF2B5EF4-FFF2-40B4-BE49-F238E27FC236}">
                      <a16:creationId xmlns:a16="http://schemas.microsoft.com/office/drawing/2014/main" id="{73AE6BDB-B494-4B99-9AE1-B9A5182A789D}"/>
                    </a:ext>
                  </a:extLst>
                </p:cNvPr>
                <p:cNvSpPr/>
                <p:nvPr/>
              </p:nvSpPr>
              <p:spPr bwMode="auto">
                <a:xfrm>
                  <a:off x="2660" y="2280"/>
                  <a:ext cx="1078" cy="1072"/>
                </a:xfrm>
                <a:custGeom>
                  <a:avLst/>
                  <a:gdLst>
                    <a:gd name="T0" fmla="*/ 21 w 1078"/>
                    <a:gd name="T1" fmla="*/ 1072 h 1072"/>
                    <a:gd name="T2" fmla="*/ 0 w 1078"/>
                    <a:gd name="T3" fmla="*/ 1060 h 1072"/>
                    <a:gd name="T4" fmla="*/ 587 w 1078"/>
                    <a:gd name="T5" fmla="*/ 0 h 1072"/>
                    <a:gd name="T6" fmla="*/ 1078 w 1078"/>
                    <a:gd name="T7" fmla="*/ 0 h 1072"/>
                    <a:gd name="T8" fmla="*/ 1078 w 1078"/>
                    <a:gd name="T9" fmla="*/ 25 h 1072"/>
                    <a:gd name="T10" fmla="*/ 602 w 1078"/>
                    <a:gd name="T11" fmla="*/ 25 h 1072"/>
                    <a:gd name="T12" fmla="*/ 21 w 1078"/>
                    <a:gd name="T13" fmla="*/ 1072 h 1072"/>
                  </a:gdLst>
                  <a:ahLst/>
                  <a:cxnLst>
                    <a:cxn ang="0">
                      <a:pos x="T0" y="T1"/>
                    </a:cxn>
                    <a:cxn ang="0">
                      <a:pos x="T2" y="T3"/>
                    </a:cxn>
                    <a:cxn ang="0">
                      <a:pos x="T4" y="T5"/>
                    </a:cxn>
                    <a:cxn ang="0">
                      <a:pos x="T6" y="T7"/>
                    </a:cxn>
                    <a:cxn ang="0">
                      <a:pos x="T8" y="T9"/>
                    </a:cxn>
                    <a:cxn ang="0">
                      <a:pos x="T10" y="T11"/>
                    </a:cxn>
                    <a:cxn ang="0">
                      <a:pos x="T12" y="T13"/>
                    </a:cxn>
                  </a:cxnLst>
                  <a:rect l="0" t="0" r="r" b="b"/>
                  <a:pathLst>
                    <a:path w="1078" h="1072">
                      <a:moveTo>
                        <a:pt x="21" y="1072"/>
                      </a:moveTo>
                      <a:lnTo>
                        <a:pt x="0" y="1060"/>
                      </a:lnTo>
                      <a:lnTo>
                        <a:pt x="587" y="0"/>
                      </a:lnTo>
                      <a:lnTo>
                        <a:pt x="1078" y="0"/>
                      </a:lnTo>
                      <a:lnTo>
                        <a:pt x="1078" y="25"/>
                      </a:lnTo>
                      <a:lnTo>
                        <a:pt x="602" y="25"/>
                      </a:lnTo>
                      <a:lnTo>
                        <a:pt x="21" y="1072"/>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7" name="îṩļïdê">
                  <a:extLst>
                    <a:ext uri="{FF2B5EF4-FFF2-40B4-BE49-F238E27FC236}">
                      <a16:creationId xmlns:a16="http://schemas.microsoft.com/office/drawing/2014/main" id="{22BB478C-417A-4E8D-B736-15A01CAAFC02}"/>
                    </a:ext>
                  </a:extLst>
                </p:cNvPr>
                <p:cNvSpPr/>
                <p:nvPr/>
              </p:nvSpPr>
              <p:spPr bwMode="auto">
                <a:xfrm>
                  <a:off x="3731" y="2272"/>
                  <a:ext cx="242" cy="1151"/>
                </a:xfrm>
                <a:custGeom>
                  <a:avLst/>
                  <a:gdLst>
                    <a:gd name="T0" fmla="*/ 25 w 242"/>
                    <a:gd name="T1" fmla="*/ 1151 h 1151"/>
                    <a:gd name="T2" fmla="*/ 0 w 242"/>
                    <a:gd name="T3" fmla="*/ 1151 h 1151"/>
                    <a:gd name="T4" fmla="*/ 0 w 242"/>
                    <a:gd name="T5" fmla="*/ 223 h 1151"/>
                    <a:gd name="T6" fmla="*/ 224 w 242"/>
                    <a:gd name="T7" fmla="*/ 0 h 1151"/>
                    <a:gd name="T8" fmla="*/ 242 w 242"/>
                    <a:gd name="T9" fmla="*/ 17 h 1151"/>
                    <a:gd name="T10" fmla="*/ 25 w 242"/>
                    <a:gd name="T11" fmla="*/ 233 h 1151"/>
                    <a:gd name="T12" fmla="*/ 25 w 242"/>
                    <a:gd name="T13" fmla="*/ 1151 h 1151"/>
                  </a:gdLst>
                  <a:ahLst/>
                  <a:cxnLst>
                    <a:cxn ang="0">
                      <a:pos x="T0" y="T1"/>
                    </a:cxn>
                    <a:cxn ang="0">
                      <a:pos x="T2" y="T3"/>
                    </a:cxn>
                    <a:cxn ang="0">
                      <a:pos x="T4" y="T5"/>
                    </a:cxn>
                    <a:cxn ang="0">
                      <a:pos x="T6" y="T7"/>
                    </a:cxn>
                    <a:cxn ang="0">
                      <a:pos x="T8" y="T9"/>
                    </a:cxn>
                    <a:cxn ang="0">
                      <a:pos x="T10" y="T11"/>
                    </a:cxn>
                    <a:cxn ang="0">
                      <a:pos x="T12" y="T13"/>
                    </a:cxn>
                  </a:cxnLst>
                  <a:rect l="0" t="0" r="r" b="b"/>
                  <a:pathLst>
                    <a:path w="242" h="1151">
                      <a:moveTo>
                        <a:pt x="25" y="1151"/>
                      </a:moveTo>
                      <a:lnTo>
                        <a:pt x="0" y="1151"/>
                      </a:lnTo>
                      <a:lnTo>
                        <a:pt x="0" y="223"/>
                      </a:lnTo>
                      <a:lnTo>
                        <a:pt x="224" y="0"/>
                      </a:lnTo>
                      <a:lnTo>
                        <a:pt x="242" y="17"/>
                      </a:lnTo>
                      <a:lnTo>
                        <a:pt x="25" y="233"/>
                      </a:lnTo>
                      <a:lnTo>
                        <a:pt x="25" y="1151"/>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8" name="iSḻídè">
                  <a:extLst>
                    <a:ext uri="{FF2B5EF4-FFF2-40B4-BE49-F238E27FC236}">
                      <a16:creationId xmlns:a16="http://schemas.microsoft.com/office/drawing/2014/main" id="{78822D90-1427-489C-AFE8-11F48F9ADC9C}"/>
                    </a:ext>
                  </a:extLst>
                </p:cNvPr>
                <p:cNvSpPr/>
                <p:nvPr/>
              </p:nvSpPr>
              <p:spPr bwMode="auto">
                <a:xfrm>
                  <a:off x="3731" y="2272"/>
                  <a:ext cx="242" cy="1151"/>
                </a:xfrm>
                <a:custGeom>
                  <a:avLst/>
                  <a:gdLst>
                    <a:gd name="T0" fmla="*/ 25 w 242"/>
                    <a:gd name="T1" fmla="*/ 1151 h 1151"/>
                    <a:gd name="T2" fmla="*/ 0 w 242"/>
                    <a:gd name="T3" fmla="*/ 1151 h 1151"/>
                    <a:gd name="T4" fmla="*/ 0 w 242"/>
                    <a:gd name="T5" fmla="*/ 223 h 1151"/>
                    <a:gd name="T6" fmla="*/ 224 w 242"/>
                    <a:gd name="T7" fmla="*/ 0 h 1151"/>
                    <a:gd name="T8" fmla="*/ 242 w 242"/>
                    <a:gd name="T9" fmla="*/ 17 h 1151"/>
                    <a:gd name="T10" fmla="*/ 25 w 242"/>
                    <a:gd name="T11" fmla="*/ 233 h 1151"/>
                    <a:gd name="T12" fmla="*/ 25 w 242"/>
                    <a:gd name="T13" fmla="*/ 1151 h 1151"/>
                  </a:gdLst>
                  <a:ahLst/>
                  <a:cxnLst>
                    <a:cxn ang="0">
                      <a:pos x="T0" y="T1"/>
                    </a:cxn>
                    <a:cxn ang="0">
                      <a:pos x="T2" y="T3"/>
                    </a:cxn>
                    <a:cxn ang="0">
                      <a:pos x="T4" y="T5"/>
                    </a:cxn>
                    <a:cxn ang="0">
                      <a:pos x="T6" y="T7"/>
                    </a:cxn>
                    <a:cxn ang="0">
                      <a:pos x="T8" y="T9"/>
                    </a:cxn>
                    <a:cxn ang="0">
                      <a:pos x="T10" y="T11"/>
                    </a:cxn>
                    <a:cxn ang="0">
                      <a:pos x="T12" y="T13"/>
                    </a:cxn>
                  </a:cxnLst>
                  <a:rect l="0" t="0" r="r" b="b"/>
                  <a:pathLst>
                    <a:path w="242" h="1151">
                      <a:moveTo>
                        <a:pt x="25" y="1151"/>
                      </a:moveTo>
                      <a:lnTo>
                        <a:pt x="0" y="1151"/>
                      </a:lnTo>
                      <a:lnTo>
                        <a:pt x="0" y="223"/>
                      </a:lnTo>
                      <a:lnTo>
                        <a:pt x="224" y="0"/>
                      </a:lnTo>
                      <a:lnTo>
                        <a:pt x="242" y="17"/>
                      </a:lnTo>
                      <a:lnTo>
                        <a:pt x="25" y="233"/>
                      </a:lnTo>
                      <a:lnTo>
                        <a:pt x="25" y="1151"/>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89" name="îś1íḍe">
                  <a:extLst>
                    <a:ext uri="{FF2B5EF4-FFF2-40B4-BE49-F238E27FC236}">
                      <a16:creationId xmlns:a16="http://schemas.microsoft.com/office/drawing/2014/main" id="{7CC4EBF3-AA31-4054-B010-4FE6E6E76DBF}"/>
                    </a:ext>
                  </a:extLst>
                </p:cNvPr>
                <p:cNvSpPr/>
                <p:nvPr/>
              </p:nvSpPr>
              <p:spPr bwMode="auto">
                <a:xfrm>
                  <a:off x="4060" y="2259"/>
                  <a:ext cx="1053" cy="1140"/>
                </a:xfrm>
                <a:custGeom>
                  <a:avLst/>
                  <a:gdLst>
                    <a:gd name="T0" fmla="*/ 1030 w 1053"/>
                    <a:gd name="T1" fmla="*/ 1140 h 1140"/>
                    <a:gd name="T2" fmla="*/ 619 w 1053"/>
                    <a:gd name="T3" fmla="*/ 25 h 1140"/>
                    <a:gd name="T4" fmla="*/ 0 w 1053"/>
                    <a:gd name="T5" fmla="*/ 25 h 1140"/>
                    <a:gd name="T6" fmla="*/ 0 w 1053"/>
                    <a:gd name="T7" fmla="*/ 0 h 1140"/>
                    <a:gd name="T8" fmla="*/ 636 w 1053"/>
                    <a:gd name="T9" fmla="*/ 0 h 1140"/>
                    <a:gd name="T10" fmla="*/ 1053 w 1053"/>
                    <a:gd name="T11" fmla="*/ 1132 h 1140"/>
                    <a:gd name="T12" fmla="*/ 1030 w 1053"/>
                    <a:gd name="T13" fmla="*/ 1140 h 1140"/>
                  </a:gdLst>
                  <a:ahLst/>
                  <a:cxnLst>
                    <a:cxn ang="0">
                      <a:pos x="T0" y="T1"/>
                    </a:cxn>
                    <a:cxn ang="0">
                      <a:pos x="T2" y="T3"/>
                    </a:cxn>
                    <a:cxn ang="0">
                      <a:pos x="T4" y="T5"/>
                    </a:cxn>
                    <a:cxn ang="0">
                      <a:pos x="T6" y="T7"/>
                    </a:cxn>
                    <a:cxn ang="0">
                      <a:pos x="T8" y="T9"/>
                    </a:cxn>
                    <a:cxn ang="0">
                      <a:pos x="T10" y="T11"/>
                    </a:cxn>
                    <a:cxn ang="0">
                      <a:pos x="T12" y="T13"/>
                    </a:cxn>
                  </a:cxnLst>
                  <a:rect l="0" t="0" r="r" b="b"/>
                  <a:pathLst>
                    <a:path w="1053" h="1140">
                      <a:moveTo>
                        <a:pt x="1030" y="1140"/>
                      </a:moveTo>
                      <a:lnTo>
                        <a:pt x="619" y="25"/>
                      </a:lnTo>
                      <a:lnTo>
                        <a:pt x="0" y="25"/>
                      </a:lnTo>
                      <a:lnTo>
                        <a:pt x="0" y="0"/>
                      </a:lnTo>
                      <a:lnTo>
                        <a:pt x="636" y="0"/>
                      </a:lnTo>
                      <a:lnTo>
                        <a:pt x="1053" y="1132"/>
                      </a:lnTo>
                      <a:lnTo>
                        <a:pt x="1030" y="1140"/>
                      </a:lnTo>
                      <a:close/>
                    </a:path>
                  </a:pathLst>
                </a:cu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0" name="îṩļïďè">
                  <a:extLst>
                    <a:ext uri="{FF2B5EF4-FFF2-40B4-BE49-F238E27FC236}">
                      <a16:creationId xmlns:a16="http://schemas.microsoft.com/office/drawing/2014/main" id="{A1AF17CE-A7E3-48EB-9B69-A4ADD64C5827}"/>
                    </a:ext>
                  </a:extLst>
                </p:cNvPr>
                <p:cNvSpPr/>
                <p:nvPr/>
              </p:nvSpPr>
              <p:spPr bwMode="auto">
                <a:xfrm>
                  <a:off x="4060" y="2259"/>
                  <a:ext cx="1053" cy="1140"/>
                </a:xfrm>
                <a:custGeom>
                  <a:avLst/>
                  <a:gdLst>
                    <a:gd name="T0" fmla="*/ 1030 w 1053"/>
                    <a:gd name="T1" fmla="*/ 1140 h 1140"/>
                    <a:gd name="T2" fmla="*/ 619 w 1053"/>
                    <a:gd name="T3" fmla="*/ 25 h 1140"/>
                    <a:gd name="T4" fmla="*/ 0 w 1053"/>
                    <a:gd name="T5" fmla="*/ 25 h 1140"/>
                    <a:gd name="T6" fmla="*/ 0 w 1053"/>
                    <a:gd name="T7" fmla="*/ 0 h 1140"/>
                    <a:gd name="T8" fmla="*/ 636 w 1053"/>
                    <a:gd name="T9" fmla="*/ 0 h 1140"/>
                    <a:gd name="T10" fmla="*/ 1053 w 1053"/>
                    <a:gd name="T11" fmla="*/ 1132 h 1140"/>
                    <a:gd name="T12" fmla="*/ 1030 w 1053"/>
                    <a:gd name="T13" fmla="*/ 1140 h 1140"/>
                  </a:gdLst>
                  <a:ahLst/>
                  <a:cxnLst>
                    <a:cxn ang="0">
                      <a:pos x="T0" y="T1"/>
                    </a:cxn>
                    <a:cxn ang="0">
                      <a:pos x="T2" y="T3"/>
                    </a:cxn>
                    <a:cxn ang="0">
                      <a:pos x="T4" y="T5"/>
                    </a:cxn>
                    <a:cxn ang="0">
                      <a:pos x="T6" y="T7"/>
                    </a:cxn>
                    <a:cxn ang="0">
                      <a:pos x="T8" y="T9"/>
                    </a:cxn>
                    <a:cxn ang="0">
                      <a:pos x="T10" y="T11"/>
                    </a:cxn>
                    <a:cxn ang="0">
                      <a:pos x="T12" y="T13"/>
                    </a:cxn>
                  </a:cxnLst>
                  <a:rect l="0" t="0" r="r" b="b"/>
                  <a:pathLst>
                    <a:path w="1053" h="1140">
                      <a:moveTo>
                        <a:pt x="1030" y="1140"/>
                      </a:moveTo>
                      <a:lnTo>
                        <a:pt x="619" y="25"/>
                      </a:lnTo>
                      <a:lnTo>
                        <a:pt x="0" y="25"/>
                      </a:lnTo>
                      <a:lnTo>
                        <a:pt x="0" y="0"/>
                      </a:lnTo>
                      <a:lnTo>
                        <a:pt x="636" y="0"/>
                      </a:lnTo>
                      <a:lnTo>
                        <a:pt x="1053" y="1132"/>
                      </a:lnTo>
                      <a:lnTo>
                        <a:pt x="1030" y="114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1" name="íṣlíḓé">
                  <a:extLst>
                    <a:ext uri="{FF2B5EF4-FFF2-40B4-BE49-F238E27FC236}">
                      <a16:creationId xmlns:a16="http://schemas.microsoft.com/office/drawing/2014/main" id="{AB4FD772-D6BC-4B6D-B4E6-FC308C0944EC}"/>
                    </a:ext>
                  </a:extLst>
                </p:cNvPr>
                <p:cNvSpPr/>
                <p:nvPr/>
              </p:nvSpPr>
              <p:spPr bwMode="auto">
                <a:xfrm>
                  <a:off x="3703" y="2251"/>
                  <a:ext cx="81" cy="80"/>
                </a:xfrm>
                <a:prstGeom prst="ellipse">
                  <a:avLst/>
                </a:pr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2" name="îṡļîďè">
                  <a:extLst>
                    <a:ext uri="{FF2B5EF4-FFF2-40B4-BE49-F238E27FC236}">
                      <a16:creationId xmlns:a16="http://schemas.microsoft.com/office/drawing/2014/main" id="{46D2F7C5-A0AB-4136-B8D8-4AFFA3B67043}"/>
                    </a:ext>
                  </a:extLst>
                </p:cNvPr>
                <p:cNvSpPr/>
                <p:nvPr/>
              </p:nvSpPr>
              <p:spPr bwMode="auto">
                <a:xfrm>
                  <a:off x="3917" y="2240"/>
                  <a:ext cx="81" cy="81"/>
                </a:xfrm>
                <a:prstGeom prst="ellipse">
                  <a:avLst/>
                </a:pr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3" name="ïşliḑè">
                  <a:extLst>
                    <a:ext uri="{FF2B5EF4-FFF2-40B4-BE49-F238E27FC236}">
                      <a16:creationId xmlns:a16="http://schemas.microsoft.com/office/drawing/2014/main" id="{AE8ABB7F-8F1C-4DBE-86DF-545D80AF7759}"/>
                    </a:ext>
                  </a:extLst>
                </p:cNvPr>
                <p:cNvSpPr/>
                <p:nvPr/>
              </p:nvSpPr>
              <p:spPr bwMode="auto">
                <a:xfrm>
                  <a:off x="4034" y="2231"/>
                  <a:ext cx="80" cy="81"/>
                </a:xfrm>
                <a:prstGeom prst="ellipse">
                  <a:avLst/>
                </a:prstGeom>
                <a:solidFill>
                  <a:srgbClr val="3F3F3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4" name="îṥļïdé">
                  <a:extLst>
                    <a:ext uri="{FF2B5EF4-FFF2-40B4-BE49-F238E27FC236}">
                      <a16:creationId xmlns:a16="http://schemas.microsoft.com/office/drawing/2014/main" id="{6AFF80E4-827A-4B64-9602-FFD19B090412}"/>
                    </a:ext>
                  </a:extLst>
                </p:cNvPr>
                <p:cNvSpPr/>
                <p:nvPr/>
              </p:nvSpPr>
              <p:spPr bwMode="auto">
                <a:xfrm>
                  <a:off x="3021" y="2507"/>
                  <a:ext cx="101" cy="138"/>
                </a:xfrm>
                <a:custGeom>
                  <a:avLst/>
                  <a:gdLst>
                    <a:gd name="T0" fmla="*/ 131 w 159"/>
                    <a:gd name="T1" fmla="*/ 63 h 216"/>
                    <a:gd name="T2" fmla="*/ 159 w 159"/>
                    <a:gd name="T3" fmla="*/ 63 h 216"/>
                    <a:gd name="T4" fmla="*/ 159 w 159"/>
                    <a:gd name="T5" fmla="*/ 21 h 216"/>
                    <a:gd name="T6" fmla="*/ 137 w 159"/>
                    <a:gd name="T7" fmla="*/ 0 h 216"/>
                    <a:gd name="T8" fmla="*/ 22 w 159"/>
                    <a:gd name="T9" fmla="*/ 0 h 216"/>
                    <a:gd name="T10" fmla="*/ 0 w 159"/>
                    <a:gd name="T11" fmla="*/ 21 h 216"/>
                    <a:gd name="T12" fmla="*/ 0 w 159"/>
                    <a:gd name="T13" fmla="*/ 194 h 216"/>
                    <a:gd name="T14" fmla="*/ 22 w 159"/>
                    <a:gd name="T15" fmla="*/ 216 h 216"/>
                    <a:gd name="T16" fmla="*/ 28 w 159"/>
                    <a:gd name="T17" fmla="*/ 216 h 216"/>
                    <a:gd name="T18" fmla="*/ 28 w 159"/>
                    <a:gd name="T19" fmla="*/ 22 h 216"/>
                    <a:gd name="T20" fmla="*/ 131 w 159"/>
                    <a:gd name="T21" fmla="*/ 22 h 216"/>
                    <a:gd name="T22" fmla="*/ 131 w 159"/>
                    <a:gd name="T23" fmla="*/ 6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9" h="216">
                      <a:moveTo>
                        <a:pt x="131" y="63"/>
                      </a:moveTo>
                      <a:cubicBezTo>
                        <a:pt x="159" y="63"/>
                        <a:pt x="159" y="63"/>
                        <a:pt x="159" y="63"/>
                      </a:cubicBezTo>
                      <a:cubicBezTo>
                        <a:pt x="159" y="21"/>
                        <a:pt x="159" y="21"/>
                        <a:pt x="159" y="21"/>
                      </a:cubicBezTo>
                      <a:cubicBezTo>
                        <a:pt x="159" y="9"/>
                        <a:pt x="149" y="0"/>
                        <a:pt x="137" y="0"/>
                      </a:cubicBezTo>
                      <a:cubicBezTo>
                        <a:pt x="22" y="0"/>
                        <a:pt x="22" y="0"/>
                        <a:pt x="22" y="0"/>
                      </a:cubicBezTo>
                      <a:cubicBezTo>
                        <a:pt x="10" y="0"/>
                        <a:pt x="0" y="9"/>
                        <a:pt x="0" y="21"/>
                      </a:cubicBezTo>
                      <a:cubicBezTo>
                        <a:pt x="0" y="194"/>
                        <a:pt x="0" y="194"/>
                        <a:pt x="0" y="194"/>
                      </a:cubicBezTo>
                      <a:cubicBezTo>
                        <a:pt x="0" y="206"/>
                        <a:pt x="10" y="216"/>
                        <a:pt x="22" y="216"/>
                      </a:cubicBezTo>
                      <a:cubicBezTo>
                        <a:pt x="28" y="216"/>
                        <a:pt x="28" y="216"/>
                        <a:pt x="28" y="216"/>
                      </a:cubicBezTo>
                      <a:cubicBezTo>
                        <a:pt x="28" y="22"/>
                        <a:pt x="28" y="22"/>
                        <a:pt x="28" y="22"/>
                      </a:cubicBezTo>
                      <a:cubicBezTo>
                        <a:pt x="131" y="22"/>
                        <a:pt x="131" y="22"/>
                        <a:pt x="131" y="22"/>
                      </a:cubicBezTo>
                      <a:lnTo>
                        <a:pt x="131" y="63"/>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5" name="išľïḍé">
                  <a:extLst>
                    <a:ext uri="{FF2B5EF4-FFF2-40B4-BE49-F238E27FC236}">
                      <a16:creationId xmlns:a16="http://schemas.microsoft.com/office/drawing/2014/main" id="{0D289B2A-2C7F-45CD-BE7E-01FF94787586}"/>
                    </a:ext>
                  </a:extLst>
                </p:cNvPr>
                <p:cNvSpPr/>
                <p:nvPr/>
              </p:nvSpPr>
              <p:spPr bwMode="auto">
                <a:xfrm>
                  <a:off x="3006" y="2583"/>
                  <a:ext cx="131" cy="143"/>
                </a:xfrm>
                <a:custGeom>
                  <a:avLst/>
                  <a:gdLst>
                    <a:gd name="T0" fmla="*/ 206 w 206"/>
                    <a:gd name="T1" fmla="*/ 203 h 224"/>
                    <a:gd name="T2" fmla="*/ 185 w 206"/>
                    <a:gd name="T3" fmla="*/ 224 h 224"/>
                    <a:gd name="T4" fmla="*/ 21 w 206"/>
                    <a:gd name="T5" fmla="*/ 224 h 224"/>
                    <a:gd name="T6" fmla="*/ 0 w 206"/>
                    <a:gd name="T7" fmla="*/ 203 h 224"/>
                    <a:gd name="T8" fmla="*/ 0 w 206"/>
                    <a:gd name="T9" fmla="*/ 22 h 224"/>
                    <a:gd name="T10" fmla="*/ 21 w 206"/>
                    <a:gd name="T11" fmla="*/ 0 h 224"/>
                    <a:gd name="T12" fmla="*/ 185 w 206"/>
                    <a:gd name="T13" fmla="*/ 0 h 224"/>
                    <a:gd name="T14" fmla="*/ 206 w 206"/>
                    <a:gd name="T15" fmla="*/ 22 h 224"/>
                    <a:gd name="T16" fmla="*/ 206 w 206"/>
                    <a:gd name="T17" fmla="*/ 203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6" h="224">
                      <a:moveTo>
                        <a:pt x="206" y="203"/>
                      </a:moveTo>
                      <a:cubicBezTo>
                        <a:pt x="206" y="214"/>
                        <a:pt x="196" y="224"/>
                        <a:pt x="185" y="224"/>
                      </a:cubicBezTo>
                      <a:cubicBezTo>
                        <a:pt x="21" y="224"/>
                        <a:pt x="21" y="224"/>
                        <a:pt x="21" y="224"/>
                      </a:cubicBezTo>
                      <a:cubicBezTo>
                        <a:pt x="9" y="224"/>
                        <a:pt x="0" y="214"/>
                        <a:pt x="0" y="203"/>
                      </a:cubicBezTo>
                      <a:cubicBezTo>
                        <a:pt x="0" y="22"/>
                        <a:pt x="0" y="22"/>
                        <a:pt x="0" y="22"/>
                      </a:cubicBezTo>
                      <a:cubicBezTo>
                        <a:pt x="0" y="10"/>
                        <a:pt x="9" y="0"/>
                        <a:pt x="21" y="0"/>
                      </a:cubicBezTo>
                      <a:cubicBezTo>
                        <a:pt x="185" y="0"/>
                        <a:pt x="185" y="0"/>
                        <a:pt x="185" y="0"/>
                      </a:cubicBezTo>
                      <a:cubicBezTo>
                        <a:pt x="196" y="0"/>
                        <a:pt x="206" y="10"/>
                        <a:pt x="206" y="22"/>
                      </a:cubicBezTo>
                      <a:cubicBezTo>
                        <a:pt x="206" y="203"/>
                        <a:pt x="206" y="203"/>
                        <a:pt x="206" y="203"/>
                      </a:cubicBezTo>
                    </a:path>
                  </a:pathLst>
                </a:custGeom>
                <a:solidFill>
                  <a:srgbClr val="22366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6" name="íŝļiḍè">
                  <a:extLst>
                    <a:ext uri="{FF2B5EF4-FFF2-40B4-BE49-F238E27FC236}">
                      <a16:creationId xmlns:a16="http://schemas.microsoft.com/office/drawing/2014/main" id="{55A2FEF3-E556-4835-B0D7-D843B1BF79D0}"/>
                    </a:ext>
                  </a:extLst>
                </p:cNvPr>
                <p:cNvSpPr/>
                <p:nvPr/>
              </p:nvSpPr>
              <p:spPr bwMode="auto">
                <a:xfrm>
                  <a:off x="3060" y="2630"/>
                  <a:ext cx="23" cy="33"/>
                </a:xfrm>
                <a:custGeom>
                  <a:avLst/>
                  <a:gdLst>
                    <a:gd name="T0" fmla="*/ 19 w 37"/>
                    <a:gd name="T1" fmla="*/ 0 h 52"/>
                    <a:gd name="T2" fmla="*/ 0 w 37"/>
                    <a:gd name="T3" fmla="*/ 18 h 52"/>
                    <a:gd name="T4" fmla="*/ 10 w 37"/>
                    <a:gd name="T5" fmla="*/ 34 h 52"/>
                    <a:gd name="T6" fmla="*/ 10 w 37"/>
                    <a:gd name="T7" fmla="*/ 52 h 52"/>
                    <a:gd name="T8" fmla="*/ 12 w 37"/>
                    <a:gd name="T9" fmla="*/ 50 h 52"/>
                    <a:gd name="T10" fmla="*/ 12 w 37"/>
                    <a:gd name="T11" fmla="*/ 31 h 52"/>
                    <a:gd name="T12" fmla="*/ 4 w 37"/>
                    <a:gd name="T13" fmla="*/ 18 h 52"/>
                    <a:gd name="T14" fmla="*/ 19 w 37"/>
                    <a:gd name="T15" fmla="*/ 4 h 52"/>
                    <a:gd name="T16" fmla="*/ 33 w 37"/>
                    <a:gd name="T17" fmla="*/ 18 h 52"/>
                    <a:gd name="T18" fmla="*/ 26 w 37"/>
                    <a:gd name="T19" fmla="*/ 31 h 52"/>
                    <a:gd name="T20" fmla="*/ 26 w 37"/>
                    <a:gd name="T21" fmla="*/ 33 h 52"/>
                    <a:gd name="T22" fmla="*/ 37 w 37"/>
                    <a:gd name="T23" fmla="*/ 19 h 52"/>
                    <a:gd name="T24" fmla="*/ 37 w 37"/>
                    <a:gd name="T25" fmla="*/ 18 h 52"/>
                    <a:gd name="T26" fmla="*/ 19 w 37"/>
                    <a:gd name="T27"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52">
                      <a:moveTo>
                        <a:pt x="19" y="0"/>
                      </a:moveTo>
                      <a:cubicBezTo>
                        <a:pt x="9" y="0"/>
                        <a:pt x="0" y="8"/>
                        <a:pt x="0" y="18"/>
                      </a:cubicBezTo>
                      <a:cubicBezTo>
                        <a:pt x="0" y="25"/>
                        <a:pt x="4" y="31"/>
                        <a:pt x="10" y="34"/>
                      </a:cubicBezTo>
                      <a:cubicBezTo>
                        <a:pt x="10" y="52"/>
                        <a:pt x="10" y="52"/>
                        <a:pt x="10" y="52"/>
                      </a:cubicBezTo>
                      <a:cubicBezTo>
                        <a:pt x="12" y="50"/>
                        <a:pt x="12" y="50"/>
                        <a:pt x="12" y="50"/>
                      </a:cubicBezTo>
                      <a:cubicBezTo>
                        <a:pt x="12" y="31"/>
                        <a:pt x="12" y="31"/>
                        <a:pt x="12" y="31"/>
                      </a:cubicBezTo>
                      <a:cubicBezTo>
                        <a:pt x="7" y="29"/>
                        <a:pt x="4" y="24"/>
                        <a:pt x="4" y="18"/>
                      </a:cubicBezTo>
                      <a:cubicBezTo>
                        <a:pt x="4" y="10"/>
                        <a:pt x="11" y="4"/>
                        <a:pt x="19" y="4"/>
                      </a:cubicBezTo>
                      <a:cubicBezTo>
                        <a:pt x="27" y="4"/>
                        <a:pt x="33" y="10"/>
                        <a:pt x="33" y="18"/>
                      </a:cubicBezTo>
                      <a:cubicBezTo>
                        <a:pt x="33" y="24"/>
                        <a:pt x="30" y="29"/>
                        <a:pt x="26" y="31"/>
                      </a:cubicBezTo>
                      <a:cubicBezTo>
                        <a:pt x="26" y="33"/>
                        <a:pt x="26" y="33"/>
                        <a:pt x="26" y="33"/>
                      </a:cubicBezTo>
                      <a:cubicBezTo>
                        <a:pt x="37" y="19"/>
                        <a:pt x="37" y="19"/>
                        <a:pt x="37" y="19"/>
                      </a:cubicBezTo>
                      <a:cubicBezTo>
                        <a:pt x="37" y="19"/>
                        <a:pt x="37" y="18"/>
                        <a:pt x="37" y="18"/>
                      </a:cubicBezTo>
                      <a:cubicBezTo>
                        <a:pt x="37" y="8"/>
                        <a:pt x="29" y="0"/>
                        <a:pt x="19" y="0"/>
                      </a:cubicBezTo>
                    </a:path>
                  </a:pathLst>
                </a:custGeom>
                <a:solidFill>
                  <a:srgbClr val="0E162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7" name="íšlíḓé">
                  <a:extLst>
                    <a:ext uri="{FF2B5EF4-FFF2-40B4-BE49-F238E27FC236}">
                      <a16:creationId xmlns:a16="http://schemas.microsoft.com/office/drawing/2014/main" id="{BB05A990-EB37-429C-8FD0-A6447F47EBB6}"/>
                    </a:ext>
                  </a:extLst>
                </p:cNvPr>
                <p:cNvSpPr/>
                <p:nvPr/>
              </p:nvSpPr>
              <p:spPr bwMode="auto">
                <a:xfrm>
                  <a:off x="3062" y="2632"/>
                  <a:ext cx="19" cy="30"/>
                </a:xfrm>
                <a:custGeom>
                  <a:avLst/>
                  <a:gdLst>
                    <a:gd name="T0" fmla="*/ 15 w 29"/>
                    <a:gd name="T1" fmla="*/ 0 h 46"/>
                    <a:gd name="T2" fmla="*/ 0 w 29"/>
                    <a:gd name="T3" fmla="*/ 14 h 46"/>
                    <a:gd name="T4" fmla="*/ 8 w 29"/>
                    <a:gd name="T5" fmla="*/ 27 h 46"/>
                    <a:gd name="T6" fmla="*/ 8 w 29"/>
                    <a:gd name="T7" fmla="*/ 46 h 46"/>
                    <a:gd name="T8" fmla="*/ 22 w 29"/>
                    <a:gd name="T9" fmla="*/ 29 h 46"/>
                    <a:gd name="T10" fmla="*/ 22 w 29"/>
                    <a:gd name="T11" fmla="*/ 27 h 46"/>
                    <a:gd name="T12" fmla="*/ 29 w 29"/>
                    <a:gd name="T13" fmla="*/ 14 h 46"/>
                    <a:gd name="T14" fmla="*/ 15 w 29"/>
                    <a:gd name="T15" fmla="*/ 0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 h="46">
                      <a:moveTo>
                        <a:pt x="15" y="0"/>
                      </a:moveTo>
                      <a:cubicBezTo>
                        <a:pt x="7" y="0"/>
                        <a:pt x="0" y="6"/>
                        <a:pt x="0" y="14"/>
                      </a:cubicBezTo>
                      <a:cubicBezTo>
                        <a:pt x="0" y="20"/>
                        <a:pt x="3" y="25"/>
                        <a:pt x="8" y="27"/>
                      </a:cubicBezTo>
                      <a:cubicBezTo>
                        <a:pt x="8" y="46"/>
                        <a:pt x="8" y="46"/>
                        <a:pt x="8" y="46"/>
                      </a:cubicBezTo>
                      <a:cubicBezTo>
                        <a:pt x="22" y="29"/>
                        <a:pt x="22" y="29"/>
                        <a:pt x="22" y="29"/>
                      </a:cubicBezTo>
                      <a:cubicBezTo>
                        <a:pt x="22" y="27"/>
                        <a:pt x="22" y="27"/>
                        <a:pt x="22" y="27"/>
                      </a:cubicBezTo>
                      <a:cubicBezTo>
                        <a:pt x="26" y="25"/>
                        <a:pt x="29" y="20"/>
                        <a:pt x="29" y="14"/>
                      </a:cubicBezTo>
                      <a:cubicBezTo>
                        <a:pt x="29" y="6"/>
                        <a:pt x="23" y="0"/>
                        <a:pt x="15" y="0"/>
                      </a:cubicBezTo>
                    </a:path>
                  </a:pathLst>
                </a:custGeom>
                <a:solidFill>
                  <a:srgbClr val="070B1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8" name="ïşlïḑè">
                  <a:extLst>
                    <a:ext uri="{FF2B5EF4-FFF2-40B4-BE49-F238E27FC236}">
                      <a16:creationId xmlns:a16="http://schemas.microsoft.com/office/drawing/2014/main" id="{8DAA67C8-DA1F-44B9-A596-26B6FBD033EE}"/>
                    </a:ext>
                  </a:extLst>
                </p:cNvPr>
                <p:cNvSpPr/>
                <p:nvPr/>
              </p:nvSpPr>
              <p:spPr bwMode="auto">
                <a:xfrm>
                  <a:off x="3137" y="2597"/>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moveTo>
                        <a:pt x="0" y="0"/>
                      </a:moveTo>
                      <a:cubicBezTo>
                        <a:pt x="0" y="0"/>
                        <a:pt x="0" y="0"/>
                        <a:pt x="0" y="0"/>
                      </a:cubicBezTo>
                      <a:cubicBezTo>
                        <a:pt x="0" y="0"/>
                        <a:pt x="0" y="0"/>
                        <a:pt x="0" y="0"/>
                      </a:cubicBezTo>
                      <a:moveTo>
                        <a:pt x="0" y="0"/>
                      </a:moveTo>
                      <a:cubicBezTo>
                        <a:pt x="0" y="0"/>
                        <a:pt x="0" y="0"/>
                        <a:pt x="0" y="0"/>
                      </a:cubicBezTo>
                      <a:cubicBezTo>
                        <a:pt x="0" y="0"/>
                        <a:pt x="0" y="0"/>
                        <a:pt x="0" y="0"/>
                      </a:cubicBezTo>
                      <a:moveTo>
                        <a:pt x="0" y="0"/>
                      </a:moveTo>
                      <a:cubicBezTo>
                        <a:pt x="0" y="0"/>
                        <a:pt x="0" y="0"/>
                        <a:pt x="0" y="0"/>
                      </a:cubicBezTo>
                      <a:cubicBezTo>
                        <a:pt x="0" y="0"/>
                        <a:pt x="0" y="0"/>
                        <a:pt x="0"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9" name="ïṥḻiḋè">
                  <a:extLst>
                    <a:ext uri="{FF2B5EF4-FFF2-40B4-BE49-F238E27FC236}">
                      <a16:creationId xmlns:a16="http://schemas.microsoft.com/office/drawing/2014/main" id="{F17F0D60-57DF-4B91-B768-B12062B20759}"/>
                    </a:ext>
                  </a:extLst>
                </p:cNvPr>
                <p:cNvSpPr/>
                <p:nvPr/>
              </p:nvSpPr>
              <p:spPr bwMode="auto">
                <a:xfrm>
                  <a:off x="3019" y="2726"/>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path>
                  </a:pathLst>
                </a:custGeom>
                <a:solidFill>
                  <a:srgbClr val="39393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0" name="ïṣļîdê">
                  <a:extLst>
                    <a:ext uri="{FF2B5EF4-FFF2-40B4-BE49-F238E27FC236}">
                      <a16:creationId xmlns:a16="http://schemas.microsoft.com/office/drawing/2014/main" id="{8EE4429E-B21F-497F-8057-5B1E21D6456A}"/>
                    </a:ext>
                  </a:extLst>
                </p:cNvPr>
                <p:cNvSpPr/>
                <p:nvPr/>
              </p:nvSpPr>
              <p:spPr bwMode="auto">
                <a:xfrm>
                  <a:off x="3014" y="2585"/>
                  <a:ext cx="123" cy="141"/>
                </a:xfrm>
                <a:custGeom>
                  <a:avLst/>
                  <a:gdLst>
                    <a:gd name="T0" fmla="*/ 182 w 193"/>
                    <a:gd name="T1" fmla="*/ 0 h 221"/>
                    <a:gd name="T2" fmla="*/ 108 w 193"/>
                    <a:gd name="T3" fmla="*/ 89 h 221"/>
                    <a:gd name="T4" fmla="*/ 99 w 193"/>
                    <a:gd name="T5" fmla="*/ 104 h 221"/>
                    <a:gd name="T6" fmla="*/ 99 w 193"/>
                    <a:gd name="T7" fmla="*/ 148 h 221"/>
                    <a:gd name="T8" fmla="*/ 81 w 193"/>
                    <a:gd name="T9" fmla="*/ 148 h 221"/>
                    <a:gd name="T10" fmla="*/ 81 w 193"/>
                    <a:gd name="T11" fmla="*/ 122 h 221"/>
                    <a:gd name="T12" fmla="*/ 0 w 193"/>
                    <a:gd name="T13" fmla="*/ 219 h 221"/>
                    <a:gd name="T14" fmla="*/ 8 w 193"/>
                    <a:gd name="T15" fmla="*/ 221 h 221"/>
                    <a:gd name="T16" fmla="*/ 8 w 193"/>
                    <a:gd name="T17" fmla="*/ 221 h 221"/>
                    <a:gd name="T18" fmla="*/ 8 w 193"/>
                    <a:gd name="T19" fmla="*/ 221 h 221"/>
                    <a:gd name="T20" fmla="*/ 172 w 193"/>
                    <a:gd name="T21" fmla="*/ 221 h 221"/>
                    <a:gd name="T22" fmla="*/ 193 w 193"/>
                    <a:gd name="T23" fmla="*/ 200 h 221"/>
                    <a:gd name="T24" fmla="*/ 193 w 193"/>
                    <a:gd name="T25" fmla="*/ 19 h 221"/>
                    <a:gd name="T26" fmla="*/ 193 w 193"/>
                    <a:gd name="T27" fmla="*/ 19 h 221"/>
                    <a:gd name="T28" fmla="*/ 193 w 193"/>
                    <a:gd name="T29" fmla="*/ 18 h 221"/>
                    <a:gd name="T30" fmla="*/ 193 w 193"/>
                    <a:gd name="T31" fmla="*/ 18 h 221"/>
                    <a:gd name="T32" fmla="*/ 193 w 193"/>
                    <a:gd name="T33" fmla="*/ 18 h 221"/>
                    <a:gd name="T34" fmla="*/ 193 w 193"/>
                    <a:gd name="T35" fmla="*/ 18 h 221"/>
                    <a:gd name="T36" fmla="*/ 193 w 193"/>
                    <a:gd name="T37" fmla="*/ 18 h 221"/>
                    <a:gd name="T38" fmla="*/ 193 w 193"/>
                    <a:gd name="T39" fmla="*/ 18 h 221"/>
                    <a:gd name="T40" fmla="*/ 193 w 193"/>
                    <a:gd name="T41" fmla="*/ 18 h 221"/>
                    <a:gd name="T42" fmla="*/ 193 w 193"/>
                    <a:gd name="T43" fmla="*/ 18 h 221"/>
                    <a:gd name="T44" fmla="*/ 182 w 193"/>
                    <a:gd name="T45" fmla="*/ 0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93" h="221">
                      <a:moveTo>
                        <a:pt x="182" y="0"/>
                      </a:moveTo>
                      <a:cubicBezTo>
                        <a:pt x="108" y="89"/>
                        <a:pt x="108" y="89"/>
                        <a:pt x="108" y="89"/>
                      </a:cubicBezTo>
                      <a:cubicBezTo>
                        <a:pt x="108" y="96"/>
                        <a:pt x="104" y="101"/>
                        <a:pt x="99" y="104"/>
                      </a:cubicBezTo>
                      <a:cubicBezTo>
                        <a:pt x="99" y="148"/>
                        <a:pt x="99" y="148"/>
                        <a:pt x="99" y="148"/>
                      </a:cubicBezTo>
                      <a:cubicBezTo>
                        <a:pt x="81" y="148"/>
                        <a:pt x="81" y="148"/>
                        <a:pt x="81" y="148"/>
                      </a:cubicBezTo>
                      <a:cubicBezTo>
                        <a:pt x="81" y="122"/>
                        <a:pt x="81" y="122"/>
                        <a:pt x="81" y="122"/>
                      </a:cubicBezTo>
                      <a:cubicBezTo>
                        <a:pt x="0" y="219"/>
                        <a:pt x="0" y="219"/>
                        <a:pt x="0" y="219"/>
                      </a:cubicBezTo>
                      <a:cubicBezTo>
                        <a:pt x="3" y="220"/>
                        <a:pt x="5" y="221"/>
                        <a:pt x="8" y="221"/>
                      </a:cubicBezTo>
                      <a:cubicBezTo>
                        <a:pt x="8" y="221"/>
                        <a:pt x="8" y="221"/>
                        <a:pt x="8" y="221"/>
                      </a:cubicBezTo>
                      <a:cubicBezTo>
                        <a:pt x="8" y="221"/>
                        <a:pt x="8" y="221"/>
                        <a:pt x="8" y="221"/>
                      </a:cubicBezTo>
                      <a:cubicBezTo>
                        <a:pt x="172" y="221"/>
                        <a:pt x="172" y="221"/>
                        <a:pt x="172" y="221"/>
                      </a:cubicBezTo>
                      <a:cubicBezTo>
                        <a:pt x="183" y="221"/>
                        <a:pt x="193" y="211"/>
                        <a:pt x="193" y="200"/>
                      </a:cubicBezTo>
                      <a:cubicBezTo>
                        <a:pt x="193" y="19"/>
                        <a:pt x="193" y="19"/>
                        <a:pt x="193" y="19"/>
                      </a:cubicBezTo>
                      <a:cubicBezTo>
                        <a:pt x="193" y="19"/>
                        <a:pt x="193" y="19"/>
                        <a:pt x="193" y="19"/>
                      </a:cubicBezTo>
                      <a:cubicBezTo>
                        <a:pt x="193" y="19"/>
                        <a:pt x="193" y="19"/>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0"/>
                        <a:pt x="188" y="4"/>
                        <a:pt x="182" y="0"/>
                      </a:cubicBezTo>
                    </a:path>
                  </a:pathLst>
                </a:custGeom>
                <a:solidFill>
                  <a:srgbClr val="1F305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1" name="iṧḻiḋe">
                  <a:extLst>
                    <a:ext uri="{FF2B5EF4-FFF2-40B4-BE49-F238E27FC236}">
                      <a16:creationId xmlns:a16="http://schemas.microsoft.com/office/drawing/2014/main" id="{87F8DFB2-E0EE-45AE-B4C6-28F9F9B0272E}"/>
                    </a:ext>
                  </a:extLst>
                </p:cNvPr>
                <p:cNvSpPr/>
                <p:nvPr/>
              </p:nvSpPr>
              <p:spPr bwMode="auto">
                <a:xfrm>
                  <a:off x="3066" y="2642"/>
                  <a:ext cx="17" cy="38"/>
                </a:xfrm>
                <a:custGeom>
                  <a:avLst/>
                  <a:gdLst>
                    <a:gd name="T0" fmla="*/ 27 w 27"/>
                    <a:gd name="T1" fmla="*/ 0 h 59"/>
                    <a:gd name="T2" fmla="*/ 16 w 27"/>
                    <a:gd name="T3" fmla="*/ 14 h 59"/>
                    <a:gd name="T4" fmla="*/ 16 w 27"/>
                    <a:gd name="T5" fmla="*/ 47 h 59"/>
                    <a:gd name="T6" fmla="*/ 16 w 27"/>
                    <a:gd name="T7" fmla="*/ 47 h 59"/>
                    <a:gd name="T8" fmla="*/ 16 w 27"/>
                    <a:gd name="T9" fmla="*/ 56 h 59"/>
                    <a:gd name="T10" fmla="*/ 2 w 27"/>
                    <a:gd name="T11" fmla="*/ 56 h 59"/>
                    <a:gd name="T12" fmla="*/ 2 w 27"/>
                    <a:gd name="T13" fmla="*/ 47 h 59"/>
                    <a:gd name="T14" fmla="*/ 2 w 27"/>
                    <a:gd name="T15" fmla="*/ 31 h 59"/>
                    <a:gd name="T16" fmla="*/ 0 w 27"/>
                    <a:gd name="T17" fmla="*/ 33 h 59"/>
                    <a:gd name="T18" fmla="*/ 0 w 27"/>
                    <a:gd name="T19" fmla="*/ 59 h 59"/>
                    <a:gd name="T20" fmla="*/ 18 w 27"/>
                    <a:gd name="T21" fmla="*/ 59 h 59"/>
                    <a:gd name="T22" fmla="*/ 18 w 27"/>
                    <a:gd name="T23" fmla="*/ 15 h 59"/>
                    <a:gd name="T24" fmla="*/ 27 w 27"/>
                    <a:gd name="T25"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 h="59">
                      <a:moveTo>
                        <a:pt x="27" y="0"/>
                      </a:moveTo>
                      <a:cubicBezTo>
                        <a:pt x="16" y="14"/>
                        <a:pt x="16" y="14"/>
                        <a:pt x="16" y="14"/>
                      </a:cubicBezTo>
                      <a:cubicBezTo>
                        <a:pt x="16" y="47"/>
                        <a:pt x="16" y="47"/>
                        <a:pt x="16" y="47"/>
                      </a:cubicBezTo>
                      <a:cubicBezTo>
                        <a:pt x="16" y="47"/>
                        <a:pt x="16" y="47"/>
                        <a:pt x="16" y="47"/>
                      </a:cubicBezTo>
                      <a:cubicBezTo>
                        <a:pt x="16" y="56"/>
                        <a:pt x="16" y="56"/>
                        <a:pt x="16" y="56"/>
                      </a:cubicBezTo>
                      <a:cubicBezTo>
                        <a:pt x="2" y="56"/>
                        <a:pt x="2" y="56"/>
                        <a:pt x="2" y="56"/>
                      </a:cubicBezTo>
                      <a:cubicBezTo>
                        <a:pt x="2" y="47"/>
                        <a:pt x="2" y="47"/>
                        <a:pt x="2" y="47"/>
                      </a:cubicBezTo>
                      <a:cubicBezTo>
                        <a:pt x="2" y="31"/>
                        <a:pt x="2" y="31"/>
                        <a:pt x="2" y="31"/>
                      </a:cubicBezTo>
                      <a:cubicBezTo>
                        <a:pt x="0" y="33"/>
                        <a:pt x="0" y="33"/>
                        <a:pt x="0" y="33"/>
                      </a:cubicBezTo>
                      <a:cubicBezTo>
                        <a:pt x="0" y="59"/>
                        <a:pt x="0" y="59"/>
                        <a:pt x="0" y="59"/>
                      </a:cubicBezTo>
                      <a:cubicBezTo>
                        <a:pt x="18" y="59"/>
                        <a:pt x="18" y="59"/>
                        <a:pt x="18" y="59"/>
                      </a:cubicBezTo>
                      <a:cubicBezTo>
                        <a:pt x="18" y="15"/>
                        <a:pt x="18" y="15"/>
                        <a:pt x="18" y="15"/>
                      </a:cubicBezTo>
                      <a:cubicBezTo>
                        <a:pt x="23" y="12"/>
                        <a:pt x="27" y="7"/>
                        <a:pt x="27" y="0"/>
                      </a:cubicBezTo>
                    </a:path>
                  </a:pathLst>
                </a:custGeom>
                <a:solidFill>
                  <a:srgbClr val="0D142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2" name="ïŝļïḑé">
                  <a:extLst>
                    <a:ext uri="{FF2B5EF4-FFF2-40B4-BE49-F238E27FC236}">
                      <a16:creationId xmlns:a16="http://schemas.microsoft.com/office/drawing/2014/main" id="{DC87BE57-EFF1-4C21-B923-CFC82A93D23C}"/>
                    </a:ext>
                  </a:extLst>
                </p:cNvPr>
                <p:cNvSpPr/>
                <p:nvPr/>
              </p:nvSpPr>
              <p:spPr bwMode="auto">
                <a:xfrm>
                  <a:off x="3067" y="2651"/>
                  <a:ext cx="9" cy="27"/>
                </a:xfrm>
                <a:custGeom>
                  <a:avLst/>
                  <a:gdLst>
                    <a:gd name="T0" fmla="*/ 9 w 9"/>
                    <a:gd name="T1" fmla="*/ 0 h 27"/>
                    <a:gd name="T2" fmla="*/ 0 w 9"/>
                    <a:gd name="T3" fmla="*/ 11 h 27"/>
                    <a:gd name="T4" fmla="*/ 0 w 9"/>
                    <a:gd name="T5" fmla="*/ 21 h 27"/>
                    <a:gd name="T6" fmla="*/ 0 w 9"/>
                    <a:gd name="T7" fmla="*/ 27 h 27"/>
                    <a:gd name="T8" fmla="*/ 9 w 9"/>
                    <a:gd name="T9" fmla="*/ 27 h 27"/>
                    <a:gd name="T10" fmla="*/ 9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9" y="27"/>
                      </a:lnTo>
                      <a:lnTo>
                        <a:pt x="9" y="21"/>
                      </a:lnTo>
                      <a:lnTo>
                        <a:pt x="9" y="21"/>
                      </a:lnTo>
                      <a:lnTo>
                        <a:pt x="9" y="0"/>
                      </a:lnTo>
                      <a:close/>
                    </a:path>
                  </a:pathLst>
                </a:custGeom>
                <a:solidFill>
                  <a:srgbClr val="060A1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3" name="isḷïde">
                  <a:extLst>
                    <a:ext uri="{FF2B5EF4-FFF2-40B4-BE49-F238E27FC236}">
                      <a16:creationId xmlns:a16="http://schemas.microsoft.com/office/drawing/2014/main" id="{5B65CD4A-0215-42B4-9CF4-1E29A2D36CA4}"/>
                    </a:ext>
                  </a:extLst>
                </p:cNvPr>
                <p:cNvSpPr/>
                <p:nvPr/>
              </p:nvSpPr>
              <p:spPr bwMode="auto">
                <a:xfrm>
                  <a:off x="3067" y="2651"/>
                  <a:ext cx="9" cy="27"/>
                </a:xfrm>
                <a:custGeom>
                  <a:avLst/>
                  <a:gdLst>
                    <a:gd name="T0" fmla="*/ 9 w 9"/>
                    <a:gd name="T1" fmla="*/ 0 h 27"/>
                    <a:gd name="T2" fmla="*/ 0 w 9"/>
                    <a:gd name="T3" fmla="*/ 11 h 27"/>
                    <a:gd name="T4" fmla="*/ 0 w 9"/>
                    <a:gd name="T5" fmla="*/ 21 h 27"/>
                    <a:gd name="T6" fmla="*/ 0 w 9"/>
                    <a:gd name="T7" fmla="*/ 27 h 27"/>
                    <a:gd name="T8" fmla="*/ 9 w 9"/>
                    <a:gd name="T9" fmla="*/ 27 h 27"/>
                    <a:gd name="T10" fmla="*/ 9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9" y="27"/>
                      </a:lnTo>
                      <a:lnTo>
                        <a:pt x="9" y="21"/>
                      </a:lnTo>
                      <a:lnTo>
                        <a:pt x="9" y="21"/>
                      </a:lnTo>
                      <a:lnTo>
                        <a:pt x="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4" name="íṩlïdê">
                  <a:extLst>
                    <a:ext uri="{FF2B5EF4-FFF2-40B4-BE49-F238E27FC236}">
                      <a16:creationId xmlns:a16="http://schemas.microsoft.com/office/drawing/2014/main" id="{3B564F5A-DC7C-4E89-8F8C-BA4B4409D694}"/>
                    </a:ext>
                  </a:extLst>
                </p:cNvPr>
                <p:cNvSpPr/>
                <p:nvPr/>
              </p:nvSpPr>
              <p:spPr bwMode="auto">
                <a:xfrm>
                  <a:off x="3682" y="2545"/>
                  <a:ext cx="100" cy="138"/>
                </a:xfrm>
                <a:custGeom>
                  <a:avLst/>
                  <a:gdLst>
                    <a:gd name="T0" fmla="*/ 131 w 158"/>
                    <a:gd name="T1" fmla="*/ 63 h 216"/>
                    <a:gd name="T2" fmla="*/ 158 w 158"/>
                    <a:gd name="T3" fmla="*/ 63 h 216"/>
                    <a:gd name="T4" fmla="*/ 158 w 158"/>
                    <a:gd name="T5" fmla="*/ 21 h 216"/>
                    <a:gd name="T6" fmla="*/ 137 w 158"/>
                    <a:gd name="T7" fmla="*/ 0 h 216"/>
                    <a:gd name="T8" fmla="*/ 22 w 158"/>
                    <a:gd name="T9" fmla="*/ 0 h 216"/>
                    <a:gd name="T10" fmla="*/ 0 w 158"/>
                    <a:gd name="T11" fmla="*/ 21 h 216"/>
                    <a:gd name="T12" fmla="*/ 0 w 158"/>
                    <a:gd name="T13" fmla="*/ 195 h 216"/>
                    <a:gd name="T14" fmla="*/ 22 w 158"/>
                    <a:gd name="T15" fmla="*/ 216 h 216"/>
                    <a:gd name="T16" fmla="*/ 28 w 158"/>
                    <a:gd name="T17" fmla="*/ 216 h 216"/>
                    <a:gd name="T18" fmla="*/ 28 w 158"/>
                    <a:gd name="T19" fmla="*/ 22 h 216"/>
                    <a:gd name="T20" fmla="*/ 131 w 158"/>
                    <a:gd name="T21" fmla="*/ 22 h 216"/>
                    <a:gd name="T22" fmla="*/ 131 w 158"/>
                    <a:gd name="T23" fmla="*/ 6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8" h="216">
                      <a:moveTo>
                        <a:pt x="131" y="63"/>
                      </a:moveTo>
                      <a:cubicBezTo>
                        <a:pt x="158" y="63"/>
                        <a:pt x="158" y="63"/>
                        <a:pt x="158" y="63"/>
                      </a:cubicBezTo>
                      <a:cubicBezTo>
                        <a:pt x="158" y="21"/>
                        <a:pt x="158" y="21"/>
                        <a:pt x="158" y="21"/>
                      </a:cubicBezTo>
                      <a:cubicBezTo>
                        <a:pt x="158" y="9"/>
                        <a:pt x="149" y="0"/>
                        <a:pt x="137" y="0"/>
                      </a:cubicBezTo>
                      <a:cubicBezTo>
                        <a:pt x="22" y="0"/>
                        <a:pt x="22" y="0"/>
                        <a:pt x="22" y="0"/>
                      </a:cubicBezTo>
                      <a:cubicBezTo>
                        <a:pt x="10" y="0"/>
                        <a:pt x="0" y="9"/>
                        <a:pt x="0" y="21"/>
                      </a:cubicBezTo>
                      <a:cubicBezTo>
                        <a:pt x="0" y="195"/>
                        <a:pt x="0" y="195"/>
                        <a:pt x="0" y="195"/>
                      </a:cubicBezTo>
                      <a:cubicBezTo>
                        <a:pt x="0" y="206"/>
                        <a:pt x="10" y="216"/>
                        <a:pt x="22" y="216"/>
                      </a:cubicBezTo>
                      <a:cubicBezTo>
                        <a:pt x="28" y="216"/>
                        <a:pt x="28" y="216"/>
                        <a:pt x="28" y="216"/>
                      </a:cubicBezTo>
                      <a:cubicBezTo>
                        <a:pt x="28" y="22"/>
                        <a:pt x="28" y="22"/>
                        <a:pt x="28" y="22"/>
                      </a:cubicBezTo>
                      <a:cubicBezTo>
                        <a:pt x="131" y="22"/>
                        <a:pt x="131" y="22"/>
                        <a:pt x="131" y="22"/>
                      </a:cubicBezTo>
                      <a:lnTo>
                        <a:pt x="131" y="63"/>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5" name="îsľíḋé">
                  <a:extLst>
                    <a:ext uri="{FF2B5EF4-FFF2-40B4-BE49-F238E27FC236}">
                      <a16:creationId xmlns:a16="http://schemas.microsoft.com/office/drawing/2014/main" id="{A7446F8A-D22E-4ECD-94AF-2CBFD2E51905}"/>
                    </a:ext>
                  </a:extLst>
                </p:cNvPr>
                <p:cNvSpPr/>
                <p:nvPr/>
              </p:nvSpPr>
              <p:spPr bwMode="auto">
                <a:xfrm>
                  <a:off x="3667" y="2622"/>
                  <a:ext cx="131" cy="142"/>
                </a:xfrm>
                <a:custGeom>
                  <a:avLst/>
                  <a:gdLst>
                    <a:gd name="T0" fmla="*/ 206 w 206"/>
                    <a:gd name="T1" fmla="*/ 203 h 224"/>
                    <a:gd name="T2" fmla="*/ 184 w 206"/>
                    <a:gd name="T3" fmla="*/ 224 h 224"/>
                    <a:gd name="T4" fmla="*/ 21 w 206"/>
                    <a:gd name="T5" fmla="*/ 224 h 224"/>
                    <a:gd name="T6" fmla="*/ 0 w 206"/>
                    <a:gd name="T7" fmla="*/ 203 h 224"/>
                    <a:gd name="T8" fmla="*/ 0 w 206"/>
                    <a:gd name="T9" fmla="*/ 22 h 224"/>
                    <a:gd name="T10" fmla="*/ 21 w 206"/>
                    <a:gd name="T11" fmla="*/ 0 h 224"/>
                    <a:gd name="T12" fmla="*/ 184 w 206"/>
                    <a:gd name="T13" fmla="*/ 0 h 224"/>
                    <a:gd name="T14" fmla="*/ 206 w 206"/>
                    <a:gd name="T15" fmla="*/ 22 h 224"/>
                    <a:gd name="T16" fmla="*/ 206 w 206"/>
                    <a:gd name="T17" fmla="*/ 203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6" h="224">
                      <a:moveTo>
                        <a:pt x="206" y="203"/>
                      </a:moveTo>
                      <a:cubicBezTo>
                        <a:pt x="206" y="214"/>
                        <a:pt x="196" y="224"/>
                        <a:pt x="184" y="224"/>
                      </a:cubicBezTo>
                      <a:cubicBezTo>
                        <a:pt x="21" y="224"/>
                        <a:pt x="21" y="224"/>
                        <a:pt x="21" y="224"/>
                      </a:cubicBezTo>
                      <a:cubicBezTo>
                        <a:pt x="9" y="224"/>
                        <a:pt x="0" y="214"/>
                        <a:pt x="0" y="203"/>
                      </a:cubicBezTo>
                      <a:cubicBezTo>
                        <a:pt x="0" y="22"/>
                        <a:pt x="0" y="22"/>
                        <a:pt x="0" y="22"/>
                      </a:cubicBezTo>
                      <a:cubicBezTo>
                        <a:pt x="0" y="10"/>
                        <a:pt x="9" y="0"/>
                        <a:pt x="21" y="0"/>
                      </a:cubicBezTo>
                      <a:cubicBezTo>
                        <a:pt x="184" y="0"/>
                        <a:pt x="184" y="0"/>
                        <a:pt x="184" y="0"/>
                      </a:cubicBezTo>
                      <a:cubicBezTo>
                        <a:pt x="196" y="0"/>
                        <a:pt x="206" y="10"/>
                        <a:pt x="206" y="22"/>
                      </a:cubicBezTo>
                      <a:cubicBezTo>
                        <a:pt x="206" y="203"/>
                        <a:pt x="206" y="203"/>
                        <a:pt x="206" y="203"/>
                      </a:cubicBezTo>
                    </a:path>
                  </a:pathLst>
                </a:custGeom>
                <a:solidFill>
                  <a:srgbClr val="FFC22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6" name="ïşḷíde">
                  <a:extLst>
                    <a:ext uri="{FF2B5EF4-FFF2-40B4-BE49-F238E27FC236}">
                      <a16:creationId xmlns:a16="http://schemas.microsoft.com/office/drawing/2014/main" id="{5092699B-880A-473E-ABC2-085F3D6D547A}"/>
                    </a:ext>
                  </a:extLst>
                </p:cNvPr>
                <p:cNvSpPr/>
                <p:nvPr/>
              </p:nvSpPr>
              <p:spPr bwMode="auto">
                <a:xfrm>
                  <a:off x="3721" y="2668"/>
                  <a:ext cx="23" cy="33"/>
                </a:xfrm>
                <a:custGeom>
                  <a:avLst/>
                  <a:gdLst>
                    <a:gd name="T0" fmla="*/ 19 w 37"/>
                    <a:gd name="T1" fmla="*/ 0 h 52"/>
                    <a:gd name="T2" fmla="*/ 0 w 37"/>
                    <a:gd name="T3" fmla="*/ 18 h 52"/>
                    <a:gd name="T4" fmla="*/ 10 w 37"/>
                    <a:gd name="T5" fmla="*/ 34 h 52"/>
                    <a:gd name="T6" fmla="*/ 10 w 37"/>
                    <a:gd name="T7" fmla="*/ 52 h 52"/>
                    <a:gd name="T8" fmla="*/ 12 w 37"/>
                    <a:gd name="T9" fmla="*/ 50 h 52"/>
                    <a:gd name="T10" fmla="*/ 12 w 37"/>
                    <a:gd name="T11" fmla="*/ 31 h 52"/>
                    <a:gd name="T12" fmla="*/ 4 w 37"/>
                    <a:gd name="T13" fmla="*/ 18 h 52"/>
                    <a:gd name="T14" fmla="*/ 19 w 37"/>
                    <a:gd name="T15" fmla="*/ 4 h 52"/>
                    <a:gd name="T16" fmla="*/ 33 w 37"/>
                    <a:gd name="T17" fmla="*/ 18 h 52"/>
                    <a:gd name="T18" fmla="*/ 26 w 37"/>
                    <a:gd name="T19" fmla="*/ 31 h 52"/>
                    <a:gd name="T20" fmla="*/ 26 w 37"/>
                    <a:gd name="T21" fmla="*/ 33 h 52"/>
                    <a:gd name="T22" fmla="*/ 37 w 37"/>
                    <a:gd name="T23" fmla="*/ 19 h 52"/>
                    <a:gd name="T24" fmla="*/ 37 w 37"/>
                    <a:gd name="T25" fmla="*/ 18 h 52"/>
                    <a:gd name="T26" fmla="*/ 19 w 37"/>
                    <a:gd name="T27"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52">
                      <a:moveTo>
                        <a:pt x="19" y="0"/>
                      </a:moveTo>
                      <a:cubicBezTo>
                        <a:pt x="8" y="0"/>
                        <a:pt x="0" y="8"/>
                        <a:pt x="0" y="18"/>
                      </a:cubicBezTo>
                      <a:cubicBezTo>
                        <a:pt x="0" y="25"/>
                        <a:pt x="4" y="31"/>
                        <a:pt x="10" y="34"/>
                      </a:cubicBezTo>
                      <a:cubicBezTo>
                        <a:pt x="10" y="52"/>
                        <a:pt x="10" y="52"/>
                        <a:pt x="10" y="52"/>
                      </a:cubicBezTo>
                      <a:cubicBezTo>
                        <a:pt x="12" y="50"/>
                        <a:pt x="12" y="50"/>
                        <a:pt x="12" y="50"/>
                      </a:cubicBezTo>
                      <a:cubicBezTo>
                        <a:pt x="12" y="31"/>
                        <a:pt x="12" y="31"/>
                        <a:pt x="12" y="31"/>
                      </a:cubicBezTo>
                      <a:cubicBezTo>
                        <a:pt x="7" y="29"/>
                        <a:pt x="4" y="24"/>
                        <a:pt x="4" y="18"/>
                      </a:cubicBezTo>
                      <a:cubicBezTo>
                        <a:pt x="4" y="10"/>
                        <a:pt x="11" y="4"/>
                        <a:pt x="19" y="4"/>
                      </a:cubicBezTo>
                      <a:cubicBezTo>
                        <a:pt x="27" y="4"/>
                        <a:pt x="33" y="10"/>
                        <a:pt x="33" y="18"/>
                      </a:cubicBezTo>
                      <a:cubicBezTo>
                        <a:pt x="33" y="24"/>
                        <a:pt x="30" y="29"/>
                        <a:pt x="26" y="31"/>
                      </a:cubicBezTo>
                      <a:cubicBezTo>
                        <a:pt x="26" y="33"/>
                        <a:pt x="26" y="33"/>
                        <a:pt x="26" y="33"/>
                      </a:cubicBezTo>
                      <a:cubicBezTo>
                        <a:pt x="37" y="19"/>
                        <a:pt x="37" y="19"/>
                        <a:pt x="37" y="19"/>
                      </a:cubicBezTo>
                      <a:cubicBezTo>
                        <a:pt x="37" y="19"/>
                        <a:pt x="37" y="18"/>
                        <a:pt x="37" y="18"/>
                      </a:cubicBezTo>
                      <a:cubicBezTo>
                        <a:pt x="37" y="8"/>
                        <a:pt x="29" y="0"/>
                        <a:pt x="19" y="0"/>
                      </a:cubicBezTo>
                    </a:path>
                  </a:pathLst>
                </a:custGeom>
                <a:solidFill>
                  <a:srgbClr val="664E0D"/>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7" name="îṧļiďê">
                  <a:extLst>
                    <a:ext uri="{FF2B5EF4-FFF2-40B4-BE49-F238E27FC236}">
                      <a16:creationId xmlns:a16="http://schemas.microsoft.com/office/drawing/2014/main" id="{EC329E1B-61BC-4AF3-861C-D755362C4EE2}"/>
                    </a:ext>
                  </a:extLst>
                </p:cNvPr>
                <p:cNvSpPr/>
                <p:nvPr/>
              </p:nvSpPr>
              <p:spPr bwMode="auto">
                <a:xfrm>
                  <a:off x="3723" y="2671"/>
                  <a:ext cx="19" cy="29"/>
                </a:xfrm>
                <a:custGeom>
                  <a:avLst/>
                  <a:gdLst>
                    <a:gd name="T0" fmla="*/ 15 w 29"/>
                    <a:gd name="T1" fmla="*/ 0 h 46"/>
                    <a:gd name="T2" fmla="*/ 0 w 29"/>
                    <a:gd name="T3" fmla="*/ 14 h 46"/>
                    <a:gd name="T4" fmla="*/ 8 w 29"/>
                    <a:gd name="T5" fmla="*/ 27 h 46"/>
                    <a:gd name="T6" fmla="*/ 8 w 29"/>
                    <a:gd name="T7" fmla="*/ 46 h 46"/>
                    <a:gd name="T8" fmla="*/ 22 w 29"/>
                    <a:gd name="T9" fmla="*/ 29 h 46"/>
                    <a:gd name="T10" fmla="*/ 22 w 29"/>
                    <a:gd name="T11" fmla="*/ 27 h 46"/>
                    <a:gd name="T12" fmla="*/ 29 w 29"/>
                    <a:gd name="T13" fmla="*/ 14 h 46"/>
                    <a:gd name="T14" fmla="*/ 15 w 29"/>
                    <a:gd name="T15" fmla="*/ 0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 h="46">
                      <a:moveTo>
                        <a:pt x="15" y="0"/>
                      </a:moveTo>
                      <a:cubicBezTo>
                        <a:pt x="7" y="0"/>
                        <a:pt x="0" y="6"/>
                        <a:pt x="0" y="14"/>
                      </a:cubicBezTo>
                      <a:cubicBezTo>
                        <a:pt x="0" y="20"/>
                        <a:pt x="3" y="25"/>
                        <a:pt x="8" y="27"/>
                      </a:cubicBezTo>
                      <a:cubicBezTo>
                        <a:pt x="8" y="46"/>
                        <a:pt x="8" y="46"/>
                        <a:pt x="8" y="46"/>
                      </a:cubicBezTo>
                      <a:cubicBezTo>
                        <a:pt x="22" y="29"/>
                        <a:pt x="22" y="29"/>
                        <a:pt x="22" y="29"/>
                      </a:cubicBezTo>
                      <a:cubicBezTo>
                        <a:pt x="22" y="27"/>
                        <a:pt x="22" y="27"/>
                        <a:pt x="22" y="27"/>
                      </a:cubicBezTo>
                      <a:cubicBezTo>
                        <a:pt x="26" y="25"/>
                        <a:pt x="29" y="20"/>
                        <a:pt x="29" y="14"/>
                      </a:cubicBezTo>
                      <a:cubicBezTo>
                        <a:pt x="29" y="6"/>
                        <a:pt x="23" y="0"/>
                        <a:pt x="15" y="0"/>
                      </a:cubicBezTo>
                    </a:path>
                  </a:pathLst>
                </a:custGeom>
                <a:solidFill>
                  <a:srgbClr val="33270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8" name="ïS1iďe">
                  <a:extLst>
                    <a:ext uri="{FF2B5EF4-FFF2-40B4-BE49-F238E27FC236}">
                      <a16:creationId xmlns:a16="http://schemas.microsoft.com/office/drawing/2014/main" id="{883B28A8-E941-4631-9048-369481E84F4B}"/>
                    </a:ext>
                  </a:extLst>
                </p:cNvPr>
                <p:cNvSpPr/>
                <p:nvPr/>
              </p:nvSpPr>
              <p:spPr bwMode="auto">
                <a:xfrm>
                  <a:off x="3680" y="2634"/>
                  <a:ext cx="118" cy="130"/>
                </a:xfrm>
                <a:custGeom>
                  <a:avLst/>
                  <a:gdLst>
                    <a:gd name="T0" fmla="*/ 0 w 185"/>
                    <a:gd name="T1" fmla="*/ 204 h 204"/>
                    <a:gd name="T2" fmla="*/ 0 w 185"/>
                    <a:gd name="T3" fmla="*/ 204 h 204"/>
                    <a:gd name="T4" fmla="*/ 0 w 185"/>
                    <a:gd name="T5" fmla="*/ 204 h 204"/>
                    <a:gd name="T6" fmla="*/ 0 w 185"/>
                    <a:gd name="T7" fmla="*/ 204 h 204"/>
                    <a:gd name="T8" fmla="*/ 0 w 185"/>
                    <a:gd name="T9" fmla="*/ 204 h 204"/>
                    <a:gd name="T10" fmla="*/ 0 w 185"/>
                    <a:gd name="T11" fmla="*/ 204 h 204"/>
                    <a:gd name="T12" fmla="*/ 185 w 185"/>
                    <a:gd name="T13" fmla="*/ 1 h 204"/>
                    <a:gd name="T14" fmla="*/ 185 w 185"/>
                    <a:gd name="T15" fmla="*/ 2 h 204"/>
                    <a:gd name="T16" fmla="*/ 185 w 185"/>
                    <a:gd name="T17" fmla="*/ 1 h 204"/>
                    <a:gd name="T18" fmla="*/ 185 w 185"/>
                    <a:gd name="T19" fmla="*/ 1 h 204"/>
                    <a:gd name="T20" fmla="*/ 185 w 185"/>
                    <a:gd name="T21" fmla="*/ 1 h 204"/>
                    <a:gd name="T22" fmla="*/ 185 w 185"/>
                    <a:gd name="T23" fmla="*/ 1 h 204"/>
                    <a:gd name="T24" fmla="*/ 185 w 185"/>
                    <a:gd name="T25" fmla="*/ 1 h 204"/>
                    <a:gd name="T26" fmla="*/ 185 w 185"/>
                    <a:gd name="T27" fmla="*/ 1 h 204"/>
                    <a:gd name="T28" fmla="*/ 185 w 185"/>
                    <a:gd name="T29" fmla="*/ 1 h 204"/>
                    <a:gd name="T30" fmla="*/ 185 w 185"/>
                    <a:gd name="T31" fmla="*/ 1 h 204"/>
                    <a:gd name="T32" fmla="*/ 185 w 185"/>
                    <a:gd name="T33" fmla="*/ 1 h 204"/>
                    <a:gd name="T34" fmla="*/ 185 w 185"/>
                    <a:gd name="T35" fmla="*/ 1 h 204"/>
                    <a:gd name="T36" fmla="*/ 185 w 185"/>
                    <a:gd name="T37" fmla="*/ 1 h 204"/>
                    <a:gd name="T38" fmla="*/ 185 w 185"/>
                    <a:gd name="T39" fmla="*/ 1 h 204"/>
                    <a:gd name="T40" fmla="*/ 185 w 185"/>
                    <a:gd name="T41" fmla="*/ 1 h 204"/>
                    <a:gd name="T42" fmla="*/ 185 w 185"/>
                    <a:gd name="T43" fmla="*/ 0 h 204"/>
                    <a:gd name="T44" fmla="*/ 185 w 185"/>
                    <a:gd name="T45" fmla="*/ 0 h 204"/>
                    <a:gd name="T46" fmla="*/ 185 w 185"/>
                    <a:gd name="T47" fmla="*/ 0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85" h="204">
                      <a:moveTo>
                        <a:pt x="0" y="204"/>
                      </a:moveTo>
                      <a:cubicBezTo>
                        <a:pt x="0" y="204"/>
                        <a:pt x="0" y="204"/>
                        <a:pt x="0" y="204"/>
                      </a:cubicBezTo>
                      <a:cubicBezTo>
                        <a:pt x="0" y="204"/>
                        <a:pt x="0" y="204"/>
                        <a:pt x="0" y="204"/>
                      </a:cubicBezTo>
                      <a:moveTo>
                        <a:pt x="0" y="204"/>
                      </a:moveTo>
                      <a:cubicBezTo>
                        <a:pt x="0" y="204"/>
                        <a:pt x="0" y="204"/>
                        <a:pt x="0" y="204"/>
                      </a:cubicBezTo>
                      <a:cubicBezTo>
                        <a:pt x="0" y="204"/>
                        <a:pt x="0" y="204"/>
                        <a:pt x="0" y="204"/>
                      </a:cubicBezTo>
                      <a:moveTo>
                        <a:pt x="185" y="1"/>
                      </a:moveTo>
                      <a:cubicBezTo>
                        <a:pt x="185" y="1"/>
                        <a:pt x="185" y="2"/>
                        <a:pt x="185" y="2"/>
                      </a:cubicBezTo>
                      <a:cubicBezTo>
                        <a:pt x="185" y="2"/>
                        <a:pt x="185" y="1"/>
                        <a:pt x="185" y="1"/>
                      </a:cubicBezTo>
                      <a:moveTo>
                        <a:pt x="185" y="1"/>
                      </a:moveTo>
                      <a:cubicBezTo>
                        <a:pt x="185" y="1"/>
                        <a:pt x="185" y="1"/>
                        <a:pt x="185" y="1"/>
                      </a:cubicBezTo>
                      <a:cubicBezTo>
                        <a:pt x="185" y="1"/>
                        <a:pt x="185" y="1"/>
                        <a:pt x="185" y="1"/>
                      </a:cubicBezTo>
                      <a:moveTo>
                        <a:pt x="185" y="1"/>
                      </a:moveTo>
                      <a:cubicBezTo>
                        <a:pt x="185" y="1"/>
                        <a:pt x="185" y="1"/>
                        <a:pt x="185" y="1"/>
                      </a:cubicBezTo>
                      <a:cubicBezTo>
                        <a:pt x="185" y="1"/>
                        <a:pt x="185" y="1"/>
                        <a:pt x="185" y="1"/>
                      </a:cubicBezTo>
                      <a:moveTo>
                        <a:pt x="185" y="1"/>
                      </a:moveTo>
                      <a:cubicBezTo>
                        <a:pt x="185" y="1"/>
                        <a:pt x="185" y="1"/>
                        <a:pt x="185" y="1"/>
                      </a:cubicBezTo>
                      <a:cubicBezTo>
                        <a:pt x="185" y="1"/>
                        <a:pt x="185" y="1"/>
                        <a:pt x="185" y="1"/>
                      </a:cubicBezTo>
                      <a:moveTo>
                        <a:pt x="185" y="1"/>
                      </a:moveTo>
                      <a:cubicBezTo>
                        <a:pt x="185" y="1"/>
                        <a:pt x="185" y="1"/>
                        <a:pt x="185" y="1"/>
                      </a:cubicBezTo>
                      <a:cubicBezTo>
                        <a:pt x="185" y="1"/>
                        <a:pt x="185" y="1"/>
                        <a:pt x="185" y="1"/>
                      </a:cubicBezTo>
                      <a:moveTo>
                        <a:pt x="185" y="0"/>
                      </a:moveTo>
                      <a:cubicBezTo>
                        <a:pt x="185" y="0"/>
                        <a:pt x="185" y="0"/>
                        <a:pt x="185" y="0"/>
                      </a:cubicBezTo>
                      <a:cubicBezTo>
                        <a:pt x="185" y="0"/>
                        <a:pt x="185" y="0"/>
                        <a:pt x="185"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9" name="îsļídé">
                  <a:extLst>
                    <a:ext uri="{FF2B5EF4-FFF2-40B4-BE49-F238E27FC236}">
                      <a16:creationId xmlns:a16="http://schemas.microsoft.com/office/drawing/2014/main" id="{ECCF772D-FFA3-4819-B0BB-53749EDA5D97}"/>
                    </a:ext>
                  </a:extLst>
                </p:cNvPr>
                <p:cNvSpPr/>
                <p:nvPr/>
              </p:nvSpPr>
              <p:spPr bwMode="auto">
                <a:xfrm>
                  <a:off x="3675" y="2624"/>
                  <a:ext cx="123" cy="140"/>
                </a:xfrm>
                <a:custGeom>
                  <a:avLst/>
                  <a:gdLst>
                    <a:gd name="T0" fmla="*/ 182 w 193"/>
                    <a:gd name="T1" fmla="*/ 0 h 221"/>
                    <a:gd name="T2" fmla="*/ 108 w 193"/>
                    <a:gd name="T3" fmla="*/ 89 h 221"/>
                    <a:gd name="T4" fmla="*/ 98 w 193"/>
                    <a:gd name="T5" fmla="*/ 104 h 221"/>
                    <a:gd name="T6" fmla="*/ 98 w 193"/>
                    <a:gd name="T7" fmla="*/ 148 h 221"/>
                    <a:gd name="T8" fmla="*/ 81 w 193"/>
                    <a:gd name="T9" fmla="*/ 148 h 221"/>
                    <a:gd name="T10" fmla="*/ 81 w 193"/>
                    <a:gd name="T11" fmla="*/ 122 h 221"/>
                    <a:gd name="T12" fmla="*/ 0 w 193"/>
                    <a:gd name="T13" fmla="*/ 219 h 221"/>
                    <a:gd name="T14" fmla="*/ 8 w 193"/>
                    <a:gd name="T15" fmla="*/ 221 h 221"/>
                    <a:gd name="T16" fmla="*/ 8 w 193"/>
                    <a:gd name="T17" fmla="*/ 221 h 221"/>
                    <a:gd name="T18" fmla="*/ 8 w 193"/>
                    <a:gd name="T19" fmla="*/ 221 h 221"/>
                    <a:gd name="T20" fmla="*/ 8 w 193"/>
                    <a:gd name="T21" fmla="*/ 221 h 221"/>
                    <a:gd name="T22" fmla="*/ 8 w 193"/>
                    <a:gd name="T23" fmla="*/ 221 h 221"/>
                    <a:gd name="T24" fmla="*/ 171 w 193"/>
                    <a:gd name="T25" fmla="*/ 221 h 221"/>
                    <a:gd name="T26" fmla="*/ 193 w 193"/>
                    <a:gd name="T27" fmla="*/ 200 h 221"/>
                    <a:gd name="T28" fmla="*/ 193 w 193"/>
                    <a:gd name="T29" fmla="*/ 19 h 221"/>
                    <a:gd name="T30" fmla="*/ 193 w 193"/>
                    <a:gd name="T31" fmla="*/ 19 h 221"/>
                    <a:gd name="T32" fmla="*/ 193 w 193"/>
                    <a:gd name="T33" fmla="*/ 19 h 221"/>
                    <a:gd name="T34" fmla="*/ 193 w 193"/>
                    <a:gd name="T35" fmla="*/ 18 h 221"/>
                    <a:gd name="T36" fmla="*/ 193 w 193"/>
                    <a:gd name="T37" fmla="*/ 18 h 221"/>
                    <a:gd name="T38" fmla="*/ 193 w 193"/>
                    <a:gd name="T39" fmla="*/ 18 h 221"/>
                    <a:gd name="T40" fmla="*/ 193 w 193"/>
                    <a:gd name="T41" fmla="*/ 18 h 221"/>
                    <a:gd name="T42" fmla="*/ 193 w 193"/>
                    <a:gd name="T43" fmla="*/ 18 h 221"/>
                    <a:gd name="T44" fmla="*/ 193 w 193"/>
                    <a:gd name="T45" fmla="*/ 18 h 221"/>
                    <a:gd name="T46" fmla="*/ 193 w 193"/>
                    <a:gd name="T47" fmla="*/ 18 h 221"/>
                    <a:gd name="T48" fmla="*/ 193 w 193"/>
                    <a:gd name="T49" fmla="*/ 18 h 221"/>
                    <a:gd name="T50" fmla="*/ 193 w 193"/>
                    <a:gd name="T51" fmla="*/ 18 h 221"/>
                    <a:gd name="T52" fmla="*/ 193 w 193"/>
                    <a:gd name="T53" fmla="*/ 17 h 221"/>
                    <a:gd name="T54" fmla="*/ 193 w 193"/>
                    <a:gd name="T55" fmla="*/ 17 h 221"/>
                    <a:gd name="T56" fmla="*/ 182 w 193"/>
                    <a:gd name="T57" fmla="*/ 0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93" h="221">
                      <a:moveTo>
                        <a:pt x="182" y="0"/>
                      </a:moveTo>
                      <a:cubicBezTo>
                        <a:pt x="108" y="89"/>
                        <a:pt x="108" y="89"/>
                        <a:pt x="108" y="89"/>
                      </a:cubicBezTo>
                      <a:cubicBezTo>
                        <a:pt x="107" y="96"/>
                        <a:pt x="104" y="101"/>
                        <a:pt x="98" y="104"/>
                      </a:cubicBezTo>
                      <a:cubicBezTo>
                        <a:pt x="98" y="148"/>
                        <a:pt x="98" y="148"/>
                        <a:pt x="98" y="148"/>
                      </a:cubicBezTo>
                      <a:cubicBezTo>
                        <a:pt x="81" y="148"/>
                        <a:pt x="81" y="148"/>
                        <a:pt x="81" y="148"/>
                      </a:cubicBezTo>
                      <a:cubicBezTo>
                        <a:pt x="81" y="122"/>
                        <a:pt x="81" y="122"/>
                        <a:pt x="81" y="122"/>
                      </a:cubicBezTo>
                      <a:cubicBezTo>
                        <a:pt x="0" y="219"/>
                        <a:pt x="0" y="219"/>
                        <a:pt x="0" y="219"/>
                      </a:cubicBezTo>
                      <a:cubicBezTo>
                        <a:pt x="2" y="220"/>
                        <a:pt x="5" y="221"/>
                        <a:pt x="8" y="221"/>
                      </a:cubicBezTo>
                      <a:cubicBezTo>
                        <a:pt x="8" y="221"/>
                        <a:pt x="8" y="221"/>
                        <a:pt x="8" y="221"/>
                      </a:cubicBezTo>
                      <a:cubicBezTo>
                        <a:pt x="8" y="221"/>
                        <a:pt x="8" y="221"/>
                        <a:pt x="8" y="221"/>
                      </a:cubicBezTo>
                      <a:cubicBezTo>
                        <a:pt x="8" y="221"/>
                        <a:pt x="8" y="221"/>
                        <a:pt x="8" y="221"/>
                      </a:cubicBezTo>
                      <a:cubicBezTo>
                        <a:pt x="8" y="221"/>
                        <a:pt x="8" y="221"/>
                        <a:pt x="8" y="221"/>
                      </a:cubicBezTo>
                      <a:cubicBezTo>
                        <a:pt x="171" y="221"/>
                        <a:pt x="171" y="221"/>
                        <a:pt x="171" y="221"/>
                      </a:cubicBezTo>
                      <a:cubicBezTo>
                        <a:pt x="183" y="221"/>
                        <a:pt x="193" y="211"/>
                        <a:pt x="193" y="200"/>
                      </a:cubicBezTo>
                      <a:cubicBezTo>
                        <a:pt x="193" y="19"/>
                        <a:pt x="193" y="19"/>
                        <a:pt x="193" y="19"/>
                      </a:cubicBezTo>
                      <a:cubicBezTo>
                        <a:pt x="193" y="19"/>
                        <a:pt x="193" y="19"/>
                        <a:pt x="193" y="19"/>
                      </a:cubicBezTo>
                      <a:cubicBezTo>
                        <a:pt x="193" y="19"/>
                        <a:pt x="193" y="19"/>
                        <a:pt x="193" y="19"/>
                      </a:cubicBezTo>
                      <a:cubicBezTo>
                        <a:pt x="193" y="19"/>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7"/>
                      </a:cubicBezTo>
                      <a:cubicBezTo>
                        <a:pt x="193" y="17"/>
                        <a:pt x="193" y="17"/>
                        <a:pt x="193" y="17"/>
                      </a:cubicBezTo>
                      <a:cubicBezTo>
                        <a:pt x="192" y="10"/>
                        <a:pt x="188" y="4"/>
                        <a:pt x="182" y="0"/>
                      </a:cubicBezTo>
                    </a:path>
                  </a:pathLst>
                </a:custGeom>
                <a:solidFill>
                  <a:srgbClr val="E5AE1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0" name="îśḷiḍe">
                  <a:extLst>
                    <a:ext uri="{FF2B5EF4-FFF2-40B4-BE49-F238E27FC236}">
                      <a16:creationId xmlns:a16="http://schemas.microsoft.com/office/drawing/2014/main" id="{637B9B53-3E42-4D18-8EE7-71E71FD6D897}"/>
                    </a:ext>
                  </a:extLst>
                </p:cNvPr>
                <p:cNvSpPr/>
                <p:nvPr/>
              </p:nvSpPr>
              <p:spPr bwMode="auto">
                <a:xfrm>
                  <a:off x="3727" y="2680"/>
                  <a:ext cx="17" cy="38"/>
                </a:xfrm>
                <a:custGeom>
                  <a:avLst/>
                  <a:gdLst>
                    <a:gd name="T0" fmla="*/ 27 w 27"/>
                    <a:gd name="T1" fmla="*/ 0 h 59"/>
                    <a:gd name="T2" fmla="*/ 16 w 27"/>
                    <a:gd name="T3" fmla="*/ 14 h 59"/>
                    <a:gd name="T4" fmla="*/ 16 w 27"/>
                    <a:gd name="T5" fmla="*/ 47 h 59"/>
                    <a:gd name="T6" fmla="*/ 15 w 27"/>
                    <a:gd name="T7" fmla="*/ 47 h 59"/>
                    <a:gd name="T8" fmla="*/ 15 w 27"/>
                    <a:gd name="T9" fmla="*/ 56 h 59"/>
                    <a:gd name="T10" fmla="*/ 2 w 27"/>
                    <a:gd name="T11" fmla="*/ 56 h 59"/>
                    <a:gd name="T12" fmla="*/ 2 w 27"/>
                    <a:gd name="T13" fmla="*/ 47 h 59"/>
                    <a:gd name="T14" fmla="*/ 2 w 27"/>
                    <a:gd name="T15" fmla="*/ 31 h 59"/>
                    <a:gd name="T16" fmla="*/ 0 w 27"/>
                    <a:gd name="T17" fmla="*/ 33 h 59"/>
                    <a:gd name="T18" fmla="*/ 0 w 27"/>
                    <a:gd name="T19" fmla="*/ 59 h 59"/>
                    <a:gd name="T20" fmla="*/ 17 w 27"/>
                    <a:gd name="T21" fmla="*/ 59 h 59"/>
                    <a:gd name="T22" fmla="*/ 17 w 27"/>
                    <a:gd name="T23" fmla="*/ 15 h 59"/>
                    <a:gd name="T24" fmla="*/ 27 w 27"/>
                    <a:gd name="T25"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 h="59">
                      <a:moveTo>
                        <a:pt x="27" y="0"/>
                      </a:moveTo>
                      <a:cubicBezTo>
                        <a:pt x="16" y="14"/>
                        <a:pt x="16" y="14"/>
                        <a:pt x="16" y="14"/>
                      </a:cubicBezTo>
                      <a:cubicBezTo>
                        <a:pt x="16" y="47"/>
                        <a:pt x="16" y="47"/>
                        <a:pt x="16" y="47"/>
                      </a:cubicBezTo>
                      <a:cubicBezTo>
                        <a:pt x="15" y="47"/>
                        <a:pt x="15" y="47"/>
                        <a:pt x="15" y="47"/>
                      </a:cubicBezTo>
                      <a:cubicBezTo>
                        <a:pt x="15" y="56"/>
                        <a:pt x="15" y="56"/>
                        <a:pt x="15" y="56"/>
                      </a:cubicBezTo>
                      <a:cubicBezTo>
                        <a:pt x="2" y="56"/>
                        <a:pt x="2" y="56"/>
                        <a:pt x="2" y="56"/>
                      </a:cubicBezTo>
                      <a:cubicBezTo>
                        <a:pt x="2" y="47"/>
                        <a:pt x="2" y="47"/>
                        <a:pt x="2" y="47"/>
                      </a:cubicBezTo>
                      <a:cubicBezTo>
                        <a:pt x="2" y="31"/>
                        <a:pt x="2" y="31"/>
                        <a:pt x="2" y="31"/>
                      </a:cubicBezTo>
                      <a:cubicBezTo>
                        <a:pt x="0" y="33"/>
                        <a:pt x="0" y="33"/>
                        <a:pt x="0" y="33"/>
                      </a:cubicBezTo>
                      <a:cubicBezTo>
                        <a:pt x="0" y="59"/>
                        <a:pt x="0" y="59"/>
                        <a:pt x="0" y="59"/>
                      </a:cubicBezTo>
                      <a:cubicBezTo>
                        <a:pt x="17" y="59"/>
                        <a:pt x="17" y="59"/>
                        <a:pt x="17" y="59"/>
                      </a:cubicBezTo>
                      <a:cubicBezTo>
                        <a:pt x="17" y="15"/>
                        <a:pt x="17" y="15"/>
                        <a:pt x="17" y="15"/>
                      </a:cubicBezTo>
                      <a:cubicBezTo>
                        <a:pt x="23" y="12"/>
                        <a:pt x="26" y="7"/>
                        <a:pt x="27" y="0"/>
                      </a:cubicBezTo>
                    </a:path>
                  </a:pathLst>
                </a:custGeom>
                <a:solidFill>
                  <a:srgbClr val="5C460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1" name="ïṥľïďé">
                  <a:extLst>
                    <a:ext uri="{FF2B5EF4-FFF2-40B4-BE49-F238E27FC236}">
                      <a16:creationId xmlns:a16="http://schemas.microsoft.com/office/drawing/2014/main" id="{4A08F124-571F-453B-8FCF-8CDA59EE8475}"/>
                    </a:ext>
                  </a:extLst>
                </p:cNvPr>
                <p:cNvSpPr/>
                <p:nvPr/>
              </p:nvSpPr>
              <p:spPr bwMode="auto">
                <a:xfrm>
                  <a:off x="3728" y="2689"/>
                  <a:ext cx="9" cy="27"/>
                </a:xfrm>
                <a:custGeom>
                  <a:avLst/>
                  <a:gdLst>
                    <a:gd name="T0" fmla="*/ 9 w 9"/>
                    <a:gd name="T1" fmla="*/ 0 h 27"/>
                    <a:gd name="T2" fmla="*/ 0 w 9"/>
                    <a:gd name="T3" fmla="*/ 11 h 27"/>
                    <a:gd name="T4" fmla="*/ 0 w 9"/>
                    <a:gd name="T5" fmla="*/ 21 h 27"/>
                    <a:gd name="T6" fmla="*/ 0 w 9"/>
                    <a:gd name="T7" fmla="*/ 27 h 27"/>
                    <a:gd name="T8" fmla="*/ 8 w 9"/>
                    <a:gd name="T9" fmla="*/ 27 h 27"/>
                    <a:gd name="T10" fmla="*/ 8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8" y="27"/>
                      </a:lnTo>
                      <a:lnTo>
                        <a:pt x="8" y="21"/>
                      </a:lnTo>
                      <a:lnTo>
                        <a:pt x="9" y="21"/>
                      </a:lnTo>
                      <a:lnTo>
                        <a:pt x="9" y="0"/>
                      </a:lnTo>
                      <a:close/>
                    </a:path>
                  </a:pathLst>
                </a:custGeom>
                <a:solidFill>
                  <a:srgbClr val="2E230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2" name="iŝ1îde">
                  <a:extLst>
                    <a:ext uri="{FF2B5EF4-FFF2-40B4-BE49-F238E27FC236}">
                      <a16:creationId xmlns:a16="http://schemas.microsoft.com/office/drawing/2014/main" id="{C7DE2097-887D-414E-AA1E-6800C4D06C48}"/>
                    </a:ext>
                  </a:extLst>
                </p:cNvPr>
                <p:cNvSpPr/>
                <p:nvPr/>
              </p:nvSpPr>
              <p:spPr bwMode="auto">
                <a:xfrm>
                  <a:off x="3728" y="2689"/>
                  <a:ext cx="9" cy="27"/>
                </a:xfrm>
                <a:custGeom>
                  <a:avLst/>
                  <a:gdLst>
                    <a:gd name="T0" fmla="*/ 9 w 9"/>
                    <a:gd name="T1" fmla="*/ 0 h 27"/>
                    <a:gd name="T2" fmla="*/ 0 w 9"/>
                    <a:gd name="T3" fmla="*/ 11 h 27"/>
                    <a:gd name="T4" fmla="*/ 0 w 9"/>
                    <a:gd name="T5" fmla="*/ 21 h 27"/>
                    <a:gd name="T6" fmla="*/ 0 w 9"/>
                    <a:gd name="T7" fmla="*/ 27 h 27"/>
                    <a:gd name="T8" fmla="*/ 8 w 9"/>
                    <a:gd name="T9" fmla="*/ 27 h 27"/>
                    <a:gd name="T10" fmla="*/ 8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8" y="27"/>
                      </a:lnTo>
                      <a:lnTo>
                        <a:pt x="8" y="21"/>
                      </a:lnTo>
                      <a:lnTo>
                        <a:pt x="9" y="21"/>
                      </a:lnTo>
                      <a:lnTo>
                        <a:pt x="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3" name="íṡļíde">
                  <a:extLst>
                    <a:ext uri="{FF2B5EF4-FFF2-40B4-BE49-F238E27FC236}">
                      <a16:creationId xmlns:a16="http://schemas.microsoft.com/office/drawing/2014/main" id="{6B107005-0F3C-40CF-A8DA-E8C0E7F5C464}"/>
                    </a:ext>
                  </a:extLst>
                </p:cNvPr>
                <p:cNvSpPr/>
                <p:nvPr/>
              </p:nvSpPr>
              <p:spPr bwMode="auto">
                <a:xfrm>
                  <a:off x="4798" y="2561"/>
                  <a:ext cx="102" cy="138"/>
                </a:xfrm>
                <a:custGeom>
                  <a:avLst/>
                  <a:gdLst>
                    <a:gd name="T0" fmla="*/ 131 w 159"/>
                    <a:gd name="T1" fmla="*/ 63 h 216"/>
                    <a:gd name="T2" fmla="*/ 159 w 159"/>
                    <a:gd name="T3" fmla="*/ 63 h 216"/>
                    <a:gd name="T4" fmla="*/ 159 w 159"/>
                    <a:gd name="T5" fmla="*/ 21 h 216"/>
                    <a:gd name="T6" fmla="*/ 137 w 159"/>
                    <a:gd name="T7" fmla="*/ 0 h 216"/>
                    <a:gd name="T8" fmla="*/ 22 w 159"/>
                    <a:gd name="T9" fmla="*/ 0 h 216"/>
                    <a:gd name="T10" fmla="*/ 0 w 159"/>
                    <a:gd name="T11" fmla="*/ 21 h 216"/>
                    <a:gd name="T12" fmla="*/ 0 w 159"/>
                    <a:gd name="T13" fmla="*/ 195 h 216"/>
                    <a:gd name="T14" fmla="*/ 22 w 159"/>
                    <a:gd name="T15" fmla="*/ 216 h 216"/>
                    <a:gd name="T16" fmla="*/ 28 w 159"/>
                    <a:gd name="T17" fmla="*/ 216 h 216"/>
                    <a:gd name="T18" fmla="*/ 28 w 159"/>
                    <a:gd name="T19" fmla="*/ 22 h 216"/>
                    <a:gd name="T20" fmla="*/ 131 w 159"/>
                    <a:gd name="T21" fmla="*/ 22 h 216"/>
                    <a:gd name="T22" fmla="*/ 131 w 159"/>
                    <a:gd name="T23" fmla="*/ 63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9" h="216">
                      <a:moveTo>
                        <a:pt x="131" y="63"/>
                      </a:moveTo>
                      <a:cubicBezTo>
                        <a:pt x="159" y="63"/>
                        <a:pt x="159" y="63"/>
                        <a:pt x="159" y="63"/>
                      </a:cubicBezTo>
                      <a:cubicBezTo>
                        <a:pt x="159" y="21"/>
                        <a:pt x="159" y="21"/>
                        <a:pt x="159" y="21"/>
                      </a:cubicBezTo>
                      <a:cubicBezTo>
                        <a:pt x="159" y="9"/>
                        <a:pt x="149" y="0"/>
                        <a:pt x="137" y="0"/>
                      </a:cubicBezTo>
                      <a:cubicBezTo>
                        <a:pt x="22" y="0"/>
                        <a:pt x="22" y="0"/>
                        <a:pt x="22" y="0"/>
                      </a:cubicBezTo>
                      <a:cubicBezTo>
                        <a:pt x="10" y="0"/>
                        <a:pt x="0" y="9"/>
                        <a:pt x="0" y="21"/>
                      </a:cubicBezTo>
                      <a:cubicBezTo>
                        <a:pt x="0" y="195"/>
                        <a:pt x="0" y="195"/>
                        <a:pt x="0" y="195"/>
                      </a:cubicBezTo>
                      <a:cubicBezTo>
                        <a:pt x="0" y="206"/>
                        <a:pt x="10" y="216"/>
                        <a:pt x="22" y="216"/>
                      </a:cubicBezTo>
                      <a:cubicBezTo>
                        <a:pt x="28" y="216"/>
                        <a:pt x="28" y="216"/>
                        <a:pt x="28" y="216"/>
                      </a:cubicBezTo>
                      <a:cubicBezTo>
                        <a:pt x="28" y="22"/>
                        <a:pt x="28" y="22"/>
                        <a:pt x="28" y="22"/>
                      </a:cubicBezTo>
                      <a:cubicBezTo>
                        <a:pt x="131" y="22"/>
                        <a:pt x="131" y="22"/>
                        <a:pt x="131" y="22"/>
                      </a:cubicBezTo>
                      <a:lnTo>
                        <a:pt x="131" y="63"/>
                      </a:lnTo>
                      <a:close/>
                    </a:path>
                  </a:pathLst>
                </a:custGeom>
                <a:solidFill>
                  <a:srgbClr val="DBDBD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4" name="ïṥ1íḓe">
                  <a:extLst>
                    <a:ext uri="{FF2B5EF4-FFF2-40B4-BE49-F238E27FC236}">
                      <a16:creationId xmlns:a16="http://schemas.microsoft.com/office/drawing/2014/main" id="{3B541296-7E54-4E45-BD38-F62448BD3D2B}"/>
                    </a:ext>
                  </a:extLst>
                </p:cNvPr>
                <p:cNvSpPr/>
                <p:nvPr/>
              </p:nvSpPr>
              <p:spPr bwMode="auto">
                <a:xfrm>
                  <a:off x="4784" y="2638"/>
                  <a:ext cx="131" cy="142"/>
                </a:xfrm>
                <a:custGeom>
                  <a:avLst/>
                  <a:gdLst>
                    <a:gd name="T0" fmla="*/ 206 w 206"/>
                    <a:gd name="T1" fmla="*/ 203 h 224"/>
                    <a:gd name="T2" fmla="*/ 185 w 206"/>
                    <a:gd name="T3" fmla="*/ 224 h 224"/>
                    <a:gd name="T4" fmla="*/ 21 w 206"/>
                    <a:gd name="T5" fmla="*/ 224 h 224"/>
                    <a:gd name="T6" fmla="*/ 0 w 206"/>
                    <a:gd name="T7" fmla="*/ 203 h 224"/>
                    <a:gd name="T8" fmla="*/ 0 w 206"/>
                    <a:gd name="T9" fmla="*/ 22 h 224"/>
                    <a:gd name="T10" fmla="*/ 21 w 206"/>
                    <a:gd name="T11" fmla="*/ 0 h 224"/>
                    <a:gd name="T12" fmla="*/ 185 w 206"/>
                    <a:gd name="T13" fmla="*/ 0 h 224"/>
                    <a:gd name="T14" fmla="*/ 206 w 206"/>
                    <a:gd name="T15" fmla="*/ 22 h 224"/>
                    <a:gd name="T16" fmla="*/ 206 w 206"/>
                    <a:gd name="T17" fmla="*/ 203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06" h="224">
                      <a:moveTo>
                        <a:pt x="206" y="203"/>
                      </a:moveTo>
                      <a:cubicBezTo>
                        <a:pt x="206" y="214"/>
                        <a:pt x="196" y="224"/>
                        <a:pt x="185" y="224"/>
                      </a:cubicBezTo>
                      <a:cubicBezTo>
                        <a:pt x="21" y="224"/>
                        <a:pt x="21" y="224"/>
                        <a:pt x="21" y="224"/>
                      </a:cubicBezTo>
                      <a:cubicBezTo>
                        <a:pt x="9" y="224"/>
                        <a:pt x="0" y="214"/>
                        <a:pt x="0" y="203"/>
                      </a:cubicBezTo>
                      <a:cubicBezTo>
                        <a:pt x="0" y="22"/>
                        <a:pt x="0" y="22"/>
                        <a:pt x="0" y="22"/>
                      </a:cubicBezTo>
                      <a:cubicBezTo>
                        <a:pt x="0" y="10"/>
                        <a:pt x="9" y="0"/>
                        <a:pt x="21" y="0"/>
                      </a:cubicBezTo>
                      <a:cubicBezTo>
                        <a:pt x="185" y="0"/>
                        <a:pt x="185" y="0"/>
                        <a:pt x="185" y="0"/>
                      </a:cubicBezTo>
                      <a:cubicBezTo>
                        <a:pt x="196" y="0"/>
                        <a:pt x="206" y="10"/>
                        <a:pt x="206" y="22"/>
                      </a:cubicBezTo>
                      <a:cubicBezTo>
                        <a:pt x="206" y="203"/>
                        <a:pt x="206" y="203"/>
                        <a:pt x="206" y="203"/>
                      </a:cubicBezTo>
                    </a:path>
                  </a:pathLst>
                </a:custGeom>
                <a:solidFill>
                  <a:srgbClr val="FF69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5" name="iṥḷiďê">
                  <a:extLst>
                    <a:ext uri="{FF2B5EF4-FFF2-40B4-BE49-F238E27FC236}">
                      <a16:creationId xmlns:a16="http://schemas.microsoft.com/office/drawing/2014/main" id="{49C15CCD-005A-4D39-99D3-DD5085AC40D3}"/>
                    </a:ext>
                  </a:extLst>
                </p:cNvPr>
                <p:cNvSpPr/>
                <p:nvPr/>
              </p:nvSpPr>
              <p:spPr bwMode="auto">
                <a:xfrm>
                  <a:off x="4837" y="2684"/>
                  <a:ext cx="24" cy="33"/>
                </a:xfrm>
                <a:custGeom>
                  <a:avLst/>
                  <a:gdLst>
                    <a:gd name="T0" fmla="*/ 19 w 37"/>
                    <a:gd name="T1" fmla="*/ 0 h 52"/>
                    <a:gd name="T2" fmla="*/ 0 w 37"/>
                    <a:gd name="T3" fmla="*/ 18 h 52"/>
                    <a:gd name="T4" fmla="*/ 10 w 37"/>
                    <a:gd name="T5" fmla="*/ 34 h 52"/>
                    <a:gd name="T6" fmla="*/ 10 w 37"/>
                    <a:gd name="T7" fmla="*/ 52 h 52"/>
                    <a:gd name="T8" fmla="*/ 12 w 37"/>
                    <a:gd name="T9" fmla="*/ 50 h 52"/>
                    <a:gd name="T10" fmla="*/ 12 w 37"/>
                    <a:gd name="T11" fmla="*/ 31 h 52"/>
                    <a:gd name="T12" fmla="*/ 4 w 37"/>
                    <a:gd name="T13" fmla="*/ 18 h 52"/>
                    <a:gd name="T14" fmla="*/ 19 w 37"/>
                    <a:gd name="T15" fmla="*/ 4 h 52"/>
                    <a:gd name="T16" fmla="*/ 33 w 37"/>
                    <a:gd name="T17" fmla="*/ 18 h 52"/>
                    <a:gd name="T18" fmla="*/ 26 w 37"/>
                    <a:gd name="T19" fmla="*/ 31 h 52"/>
                    <a:gd name="T20" fmla="*/ 26 w 37"/>
                    <a:gd name="T21" fmla="*/ 33 h 52"/>
                    <a:gd name="T22" fmla="*/ 37 w 37"/>
                    <a:gd name="T23" fmla="*/ 19 h 52"/>
                    <a:gd name="T24" fmla="*/ 37 w 37"/>
                    <a:gd name="T25" fmla="*/ 18 h 52"/>
                    <a:gd name="T26" fmla="*/ 19 w 37"/>
                    <a:gd name="T27"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7" h="52">
                      <a:moveTo>
                        <a:pt x="19" y="0"/>
                      </a:moveTo>
                      <a:cubicBezTo>
                        <a:pt x="9" y="0"/>
                        <a:pt x="0" y="8"/>
                        <a:pt x="0" y="18"/>
                      </a:cubicBezTo>
                      <a:cubicBezTo>
                        <a:pt x="0" y="25"/>
                        <a:pt x="4" y="31"/>
                        <a:pt x="10" y="34"/>
                      </a:cubicBezTo>
                      <a:cubicBezTo>
                        <a:pt x="10" y="52"/>
                        <a:pt x="10" y="52"/>
                        <a:pt x="10" y="52"/>
                      </a:cubicBezTo>
                      <a:cubicBezTo>
                        <a:pt x="12" y="50"/>
                        <a:pt x="12" y="50"/>
                        <a:pt x="12" y="50"/>
                      </a:cubicBezTo>
                      <a:cubicBezTo>
                        <a:pt x="12" y="31"/>
                        <a:pt x="12" y="31"/>
                        <a:pt x="12" y="31"/>
                      </a:cubicBezTo>
                      <a:cubicBezTo>
                        <a:pt x="7" y="29"/>
                        <a:pt x="4" y="24"/>
                        <a:pt x="4" y="18"/>
                      </a:cubicBezTo>
                      <a:cubicBezTo>
                        <a:pt x="4" y="10"/>
                        <a:pt x="11" y="4"/>
                        <a:pt x="19" y="4"/>
                      </a:cubicBezTo>
                      <a:cubicBezTo>
                        <a:pt x="27" y="4"/>
                        <a:pt x="33" y="10"/>
                        <a:pt x="33" y="18"/>
                      </a:cubicBezTo>
                      <a:cubicBezTo>
                        <a:pt x="33" y="24"/>
                        <a:pt x="30" y="29"/>
                        <a:pt x="26" y="31"/>
                      </a:cubicBezTo>
                      <a:cubicBezTo>
                        <a:pt x="26" y="33"/>
                        <a:pt x="26" y="33"/>
                        <a:pt x="26" y="33"/>
                      </a:cubicBezTo>
                      <a:cubicBezTo>
                        <a:pt x="37" y="19"/>
                        <a:pt x="37" y="19"/>
                        <a:pt x="37" y="19"/>
                      </a:cubicBezTo>
                      <a:cubicBezTo>
                        <a:pt x="37" y="19"/>
                        <a:pt x="37" y="18"/>
                        <a:pt x="37" y="18"/>
                      </a:cubicBezTo>
                      <a:cubicBezTo>
                        <a:pt x="37" y="8"/>
                        <a:pt x="29" y="0"/>
                        <a:pt x="19" y="0"/>
                      </a:cubicBezTo>
                    </a:path>
                  </a:pathLst>
                </a:custGeom>
                <a:solidFill>
                  <a:srgbClr val="662A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6" name="íŝľíḋè">
                  <a:extLst>
                    <a:ext uri="{FF2B5EF4-FFF2-40B4-BE49-F238E27FC236}">
                      <a16:creationId xmlns:a16="http://schemas.microsoft.com/office/drawing/2014/main" id="{5D708140-363C-4044-8BF4-3F31B8F95AE2}"/>
                    </a:ext>
                  </a:extLst>
                </p:cNvPr>
                <p:cNvSpPr/>
                <p:nvPr/>
              </p:nvSpPr>
              <p:spPr bwMode="auto">
                <a:xfrm>
                  <a:off x="4840" y="2687"/>
                  <a:ext cx="18" cy="29"/>
                </a:xfrm>
                <a:custGeom>
                  <a:avLst/>
                  <a:gdLst>
                    <a:gd name="T0" fmla="*/ 15 w 29"/>
                    <a:gd name="T1" fmla="*/ 0 h 46"/>
                    <a:gd name="T2" fmla="*/ 0 w 29"/>
                    <a:gd name="T3" fmla="*/ 14 h 46"/>
                    <a:gd name="T4" fmla="*/ 8 w 29"/>
                    <a:gd name="T5" fmla="*/ 27 h 46"/>
                    <a:gd name="T6" fmla="*/ 8 w 29"/>
                    <a:gd name="T7" fmla="*/ 46 h 46"/>
                    <a:gd name="T8" fmla="*/ 22 w 29"/>
                    <a:gd name="T9" fmla="*/ 29 h 46"/>
                    <a:gd name="T10" fmla="*/ 22 w 29"/>
                    <a:gd name="T11" fmla="*/ 27 h 46"/>
                    <a:gd name="T12" fmla="*/ 29 w 29"/>
                    <a:gd name="T13" fmla="*/ 14 h 46"/>
                    <a:gd name="T14" fmla="*/ 15 w 29"/>
                    <a:gd name="T15" fmla="*/ 0 h 4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 h="46">
                      <a:moveTo>
                        <a:pt x="15" y="0"/>
                      </a:moveTo>
                      <a:cubicBezTo>
                        <a:pt x="7" y="0"/>
                        <a:pt x="0" y="6"/>
                        <a:pt x="0" y="14"/>
                      </a:cubicBezTo>
                      <a:cubicBezTo>
                        <a:pt x="0" y="20"/>
                        <a:pt x="3" y="25"/>
                        <a:pt x="8" y="27"/>
                      </a:cubicBezTo>
                      <a:cubicBezTo>
                        <a:pt x="8" y="46"/>
                        <a:pt x="8" y="46"/>
                        <a:pt x="8" y="46"/>
                      </a:cubicBezTo>
                      <a:cubicBezTo>
                        <a:pt x="22" y="29"/>
                        <a:pt x="22" y="29"/>
                        <a:pt x="22" y="29"/>
                      </a:cubicBezTo>
                      <a:cubicBezTo>
                        <a:pt x="22" y="27"/>
                        <a:pt x="22" y="27"/>
                        <a:pt x="22" y="27"/>
                      </a:cubicBezTo>
                      <a:cubicBezTo>
                        <a:pt x="26" y="25"/>
                        <a:pt x="29" y="20"/>
                        <a:pt x="29" y="14"/>
                      </a:cubicBezTo>
                      <a:cubicBezTo>
                        <a:pt x="29" y="6"/>
                        <a:pt x="23" y="0"/>
                        <a:pt x="15" y="0"/>
                      </a:cubicBezTo>
                    </a:path>
                  </a:pathLst>
                </a:custGeom>
                <a:solidFill>
                  <a:srgbClr val="3315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7" name="íş1ídè">
                  <a:extLst>
                    <a:ext uri="{FF2B5EF4-FFF2-40B4-BE49-F238E27FC236}">
                      <a16:creationId xmlns:a16="http://schemas.microsoft.com/office/drawing/2014/main" id="{0CFAFE73-A0CD-4945-82D1-7EF8F91E05DB}"/>
                    </a:ext>
                  </a:extLst>
                </p:cNvPr>
                <p:cNvSpPr/>
                <p:nvPr/>
              </p:nvSpPr>
              <p:spPr bwMode="auto">
                <a:xfrm>
                  <a:off x="4915" y="2650"/>
                  <a:ext cx="0" cy="2"/>
                </a:xfrm>
                <a:custGeom>
                  <a:avLst/>
                  <a:gdLst>
                    <a:gd name="T0" fmla="*/ 1 h 2"/>
                    <a:gd name="T1" fmla="*/ 2 h 2"/>
                    <a:gd name="T2" fmla="*/ 1 h 2"/>
                    <a:gd name="T3" fmla="*/ 1 h 2"/>
                    <a:gd name="T4" fmla="*/ 1 h 2"/>
                    <a:gd name="T5" fmla="*/ 1 h 2"/>
                    <a:gd name="T6" fmla="*/ 1 h 2"/>
                    <a:gd name="T7" fmla="*/ 1 h 2"/>
                    <a:gd name="T8" fmla="*/ 1 h 2"/>
                    <a:gd name="T9" fmla="*/ 1 h 2"/>
                    <a:gd name="T10" fmla="*/ 1 h 2"/>
                    <a:gd name="T11" fmla="*/ 1 h 2"/>
                    <a:gd name="T12" fmla="*/ 1 h 2"/>
                    <a:gd name="T13" fmla="*/ 1 h 2"/>
                    <a:gd name="T14" fmla="*/ 1 h 2"/>
                    <a:gd name="T15" fmla="*/ 0 h 2"/>
                    <a:gd name="T16" fmla="*/ 0 h 2"/>
                    <a:gd name="T17" fmla="*/ 0 h 2"/>
                    <a:gd name="T18" fmla="*/ 0 h 2"/>
                    <a:gd name="T19" fmla="*/ 0 h 2"/>
                    <a:gd name="T20"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 ang="0">
                      <a:pos x="0" y="T10"/>
                    </a:cxn>
                    <a:cxn ang="0">
                      <a:pos x="0" y="T11"/>
                    </a:cxn>
                    <a:cxn ang="0">
                      <a:pos x="0" y="T12"/>
                    </a:cxn>
                    <a:cxn ang="0">
                      <a:pos x="0" y="T13"/>
                    </a:cxn>
                    <a:cxn ang="0">
                      <a:pos x="0" y="T14"/>
                    </a:cxn>
                    <a:cxn ang="0">
                      <a:pos x="0" y="T15"/>
                    </a:cxn>
                    <a:cxn ang="0">
                      <a:pos x="0" y="T16"/>
                    </a:cxn>
                    <a:cxn ang="0">
                      <a:pos x="0" y="T17"/>
                    </a:cxn>
                    <a:cxn ang="0">
                      <a:pos x="0" y="T18"/>
                    </a:cxn>
                    <a:cxn ang="0">
                      <a:pos x="0" y="T19"/>
                    </a:cxn>
                    <a:cxn ang="0">
                      <a:pos x="0" y="T20"/>
                    </a:cxn>
                  </a:cxnLst>
                  <a:rect l="0" t="0" r="r" b="b"/>
                  <a:pathLst>
                    <a:path h="2">
                      <a:moveTo>
                        <a:pt x="0" y="1"/>
                      </a:moveTo>
                      <a:cubicBezTo>
                        <a:pt x="0" y="2"/>
                        <a:pt x="0" y="2"/>
                        <a:pt x="0" y="2"/>
                      </a:cubicBezTo>
                      <a:cubicBezTo>
                        <a:pt x="0" y="2"/>
                        <a:pt x="0" y="2"/>
                        <a:pt x="0" y="1"/>
                      </a:cubicBezTo>
                      <a:moveTo>
                        <a:pt x="0" y="1"/>
                      </a:moveTo>
                      <a:cubicBezTo>
                        <a:pt x="0" y="1"/>
                        <a:pt x="0" y="1"/>
                        <a:pt x="0" y="1"/>
                      </a:cubicBezTo>
                      <a:cubicBezTo>
                        <a:pt x="0" y="1"/>
                        <a:pt x="0" y="1"/>
                        <a:pt x="0" y="1"/>
                      </a:cubicBezTo>
                      <a:moveTo>
                        <a:pt x="0" y="1"/>
                      </a:moveTo>
                      <a:cubicBezTo>
                        <a:pt x="0" y="1"/>
                        <a:pt x="0" y="1"/>
                        <a:pt x="0" y="1"/>
                      </a:cubicBezTo>
                      <a:cubicBezTo>
                        <a:pt x="0" y="1"/>
                        <a:pt x="0" y="1"/>
                        <a:pt x="0" y="1"/>
                      </a:cubicBezTo>
                      <a:moveTo>
                        <a:pt x="0" y="1"/>
                      </a:moveTo>
                      <a:cubicBezTo>
                        <a:pt x="0" y="1"/>
                        <a:pt x="0" y="1"/>
                        <a:pt x="0" y="1"/>
                      </a:cubicBezTo>
                      <a:cubicBezTo>
                        <a:pt x="0" y="1"/>
                        <a:pt x="0" y="1"/>
                        <a:pt x="0" y="1"/>
                      </a:cubicBezTo>
                      <a:moveTo>
                        <a:pt x="0" y="1"/>
                      </a:moveTo>
                      <a:cubicBezTo>
                        <a:pt x="0" y="1"/>
                        <a:pt x="0" y="1"/>
                        <a:pt x="0" y="1"/>
                      </a:cubicBezTo>
                      <a:cubicBezTo>
                        <a:pt x="0" y="1"/>
                        <a:pt x="0" y="1"/>
                        <a:pt x="0" y="1"/>
                      </a:cubicBezTo>
                      <a:moveTo>
                        <a:pt x="0" y="0"/>
                      </a:moveTo>
                      <a:cubicBezTo>
                        <a:pt x="0" y="0"/>
                        <a:pt x="0" y="0"/>
                        <a:pt x="0" y="0"/>
                      </a:cubicBezTo>
                      <a:cubicBezTo>
                        <a:pt x="0" y="0"/>
                        <a:pt x="0" y="0"/>
                        <a:pt x="0" y="0"/>
                      </a:cubicBezTo>
                      <a:moveTo>
                        <a:pt x="0" y="0"/>
                      </a:moveTo>
                      <a:cubicBezTo>
                        <a:pt x="0" y="0"/>
                        <a:pt x="0" y="0"/>
                        <a:pt x="0" y="0"/>
                      </a:cubicBezTo>
                      <a:cubicBezTo>
                        <a:pt x="0" y="0"/>
                        <a:pt x="0" y="0"/>
                        <a:pt x="0"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8" name="išḻíďê">
                  <a:extLst>
                    <a:ext uri="{FF2B5EF4-FFF2-40B4-BE49-F238E27FC236}">
                      <a16:creationId xmlns:a16="http://schemas.microsoft.com/office/drawing/2014/main" id="{3E74C5CC-715E-473B-8532-E4A5B442F389}"/>
                    </a:ext>
                  </a:extLst>
                </p:cNvPr>
                <p:cNvSpPr/>
                <p:nvPr/>
              </p:nvSpPr>
              <p:spPr bwMode="auto">
                <a:xfrm>
                  <a:off x="4792" y="2639"/>
                  <a:ext cx="123" cy="141"/>
                </a:xfrm>
                <a:custGeom>
                  <a:avLst/>
                  <a:gdLst>
                    <a:gd name="T0" fmla="*/ 182 w 193"/>
                    <a:gd name="T1" fmla="*/ 0 h 221"/>
                    <a:gd name="T2" fmla="*/ 108 w 193"/>
                    <a:gd name="T3" fmla="*/ 89 h 221"/>
                    <a:gd name="T4" fmla="*/ 99 w 193"/>
                    <a:gd name="T5" fmla="*/ 104 h 221"/>
                    <a:gd name="T6" fmla="*/ 99 w 193"/>
                    <a:gd name="T7" fmla="*/ 148 h 221"/>
                    <a:gd name="T8" fmla="*/ 81 w 193"/>
                    <a:gd name="T9" fmla="*/ 148 h 221"/>
                    <a:gd name="T10" fmla="*/ 81 w 193"/>
                    <a:gd name="T11" fmla="*/ 122 h 221"/>
                    <a:gd name="T12" fmla="*/ 0 w 193"/>
                    <a:gd name="T13" fmla="*/ 219 h 221"/>
                    <a:gd name="T14" fmla="*/ 8 w 193"/>
                    <a:gd name="T15" fmla="*/ 221 h 221"/>
                    <a:gd name="T16" fmla="*/ 172 w 193"/>
                    <a:gd name="T17" fmla="*/ 221 h 221"/>
                    <a:gd name="T18" fmla="*/ 193 w 193"/>
                    <a:gd name="T19" fmla="*/ 200 h 221"/>
                    <a:gd name="T20" fmla="*/ 193 w 193"/>
                    <a:gd name="T21" fmla="*/ 19 h 221"/>
                    <a:gd name="T22" fmla="*/ 193 w 193"/>
                    <a:gd name="T23" fmla="*/ 19 h 221"/>
                    <a:gd name="T24" fmla="*/ 193 w 193"/>
                    <a:gd name="T25" fmla="*/ 19 h 221"/>
                    <a:gd name="T26" fmla="*/ 193 w 193"/>
                    <a:gd name="T27" fmla="*/ 18 h 221"/>
                    <a:gd name="T28" fmla="*/ 193 w 193"/>
                    <a:gd name="T29" fmla="*/ 18 h 221"/>
                    <a:gd name="T30" fmla="*/ 193 w 193"/>
                    <a:gd name="T31" fmla="*/ 18 h 221"/>
                    <a:gd name="T32" fmla="*/ 193 w 193"/>
                    <a:gd name="T33" fmla="*/ 18 h 221"/>
                    <a:gd name="T34" fmla="*/ 193 w 193"/>
                    <a:gd name="T35" fmla="*/ 18 h 221"/>
                    <a:gd name="T36" fmla="*/ 193 w 193"/>
                    <a:gd name="T37" fmla="*/ 18 h 221"/>
                    <a:gd name="T38" fmla="*/ 193 w 193"/>
                    <a:gd name="T39" fmla="*/ 18 h 221"/>
                    <a:gd name="T40" fmla="*/ 193 w 193"/>
                    <a:gd name="T41" fmla="*/ 18 h 221"/>
                    <a:gd name="T42" fmla="*/ 193 w 193"/>
                    <a:gd name="T43" fmla="*/ 18 h 221"/>
                    <a:gd name="T44" fmla="*/ 193 w 193"/>
                    <a:gd name="T45" fmla="*/ 17 h 221"/>
                    <a:gd name="T46" fmla="*/ 193 w 193"/>
                    <a:gd name="T47" fmla="*/ 17 h 221"/>
                    <a:gd name="T48" fmla="*/ 193 w 193"/>
                    <a:gd name="T49" fmla="*/ 17 h 221"/>
                    <a:gd name="T50" fmla="*/ 193 w 193"/>
                    <a:gd name="T51" fmla="*/ 17 h 221"/>
                    <a:gd name="T52" fmla="*/ 182 w 193"/>
                    <a:gd name="T53" fmla="*/ 0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93" h="221">
                      <a:moveTo>
                        <a:pt x="182" y="0"/>
                      </a:moveTo>
                      <a:cubicBezTo>
                        <a:pt x="108" y="89"/>
                        <a:pt x="108" y="89"/>
                        <a:pt x="108" y="89"/>
                      </a:cubicBezTo>
                      <a:cubicBezTo>
                        <a:pt x="108" y="96"/>
                        <a:pt x="104" y="101"/>
                        <a:pt x="99" y="104"/>
                      </a:cubicBezTo>
                      <a:cubicBezTo>
                        <a:pt x="99" y="148"/>
                        <a:pt x="99" y="148"/>
                        <a:pt x="99" y="148"/>
                      </a:cubicBezTo>
                      <a:cubicBezTo>
                        <a:pt x="81" y="148"/>
                        <a:pt x="81" y="148"/>
                        <a:pt x="81" y="148"/>
                      </a:cubicBezTo>
                      <a:cubicBezTo>
                        <a:pt x="81" y="122"/>
                        <a:pt x="81" y="122"/>
                        <a:pt x="81" y="122"/>
                      </a:cubicBezTo>
                      <a:cubicBezTo>
                        <a:pt x="0" y="219"/>
                        <a:pt x="0" y="219"/>
                        <a:pt x="0" y="219"/>
                      </a:cubicBezTo>
                      <a:cubicBezTo>
                        <a:pt x="3" y="220"/>
                        <a:pt x="5" y="221"/>
                        <a:pt x="8" y="221"/>
                      </a:cubicBezTo>
                      <a:cubicBezTo>
                        <a:pt x="172" y="221"/>
                        <a:pt x="172" y="221"/>
                        <a:pt x="172" y="221"/>
                      </a:cubicBezTo>
                      <a:cubicBezTo>
                        <a:pt x="183" y="221"/>
                        <a:pt x="193" y="211"/>
                        <a:pt x="193" y="200"/>
                      </a:cubicBezTo>
                      <a:cubicBezTo>
                        <a:pt x="193" y="19"/>
                        <a:pt x="193" y="19"/>
                        <a:pt x="193" y="19"/>
                      </a:cubicBezTo>
                      <a:cubicBezTo>
                        <a:pt x="193" y="19"/>
                        <a:pt x="193" y="19"/>
                        <a:pt x="193" y="19"/>
                      </a:cubicBezTo>
                      <a:cubicBezTo>
                        <a:pt x="193" y="19"/>
                        <a:pt x="193" y="19"/>
                        <a:pt x="193" y="19"/>
                      </a:cubicBezTo>
                      <a:cubicBezTo>
                        <a:pt x="193" y="19"/>
                        <a:pt x="193" y="19"/>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8"/>
                      </a:cubicBezTo>
                      <a:cubicBezTo>
                        <a:pt x="193" y="18"/>
                        <a:pt x="193" y="18"/>
                        <a:pt x="193" y="17"/>
                      </a:cubicBezTo>
                      <a:cubicBezTo>
                        <a:pt x="193" y="17"/>
                        <a:pt x="193" y="17"/>
                        <a:pt x="193" y="17"/>
                      </a:cubicBezTo>
                      <a:cubicBezTo>
                        <a:pt x="193" y="17"/>
                        <a:pt x="193" y="17"/>
                        <a:pt x="193" y="17"/>
                      </a:cubicBezTo>
                      <a:cubicBezTo>
                        <a:pt x="193" y="17"/>
                        <a:pt x="193" y="17"/>
                        <a:pt x="193" y="17"/>
                      </a:cubicBezTo>
                      <a:cubicBezTo>
                        <a:pt x="192" y="10"/>
                        <a:pt x="188" y="4"/>
                        <a:pt x="182" y="0"/>
                      </a:cubicBezTo>
                    </a:path>
                  </a:pathLst>
                </a:custGeom>
                <a:solidFill>
                  <a:srgbClr val="E55E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9" name="islîḋê">
                  <a:extLst>
                    <a:ext uri="{FF2B5EF4-FFF2-40B4-BE49-F238E27FC236}">
                      <a16:creationId xmlns:a16="http://schemas.microsoft.com/office/drawing/2014/main" id="{8130DEAB-126D-48EA-B487-41B28122B0EC}"/>
                    </a:ext>
                  </a:extLst>
                </p:cNvPr>
                <p:cNvSpPr/>
                <p:nvPr/>
              </p:nvSpPr>
              <p:spPr bwMode="auto">
                <a:xfrm>
                  <a:off x="4844" y="2696"/>
                  <a:ext cx="17" cy="38"/>
                </a:xfrm>
                <a:custGeom>
                  <a:avLst/>
                  <a:gdLst>
                    <a:gd name="T0" fmla="*/ 27 w 27"/>
                    <a:gd name="T1" fmla="*/ 0 h 59"/>
                    <a:gd name="T2" fmla="*/ 16 w 27"/>
                    <a:gd name="T3" fmla="*/ 14 h 59"/>
                    <a:gd name="T4" fmla="*/ 16 w 27"/>
                    <a:gd name="T5" fmla="*/ 47 h 59"/>
                    <a:gd name="T6" fmla="*/ 16 w 27"/>
                    <a:gd name="T7" fmla="*/ 47 h 59"/>
                    <a:gd name="T8" fmla="*/ 16 w 27"/>
                    <a:gd name="T9" fmla="*/ 56 h 59"/>
                    <a:gd name="T10" fmla="*/ 2 w 27"/>
                    <a:gd name="T11" fmla="*/ 56 h 59"/>
                    <a:gd name="T12" fmla="*/ 2 w 27"/>
                    <a:gd name="T13" fmla="*/ 47 h 59"/>
                    <a:gd name="T14" fmla="*/ 2 w 27"/>
                    <a:gd name="T15" fmla="*/ 31 h 59"/>
                    <a:gd name="T16" fmla="*/ 0 w 27"/>
                    <a:gd name="T17" fmla="*/ 33 h 59"/>
                    <a:gd name="T18" fmla="*/ 0 w 27"/>
                    <a:gd name="T19" fmla="*/ 59 h 59"/>
                    <a:gd name="T20" fmla="*/ 18 w 27"/>
                    <a:gd name="T21" fmla="*/ 59 h 59"/>
                    <a:gd name="T22" fmla="*/ 18 w 27"/>
                    <a:gd name="T23" fmla="*/ 15 h 59"/>
                    <a:gd name="T24" fmla="*/ 27 w 27"/>
                    <a:gd name="T25" fmla="*/ 0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7" h="59">
                      <a:moveTo>
                        <a:pt x="27" y="0"/>
                      </a:moveTo>
                      <a:cubicBezTo>
                        <a:pt x="16" y="14"/>
                        <a:pt x="16" y="14"/>
                        <a:pt x="16" y="14"/>
                      </a:cubicBezTo>
                      <a:cubicBezTo>
                        <a:pt x="16" y="47"/>
                        <a:pt x="16" y="47"/>
                        <a:pt x="16" y="47"/>
                      </a:cubicBezTo>
                      <a:cubicBezTo>
                        <a:pt x="16" y="47"/>
                        <a:pt x="16" y="47"/>
                        <a:pt x="16" y="47"/>
                      </a:cubicBezTo>
                      <a:cubicBezTo>
                        <a:pt x="16" y="56"/>
                        <a:pt x="16" y="56"/>
                        <a:pt x="16" y="56"/>
                      </a:cubicBezTo>
                      <a:cubicBezTo>
                        <a:pt x="2" y="56"/>
                        <a:pt x="2" y="56"/>
                        <a:pt x="2" y="56"/>
                      </a:cubicBezTo>
                      <a:cubicBezTo>
                        <a:pt x="2" y="47"/>
                        <a:pt x="2" y="47"/>
                        <a:pt x="2" y="47"/>
                      </a:cubicBezTo>
                      <a:cubicBezTo>
                        <a:pt x="2" y="31"/>
                        <a:pt x="2" y="31"/>
                        <a:pt x="2" y="31"/>
                      </a:cubicBezTo>
                      <a:cubicBezTo>
                        <a:pt x="0" y="33"/>
                        <a:pt x="0" y="33"/>
                        <a:pt x="0" y="33"/>
                      </a:cubicBezTo>
                      <a:cubicBezTo>
                        <a:pt x="0" y="59"/>
                        <a:pt x="0" y="59"/>
                        <a:pt x="0" y="59"/>
                      </a:cubicBezTo>
                      <a:cubicBezTo>
                        <a:pt x="18" y="59"/>
                        <a:pt x="18" y="59"/>
                        <a:pt x="18" y="59"/>
                      </a:cubicBezTo>
                      <a:cubicBezTo>
                        <a:pt x="18" y="15"/>
                        <a:pt x="18" y="15"/>
                        <a:pt x="18" y="15"/>
                      </a:cubicBezTo>
                      <a:cubicBezTo>
                        <a:pt x="23" y="12"/>
                        <a:pt x="27" y="7"/>
                        <a:pt x="27" y="0"/>
                      </a:cubicBezTo>
                    </a:path>
                  </a:pathLst>
                </a:custGeom>
                <a:solidFill>
                  <a:srgbClr val="5C26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0" name="iṡḻíḓè">
                  <a:extLst>
                    <a:ext uri="{FF2B5EF4-FFF2-40B4-BE49-F238E27FC236}">
                      <a16:creationId xmlns:a16="http://schemas.microsoft.com/office/drawing/2014/main" id="{7352BA8F-42BB-4B29-8ADC-C4A5E2C2F342}"/>
                    </a:ext>
                  </a:extLst>
                </p:cNvPr>
                <p:cNvSpPr/>
                <p:nvPr/>
              </p:nvSpPr>
              <p:spPr bwMode="auto">
                <a:xfrm>
                  <a:off x="4845" y="2705"/>
                  <a:ext cx="9" cy="27"/>
                </a:xfrm>
                <a:custGeom>
                  <a:avLst/>
                  <a:gdLst>
                    <a:gd name="T0" fmla="*/ 9 w 9"/>
                    <a:gd name="T1" fmla="*/ 0 h 27"/>
                    <a:gd name="T2" fmla="*/ 0 w 9"/>
                    <a:gd name="T3" fmla="*/ 11 h 27"/>
                    <a:gd name="T4" fmla="*/ 0 w 9"/>
                    <a:gd name="T5" fmla="*/ 21 h 27"/>
                    <a:gd name="T6" fmla="*/ 0 w 9"/>
                    <a:gd name="T7" fmla="*/ 27 h 27"/>
                    <a:gd name="T8" fmla="*/ 9 w 9"/>
                    <a:gd name="T9" fmla="*/ 27 h 27"/>
                    <a:gd name="T10" fmla="*/ 9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9" y="27"/>
                      </a:lnTo>
                      <a:lnTo>
                        <a:pt x="9" y="21"/>
                      </a:lnTo>
                      <a:lnTo>
                        <a:pt x="9" y="21"/>
                      </a:lnTo>
                      <a:lnTo>
                        <a:pt x="9" y="0"/>
                      </a:lnTo>
                      <a:close/>
                    </a:path>
                  </a:pathLst>
                </a:custGeom>
                <a:solidFill>
                  <a:srgbClr val="2E13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1" name="ïşḻiḍè">
                  <a:extLst>
                    <a:ext uri="{FF2B5EF4-FFF2-40B4-BE49-F238E27FC236}">
                      <a16:creationId xmlns:a16="http://schemas.microsoft.com/office/drawing/2014/main" id="{8FCE095C-B876-4634-A198-0F3F1FCE5A56}"/>
                    </a:ext>
                  </a:extLst>
                </p:cNvPr>
                <p:cNvSpPr/>
                <p:nvPr/>
              </p:nvSpPr>
              <p:spPr bwMode="auto">
                <a:xfrm>
                  <a:off x="4845" y="2705"/>
                  <a:ext cx="9" cy="27"/>
                </a:xfrm>
                <a:custGeom>
                  <a:avLst/>
                  <a:gdLst>
                    <a:gd name="T0" fmla="*/ 9 w 9"/>
                    <a:gd name="T1" fmla="*/ 0 h 27"/>
                    <a:gd name="T2" fmla="*/ 0 w 9"/>
                    <a:gd name="T3" fmla="*/ 11 h 27"/>
                    <a:gd name="T4" fmla="*/ 0 w 9"/>
                    <a:gd name="T5" fmla="*/ 21 h 27"/>
                    <a:gd name="T6" fmla="*/ 0 w 9"/>
                    <a:gd name="T7" fmla="*/ 27 h 27"/>
                    <a:gd name="T8" fmla="*/ 9 w 9"/>
                    <a:gd name="T9" fmla="*/ 27 h 27"/>
                    <a:gd name="T10" fmla="*/ 9 w 9"/>
                    <a:gd name="T11" fmla="*/ 21 h 27"/>
                    <a:gd name="T12" fmla="*/ 9 w 9"/>
                    <a:gd name="T13" fmla="*/ 21 h 27"/>
                    <a:gd name="T14" fmla="*/ 9 w 9"/>
                    <a:gd name="T15" fmla="*/ 0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 h="27">
                      <a:moveTo>
                        <a:pt x="9" y="0"/>
                      </a:moveTo>
                      <a:lnTo>
                        <a:pt x="0" y="11"/>
                      </a:lnTo>
                      <a:lnTo>
                        <a:pt x="0" y="21"/>
                      </a:lnTo>
                      <a:lnTo>
                        <a:pt x="0" y="27"/>
                      </a:lnTo>
                      <a:lnTo>
                        <a:pt x="9" y="27"/>
                      </a:lnTo>
                      <a:lnTo>
                        <a:pt x="9" y="21"/>
                      </a:lnTo>
                      <a:lnTo>
                        <a:pt x="9" y="21"/>
                      </a:lnTo>
                      <a:lnTo>
                        <a:pt x="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4" name="išļiďê">
                  <a:extLst>
                    <a:ext uri="{FF2B5EF4-FFF2-40B4-BE49-F238E27FC236}">
                      <a16:creationId xmlns:a16="http://schemas.microsoft.com/office/drawing/2014/main" id="{19A10685-13D2-4EDE-9972-918E1F8BFA09}"/>
                    </a:ext>
                  </a:extLst>
                </p:cNvPr>
                <p:cNvSpPr/>
                <p:nvPr/>
              </p:nvSpPr>
              <p:spPr bwMode="auto">
                <a:xfrm>
                  <a:off x="4211" y="965"/>
                  <a:ext cx="1276" cy="678"/>
                </a:xfrm>
                <a:custGeom>
                  <a:avLst/>
                  <a:gdLst>
                    <a:gd name="T0" fmla="*/ 1799 w 2002"/>
                    <a:gd name="T1" fmla="*/ 660 h 1066"/>
                    <a:gd name="T2" fmla="*/ 1769 w 2002"/>
                    <a:gd name="T3" fmla="*/ 660 h 1066"/>
                    <a:gd name="T4" fmla="*/ 1777 w 2002"/>
                    <a:gd name="T5" fmla="*/ 598 h 1066"/>
                    <a:gd name="T6" fmla="*/ 1530 w 2002"/>
                    <a:gd name="T7" fmla="*/ 352 h 1066"/>
                    <a:gd name="T8" fmla="*/ 1408 w 2002"/>
                    <a:gd name="T9" fmla="*/ 385 h 1066"/>
                    <a:gd name="T10" fmla="*/ 940 w 2002"/>
                    <a:gd name="T11" fmla="*/ 0 h 1066"/>
                    <a:gd name="T12" fmla="*/ 473 w 2002"/>
                    <a:gd name="T13" fmla="*/ 384 h 1066"/>
                    <a:gd name="T14" fmla="*/ 398 w 2002"/>
                    <a:gd name="T15" fmla="*/ 373 h 1066"/>
                    <a:gd name="T16" fmla="*/ 137 w 2002"/>
                    <a:gd name="T17" fmla="*/ 634 h 1066"/>
                    <a:gd name="T18" fmla="*/ 140 w 2002"/>
                    <a:gd name="T19" fmla="*/ 671 h 1066"/>
                    <a:gd name="T20" fmla="*/ 0 w 2002"/>
                    <a:gd name="T21" fmla="*/ 863 h 1066"/>
                    <a:gd name="T22" fmla="*/ 203 w 2002"/>
                    <a:gd name="T23" fmla="*/ 1066 h 1066"/>
                    <a:gd name="T24" fmla="*/ 1799 w 2002"/>
                    <a:gd name="T25" fmla="*/ 1066 h 1066"/>
                    <a:gd name="T26" fmla="*/ 2002 w 2002"/>
                    <a:gd name="T27" fmla="*/ 863 h 1066"/>
                    <a:gd name="T28" fmla="*/ 1799 w 2002"/>
                    <a:gd name="T29" fmla="*/ 660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002" h="1066">
                      <a:moveTo>
                        <a:pt x="1799" y="660"/>
                      </a:moveTo>
                      <a:cubicBezTo>
                        <a:pt x="1769" y="660"/>
                        <a:pt x="1769" y="660"/>
                        <a:pt x="1769" y="660"/>
                      </a:cubicBezTo>
                      <a:cubicBezTo>
                        <a:pt x="1774" y="641"/>
                        <a:pt x="1777" y="620"/>
                        <a:pt x="1777" y="598"/>
                      </a:cubicBezTo>
                      <a:cubicBezTo>
                        <a:pt x="1777" y="462"/>
                        <a:pt x="1666" y="352"/>
                        <a:pt x="1530" y="352"/>
                      </a:cubicBezTo>
                      <a:cubicBezTo>
                        <a:pt x="1486" y="352"/>
                        <a:pt x="1444" y="364"/>
                        <a:pt x="1408" y="385"/>
                      </a:cubicBezTo>
                      <a:cubicBezTo>
                        <a:pt x="1365" y="165"/>
                        <a:pt x="1172" y="0"/>
                        <a:pt x="940" y="0"/>
                      </a:cubicBezTo>
                      <a:cubicBezTo>
                        <a:pt x="709" y="0"/>
                        <a:pt x="516" y="165"/>
                        <a:pt x="473" y="384"/>
                      </a:cubicBezTo>
                      <a:cubicBezTo>
                        <a:pt x="449" y="377"/>
                        <a:pt x="424" y="373"/>
                        <a:pt x="398" y="373"/>
                      </a:cubicBezTo>
                      <a:cubicBezTo>
                        <a:pt x="254" y="373"/>
                        <a:pt x="137" y="490"/>
                        <a:pt x="137" y="634"/>
                      </a:cubicBezTo>
                      <a:cubicBezTo>
                        <a:pt x="137" y="647"/>
                        <a:pt x="138" y="659"/>
                        <a:pt x="140" y="671"/>
                      </a:cubicBezTo>
                      <a:cubicBezTo>
                        <a:pt x="59" y="697"/>
                        <a:pt x="0" y="773"/>
                        <a:pt x="0" y="863"/>
                      </a:cubicBezTo>
                      <a:cubicBezTo>
                        <a:pt x="0" y="975"/>
                        <a:pt x="91" y="1066"/>
                        <a:pt x="203" y="1066"/>
                      </a:cubicBezTo>
                      <a:cubicBezTo>
                        <a:pt x="1799" y="1066"/>
                        <a:pt x="1799" y="1066"/>
                        <a:pt x="1799" y="1066"/>
                      </a:cubicBezTo>
                      <a:cubicBezTo>
                        <a:pt x="1911" y="1066"/>
                        <a:pt x="2002" y="975"/>
                        <a:pt x="2002" y="863"/>
                      </a:cubicBezTo>
                      <a:cubicBezTo>
                        <a:pt x="2002" y="751"/>
                        <a:pt x="1911" y="660"/>
                        <a:pt x="1799" y="660"/>
                      </a:cubicBezTo>
                    </a:path>
                  </a:pathLst>
                </a:cu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5" name="îṣľîḍê">
                  <a:extLst>
                    <a:ext uri="{FF2B5EF4-FFF2-40B4-BE49-F238E27FC236}">
                      <a16:creationId xmlns:a16="http://schemas.microsoft.com/office/drawing/2014/main" id="{685B4F4D-CD85-44C1-A549-E00BC56AC21E}"/>
                    </a:ext>
                  </a:extLst>
                </p:cNvPr>
                <p:cNvSpPr/>
                <p:nvPr/>
              </p:nvSpPr>
              <p:spPr bwMode="auto">
                <a:xfrm>
                  <a:off x="4800" y="965"/>
                  <a:ext cx="687" cy="678"/>
                </a:xfrm>
                <a:custGeom>
                  <a:avLst/>
                  <a:gdLst>
                    <a:gd name="T0" fmla="*/ 17 w 1079"/>
                    <a:gd name="T1" fmla="*/ 0 h 1066"/>
                    <a:gd name="T2" fmla="*/ 17 w 1079"/>
                    <a:gd name="T3" fmla="*/ 0 h 1066"/>
                    <a:gd name="T4" fmla="*/ 0 w 1079"/>
                    <a:gd name="T5" fmla="*/ 0 h 1066"/>
                    <a:gd name="T6" fmla="*/ 0 w 1079"/>
                    <a:gd name="T7" fmla="*/ 1066 h 1066"/>
                    <a:gd name="T8" fmla="*/ 876 w 1079"/>
                    <a:gd name="T9" fmla="*/ 1066 h 1066"/>
                    <a:gd name="T10" fmla="*/ 1079 w 1079"/>
                    <a:gd name="T11" fmla="*/ 863 h 1066"/>
                    <a:gd name="T12" fmla="*/ 876 w 1079"/>
                    <a:gd name="T13" fmla="*/ 660 h 1066"/>
                    <a:gd name="T14" fmla="*/ 846 w 1079"/>
                    <a:gd name="T15" fmla="*/ 660 h 1066"/>
                    <a:gd name="T16" fmla="*/ 846 w 1079"/>
                    <a:gd name="T17" fmla="*/ 660 h 1066"/>
                    <a:gd name="T18" fmla="*/ 854 w 1079"/>
                    <a:gd name="T19" fmla="*/ 598 h 1066"/>
                    <a:gd name="T20" fmla="*/ 607 w 1079"/>
                    <a:gd name="T21" fmla="*/ 352 h 1066"/>
                    <a:gd name="T22" fmla="*/ 485 w 1079"/>
                    <a:gd name="T23" fmla="*/ 385 h 1066"/>
                    <a:gd name="T24" fmla="*/ 17 w 1079"/>
                    <a:gd name="T25" fmla="*/ 0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79" h="1066">
                      <a:moveTo>
                        <a:pt x="17" y="0"/>
                      </a:moveTo>
                      <a:cubicBezTo>
                        <a:pt x="17" y="0"/>
                        <a:pt x="17" y="0"/>
                        <a:pt x="17" y="0"/>
                      </a:cubicBezTo>
                      <a:cubicBezTo>
                        <a:pt x="12" y="0"/>
                        <a:pt x="6" y="0"/>
                        <a:pt x="0" y="0"/>
                      </a:cubicBezTo>
                      <a:cubicBezTo>
                        <a:pt x="0" y="1066"/>
                        <a:pt x="0" y="1066"/>
                        <a:pt x="0" y="1066"/>
                      </a:cubicBezTo>
                      <a:cubicBezTo>
                        <a:pt x="876" y="1066"/>
                        <a:pt x="876" y="1066"/>
                        <a:pt x="876" y="1066"/>
                      </a:cubicBezTo>
                      <a:cubicBezTo>
                        <a:pt x="988" y="1066"/>
                        <a:pt x="1079" y="975"/>
                        <a:pt x="1079" y="863"/>
                      </a:cubicBezTo>
                      <a:cubicBezTo>
                        <a:pt x="1079" y="751"/>
                        <a:pt x="988" y="660"/>
                        <a:pt x="876" y="660"/>
                      </a:cubicBezTo>
                      <a:cubicBezTo>
                        <a:pt x="846" y="660"/>
                        <a:pt x="846" y="660"/>
                        <a:pt x="846" y="660"/>
                      </a:cubicBezTo>
                      <a:cubicBezTo>
                        <a:pt x="846" y="660"/>
                        <a:pt x="846" y="660"/>
                        <a:pt x="846" y="660"/>
                      </a:cubicBezTo>
                      <a:cubicBezTo>
                        <a:pt x="851" y="641"/>
                        <a:pt x="854" y="620"/>
                        <a:pt x="854" y="598"/>
                      </a:cubicBezTo>
                      <a:cubicBezTo>
                        <a:pt x="854" y="462"/>
                        <a:pt x="743" y="352"/>
                        <a:pt x="607" y="352"/>
                      </a:cubicBezTo>
                      <a:cubicBezTo>
                        <a:pt x="563" y="352"/>
                        <a:pt x="521" y="364"/>
                        <a:pt x="485" y="385"/>
                      </a:cubicBezTo>
                      <a:cubicBezTo>
                        <a:pt x="442" y="165"/>
                        <a:pt x="249" y="0"/>
                        <a:pt x="17"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6" name="îşlîḑe">
                  <a:extLst>
                    <a:ext uri="{FF2B5EF4-FFF2-40B4-BE49-F238E27FC236}">
                      <a16:creationId xmlns:a16="http://schemas.microsoft.com/office/drawing/2014/main" id="{71959168-1FC2-4F3C-9C0E-E0AE7AF9F328}"/>
                    </a:ext>
                  </a:extLst>
                </p:cNvPr>
                <p:cNvSpPr/>
                <p:nvPr/>
              </p:nvSpPr>
              <p:spPr bwMode="auto">
                <a:xfrm>
                  <a:off x="4107" y="2009"/>
                  <a:ext cx="908" cy="483"/>
                </a:xfrm>
                <a:custGeom>
                  <a:avLst/>
                  <a:gdLst>
                    <a:gd name="T0" fmla="*/ 1280 w 1425"/>
                    <a:gd name="T1" fmla="*/ 470 h 759"/>
                    <a:gd name="T2" fmla="*/ 1259 w 1425"/>
                    <a:gd name="T3" fmla="*/ 470 h 759"/>
                    <a:gd name="T4" fmla="*/ 1265 w 1425"/>
                    <a:gd name="T5" fmla="*/ 426 h 759"/>
                    <a:gd name="T6" fmla="*/ 1089 w 1425"/>
                    <a:gd name="T7" fmla="*/ 250 h 759"/>
                    <a:gd name="T8" fmla="*/ 1002 w 1425"/>
                    <a:gd name="T9" fmla="*/ 274 h 759"/>
                    <a:gd name="T10" fmla="*/ 669 w 1425"/>
                    <a:gd name="T11" fmla="*/ 0 h 759"/>
                    <a:gd name="T12" fmla="*/ 337 w 1425"/>
                    <a:gd name="T13" fmla="*/ 274 h 759"/>
                    <a:gd name="T14" fmla="*/ 283 w 1425"/>
                    <a:gd name="T15" fmla="*/ 266 h 759"/>
                    <a:gd name="T16" fmla="*/ 98 w 1425"/>
                    <a:gd name="T17" fmla="*/ 451 h 759"/>
                    <a:gd name="T18" fmla="*/ 99 w 1425"/>
                    <a:gd name="T19" fmla="*/ 477 h 759"/>
                    <a:gd name="T20" fmla="*/ 0 w 1425"/>
                    <a:gd name="T21" fmla="*/ 614 h 759"/>
                    <a:gd name="T22" fmla="*/ 144 w 1425"/>
                    <a:gd name="T23" fmla="*/ 759 h 759"/>
                    <a:gd name="T24" fmla="*/ 1280 w 1425"/>
                    <a:gd name="T25" fmla="*/ 759 h 759"/>
                    <a:gd name="T26" fmla="*/ 1425 w 1425"/>
                    <a:gd name="T27" fmla="*/ 614 h 759"/>
                    <a:gd name="T28" fmla="*/ 1280 w 1425"/>
                    <a:gd name="T29" fmla="*/ 470 h 7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25" h="759">
                      <a:moveTo>
                        <a:pt x="1280" y="470"/>
                      </a:moveTo>
                      <a:cubicBezTo>
                        <a:pt x="1259" y="470"/>
                        <a:pt x="1259" y="470"/>
                        <a:pt x="1259" y="470"/>
                      </a:cubicBezTo>
                      <a:cubicBezTo>
                        <a:pt x="1263" y="456"/>
                        <a:pt x="1265" y="441"/>
                        <a:pt x="1265" y="426"/>
                      </a:cubicBezTo>
                      <a:cubicBezTo>
                        <a:pt x="1265" y="329"/>
                        <a:pt x="1186" y="250"/>
                        <a:pt x="1089" y="250"/>
                      </a:cubicBezTo>
                      <a:cubicBezTo>
                        <a:pt x="1057" y="250"/>
                        <a:pt x="1028" y="259"/>
                        <a:pt x="1002" y="274"/>
                      </a:cubicBezTo>
                      <a:cubicBezTo>
                        <a:pt x="972" y="118"/>
                        <a:pt x="834" y="0"/>
                        <a:pt x="669" y="0"/>
                      </a:cubicBezTo>
                      <a:cubicBezTo>
                        <a:pt x="505" y="0"/>
                        <a:pt x="367" y="118"/>
                        <a:pt x="337" y="274"/>
                      </a:cubicBezTo>
                      <a:cubicBezTo>
                        <a:pt x="320" y="268"/>
                        <a:pt x="302" y="266"/>
                        <a:pt x="283" y="266"/>
                      </a:cubicBezTo>
                      <a:cubicBezTo>
                        <a:pt x="181" y="266"/>
                        <a:pt x="98" y="349"/>
                        <a:pt x="98" y="451"/>
                      </a:cubicBezTo>
                      <a:cubicBezTo>
                        <a:pt x="98" y="460"/>
                        <a:pt x="98" y="469"/>
                        <a:pt x="99" y="477"/>
                      </a:cubicBezTo>
                      <a:cubicBezTo>
                        <a:pt x="42" y="496"/>
                        <a:pt x="0" y="550"/>
                        <a:pt x="0" y="614"/>
                      </a:cubicBezTo>
                      <a:cubicBezTo>
                        <a:pt x="0" y="694"/>
                        <a:pt x="65" y="759"/>
                        <a:pt x="144" y="759"/>
                      </a:cubicBezTo>
                      <a:cubicBezTo>
                        <a:pt x="1280" y="759"/>
                        <a:pt x="1280" y="759"/>
                        <a:pt x="1280" y="759"/>
                      </a:cubicBezTo>
                      <a:cubicBezTo>
                        <a:pt x="1360" y="759"/>
                        <a:pt x="1425" y="694"/>
                        <a:pt x="1425" y="614"/>
                      </a:cubicBezTo>
                      <a:cubicBezTo>
                        <a:pt x="1425" y="535"/>
                        <a:pt x="1360" y="470"/>
                        <a:pt x="1280" y="470"/>
                      </a:cubicBezTo>
                    </a:path>
                  </a:pathLst>
                </a:cu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7" name="íšľîḍê">
                  <a:extLst>
                    <a:ext uri="{FF2B5EF4-FFF2-40B4-BE49-F238E27FC236}">
                      <a16:creationId xmlns:a16="http://schemas.microsoft.com/office/drawing/2014/main" id="{68DD3D99-742F-4514-8957-D9DD2460084E}"/>
                    </a:ext>
                  </a:extLst>
                </p:cNvPr>
                <p:cNvSpPr/>
                <p:nvPr/>
              </p:nvSpPr>
              <p:spPr bwMode="auto">
                <a:xfrm>
                  <a:off x="4526" y="2009"/>
                  <a:ext cx="489" cy="483"/>
                </a:xfrm>
                <a:custGeom>
                  <a:avLst/>
                  <a:gdLst>
                    <a:gd name="T0" fmla="*/ 12 w 768"/>
                    <a:gd name="T1" fmla="*/ 0 h 759"/>
                    <a:gd name="T2" fmla="*/ 12 w 768"/>
                    <a:gd name="T3" fmla="*/ 0 h 759"/>
                    <a:gd name="T4" fmla="*/ 0 w 768"/>
                    <a:gd name="T5" fmla="*/ 0 h 759"/>
                    <a:gd name="T6" fmla="*/ 0 w 768"/>
                    <a:gd name="T7" fmla="*/ 759 h 759"/>
                    <a:gd name="T8" fmla="*/ 623 w 768"/>
                    <a:gd name="T9" fmla="*/ 759 h 759"/>
                    <a:gd name="T10" fmla="*/ 768 w 768"/>
                    <a:gd name="T11" fmla="*/ 614 h 759"/>
                    <a:gd name="T12" fmla="*/ 623 w 768"/>
                    <a:gd name="T13" fmla="*/ 470 h 759"/>
                    <a:gd name="T14" fmla="*/ 602 w 768"/>
                    <a:gd name="T15" fmla="*/ 470 h 759"/>
                    <a:gd name="T16" fmla="*/ 602 w 768"/>
                    <a:gd name="T17" fmla="*/ 470 h 759"/>
                    <a:gd name="T18" fmla="*/ 608 w 768"/>
                    <a:gd name="T19" fmla="*/ 426 h 759"/>
                    <a:gd name="T20" fmla="*/ 432 w 768"/>
                    <a:gd name="T21" fmla="*/ 250 h 759"/>
                    <a:gd name="T22" fmla="*/ 345 w 768"/>
                    <a:gd name="T23" fmla="*/ 274 h 759"/>
                    <a:gd name="T24" fmla="*/ 12 w 768"/>
                    <a:gd name="T25" fmla="*/ 0 h 7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68" h="759">
                      <a:moveTo>
                        <a:pt x="12" y="0"/>
                      </a:moveTo>
                      <a:cubicBezTo>
                        <a:pt x="12" y="0"/>
                        <a:pt x="12" y="0"/>
                        <a:pt x="12" y="0"/>
                      </a:cubicBezTo>
                      <a:cubicBezTo>
                        <a:pt x="8" y="0"/>
                        <a:pt x="4" y="0"/>
                        <a:pt x="0" y="0"/>
                      </a:cubicBezTo>
                      <a:cubicBezTo>
                        <a:pt x="0" y="759"/>
                        <a:pt x="0" y="759"/>
                        <a:pt x="0" y="759"/>
                      </a:cubicBezTo>
                      <a:cubicBezTo>
                        <a:pt x="623" y="759"/>
                        <a:pt x="623" y="759"/>
                        <a:pt x="623" y="759"/>
                      </a:cubicBezTo>
                      <a:cubicBezTo>
                        <a:pt x="703" y="759"/>
                        <a:pt x="768" y="694"/>
                        <a:pt x="768" y="614"/>
                      </a:cubicBezTo>
                      <a:cubicBezTo>
                        <a:pt x="768" y="535"/>
                        <a:pt x="703" y="470"/>
                        <a:pt x="623" y="470"/>
                      </a:cubicBezTo>
                      <a:cubicBezTo>
                        <a:pt x="602" y="470"/>
                        <a:pt x="602" y="470"/>
                        <a:pt x="602" y="470"/>
                      </a:cubicBezTo>
                      <a:cubicBezTo>
                        <a:pt x="602" y="470"/>
                        <a:pt x="602" y="470"/>
                        <a:pt x="602" y="470"/>
                      </a:cubicBezTo>
                      <a:cubicBezTo>
                        <a:pt x="606" y="456"/>
                        <a:pt x="608" y="441"/>
                        <a:pt x="608" y="426"/>
                      </a:cubicBezTo>
                      <a:cubicBezTo>
                        <a:pt x="608" y="329"/>
                        <a:pt x="529" y="250"/>
                        <a:pt x="432" y="250"/>
                      </a:cubicBezTo>
                      <a:cubicBezTo>
                        <a:pt x="400" y="250"/>
                        <a:pt x="371" y="259"/>
                        <a:pt x="345" y="274"/>
                      </a:cubicBezTo>
                      <a:cubicBezTo>
                        <a:pt x="315" y="118"/>
                        <a:pt x="177" y="0"/>
                        <a:pt x="12" y="0"/>
                      </a:cubicBezTo>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8" name="ïSḻiḓé">
                  <a:extLst>
                    <a:ext uri="{FF2B5EF4-FFF2-40B4-BE49-F238E27FC236}">
                      <a16:creationId xmlns:a16="http://schemas.microsoft.com/office/drawing/2014/main" id="{576052D2-B05F-42A5-A665-6BECA83B6D53}"/>
                    </a:ext>
                  </a:extLst>
                </p:cNvPr>
                <p:cNvSpPr/>
                <p:nvPr/>
              </p:nvSpPr>
              <p:spPr bwMode="auto">
                <a:xfrm>
                  <a:off x="2453" y="3240"/>
                  <a:ext cx="424" cy="19"/>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29" name="í$1iḋê">
                  <a:extLst>
                    <a:ext uri="{FF2B5EF4-FFF2-40B4-BE49-F238E27FC236}">
                      <a16:creationId xmlns:a16="http://schemas.microsoft.com/office/drawing/2014/main" id="{77FFBD6C-F3A7-4779-B7B0-4CA01B7CE1A3}"/>
                    </a:ext>
                  </a:extLst>
                </p:cNvPr>
                <p:cNvSpPr/>
                <p:nvPr/>
              </p:nvSpPr>
              <p:spPr bwMode="auto">
                <a:xfrm>
                  <a:off x="2304" y="3000"/>
                  <a:ext cx="721" cy="245"/>
                </a:xfrm>
                <a:custGeom>
                  <a:avLst/>
                  <a:gdLst>
                    <a:gd name="T0" fmla="*/ 1060 w 1130"/>
                    <a:gd name="T1" fmla="*/ 0 h 384"/>
                    <a:gd name="T2" fmla="*/ 60 w 1130"/>
                    <a:gd name="T3" fmla="*/ 0 h 384"/>
                    <a:gd name="T4" fmla="*/ 9 w 1130"/>
                    <a:gd name="T5" fmla="*/ 63 h 384"/>
                    <a:gd name="T6" fmla="*/ 9 w 1130"/>
                    <a:gd name="T7" fmla="*/ 61 h 384"/>
                    <a:gd name="T8" fmla="*/ 9 w 1130"/>
                    <a:gd name="T9" fmla="*/ 68 h 384"/>
                    <a:gd name="T10" fmla="*/ 82 w 1130"/>
                    <a:gd name="T11" fmla="*/ 342 h 384"/>
                    <a:gd name="T12" fmla="*/ 157 w 1130"/>
                    <a:gd name="T13" fmla="*/ 384 h 384"/>
                    <a:gd name="T14" fmla="*/ 993 w 1130"/>
                    <a:gd name="T15" fmla="*/ 384 h 384"/>
                    <a:gd name="T16" fmla="*/ 1066 w 1130"/>
                    <a:gd name="T17" fmla="*/ 343 h 384"/>
                    <a:gd name="T18" fmla="*/ 1123 w 1130"/>
                    <a:gd name="T19" fmla="*/ 68 h 384"/>
                    <a:gd name="T20" fmla="*/ 1123 w 1130"/>
                    <a:gd name="T21" fmla="*/ 65 h 384"/>
                    <a:gd name="T22" fmla="*/ 1123 w 1130"/>
                    <a:gd name="T23" fmla="*/ 65 h 384"/>
                    <a:gd name="T24" fmla="*/ 1126 w 1130"/>
                    <a:gd name="T25" fmla="*/ 42 h 384"/>
                    <a:gd name="T26" fmla="*/ 1060 w 1130"/>
                    <a:gd name="T27" fmla="*/ 0 h 384"/>
                    <a:gd name="T28" fmla="*/ 9 w 1130"/>
                    <a:gd name="T29" fmla="*/ 58 h 384"/>
                    <a:gd name="T30" fmla="*/ 9 w 1130"/>
                    <a:gd name="T31" fmla="*/ 60 h 384"/>
                    <a:gd name="T32" fmla="*/ 9 w 1130"/>
                    <a:gd name="T33" fmla="*/ 58 h 384"/>
                    <a:gd name="T34" fmla="*/ 11 w 1130"/>
                    <a:gd name="T35" fmla="*/ 51 h 384"/>
                    <a:gd name="T36" fmla="*/ 11 w 1130"/>
                    <a:gd name="T37" fmla="*/ 52 h 384"/>
                    <a:gd name="T38" fmla="*/ 11 w 1130"/>
                    <a:gd name="T39" fmla="*/ 51 h 384"/>
                    <a:gd name="T40" fmla="*/ 10 w 1130"/>
                    <a:gd name="T41" fmla="*/ 54 h 384"/>
                    <a:gd name="T42" fmla="*/ 10 w 1130"/>
                    <a:gd name="T43" fmla="*/ 56 h 384"/>
                    <a:gd name="T44" fmla="*/ 10 w 1130"/>
                    <a:gd name="T45" fmla="*/ 54 h 384"/>
                    <a:gd name="T46" fmla="*/ 51 w 1130"/>
                    <a:gd name="T47" fmla="*/ 28 h 384"/>
                    <a:gd name="T48" fmla="*/ 55 w 1130"/>
                    <a:gd name="T49" fmla="*/ 27 h 384"/>
                    <a:gd name="T50" fmla="*/ 51 w 1130"/>
                    <a:gd name="T51" fmla="*/ 28 h 384"/>
                    <a:gd name="T52" fmla="*/ 23 w 1130"/>
                    <a:gd name="T53" fmla="*/ 38 h 384"/>
                    <a:gd name="T54" fmla="*/ 23 w 1130"/>
                    <a:gd name="T55" fmla="*/ 38 h 384"/>
                    <a:gd name="T56" fmla="*/ 23 w 1130"/>
                    <a:gd name="T57" fmla="*/ 38 h 384"/>
                    <a:gd name="T58" fmla="*/ 26 w 1130"/>
                    <a:gd name="T59" fmla="*/ 36 h 384"/>
                    <a:gd name="T60" fmla="*/ 27 w 1130"/>
                    <a:gd name="T61" fmla="*/ 35 h 384"/>
                    <a:gd name="T62" fmla="*/ 26 w 1130"/>
                    <a:gd name="T63" fmla="*/ 36 h 384"/>
                    <a:gd name="T64" fmla="*/ 30 w 1130"/>
                    <a:gd name="T65" fmla="*/ 34 h 384"/>
                    <a:gd name="T66" fmla="*/ 31 w 1130"/>
                    <a:gd name="T67" fmla="*/ 33 h 384"/>
                    <a:gd name="T68" fmla="*/ 30 w 1130"/>
                    <a:gd name="T69" fmla="*/ 34 h 384"/>
                    <a:gd name="T70" fmla="*/ 34 w 1130"/>
                    <a:gd name="T71" fmla="*/ 32 h 384"/>
                    <a:gd name="T72" fmla="*/ 35 w 1130"/>
                    <a:gd name="T73" fmla="*/ 31 h 384"/>
                    <a:gd name="T74" fmla="*/ 34 w 1130"/>
                    <a:gd name="T75" fmla="*/ 32 h 384"/>
                    <a:gd name="T76" fmla="*/ 38 w 1130"/>
                    <a:gd name="T77" fmla="*/ 30 h 384"/>
                    <a:gd name="T78" fmla="*/ 40 w 1130"/>
                    <a:gd name="T79" fmla="*/ 30 h 384"/>
                    <a:gd name="T80" fmla="*/ 38 w 1130"/>
                    <a:gd name="T81" fmla="*/ 30 h 384"/>
                    <a:gd name="T82" fmla="*/ 42 w 1130"/>
                    <a:gd name="T83" fmla="*/ 29 h 384"/>
                    <a:gd name="T84" fmla="*/ 44 w 1130"/>
                    <a:gd name="T85" fmla="*/ 29 h 384"/>
                    <a:gd name="T86" fmla="*/ 42 w 1130"/>
                    <a:gd name="T87" fmla="*/ 29 h 384"/>
                    <a:gd name="T88" fmla="*/ 46 w 1130"/>
                    <a:gd name="T89" fmla="*/ 28 h 384"/>
                    <a:gd name="T90" fmla="*/ 49 w 1130"/>
                    <a:gd name="T91" fmla="*/ 28 h 384"/>
                    <a:gd name="T92" fmla="*/ 46 w 1130"/>
                    <a:gd name="T93" fmla="*/ 28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30" h="384">
                      <a:moveTo>
                        <a:pt x="1060" y="0"/>
                      </a:moveTo>
                      <a:cubicBezTo>
                        <a:pt x="60" y="0"/>
                        <a:pt x="60" y="0"/>
                        <a:pt x="60" y="0"/>
                      </a:cubicBezTo>
                      <a:cubicBezTo>
                        <a:pt x="14" y="0"/>
                        <a:pt x="0" y="29"/>
                        <a:pt x="9" y="63"/>
                      </a:cubicBezTo>
                      <a:cubicBezTo>
                        <a:pt x="9" y="62"/>
                        <a:pt x="9" y="62"/>
                        <a:pt x="9" y="61"/>
                      </a:cubicBezTo>
                      <a:cubicBezTo>
                        <a:pt x="9" y="64"/>
                        <a:pt x="9" y="66"/>
                        <a:pt x="9" y="68"/>
                      </a:cubicBezTo>
                      <a:cubicBezTo>
                        <a:pt x="82" y="342"/>
                        <a:pt x="82" y="342"/>
                        <a:pt x="82" y="342"/>
                      </a:cubicBezTo>
                      <a:cubicBezTo>
                        <a:pt x="93" y="383"/>
                        <a:pt x="103" y="384"/>
                        <a:pt x="157" y="384"/>
                      </a:cubicBezTo>
                      <a:cubicBezTo>
                        <a:pt x="993" y="384"/>
                        <a:pt x="993" y="384"/>
                        <a:pt x="993" y="384"/>
                      </a:cubicBezTo>
                      <a:cubicBezTo>
                        <a:pt x="1036" y="384"/>
                        <a:pt x="1058" y="384"/>
                        <a:pt x="1066" y="343"/>
                      </a:cubicBezTo>
                      <a:cubicBezTo>
                        <a:pt x="1123" y="68"/>
                        <a:pt x="1123" y="68"/>
                        <a:pt x="1123" y="68"/>
                      </a:cubicBezTo>
                      <a:cubicBezTo>
                        <a:pt x="1123" y="67"/>
                        <a:pt x="1123" y="66"/>
                        <a:pt x="1123" y="65"/>
                      </a:cubicBezTo>
                      <a:cubicBezTo>
                        <a:pt x="1123" y="65"/>
                        <a:pt x="1123" y="65"/>
                        <a:pt x="1123" y="65"/>
                      </a:cubicBezTo>
                      <a:cubicBezTo>
                        <a:pt x="1126" y="42"/>
                        <a:pt x="1126" y="42"/>
                        <a:pt x="1126" y="42"/>
                      </a:cubicBezTo>
                      <a:cubicBezTo>
                        <a:pt x="1130" y="9"/>
                        <a:pt x="1086" y="0"/>
                        <a:pt x="1060" y="0"/>
                      </a:cubicBezTo>
                      <a:moveTo>
                        <a:pt x="9" y="58"/>
                      </a:moveTo>
                      <a:cubicBezTo>
                        <a:pt x="9" y="58"/>
                        <a:pt x="9" y="59"/>
                        <a:pt x="9" y="60"/>
                      </a:cubicBezTo>
                      <a:cubicBezTo>
                        <a:pt x="9" y="59"/>
                        <a:pt x="9" y="58"/>
                        <a:pt x="9" y="58"/>
                      </a:cubicBezTo>
                      <a:moveTo>
                        <a:pt x="11" y="51"/>
                      </a:moveTo>
                      <a:cubicBezTo>
                        <a:pt x="11" y="52"/>
                        <a:pt x="11" y="52"/>
                        <a:pt x="11" y="52"/>
                      </a:cubicBezTo>
                      <a:cubicBezTo>
                        <a:pt x="11" y="51"/>
                        <a:pt x="11" y="51"/>
                        <a:pt x="11" y="51"/>
                      </a:cubicBezTo>
                      <a:moveTo>
                        <a:pt x="10" y="54"/>
                      </a:moveTo>
                      <a:cubicBezTo>
                        <a:pt x="10" y="55"/>
                        <a:pt x="10" y="55"/>
                        <a:pt x="10" y="56"/>
                      </a:cubicBezTo>
                      <a:cubicBezTo>
                        <a:pt x="10" y="55"/>
                        <a:pt x="10" y="55"/>
                        <a:pt x="10" y="54"/>
                      </a:cubicBezTo>
                      <a:moveTo>
                        <a:pt x="51" y="28"/>
                      </a:moveTo>
                      <a:cubicBezTo>
                        <a:pt x="52" y="27"/>
                        <a:pt x="54" y="27"/>
                        <a:pt x="55" y="27"/>
                      </a:cubicBezTo>
                      <a:cubicBezTo>
                        <a:pt x="54" y="27"/>
                        <a:pt x="52" y="27"/>
                        <a:pt x="51" y="28"/>
                      </a:cubicBezTo>
                      <a:moveTo>
                        <a:pt x="23" y="38"/>
                      </a:moveTo>
                      <a:cubicBezTo>
                        <a:pt x="23" y="38"/>
                        <a:pt x="23" y="38"/>
                        <a:pt x="23" y="38"/>
                      </a:cubicBezTo>
                      <a:cubicBezTo>
                        <a:pt x="23" y="38"/>
                        <a:pt x="23" y="38"/>
                        <a:pt x="23" y="38"/>
                      </a:cubicBezTo>
                      <a:moveTo>
                        <a:pt x="26" y="36"/>
                      </a:moveTo>
                      <a:cubicBezTo>
                        <a:pt x="27" y="35"/>
                        <a:pt x="27" y="35"/>
                        <a:pt x="27" y="35"/>
                      </a:cubicBezTo>
                      <a:cubicBezTo>
                        <a:pt x="26" y="36"/>
                        <a:pt x="26" y="36"/>
                        <a:pt x="26" y="36"/>
                      </a:cubicBezTo>
                      <a:moveTo>
                        <a:pt x="30" y="34"/>
                      </a:moveTo>
                      <a:cubicBezTo>
                        <a:pt x="31" y="33"/>
                        <a:pt x="31" y="33"/>
                        <a:pt x="31" y="33"/>
                      </a:cubicBezTo>
                      <a:cubicBezTo>
                        <a:pt x="30" y="34"/>
                        <a:pt x="30" y="34"/>
                        <a:pt x="30" y="34"/>
                      </a:cubicBezTo>
                      <a:moveTo>
                        <a:pt x="34" y="32"/>
                      </a:moveTo>
                      <a:cubicBezTo>
                        <a:pt x="34" y="32"/>
                        <a:pt x="35" y="32"/>
                        <a:pt x="35" y="31"/>
                      </a:cubicBezTo>
                      <a:cubicBezTo>
                        <a:pt x="35" y="32"/>
                        <a:pt x="34" y="32"/>
                        <a:pt x="34" y="32"/>
                      </a:cubicBezTo>
                      <a:moveTo>
                        <a:pt x="38" y="30"/>
                      </a:moveTo>
                      <a:cubicBezTo>
                        <a:pt x="38" y="30"/>
                        <a:pt x="39" y="30"/>
                        <a:pt x="40" y="30"/>
                      </a:cubicBezTo>
                      <a:cubicBezTo>
                        <a:pt x="39" y="30"/>
                        <a:pt x="38" y="30"/>
                        <a:pt x="38" y="30"/>
                      </a:cubicBezTo>
                      <a:moveTo>
                        <a:pt x="42" y="29"/>
                      </a:moveTo>
                      <a:cubicBezTo>
                        <a:pt x="43" y="29"/>
                        <a:pt x="43" y="29"/>
                        <a:pt x="44" y="29"/>
                      </a:cubicBezTo>
                      <a:cubicBezTo>
                        <a:pt x="43" y="29"/>
                        <a:pt x="43" y="29"/>
                        <a:pt x="42" y="29"/>
                      </a:cubicBezTo>
                      <a:moveTo>
                        <a:pt x="46" y="28"/>
                      </a:moveTo>
                      <a:cubicBezTo>
                        <a:pt x="47" y="28"/>
                        <a:pt x="48" y="28"/>
                        <a:pt x="49" y="28"/>
                      </a:cubicBezTo>
                      <a:cubicBezTo>
                        <a:pt x="48" y="28"/>
                        <a:pt x="47" y="28"/>
                        <a:pt x="46" y="28"/>
                      </a:cubicBezTo>
                    </a:path>
                  </a:pathLst>
                </a:custGeom>
                <a:solidFill>
                  <a:srgbClr val="34495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0" name="ïṧ1iḑê">
                  <a:extLst>
                    <a:ext uri="{FF2B5EF4-FFF2-40B4-BE49-F238E27FC236}">
                      <a16:creationId xmlns:a16="http://schemas.microsoft.com/office/drawing/2014/main" id="{5AF6F77C-A50E-4237-9F29-26D558B30637}"/>
                    </a:ext>
                  </a:extLst>
                </p:cNvPr>
                <p:cNvSpPr/>
                <p:nvPr/>
              </p:nvSpPr>
              <p:spPr bwMode="auto">
                <a:xfrm>
                  <a:off x="2308" y="3000"/>
                  <a:ext cx="714" cy="42"/>
                </a:xfrm>
                <a:custGeom>
                  <a:avLst/>
                  <a:gdLst>
                    <a:gd name="T0" fmla="*/ 1054 w 1120"/>
                    <a:gd name="T1" fmla="*/ 0 h 65"/>
                    <a:gd name="T2" fmla="*/ 891 w 1120"/>
                    <a:gd name="T3" fmla="*/ 0 h 65"/>
                    <a:gd name="T4" fmla="*/ 847 w 1120"/>
                    <a:gd name="T5" fmla="*/ 0 h 65"/>
                    <a:gd name="T6" fmla="*/ 54 w 1120"/>
                    <a:gd name="T7" fmla="*/ 0 h 65"/>
                    <a:gd name="T8" fmla="*/ 0 w 1120"/>
                    <a:gd name="T9" fmla="*/ 44 h 65"/>
                    <a:gd name="T10" fmla="*/ 3 w 1120"/>
                    <a:gd name="T11" fmla="*/ 63 h 65"/>
                    <a:gd name="T12" fmla="*/ 21 w 1120"/>
                    <a:gd name="T13" fmla="*/ 35 h 65"/>
                    <a:gd name="T14" fmla="*/ 21 w 1120"/>
                    <a:gd name="T15" fmla="*/ 35 h 65"/>
                    <a:gd name="T16" fmla="*/ 21 w 1120"/>
                    <a:gd name="T17" fmla="*/ 35 h 65"/>
                    <a:gd name="T18" fmla="*/ 41 w 1120"/>
                    <a:gd name="T19" fmla="*/ 28 h 65"/>
                    <a:gd name="T20" fmla="*/ 40 w 1120"/>
                    <a:gd name="T21" fmla="*/ 28 h 65"/>
                    <a:gd name="T22" fmla="*/ 41 w 1120"/>
                    <a:gd name="T23" fmla="*/ 28 h 65"/>
                    <a:gd name="T24" fmla="*/ 49 w 1120"/>
                    <a:gd name="T25" fmla="*/ 27 h 65"/>
                    <a:gd name="T26" fmla="*/ 1071 w 1120"/>
                    <a:gd name="T27" fmla="*/ 27 h 65"/>
                    <a:gd name="T28" fmla="*/ 1117 w 1120"/>
                    <a:gd name="T29" fmla="*/ 65 h 65"/>
                    <a:gd name="T30" fmla="*/ 1120 w 1120"/>
                    <a:gd name="T31" fmla="*/ 42 h 65"/>
                    <a:gd name="T32" fmla="*/ 1120 w 1120"/>
                    <a:gd name="T33" fmla="*/ 38 h 65"/>
                    <a:gd name="T34" fmla="*/ 1054 w 1120"/>
                    <a:gd name="T3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20" h="65">
                      <a:moveTo>
                        <a:pt x="1054" y="0"/>
                      </a:moveTo>
                      <a:cubicBezTo>
                        <a:pt x="891" y="0"/>
                        <a:pt x="891" y="0"/>
                        <a:pt x="891" y="0"/>
                      </a:cubicBezTo>
                      <a:cubicBezTo>
                        <a:pt x="847" y="0"/>
                        <a:pt x="847" y="0"/>
                        <a:pt x="847" y="0"/>
                      </a:cubicBezTo>
                      <a:cubicBezTo>
                        <a:pt x="54" y="0"/>
                        <a:pt x="54" y="0"/>
                        <a:pt x="54" y="0"/>
                      </a:cubicBezTo>
                      <a:cubicBezTo>
                        <a:pt x="16" y="0"/>
                        <a:pt x="0" y="19"/>
                        <a:pt x="0" y="44"/>
                      </a:cubicBezTo>
                      <a:cubicBezTo>
                        <a:pt x="0" y="50"/>
                        <a:pt x="1" y="56"/>
                        <a:pt x="3" y="63"/>
                      </a:cubicBezTo>
                      <a:cubicBezTo>
                        <a:pt x="3" y="52"/>
                        <a:pt x="10" y="42"/>
                        <a:pt x="21" y="35"/>
                      </a:cubicBezTo>
                      <a:cubicBezTo>
                        <a:pt x="21" y="35"/>
                        <a:pt x="21" y="35"/>
                        <a:pt x="21" y="35"/>
                      </a:cubicBezTo>
                      <a:cubicBezTo>
                        <a:pt x="21" y="35"/>
                        <a:pt x="21" y="35"/>
                        <a:pt x="21" y="35"/>
                      </a:cubicBezTo>
                      <a:cubicBezTo>
                        <a:pt x="27" y="32"/>
                        <a:pt x="34" y="29"/>
                        <a:pt x="41" y="28"/>
                      </a:cubicBezTo>
                      <a:cubicBezTo>
                        <a:pt x="41" y="28"/>
                        <a:pt x="41" y="28"/>
                        <a:pt x="40" y="28"/>
                      </a:cubicBezTo>
                      <a:cubicBezTo>
                        <a:pt x="41" y="28"/>
                        <a:pt x="41" y="28"/>
                        <a:pt x="41" y="28"/>
                      </a:cubicBezTo>
                      <a:cubicBezTo>
                        <a:pt x="44" y="28"/>
                        <a:pt x="47" y="27"/>
                        <a:pt x="49" y="27"/>
                      </a:cubicBezTo>
                      <a:cubicBezTo>
                        <a:pt x="1071" y="27"/>
                        <a:pt x="1071" y="27"/>
                        <a:pt x="1071" y="27"/>
                      </a:cubicBezTo>
                      <a:cubicBezTo>
                        <a:pt x="1092" y="27"/>
                        <a:pt x="1113" y="48"/>
                        <a:pt x="1117" y="65"/>
                      </a:cubicBezTo>
                      <a:cubicBezTo>
                        <a:pt x="1120" y="42"/>
                        <a:pt x="1120" y="42"/>
                        <a:pt x="1120" y="42"/>
                      </a:cubicBezTo>
                      <a:cubicBezTo>
                        <a:pt x="1120" y="41"/>
                        <a:pt x="1120" y="39"/>
                        <a:pt x="1120" y="38"/>
                      </a:cubicBezTo>
                      <a:cubicBezTo>
                        <a:pt x="1120" y="8"/>
                        <a:pt x="1079" y="0"/>
                        <a:pt x="1054" y="0"/>
                      </a:cubicBezTo>
                    </a:path>
                  </a:pathLst>
                </a:custGeom>
                <a:solidFill>
                  <a:srgbClr val="1A242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1" name="ïśḷiḑe">
                  <a:extLst>
                    <a:ext uri="{FF2B5EF4-FFF2-40B4-BE49-F238E27FC236}">
                      <a16:creationId xmlns:a16="http://schemas.microsoft.com/office/drawing/2014/main" id="{3AD50F2A-72C0-4061-93D7-A3876A23654F}"/>
                    </a:ext>
                  </a:extLst>
                </p:cNvPr>
                <p:cNvSpPr/>
                <p:nvPr/>
              </p:nvSpPr>
              <p:spPr bwMode="auto">
                <a:xfrm>
                  <a:off x="2342" y="3030"/>
                  <a:ext cx="649" cy="202"/>
                </a:xfrm>
                <a:custGeom>
                  <a:avLst/>
                  <a:gdLst>
                    <a:gd name="T0" fmla="*/ 649 w 649"/>
                    <a:gd name="T1" fmla="*/ 0 h 202"/>
                    <a:gd name="T2" fmla="*/ 530 w 649"/>
                    <a:gd name="T3" fmla="*/ 0 h 202"/>
                    <a:gd name="T4" fmla="*/ 305 w 649"/>
                    <a:gd name="T5" fmla="*/ 202 h 202"/>
                    <a:gd name="T6" fmla="*/ 286 w 649"/>
                    <a:gd name="T7" fmla="*/ 202 h 202"/>
                    <a:gd name="T8" fmla="*/ 465 w 649"/>
                    <a:gd name="T9" fmla="*/ 0 h 202"/>
                    <a:gd name="T10" fmla="*/ 396 w 649"/>
                    <a:gd name="T11" fmla="*/ 0 h 202"/>
                    <a:gd name="T12" fmla="*/ 212 w 649"/>
                    <a:gd name="T13" fmla="*/ 202 h 202"/>
                    <a:gd name="T14" fmla="*/ 116 w 649"/>
                    <a:gd name="T15" fmla="*/ 202 h 202"/>
                    <a:gd name="T16" fmla="*/ 259 w 649"/>
                    <a:gd name="T17" fmla="*/ 0 h 202"/>
                    <a:gd name="T18" fmla="*/ 0 w 649"/>
                    <a:gd name="T19" fmla="*/ 0 h 202"/>
                    <a:gd name="T20" fmla="*/ 41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30" y="0"/>
                      </a:lnTo>
                      <a:lnTo>
                        <a:pt x="305" y="202"/>
                      </a:lnTo>
                      <a:lnTo>
                        <a:pt x="286" y="202"/>
                      </a:lnTo>
                      <a:lnTo>
                        <a:pt x="465" y="0"/>
                      </a:lnTo>
                      <a:lnTo>
                        <a:pt x="396" y="0"/>
                      </a:lnTo>
                      <a:lnTo>
                        <a:pt x="212" y="202"/>
                      </a:lnTo>
                      <a:lnTo>
                        <a:pt x="116" y="202"/>
                      </a:lnTo>
                      <a:lnTo>
                        <a:pt x="259" y="0"/>
                      </a:lnTo>
                      <a:lnTo>
                        <a:pt x="0" y="0"/>
                      </a:lnTo>
                      <a:lnTo>
                        <a:pt x="41" y="202"/>
                      </a:lnTo>
                      <a:lnTo>
                        <a:pt x="614" y="202"/>
                      </a:lnTo>
                      <a:lnTo>
                        <a:pt x="649" y="0"/>
                      </a:lnTo>
                      <a:close/>
                    </a:path>
                  </a:pathLst>
                </a:custGeom>
                <a:solidFill>
                  <a:srgbClr val="D6DBD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2" name="ïśḷíḍè">
                  <a:extLst>
                    <a:ext uri="{FF2B5EF4-FFF2-40B4-BE49-F238E27FC236}">
                      <a16:creationId xmlns:a16="http://schemas.microsoft.com/office/drawing/2014/main" id="{2111AA3D-7F34-4783-82C3-FB6569E6FC92}"/>
                    </a:ext>
                  </a:extLst>
                </p:cNvPr>
                <p:cNvSpPr/>
                <p:nvPr/>
              </p:nvSpPr>
              <p:spPr bwMode="auto">
                <a:xfrm>
                  <a:off x="2342" y="3030"/>
                  <a:ext cx="649" cy="202"/>
                </a:xfrm>
                <a:custGeom>
                  <a:avLst/>
                  <a:gdLst>
                    <a:gd name="T0" fmla="*/ 649 w 649"/>
                    <a:gd name="T1" fmla="*/ 0 h 202"/>
                    <a:gd name="T2" fmla="*/ 530 w 649"/>
                    <a:gd name="T3" fmla="*/ 0 h 202"/>
                    <a:gd name="T4" fmla="*/ 305 w 649"/>
                    <a:gd name="T5" fmla="*/ 202 h 202"/>
                    <a:gd name="T6" fmla="*/ 286 w 649"/>
                    <a:gd name="T7" fmla="*/ 202 h 202"/>
                    <a:gd name="T8" fmla="*/ 465 w 649"/>
                    <a:gd name="T9" fmla="*/ 0 h 202"/>
                    <a:gd name="T10" fmla="*/ 396 w 649"/>
                    <a:gd name="T11" fmla="*/ 0 h 202"/>
                    <a:gd name="T12" fmla="*/ 212 w 649"/>
                    <a:gd name="T13" fmla="*/ 202 h 202"/>
                    <a:gd name="T14" fmla="*/ 116 w 649"/>
                    <a:gd name="T15" fmla="*/ 202 h 202"/>
                    <a:gd name="T16" fmla="*/ 259 w 649"/>
                    <a:gd name="T17" fmla="*/ 0 h 202"/>
                    <a:gd name="T18" fmla="*/ 0 w 649"/>
                    <a:gd name="T19" fmla="*/ 0 h 202"/>
                    <a:gd name="T20" fmla="*/ 41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30" y="0"/>
                      </a:lnTo>
                      <a:lnTo>
                        <a:pt x="305" y="202"/>
                      </a:lnTo>
                      <a:lnTo>
                        <a:pt x="286" y="202"/>
                      </a:lnTo>
                      <a:lnTo>
                        <a:pt x="465" y="0"/>
                      </a:lnTo>
                      <a:lnTo>
                        <a:pt x="396" y="0"/>
                      </a:lnTo>
                      <a:lnTo>
                        <a:pt x="212" y="202"/>
                      </a:lnTo>
                      <a:lnTo>
                        <a:pt x="116" y="202"/>
                      </a:lnTo>
                      <a:lnTo>
                        <a:pt x="259" y="0"/>
                      </a:lnTo>
                      <a:lnTo>
                        <a:pt x="0" y="0"/>
                      </a:lnTo>
                      <a:lnTo>
                        <a:pt x="41" y="202"/>
                      </a:lnTo>
                      <a:lnTo>
                        <a:pt x="614" y="202"/>
                      </a:lnTo>
                      <a:lnTo>
                        <a:pt x="6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3" name="íṥľïḋê">
                  <a:extLst>
                    <a:ext uri="{FF2B5EF4-FFF2-40B4-BE49-F238E27FC236}">
                      <a16:creationId xmlns:a16="http://schemas.microsoft.com/office/drawing/2014/main" id="{50273322-A03A-4EC9-8237-FA06EF16B49B}"/>
                    </a:ext>
                  </a:extLst>
                </p:cNvPr>
                <p:cNvSpPr/>
                <p:nvPr/>
              </p:nvSpPr>
              <p:spPr bwMode="auto">
                <a:xfrm>
                  <a:off x="2357" y="3251"/>
                  <a:ext cx="620" cy="357"/>
                </a:xfrm>
                <a:custGeom>
                  <a:avLst/>
                  <a:gdLst>
                    <a:gd name="T0" fmla="*/ 28 w 974"/>
                    <a:gd name="T1" fmla="*/ 0 h 561"/>
                    <a:gd name="T2" fmla="*/ 946 w 974"/>
                    <a:gd name="T3" fmla="*/ 0 h 561"/>
                    <a:gd name="T4" fmla="*/ 974 w 974"/>
                    <a:gd name="T5" fmla="*/ 27 h 561"/>
                    <a:gd name="T6" fmla="*/ 974 w 974"/>
                    <a:gd name="T7" fmla="*/ 534 h 561"/>
                    <a:gd name="T8" fmla="*/ 946 w 974"/>
                    <a:gd name="T9" fmla="*/ 561 h 561"/>
                    <a:gd name="T10" fmla="*/ 28 w 974"/>
                    <a:gd name="T11" fmla="*/ 561 h 561"/>
                    <a:gd name="T12" fmla="*/ 0 w 974"/>
                    <a:gd name="T13" fmla="*/ 534 h 561"/>
                    <a:gd name="T14" fmla="*/ 0 w 974"/>
                    <a:gd name="T15" fmla="*/ 27 h 561"/>
                    <a:gd name="T16" fmla="*/ 28 w 974"/>
                    <a:gd name="T17" fmla="*/ 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74" h="561">
                      <a:moveTo>
                        <a:pt x="28" y="0"/>
                      </a:moveTo>
                      <a:cubicBezTo>
                        <a:pt x="946" y="0"/>
                        <a:pt x="946" y="0"/>
                        <a:pt x="946" y="0"/>
                      </a:cubicBezTo>
                      <a:cubicBezTo>
                        <a:pt x="961" y="0"/>
                        <a:pt x="974" y="12"/>
                        <a:pt x="974" y="27"/>
                      </a:cubicBezTo>
                      <a:cubicBezTo>
                        <a:pt x="974" y="534"/>
                        <a:pt x="974" y="534"/>
                        <a:pt x="974" y="534"/>
                      </a:cubicBezTo>
                      <a:cubicBezTo>
                        <a:pt x="974" y="549"/>
                        <a:pt x="961" y="561"/>
                        <a:pt x="946" y="561"/>
                      </a:cubicBezTo>
                      <a:cubicBezTo>
                        <a:pt x="28" y="561"/>
                        <a:pt x="28" y="561"/>
                        <a:pt x="28" y="561"/>
                      </a:cubicBezTo>
                      <a:cubicBezTo>
                        <a:pt x="12" y="561"/>
                        <a:pt x="0" y="549"/>
                        <a:pt x="0" y="534"/>
                      </a:cubicBezTo>
                      <a:cubicBezTo>
                        <a:pt x="0" y="27"/>
                        <a:pt x="0" y="27"/>
                        <a:pt x="0" y="27"/>
                      </a:cubicBezTo>
                      <a:cubicBezTo>
                        <a:pt x="0" y="12"/>
                        <a:pt x="12" y="0"/>
                        <a:pt x="28" y="0"/>
                      </a:cubicBezTo>
                    </a:path>
                  </a:pathLst>
                </a:custGeom>
                <a:solidFill>
                  <a:srgbClr val="ECF0F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4" name="ïṥḻïde">
                  <a:extLst>
                    <a:ext uri="{FF2B5EF4-FFF2-40B4-BE49-F238E27FC236}">
                      <a16:creationId xmlns:a16="http://schemas.microsoft.com/office/drawing/2014/main" id="{B03E24D5-70C1-479A-9A71-A4AE90327ACC}"/>
                    </a:ext>
                  </a:extLst>
                </p:cNvPr>
                <p:cNvSpPr/>
                <p:nvPr/>
              </p:nvSpPr>
              <p:spPr bwMode="auto">
                <a:xfrm>
                  <a:off x="2584" y="3500"/>
                  <a:ext cx="166" cy="86"/>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35" name="ïṩḷíḓê">
                  <a:extLst>
                    <a:ext uri="{FF2B5EF4-FFF2-40B4-BE49-F238E27FC236}">
                      <a16:creationId xmlns:a16="http://schemas.microsoft.com/office/drawing/2014/main" id="{2D71C23D-1832-476B-BF8A-050FEBB9979A}"/>
                    </a:ext>
                  </a:extLst>
                </p:cNvPr>
                <p:cNvSpPr/>
                <p:nvPr/>
              </p:nvSpPr>
              <p:spPr bwMode="auto">
                <a:xfrm>
                  <a:off x="2584" y="3500"/>
                  <a:ext cx="16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36" name="iślîḑe">
                  <a:extLst>
                    <a:ext uri="{FF2B5EF4-FFF2-40B4-BE49-F238E27FC236}">
                      <a16:creationId xmlns:a16="http://schemas.microsoft.com/office/drawing/2014/main" id="{19439752-7FEA-4118-9A8A-A81FAAEF9027}"/>
                    </a:ext>
                  </a:extLst>
                </p:cNvPr>
                <p:cNvSpPr/>
                <p:nvPr/>
              </p:nvSpPr>
              <p:spPr bwMode="auto">
                <a:xfrm>
                  <a:off x="2387" y="3281"/>
                  <a:ext cx="559" cy="203"/>
                </a:xfrm>
                <a:prstGeom prst="rect">
                  <a:avLst/>
                </a:prstGeom>
                <a:solidFill>
                  <a:srgbClr val="A5A8A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37" name="iṣľîdè">
                  <a:extLst>
                    <a:ext uri="{FF2B5EF4-FFF2-40B4-BE49-F238E27FC236}">
                      <a16:creationId xmlns:a16="http://schemas.microsoft.com/office/drawing/2014/main" id="{3304CC04-E31E-467F-8898-186394C4D98A}"/>
                    </a:ext>
                  </a:extLst>
                </p:cNvPr>
                <p:cNvSpPr/>
                <p:nvPr/>
              </p:nvSpPr>
              <p:spPr bwMode="auto">
                <a:xfrm>
                  <a:off x="2387" y="3281"/>
                  <a:ext cx="559"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38" name="ïsḷïḓé">
                  <a:extLst>
                    <a:ext uri="{FF2B5EF4-FFF2-40B4-BE49-F238E27FC236}">
                      <a16:creationId xmlns:a16="http://schemas.microsoft.com/office/drawing/2014/main" id="{D4C65F5A-4C42-4D6C-80F4-B9BA0AA58EC1}"/>
                    </a:ext>
                  </a:extLst>
                </p:cNvPr>
                <p:cNvSpPr/>
                <p:nvPr/>
              </p:nvSpPr>
              <p:spPr bwMode="auto">
                <a:xfrm>
                  <a:off x="2596" y="3507"/>
                  <a:ext cx="138" cy="74"/>
                </a:xfrm>
                <a:custGeom>
                  <a:avLst/>
                  <a:gdLst>
                    <a:gd name="T0" fmla="*/ 205 w 218"/>
                    <a:gd name="T1" fmla="*/ 0 h 117"/>
                    <a:gd name="T2" fmla="*/ 12 w 218"/>
                    <a:gd name="T3" fmla="*/ 0 h 117"/>
                    <a:gd name="T4" fmla="*/ 0 w 218"/>
                    <a:gd name="T5" fmla="*/ 58 h 117"/>
                    <a:gd name="T6" fmla="*/ 12 w 218"/>
                    <a:gd name="T7" fmla="*/ 117 h 117"/>
                    <a:gd name="T8" fmla="*/ 205 w 218"/>
                    <a:gd name="T9" fmla="*/ 117 h 117"/>
                    <a:gd name="T10" fmla="*/ 218 w 218"/>
                    <a:gd name="T11" fmla="*/ 58 h 117"/>
                    <a:gd name="T12" fmla="*/ 205 w 218"/>
                    <a:gd name="T13" fmla="*/ 0 h 117"/>
                  </a:gdLst>
                  <a:ahLst/>
                  <a:cxnLst>
                    <a:cxn ang="0">
                      <a:pos x="T0" y="T1"/>
                    </a:cxn>
                    <a:cxn ang="0">
                      <a:pos x="T2" y="T3"/>
                    </a:cxn>
                    <a:cxn ang="0">
                      <a:pos x="T4" y="T5"/>
                    </a:cxn>
                    <a:cxn ang="0">
                      <a:pos x="T6" y="T7"/>
                    </a:cxn>
                    <a:cxn ang="0">
                      <a:pos x="T8" y="T9"/>
                    </a:cxn>
                    <a:cxn ang="0">
                      <a:pos x="T10" y="T11"/>
                    </a:cxn>
                    <a:cxn ang="0">
                      <a:pos x="T12" y="T13"/>
                    </a:cxn>
                  </a:cxnLst>
                  <a:rect l="0" t="0" r="r" b="b"/>
                  <a:pathLst>
                    <a:path w="218" h="117">
                      <a:moveTo>
                        <a:pt x="205" y="0"/>
                      </a:moveTo>
                      <a:cubicBezTo>
                        <a:pt x="12" y="0"/>
                        <a:pt x="12" y="0"/>
                        <a:pt x="12" y="0"/>
                      </a:cubicBezTo>
                      <a:cubicBezTo>
                        <a:pt x="5" y="0"/>
                        <a:pt x="0" y="26"/>
                        <a:pt x="0" y="58"/>
                      </a:cubicBezTo>
                      <a:cubicBezTo>
                        <a:pt x="0" y="91"/>
                        <a:pt x="5" y="117"/>
                        <a:pt x="12" y="117"/>
                      </a:cubicBezTo>
                      <a:cubicBezTo>
                        <a:pt x="205" y="117"/>
                        <a:pt x="205" y="117"/>
                        <a:pt x="205" y="117"/>
                      </a:cubicBezTo>
                      <a:cubicBezTo>
                        <a:pt x="212" y="117"/>
                        <a:pt x="218" y="91"/>
                        <a:pt x="218" y="58"/>
                      </a:cubicBezTo>
                      <a:cubicBezTo>
                        <a:pt x="218" y="26"/>
                        <a:pt x="212" y="0"/>
                        <a:pt x="205" y="0"/>
                      </a:cubicBezTo>
                    </a:path>
                  </a:pathLst>
                </a:custGeom>
                <a:solidFill>
                  <a:srgbClr val="00242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39" name="íSļiḋe">
                  <a:extLst>
                    <a:ext uri="{FF2B5EF4-FFF2-40B4-BE49-F238E27FC236}">
                      <a16:creationId xmlns:a16="http://schemas.microsoft.com/office/drawing/2014/main" id="{4CFA6477-D414-446D-8B49-F88512C2CE09}"/>
                    </a:ext>
                  </a:extLst>
                </p:cNvPr>
                <p:cNvSpPr/>
                <p:nvPr/>
              </p:nvSpPr>
              <p:spPr bwMode="auto">
                <a:xfrm>
                  <a:off x="2601" y="3030"/>
                  <a:ext cx="137" cy="0"/>
                </a:xfrm>
                <a:custGeom>
                  <a:avLst/>
                  <a:gdLst>
                    <a:gd name="T0" fmla="*/ 1 w 137"/>
                    <a:gd name="T1" fmla="*/ 0 w 137"/>
                    <a:gd name="T2" fmla="*/ 137 w 137"/>
                    <a:gd name="T3" fmla="*/ 137 w 137"/>
                    <a:gd name="T4" fmla="*/ 1 w 137"/>
                  </a:gdLst>
                  <a:ahLst/>
                  <a:cxnLst>
                    <a:cxn ang="0">
                      <a:pos x="T0" y="0"/>
                    </a:cxn>
                    <a:cxn ang="0">
                      <a:pos x="T1" y="0"/>
                    </a:cxn>
                    <a:cxn ang="0">
                      <a:pos x="T2" y="0"/>
                    </a:cxn>
                    <a:cxn ang="0">
                      <a:pos x="T3" y="0"/>
                    </a:cxn>
                    <a:cxn ang="0">
                      <a:pos x="T4" y="0"/>
                    </a:cxn>
                  </a:cxnLst>
                  <a:rect l="0" t="0" r="r" b="b"/>
                  <a:pathLst>
                    <a:path w="137">
                      <a:moveTo>
                        <a:pt x="1" y="0"/>
                      </a:moveTo>
                      <a:lnTo>
                        <a:pt x="0" y="0"/>
                      </a:lnTo>
                      <a:lnTo>
                        <a:pt x="137" y="0"/>
                      </a:lnTo>
                      <a:lnTo>
                        <a:pt x="137" y="0"/>
                      </a:lnTo>
                      <a:lnTo>
                        <a:pt x="1" y="0"/>
                      </a:lnTo>
                      <a:close/>
                    </a:path>
                  </a:pathLst>
                </a:custGeom>
                <a:solidFill>
                  <a:srgbClr val="9AA4A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0" name="ï$líḍe">
                  <a:extLst>
                    <a:ext uri="{FF2B5EF4-FFF2-40B4-BE49-F238E27FC236}">
                      <a16:creationId xmlns:a16="http://schemas.microsoft.com/office/drawing/2014/main" id="{F04DCFFB-4721-4521-BFEE-53DFCF070E02}"/>
                    </a:ext>
                  </a:extLst>
                </p:cNvPr>
                <p:cNvSpPr/>
                <p:nvPr/>
              </p:nvSpPr>
              <p:spPr bwMode="auto">
                <a:xfrm>
                  <a:off x="2601" y="3030"/>
                  <a:ext cx="137" cy="0"/>
                </a:xfrm>
                <a:custGeom>
                  <a:avLst/>
                  <a:gdLst>
                    <a:gd name="T0" fmla="*/ 1 w 137"/>
                    <a:gd name="T1" fmla="*/ 0 w 137"/>
                    <a:gd name="T2" fmla="*/ 137 w 137"/>
                    <a:gd name="T3" fmla="*/ 137 w 137"/>
                    <a:gd name="T4" fmla="*/ 1 w 137"/>
                  </a:gdLst>
                  <a:ahLst/>
                  <a:cxnLst>
                    <a:cxn ang="0">
                      <a:pos x="T0" y="0"/>
                    </a:cxn>
                    <a:cxn ang="0">
                      <a:pos x="T1" y="0"/>
                    </a:cxn>
                    <a:cxn ang="0">
                      <a:pos x="T2" y="0"/>
                    </a:cxn>
                    <a:cxn ang="0">
                      <a:pos x="T3" y="0"/>
                    </a:cxn>
                    <a:cxn ang="0">
                      <a:pos x="T4" y="0"/>
                    </a:cxn>
                  </a:cxnLst>
                  <a:rect l="0" t="0" r="r" b="b"/>
                  <a:pathLst>
                    <a:path w="137">
                      <a:moveTo>
                        <a:pt x="1" y="0"/>
                      </a:moveTo>
                      <a:lnTo>
                        <a:pt x="0" y="0"/>
                      </a:lnTo>
                      <a:lnTo>
                        <a:pt x="137" y="0"/>
                      </a:lnTo>
                      <a:lnTo>
                        <a:pt x="137" y="0"/>
                      </a:lnTo>
                      <a:lnTo>
                        <a:pt x="1"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1" name="íṥľïḋe">
                  <a:extLst>
                    <a:ext uri="{FF2B5EF4-FFF2-40B4-BE49-F238E27FC236}">
                      <a16:creationId xmlns:a16="http://schemas.microsoft.com/office/drawing/2014/main" id="{7AB7859B-90F2-4605-B43F-F7557D675EA6}"/>
                    </a:ext>
                  </a:extLst>
                </p:cNvPr>
                <p:cNvSpPr/>
                <p:nvPr/>
              </p:nvSpPr>
              <p:spPr bwMode="auto">
                <a:xfrm>
                  <a:off x="2458" y="3030"/>
                  <a:ext cx="280" cy="202"/>
                </a:xfrm>
                <a:custGeom>
                  <a:avLst/>
                  <a:gdLst>
                    <a:gd name="T0" fmla="*/ 280 w 280"/>
                    <a:gd name="T1" fmla="*/ 0 h 202"/>
                    <a:gd name="T2" fmla="*/ 143 w 280"/>
                    <a:gd name="T3" fmla="*/ 0 h 202"/>
                    <a:gd name="T4" fmla="*/ 0 w 280"/>
                    <a:gd name="T5" fmla="*/ 202 h 202"/>
                    <a:gd name="T6" fmla="*/ 96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6" y="202"/>
                      </a:lnTo>
                      <a:lnTo>
                        <a:pt x="280"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2" name="iŝḻiḑé">
                  <a:extLst>
                    <a:ext uri="{FF2B5EF4-FFF2-40B4-BE49-F238E27FC236}">
                      <a16:creationId xmlns:a16="http://schemas.microsoft.com/office/drawing/2014/main" id="{FAB14E8E-7AA7-4C3E-9060-B381591E03A5}"/>
                    </a:ext>
                  </a:extLst>
                </p:cNvPr>
                <p:cNvSpPr/>
                <p:nvPr/>
              </p:nvSpPr>
              <p:spPr bwMode="auto">
                <a:xfrm>
                  <a:off x="2458" y="3030"/>
                  <a:ext cx="280" cy="202"/>
                </a:xfrm>
                <a:custGeom>
                  <a:avLst/>
                  <a:gdLst>
                    <a:gd name="T0" fmla="*/ 280 w 280"/>
                    <a:gd name="T1" fmla="*/ 0 h 202"/>
                    <a:gd name="T2" fmla="*/ 143 w 280"/>
                    <a:gd name="T3" fmla="*/ 0 h 202"/>
                    <a:gd name="T4" fmla="*/ 0 w 280"/>
                    <a:gd name="T5" fmla="*/ 202 h 202"/>
                    <a:gd name="T6" fmla="*/ 96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6" y="202"/>
                      </a:lnTo>
                      <a:lnTo>
                        <a:pt x="28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3" name="íSľíďê">
                  <a:extLst>
                    <a:ext uri="{FF2B5EF4-FFF2-40B4-BE49-F238E27FC236}">
                      <a16:creationId xmlns:a16="http://schemas.microsoft.com/office/drawing/2014/main" id="{1144E3F4-73AD-4317-B0E9-4779799A5A24}"/>
                    </a:ext>
                  </a:extLst>
                </p:cNvPr>
                <p:cNvSpPr/>
                <p:nvPr/>
              </p:nvSpPr>
              <p:spPr bwMode="auto">
                <a:xfrm>
                  <a:off x="2807"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close/>
                    </a:path>
                  </a:pathLst>
                </a:custGeom>
                <a:solidFill>
                  <a:srgbClr val="9AA4A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4" name="îşḷiďê">
                  <a:extLst>
                    <a:ext uri="{FF2B5EF4-FFF2-40B4-BE49-F238E27FC236}">
                      <a16:creationId xmlns:a16="http://schemas.microsoft.com/office/drawing/2014/main" id="{03E9D459-116E-4423-B04C-FF81A9EACAFF}"/>
                    </a:ext>
                  </a:extLst>
                </p:cNvPr>
                <p:cNvSpPr/>
                <p:nvPr/>
              </p:nvSpPr>
              <p:spPr bwMode="auto">
                <a:xfrm>
                  <a:off x="2807"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5" name="íšḻiḓè">
                  <a:extLst>
                    <a:ext uri="{FF2B5EF4-FFF2-40B4-BE49-F238E27FC236}">
                      <a16:creationId xmlns:a16="http://schemas.microsoft.com/office/drawing/2014/main" id="{859512ED-874E-4471-9708-26EC0942E190}"/>
                    </a:ext>
                  </a:extLst>
                </p:cNvPr>
                <p:cNvSpPr/>
                <p:nvPr/>
              </p:nvSpPr>
              <p:spPr bwMode="auto">
                <a:xfrm>
                  <a:off x="2628" y="3030"/>
                  <a:ext cx="244" cy="202"/>
                </a:xfrm>
                <a:custGeom>
                  <a:avLst/>
                  <a:gdLst>
                    <a:gd name="T0" fmla="*/ 244 w 244"/>
                    <a:gd name="T1" fmla="*/ 0 h 202"/>
                    <a:gd name="T2" fmla="*/ 179 w 244"/>
                    <a:gd name="T3" fmla="*/ 0 h 202"/>
                    <a:gd name="T4" fmla="*/ 0 w 244"/>
                    <a:gd name="T5" fmla="*/ 202 h 202"/>
                    <a:gd name="T6" fmla="*/ 19 w 244"/>
                    <a:gd name="T7" fmla="*/ 202 h 202"/>
                    <a:gd name="T8" fmla="*/ 244 w 244"/>
                    <a:gd name="T9" fmla="*/ 0 h 202"/>
                  </a:gdLst>
                  <a:ahLst/>
                  <a:cxnLst>
                    <a:cxn ang="0">
                      <a:pos x="T0" y="T1"/>
                    </a:cxn>
                    <a:cxn ang="0">
                      <a:pos x="T2" y="T3"/>
                    </a:cxn>
                    <a:cxn ang="0">
                      <a:pos x="T4" y="T5"/>
                    </a:cxn>
                    <a:cxn ang="0">
                      <a:pos x="T6" y="T7"/>
                    </a:cxn>
                    <a:cxn ang="0">
                      <a:pos x="T8" y="T9"/>
                    </a:cxn>
                  </a:cxnLst>
                  <a:rect l="0" t="0" r="r" b="b"/>
                  <a:pathLst>
                    <a:path w="244" h="202">
                      <a:moveTo>
                        <a:pt x="244" y="0"/>
                      </a:moveTo>
                      <a:lnTo>
                        <a:pt x="179" y="0"/>
                      </a:lnTo>
                      <a:lnTo>
                        <a:pt x="0" y="202"/>
                      </a:lnTo>
                      <a:lnTo>
                        <a:pt x="19" y="202"/>
                      </a:lnTo>
                      <a:lnTo>
                        <a:pt x="244"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6" name="ïŝlíḋé">
                  <a:extLst>
                    <a:ext uri="{FF2B5EF4-FFF2-40B4-BE49-F238E27FC236}">
                      <a16:creationId xmlns:a16="http://schemas.microsoft.com/office/drawing/2014/main" id="{281E966B-8DC4-402D-B90A-FFCE33EF3477}"/>
                    </a:ext>
                  </a:extLst>
                </p:cNvPr>
                <p:cNvSpPr/>
                <p:nvPr/>
              </p:nvSpPr>
              <p:spPr bwMode="auto">
                <a:xfrm>
                  <a:off x="2628" y="3030"/>
                  <a:ext cx="244" cy="202"/>
                </a:xfrm>
                <a:custGeom>
                  <a:avLst/>
                  <a:gdLst>
                    <a:gd name="T0" fmla="*/ 244 w 244"/>
                    <a:gd name="T1" fmla="*/ 0 h 202"/>
                    <a:gd name="T2" fmla="*/ 179 w 244"/>
                    <a:gd name="T3" fmla="*/ 0 h 202"/>
                    <a:gd name="T4" fmla="*/ 0 w 244"/>
                    <a:gd name="T5" fmla="*/ 202 h 202"/>
                    <a:gd name="T6" fmla="*/ 19 w 244"/>
                    <a:gd name="T7" fmla="*/ 202 h 202"/>
                    <a:gd name="T8" fmla="*/ 244 w 244"/>
                    <a:gd name="T9" fmla="*/ 0 h 202"/>
                  </a:gdLst>
                  <a:ahLst/>
                  <a:cxnLst>
                    <a:cxn ang="0">
                      <a:pos x="T0" y="T1"/>
                    </a:cxn>
                    <a:cxn ang="0">
                      <a:pos x="T2" y="T3"/>
                    </a:cxn>
                    <a:cxn ang="0">
                      <a:pos x="T4" y="T5"/>
                    </a:cxn>
                    <a:cxn ang="0">
                      <a:pos x="T6" y="T7"/>
                    </a:cxn>
                    <a:cxn ang="0">
                      <a:pos x="T8" y="T9"/>
                    </a:cxn>
                  </a:cxnLst>
                  <a:rect l="0" t="0" r="r" b="b"/>
                  <a:pathLst>
                    <a:path w="244" h="202">
                      <a:moveTo>
                        <a:pt x="244" y="0"/>
                      </a:moveTo>
                      <a:lnTo>
                        <a:pt x="179" y="0"/>
                      </a:lnTo>
                      <a:lnTo>
                        <a:pt x="0" y="202"/>
                      </a:lnTo>
                      <a:lnTo>
                        <a:pt x="19" y="202"/>
                      </a:lnTo>
                      <a:lnTo>
                        <a:pt x="24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7" name="ïşḻíḓe">
                  <a:extLst>
                    <a:ext uri="{FF2B5EF4-FFF2-40B4-BE49-F238E27FC236}">
                      <a16:creationId xmlns:a16="http://schemas.microsoft.com/office/drawing/2014/main" id="{22E64392-207F-4ADB-9A46-890FF2EDB2BB}"/>
                    </a:ext>
                  </a:extLst>
                </p:cNvPr>
                <p:cNvSpPr/>
                <p:nvPr/>
              </p:nvSpPr>
              <p:spPr bwMode="auto">
                <a:xfrm>
                  <a:off x="2397"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8" name="îśľïďe">
                  <a:extLst>
                    <a:ext uri="{FF2B5EF4-FFF2-40B4-BE49-F238E27FC236}">
                      <a16:creationId xmlns:a16="http://schemas.microsoft.com/office/drawing/2014/main" id="{A0301832-801F-4D1A-A683-A5F2F014CDA0}"/>
                    </a:ext>
                  </a:extLst>
                </p:cNvPr>
                <p:cNvSpPr/>
                <p:nvPr/>
              </p:nvSpPr>
              <p:spPr bwMode="auto">
                <a:xfrm>
                  <a:off x="2439"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49" name="îṥľíďè">
                  <a:extLst>
                    <a:ext uri="{FF2B5EF4-FFF2-40B4-BE49-F238E27FC236}">
                      <a16:creationId xmlns:a16="http://schemas.microsoft.com/office/drawing/2014/main" id="{C6E3F0BB-CDEC-4717-A4DD-14708559E601}"/>
                    </a:ext>
                  </a:extLst>
                </p:cNvPr>
                <p:cNvSpPr/>
                <p:nvPr/>
              </p:nvSpPr>
              <p:spPr bwMode="auto">
                <a:xfrm>
                  <a:off x="2481"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0" name="íṩļîḑè">
                  <a:extLst>
                    <a:ext uri="{FF2B5EF4-FFF2-40B4-BE49-F238E27FC236}">
                      <a16:creationId xmlns:a16="http://schemas.microsoft.com/office/drawing/2014/main" id="{EE24AC6F-21A5-4758-B21B-953A3207EFA1}"/>
                    </a:ext>
                  </a:extLst>
                </p:cNvPr>
                <p:cNvSpPr/>
                <p:nvPr/>
              </p:nvSpPr>
              <p:spPr bwMode="auto">
                <a:xfrm>
                  <a:off x="2523" y="3293"/>
                  <a:ext cx="32" cy="35"/>
                </a:xfrm>
                <a:custGeom>
                  <a:avLst/>
                  <a:gdLst>
                    <a:gd name="T0" fmla="*/ 4 w 50"/>
                    <a:gd name="T1" fmla="*/ 0 h 55"/>
                    <a:gd name="T2" fmla="*/ 45 w 50"/>
                    <a:gd name="T3" fmla="*/ 0 h 55"/>
                    <a:gd name="T4" fmla="*/ 50 w 50"/>
                    <a:gd name="T5" fmla="*/ 6 h 55"/>
                    <a:gd name="T6" fmla="*/ 50 w 50"/>
                    <a:gd name="T7" fmla="*/ 49 h 55"/>
                    <a:gd name="T8" fmla="*/ 45 w 50"/>
                    <a:gd name="T9" fmla="*/ 55 h 55"/>
                    <a:gd name="T10" fmla="*/ 4 w 50"/>
                    <a:gd name="T11" fmla="*/ 55 h 55"/>
                    <a:gd name="T12" fmla="*/ 0 w 50"/>
                    <a:gd name="T13" fmla="*/ 49 h 55"/>
                    <a:gd name="T14" fmla="*/ 0 w 50"/>
                    <a:gd name="T15" fmla="*/ 6 h 55"/>
                    <a:gd name="T16" fmla="*/ 4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4" y="0"/>
                      </a:moveTo>
                      <a:cubicBezTo>
                        <a:pt x="45" y="0"/>
                        <a:pt x="45" y="0"/>
                        <a:pt x="45" y="0"/>
                      </a:cubicBezTo>
                      <a:cubicBezTo>
                        <a:pt x="48" y="0"/>
                        <a:pt x="50" y="3"/>
                        <a:pt x="50" y="6"/>
                      </a:cubicBezTo>
                      <a:cubicBezTo>
                        <a:pt x="50" y="49"/>
                        <a:pt x="50" y="49"/>
                        <a:pt x="50" y="49"/>
                      </a:cubicBezTo>
                      <a:cubicBezTo>
                        <a:pt x="50" y="53"/>
                        <a:pt x="48"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1" name="išḻîḋê">
                  <a:extLst>
                    <a:ext uri="{FF2B5EF4-FFF2-40B4-BE49-F238E27FC236}">
                      <a16:creationId xmlns:a16="http://schemas.microsoft.com/office/drawing/2014/main" id="{B89C2A3B-5EBD-45A8-8120-1C400D4033F7}"/>
                    </a:ext>
                  </a:extLst>
                </p:cNvPr>
                <p:cNvSpPr/>
                <p:nvPr/>
              </p:nvSpPr>
              <p:spPr bwMode="auto">
                <a:xfrm>
                  <a:off x="2565"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2" name="íSḷïḍê">
                  <a:extLst>
                    <a:ext uri="{FF2B5EF4-FFF2-40B4-BE49-F238E27FC236}">
                      <a16:creationId xmlns:a16="http://schemas.microsoft.com/office/drawing/2014/main" id="{309D166D-4668-4C96-8335-8C0EDB84B903}"/>
                    </a:ext>
                  </a:extLst>
                </p:cNvPr>
                <p:cNvSpPr/>
                <p:nvPr/>
              </p:nvSpPr>
              <p:spPr bwMode="auto">
                <a:xfrm>
                  <a:off x="2607"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3" name="ïSlîḍé">
                  <a:extLst>
                    <a:ext uri="{FF2B5EF4-FFF2-40B4-BE49-F238E27FC236}">
                      <a16:creationId xmlns:a16="http://schemas.microsoft.com/office/drawing/2014/main" id="{1D3BCD0B-2B33-4DAB-A5B1-BE845E7170CC}"/>
                    </a:ext>
                  </a:extLst>
                </p:cNvPr>
                <p:cNvSpPr/>
                <p:nvPr/>
              </p:nvSpPr>
              <p:spPr bwMode="auto">
                <a:xfrm>
                  <a:off x="2649"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4" name="íṩ1îḑe">
                  <a:extLst>
                    <a:ext uri="{FF2B5EF4-FFF2-40B4-BE49-F238E27FC236}">
                      <a16:creationId xmlns:a16="http://schemas.microsoft.com/office/drawing/2014/main" id="{CE33E506-79A4-4C36-93D4-5FFA3C83EECB}"/>
                    </a:ext>
                  </a:extLst>
                </p:cNvPr>
                <p:cNvSpPr/>
                <p:nvPr/>
              </p:nvSpPr>
              <p:spPr bwMode="auto">
                <a:xfrm>
                  <a:off x="2691" y="3293"/>
                  <a:ext cx="32" cy="35"/>
                </a:xfrm>
                <a:custGeom>
                  <a:avLst/>
                  <a:gdLst>
                    <a:gd name="T0" fmla="*/ 5 w 50"/>
                    <a:gd name="T1" fmla="*/ 0 h 55"/>
                    <a:gd name="T2" fmla="*/ 46 w 50"/>
                    <a:gd name="T3" fmla="*/ 0 h 55"/>
                    <a:gd name="T4" fmla="*/ 50 w 50"/>
                    <a:gd name="T5" fmla="*/ 6 h 55"/>
                    <a:gd name="T6" fmla="*/ 50 w 50"/>
                    <a:gd name="T7" fmla="*/ 49 h 55"/>
                    <a:gd name="T8" fmla="*/ 46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3"/>
                        <a:pt x="50" y="6"/>
                      </a:cubicBezTo>
                      <a:cubicBezTo>
                        <a:pt x="50" y="49"/>
                        <a:pt x="50" y="49"/>
                        <a:pt x="50" y="49"/>
                      </a:cubicBezTo>
                      <a:cubicBezTo>
                        <a:pt x="50" y="53"/>
                        <a:pt x="48" y="55"/>
                        <a:pt x="46"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5" name="iṣḷïďê">
                  <a:extLst>
                    <a:ext uri="{FF2B5EF4-FFF2-40B4-BE49-F238E27FC236}">
                      <a16:creationId xmlns:a16="http://schemas.microsoft.com/office/drawing/2014/main" id="{0AE15432-20B9-431B-BEC2-E5233F4CDAC1}"/>
                    </a:ext>
                  </a:extLst>
                </p:cNvPr>
                <p:cNvSpPr/>
                <p:nvPr/>
              </p:nvSpPr>
              <p:spPr bwMode="auto">
                <a:xfrm>
                  <a:off x="2734"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1" y="55"/>
                        <a:pt x="0" y="53"/>
                        <a:pt x="0" y="49"/>
                      </a:cubicBezTo>
                      <a:cubicBezTo>
                        <a:pt x="0" y="6"/>
                        <a:pt x="0" y="6"/>
                        <a:pt x="0" y="6"/>
                      </a:cubicBezTo>
                      <a:cubicBezTo>
                        <a:pt x="0" y="3"/>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6" name="ïśľîḋê">
                  <a:extLst>
                    <a:ext uri="{FF2B5EF4-FFF2-40B4-BE49-F238E27FC236}">
                      <a16:creationId xmlns:a16="http://schemas.microsoft.com/office/drawing/2014/main" id="{AAB2F0C0-3567-45D9-9A42-DE1826282BED}"/>
                    </a:ext>
                  </a:extLst>
                </p:cNvPr>
                <p:cNvSpPr/>
                <p:nvPr/>
              </p:nvSpPr>
              <p:spPr bwMode="auto">
                <a:xfrm>
                  <a:off x="2776"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7" name="is1íḑê">
                  <a:extLst>
                    <a:ext uri="{FF2B5EF4-FFF2-40B4-BE49-F238E27FC236}">
                      <a16:creationId xmlns:a16="http://schemas.microsoft.com/office/drawing/2014/main" id="{1350AFD5-BE0C-42E2-9A60-8CEC009746BB}"/>
                    </a:ext>
                  </a:extLst>
                </p:cNvPr>
                <p:cNvSpPr/>
                <p:nvPr/>
              </p:nvSpPr>
              <p:spPr bwMode="auto">
                <a:xfrm>
                  <a:off x="2818"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8" name="íṧ1íḍê">
                  <a:extLst>
                    <a:ext uri="{FF2B5EF4-FFF2-40B4-BE49-F238E27FC236}">
                      <a16:creationId xmlns:a16="http://schemas.microsoft.com/office/drawing/2014/main" id="{2295F2B7-191A-460E-B6E2-26C49B45B48E}"/>
                    </a:ext>
                  </a:extLst>
                </p:cNvPr>
                <p:cNvSpPr/>
                <p:nvPr/>
              </p:nvSpPr>
              <p:spPr bwMode="auto">
                <a:xfrm>
                  <a:off x="2460"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59" name="iŝ1iḋe">
                  <a:extLst>
                    <a:ext uri="{FF2B5EF4-FFF2-40B4-BE49-F238E27FC236}">
                      <a16:creationId xmlns:a16="http://schemas.microsoft.com/office/drawing/2014/main" id="{5EAC4D06-62E7-4E83-A29E-2CBBAB6FC6D0}"/>
                    </a:ext>
                  </a:extLst>
                </p:cNvPr>
                <p:cNvSpPr/>
                <p:nvPr/>
              </p:nvSpPr>
              <p:spPr bwMode="auto">
                <a:xfrm>
                  <a:off x="2502" y="3342"/>
                  <a:ext cx="32" cy="35"/>
                </a:xfrm>
                <a:custGeom>
                  <a:avLst/>
                  <a:gdLst>
                    <a:gd name="T0" fmla="*/ 4 w 50"/>
                    <a:gd name="T1" fmla="*/ 0 h 55"/>
                    <a:gd name="T2" fmla="*/ 45 w 50"/>
                    <a:gd name="T3" fmla="*/ 0 h 55"/>
                    <a:gd name="T4" fmla="*/ 50 w 50"/>
                    <a:gd name="T5" fmla="*/ 5 h 55"/>
                    <a:gd name="T6" fmla="*/ 50 w 50"/>
                    <a:gd name="T7" fmla="*/ 49 h 55"/>
                    <a:gd name="T8" fmla="*/ 45 w 50"/>
                    <a:gd name="T9" fmla="*/ 55 h 55"/>
                    <a:gd name="T10" fmla="*/ 4 w 50"/>
                    <a:gd name="T11" fmla="*/ 55 h 55"/>
                    <a:gd name="T12" fmla="*/ 0 w 50"/>
                    <a:gd name="T13" fmla="*/ 49 h 55"/>
                    <a:gd name="T14" fmla="*/ 0 w 50"/>
                    <a:gd name="T15" fmla="*/ 5 h 55"/>
                    <a:gd name="T16" fmla="*/ 4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4" y="0"/>
                      </a:moveTo>
                      <a:cubicBezTo>
                        <a:pt x="45" y="0"/>
                        <a:pt x="45" y="0"/>
                        <a:pt x="45" y="0"/>
                      </a:cubicBezTo>
                      <a:cubicBezTo>
                        <a:pt x="48" y="0"/>
                        <a:pt x="50" y="2"/>
                        <a:pt x="50" y="5"/>
                      </a:cubicBezTo>
                      <a:cubicBezTo>
                        <a:pt x="50" y="49"/>
                        <a:pt x="50" y="49"/>
                        <a:pt x="50" y="49"/>
                      </a:cubicBezTo>
                      <a:cubicBezTo>
                        <a:pt x="50" y="52"/>
                        <a:pt x="48"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0" name="íṥlîḍé">
                  <a:extLst>
                    <a:ext uri="{FF2B5EF4-FFF2-40B4-BE49-F238E27FC236}">
                      <a16:creationId xmlns:a16="http://schemas.microsoft.com/office/drawing/2014/main" id="{6A6AA50C-9239-4344-A8ED-3383235E0CC3}"/>
                    </a:ext>
                  </a:extLst>
                </p:cNvPr>
                <p:cNvSpPr/>
                <p:nvPr/>
              </p:nvSpPr>
              <p:spPr bwMode="auto">
                <a:xfrm>
                  <a:off x="2544"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1" name="iṩliďe">
                  <a:extLst>
                    <a:ext uri="{FF2B5EF4-FFF2-40B4-BE49-F238E27FC236}">
                      <a16:creationId xmlns:a16="http://schemas.microsoft.com/office/drawing/2014/main" id="{2D81AA32-2743-43BA-AA73-036B67228FA5}"/>
                    </a:ext>
                  </a:extLst>
                </p:cNvPr>
                <p:cNvSpPr/>
                <p:nvPr/>
              </p:nvSpPr>
              <p:spPr bwMode="auto">
                <a:xfrm>
                  <a:off x="2586"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2" name="íṡḷíḑe">
                  <a:extLst>
                    <a:ext uri="{FF2B5EF4-FFF2-40B4-BE49-F238E27FC236}">
                      <a16:creationId xmlns:a16="http://schemas.microsoft.com/office/drawing/2014/main" id="{0B7D7550-5560-4850-A59F-8053B9679B92}"/>
                    </a:ext>
                  </a:extLst>
                </p:cNvPr>
                <p:cNvSpPr/>
                <p:nvPr/>
              </p:nvSpPr>
              <p:spPr bwMode="auto">
                <a:xfrm>
                  <a:off x="2628"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3" name="íşḻíḍê">
                  <a:extLst>
                    <a:ext uri="{FF2B5EF4-FFF2-40B4-BE49-F238E27FC236}">
                      <a16:creationId xmlns:a16="http://schemas.microsoft.com/office/drawing/2014/main" id="{44E0634D-4707-4B01-A2F2-A5CE18D5F683}"/>
                    </a:ext>
                  </a:extLst>
                </p:cNvPr>
                <p:cNvSpPr/>
                <p:nvPr/>
              </p:nvSpPr>
              <p:spPr bwMode="auto">
                <a:xfrm>
                  <a:off x="2670" y="3342"/>
                  <a:ext cx="32" cy="35"/>
                </a:xfrm>
                <a:custGeom>
                  <a:avLst/>
                  <a:gdLst>
                    <a:gd name="T0" fmla="*/ 5 w 50"/>
                    <a:gd name="T1" fmla="*/ 0 h 55"/>
                    <a:gd name="T2" fmla="*/ 46 w 50"/>
                    <a:gd name="T3" fmla="*/ 0 h 55"/>
                    <a:gd name="T4" fmla="*/ 50 w 50"/>
                    <a:gd name="T5" fmla="*/ 5 h 55"/>
                    <a:gd name="T6" fmla="*/ 50 w 50"/>
                    <a:gd name="T7" fmla="*/ 49 h 55"/>
                    <a:gd name="T8" fmla="*/ 46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2"/>
                        <a:pt x="50" y="5"/>
                      </a:cubicBezTo>
                      <a:cubicBezTo>
                        <a:pt x="50" y="49"/>
                        <a:pt x="50" y="49"/>
                        <a:pt x="50" y="49"/>
                      </a:cubicBezTo>
                      <a:cubicBezTo>
                        <a:pt x="50" y="52"/>
                        <a:pt x="48" y="55"/>
                        <a:pt x="46"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4" name="iṣlïḓe">
                  <a:extLst>
                    <a:ext uri="{FF2B5EF4-FFF2-40B4-BE49-F238E27FC236}">
                      <a16:creationId xmlns:a16="http://schemas.microsoft.com/office/drawing/2014/main" id="{4745CC4C-38D6-4697-BF5C-47435B7011EC}"/>
                    </a:ext>
                  </a:extLst>
                </p:cNvPr>
                <p:cNvSpPr/>
                <p:nvPr/>
              </p:nvSpPr>
              <p:spPr bwMode="auto">
                <a:xfrm>
                  <a:off x="2713"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5" name="îş1íḋé">
                  <a:extLst>
                    <a:ext uri="{FF2B5EF4-FFF2-40B4-BE49-F238E27FC236}">
                      <a16:creationId xmlns:a16="http://schemas.microsoft.com/office/drawing/2014/main" id="{4F6C0B59-86D3-40A8-849B-998BA125DA96}"/>
                    </a:ext>
                  </a:extLst>
                </p:cNvPr>
                <p:cNvSpPr/>
                <p:nvPr/>
              </p:nvSpPr>
              <p:spPr bwMode="auto">
                <a:xfrm>
                  <a:off x="2755"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6" name="îṩļîḋe">
                  <a:extLst>
                    <a:ext uri="{FF2B5EF4-FFF2-40B4-BE49-F238E27FC236}">
                      <a16:creationId xmlns:a16="http://schemas.microsoft.com/office/drawing/2014/main" id="{2DC8C281-CFCE-4274-BF58-804DFA3E8474}"/>
                    </a:ext>
                  </a:extLst>
                </p:cNvPr>
                <p:cNvSpPr/>
                <p:nvPr/>
              </p:nvSpPr>
              <p:spPr bwMode="auto">
                <a:xfrm>
                  <a:off x="2797"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7" name="îṡḻidê">
                  <a:extLst>
                    <a:ext uri="{FF2B5EF4-FFF2-40B4-BE49-F238E27FC236}">
                      <a16:creationId xmlns:a16="http://schemas.microsoft.com/office/drawing/2014/main" id="{180AB889-27EB-4BA6-8401-DBEAAC2C610D}"/>
                    </a:ext>
                  </a:extLst>
                </p:cNvPr>
                <p:cNvSpPr/>
                <p:nvPr/>
              </p:nvSpPr>
              <p:spPr bwMode="auto">
                <a:xfrm>
                  <a:off x="2839"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8" name="iŝ1ïḑè">
                  <a:extLst>
                    <a:ext uri="{FF2B5EF4-FFF2-40B4-BE49-F238E27FC236}">
                      <a16:creationId xmlns:a16="http://schemas.microsoft.com/office/drawing/2014/main" id="{14B8881E-666B-44AA-8493-15E24D7E59E1}"/>
                    </a:ext>
                  </a:extLst>
                </p:cNvPr>
                <p:cNvSpPr/>
                <p:nvPr/>
              </p:nvSpPr>
              <p:spPr bwMode="auto">
                <a:xfrm>
                  <a:off x="2860"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69" name="iSlíḑê">
                  <a:extLst>
                    <a:ext uri="{FF2B5EF4-FFF2-40B4-BE49-F238E27FC236}">
                      <a16:creationId xmlns:a16="http://schemas.microsoft.com/office/drawing/2014/main" id="{37D02395-391F-46F3-866A-7D2D2C4DAEEE}"/>
                    </a:ext>
                  </a:extLst>
                </p:cNvPr>
                <p:cNvSpPr/>
                <p:nvPr/>
              </p:nvSpPr>
              <p:spPr bwMode="auto">
                <a:xfrm>
                  <a:off x="2902"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0" name="íṡḷïḍê">
                  <a:extLst>
                    <a:ext uri="{FF2B5EF4-FFF2-40B4-BE49-F238E27FC236}">
                      <a16:creationId xmlns:a16="http://schemas.microsoft.com/office/drawing/2014/main" id="{7435E883-59C3-4684-A8CC-4D395D971497}"/>
                    </a:ext>
                  </a:extLst>
                </p:cNvPr>
                <p:cNvSpPr/>
                <p:nvPr/>
              </p:nvSpPr>
              <p:spPr bwMode="auto">
                <a:xfrm>
                  <a:off x="2882" y="3342"/>
                  <a:ext cx="51" cy="35"/>
                </a:xfrm>
                <a:custGeom>
                  <a:avLst/>
                  <a:gdLst>
                    <a:gd name="T0" fmla="*/ 4 w 81"/>
                    <a:gd name="T1" fmla="*/ 0 h 55"/>
                    <a:gd name="T2" fmla="*/ 77 w 81"/>
                    <a:gd name="T3" fmla="*/ 0 h 55"/>
                    <a:gd name="T4" fmla="*/ 81 w 81"/>
                    <a:gd name="T5" fmla="*/ 5 h 55"/>
                    <a:gd name="T6" fmla="*/ 81 w 81"/>
                    <a:gd name="T7" fmla="*/ 49 h 55"/>
                    <a:gd name="T8" fmla="*/ 77 w 81"/>
                    <a:gd name="T9" fmla="*/ 55 h 55"/>
                    <a:gd name="T10" fmla="*/ 4 w 81"/>
                    <a:gd name="T11" fmla="*/ 55 h 55"/>
                    <a:gd name="T12" fmla="*/ 0 w 81"/>
                    <a:gd name="T13" fmla="*/ 49 h 55"/>
                    <a:gd name="T14" fmla="*/ 0 w 81"/>
                    <a:gd name="T15" fmla="*/ 5 h 55"/>
                    <a:gd name="T16" fmla="*/ 4 w 81"/>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 h="55">
                      <a:moveTo>
                        <a:pt x="4" y="0"/>
                      </a:moveTo>
                      <a:cubicBezTo>
                        <a:pt x="77" y="0"/>
                        <a:pt x="77" y="0"/>
                        <a:pt x="77" y="0"/>
                      </a:cubicBezTo>
                      <a:cubicBezTo>
                        <a:pt x="79" y="0"/>
                        <a:pt x="81" y="2"/>
                        <a:pt x="81" y="5"/>
                      </a:cubicBezTo>
                      <a:cubicBezTo>
                        <a:pt x="81" y="49"/>
                        <a:pt x="81" y="49"/>
                        <a:pt x="81" y="49"/>
                      </a:cubicBezTo>
                      <a:cubicBezTo>
                        <a:pt x="81" y="52"/>
                        <a:pt x="79" y="55"/>
                        <a:pt x="77"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1" name="is1iḓe">
                  <a:extLst>
                    <a:ext uri="{FF2B5EF4-FFF2-40B4-BE49-F238E27FC236}">
                      <a16:creationId xmlns:a16="http://schemas.microsoft.com/office/drawing/2014/main" id="{EFA4B9E6-CEAD-44E0-8785-41986FA63AA3}"/>
                    </a:ext>
                  </a:extLst>
                </p:cNvPr>
                <p:cNvSpPr/>
                <p:nvPr/>
              </p:nvSpPr>
              <p:spPr bwMode="auto">
                <a:xfrm>
                  <a:off x="2397" y="3342"/>
                  <a:ext cx="54" cy="35"/>
                </a:xfrm>
                <a:custGeom>
                  <a:avLst/>
                  <a:gdLst>
                    <a:gd name="T0" fmla="*/ 5 w 85"/>
                    <a:gd name="T1" fmla="*/ 0 h 55"/>
                    <a:gd name="T2" fmla="*/ 80 w 85"/>
                    <a:gd name="T3" fmla="*/ 0 h 55"/>
                    <a:gd name="T4" fmla="*/ 85 w 85"/>
                    <a:gd name="T5" fmla="*/ 5 h 55"/>
                    <a:gd name="T6" fmla="*/ 85 w 85"/>
                    <a:gd name="T7" fmla="*/ 49 h 55"/>
                    <a:gd name="T8" fmla="*/ 80 w 85"/>
                    <a:gd name="T9" fmla="*/ 55 h 55"/>
                    <a:gd name="T10" fmla="*/ 5 w 85"/>
                    <a:gd name="T11" fmla="*/ 55 h 55"/>
                    <a:gd name="T12" fmla="*/ 0 w 85"/>
                    <a:gd name="T13" fmla="*/ 49 h 55"/>
                    <a:gd name="T14" fmla="*/ 0 w 85"/>
                    <a:gd name="T15" fmla="*/ 5 h 55"/>
                    <a:gd name="T16" fmla="*/ 5 w 85"/>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55">
                      <a:moveTo>
                        <a:pt x="5" y="0"/>
                      </a:moveTo>
                      <a:cubicBezTo>
                        <a:pt x="80" y="0"/>
                        <a:pt x="80" y="0"/>
                        <a:pt x="80" y="0"/>
                      </a:cubicBezTo>
                      <a:cubicBezTo>
                        <a:pt x="83" y="0"/>
                        <a:pt x="85" y="2"/>
                        <a:pt x="85" y="5"/>
                      </a:cubicBezTo>
                      <a:cubicBezTo>
                        <a:pt x="85" y="49"/>
                        <a:pt x="85" y="49"/>
                        <a:pt x="85" y="49"/>
                      </a:cubicBezTo>
                      <a:cubicBezTo>
                        <a:pt x="85" y="52"/>
                        <a:pt x="83" y="55"/>
                        <a:pt x="80"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2" name="îşḷïḓê">
                  <a:extLst>
                    <a:ext uri="{FF2B5EF4-FFF2-40B4-BE49-F238E27FC236}">
                      <a16:creationId xmlns:a16="http://schemas.microsoft.com/office/drawing/2014/main" id="{9A3934B6-F387-43DE-80CF-E10563390FD4}"/>
                    </a:ext>
                  </a:extLst>
                </p:cNvPr>
                <p:cNvSpPr/>
                <p:nvPr/>
              </p:nvSpPr>
              <p:spPr bwMode="auto">
                <a:xfrm>
                  <a:off x="2397" y="3391"/>
                  <a:ext cx="63" cy="35"/>
                </a:xfrm>
                <a:custGeom>
                  <a:avLst/>
                  <a:gdLst>
                    <a:gd name="T0" fmla="*/ 5 w 99"/>
                    <a:gd name="T1" fmla="*/ 0 h 55"/>
                    <a:gd name="T2" fmla="*/ 95 w 99"/>
                    <a:gd name="T3" fmla="*/ 0 h 55"/>
                    <a:gd name="T4" fmla="*/ 99 w 99"/>
                    <a:gd name="T5" fmla="*/ 6 h 55"/>
                    <a:gd name="T6" fmla="*/ 99 w 99"/>
                    <a:gd name="T7" fmla="*/ 50 h 55"/>
                    <a:gd name="T8" fmla="*/ 95 w 99"/>
                    <a:gd name="T9" fmla="*/ 55 h 55"/>
                    <a:gd name="T10" fmla="*/ 5 w 99"/>
                    <a:gd name="T11" fmla="*/ 55 h 55"/>
                    <a:gd name="T12" fmla="*/ 0 w 99"/>
                    <a:gd name="T13" fmla="*/ 50 h 55"/>
                    <a:gd name="T14" fmla="*/ 0 w 99"/>
                    <a:gd name="T15" fmla="*/ 6 h 55"/>
                    <a:gd name="T16" fmla="*/ 5 w 9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55">
                      <a:moveTo>
                        <a:pt x="5" y="0"/>
                      </a:moveTo>
                      <a:cubicBezTo>
                        <a:pt x="95" y="0"/>
                        <a:pt x="95" y="0"/>
                        <a:pt x="95" y="0"/>
                      </a:cubicBezTo>
                      <a:cubicBezTo>
                        <a:pt x="97" y="0"/>
                        <a:pt x="99" y="3"/>
                        <a:pt x="99" y="6"/>
                      </a:cubicBezTo>
                      <a:cubicBezTo>
                        <a:pt x="99" y="50"/>
                        <a:pt x="99" y="50"/>
                        <a:pt x="99" y="50"/>
                      </a:cubicBezTo>
                      <a:cubicBezTo>
                        <a:pt x="99" y="53"/>
                        <a:pt x="97" y="55"/>
                        <a:pt x="95" y="55"/>
                      </a:cubicBezTo>
                      <a:cubicBezTo>
                        <a:pt x="5" y="55"/>
                        <a:pt x="5" y="55"/>
                        <a:pt x="5" y="55"/>
                      </a:cubicBezTo>
                      <a:cubicBezTo>
                        <a:pt x="2" y="55"/>
                        <a:pt x="0" y="53"/>
                        <a:pt x="0" y="50"/>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3" name="ïşļíḓe">
                  <a:extLst>
                    <a:ext uri="{FF2B5EF4-FFF2-40B4-BE49-F238E27FC236}">
                      <a16:creationId xmlns:a16="http://schemas.microsoft.com/office/drawing/2014/main" id="{AE17A586-FC69-4769-A0F1-AA785652DD4A}"/>
                    </a:ext>
                  </a:extLst>
                </p:cNvPr>
                <p:cNvSpPr/>
                <p:nvPr/>
              </p:nvSpPr>
              <p:spPr bwMode="auto">
                <a:xfrm>
                  <a:off x="2397" y="3440"/>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4" name="iṧľîḋè">
                  <a:extLst>
                    <a:ext uri="{FF2B5EF4-FFF2-40B4-BE49-F238E27FC236}">
                      <a16:creationId xmlns:a16="http://schemas.microsoft.com/office/drawing/2014/main" id="{23955012-C380-4B87-9781-2A4026F5A958}"/>
                    </a:ext>
                  </a:extLst>
                </p:cNvPr>
                <p:cNvSpPr/>
                <p:nvPr/>
              </p:nvSpPr>
              <p:spPr bwMode="auto">
                <a:xfrm>
                  <a:off x="2439" y="3440"/>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5" name="îsḻîḋê">
                  <a:extLst>
                    <a:ext uri="{FF2B5EF4-FFF2-40B4-BE49-F238E27FC236}">
                      <a16:creationId xmlns:a16="http://schemas.microsoft.com/office/drawing/2014/main" id="{0C7F95DA-B3F6-4C9A-87FA-F0F1130B6084}"/>
                    </a:ext>
                  </a:extLst>
                </p:cNvPr>
                <p:cNvSpPr/>
                <p:nvPr/>
              </p:nvSpPr>
              <p:spPr bwMode="auto">
                <a:xfrm>
                  <a:off x="2481" y="3440"/>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6" name="íṣ1idê">
                  <a:extLst>
                    <a:ext uri="{FF2B5EF4-FFF2-40B4-BE49-F238E27FC236}">
                      <a16:creationId xmlns:a16="http://schemas.microsoft.com/office/drawing/2014/main" id="{B20234F4-3DD9-457F-8F93-98C3F199BDD8}"/>
                    </a:ext>
                  </a:extLst>
                </p:cNvPr>
                <p:cNvSpPr/>
                <p:nvPr/>
              </p:nvSpPr>
              <p:spPr bwMode="auto">
                <a:xfrm>
                  <a:off x="2523" y="3440"/>
                  <a:ext cx="275" cy="35"/>
                </a:xfrm>
                <a:custGeom>
                  <a:avLst/>
                  <a:gdLst>
                    <a:gd name="T0" fmla="*/ 5 w 432"/>
                    <a:gd name="T1" fmla="*/ 0 h 55"/>
                    <a:gd name="T2" fmla="*/ 427 w 432"/>
                    <a:gd name="T3" fmla="*/ 0 h 55"/>
                    <a:gd name="T4" fmla="*/ 432 w 432"/>
                    <a:gd name="T5" fmla="*/ 5 h 55"/>
                    <a:gd name="T6" fmla="*/ 432 w 432"/>
                    <a:gd name="T7" fmla="*/ 49 h 55"/>
                    <a:gd name="T8" fmla="*/ 427 w 432"/>
                    <a:gd name="T9" fmla="*/ 55 h 55"/>
                    <a:gd name="T10" fmla="*/ 5 w 432"/>
                    <a:gd name="T11" fmla="*/ 55 h 55"/>
                    <a:gd name="T12" fmla="*/ 0 w 432"/>
                    <a:gd name="T13" fmla="*/ 49 h 55"/>
                    <a:gd name="T14" fmla="*/ 0 w 432"/>
                    <a:gd name="T15" fmla="*/ 5 h 55"/>
                    <a:gd name="T16" fmla="*/ 5 w 432"/>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2" h="55">
                      <a:moveTo>
                        <a:pt x="5" y="0"/>
                      </a:moveTo>
                      <a:cubicBezTo>
                        <a:pt x="427" y="0"/>
                        <a:pt x="427" y="0"/>
                        <a:pt x="427" y="0"/>
                      </a:cubicBezTo>
                      <a:cubicBezTo>
                        <a:pt x="430" y="0"/>
                        <a:pt x="432" y="2"/>
                        <a:pt x="432" y="5"/>
                      </a:cubicBezTo>
                      <a:cubicBezTo>
                        <a:pt x="432" y="49"/>
                        <a:pt x="432" y="49"/>
                        <a:pt x="432" y="49"/>
                      </a:cubicBezTo>
                      <a:cubicBezTo>
                        <a:pt x="432" y="52"/>
                        <a:pt x="430" y="55"/>
                        <a:pt x="427"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7" name="ïSḻiḋé">
                  <a:extLst>
                    <a:ext uri="{FF2B5EF4-FFF2-40B4-BE49-F238E27FC236}">
                      <a16:creationId xmlns:a16="http://schemas.microsoft.com/office/drawing/2014/main" id="{0FE71FD5-D814-4294-9D31-249CF7257E99}"/>
                    </a:ext>
                  </a:extLst>
                </p:cNvPr>
                <p:cNvSpPr/>
                <p:nvPr/>
              </p:nvSpPr>
              <p:spPr bwMode="auto">
                <a:xfrm>
                  <a:off x="2470"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8" name="î$ľiḓé">
                  <a:extLst>
                    <a:ext uri="{FF2B5EF4-FFF2-40B4-BE49-F238E27FC236}">
                      <a16:creationId xmlns:a16="http://schemas.microsoft.com/office/drawing/2014/main" id="{677382E0-4FDB-49D4-AB27-12A7ADC77A97}"/>
                    </a:ext>
                  </a:extLst>
                </p:cNvPr>
                <p:cNvSpPr/>
                <p:nvPr/>
              </p:nvSpPr>
              <p:spPr bwMode="auto">
                <a:xfrm>
                  <a:off x="2512"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79" name="íşļîďé">
                  <a:extLst>
                    <a:ext uri="{FF2B5EF4-FFF2-40B4-BE49-F238E27FC236}">
                      <a16:creationId xmlns:a16="http://schemas.microsoft.com/office/drawing/2014/main" id="{B81616AF-510A-424C-A591-FF37CD9B0434}"/>
                    </a:ext>
                  </a:extLst>
                </p:cNvPr>
                <p:cNvSpPr/>
                <p:nvPr/>
              </p:nvSpPr>
              <p:spPr bwMode="auto">
                <a:xfrm>
                  <a:off x="2554"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0" name="íśḻïḑé">
                  <a:extLst>
                    <a:ext uri="{FF2B5EF4-FFF2-40B4-BE49-F238E27FC236}">
                      <a16:creationId xmlns:a16="http://schemas.microsoft.com/office/drawing/2014/main" id="{633B79A1-7313-4438-8404-C7CC016A4486}"/>
                    </a:ext>
                  </a:extLst>
                </p:cNvPr>
                <p:cNvSpPr/>
                <p:nvPr/>
              </p:nvSpPr>
              <p:spPr bwMode="auto">
                <a:xfrm>
                  <a:off x="2596" y="3391"/>
                  <a:ext cx="32" cy="35"/>
                </a:xfrm>
                <a:custGeom>
                  <a:avLst/>
                  <a:gdLst>
                    <a:gd name="T0" fmla="*/ 4 w 50"/>
                    <a:gd name="T1" fmla="*/ 0 h 55"/>
                    <a:gd name="T2" fmla="*/ 45 w 50"/>
                    <a:gd name="T3" fmla="*/ 0 h 55"/>
                    <a:gd name="T4" fmla="*/ 50 w 50"/>
                    <a:gd name="T5" fmla="*/ 6 h 55"/>
                    <a:gd name="T6" fmla="*/ 50 w 50"/>
                    <a:gd name="T7" fmla="*/ 49 h 55"/>
                    <a:gd name="T8" fmla="*/ 45 w 50"/>
                    <a:gd name="T9" fmla="*/ 55 h 55"/>
                    <a:gd name="T10" fmla="*/ 4 w 50"/>
                    <a:gd name="T11" fmla="*/ 55 h 55"/>
                    <a:gd name="T12" fmla="*/ 0 w 50"/>
                    <a:gd name="T13" fmla="*/ 49 h 55"/>
                    <a:gd name="T14" fmla="*/ 0 w 50"/>
                    <a:gd name="T15" fmla="*/ 6 h 55"/>
                    <a:gd name="T16" fmla="*/ 4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4" y="0"/>
                      </a:moveTo>
                      <a:cubicBezTo>
                        <a:pt x="45" y="0"/>
                        <a:pt x="45" y="0"/>
                        <a:pt x="45" y="0"/>
                      </a:cubicBezTo>
                      <a:cubicBezTo>
                        <a:pt x="48" y="0"/>
                        <a:pt x="50" y="2"/>
                        <a:pt x="50" y="6"/>
                      </a:cubicBezTo>
                      <a:cubicBezTo>
                        <a:pt x="50" y="49"/>
                        <a:pt x="50" y="49"/>
                        <a:pt x="50" y="49"/>
                      </a:cubicBezTo>
                      <a:cubicBezTo>
                        <a:pt x="50" y="52"/>
                        <a:pt x="48"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1" name="išḷïḑe">
                  <a:extLst>
                    <a:ext uri="{FF2B5EF4-FFF2-40B4-BE49-F238E27FC236}">
                      <a16:creationId xmlns:a16="http://schemas.microsoft.com/office/drawing/2014/main" id="{9F1598B4-DA5B-469D-A6C1-F1BC0BB67C32}"/>
                    </a:ext>
                  </a:extLst>
                </p:cNvPr>
                <p:cNvSpPr/>
                <p:nvPr/>
              </p:nvSpPr>
              <p:spPr bwMode="auto">
                <a:xfrm>
                  <a:off x="2638" y="3391"/>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2" name="ïŝḻîḍé">
                  <a:extLst>
                    <a:ext uri="{FF2B5EF4-FFF2-40B4-BE49-F238E27FC236}">
                      <a16:creationId xmlns:a16="http://schemas.microsoft.com/office/drawing/2014/main" id="{986361AF-AAF6-440D-B862-F65E7BD9A40F}"/>
                    </a:ext>
                  </a:extLst>
                </p:cNvPr>
                <p:cNvSpPr/>
                <p:nvPr/>
              </p:nvSpPr>
              <p:spPr bwMode="auto">
                <a:xfrm>
                  <a:off x="2680" y="3391"/>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3" name="iSļïḋê">
                  <a:extLst>
                    <a:ext uri="{FF2B5EF4-FFF2-40B4-BE49-F238E27FC236}">
                      <a16:creationId xmlns:a16="http://schemas.microsoft.com/office/drawing/2014/main" id="{4B1EC664-EA97-46DF-AC46-52B6CEF1D535}"/>
                    </a:ext>
                  </a:extLst>
                </p:cNvPr>
                <p:cNvSpPr/>
                <p:nvPr/>
              </p:nvSpPr>
              <p:spPr bwMode="auto">
                <a:xfrm>
                  <a:off x="2722" y="3391"/>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4" name="ïṡľíḍè">
                  <a:extLst>
                    <a:ext uri="{FF2B5EF4-FFF2-40B4-BE49-F238E27FC236}">
                      <a16:creationId xmlns:a16="http://schemas.microsoft.com/office/drawing/2014/main" id="{DDF1A64C-595F-48AF-9310-B14DE54256B3}"/>
                    </a:ext>
                  </a:extLst>
                </p:cNvPr>
                <p:cNvSpPr/>
                <p:nvPr/>
              </p:nvSpPr>
              <p:spPr bwMode="auto">
                <a:xfrm>
                  <a:off x="2764" y="3391"/>
                  <a:ext cx="32" cy="35"/>
                </a:xfrm>
                <a:custGeom>
                  <a:avLst/>
                  <a:gdLst>
                    <a:gd name="T0" fmla="*/ 5 w 50"/>
                    <a:gd name="T1" fmla="*/ 0 h 55"/>
                    <a:gd name="T2" fmla="*/ 46 w 50"/>
                    <a:gd name="T3" fmla="*/ 0 h 55"/>
                    <a:gd name="T4" fmla="*/ 50 w 50"/>
                    <a:gd name="T5" fmla="*/ 6 h 55"/>
                    <a:gd name="T6" fmla="*/ 50 w 50"/>
                    <a:gd name="T7" fmla="*/ 49 h 55"/>
                    <a:gd name="T8" fmla="*/ 46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2"/>
                        <a:pt x="50" y="6"/>
                      </a:cubicBezTo>
                      <a:cubicBezTo>
                        <a:pt x="50" y="49"/>
                        <a:pt x="50" y="49"/>
                        <a:pt x="50" y="49"/>
                      </a:cubicBezTo>
                      <a:cubicBezTo>
                        <a:pt x="50" y="52"/>
                        <a:pt x="48" y="55"/>
                        <a:pt x="46"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5" name="íŝḷíḑé">
                  <a:extLst>
                    <a:ext uri="{FF2B5EF4-FFF2-40B4-BE49-F238E27FC236}">
                      <a16:creationId xmlns:a16="http://schemas.microsoft.com/office/drawing/2014/main" id="{3F82A1DC-2D55-4BB2-9CB7-F814790D54A7}"/>
                    </a:ext>
                  </a:extLst>
                </p:cNvPr>
                <p:cNvSpPr/>
                <p:nvPr/>
              </p:nvSpPr>
              <p:spPr bwMode="auto">
                <a:xfrm>
                  <a:off x="2807" y="3391"/>
                  <a:ext cx="54" cy="35"/>
                </a:xfrm>
                <a:custGeom>
                  <a:avLst/>
                  <a:gdLst>
                    <a:gd name="T0" fmla="*/ 5 w 85"/>
                    <a:gd name="T1" fmla="*/ 0 h 55"/>
                    <a:gd name="T2" fmla="*/ 81 w 85"/>
                    <a:gd name="T3" fmla="*/ 0 h 55"/>
                    <a:gd name="T4" fmla="*/ 85 w 85"/>
                    <a:gd name="T5" fmla="*/ 6 h 55"/>
                    <a:gd name="T6" fmla="*/ 85 w 85"/>
                    <a:gd name="T7" fmla="*/ 49 h 55"/>
                    <a:gd name="T8" fmla="*/ 81 w 85"/>
                    <a:gd name="T9" fmla="*/ 55 h 55"/>
                    <a:gd name="T10" fmla="*/ 5 w 85"/>
                    <a:gd name="T11" fmla="*/ 55 h 55"/>
                    <a:gd name="T12" fmla="*/ 0 w 85"/>
                    <a:gd name="T13" fmla="*/ 49 h 55"/>
                    <a:gd name="T14" fmla="*/ 0 w 85"/>
                    <a:gd name="T15" fmla="*/ 6 h 55"/>
                    <a:gd name="T16" fmla="*/ 5 w 85"/>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55">
                      <a:moveTo>
                        <a:pt x="5" y="0"/>
                      </a:moveTo>
                      <a:cubicBezTo>
                        <a:pt x="81" y="0"/>
                        <a:pt x="81" y="0"/>
                        <a:pt x="81" y="0"/>
                      </a:cubicBezTo>
                      <a:cubicBezTo>
                        <a:pt x="83" y="0"/>
                        <a:pt x="85" y="2"/>
                        <a:pt x="85" y="6"/>
                      </a:cubicBezTo>
                      <a:cubicBezTo>
                        <a:pt x="85" y="49"/>
                        <a:pt x="85" y="49"/>
                        <a:pt x="85" y="49"/>
                      </a:cubicBezTo>
                      <a:cubicBezTo>
                        <a:pt x="85" y="52"/>
                        <a:pt x="83" y="55"/>
                        <a:pt x="81"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6" name="ïsľíďè">
                  <a:extLst>
                    <a:ext uri="{FF2B5EF4-FFF2-40B4-BE49-F238E27FC236}">
                      <a16:creationId xmlns:a16="http://schemas.microsoft.com/office/drawing/2014/main" id="{581CA3BE-819A-4483-9FFB-FD7C5945F467}"/>
                    </a:ext>
                  </a:extLst>
                </p:cNvPr>
                <p:cNvSpPr/>
                <p:nvPr/>
              </p:nvSpPr>
              <p:spPr bwMode="auto">
                <a:xfrm>
                  <a:off x="2870" y="3391"/>
                  <a:ext cx="63" cy="35"/>
                </a:xfrm>
                <a:custGeom>
                  <a:avLst/>
                  <a:gdLst>
                    <a:gd name="T0" fmla="*/ 4 w 99"/>
                    <a:gd name="T1" fmla="*/ 0 h 55"/>
                    <a:gd name="T2" fmla="*/ 94 w 99"/>
                    <a:gd name="T3" fmla="*/ 0 h 55"/>
                    <a:gd name="T4" fmla="*/ 99 w 99"/>
                    <a:gd name="T5" fmla="*/ 6 h 55"/>
                    <a:gd name="T6" fmla="*/ 99 w 99"/>
                    <a:gd name="T7" fmla="*/ 50 h 55"/>
                    <a:gd name="T8" fmla="*/ 94 w 99"/>
                    <a:gd name="T9" fmla="*/ 55 h 55"/>
                    <a:gd name="T10" fmla="*/ 4 w 99"/>
                    <a:gd name="T11" fmla="*/ 55 h 55"/>
                    <a:gd name="T12" fmla="*/ 0 w 99"/>
                    <a:gd name="T13" fmla="*/ 50 h 55"/>
                    <a:gd name="T14" fmla="*/ 0 w 99"/>
                    <a:gd name="T15" fmla="*/ 6 h 55"/>
                    <a:gd name="T16" fmla="*/ 4 w 9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55">
                      <a:moveTo>
                        <a:pt x="4" y="0"/>
                      </a:moveTo>
                      <a:cubicBezTo>
                        <a:pt x="94" y="0"/>
                        <a:pt x="94" y="0"/>
                        <a:pt x="94" y="0"/>
                      </a:cubicBezTo>
                      <a:cubicBezTo>
                        <a:pt x="97" y="0"/>
                        <a:pt x="99" y="3"/>
                        <a:pt x="99" y="6"/>
                      </a:cubicBezTo>
                      <a:cubicBezTo>
                        <a:pt x="99" y="50"/>
                        <a:pt x="99" y="50"/>
                        <a:pt x="99" y="50"/>
                      </a:cubicBezTo>
                      <a:cubicBezTo>
                        <a:pt x="99" y="53"/>
                        <a:pt x="97" y="55"/>
                        <a:pt x="94" y="55"/>
                      </a:cubicBezTo>
                      <a:cubicBezTo>
                        <a:pt x="4" y="55"/>
                        <a:pt x="4" y="55"/>
                        <a:pt x="4" y="55"/>
                      </a:cubicBezTo>
                      <a:cubicBezTo>
                        <a:pt x="2" y="55"/>
                        <a:pt x="0" y="53"/>
                        <a:pt x="0" y="50"/>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7" name="ïŝḷíḋê">
                  <a:extLst>
                    <a:ext uri="{FF2B5EF4-FFF2-40B4-BE49-F238E27FC236}">
                      <a16:creationId xmlns:a16="http://schemas.microsoft.com/office/drawing/2014/main" id="{677602B9-9035-4245-A020-A974BB940D4A}"/>
                    </a:ext>
                  </a:extLst>
                </p:cNvPr>
                <p:cNvSpPr/>
                <p:nvPr/>
              </p:nvSpPr>
              <p:spPr bwMode="auto">
                <a:xfrm>
                  <a:off x="2877" y="3440"/>
                  <a:ext cx="24" cy="12"/>
                </a:xfrm>
                <a:custGeom>
                  <a:avLst/>
                  <a:gdLst>
                    <a:gd name="T0" fmla="*/ 2 w 37"/>
                    <a:gd name="T1" fmla="*/ 0 h 19"/>
                    <a:gd name="T2" fmla="*/ 35 w 37"/>
                    <a:gd name="T3" fmla="*/ 0 h 19"/>
                    <a:gd name="T4" fmla="*/ 37 w 37"/>
                    <a:gd name="T5" fmla="*/ 2 h 19"/>
                    <a:gd name="T6" fmla="*/ 37 w 37"/>
                    <a:gd name="T7" fmla="*/ 17 h 19"/>
                    <a:gd name="T8" fmla="*/ 35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5" y="0"/>
                        <a:pt x="35" y="0"/>
                        <a:pt x="35" y="0"/>
                      </a:cubicBezTo>
                      <a:cubicBezTo>
                        <a:pt x="36" y="0"/>
                        <a:pt x="37" y="1"/>
                        <a:pt x="37" y="2"/>
                      </a:cubicBezTo>
                      <a:cubicBezTo>
                        <a:pt x="37" y="17"/>
                        <a:pt x="37" y="17"/>
                        <a:pt x="37" y="17"/>
                      </a:cubicBezTo>
                      <a:cubicBezTo>
                        <a:pt x="37" y="18"/>
                        <a:pt x="36" y="19"/>
                        <a:pt x="35"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8" name="îŝļïḑê">
                  <a:extLst>
                    <a:ext uri="{FF2B5EF4-FFF2-40B4-BE49-F238E27FC236}">
                      <a16:creationId xmlns:a16="http://schemas.microsoft.com/office/drawing/2014/main" id="{6321C0B5-9211-4BCC-9A3E-762846383B9A}"/>
                    </a:ext>
                  </a:extLst>
                </p:cNvPr>
                <p:cNvSpPr/>
                <p:nvPr/>
              </p:nvSpPr>
              <p:spPr bwMode="auto">
                <a:xfrm>
                  <a:off x="2877" y="3461"/>
                  <a:ext cx="24" cy="12"/>
                </a:xfrm>
                <a:custGeom>
                  <a:avLst/>
                  <a:gdLst>
                    <a:gd name="T0" fmla="*/ 2 w 37"/>
                    <a:gd name="T1" fmla="*/ 0 h 19"/>
                    <a:gd name="T2" fmla="*/ 35 w 37"/>
                    <a:gd name="T3" fmla="*/ 0 h 19"/>
                    <a:gd name="T4" fmla="*/ 37 w 37"/>
                    <a:gd name="T5" fmla="*/ 2 h 19"/>
                    <a:gd name="T6" fmla="*/ 37 w 37"/>
                    <a:gd name="T7" fmla="*/ 17 h 19"/>
                    <a:gd name="T8" fmla="*/ 35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5" y="0"/>
                        <a:pt x="35" y="0"/>
                        <a:pt x="35" y="0"/>
                      </a:cubicBezTo>
                      <a:cubicBezTo>
                        <a:pt x="36" y="0"/>
                        <a:pt x="37" y="1"/>
                        <a:pt x="37" y="2"/>
                      </a:cubicBezTo>
                      <a:cubicBezTo>
                        <a:pt x="37" y="17"/>
                        <a:pt x="37" y="17"/>
                        <a:pt x="37" y="17"/>
                      </a:cubicBezTo>
                      <a:cubicBezTo>
                        <a:pt x="37" y="18"/>
                        <a:pt x="36" y="19"/>
                        <a:pt x="35"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89" name="ïṣ1iďe">
                  <a:extLst>
                    <a:ext uri="{FF2B5EF4-FFF2-40B4-BE49-F238E27FC236}">
                      <a16:creationId xmlns:a16="http://schemas.microsoft.com/office/drawing/2014/main" id="{D1EE1B66-C889-4C48-BC20-3EBEDA77C9D6}"/>
                    </a:ext>
                  </a:extLst>
                </p:cNvPr>
                <p:cNvSpPr/>
                <p:nvPr/>
              </p:nvSpPr>
              <p:spPr bwMode="auto">
                <a:xfrm>
                  <a:off x="2845" y="3461"/>
                  <a:ext cx="24" cy="12"/>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0" y="19"/>
                        <a:pt x="0" y="18"/>
                        <a:pt x="0" y="17"/>
                      </a:cubicBezTo>
                      <a:cubicBezTo>
                        <a:pt x="0" y="2"/>
                        <a:pt x="0" y="2"/>
                        <a:pt x="0" y="2"/>
                      </a:cubicBezTo>
                      <a:cubicBezTo>
                        <a:pt x="0" y="1"/>
                        <a:pt x="0"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0" name="išľíḑê">
                  <a:extLst>
                    <a:ext uri="{FF2B5EF4-FFF2-40B4-BE49-F238E27FC236}">
                      <a16:creationId xmlns:a16="http://schemas.microsoft.com/office/drawing/2014/main" id="{0A68E702-2E0C-4038-BCF7-5966F50B91FB}"/>
                    </a:ext>
                  </a:extLst>
                </p:cNvPr>
                <p:cNvSpPr/>
                <p:nvPr/>
              </p:nvSpPr>
              <p:spPr bwMode="auto">
                <a:xfrm>
                  <a:off x="2909" y="3461"/>
                  <a:ext cx="24" cy="12"/>
                </a:xfrm>
                <a:custGeom>
                  <a:avLst/>
                  <a:gdLst>
                    <a:gd name="T0" fmla="*/ 2 w 37"/>
                    <a:gd name="T1" fmla="*/ 0 h 19"/>
                    <a:gd name="T2" fmla="*/ 36 w 37"/>
                    <a:gd name="T3" fmla="*/ 0 h 19"/>
                    <a:gd name="T4" fmla="*/ 37 w 37"/>
                    <a:gd name="T5" fmla="*/ 2 h 19"/>
                    <a:gd name="T6" fmla="*/ 37 w 37"/>
                    <a:gd name="T7" fmla="*/ 17 h 19"/>
                    <a:gd name="T8" fmla="*/ 36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6" y="0"/>
                        <a:pt x="36" y="0"/>
                        <a:pt x="36" y="0"/>
                      </a:cubicBezTo>
                      <a:cubicBezTo>
                        <a:pt x="36" y="0"/>
                        <a:pt x="37" y="1"/>
                        <a:pt x="37" y="2"/>
                      </a:cubicBezTo>
                      <a:cubicBezTo>
                        <a:pt x="37" y="17"/>
                        <a:pt x="37" y="17"/>
                        <a:pt x="37" y="17"/>
                      </a:cubicBezTo>
                      <a:cubicBezTo>
                        <a:pt x="37" y="18"/>
                        <a:pt x="36" y="19"/>
                        <a:pt x="36"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1" name="íṥ1iḓè">
                  <a:extLst>
                    <a:ext uri="{FF2B5EF4-FFF2-40B4-BE49-F238E27FC236}">
                      <a16:creationId xmlns:a16="http://schemas.microsoft.com/office/drawing/2014/main" id="{811F2ECA-C8DF-4BD5-9374-5D185C9DA61F}"/>
                    </a:ext>
                  </a:extLst>
                </p:cNvPr>
                <p:cNvSpPr/>
                <p:nvPr/>
              </p:nvSpPr>
              <p:spPr bwMode="auto">
                <a:xfrm>
                  <a:off x="2806" y="3440"/>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2" name="íṧ1iďé">
                  <a:extLst>
                    <a:ext uri="{FF2B5EF4-FFF2-40B4-BE49-F238E27FC236}">
                      <a16:creationId xmlns:a16="http://schemas.microsoft.com/office/drawing/2014/main" id="{39D7D8B7-2F8C-440E-BDAF-C008103C42EC}"/>
                    </a:ext>
                  </a:extLst>
                </p:cNvPr>
                <p:cNvSpPr/>
                <p:nvPr/>
              </p:nvSpPr>
              <p:spPr bwMode="auto">
                <a:xfrm>
                  <a:off x="3668" y="3240"/>
                  <a:ext cx="424" cy="19"/>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93" name="iṥlíḑé">
                  <a:extLst>
                    <a:ext uri="{FF2B5EF4-FFF2-40B4-BE49-F238E27FC236}">
                      <a16:creationId xmlns:a16="http://schemas.microsoft.com/office/drawing/2014/main" id="{D32060CD-C676-4B40-ADC4-805E948F328B}"/>
                    </a:ext>
                  </a:extLst>
                </p:cNvPr>
                <p:cNvSpPr/>
                <p:nvPr/>
              </p:nvSpPr>
              <p:spPr bwMode="auto">
                <a:xfrm>
                  <a:off x="3519" y="3000"/>
                  <a:ext cx="720" cy="245"/>
                </a:xfrm>
                <a:custGeom>
                  <a:avLst/>
                  <a:gdLst>
                    <a:gd name="T0" fmla="*/ 1060 w 1129"/>
                    <a:gd name="T1" fmla="*/ 0 h 384"/>
                    <a:gd name="T2" fmla="*/ 60 w 1129"/>
                    <a:gd name="T3" fmla="*/ 0 h 384"/>
                    <a:gd name="T4" fmla="*/ 8 w 1129"/>
                    <a:gd name="T5" fmla="*/ 63 h 384"/>
                    <a:gd name="T6" fmla="*/ 9 w 1129"/>
                    <a:gd name="T7" fmla="*/ 61 h 384"/>
                    <a:gd name="T8" fmla="*/ 9 w 1129"/>
                    <a:gd name="T9" fmla="*/ 68 h 384"/>
                    <a:gd name="T10" fmla="*/ 82 w 1129"/>
                    <a:gd name="T11" fmla="*/ 342 h 384"/>
                    <a:gd name="T12" fmla="*/ 156 w 1129"/>
                    <a:gd name="T13" fmla="*/ 384 h 384"/>
                    <a:gd name="T14" fmla="*/ 993 w 1129"/>
                    <a:gd name="T15" fmla="*/ 384 h 384"/>
                    <a:gd name="T16" fmla="*/ 1066 w 1129"/>
                    <a:gd name="T17" fmla="*/ 343 h 384"/>
                    <a:gd name="T18" fmla="*/ 1122 w 1129"/>
                    <a:gd name="T19" fmla="*/ 68 h 384"/>
                    <a:gd name="T20" fmla="*/ 1123 w 1129"/>
                    <a:gd name="T21" fmla="*/ 65 h 384"/>
                    <a:gd name="T22" fmla="*/ 1123 w 1129"/>
                    <a:gd name="T23" fmla="*/ 65 h 384"/>
                    <a:gd name="T24" fmla="*/ 1125 w 1129"/>
                    <a:gd name="T25" fmla="*/ 42 h 384"/>
                    <a:gd name="T26" fmla="*/ 1060 w 1129"/>
                    <a:gd name="T27" fmla="*/ 0 h 384"/>
                    <a:gd name="T28" fmla="*/ 9 w 1129"/>
                    <a:gd name="T29" fmla="*/ 58 h 384"/>
                    <a:gd name="T30" fmla="*/ 9 w 1129"/>
                    <a:gd name="T31" fmla="*/ 60 h 384"/>
                    <a:gd name="T32" fmla="*/ 9 w 1129"/>
                    <a:gd name="T33" fmla="*/ 58 h 384"/>
                    <a:gd name="T34" fmla="*/ 11 w 1129"/>
                    <a:gd name="T35" fmla="*/ 51 h 384"/>
                    <a:gd name="T36" fmla="*/ 11 w 1129"/>
                    <a:gd name="T37" fmla="*/ 52 h 384"/>
                    <a:gd name="T38" fmla="*/ 11 w 1129"/>
                    <a:gd name="T39" fmla="*/ 51 h 384"/>
                    <a:gd name="T40" fmla="*/ 10 w 1129"/>
                    <a:gd name="T41" fmla="*/ 54 h 384"/>
                    <a:gd name="T42" fmla="*/ 9 w 1129"/>
                    <a:gd name="T43" fmla="*/ 56 h 384"/>
                    <a:gd name="T44" fmla="*/ 10 w 1129"/>
                    <a:gd name="T45" fmla="*/ 54 h 384"/>
                    <a:gd name="T46" fmla="*/ 51 w 1129"/>
                    <a:gd name="T47" fmla="*/ 28 h 384"/>
                    <a:gd name="T48" fmla="*/ 55 w 1129"/>
                    <a:gd name="T49" fmla="*/ 27 h 384"/>
                    <a:gd name="T50" fmla="*/ 51 w 1129"/>
                    <a:gd name="T51" fmla="*/ 28 h 384"/>
                    <a:gd name="T52" fmla="*/ 23 w 1129"/>
                    <a:gd name="T53" fmla="*/ 38 h 384"/>
                    <a:gd name="T54" fmla="*/ 23 w 1129"/>
                    <a:gd name="T55" fmla="*/ 38 h 384"/>
                    <a:gd name="T56" fmla="*/ 23 w 1129"/>
                    <a:gd name="T57" fmla="*/ 38 h 384"/>
                    <a:gd name="T58" fmla="*/ 26 w 1129"/>
                    <a:gd name="T59" fmla="*/ 36 h 384"/>
                    <a:gd name="T60" fmla="*/ 27 w 1129"/>
                    <a:gd name="T61" fmla="*/ 35 h 384"/>
                    <a:gd name="T62" fmla="*/ 26 w 1129"/>
                    <a:gd name="T63" fmla="*/ 36 h 384"/>
                    <a:gd name="T64" fmla="*/ 30 w 1129"/>
                    <a:gd name="T65" fmla="*/ 34 h 384"/>
                    <a:gd name="T66" fmla="*/ 31 w 1129"/>
                    <a:gd name="T67" fmla="*/ 33 h 384"/>
                    <a:gd name="T68" fmla="*/ 30 w 1129"/>
                    <a:gd name="T69" fmla="*/ 34 h 384"/>
                    <a:gd name="T70" fmla="*/ 34 w 1129"/>
                    <a:gd name="T71" fmla="*/ 32 h 384"/>
                    <a:gd name="T72" fmla="*/ 35 w 1129"/>
                    <a:gd name="T73" fmla="*/ 31 h 384"/>
                    <a:gd name="T74" fmla="*/ 34 w 1129"/>
                    <a:gd name="T75" fmla="*/ 32 h 384"/>
                    <a:gd name="T76" fmla="*/ 38 w 1129"/>
                    <a:gd name="T77" fmla="*/ 30 h 384"/>
                    <a:gd name="T78" fmla="*/ 39 w 1129"/>
                    <a:gd name="T79" fmla="*/ 30 h 384"/>
                    <a:gd name="T80" fmla="*/ 38 w 1129"/>
                    <a:gd name="T81" fmla="*/ 30 h 384"/>
                    <a:gd name="T82" fmla="*/ 42 w 1129"/>
                    <a:gd name="T83" fmla="*/ 29 h 384"/>
                    <a:gd name="T84" fmla="*/ 44 w 1129"/>
                    <a:gd name="T85" fmla="*/ 29 h 384"/>
                    <a:gd name="T86" fmla="*/ 42 w 1129"/>
                    <a:gd name="T87" fmla="*/ 29 h 384"/>
                    <a:gd name="T88" fmla="*/ 46 w 1129"/>
                    <a:gd name="T89" fmla="*/ 28 h 384"/>
                    <a:gd name="T90" fmla="*/ 49 w 1129"/>
                    <a:gd name="T91" fmla="*/ 28 h 384"/>
                    <a:gd name="T92" fmla="*/ 46 w 1129"/>
                    <a:gd name="T93" fmla="*/ 28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29" h="384">
                      <a:moveTo>
                        <a:pt x="1060" y="0"/>
                      </a:moveTo>
                      <a:cubicBezTo>
                        <a:pt x="60" y="0"/>
                        <a:pt x="60" y="0"/>
                        <a:pt x="60" y="0"/>
                      </a:cubicBezTo>
                      <a:cubicBezTo>
                        <a:pt x="14" y="0"/>
                        <a:pt x="0" y="29"/>
                        <a:pt x="8" y="63"/>
                      </a:cubicBezTo>
                      <a:cubicBezTo>
                        <a:pt x="8" y="62"/>
                        <a:pt x="9" y="62"/>
                        <a:pt x="9" y="61"/>
                      </a:cubicBezTo>
                      <a:cubicBezTo>
                        <a:pt x="8" y="64"/>
                        <a:pt x="9" y="66"/>
                        <a:pt x="9" y="68"/>
                      </a:cubicBezTo>
                      <a:cubicBezTo>
                        <a:pt x="82" y="342"/>
                        <a:pt x="82" y="342"/>
                        <a:pt x="82" y="342"/>
                      </a:cubicBezTo>
                      <a:cubicBezTo>
                        <a:pt x="93" y="383"/>
                        <a:pt x="102" y="384"/>
                        <a:pt x="156" y="384"/>
                      </a:cubicBezTo>
                      <a:cubicBezTo>
                        <a:pt x="993" y="384"/>
                        <a:pt x="993" y="384"/>
                        <a:pt x="993" y="384"/>
                      </a:cubicBezTo>
                      <a:cubicBezTo>
                        <a:pt x="1036" y="384"/>
                        <a:pt x="1057" y="384"/>
                        <a:pt x="1066" y="343"/>
                      </a:cubicBezTo>
                      <a:cubicBezTo>
                        <a:pt x="1122" y="68"/>
                        <a:pt x="1122" y="68"/>
                        <a:pt x="1122" y="68"/>
                      </a:cubicBezTo>
                      <a:cubicBezTo>
                        <a:pt x="1123" y="67"/>
                        <a:pt x="1123" y="66"/>
                        <a:pt x="1123" y="65"/>
                      </a:cubicBezTo>
                      <a:cubicBezTo>
                        <a:pt x="1123" y="65"/>
                        <a:pt x="1123" y="65"/>
                        <a:pt x="1123" y="65"/>
                      </a:cubicBezTo>
                      <a:cubicBezTo>
                        <a:pt x="1125" y="42"/>
                        <a:pt x="1125" y="42"/>
                        <a:pt x="1125" y="42"/>
                      </a:cubicBezTo>
                      <a:cubicBezTo>
                        <a:pt x="1129" y="9"/>
                        <a:pt x="1085" y="0"/>
                        <a:pt x="1060" y="0"/>
                      </a:cubicBezTo>
                      <a:moveTo>
                        <a:pt x="9" y="58"/>
                      </a:moveTo>
                      <a:cubicBezTo>
                        <a:pt x="9" y="58"/>
                        <a:pt x="9" y="59"/>
                        <a:pt x="9" y="60"/>
                      </a:cubicBezTo>
                      <a:cubicBezTo>
                        <a:pt x="9" y="59"/>
                        <a:pt x="9" y="58"/>
                        <a:pt x="9" y="58"/>
                      </a:cubicBezTo>
                      <a:moveTo>
                        <a:pt x="11" y="51"/>
                      </a:moveTo>
                      <a:cubicBezTo>
                        <a:pt x="11" y="52"/>
                        <a:pt x="11" y="52"/>
                        <a:pt x="11" y="52"/>
                      </a:cubicBezTo>
                      <a:cubicBezTo>
                        <a:pt x="11" y="51"/>
                        <a:pt x="11" y="51"/>
                        <a:pt x="11" y="51"/>
                      </a:cubicBezTo>
                      <a:moveTo>
                        <a:pt x="10" y="54"/>
                      </a:moveTo>
                      <a:cubicBezTo>
                        <a:pt x="10" y="55"/>
                        <a:pt x="10" y="55"/>
                        <a:pt x="9" y="56"/>
                      </a:cubicBezTo>
                      <a:cubicBezTo>
                        <a:pt x="10" y="55"/>
                        <a:pt x="10" y="55"/>
                        <a:pt x="10" y="54"/>
                      </a:cubicBezTo>
                      <a:moveTo>
                        <a:pt x="51" y="28"/>
                      </a:moveTo>
                      <a:cubicBezTo>
                        <a:pt x="52" y="27"/>
                        <a:pt x="54" y="27"/>
                        <a:pt x="55" y="27"/>
                      </a:cubicBezTo>
                      <a:cubicBezTo>
                        <a:pt x="54" y="27"/>
                        <a:pt x="52" y="27"/>
                        <a:pt x="51" y="28"/>
                      </a:cubicBezTo>
                      <a:moveTo>
                        <a:pt x="23" y="38"/>
                      </a:moveTo>
                      <a:cubicBezTo>
                        <a:pt x="23" y="38"/>
                        <a:pt x="23" y="38"/>
                        <a:pt x="23" y="38"/>
                      </a:cubicBezTo>
                      <a:cubicBezTo>
                        <a:pt x="23" y="38"/>
                        <a:pt x="23" y="38"/>
                        <a:pt x="23" y="38"/>
                      </a:cubicBezTo>
                      <a:moveTo>
                        <a:pt x="26" y="36"/>
                      </a:moveTo>
                      <a:cubicBezTo>
                        <a:pt x="27" y="35"/>
                        <a:pt x="27" y="35"/>
                        <a:pt x="27" y="35"/>
                      </a:cubicBezTo>
                      <a:cubicBezTo>
                        <a:pt x="26" y="36"/>
                        <a:pt x="26" y="36"/>
                        <a:pt x="26" y="36"/>
                      </a:cubicBezTo>
                      <a:moveTo>
                        <a:pt x="30" y="34"/>
                      </a:moveTo>
                      <a:cubicBezTo>
                        <a:pt x="31" y="33"/>
                        <a:pt x="31" y="33"/>
                        <a:pt x="31" y="33"/>
                      </a:cubicBezTo>
                      <a:cubicBezTo>
                        <a:pt x="30" y="34"/>
                        <a:pt x="30" y="34"/>
                        <a:pt x="30" y="34"/>
                      </a:cubicBezTo>
                      <a:moveTo>
                        <a:pt x="34" y="32"/>
                      </a:moveTo>
                      <a:cubicBezTo>
                        <a:pt x="34" y="32"/>
                        <a:pt x="34" y="32"/>
                        <a:pt x="35" y="31"/>
                      </a:cubicBezTo>
                      <a:cubicBezTo>
                        <a:pt x="34" y="32"/>
                        <a:pt x="34" y="32"/>
                        <a:pt x="34" y="32"/>
                      </a:cubicBezTo>
                      <a:moveTo>
                        <a:pt x="38" y="30"/>
                      </a:moveTo>
                      <a:cubicBezTo>
                        <a:pt x="38" y="30"/>
                        <a:pt x="39" y="30"/>
                        <a:pt x="39" y="30"/>
                      </a:cubicBezTo>
                      <a:cubicBezTo>
                        <a:pt x="39" y="30"/>
                        <a:pt x="38" y="30"/>
                        <a:pt x="38" y="30"/>
                      </a:cubicBezTo>
                      <a:moveTo>
                        <a:pt x="42" y="29"/>
                      </a:moveTo>
                      <a:cubicBezTo>
                        <a:pt x="43" y="29"/>
                        <a:pt x="43" y="29"/>
                        <a:pt x="44" y="29"/>
                      </a:cubicBezTo>
                      <a:cubicBezTo>
                        <a:pt x="43" y="29"/>
                        <a:pt x="43" y="29"/>
                        <a:pt x="42" y="29"/>
                      </a:cubicBezTo>
                      <a:moveTo>
                        <a:pt x="46" y="28"/>
                      </a:moveTo>
                      <a:cubicBezTo>
                        <a:pt x="47" y="28"/>
                        <a:pt x="48" y="28"/>
                        <a:pt x="49" y="28"/>
                      </a:cubicBezTo>
                      <a:cubicBezTo>
                        <a:pt x="48" y="28"/>
                        <a:pt x="47" y="28"/>
                        <a:pt x="46" y="28"/>
                      </a:cubicBezTo>
                    </a:path>
                  </a:pathLst>
                </a:custGeom>
                <a:solidFill>
                  <a:srgbClr val="34495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4" name="ïṩ1ïḍe">
                  <a:extLst>
                    <a:ext uri="{FF2B5EF4-FFF2-40B4-BE49-F238E27FC236}">
                      <a16:creationId xmlns:a16="http://schemas.microsoft.com/office/drawing/2014/main" id="{A26CE8B0-888D-4822-9D70-E116281E22A3}"/>
                    </a:ext>
                  </a:extLst>
                </p:cNvPr>
                <p:cNvSpPr/>
                <p:nvPr/>
              </p:nvSpPr>
              <p:spPr bwMode="auto">
                <a:xfrm>
                  <a:off x="3523" y="3000"/>
                  <a:ext cx="714" cy="42"/>
                </a:xfrm>
                <a:custGeom>
                  <a:avLst/>
                  <a:gdLst>
                    <a:gd name="T0" fmla="*/ 1054 w 1120"/>
                    <a:gd name="T1" fmla="*/ 0 h 65"/>
                    <a:gd name="T2" fmla="*/ 366 w 1120"/>
                    <a:gd name="T3" fmla="*/ 0 h 65"/>
                    <a:gd name="T4" fmla="*/ 327 w 1120"/>
                    <a:gd name="T5" fmla="*/ 0 h 65"/>
                    <a:gd name="T6" fmla="*/ 54 w 1120"/>
                    <a:gd name="T7" fmla="*/ 0 h 65"/>
                    <a:gd name="T8" fmla="*/ 0 w 1120"/>
                    <a:gd name="T9" fmla="*/ 44 h 65"/>
                    <a:gd name="T10" fmla="*/ 2 w 1120"/>
                    <a:gd name="T11" fmla="*/ 63 h 65"/>
                    <a:gd name="T12" fmla="*/ 21 w 1120"/>
                    <a:gd name="T13" fmla="*/ 35 h 65"/>
                    <a:gd name="T14" fmla="*/ 21 w 1120"/>
                    <a:gd name="T15" fmla="*/ 35 h 65"/>
                    <a:gd name="T16" fmla="*/ 21 w 1120"/>
                    <a:gd name="T17" fmla="*/ 35 h 65"/>
                    <a:gd name="T18" fmla="*/ 40 w 1120"/>
                    <a:gd name="T19" fmla="*/ 28 h 65"/>
                    <a:gd name="T20" fmla="*/ 40 w 1120"/>
                    <a:gd name="T21" fmla="*/ 28 h 65"/>
                    <a:gd name="T22" fmla="*/ 40 w 1120"/>
                    <a:gd name="T23" fmla="*/ 28 h 65"/>
                    <a:gd name="T24" fmla="*/ 49 w 1120"/>
                    <a:gd name="T25" fmla="*/ 27 h 65"/>
                    <a:gd name="T26" fmla="*/ 1070 w 1120"/>
                    <a:gd name="T27" fmla="*/ 27 h 65"/>
                    <a:gd name="T28" fmla="*/ 1117 w 1120"/>
                    <a:gd name="T29" fmla="*/ 65 h 65"/>
                    <a:gd name="T30" fmla="*/ 1119 w 1120"/>
                    <a:gd name="T31" fmla="*/ 42 h 65"/>
                    <a:gd name="T32" fmla="*/ 1120 w 1120"/>
                    <a:gd name="T33" fmla="*/ 38 h 65"/>
                    <a:gd name="T34" fmla="*/ 1054 w 1120"/>
                    <a:gd name="T3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20" h="65">
                      <a:moveTo>
                        <a:pt x="1054" y="0"/>
                      </a:moveTo>
                      <a:cubicBezTo>
                        <a:pt x="366" y="0"/>
                        <a:pt x="366" y="0"/>
                        <a:pt x="366" y="0"/>
                      </a:cubicBezTo>
                      <a:cubicBezTo>
                        <a:pt x="327" y="0"/>
                        <a:pt x="327" y="0"/>
                        <a:pt x="327" y="0"/>
                      </a:cubicBezTo>
                      <a:cubicBezTo>
                        <a:pt x="54" y="0"/>
                        <a:pt x="54" y="0"/>
                        <a:pt x="54" y="0"/>
                      </a:cubicBezTo>
                      <a:cubicBezTo>
                        <a:pt x="16" y="0"/>
                        <a:pt x="0" y="19"/>
                        <a:pt x="0" y="44"/>
                      </a:cubicBezTo>
                      <a:cubicBezTo>
                        <a:pt x="0" y="50"/>
                        <a:pt x="1" y="56"/>
                        <a:pt x="2" y="63"/>
                      </a:cubicBezTo>
                      <a:cubicBezTo>
                        <a:pt x="2" y="52"/>
                        <a:pt x="10" y="42"/>
                        <a:pt x="21" y="35"/>
                      </a:cubicBezTo>
                      <a:cubicBezTo>
                        <a:pt x="21" y="35"/>
                        <a:pt x="21" y="35"/>
                        <a:pt x="21" y="35"/>
                      </a:cubicBezTo>
                      <a:cubicBezTo>
                        <a:pt x="21" y="35"/>
                        <a:pt x="21" y="35"/>
                        <a:pt x="21" y="35"/>
                      </a:cubicBezTo>
                      <a:cubicBezTo>
                        <a:pt x="27" y="32"/>
                        <a:pt x="33" y="29"/>
                        <a:pt x="40" y="28"/>
                      </a:cubicBezTo>
                      <a:cubicBezTo>
                        <a:pt x="40" y="28"/>
                        <a:pt x="40" y="28"/>
                        <a:pt x="40" y="28"/>
                      </a:cubicBezTo>
                      <a:cubicBezTo>
                        <a:pt x="40" y="28"/>
                        <a:pt x="40" y="28"/>
                        <a:pt x="40" y="28"/>
                      </a:cubicBezTo>
                      <a:cubicBezTo>
                        <a:pt x="43" y="28"/>
                        <a:pt x="46" y="27"/>
                        <a:pt x="49" y="27"/>
                      </a:cubicBezTo>
                      <a:cubicBezTo>
                        <a:pt x="1070" y="27"/>
                        <a:pt x="1070" y="27"/>
                        <a:pt x="1070" y="27"/>
                      </a:cubicBezTo>
                      <a:cubicBezTo>
                        <a:pt x="1091" y="27"/>
                        <a:pt x="1113" y="48"/>
                        <a:pt x="1117" y="65"/>
                      </a:cubicBezTo>
                      <a:cubicBezTo>
                        <a:pt x="1119" y="42"/>
                        <a:pt x="1119" y="42"/>
                        <a:pt x="1119" y="42"/>
                      </a:cubicBezTo>
                      <a:cubicBezTo>
                        <a:pt x="1120" y="41"/>
                        <a:pt x="1120" y="39"/>
                        <a:pt x="1120" y="38"/>
                      </a:cubicBezTo>
                      <a:cubicBezTo>
                        <a:pt x="1120" y="8"/>
                        <a:pt x="1078" y="0"/>
                        <a:pt x="1054" y="0"/>
                      </a:cubicBezTo>
                    </a:path>
                  </a:pathLst>
                </a:custGeom>
                <a:solidFill>
                  <a:srgbClr val="1A242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5" name="îşlíde">
                  <a:extLst>
                    <a:ext uri="{FF2B5EF4-FFF2-40B4-BE49-F238E27FC236}">
                      <a16:creationId xmlns:a16="http://schemas.microsoft.com/office/drawing/2014/main" id="{AB9B9D80-701C-4C34-A20D-1ADD9019B6D1}"/>
                    </a:ext>
                  </a:extLst>
                </p:cNvPr>
                <p:cNvSpPr/>
                <p:nvPr/>
              </p:nvSpPr>
              <p:spPr bwMode="auto">
                <a:xfrm>
                  <a:off x="3557" y="3030"/>
                  <a:ext cx="649" cy="202"/>
                </a:xfrm>
                <a:custGeom>
                  <a:avLst/>
                  <a:gdLst>
                    <a:gd name="T0" fmla="*/ 649 w 649"/>
                    <a:gd name="T1" fmla="*/ 0 h 202"/>
                    <a:gd name="T2" fmla="*/ 529 w 649"/>
                    <a:gd name="T3" fmla="*/ 0 h 202"/>
                    <a:gd name="T4" fmla="*/ 305 w 649"/>
                    <a:gd name="T5" fmla="*/ 202 h 202"/>
                    <a:gd name="T6" fmla="*/ 286 w 649"/>
                    <a:gd name="T7" fmla="*/ 202 h 202"/>
                    <a:gd name="T8" fmla="*/ 464 w 649"/>
                    <a:gd name="T9" fmla="*/ 0 h 202"/>
                    <a:gd name="T10" fmla="*/ 396 w 649"/>
                    <a:gd name="T11" fmla="*/ 0 h 202"/>
                    <a:gd name="T12" fmla="*/ 212 w 649"/>
                    <a:gd name="T13" fmla="*/ 202 h 202"/>
                    <a:gd name="T14" fmla="*/ 116 w 649"/>
                    <a:gd name="T15" fmla="*/ 202 h 202"/>
                    <a:gd name="T16" fmla="*/ 259 w 649"/>
                    <a:gd name="T17" fmla="*/ 0 h 202"/>
                    <a:gd name="T18" fmla="*/ 0 w 649"/>
                    <a:gd name="T19" fmla="*/ 0 h 202"/>
                    <a:gd name="T20" fmla="*/ 41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29" y="0"/>
                      </a:lnTo>
                      <a:lnTo>
                        <a:pt x="305" y="202"/>
                      </a:lnTo>
                      <a:lnTo>
                        <a:pt x="286" y="202"/>
                      </a:lnTo>
                      <a:lnTo>
                        <a:pt x="464" y="0"/>
                      </a:lnTo>
                      <a:lnTo>
                        <a:pt x="396" y="0"/>
                      </a:lnTo>
                      <a:lnTo>
                        <a:pt x="212" y="202"/>
                      </a:lnTo>
                      <a:lnTo>
                        <a:pt x="116" y="202"/>
                      </a:lnTo>
                      <a:lnTo>
                        <a:pt x="259" y="0"/>
                      </a:lnTo>
                      <a:lnTo>
                        <a:pt x="0" y="0"/>
                      </a:lnTo>
                      <a:lnTo>
                        <a:pt x="41" y="202"/>
                      </a:lnTo>
                      <a:lnTo>
                        <a:pt x="614" y="202"/>
                      </a:lnTo>
                      <a:lnTo>
                        <a:pt x="649" y="0"/>
                      </a:lnTo>
                      <a:close/>
                    </a:path>
                  </a:pathLst>
                </a:custGeom>
                <a:solidFill>
                  <a:srgbClr val="D6DBD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6" name="ïṥ1ïdé">
                  <a:extLst>
                    <a:ext uri="{FF2B5EF4-FFF2-40B4-BE49-F238E27FC236}">
                      <a16:creationId xmlns:a16="http://schemas.microsoft.com/office/drawing/2014/main" id="{E3C1C46E-F916-4CBB-AA5F-48F1ECDF6EC0}"/>
                    </a:ext>
                  </a:extLst>
                </p:cNvPr>
                <p:cNvSpPr/>
                <p:nvPr/>
              </p:nvSpPr>
              <p:spPr bwMode="auto">
                <a:xfrm>
                  <a:off x="3557" y="3030"/>
                  <a:ext cx="649" cy="202"/>
                </a:xfrm>
                <a:custGeom>
                  <a:avLst/>
                  <a:gdLst>
                    <a:gd name="T0" fmla="*/ 649 w 649"/>
                    <a:gd name="T1" fmla="*/ 0 h 202"/>
                    <a:gd name="T2" fmla="*/ 529 w 649"/>
                    <a:gd name="T3" fmla="*/ 0 h 202"/>
                    <a:gd name="T4" fmla="*/ 305 w 649"/>
                    <a:gd name="T5" fmla="*/ 202 h 202"/>
                    <a:gd name="T6" fmla="*/ 286 w 649"/>
                    <a:gd name="T7" fmla="*/ 202 h 202"/>
                    <a:gd name="T8" fmla="*/ 464 w 649"/>
                    <a:gd name="T9" fmla="*/ 0 h 202"/>
                    <a:gd name="T10" fmla="*/ 396 w 649"/>
                    <a:gd name="T11" fmla="*/ 0 h 202"/>
                    <a:gd name="T12" fmla="*/ 212 w 649"/>
                    <a:gd name="T13" fmla="*/ 202 h 202"/>
                    <a:gd name="T14" fmla="*/ 116 w 649"/>
                    <a:gd name="T15" fmla="*/ 202 h 202"/>
                    <a:gd name="T16" fmla="*/ 259 w 649"/>
                    <a:gd name="T17" fmla="*/ 0 h 202"/>
                    <a:gd name="T18" fmla="*/ 0 w 649"/>
                    <a:gd name="T19" fmla="*/ 0 h 202"/>
                    <a:gd name="T20" fmla="*/ 41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29" y="0"/>
                      </a:lnTo>
                      <a:lnTo>
                        <a:pt x="305" y="202"/>
                      </a:lnTo>
                      <a:lnTo>
                        <a:pt x="286" y="202"/>
                      </a:lnTo>
                      <a:lnTo>
                        <a:pt x="464" y="0"/>
                      </a:lnTo>
                      <a:lnTo>
                        <a:pt x="396" y="0"/>
                      </a:lnTo>
                      <a:lnTo>
                        <a:pt x="212" y="202"/>
                      </a:lnTo>
                      <a:lnTo>
                        <a:pt x="116" y="202"/>
                      </a:lnTo>
                      <a:lnTo>
                        <a:pt x="259" y="0"/>
                      </a:lnTo>
                      <a:lnTo>
                        <a:pt x="0" y="0"/>
                      </a:lnTo>
                      <a:lnTo>
                        <a:pt x="41" y="202"/>
                      </a:lnTo>
                      <a:lnTo>
                        <a:pt x="614" y="202"/>
                      </a:lnTo>
                      <a:lnTo>
                        <a:pt x="6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7" name="ïṩ1iḑê">
                  <a:extLst>
                    <a:ext uri="{FF2B5EF4-FFF2-40B4-BE49-F238E27FC236}">
                      <a16:creationId xmlns:a16="http://schemas.microsoft.com/office/drawing/2014/main" id="{7494CC6B-9A44-4313-9911-1DBDDC88C11C}"/>
                    </a:ext>
                  </a:extLst>
                </p:cNvPr>
                <p:cNvSpPr/>
                <p:nvPr/>
              </p:nvSpPr>
              <p:spPr bwMode="auto">
                <a:xfrm>
                  <a:off x="3571" y="3251"/>
                  <a:ext cx="621" cy="357"/>
                </a:xfrm>
                <a:custGeom>
                  <a:avLst/>
                  <a:gdLst>
                    <a:gd name="T0" fmla="*/ 27 w 973"/>
                    <a:gd name="T1" fmla="*/ 0 h 561"/>
                    <a:gd name="T2" fmla="*/ 946 w 973"/>
                    <a:gd name="T3" fmla="*/ 0 h 561"/>
                    <a:gd name="T4" fmla="*/ 973 w 973"/>
                    <a:gd name="T5" fmla="*/ 27 h 561"/>
                    <a:gd name="T6" fmla="*/ 973 w 973"/>
                    <a:gd name="T7" fmla="*/ 534 h 561"/>
                    <a:gd name="T8" fmla="*/ 946 w 973"/>
                    <a:gd name="T9" fmla="*/ 561 h 561"/>
                    <a:gd name="T10" fmla="*/ 27 w 973"/>
                    <a:gd name="T11" fmla="*/ 561 h 561"/>
                    <a:gd name="T12" fmla="*/ 0 w 973"/>
                    <a:gd name="T13" fmla="*/ 534 h 561"/>
                    <a:gd name="T14" fmla="*/ 0 w 973"/>
                    <a:gd name="T15" fmla="*/ 27 h 561"/>
                    <a:gd name="T16" fmla="*/ 27 w 973"/>
                    <a:gd name="T17" fmla="*/ 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73" h="561">
                      <a:moveTo>
                        <a:pt x="27" y="0"/>
                      </a:moveTo>
                      <a:cubicBezTo>
                        <a:pt x="946" y="0"/>
                        <a:pt x="946" y="0"/>
                        <a:pt x="946" y="0"/>
                      </a:cubicBezTo>
                      <a:cubicBezTo>
                        <a:pt x="961" y="0"/>
                        <a:pt x="973" y="12"/>
                        <a:pt x="973" y="27"/>
                      </a:cubicBezTo>
                      <a:cubicBezTo>
                        <a:pt x="973" y="534"/>
                        <a:pt x="973" y="534"/>
                        <a:pt x="973" y="534"/>
                      </a:cubicBezTo>
                      <a:cubicBezTo>
                        <a:pt x="973" y="549"/>
                        <a:pt x="961" y="561"/>
                        <a:pt x="946" y="561"/>
                      </a:cubicBezTo>
                      <a:cubicBezTo>
                        <a:pt x="27" y="561"/>
                        <a:pt x="27" y="561"/>
                        <a:pt x="27" y="561"/>
                      </a:cubicBezTo>
                      <a:cubicBezTo>
                        <a:pt x="12" y="561"/>
                        <a:pt x="0" y="549"/>
                        <a:pt x="0" y="534"/>
                      </a:cubicBezTo>
                      <a:cubicBezTo>
                        <a:pt x="0" y="27"/>
                        <a:pt x="0" y="27"/>
                        <a:pt x="0" y="27"/>
                      </a:cubicBezTo>
                      <a:cubicBezTo>
                        <a:pt x="0" y="12"/>
                        <a:pt x="12" y="0"/>
                        <a:pt x="27" y="0"/>
                      </a:cubicBezTo>
                    </a:path>
                  </a:pathLst>
                </a:custGeom>
                <a:solidFill>
                  <a:srgbClr val="ECF0F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98" name="ïšļîḓè">
                  <a:extLst>
                    <a:ext uri="{FF2B5EF4-FFF2-40B4-BE49-F238E27FC236}">
                      <a16:creationId xmlns:a16="http://schemas.microsoft.com/office/drawing/2014/main" id="{A7F82336-9220-420F-8F51-2CCB5456376C}"/>
                    </a:ext>
                  </a:extLst>
                </p:cNvPr>
                <p:cNvSpPr/>
                <p:nvPr/>
              </p:nvSpPr>
              <p:spPr bwMode="auto">
                <a:xfrm>
                  <a:off x="3798" y="3500"/>
                  <a:ext cx="167" cy="86"/>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199" name="ïŝlïḑe">
                  <a:extLst>
                    <a:ext uri="{FF2B5EF4-FFF2-40B4-BE49-F238E27FC236}">
                      <a16:creationId xmlns:a16="http://schemas.microsoft.com/office/drawing/2014/main" id="{5878B5BC-ECB0-489C-B369-3252083A495E}"/>
                    </a:ext>
                  </a:extLst>
                </p:cNvPr>
                <p:cNvSpPr/>
                <p:nvPr/>
              </p:nvSpPr>
              <p:spPr bwMode="auto">
                <a:xfrm>
                  <a:off x="3798" y="3500"/>
                  <a:ext cx="167"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0" name="ïṡ1iḑé">
                  <a:extLst>
                    <a:ext uri="{FF2B5EF4-FFF2-40B4-BE49-F238E27FC236}">
                      <a16:creationId xmlns:a16="http://schemas.microsoft.com/office/drawing/2014/main" id="{4364591A-6325-4978-96FD-DDB26A0471DC}"/>
                    </a:ext>
                  </a:extLst>
                </p:cNvPr>
                <p:cNvSpPr/>
                <p:nvPr/>
              </p:nvSpPr>
              <p:spPr bwMode="auto">
                <a:xfrm>
                  <a:off x="3602" y="3281"/>
                  <a:ext cx="559" cy="203"/>
                </a:xfrm>
                <a:prstGeom prst="rect">
                  <a:avLst/>
                </a:prstGeom>
                <a:solidFill>
                  <a:srgbClr val="A5A8A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1" name="işḷiḋè">
                  <a:extLst>
                    <a:ext uri="{FF2B5EF4-FFF2-40B4-BE49-F238E27FC236}">
                      <a16:creationId xmlns:a16="http://schemas.microsoft.com/office/drawing/2014/main" id="{43032DA4-CCBB-4EF2-BF32-C2FAF3D26765}"/>
                    </a:ext>
                  </a:extLst>
                </p:cNvPr>
                <p:cNvSpPr/>
                <p:nvPr/>
              </p:nvSpPr>
              <p:spPr bwMode="auto">
                <a:xfrm>
                  <a:off x="3602" y="3281"/>
                  <a:ext cx="559"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2" name="íṡļîḑe">
                  <a:extLst>
                    <a:ext uri="{FF2B5EF4-FFF2-40B4-BE49-F238E27FC236}">
                      <a16:creationId xmlns:a16="http://schemas.microsoft.com/office/drawing/2014/main" id="{BDF7DBCB-08AA-46B6-98BC-3E0C78274795}"/>
                    </a:ext>
                  </a:extLst>
                </p:cNvPr>
                <p:cNvSpPr/>
                <p:nvPr/>
              </p:nvSpPr>
              <p:spPr bwMode="auto">
                <a:xfrm>
                  <a:off x="3810" y="3507"/>
                  <a:ext cx="139" cy="74"/>
                </a:xfrm>
                <a:custGeom>
                  <a:avLst/>
                  <a:gdLst>
                    <a:gd name="T0" fmla="*/ 206 w 218"/>
                    <a:gd name="T1" fmla="*/ 0 h 117"/>
                    <a:gd name="T2" fmla="*/ 13 w 218"/>
                    <a:gd name="T3" fmla="*/ 0 h 117"/>
                    <a:gd name="T4" fmla="*/ 0 w 218"/>
                    <a:gd name="T5" fmla="*/ 58 h 117"/>
                    <a:gd name="T6" fmla="*/ 13 w 218"/>
                    <a:gd name="T7" fmla="*/ 117 h 117"/>
                    <a:gd name="T8" fmla="*/ 206 w 218"/>
                    <a:gd name="T9" fmla="*/ 117 h 117"/>
                    <a:gd name="T10" fmla="*/ 218 w 218"/>
                    <a:gd name="T11" fmla="*/ 58 h 117"/>
                    <a:gd name="T12" fmla="*/ 206 w 218"/>
                    <a:gd name="T13" fmla="*/ 0 h 117"/>
                  </a:gdLst>
                  <a:ahLst/>
                  <a:cxnLst>
                    <a:cxn ang="0">
                      <a:pos x="T0" y="T1"/>
                    </a:cxn>
                    <a:cxn ang="0">
                      <a:pos x="T2" y="T3"/>
                    </a:cxn>
                    <a:cxn ang="0">
                      <a:pos x="T4" y="T5"/>
                    </a:cxn>
                    <a:cxn ang="0">
                      <a:pos x="T6" y="T7"/>
                    </a:cxn>
                    <a:cxn ang="0">
                      <a:pos x="T8" y="T9"/>
                    </a:cxn>
                    <a:cxn ang="0">
                      <a:pos x="T10" y="T11"/>
                    </a:cxn>
                    <a:cxn ang="0">
                      <a:pos x="T12" y="T13"/>
                    </a:cxn>
                  </a:cxnLst>
                  <a:rect l="0" t="0" r="r" b="b"/>
                  <a:pathLst>
                    <a:path w="218" h="117">
                      <a:moveTo>
                        <a:pt x="206" y="0"/>
                      </a:moveTo>
                      <a:cubicBezTo>
                        <a:pt x="13" y="0"/>
                        <a:pt x="13" y="0"/>
                        <a:pt x="13" y="0"/>
                      </a:cubicBezTo>
                      <a:cubicBezTo>
                        <a:pt x="6" y="0"/>
                        <a:pt x="0" y="26"/>
                        <a:pt x="0" y="58"/>
                      </a:cubicBezTo>
                      <a:cubicBezTo>
                        <a:pt x="0" y="91"/>
                        <a:pt x="6" y="117"/>
                        <a:pt x="13" y="117"/>
                      </a:cubicBezTo>
                      <a:cubicBezTo>
                        <a:pt x="206" y="117"/>
                        <a:pt x="206" y="117"/>
                        <a:pt x="206" y="117"/>
                      </a:cubicBezTo>
                      <a:cubicBezTo>
                        <a:pt x="213" y="117"/>
                        <a:pt x="218" y="91"/>
                        <a:pt x="218" y="58"/>
                      </a:cubicBezTo>
                      <a:cubicBezTo>
                        <a:pt x="218" y="26"/>
                        <a:pt x="213" y="0"/>
                        <a:pt x="206" y="0"/>
                      </a:cubicBezTo>
                    </a:path>
                  </a:pathLst>
                </a:custGeom>
                <a:solidFill>
                  <a:srgbClr val="00242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3" name="îṥḻídé">
                  <a:extLst>
                    <a:ext uri="{FF2B5EF4-FFF2-40B4-BE49-F238E27FC236}">
                      <a16:creationId xmlns:a16="http://schemas.microsoft.com/office/drawing/2014/main" id="{DB6375F4-4B37-46AA-94C1-7EB16DC273BA}"/>
                    </a:ext>
                  </a:extLst>
                </p:cNvPr>
                <p:cNvSpPr/>
                <p:nvPr/>
              </p:nvSpPr>
              <p:spPr bwMode="auto">
                <a:xfrm>
                  <a:off x="3816" y="3030"/>
                  <a:ext cx="137" cy="1"/>
                </a:xfrm>
                <a:prstGeom prst="rect">
                  <a:avLst/>
                </a:prstGeom>
                <a:solidFill>
                  <a:srgbClr val="9AA4A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4" name="íS1ïḍè">
                  <a:extLst>
                    <a:ext uri="{FF2B5EF4-FFF2-40B4-BE49-F238E27FC236}">
                      <a16:creationId xmlns:a16="http://schemas.microsoft.com/office/drawing/2014/main" id="{0698A754-1293-48A7-9EEF-D6FFD2BDC47E}"/>
                    </a:ext>
                  </a:extLst>
                </p:cNvPr>
                <p:cNvSpPr/>
                <p:nvPr/>
              </p:nvSpPr>
              <p:spPr bwMode="auto">
                <a:xfrm>
                  <a:off x="3816" y="3030"/>
                  <a:ext cx="137" cy="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05" name="ïSḻidé">
                  <a:extLst>
                    <a:ext uri="{FF2B5EF4-FFF2-40B4-BE49-F238E27FC236}">
                      <a16:creationId xmlns:a16="http://schemas.microsoft.com/office/drawing/2014/main" id="{3F8854EA-3775-442B-9226-C587A2E5284F}"/>
                    </a:ext>
                  </a:extLst>
                </p:cNvPr>
                <p:cNvSpPr/>
                <p:nvPr/>
              </p:nvSpPr>
              <p:spPr bwMode="auto">
                <a:xfrm>
                  <a:off x="3673" y="3030"/>
                  <a:ext cx="280" cy="202"/>
                </a:xfrm>
                <a:custGeom>
                  <a:avLst/>
                  <a:gdLst>
                    <a:gd name="T0" fmla="*/ 280 w 280"/>
                    <a:gd name="T1" fmla="*/ 0 h 202"/>
                    <a:gd name="T2" fmla="*/ 143 w 280"/>
                    <a:gd name="T3" fmla="*/ 0 h 202"/>
                    <a:gd name="T4" fmla="*/ 0 w 280"/>
                    <a:gd name="T5" fmla="*/ 202 h 202"/>
                    <a:gd name="T6" fmla="*/ 96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6" y="202"/>
                      </a:lnTo>
                      <a:lnTo>
                        <a:pt x="280"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6" name="îšḻídé">
                  <a:extLst>
                    <a:ext uri="{FF2B5EF4-FFF2-40B4-BE49-F238E27FC236}">
                      <a16:creationId xmlns:a16="http://schemas.microsoft.com/office/drawing/2014/main" id="{CAE1518E-539A-473C-953F-1823EF3E7A06}"/>
                    </a:ext>
                  </a:extLst>
                </p:cNvPr>
                <p:cNvSpPr/>
                <p:nvPr/>
              </p:nvSpPr>
              <p:spPr bwMode="auto">
                <a:xfrm>
                  <a:off x="3673" y="3030"/>
                  <a:ext cx="280" cy="202"/>
                </a:xfrm>
                <a:custGeom>
                  <a:avLst/>
                  <a:gdLst>
                    <a:gd name="T0" fmla="*/ 280 w 280"/>
                    <a:gd name="T1" fmla="*/ 0 h 202"/>
                    <a:gd name="T2" fmla="*/ 143 w 280"/>
                    <a:gd name="T3" fmla="*/ 0 h 202"/>
                    <a:gd name="T4" fmla="*/ 0 w 280"/>
                    <a:gd name="T5" fmla="*/ 202 h 202"/>
                    <a:gd name="T6" fmla="*/ 96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6" y="202"/>
                      </a:lnTo>
                      <a:lnTo>
                        <a:pt x="28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7" name="iŝļidè">
                  <a:extLst>
                    <a:ext uri="{FF2B5EF4-FFF2-40B4-BE49-F238E27FC236}">
                      <a16:creationId xmlns:a16="http://schemas.microsoft.com/office/drawing/2014/main" id="{BA942E91-392D-45D1-AC56-64E1A64697B9}"/>
                    </a:ext>
                  </a:extLst>
                </p:cNvPr>
                <p:cNvSpPr/>
                <p:nvPr/>
              </p:nvSpPr>
              <p:spPr bwMode="auto">
                <a:xfrm>
                  <a:off x="4021"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close/>
                    </a:path>
                  </a:pathLst>
                </a:custGeom>
                <a:solidFill>
                  <a:srgbClr val="9AA4A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8" name="ïṩliḋê">
                  <a:extLst>
                    <a:ext uri="{FF2B5EF4-FFF2-40B4-BE49-F238E27FC236}">
                      <a16:creationId xmlns:a16="http://schemas.microsoft.com/office/drawing/2014/main" id="{51E73F08-95DB-490F-89C2-D291EBE52D0A}"/>
                    </a:ext>
                  </a:extLst>
                </p:cNvPr>
                <p:cNvSpPr/>
                <p:nvPr/>
              </p:nvSpPr>
              <p:spPr bwMode="auto">
                <a:xfrm>
                  <a:off x="4021"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09" name="iṩlíḑè">
                  <a:extLst>
                    <a:ext uri="{FF2B5EF4-FFF2-40B4-BE49-F238E27FC236}">
                      <a16:creationId xmlns:a16="http://schemas.microsoft.com/office/drawing/2014/main" id="{2EE27924-9273-4F22-83E8-600404053733}"/>
                    </a:ext>
                  </a:extLst>
                </p:cNvPr>
                <p:cNvSpPr/>
                <p:nvPr/>
              </p:nvSpPr>
              <p:spPr bwMode="auto">
                <a:xfrm>
                  <a:off x="3843" y="3030"/>
                  <a:ext cx="243" cy="202"/>
                </a:xfrm>
                <a:custGeom>
                  <a:avLst/>
                  <a:gdLst>
                    <a:gd name="T0" fmla="*/ 243 w 243"/>
                    <a:gd name="T1" fmla="*/ 0 h 202"/>
                    <a:gd name="T2" fmla="*/ 178 w 243"/>
                    <a:gd name="T3" fmla="*/ 0 h 202"/>
                    <a:gd name="T4" fmla="*/ 0 w 243"/>
                    <a:gd name="T5" fmla="*/ 202 h 202"/>
                    <a:gd name="T6" fmla="*/ 19 w 243"/>
                    <a:gd name="T7" fmla="*/ 202 h 202"/>
                    <a:gd name="T8" fmla="*/ 243 w 243"/>
                    <a:gd name="T9" fmla="*/ 0 h 202"/>
                  </a:gdLst>
                  <a:ahLst/>
                  <a:cxnLst>
                    <a:cxn ang="0">
                      <a:pos x="T0" y="T1"/>
                    </a:cxn>
                    <a:cxn ang="0">
                      <a:pos x="T2" y="T3"/>
                    </a:cxn>
                    <a:cxn ang="0">
                      <a:pos x="T4" y="T5"/>
                    </a:cxn>
                    <a:cxn ang="0">
                      <a:pos x="T6" y="T7"/>
                    </a:cxn>
                    <a:cxn ang="0">
                      <a:pos x="T8" y="T9"/>
                    </a:cxn>
                  </a:cxnLst>
                  <a:rect l="0" t="0" r="r" b="b"/>
                  <a:pathLst>
                    <a:path w="243" h="202">
                      <a:moveTo>
                        <a:pt x="243" y="0"/>
                      </a:moveTo>
                      <a:lnTo>
                        <a:pt x="178" y="0"/>
                      </a:lnTo>
                      <a:lnTo>
                        <a:pt x="0" y="202"/>
                      </a:lnTo>
                      <a:lnTo>
                        <a:pt x="19" y="202"/>
                      </a:lnTo>
                      <a:lnTo>
                        <a:pt x="243"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0" name="îśļíḋe">
                  <a:extLst>
                    <a:ext uri="{FF2B5EF4-FFF2-40B4-BE49-F238E27FC236}">
                      <a16:creationId xmlns:a16="http://schemas.microsoft.com/office/drawing/2014/main" id="{6D8D16CD-9B85-49C0-BFC2-32D68AD08575}"/>
                    </a:ext>
                  </a:extLst>
                </p:cNvPr>
                <p:cNvSpPr/>
                <p:nvPr/>
              </p:nvSpPr>
              <p:spPr bwMode="auto">
                <a:xfrm>
                  <a:off x="3843" y="3030"/>
                  <a:ext cx="243" cy="202"/>
                </a:xfrm>
                <a:custGeom>
                  <a:avLst/>
                  <a:gdLst>
                    <a:gd name="T0" fmla="*/ 243 w 243"/>
                    <a:gd name="T1" fmla="*/ 0 h 202"/>
                    <a:gd name="T2" fmla="*/ 178 w 243"/>
                    <a:gd name="T3" fmla="*/ 0 h 202"/>
                    <a:gd name="T4" fmla="*/ 0 w 243"/>
                    <a:gd name="T5" fmla="*/ 202 h 202"/>
                    <a:gd name="T6" fmla="*/ 19 w 243"/>
                    <a:gd name="T7" fmla="*/ 202 h 202"/>
                    <a:gd name="T8" fmla="*/ 243 w 243"/>
                    <a:gd name="T9" fmla="*/ 0 h 202"/>
                  </a:gdLst>
                  <a:ahLst/>
                  <a:cxnLst>
                    <a:cxn ang="0">
                      <a:pos x="T0" y="T1"/>
                    </a:cxn>
                    <a:cxn ang="0">
                      <a:pos x="T2" y="T3"/>
                    </a:cxn>
                    <a:cxn ang="0">
                      <a:pos x="T4" y="T5"/>
                    </a:cxn>
                    <a:cxn ang="0">
                      <a:pos x="T6" y="T7"/>
                    </a:cxn>
                    <a:cxn ang="0">
                      <a:pos x="T8" y="T9"/>
                    </a:cxn>
                  </a:cxnLst>
                  <a:rect l="0" t="0" r="r" b="b"/>
                  <a:pathLst>
                    <a:path w="243" h="202">
                      <a:moveTo>
                        <a:pt x="243" y="0"/>
                      </a:moveTo>
                      <a:lnTo>
                        <a:pt x="178" y="0"/>
                      </a:lnTo>
                      <a:lnTo>
                        <a:pt x="0" y="202"/>
                      </a:lnTo>
                      <a:lnTo>
                        <a:pt x="19" y="202"/>
                      </a:lnTo>
                      <a:lnTo>
                        <a:pt x="243"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1" name="íślïďé">
                  <a:extLst>
                    <a:ext uri="{FF2B5EF4-FFF2-40B4-BE49-F238E27FC236}">
                      <a16:creationId xmlns:a16="http://schemas.microsoft.com/office/drawing/2014/main" id="{9D08E25C-438B-4435-9B40-05FBB67B27E4}"/>
                    </a:ext>
                  </a:extLst>
                </p:cNvPr>
                <p:cNvSpPr/>
                <p:nvPr/>
              </p:nvSpPr>
              <p:spPr bwMode="auto">
                <a:xfrm>
                  <a:off x="3612"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2" name="íśľíḋè">
                  <a:extLst>
                    <a:ext uri="{FF2B5EF4-FFF2-40B4-BE49-F238E27FC236}">
                      <a16:creationId xmlns:a16="http://schemas.microsoft.com/office/drawing/2014/main" id="{87245DBC-1551-40BC-92AE-E928A2140EAF}"/>
                    </a:ext>
                  </a:extLst>
                </p:cNvPr>
                <p:cNvSpPr/>
                <p:nvPr/>
              </p:nvSpPr>
              <p:spPr bwMode="auto">
                <a:xfrm>
                  <a:off x="3654"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3" name="iśḻîďê">
                  <a:extLst>
                    <a:ext uri="{FF2B5EF4-FFF2-40B4-BE49-F238E27FC236}">
                      <a16:creationId xmlns:a16="http://schemas.microsoft.com/office/drawing/2014/main" id="{5BB70654-3EC0-42DB-B7C6-436F09C67F87}"/>
                    </a:ext>
                  </a:extLst>
                </p:cNvPr>
                <p:cNvSpPr/>
                <p:nvPr/>
              </p:nvSpPr>
              <p:spPr bwMode="auto">
                <a:xfrm>
                  <a:off x="3696"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4" name="iŝḻiďé">
                  <a:extLst>
                    <a:ext uri="{FF2B5EF4-FFF2-40B4-BE49-F238E27FC236}">
                      <a16:creationId xmlns:a16="http://schemas.microsoft.com/office/drawing/2014/main" id="{AC74C73C-6D08-4C2E-BBF4-D1A910215EAA}"/>
                    </a:ext>
                  </a:extLst>
                </p:cNvPr>
                <p:cNvSpPr/>
                <p:nvPr/>
              </p:nvSpPr>
              <p:spPr bwMode="auto">
                <a:xfrm>
                  <a:off x="3738"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5" name="íślíḓê">
                  <a:extLst>
                    <a:ext uri="{FF2B5EF4-FFF2-40B4-BE49-F238E27FC236}">
                      <a16:creationId xmlns:a16="http://schemas.microsoft.com/office/drawing/2014/main" id="{D981FC89-7FA4-4717-A8B4-17E1408BDC1E}"/>
                    </a:ext>
                  </a:extLst>
                </p:cNvPr>
                <p:cNvSpPr/>
                <p:nvPr/>
              </p:nvSpPr>
              <p:spPr bwMode="auto">
                <a:xfrm>
                  <a:off x="3780"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6" name="iṣľíḓê">
                  <a:extLst>
                    <a:ext uri="{FF2B5EF4-FFF2-40B4-BE49-F238E27FC236}">
                      <a16:creationId xmlns:a16="http://schemas.microsoft.com/office/drawing/2014/main" id="{0CC5DEB0-2092-488F-BC47-FC96DF3CA21A}"/>
                    </a:ext>
                  </a:extLst>
                </p:cNvPr>
                <p:cNvSpPr/>
                <p:nvPr/>
              </p:nvSpPr>
              <p:spPr bwMode="auto">
                <a:xfrm>
                  <a:off x="3822"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7" name="işļíḓê">
                  <a:extLst>
                    <a:ext uri="{FF2B5EF4-FFF2-40B4-BE49-F238E27FC236}">
                      <a16:creationId xmlns:a16="http://schemas.microsoft.com/office/drawing/2014/main" id="{D9C73F12-2121-4CED-8D71-9E48C8E78F49}"/>
                    </a:ext>
                  </a:extLst>
                </p:cNvPr>
                <p:cNvSpPr/>
                <p:nvPr/>
              </p:nvSpPr>
              <p:spPr bwMode="auto">
                <a:xfrm>
                  <a:off x="3864"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8" name="îšlïḋè">
                  <a:extLst>
                    <a:ext uri="{FF2B5EF4-FFF2-40B4-BE49-F238E27FC236}">
                      <a16:creationId xmlns:a16="http://schemas.microsoft.com/office/drawing/2014/main" id="{C32C379B-B3AA-4AD4-8269-CF379BC0588C}"/>
                    </a:ext>
                  </a:extLst>
                </p:cNvPr>
                <p:cNvSpPr/>
                <p:nvPr/>
              </p:nvSpPr>
              <p:spPr bwMode="auto">
                <a:xfrm>
                  <a:off x="3906"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19" name="îšlîḋé">
                  <a:extLst>
                    <a:ext uri="{FF2B5EF4-FFF2-40B4-BE49-F238E27FC236}">
                      <a16:creationId xmlns:a16="http://schemas.microsoft.com/office/drawing/2014/main" id="{15EE6DCE-73B4-491B-AEE8-6A903D2CCD0F}"/>
                    </a:ext>
                  </a:extLst>
                </p:cNvPr>
                <p:cNvSpPr/>
                <p:nvPr/>
              </p:nvSpPr>
              <p:spPr bwMode="auto">
                <a:xfrm>
                  <a:off x="3948"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0" name="íṩľîḑé">
                  <a:extLst>
                    <a:ext uri="{FF2B5EF4-FFF2-40B4-BE49-F238E27FC236}">
                      <a16:creationId xmlns:a16="http://schemas.microsoft.com/office/drawing/2014/main" id="{AF3FCADF-99CF-4EDB-BC2E-BF0B03BFA94E}"/>
                    </a:ext>
                  </a:extLst>
                </p:cNvPr>
                <p:cNvSpPr/>
                <p:nvPr/>
              </p:nvSpPr>
              <p:spPr bwMode="auto">
                <a:xfrm>
                  <a:off x="3990"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1" name="íšļîḋé">
                  <a:extLst>
                    <a:ext uri="{FF2B5EF4-FFF2-40B4-BE49-F238E27FC236}">
                      <a16:creationId xmlns:a16="http://schemas.microsoft.com/office/drawing/2014/main" id="{893901E5-0EFC-492D-9CB9-83EB94632669}"/>
                    </a:ext>
                  </a:extLst>
                </p:cNvPr>
                <p:cNvSpPr/>
                <p:nvPr/>
              </p:nvSpPr>
              <p:spPr bwMode="auto">
                <a:xfrm>
                  <a:off x="4032" y="3293"/>
                  <a:ext cx="32" cy="35"/>
                </a:xfrm>
                <a:custGeom>
                  <a:avLst/>
                  <a:gdLst>
                    <a:gd name="T0" fmla="*/ 5 w 50"/>
                    <a:gd name="T1" fmla="*/ 0 h 55"/>
                    <a:gd name="T2" fmla="*/ 46 w 50"/>
                    <a:gd name="T3" fmla="*/ 0 h 55"/>
                    <a:gd name="T4" fmla="*/ 50 w 50"/>
                    <a:gd name="T5" fmla="*/ 6 h 55"/>
                    <a:gd name="T6" fmla="*/ 50 w 50"/>
                    <a:gd name="T7" fmla="*/ 49 h 55"/>
                    <a:gd name="T8" fmla="*/ 46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3"/>
                        <a:pt x="50" y="6"/>
                      </a:cubicBezTo>
                      <a:cubicBezTo>
                        <a:pt x="50" y="49"/>
                        <a:pt x="50" y="49"/>
                        <a:pt x="50" y="49"/>
                      </a:cubicBezTo>
                      <a:cubicBezTo>
                        <a:pt x="50" y="53"/>
                        <a:pt x="48" y="55"/>
                        <a:pt x="46"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2" name="iŝļiḑe">
                  <a:extLst>
                    <a:ext uri="{FF2B5EF4-FFF2-40B4-BE49-F238E27FC236}">
                      <a16:creationId xmlns:a16="http://schemas.microsoft.com/office/drawing/2014/main" id="{A0A84FAE-AEA6-4054-98C5-DA6F847A4CCD}"/>
                    </a:ext>
                  </a:extLst>
                </p:cNvPr>
                <p:cNvSpPr/>
                <p:nvPr/>
              </p:nvSpPr>
              <p:spPr bwMode="auto">
                <a:xfrm>
                  <a:off x="3675"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3" name="íŝḻïḍe">
                  <a:extLst>
                    <a:ext uri="{FF2B5EF4-FFF2-40B4-BE49-F238E27FC236}">
                      <a16:creationId xmlns:a16="http://schemas.microsoft.com/office/drawing/2014/main" id="{7933B95E-C52D-4AF4-A7E0-61466F329FE6}"/>
                    </a:ext>
                  </a:extLst>
                </p:cNvPr>
                <p:cNvSpPr/>
                <p:nvPr/>
              </p:nvSpPr>
              <p:spPr bwMode="auto">
                <a:xfrm>
                  <a:off x="3717"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4" name="íṥḻïďê">
                  <a:extLst>
                    <a:ext uri="{FF2B5EF4-FFF2-40B4-BE49-F238E27FC236}">
                      <a16:creationId xmlns:a16="http://schemas.microsoft.com/office/drawing/2014/main" id="{A69358EB-8CFF-4EBA-9D3E-550EEB110C7B}"/>
                    </a:ext>
                  </a:extLst>
                </p:cNvPr>
                <p:cNvSpPr/>
                <p:nvPr/>
              </p:nvSpPr>
              <p:spPr bwMode="auto">
                <a:xfrm>
                  <a:off x="3759"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5" name="îślïde">
                  <a:extLst>
                    <a:ext uri="{FF2B5EF4-FFF2-40B4-BE49-F238E27FC236}">
                      <a16:creationId xmlns:a16="http://schemas.microsoft.com/office/drawing/2014/main" id="{5B66180C-36CA-43F2-9AF3-159D093BB875}"/>
                    </a:ext>
                  </a:extLst>
                </p:cNvPr>
                <p:cNvSpPr/>
                <p:nvPr/>
              </p:nvSpPr>
              <p:spPr bwMode="auto">
                <a:xfrm>
                  <a:off x="3801"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8" y="0"/>
                        <a:pt x="49" y="2"/>
                        <a:pt x="49" y="5"/>
                      </a:cubicBezTo>
                      <a:cubicBezTo>
                        <a:pt x="49" y="49"/>
                        <a:pt x="49" y="49"/>
                        <a:pt x="49" y="49"/>
                      </a:cubicBezTo>
                      <a:cubicBezTo>
                        <a:pt x="49" y="52"/>
                        <a:pt x="48"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6" name="íṡľidê">
                  <a:extLst>
                    <a:ext uri="{FF2B5EF4-FFF2-40B4-BE49-F238E27FC236}">
                      <a16:creationId xmlns:a16="http://schemas.microsoft.com/office/drawing/2014/main" id="{045E548B-527A-4CD4-B89C-1FFCCC3E8D5B}"/>
                    </a:ext>
                  </a:extLst>
                </p:cNvPr>
                <p:cNvSpPr/>
                <p:nvPr/>
              </p:nvSpPr>
              <p:spPr bwMode="auto">
                <a:xfrm>
                  <a:off x="3843"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7" name="íSḷîḓé">
                  <a:extLst>
                    <a:ext uri="{FF2B5EF4-FFF2-40B4-BE49-F238E27FC236}">
                      <a16:creationId xmlns:a16="http://schemas.microsoft.com/office/drawing/2014/main" id="{A5D13BF1-6DBE-41DE-A817-E11B2586562E}"/>
                    </a:ext>
                  </a:extLst>
                </p:cNvPr>
                <p:cNvSpPr/>
                <p:nvPr/>
              </p:nvSpPr>
              <p:spPr bwMode="auto">
                <a:xfrm>
                  <a:off x="3885"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8" name="îṩliḍé">
                  <a:extLst>
                    <a:ext uri="{FF2B5EF4-FFF2-40B4-BE49-F238E27FC236}">
                      <a16:creationId xmlns:a16="http://schemas.microsoft.com/office/drawing/2014/main" id="{639BB43E-8FFF-495E-8AD1-3487892A7F77}"/>
                    </a:ext>
                  </a:extLst>
                </p:cNvPr>
                <p:cNvSpPr/>
                <p:nvPr/>
              </p:nvSpPr>
              <p:spPr bwMode="auto">
                <a:xfrm>
                  <a:off x="3927"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29" name="îṡ1íḍe">
                  <a:extLst>
                    <a:ext uri="{FF2B5EF4-FFF2-40B4-BE49-F238E27FC236}">
                      <a16:creationId xmlns:a16="http://schemas.microsoft.com/office/drawing/2014/main" id="{7414B6F2-C7DE-4456-B74A-05503C57CB13}"/>
                    </a:ext>
                  </a:extLst>
                </p:cNvPr>
                <p:cNvSpPr/>
                <p:nvPr/>
              </p:nvSpPr>
              <p:spPr bwMode="auto">
                <a:xfrm>
                  <a:off x="3969" y="3342"/>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0" name="îṩ1îďê">
                  <a:extLst>
                    <a:ext uri="{FF2B5EF4-FFF2-40B4-BE49-F238E27FC236}">
                      <a16:creationId xmlns:a16="http://schemas.microsoft.com/office/drawing/2014/main" id="{BD4F6184-A601-4AE0-AF3B-BEFD45E4F25B}"/>
                    </a:ext>
                  </a:extLst>
                </p:cNvPr>
                <p:cNvSpPr/>
                <p:nvPr/>
              </p:nvSpPr>
              <p:spPr bwMode="auto">
                <a:xfrm>
                  <a:off x="4011" y="3342"/>
                  <a:ext cx="32" cy="35"/>
                </a:xfrm>
                <a:custGeom>
                  <a:avLst/>
                  <a:gdLst>
                    <a:gd name="T0" fmla="*/ 5 w 50"/>
                    <a:gd name="T1" fmla="*/ 0 h 55"/>
                    <a:gd name="T2" fmla="*/ 46 w 50"/>
                    <a:gd name="T3" fmla="*/ 0 h 55"/>
                    <a:gd name="T4" fmla="*/ 50 w 50"/>
                    <a:gd name="T5" fmla="*/ 5 h 55"/>
                    <a:gd name="T6" fmla="*/ 50 w 50"/>
                    <a:gd name="T7" fmla="*/ 49 h 55"/>
                    <a:gd name="T8" fmla="*/ 46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2"/>
                        <a:pt x="50" y="5"/>
                      </a:cubicBezTo>
                      <a:cubicBezTo>
                        <a:pt x="50" y="49"/>
                        <a:pt x="50" y="49"/>
                        <a:pt x="50" y="49"/>
                      </a:cubicBezTo>
                      <a:cubicBezTo>
                        <a:pt x="50" y="52"/>
                        <a:pt x="48" y="55"/>
                        <a:pt x="46"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1" name="íśļíḓe">
                  <a:extLst>
                    <a:ext uri="{FF2B5EF4-FFF2-40B4-BE49-F238E27FC236}">
                      <a16:creationId xmlns:a16="http://schemas.microsoft.com/office/drawing/2014/main" id="{3C8BED44-BCFA-464D-B7A7-52B0007D2EB1}"/>
                    </a:ext>
                  </a:extLst>
                </p:cNvPr>
                <p:cNvSpPr/>
                <p:nvPr/>
              </p:nvSpPr>
              <p:spPr bwMode="auto">
                <a:xfrm>
                  <a:off x="4054" y="3342"/>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2" name="î$ļïḑè">
                  <a:extLst>
                    <a:ext uri="{FF2B5EF4-FFF2-40B4-BE49-F238E27FC236}">
                      <a16:creationId xmlns:a16="http://schemas.microsoft.com/office/drawing/2014/main" id="{01D17B89-5880-4B10-B460-3803552CB501}"/>
                    </a:ext>
                  </a:extLst>
                </p:cNvPr>
                <p:cNvSpPr/>
                <p:nvPr/>
              </p:nvSpPr>
              <p:spPr bwMode="auto">
                <a:xfrm>
                  <a:off x="4075"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1" y="55"/>
                        <a:pt x="0" y="53"/>
                        <a:pt x="0" y="49"/>
                      </a:cubicBezTo>
                      <a:cubicBezTo>
                        <a:pt x="0" y="6"/>
                        <a:pt x="0" y="6"/>
                        <a:pt x="0" y="6"/>
                      </a:cubicBezTo>
                      <a:cubicBezTo>
                        <a:pt x="0" y="3"/>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3" name="íŝḷíḋè">
                  <a:extLst>
                    <a:ext uri="{FF2B5EF4-FFF2-40B4-BE49-F238E27FC236}">
                      <a16:creationId xmlns:a16="http://schemas.microsoft.com/office/drawing/2014/main" id="{B57CEF71-A72B-46C8-B2A0-A3E996310C93}"/>
                    </a:ext>
                  </a:extLst>
                </p:cNvPr>
                <p:cNvSpPr/>
                <p:nvPr/>
              </p:nvSpPr>
              <p:spPr bwMode="auto">
                <a:xfrm>
                  <a:off x="4117"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4" name="îṡḻîdé">
                  <a:extLst>
                    <a:ext uri="{FF2B5EF4-FFF2-40B4-BE49-F238E27FC236}">
                      <a16:creationId xmlns:a16="http://schemas.microsoft.com/office/drawing/2014/main" id="{F92CAEE0-D33A-4951-A69A-9B072DA1AF31}"/>
                    </a:ext>
                  </a:extLst>
                </p:cNvPr>
                <p:cNvSpPr/>
                <p:nvPr/>
              </p:nvSpPr>
              <p:spPr bwMode="auto">
                <a:xfrm>
                  <a:off x="4097" y="3342"/>
                  <a:ext cx="51" cy="35"/>
                </a:xfrm>
                <a:custGeom>
                  <a:avLst/>
                  <a:gdLst>
                    <a:gd name="T0" fmla="*/ 4 w 81"/>
                    <a:gd name="T1" fmla="*/ 0 h 55"/>
                    <a:gd name="T2" fmla="*/ 77 w 81"/>
                    <a:gd name="T3" fmla="*/ 0 h 55"/>
                    <a:gd name="T4" fmla="*/ 81 w 81"/>
                    <a:gd name="T5" fmla="*/ 5 h 55"/>
                    <a:gd name="T6" fmla="*/ 81 w 81"/>
                    <a:gd name="T7" fmla="*/ 49 h 55"/>
                    <a:gd name="T8" fmla="*/ 77 w 81"/>
                    <a:gd name="T9" fmla="*/ 55 h 55"/>
                    <a:gd name="T10" fmla="*/ 4 w 81"/>
                    <a:gd name="T11" fmla="*/ 55 h 55"/>
                    <a:gd name="T12" fmla="*/ 0 w 81"/>
                    <a:gd name="T13" fmla="*/ 49 h 55"/>
                    <a:gd name="T14" fmla="*/ 0 w 81"/>
                    <a:gd name="T15" fmla="*/ 5 h 55"/>
                    <a:gd name="T16" fmla="*/ 4 w 81"/>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 h="55">
                      <a:moveTo>
                        <a:pt x="4" y="0"/>
                      </a:moveTo>
                      <a:cubicBezTo>
                        <a:pt x="77" y="0"/>
                        <a:pt x="77" y="0"/>
                        <a:pt x="77" y="0"/>
                      </a:cubicBezTo>
                      <a:cubicBezTo>
                        <a:pt x="79" y="0"/>
                        <a:pt x="81" y="2"/>
                        <a:pt x="81" y="5"/>
                      </a:cubicBezTo>
                      <a:cubicBezTo>
                        <a:pt x="81" y="49"/>
                        <a:pt x="81" y="49"/>
                        <a:pt x="81" y="49"/>
                      </a:cubicBezTo>
                      <a:cubicBezTo>
                        <a:pt x="81" y="52"/>
                        <a:pt x="79" y="55"/>
                        <a:pt x="77"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5" name="iSḻíḍé">
                  <a:extLst>
                    <a:ext uri="{FF2B5EF4-FFF2-40B4-BE49-F238E27FC236}">
                      <a16:creationId xmlns:a16="http://schemas.microsoft.com/office/drawing/2014/main" id="{B1B1E63B-7ED4-4209-8B2E-6D2804F5F607}"/>
                    </a:ext>
                  </a:extLst>
                </p:cNvPr>
                <p:cNvSpPr/>
                <p:nvPr/>
              </p:nvSpPr>
              <p:spPr bwMode="auto">
                <a:xfrm>
                  <a:off x="3612" y="3342"/>
                  <a:ext cx="53" cy="35"/>
                </a:xfrm>
                <a:custGeom>
                  <a:avLst/>
                  <a:gdLst>
                    <a:gd name="T0" fmla="*/ 5 w 84"/>
                    <a:gd name="T1" fmla="*/ 0 h 55"/>
                    <a:gd name="T2" fmla="*/ 80 w 84"/>
                    <a:gd name="T3" fmla="*/ 0 h 55"/>
                    <a:gd name="T4" fmla="*/ 84 w 84"/>
                    <a:gd name="T5" fmla="*/ 5 h 55"/>
                    <a:gd name="T6" fmla="*/ 84 w 84"/>
                    <a:gd name="T7" fmla="*/ 49 h 55"/>
                    <a:gd name="T8" fmla="*/ 80 w 84"/>
                    <a:gd name="T9" fmla="*/ 55 h 55"/>
                    <a:gd name="T10" fmla="*/ 5 w 84"/>
                    <a:gd name="T11" fmla="*/ 55 h 55"/>
                    <a:gd name="T12" fmla="*/ 0 w 84"/>
                    <a:gd name="T13" fmla="*/ 49 h 55"/>
                    <a:gd name="T14" fmla="*/ 0 w 84"/>
                    <a:gd name="T15" fmla="*/ 5 h 55"/>
                    <a:gd name="T16" fmla="*/ 5 w 84"/>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 h="55">
                      <a:moveTo>
                        <a:pt x="5" y="0"/>
                      </a:moveTo>
                      <a:cubicBezTo>
                        <a:pt x="80" y="0"/>
                        <a:pt x="80" y="0"/>
                        <a:pt x="80" y="0"/>
                      </a:cubicBezTo>
                      <a:cubicBezTo>
                        <a:pt x="82" y="0"/>
                        <a:pt x="84" y="2"/>
                        <a:pt x="84" y="5"/>
                      </a:cubicBezTo>
                      <a:cubicBezTo>
                        <a:pt x="84" y="49"/>
                        <a:pt x="84" y="49"/>
                        <a:pt x="84" y="49"/>
                      </a:cubicBezTo>
                      <a:cubicBezTo>
                        <a:pt x="84" y="52"/>
                        <a:pt x="82" y="55"/>
                        <a:pt x="80"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6" name="ïṣ1ïḋé">
                  <a:extLst>
                    <a:ext uri="{FF2B5EF4-FFF2-40B4-BE49-F238E27FC236}">
                      <a16:creationId xmlns:a16="http://schemas.microsoft.com/office/drawing/2014/main" id="{43D9C2B4-7AC8-409B-8EB0-9A49E9129382}"/>
                    </a:ext>
                  </a:extLst>
                </p:cNvPr>
                <p:cNvSpPr/>
                <p:nvPr/>
              </p:nvSpPr>
              <p:spPr bwMode="auto">
                <a:xfrm>
                  <a:off x="3612" y="3391"/>
                  <a:ext cx="63" cy="35"/>
                </a:xfrm>
                <a:custGeom>
                  <a:avLst/>
                  <a:gdLst>
                    <a:gd name="T0" fmla="*/ 5 w 99"/>
                    <a:gd name="T1" fmla="*/ 0 h 55"/>
                    <a:gd name="T2" fmla="*/ 95 w 99"/>
                    <a:gd name="T3" fmla="*/ 0 h 55"/>
                    <a:gd name="T4" fmla="*/ 99 w 99"/>
                    <a:gd name="T5" fmla="*/ 6 h 55"/>
                    <a:gd name="T6" fmla="*/ 99 w 99"/>
                    <a:gd name="T7" fmla="*/ 50 h 55"/>
                    <a:gd name="T8" fmla="*/ 95 w 99"/>
                    <a:gd name="T9" fmla="*/ 55 h 55"/>
                    <a:gd name="T10" fmla="*/ 5 w 99"/>
                    <a:gd name="T11" fmla="*/ 55 h 55"/>
                    <a:gd name="T12" fmla="*/ 0 w 99"/>
                    <a:gd name="T13" fmla="*/ 50 h 55"/>
                    <a:gd name="T14" fmla="*/ 0 w 99"/>
                    <a:gd name="T15" fmla="*/ 6 h 55"/>
                    <a:gd name="T16" fmla="*/ 5 w 9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55">
                      <a:moveTo>
                        <a:pt x="5" y="0"/>
                      </a:moveTo>
                      <a:cubicBezTo>
                        <a:pt x="95" y="0"/>
                        <a:pt x="95" y="0"/>
                        <a:pt x="95" y="0"/>
                      </a:cubicBezTo>
                      <a:cubicBezTo>
                        <a:pt x="97" y="0"/>
                        <a:pt x="99" y="3"/>
                        <a:pt x="99" y="6"/>
                      </a:cubicBezTo>
                      <a:cubicBezTo>
                        <a:pt x="99" y="50"/>
                        <a:pt x="99" y="50"/>
                        <a:pt x="99" y="50"/>
                      </a:cubicBezTo>
                      <a:cubicBezTo>
                        <a:pt x="99" y="53"/>
                        <a:pt x="97" y="55"/>
                        <a:pt x="95" y="55"/>
                      </a:cubicBezTo>
                      <a:cubicBezTo>
                        <a:pt x="5" y="55"/>
                        <a:pt x="5" y="55"/>
                        <a:pt x="5" y="55"/>
                      </a:cubicBezTo>
                      <a:cubicBezTo>
                        <a:pt x="2" y="55"/>
                        <a:pt x="0" y="53"/>
                        <a:pt x="0" y="50"/>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7" name="iṡḷïḑe">
                  <a:extLst>
                    <a:ext uri="{FF2B5EF4-FFF2-40B4-BE49-F238E27FC236}">
                      <a16:creationId xmlns:a16="http://schemas.microsoft.com/office/drawing/2014/main" id="{B628471F-FB2C-47EC-B39C-361948B2466A}"/>
                    </a:ext>
                  </a:extLst>
                </p:cNvPr>
                <p:cNvSpPr/>
                <p:nvPr/>
              </p:nvSpPr>
              <p:spPr bwMode="auto">
                <a:xfrm>
                  <a:off x="3612" y="3440"/>
                  <a:ext cx="31"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8" name="ïšḷîďé">
                  <a:extLst>
                    <a:ext uri="{FF2B5EF4-FFF2-40B4-BE49-F238E27FC236}">
                      <a16:creationId xmlns:a16="http://schemas.microsoft.com/office/drawing/2014/main" id="{413E4FD9-0DCC-4B50-A7AC-08191898F10F}"/>
                    </a:ext>
                  </a:extLst>
                </p:cNvPr>
                <p:cNvSpPr/>
                <p:nvPr/>
              </p:nvSpPr>
              <p:spPr bwMode="auto">
                <a:xfrm>
                  <a:off x="3654" y="3440"/>
                  <a:ext cx="31"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39" name="íṡlîdé">
                  <a:extLst>
                    <a:ext uri="{FF2B5EF4-FFF2-40B4-BE49-F238E27FC236}">
                      <a16:creationId xmlns:a16="http://schemas.microsoft.com/office/drawing/2014/main" id="{9C0B5486-03FE-41DF-8888-33963EF22901}"/>
                    </a:ext>
                  </a:extLst>
                </p:cNvPr>
                <p:cNvSpPr/>
                <p:nvPr/>
              </p:nvSpPr>
              <p:spPr bwMode="auto">
                <a:xfrm>
                  <a:off x="3696" y="3440"/>
                  <a:ext cx="32" cy="35"/>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0" name="iṣlïḋé">
                  <a:extLst>
                    <a:ext uri="{FF2B5EF4-FFF2-40B4-BE49-F238E27FC236}">
                      <a16:creationId xmlns:a16="http://schemas.microsoft.com/office/drawing/2014/main" id="{72C1132F-BD13-41FE-9D2A-65BF510886B7}"/>
                    </a:ext>
                  </a:extLst>
                </p:cNvPr>
                <p:cNvSpPr/>
                <p:nvPr/>
              </p:nvSpPr>
              <p:spPr bwMode="auto">
                <a:xfrm>
                  <a:off x="3738" y="3440"/>
                  <a:ext cx="275" cy="35"/>
                </a:xfrm>
                <a:custGeom>
                  <a:avLst/>
                  <a:gdLst>
                    <a:gd name="T0" fmla="*/ 5 w 432"/>
                    <a:gd name="T1" fmla="*/ 0 h 55"/>
                    <a:gd name="T2" fmla="*/ 427 w 432"/>
                    <a:gd name="T3" fmla="*/ 0 h 55"/>
                    <a:gd name="T4" fmla="*/ 432 w 432"/>
                    <a:gd name="T5" fmla="*/ 5 h 55"/>
                    <a:gd name="T6" fmla="*/ 432 w 432"/>
                    <a:gd name="T7" fmla="*/ 49 h 55"/>
                    <a:gd name="T8" fmla="*/ 427 w 432"/>
                    <a:gd name="T9" fmla="*/ 55 h 55"/>
                    <a:gd name="T10" fmla="*/ 5 w 432"/>
                    <a:gd name="T11" fmla="*/ 55 h 55"/>
                    <a:gd name="T12" fmla="*/ 0 w 432"/>
                    <a:gd name="T13" fmla="*/ 49 h 55"/>
                    <a:gd name="T14" fmla="*/ 0 w 432"/>
                    <a:gd name="T15" fmla="*/ 5 h 55"/>
                    <a:gd name="T16" fmla="*/ 5 w 432"/>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2" h="55">
                      <a:moveTo>
                        <a:pt x="5" y="0"/>
                      </a:moveTo>
                      <a:cubicBezTo>
                        <a:pt x="427" y="0"/>
                        <a:pt x="427" y="0"/>
                        <a:pt x="427" y="0"/>
                      </a:cubicBezTo>
                      <a:cubicBezTo>
                        <a:pt x="430" y="0"/>
                        <a:pt x="432" y="2"/>
                        <a:pt x="432" y="5"/>
                      </a:cubicBezTo>
                      <a:cubicBezTo>
                        <a:pt x="432" y="49"/>
                        <a:pt x="432" y="49"/>
                        <a:pt x="432" y="49"/>
                      </a:cubicBezTo>
                      <a:cubicBezTo>
                        <a:pt x="432" y="52"/>
                        <a:pt x="430" y="55"/>
                        <a:pt x="427"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1" name="iśḻiďê">
                  <a:extLst>
                    <a:ext uri="{FF2B5EF4-FFF2-40B4-BE49-F238E27FC236}">
                      <a16:creationId xmlns:a16="http://schemas.microsoft.com/office/drawing/2014/main" id="{A08B373B-894E-4E8D-8C06-1972F09C986C}"/>
                    </a:ext>
                  </a:extLst>
                </p:cNvPr>
                <p:cNvSpPr/>
                <p:nvPr/>
              </p:nvSpPr>
              <p:spPr bwMode="auto">
                <a:xfrm>
                  <a:off x="3685"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2" name="íṣľiḋê">
                  <a:extLst>
                    <a:ext uri="{FF2B5EF4-FFF2-40B4-BE49-F238E27FC236}">
                      <a16:creationId xmlns:a16="http://schemas.microsoft.com/office/drawing/2014/main" id="{1B7D722A-BFED-4615-98CF-0D6FDED0415C}"/>
                    </a:ext>
                  </a:extLst>
                </p:cNvPr>
                <p:cNvSpPr/>
                <p:nvPr/>
              </p:nvSpPr>
              <p:spPr bwMode="auto">
                <a:xfrm>
                  <a:off x="3727"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3" name="îŝḷîḓe">
                  <a:extLst>
                    <a:ext uri="{FF2B5EF4-FFF2-40B4-BE49-F238E27FC236}">
                      <a16:creationId xmlns:a16="http://schemas.microsoft.com/office/drawing/2014/main" id="{20FEEF3A-74BF-4AC2-B012-C9B666ADF592}"/>
                    </a:ext>
                  </a:extLst>
                </p:cNvPr>
                <p:cNvSpPr/>
                <p:nvPr/>
              </p:nvSpPr>
              <p:spPr bwMode="auto">
                <a:xfrm>
                  <a:off x="3769"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4" name="ïṣ1íďê">
                  <a:extLst>
                    <a:ext uri="{FF2B5EF4-FFF2-40B4-BE49-F238E27FC236}">
                      <a16:creationId xmlns:a16="http://schemas.microsoft.com/office/drawing/2014/main" id="{55C1C59B-35E2-4235-B6D5-BF9A9DA0C883}"/>
                    </a:ext>
                  </a:extLst>
                </p:cNvPr>
                <p:cNvSpPr/>
                <p:nvPr/>
              </p:nvSpPr>
              <p:spPr bwMode="auto">
                <a:xfrm>
                  <a:off x="3811"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5" name="íṡļíḓé">
                  <a:extLst>
                    <a:ext uri="{FF2B5EF4-FFF2-40B4-BE49-F238E27FC236}">
                      <a16:creationId xmlns:a16="http://schemas.microsoft.com/office/drawing/2014/main" id="{26ED370E-858C-43FC-A4E5-DB0FAC78E53D}"/>
                    </a:ext>
                  </a:extLst>
                </p:cNvPr>
                <p:cNvSpPr/>
                <p:nvPr/>
              </p:nvSpPr>
              <p:spPr bwMode="auto">
                <a:xfrm>
                  <a:off x="3853"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6" name="is1iḓe">
                  <a:extLst>
                    <a:ext uri="{FF2B5EF4-FFF2-40B4-BE49-F238E27FC236}">
                      <a16:creationId xmlns:a16="http://schemas.microsoft.com/office/drawing/2014/main" id="{445C4108-3354-419F-87D8-AE2742FFA1D5}"/>
                    </a:ext>
                  </a:extLst>
                </p:cNvPr>
                <p:cNvSpPr/>
                <p:nvPr/>
              </p:nvSpPr>
              <p:spPr bwMode="auto">
                <a:xfrm>
                  <a:off x="3895" y="3391"/>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7" name="íṧḻïdè">
                  <a:extLst>
                    <a:ext uri="{FF2B5EF4-FFF2-40B4-BE49-F238E27FC236}">
                      <a16:creationId xmlns:a16="http://schemas.microsoft.com/office/drawing/2014/main" id="{6E2FB4C3-6A84-47D6-9217-BF5AB5CB7284}"/>
                    </a:ext>
                  </a:extLst>
                </p:cNvPr>
                <p:cNvSpPr/>
                <p:nvPr/>
              </p:nvSpPr>
              <p:spPr bwMode="auto">
                <a:xfrm>
                  <a:off x="3937" y="3391"/>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8" name="ís1íďè">
                  <a:extLst>
                    <a:ext uri="{FF2B5EF4-FFF2-40B4-BE49-F238E27FC236}">
                      <a16:creationId xmlns:a16="http://schemas.microsoft.com/office/drawing/2014/main" id="{0286C107-6E49-4AA4-9F24-43742C1D2EF1}"/>
                    </a:ext>
                  </a:extLst>
                </p:cNvPr>
                <p:cNvSpPr/>
                <p:nvPr/>
              </p:nvSpPr>
              <p:spPr bwMode="auto">
                <a:xfrm>
                  <a:off x="3979" y="3391"/>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49" name="ïṡḻiďé">
                  <a:extLst>
                    <a:ext uri="{FF2B5EF4-FFF2-40B4-BE49-F238E27FC236}">
                      <a16:creationId xmlns:a16="http://schemas.microsoft.com/office/drawing/2014/main" id="{31325C13-A9FD-46F9-9773-38AB35A55008}"/>
                    </a:ext>
                  </a:extLst>
                </p:cNvPr>
                <p:cNvSpPr/>
                <p:nvPr/>
              </p:nvSpPr>
              <p:spPr bwMode="auto">
                <a:xfrm>
                  <a:off x="4021" y="3391"/>
                  <a:ext cx="55" cy="35"/>
                </a:xfrm>
                <a:custGeom>
                  <a:avLst/>
                  <a:gdLst>
                    <a:gd name="T0" fmla="*/ 5 w 85"/>
                    <a:gd name="T1" fmla="*/ 0 h 55"/>
                    <a:gd name="T2" fmla="*/ 80 w 85"/>
                    <a:gd name="T3" fmla="*/ 0 h 55"/>
                    <a:gd name="T4" fmla="*/ 85 w 85"/>
                    <a:gd name="T5" fmla="*/ 6 h 55"/>
                    <a:gd name="T6" fmla="*/ 85 w 85"/>
                    <a:gd name="T7" fmla="*/ 49 h 55"/>
                    <a:gd name="T8" fmla="*/ 80 w 85"/>
                    <a:gd name="T9" fmla="*/ 55 h 55"/>
                    <a:gd name="T10" fmla="*/ 5 w 85"/>
                    <a:gd name="T11" fmla="*/ 55 h 55"/>
                    <a:gd name="T12" fmla="*/ 0 w 85"/>
                    <a:gd name="T13" fmla="*/ 49 h 55"/>
                    <a:gd name="T14" fmla="*/ 0 w 85"/>
                    <a:gd name="T15" fmla="*/ 6 h 55"/>
                    <a:gd name="T16" fmla="*/ 5 w 85"/>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55">
                      <a:moveTo>
                        <a:pt x="5" y="0"/>
                      </a:moveTo>
                      <a:cubicBezTo>
                        <a:pt x="80" y="0"/>
                        <a:pt x="80" y="0"/>
                        <a:pt x="80" y="0"/>
                      </a:cubicBezTo>
                      <a:cubicBezTo>
                        <a:pt x="83" y="0"/>
                        <a:pt x="85" y="2"/>
                        <a:pt x="85" y="6"/>
                      </a:cubicBezTo>
                      <a:cubicBezTo>
                        <a:pt x="85" y="49"/>
                        <a:pt x="85" y="49"/>
                        <a:pt x="85" y="49"/>
                      </a:cubicBezTo>
                      <a:cubicBezTo>
                        <a:pt x="85" y="52"/>
                        <a:pt x="83" y="55"/>
                        <a:pt x="80"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0" name="îşľïďé">
                  <a:extLst>
                    <a:ext uri="{FF2B5EF4-FFF2-40B4-BE49-F238E27FC236}">
                      <a16:creationId xmlns:a16="http://schemas.microsoft.com/office/drawing/2014/main" id="{49AF766B-A0C4-48A4-B2CD-90E9FBAD8D77}"/>
                    </a:ext>
                  </a:extLst>
                </p:cNvPr>
                <p:cNvSpPr/>
                <p:nvPr/>
              </p:nvSpPr>
              <p:spPr bwMode="auto">
                <a:xfrm>
                  <a:off x="4085" y="3391"/>
                  <a:ext cx="63" cy="35"/>
                </a:xfrm>
                <a:custGeom>
                  <a:avLst/>
                  <a:gdLst>
                    <a:gd name="T0" fmla="*/ 4 w 99"/>
                    <a:gd name="T1" fmla="*/ 0 h 55"/>
                    <a:gd name="T2" fmla="*/ 94 w 99"/>
                    <a:gd name="T3" fmla="*/ 0 h 55"/>
                    <a:gd name="T4" fmla="*/ 99 w 99"/>
                    <a:gd name="T5" fmla="*/ 6 h 55"/>
                    <a:gd name="T6" fmla="*/ 99 w 99"/>
                    <a:gd name="T7" fmla="*/ 50 h 55"/>
                    <a:gd name="T8" fmla="*/ 94 w 99"/>
                    <a:gd name="T9" fmla="*/ 55 h 55"/>
                    <a:gd name="T10" fmla="*/ 4 w 99"/>
                    <a:gd name="T11" fmla="*/ 55 h 55"/>
                    <a:gd name="T12" fmla="*/ 0 w 99"/>
                    <a:gd name="T13" fmla="*/ 50 h 55"/>
                    <a:gd name="T14" fmla="*/ 0 w 99"/>
                    <a:gd name="T15" fmla="*/ 6 h 55"/>
                    <a:gd name="T16" fmla="*/ 4 w 9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55">
                      <a:moveTo>
                        <a:pt x="4" y="0"/>
                      </a:moveTo>
                      <a:cubicBezTo>
                        <a:pt x="94" y="0"/>
                        <a:pt x="94" y="0"/>
                        <a:pt x="94" y="0"/>
                      </a:cubicBezTo>
                      <a:cubicBezTo>
                        <a:pt x="97" y="0"/>
                        <a:pt x="99" y="3"/>
                        <a:pt x="99" y="6"/>
                      </a:cubicBezTo>
                      <a:cubicBezTo>
                        <a:pt x="99" y="50"/>
                        <a:pt x="99" y="50"/>
                        <a:pt x="99" y="50"/>
                      </a:cubicBezTo>
                      <a:cubicBezTo>
                        <a:pt x="99" y="53"/>
                        <a:pt x="97" y="55"/>
                        <a:pt x="94" y="55"/>
                      </a:cubicBezTo>
                      <a:cubicBezTo>
                        <a:pt x="4" y="55"/>
                        <a:pt x="4" y="55"/>
                        <a:pt x="4" y="55"/>
                      </a:cubicBezTo>
                      <a:cubicBezTo>
                        <a:pt x="2" y="55"/>
                        <a:pt x="0" y="53"/>
                        <a:pt x="0" y="50"/>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1" name="íşḻîďe">
                  <a:extLst>
                    <a:ext uri="{FF2B5EF4-FFF2-40B4-BE49-F238E27FC236}">
                      <a16:creationId xmlns:a16="http://schemas.microsoft.com/office/drawing/2014/main" id="{1AA18C7F-CC80-4155-AA16-2217F133820A}"/>
                    </a:ext>
                  </a:extLst>
                </p:cNvPr>
                <p:cNvSpPr/>
                <p:nvPr/>
              </p:nvSpPr>
              <p:spPr bwMode="auto">
                <a:xfrm>
                  <a:off x="4092" y="3440"/>
                  <a:ext cx="24" cy="12"/>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0" y="19"/>
                        <a:pt x="0" y="18"/>
                        <a:pt x="0" y="17"/>
                      </a:cubicBezTo>
                      <a:cubicBezTo>
                        <a:pt x="0" y="2"/>
                        <a:pt x="0" y="2"/>
                        <a:pt x="0" y="2"/>
                      </a:cubicBezTo>
                      <a:cubicBezTo>
                        <a:pt x="0" y="1"/>
                        <a:pt x="0"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2" name="ïṥḻîḋê">
                  <a:extLst>
                    <a:ext uri="{FF2B5EF4-FFF2-40B4-BE49-F238E27FC236}">
                      <a16:creationId xmlns:a16="http://schemas.microsoft.com/office/drawing/2014/main" id="{A74D870E-300E-4170-AE0A-A2689F8B5E25}"/>
                    </a:ext>
                  </a:extLst>
                </p:cNvPr>
                <p:cNvSpPr/>
                <p:nvPr/>
              </p:nvSpPr>
              <p:spPr bwMode="auto">
                <a:xfrm>
                  <a:off x="4092" y="3461"/>
                  <a:ext cx="24" cy="12"/>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0" y="19"/>
                        <a:pt x="0" y="18"/>
                        <a:pt x="0" y="17"/>
                      </a:cubicBezTo>
                      <a:cubicBezTo>
                        <a:pt x="0" y="2"/>
                        <a:pt x="0" y="2"/>
                        <a:pt x="0" y="2"/>
                      </a:cubicBezTo>
                      <a:cubicBezTo>
                        <a:pt x="0" y="1"/>
                        <a:pt x="0"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3" name="í$ľîďê">
                  <a:extLst>
                    <a:ext uri="{FF2B5EF4-FFF2-40B4-BE49-F238E27FC236}">
                      <a16:creationId xmlns:a16="http://schemas.microsoft.com/office/drawing/2014/main" id="{DC6FFBB6-E73F-417E-9396-EF5FBCE3D8A1}"/>
                    </a:ext>
                  </a:extLst>
                </p:cNvPr>
                <p:cNvSpPr/>
                <p:nvPr/>
              </p:nvSpPr>
              <p:spPr bwMode="auto">
                <a:xfrm>
                  <a:off x="4060" y="3461"/>
                  <a:ext cx="24" cy="12"/>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0" y="19"/>
                        <a:pt x="0" y="18"/>
                        <a:pt x="0" y="17"/>
                      </a:cubicBezTo>
                      <a:cubicBezTo>
                        <a:pt x="0" y="2"/>
                        <a:pt x="0" y="2"/>
                        <a:pt x="0" y="2"/>
                      </a:cubicBezTo>
                      <a:cubicBezTo>
                        <a:pt x="0" y="1"/>
                        <a:pt x="0"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4" name="ïşľíḑè">
                  <a:extLst>
                    <a:ext uri="{FF2B5EF4-FFF2-40B4-BE49-F238E27FC236}">
                      <a16:creationId xmlns:a16="http://schemas.microsoft.com/office/drawing/2014/main" id="{364D327C-2E49-456F-87F3-F732FC5AD408}"/>
                    </a:ext>
                  </a:extLst>
                </p:cNvPr>
                <p:cNvSpPr/>
                <p:nvPr/>
              </p:nvSpPr>
              <p:spPr bwMode="auto">
                <a:xfrm>
                  <a:off x="4124" y="3461"/>
                  <a:ext cx="24" cy="12"/>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1" y="19"/>
                        <a:pt x="0" y="18"/>
                        <a:pt x="0" y="17"/>
                      </a:cubicBezTo>
                      <a:cubicBezTo>
                        <a:pt x="0" y="2"/>
                        <a:pt x="0" y="2"/>
                        <a:pt x="0" y="2"/>
                      </a:cubicBezTo>
                      <a:cubicBezTo>
                        <a:pt x="0" y="1"/>
                        <a:pt x="1"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5" name="î$lîḑê">
                  <a:extLst>
                    <a:ext uri="{FF2B5EF4-FFF2-40B4-BE49-F238E27FC236}">
                      <a16:creationId xmlns:a16="http://schemas.microsoft.com/office/drawing/2014/main" id="{3137792D-B6FA-4012-8341-F6C38781FA0A}"/>
                    </a:ext>
                  </a:extLst>
                </p:cNvPr>
                <p:cNvSpPr/>
                <p:nvPr/>
              </p:nvSpPr>
              <p:spPr bwMode="auto">
                <a:xfrm>
                  <a:off x="4021" y="3440"/>
                  <a:ext cx="31" cy="35"/>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6" name="ïṡḻiḍe">
                  <a:extLst>
                    <a:ext uri="{FF2B5EF4-FFF2-40B4-BE49-F238E27FC236}">
                      <a16:creationId xmlns:a16="http://schemas.microsoft.com/office/drawing/2014/main" id="{F7193F6F-F53F-4334-BE7F-84FF5CB18E84}"/>
                    </a:ext>
                  </a:extLst>
                </p:cNvPr>
                <p:cNvSpPr/>
                <p:nvPr/>
              </p:nvSpPr>
              <p:spPr bwMode="auto">
                <a:xfrm>
                  <a:off x="4832" y="3240"/>
                  <a:ext cx="424" cy="19"/>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57" name="îṣliḑè">
                  <a:extLst>
                    <a:ext uri="{FF2B5EF4-FFF2-40B4-BE49-F238E27FC236}">
                      <a16:creationId xmlns:a16="http://schemas.microsoft.com/office/drawing/2014/main" id="{925EE500-E9A8-4FDB-A62A-AE61491FCEF6}"/>
                    </a:ext>
                  </a:extLst>
                </p:cNvPr>
                <p:cNvSpPr/>
                <p:nvPr/>
              </p:nvSpPr>
              <p:spPr bwMode="auto">
                <a:xfrm>
                  <a:off x="4684" y="3000"/>
                  <a:ext cx="720" cy="245"/>
                </a:xfrm>
                <a:custGeom>
                  <a:avLst/>
                  <a:gdLst>
                    <a:gd name="T0" fmla="*/ 1060 w 1130"/>
                    <a:gd name="T1" fmla="*/ 0 h 384"/>
                    <a:gd name="T2" fmla="*/ 60 w 1130"/>
                    <a:gd name="T3" fmla="*/ 0 h 384"/>
                    <a:gd name="T4" fmla="*/ 9 w 1130"/>
                    <a:gd name="T5" fmla="*/ 63 h 384"/>
                    <a:gd name="T6" fmla="*/ 9 w 1130"/>
                    <a:gd name="T7" fmla="*/ 61 h 384"/>
                    <a:gd name="T8" fmla="*/ 9 w 1130"/>
                    <a:gd name="T9" fmla="*/ 68 h 384"/>
                    <a:gd name="T10" fmla="*/ 82 w 1130"/>
                    <a:gd name="T11" fmla="*/ 342 h 384"/>
                    <a:gd name="T12" fmla="*/ 157 w 1130"/>
                    <a:gd name="T13" fmla="*/ 384 h 384"/>
                    <a:gd name="T14" fmla="*/ 993 w 1130"/>
                    <a:gd name="T15" fmla="*/ 384 h 384"/>
                    <a:gd name="T16" fmla="*/ 1066 w 1130"/>
                    <a:gd name="T17" fmla="*/ 343 h 384"/>
                    <a:gd name="T18" fmla="*/ 1123 w 1130"/>
                    <a:gd name="T19" fmla="*/ 68 h 384"/>
                    <a:gd name="T20" fmla="*/ 1123 w 1130"/>
                    <a:gd name="T21" fmla="*/ 65 h 384"/>
                    <a:gd name="T22" fmla="*/ 1123 w 1130"/>
                    <a:gd name="T23" fmla="*/ 65 h 384"/>
                    <a:gd name="T24" fmla="*/ 1126 w 1130"/>
                    <a:gd name="T25" fmla="*/ 42 h 384"/>
                    <a:gd name="T26" fmla="*/ 1060 w 1130"/>
                    <a:gd name="T27" fmla="*/ 0 h 384"/>
                    <a:gd name="T28" fmla="*/ 9 w 1130"/>
                    <a:gd name="T29" fmla="*/ 58 h 384"/>
                    <a:gd name="T30" fmla="*/ 9 w 1130"/>
                    <a:gd name="T31" fmla="*/ 60 h 384"/>
                    <a:gd name="T32" fmla="*/ 9 w 1130"/>
                    <a:gd name="T33" fmla="*/ 58 h 384"/>
                    <a:gd name="T34" fmla="*/ 11 w 1130"/>
                    <a:gd name="T35" fmla="*/ 51 h 384"/>
                    <a:gd name="T36" fmla="*/ 11 w 1130"/>
                    <a:gd name="T37" fmla="*/ 52 h 384"/>
                    <a:gd name="T38" fmla="*/ 11 w 1130"/>
                    <a:gd name="T39" fmla="*/ 51 h 384"/>
                    <a:gd name="T40" fmla="*/ 10 w 1130"/>
                    <a:gd name="T41" fmla="*/ 54 h 384"/>
                    <a:gd name="T42" fmla="*/ 10 w 1130"/>
                    <a:gd name="T43" fmla="*/ 56 h 384"/>
                    <a:gd name="T44" fmla="*/ 10 w 1130"/>
                    <a:gd name="T45" fmla="*/ 54 h 384"/>
                    <a:gd name="T46" fmla="*/ 51 w 1130"/>
                    <a:gd name="T47" fmla="*/ 28 h 384"/>
                    <a:gd name="T48" fmla="*/ 56 w 1130"/>
                    <a:gd name="T49" fmla="*/ 27 h 384"/>
                    <a:gd name="T50" fmla="*/ 51 w 1130"/>
                    <a:gd name="T51" fmla="*/ 28 h 384"/>
                    <a:gd name="T52" fmla="*/ 23 w 1130"/>
                    <a:gd name="T53" fmla="*/ 38 h 384"/>
                    <a:gd name="T54" fmla="*/ 23 w 1130"/>
                    <a:gd name="T55" fmla="*/ 38 h 384"/>
                    <a:gd name="T56" fmla="*/ 23 w 1130"/>
                    <a:gd name="T57" fmla="*/ 38 h 384"/>
                    <a:gd name="T58" fmla="*/ 26 w 1130"/>
                    <a:gd name="T59" fmla="*/ 36 h 384"/>
                    <a:gd name="T60" fmla="*/ 27 w 1130"/>
                    <a:gd name="T61" fmla="*/ 35 h 384"/>
                    <a:gd name="T62" fmla="*/ 26 w 1130"/>
                    <a:gd name="T63" fmla="*/ 36 h 384"/>
                    <a:gd name="T64" fmla="*/ 30 w 1130"/>
                    <a:gd name="T65" fmla="*/ 34 h 384"/>
                    <a:gd name="T66" fmla="*/ 31 w 1130"/>
                    <a:gd name="T67" fmla="*/ 33 h 384"/>
                    <a:gd name="T68" fmla="*/ 30 w 1130"/>
                    <a:gd name="T69" fmla="*/ 34 h 384"/>
                    <a:gd name="T70" fmla="*/ 34 w 1130"/>
                    <a:gd name="T71" fmla="*/ 32 h 384"/>
                    <a:gd name="T72" fmla="*/ 35 w 1130"/>
                    <a:gd name="T73" fmla="*/ 31 h 384"/>
                    <a:gd name="T74" fmla="*/ 34 w 1130"/>
                    <a:gd name="T75" fmla="*/ 32 h 384"/>
                    <a:gd name="T76" fmla="*/ 38 w 1130"/>
                    <a:gd name="T77" fmla="*/ 30 h 384"/>
                    <a:gd name="T78" fmla="*/ 40 w 1130"/>
                    <a:gd name="T79" fmla="*/ 30 h 384"/>
                    <a:gd name="T80" fmla="*/ 38 w 1130"/>
                    <a:gd name="T81" fmla="*/ 30 h 384"/>
                    <a:gd name="T82" fmla="*/ 42 w 1130"/>
                    <a:gd name="T83" fmla="*/ 29 h 384"/>
                    <a:gd name="T84" fmla="*/ 44 w 1130"/>
                    <a:gd name="T85" fmla="*/ 29 h 384"/>
                    <a:gd name="T86" fmla="*/ 42 w 1130"/>
                    <a:gd name="T87" fmla="*/ 29 h 384"/>
                    <a:gd name="T88" fmla="*/ 47 w 1130"/>
                    <a:gd name="T89" fmla="*/ 28 h 384"/>
                    <a:gd name="T90" fmla="*/ 49 w 1130"/>
                    <a:gd name="T91" fmla="*/ 28 h 384"/>
                    <a:gd name="T92" fmla="*/ 47 w 1130"/>
                    <a:gd name="T93" fmla="*/ 28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1130" h="384">
                      <a:moveTo>
                        <a:pt x="1060" y="0"/>
                      </a:moveTo>
                      <a:cubicBezTo>
                        <a:pt x="60" y="0"/>
                        <a:pt x="60" y="0"/>
                        <a:pt x="60" y="0"/>
                      </a:cubicBezTo>
                      <a:cubicBezTo>
                        <a:pt x="14" y="0"/>
                        <a:pt x="0" y="29"/>
                        <a:pt x="9" y="63"/>
                      </a:cubicBezTo>
                      <a:cubicBezTo>
                        <a:pt x="9" y="62"/>
                        <a:pt x="9" y="62"/>
                        <a:pt x="9" y="61"/>
                      </a:cubicBezTo>
                      <a:cubicBezTo>
                        <a:pt x="9" y="64"/>
                        <a:pt x="9" y="66"/>
                        <a:pt x="9" y="68"/>
                      </a:cubicBezTo>
                      <a:cubicBezTo>
                        <a:pt x="82" y="342"/>
                        <a:pt x="82" y="342"/>
                        <a:pt x="82" y="342"/>
                      </a:cubicBezTo>
                      <a:cubicBezTo>
                        <a:pt x="93" y="383"/>
                        <a:pt x="103" y="384"/>
                        <a:pt x="157" y="384"/>
                      </a:cubicBezTo>
                      <a:cubicBezTo>
                        <a:pt x="993" y="384"/>
                        <a:pt x="993" y="384"/>
                        <a:pt x="993" y="384"/>
                      </a:cubicBezTo>
                      <a:cubicBezTo>
                        <a:pt x="1036" y="384"/>
                        <a:pt x="1058" y="384"/>
                        <a:pt x="1066" y="343"/>
                      </a:cubicBezTo>
                      <a:cubicBezTo>
                        <a:pt x="1123" y="68"/>
                        <a:pt x="1123" y="68"/>
                        <a:pt x="1123" y="68"/>
                      </a:cubicBezTo>
                      <a:cubicBezTo>
                        <a:pt x="1123" y="67"/>
                        <a:pt x="1123" y="66"/>
                        <a:pt x="1123" y="65"/>
                      </a:cubicBezTo>
                      <a:cubicBezTo>
                        <a:pt x="1123" y="65"/>
                        <a:pt x="1123" y="65"/>
                        <a:pt x="1123" y="65"/>
                      </a:cubicBezTo>
                      <a:cubicBezTo>
                        <a:pt x="1126" y="42"/>
                        <a:pt x="1126" y="42"/>
                        <a:pt x="1126" y="42"/>
                      </a:cubicBezTo>
                      <a:cubicBezTo>
                        <a:pt x="1130" y="9"/>
                        <a:pt x="1086" y="0"/>
                        <a:pt x="1060" y="0"/>
                      </a:cubicBezTo>
                      <a:moveTo>
                        <a:pt x="9" y="58"/>
                      </a:moveTo>
                      <a:cubicBezTo>
                        <a:pt x="9" y="58"/>
                        <a:pt x="9" y="59"/>
                        <a:pt x="9" y="60"/>
                      </a:cubicBezTo>
                      <a:cubicBezTo>
                        <a:pt x="9" y="59"/>
                        <a:pt x="9" y="58"/>
                        <a:pt x="9" y="58"/>
                      </a:cubicBezTo>
                      <a:moveTo>
                        <a:pt x="11" y="51"/>
                      </a:moveTo>
                      <a:cubicBezTo>
                        <a:pt x="11" y="52"/>
                        <a:pt x="11" y="52"/>
                        <a:pt x="11" y="52"/>
                      </a:cubicBezTo>
                      <a:cubicBezTo>
                        <a:pt x="11" y="51"/>
                        <a:pt x="11" y="51"/>
                        <a:pt x="11" y="51"/>
                      </a:cubicBezTo>
                      <a:moveTo>
                        <a:pt x="10" y="54"/>
                      </a:moveTo>
                      <a:cubicBezTo>
                        <a:pt x="10" y="55"/>
                        <a:pt x="10" y="55"/>
                        <a:pt x="10" y="56"/>
                      </a:cubicBezTo>
                      <a:cubicBezTo>
                        <a:pt x="10" y="55"/>
                        <a:pt x="10" y="55"/>
                        <a:pt x="10" y="54"/>
                      </a:cubicBezTo>
                      <a:moveTo>
                        <a:pt x="51" y="28"/>
                      </a:moveTo>
                      <a:cubicBezTo>
                        <a:pt x="52" y="27"/>
                        <a:pt x="54" y="27"/>
                        <a:pt x="56" y="27"/>
                      </a:cubicBezTo>
                      <a:cubicBezTo>
                        <a:pt x="54" y="27"/>
                        <a:pt x="52" y="27"/>
                        <a:pt x="51" y="28"/>
                      </a:cubicBezTo>
                      <a:moveTo>
                        <a:pt x="23" y="38"/>
                      </a:moveTo>
                      <a:cubicBezTo>
                        <a:pt x="23" y="38"/>
                        <a:pt x="23" y="38"/>
                        <a:pt x="23" y="38"/>
                      </a:cubicBezTo>
                      <a:cubicBezTo>
                        <a:pt x="23" y="38"/>
                        <a:pt x="23" y="38"/>
                        <a:pt x="23" y="38"/>
                      </a:cubicBezTo>
                      <a:moveTo>
                        <a:pt x="26" y="36"/>
                      </a:moveTo>
                      <a:cubicBezTo>
                        <a:pt x="27" y="35"/>
                        <a:pt x="27" y="35"/>
                        <a:pt x="27" y="35"/>
                      </a:cubicBezTo>
                      <a:cubicBezTo>
                        <a:pt x="26" y="36"/>
                        <a:pt x="26" y="36"/>
                        <a:pt x="26" y="36"/>
                      </a:cubicBezTo>
                      <a:moveTo>
                        <a:pt x="30" y="34"/>
                      </a:moveTo>
                      <a:cubicBezTo>
                        <a:pt x="31" y="33"/>
                        <a:pt x="31" y="33"/>
                        <a:pt x="31" y="33"/>
                      </a:cubicBezTo>
                      <a:cubicBezTo>
                        <a:pt x="30" y="34"/>
                        <a:pt x="30" y="34"/>
                        <a:pt x="30" y="34"/>
                      </a:cubicBezTo>
                      <a:moveTo>
                        <a:pt x="34" y="32"/>
                      </a:moveTo>
                      <a:cubicBezTo>
                        <a:pt x="34" y="32"/>
                        <a:pt x="35" y="32"/>
                        <a:pt x="35" y="31"/>
                      </a:cubicBezTo>
                      <a:cubicBezTo>
                        <a:pt x="35" y="32"/>
                        <a:pt x="34" y="32"/>
                        <a:pt x="34" y="32"/>
                      </a:cubicBezTo>
                      <a:moveTo>
                        <a:pt x="38" y="30"/>
                      </a:moveTo>
                      <a:cubicBezTo>
                        <a:pt x="38" y="30"/>
                        <a:pt x="39" y="30"/>
                        <a:pt x="40" y="30"/>
                      </a:cubicBezTo>
                      <a:cubicBezTo>
                        <a:pt x="39" y="30"/>
                        <a:pt x="38" y="30"/>
                        <a:pt x="38" y="30"/>
                      </a:cubicBezTo>
                      <a:moveTo>
                        <a:pt x="42" y="29"/>
                      </a:moveTo>
                      <a:cubicBezTo>
                        <a:pt x="43" y="29"/>
                        <a:pt x="44" y="29"/>
                        <a:pt x="44" y="29"/>
                      </a:cubicBezTo>
                      <a:cubicBezTo>
                        <a:pt x="44" y="29"/>
                        <a:pt x="43" y="29"/>
                        <a:pt x="42" y="29"/>
                      </a:cubicBezTo>
                      <a:moveTo>
                        <a:pt x="47" y="28"/>
                      </a:moveTo>
                      <a:cubicBezTo>
                        <a:pt x="47" y="28"/>
                        <a:pt x="48" y="28"/>
                        <a:pt x="49" y="28"/>
                      </a:cubicBezTo>
                      <a:cubicBezTo>
                        <a:pt x="48" y="28"/>
                        <a:pt x="47" y="28"/>
                        <a:pt x="47" y="28"/>
                      </a:cubicBezTo>
                    </a:path>
                  </a:pathLst>
                </a:custGeom>
                <a:solidFill>
                  <a:srgbClr val="34495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8" name="í$1iḓê">
                  <a:extLst>
                    <a:ext uri="{FF2B5EF4-FFF2-40B4-BE49-F238E27FC236}">
                      <a16:creationId xmlns:a16="http://schemas.microsoft.com/office/drawing/2014/main" id="{A355CC54-FD80-4E8E-AAF9-B36B3323D8F6}"/>
                    </a:ext>
                  </a:extLst>
                </p:cNvPr>
                <p:cNvSpPr/>
                <p:nvPr/>
              </p:nvSpPr>
              <p:spPr bwMode="auto">
                <a:xfrm>
                  <a:off x="4687" y="3000"/>
                  <a:ext cx="714" cy="42"/>
                </a:xfrm>
                <a:custGeom>
                  <a:avLst/>
                  <a:gdLst>
                    <a:gd name="T0" fmla="*/ 1054 w 1120"/>
                    <a:gd name="T1" fmla="*/ 0 h 65"/>
                    <a:gd name="T2" fmla="*/ 442 w 1120"/>
                    <a:gd name="T3" fmla="*/ 0 h 65"/>
                    <a:gd name="T4" fmla="*/ 402 w 1120"/>
                    <a:gd name="T5" fmla="*/ 0 h 65"/>
                    <a:gd name="T6" fmla="*/ 54 w 1120"/>
                    <a:gd name="T7" fmla="*/ 0 h 65"/>
                    <a:gd name="T8" fmla="*/ 0 w 1120"/>
                    <a:gd name="T9" fmla="*/ 44 h 65"/>
                    <a:gd name="T10" fmla="*/ 3 w 1120"/>
                    <a:gd name="T11" fmla="*/ 63 h 65"/>
                    <a:gd name="T12" fmla="*/ 17 w 1120"/>
                    <a:gd name="T13" fmla="*/ 38 h 65"/>
                    <a:gd name="T14" fmla="*/ 17 w 1120"/>
                    <a:gd name="T15" fmla="*/ 38 h 65"/>
                    <a:gd name="T16" fmla="*/ 17 w 1120"/>
                    <a:gd name="T17" fmla="*/ 38 h 65"/>
                    <a:gd name="T18" fmla="*/ 41 w 1120"/>
                    <a:gd name="T19" fmla="*/ 28 h 65"/>
                    <a:gd name="T20" fmla="*/ 41 w 1120"/>
                    <a:gd name="T21" fmla="*/ 28 h 65"/>
                    <a:gd name="T22" fmla="*/ 41 w 1120"/>
                    <a:gd name="T23" fmla="*/ 28 h 65"/>
                    <a:gd name="T24" fmla="*/ 50 w 1120"/>
                    <a:gd name="T25" fmla="*/ 27 h 65"/>
                    <a:gd name="T26" fmla="*/ 1071 w 1120"/>
                    <a:gd name="T27" fmla="*/ 27 h 65"/>
                    <a:gd name="T28" fmla="*/ 1117 w 1120"/>
                    <a:gd name="T29" fmla="*/ 65 h 65"/>
                    <a:gd name="T30" fmla="*/ 1120 w 1120"/>
                    <a:gd name="T31" fmla="*/ 42 h 65"/>
                    <a:gd name="T32" fmla="*/ 1120 w 1120"/>
                    <a:gd name="T33" fmla="*/ 38 h 65"/>
                    <a:gd name="T34" fmla="*/ 1054 w 1120"/>
                    <a:gd name="T35" fmla="*/ 0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20" h="65">
                      <a:moveTo>
                        <a:pt x="1054" y="0"/>
                      </a:moveTo>
                      <a:cubicBezTo>
                        <a:pt x="442" y="0"/>
                        <a:pt x="442" y="0"/>
                        <a:pt x="442" y="0"/>
                      </a:cubicBezTo>
                      <a:cubicBezTo>
                        <a:pt x="402" y="0"/>
                        <a:pt x="402" y="0"/>
                        <a:pt x="402" y="0"/>
                      </a:cubicBezTo>
                      <a:cubicBezTo>
                        <a:pt x="54" y="0"/>
                        <a:pt x="54" y="0"/>
                        <a:pt x="54" y="0"/>
                      </a:cubicBezTo>
                      <a:cubicBezTo>
                        <a:pt x="17" y="0"/>
                        <a:pt x="0" y="19"/>
                        <a:pt x="0" y="44"/>
                      </a:cubicBezTo>
                      <a:cubicBezTo>
                        <a:pt x="0" y="50"/>
                        <a:pt x="1" y="56"/>
                        <a:pt x="3" y="63"/>
                      </a:cubicBezTo>
                      <a:cubicBezTo>
                        <a:pt x="3" y="53"/>
                        <a:pt x="9" y="44"/>
                        <a:pt x="17" y="38"/>
                      </a:cubicBezTo>
                      <a:cubicBezTo>
                        <a:pt x="17" y="38"/>
                        <a:pt x="17" y="38"/>
                        <a:pt x="17" y="38"/>
                      </a:cubicBezTo>
                      <a:cubicBezTo>
                        <a:pt x="17" y="38"/>
                        <a:pt x="17" y="38"/>
                        <a:pt x="17" y="38"/>
                      </a:cubicBezTo>
                      <a:cubicBezTo>
                        <a:pt x="24" y="33"/>
                        <a:pt x="32" y="30"/>
                        <a:pt x="41" y="28"/>
                      </a:cubicBezTo>
                      <a:cubicBezTo>
                        <a:pt x="41" y="28"/>
                        <a:pt x="41" y="28"/>
                        <a:pt x="41" y="28"/>
                      </a:cubicBezTo>
                      <a:cubicBezTo>
                        <a:pt x="41" y="28"/>
                        <a:pt x="41" y="28"/>
                        <a:pt x="41" y="28"/>
                      </a:cubicBezTo>
                      <a:cubicBezTo>
                        <a:pt x="44" y="28"/>
                        <a:pt x="47" y="27"/>
                        <a:pt x="50" y="27"/>
                      </a:cubicBezTo>
                      <a:cubicBezTo>
                        <a:pt x="1071" y="27"/>
                        <a:pt x="1071" y="27"/>
                        <a:pt x="1071" y="27"/>
                      </a:cubicBezTo>
                      <a:cubicBezTo>
                        <a:pt x="1092" y="27"/>
                        <a:pt x="1113" y="48"/>
                        <a:pt x="1117" y="65"/>
                      </a:cubicBezTo>
                      <a:cubicBezTo>
                        <a:pt x="1120" y="42"/>
                        <a:pt x="1120" y="42"/>
                        <a:pt x="1120" y="42"/>
                      </a:cubicBezTo>
                      <a:cubicBezTo>
                        <a:pt x="1120" y="41"/>
                        <a:pt x="1120" y="39"/>
                        <a:pt x="1120" y="38"/>
                      </a:cubicBezTo>
                      <a:cubicBezTo>
                        <a:pt x="1120" y="8"/>
                        <a:pt x="1079" y="0"/>
                        <a:pt x="1054" y="0"/>
                      </a:cubicBezTo>
                    </a:path>
                  </a:pathLst>
                </a:custGeom>
                <a:solidFill>
                  <a:srgbClr val="1A242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59" name="iṧ1ídê">
                  <a:extLst>
                    <a:ext uri="{FF2B5EF4-FFF2-40B4-BE49-F238E27FC236}">
                      <a16:creationId xmlns:a16="http://schemas.microsoft.com/office/drawing/2014/main" id="{14D38737-0607-4148-A06E-F401E002E86D}"/>
                    </a:ext>
                  </a:extLst>
                </p:cNvPr>
                <p:cNvSpPr/>
                <p:nvPr/>
              </p:nvSpPr>
              <p:spPr bwMode="auto">
                <a:xfrm>
                  <a:off x="4722" y="3030"/>
                  <a:ext cx="649" cy="202"/>
                </a:xfrm>
                <a:custGeom>
                  <a:avLst/>
                  <a:gdLst>
                    <a:gd name="T0" fmla="*/ 649 w 649"/>
                    <a:gd name="T1" fmla="*/ 0 h 202"/>
                    <a:gd name="T2" fmla="*/ 529 w 649"/>
                    <a:gd name="T3" fmla="*/ 0 h 202"/>
                    <a:gd name="T4" fmla="*/ 305 w 649"/>
                    <a:gd name="T5" fmla="*/ 202 h 202"/>
                    <a:gd name="T6" fmla="*/ 285 w 649"/>
                    <a:gd name="T7" fmla="*/ 202 h 202"/>
                    <a:gd name="T8" fmla="*/ 464 w 649"/>
                    <a:gd name="T9" fmla="*/ 0 h 202"/>
                    <a:gd name="T10" fmla="*/ 396 w 649"/>
                    <a:gd name="T11" fmla="*/ 0 h 202"/>
                    <a:gd name="T12" fmla="*/ 211 w 649"/>
                    <a:gd name="T13" fmla="*/ 202 h 202"/>
                    <a:gd name="T14" fmla="*/ 116 w 649"/>
                    <a:gd name="T15" fmla="*/ 202 h 202"/>
                    <a:gd name="T16" fmla="*/ 259 w 649"/>
                    <a:gd name="T17" fmla="*/ 0 h 202"/>
                    <a:gd name="T18" fmla="*/ 0 w 649"/>
                    <a:gd name="T19" fmla="*/ 0 h 202"/>
                    <a:gd name="T20" fmla="*/ 40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29" y="0"/>
                      </a:lnTo>
                      <a:lnTo>
                        <a:pt x="305" y="202"/>
                      </a:lnTo>
                      <a:lnTo>
                        <a:pt x="285" y="202"/>
                      </a:lnTo>
                      <a:lnTo>
                        <a:pt x="464" y="0"/>
                      </a:lnTo>
                      <a:lnTo>
                        <a:pt x="396" y="0"/>
                      </a:lnTo>
                      <a:lnTo>
                        <a:pt x="211" y="202"/>
                      </a:lnTo>
                      <a:lnTo>
                        <a:pt x="116" y="202"/>
                      </a:lnTo>
                      <a:lnTo>
                        <a:pt x="259" y="0"/>
                      </a:lnTo>
                      <a:lnTo>
                        <a:pt x="0" y="0"/>
                      </a:lnTo>
                      <a:lnTo>
                        <a:pt x="40" y="202"/>
                      </a:lnTo>
                      <a:lnTo>
                        <a:pt x="614" y="202"/>
                      </a:lnTo>
                      <a:lnTo>
                        <a:pt x="649" y="0"/>
                      </a:lnTo>
                      <a:close/>
                    </a:path>
                  </a:pathLst>
                </a:custGeom>
                <a:solidFill>
                  <a:srgbClr val="D6DBD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0" name="işľídê">
                  <a:extLst>
                    <a:ext uri="{FF2B5EF4-FFF2-40B4-BE49-F238E27FC236}">
                      <a16:creationId xmlns:a16="http://schemas.microsoft.com/office/drawing/2014/main" id="{519A4BC3-FF6E-434E-9DCC-D6973A6F8A82}"/>
                    </a:ext>
                  </a:extLst>
                </p:cNvPr>
                <p:cNvSpPr/>
                <p:nvPr/>
              </p:nvSpPr>
              <p:spPr bwMode="auto">
                <a:xfrm>
                  <a:off x="4722" y="3030"/>
                  <a:ext cx="649" cy="202"/>
                </a:xfrm>
                <a:custGeom>
                  <a:avLst/>
                  <a:gdLst>
                    <a:gd name="T0" fmla="*/ 649 w 649"/>
                    <a:gd name="T1" fmla="*/ 0 h 202"/>
                    <a:gd name="T2" fmla="*/ 529 w 649"/>
                    <a:gd name="T3" fmla="*/ 0 h 202"/>
                    <a:gd name="T4" fmla="*/ 305 w 649"/>
                    <a:gd name="T5" fmla="*/ 202 h 202"/>
                    <a:gd name="T6" fmla="*/ 285 w 649"/>
                    <a:gd name="T7" fmla="*/ 202 h 202"/>
                    <a:gd name="T8" fmla="*/ 464 w 649"/>
                    <a:gd name="T9" fmla="*/ 0 h 202"/>
                    <a:gd name="T10" fmla="*/ 396 w 649"/>
                    <a:gd name="T11" fmla="*/ 0 h 202"/>
                    <a:gd name="T12" fmla="*/ 211 w 649"/>
                    <a:gd name="T13" fmla="*/ 202 h 202"/>
                    <a:gd name="T14" fmla="*/ 116 w 649"/>
                    <a:gd name="T15" fmla="*/ 202 h 202"/>
                    <a:gd name="T16" fmla="*/ 259 w 649"/>
                    <a:gd name="T17" fmla="*/ 0 h 202"/>
                    <a:gd name="T18" fmla="*/ 0 w 649"/>
                    <a:gd name="T19" fmla="*/ 0 h 202"/>
                    <a:gd name="T20" fmla="*/ 40 w 649"/>
                    <a:gd name="T21" fmla="*/ 202 h 202"/>
                    <a:gd name="T22" fmla="*/ 614 w 649"/>
                    <a:gd name="T23" fmla="*/ 202 h 202"/>
                    <a:gd name="T24" fmla="*/ 649 w 649"/>
                    <a:gd name="T25" fmla="*/ 0 h 2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9" h="202">
                      <a:moveTo>
                        <a:pt x="649" y="0"/>
                      </a:moveTo>
                      <a:lnTo>
                        <a:pt x="529" y="0"/>
                      </a:lnTo>
                      <a:lnTo>
                        <a:pt x="305" y="202"/>
                      </a:lnTo>
                      <a:lnTo>
                        <a:pt x="285" y="202"/>
                      </a:lnTo>
                      <a:lnTo>
                        <a:pt x="464" y="0"/>
                      </a:lnTo>
                      <a:lnTo>
                        <a:pt x="396" y="0"/>
                      </a:lnTo>
                      <a:lnTo>
                        <a:pt x="211" y="202"/>
                      </a:lnTo>
                      <a:lnTo>
                        <a:pt x="116" y="202"/>
                      </a:lnTo>
                      <a:lnTo>
                        <a:pt x="259" y="0"/>
                      </a:lnTo>
                      <a:lnTo>
                        <a:pt x="0" y="0"/>
                      </a:lnTo>
                      <a:lnTo>
                        <a:pt x="40" y="202"/>
                      </a:lnTo>
                      <a:lnTo>
                        <a:pt x="614" y="202"/>
                      </a:lnTo>
                      <a:lnTo>
                        <a:pt x="64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1" name="ïsḻiḓê">
                  <a:extLst>
                    <a:ext uri="{FF2B5EF4-FFF2-40B4-BE49-F238E27FC236}">
                      <a16:creationId xmlns:a16="http://schemas.microsoft.com/office/drawing/2014/main" id="{4A911F7B-CF53-4457-AD1C-48B40C3CF3A9}"/>
                    </a:ext>
                  </a:extLst>
                </p:cNvPr>
                <p:cNvSpPr/>
                <p:nvPr/>
              </p:nvSpPr>
              <p:spPr bwMode="auto">
                <a:xfrm>
                  <a:off x="4736" y="3251"/>
                  <a:ext cx="621" cy="357"/>
                </a:xfrm>
                <a:custGeom>
                  <a:avLst/>
                  <a:gdLst>
                    <a:gd name="T0" fmla="*/ 28 w 974"/>
                    <a:gd name="T1" fmla="*/ 0 h 561"/>
                    <a:gd name="T2" fmla="*/ 946 w 974"/>
                    <a:gd name="T3" fmla="*/ 0 h 561"/>
                    <a:gd name="T4" fmla="*/ 974 w 974"/>
                    <a:gd name="T5" fmla="*/ 27 h 561"/>
                    <a:gd name="T6" fmla="*/ 974 w 974"/>
                    <a:gd name="T7" fmla="*/ 534 h 561"/>
                    <a:gd name="T8" fmla="*/ 946 w 974"/>
                    <a:gd name="T9" fmla="*/ 561 h 561"/>
                    <a:gd name="T10" fmla="*/ 28 w 974"/>
                    <a:gd name="T11" fmla="*/ 561 h 561"/>
                    <a:gd name="T12" fmla="*/ 0 w 974"/>
                    <a:gd name="T13" fmla="*/ 534 h 561"/>
                    <a:gd name="T14" fmla="*/ 0 w 974"/>
                    <a:gd name="T15" fmla="*/ 27 h 561"/>
                    <a:gd name="T16" fmla="*/ 28 w 974"/>
                    <a:gd name="T17" fmla="*/ 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74" h="561">
                      <a:moveTo>
                        <a:pt x="28" y="0"/>
                      </a:moveTo>
                      <a:cubicBezTo>
                        <a:pt x="946" y="0"/>
                        <a:pt x="946" y="0"/>
                        <a:pt x="946" y="0"/>
                      </a:cubicBezTo>
                      <a:cubicBezTo>
                        <a:pt x="961" y="0"/>
                        <a:pt x="974" y="12"/>
                        <a:pt x="974" y="27"/>
                      </a:cubicBezTo>
                      <a:cubicBezTo>
                        <a:pt x="974" y="534"/>
                        <a:pt x="974" y="534"/>
                        <a:pt x="974" y="534"/>
                      </a:cubicBezTo>
                      <a:cubicBezTo>
                        <a:pt x="974" y="549"/>
                        <a:pt x="961" y="561"/>
                        <a:pt x="946" y="561"/>
                      </a:cubicBezTo>
                      <a:cubicBezTo>
                        <a:pt x="28" y="561"/>
                        <a:pt x="28" y="561"/>
                        <a:pt x="28" y="561"/>
                      </a:cubicBezTo>
                      <a:cubicBezTo>
                        <a:pt x="12" y="561"/>
                        <a:pt x="0" y="549"/>
                        <a:pt x="0" y="534"/>
                      </a:cubicBezTo>
                      <a:cubicBezTo>
                        <a:pt x="0" y="27"/>
                        <a:pt x="0" y="27"/>
                        <a:pt x="0" y="27"/>
                      </a:cubicBezTo>
                      <a:cubicBezTo>
                        <a:pt x="0" y="12"/>
                        <a:pt x="12" y="0"/>
                        <a:pt x="28" y="0"/>
                      </a:cubicBezTo>
                    </a:path>
                  </a:pathLst>
                </a:custGeom>
                <a:solidFill>
                  <a:srgbClr val="ECF0F1"/>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2" name="ïsḷídè">
                  <a:extLst>
                    <a:ext uri="{FF2B5EF4-FFF2-40B4-BE49-F238E27FC236}">
                      <a16:creationId xmlns:a16="http://schemas.microsoft.com/office/drawing/2014/main" id="{2ADBA1B3-0AE3-476E-B3CA-AEA2842AAD67}"/>
                    </a:ext>
                  </a:extLst>
                </p:cNvPr>
                <p:cNvSpPr/>
                <p:nvPr/>
              </p:nvSpPr>
              <p:spPr bwMode="auto">
                <a:xfrm>
                  <a:off x="4963" y="3500"/>
                  <a:ext cx="166" cy="86"/>
                </a:xfrm>
                <a:prstGeom prst="rect">
                  <a:avLst/>
                </a:prstGeom>
                <a:solidFill>
                  <a:srgbClr val="003333"/>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3" name="îṧľïdè">
                  <a:extLst>
                    <a:ext uri="{FF2B5EF4-FFF2-40B4-BE49-F238E27FC236}">
                      <a16:creationId xmlns:a16="http://schemas.microsoft.com/office/drawing/2014/main" id="{A2E20033-5BFB-4FB6-BD3B-2802C0F60529}"/>
                    </a:ext>
                  </a:extLst>
                </p:cNvPr>
                <p:cNvSpPr/>
                <p:nvPr/>
              </p:nvSpPr>
              <p:spPr bwMode="auto">
                <a:xfrm>
                  <a:off x="4963" y="3500"/>
                  <a:ext cx="166" cy="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4" name="íṣľíḍê">
                  <a:extLst>
                    <a:ext uri="{FF2B5EF4-FFF2-40B4-BE49-F238E27FC236}">
                      <a16:creationId xmlns:a16="http://schemas.microsoft.com/office/drawing/2014/main" id="{14B031B3-DC05-4A7B-8BAC-B82669755A11}"/>
                    </a:ext>
                  </a:extLst>
                </p:cNvPr>
                <p:cNvSpPr/>
                <p:nvPr/>
              </p:nvSpPr>
              <p:spPr bwMode="auto">
                <a:xfrm>
                  <a:off x="4766" y="3281"/>
                  <a:ext cx="559" cy="203"/>
                </a:xfrm>
                <a:prstGeom prst="rect">
                  <a:avLst/>
                </a:prstGeom>
                <a:solidFill>
                  <a:srgbClr val="A5A8A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5" name="ïṡliďè">
                  <a:extLst>
                    <a:ext uri="{FF2B5EF4-FFF2-40B4-BE49-F238E27FC236}">
                      <a16:creationId xmlns:a16="http://schemas.microsoft.com/office/drawing/2014/main" id="{24C1895D-512A-47A6-92D9-E5BA34C8071E}"/>
                    </a:ext>
                  </a:extLst>
                </p:cNvPr>
                <p:cNvSpPr/>
                <p:nvPr/>
              </p:nvSpPr>
              <p:spPr bwMode="auto">
                <a:xfrm>
                  <a:off x="4766" y="3281"/>
                  <a:ext cx="559" cy="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6" name="ïsļíḋè">
                  <a:extLst>
                    <a:ext uri="{FF2B5EF4-FFF2-40B4-BE49-F238E27FC236}">
                      <a16:creationId xmlns:a16="http://schemas.microsoft.com/office/drawing/2014/main" id="{B6DEEE32-DF0F-4619-95AE-588AB51E1D9D}"/>
                    </a:ext>
                  </a:extLst>
                </p:cNvPr>
                <p:cNvSpPr/>
                <p:nvPr/>
              </p:nvSpPr>
              <p:spPr bwMode="auto">
                <a:xfrm>
                  <a:off x="4975" y="3507"/>
                  <a:ext cx="139" cy="74"/>
                </a:xfrm>
                <a:custGeom>
                  <a:avLst/>
                  <a:gdLst>
                    <a:gd name="T0" fmla="*/ 205 w 218"/>
                    <a:gd name="T1" fmla="*/ 0 h 117"/>
                    <a:gd name="T2" fmla="*/ 12 w 218"/>
                    <a:gd name="T3" fmla="*/ 0 h 117"/>
                    <a:gd name="T4" fmla="*/ 0 w 218"/>
                    <a:gd name="T5" fmla="*/ 58 h 117"/>
                    <a:gd name="T6" fmla="*/ 12 w 218"/>
                    <a:gd name="T7" fmla="*/ 117 h 117"/>
                    <a:gd name="T8" fmla="*/ 205 w 218"/>
                    <a:gd name="T9" fmla="*/ 117 h 117"/>
                    <a:gd name="T10" fmla="*/ 218 w 218"/>
                    <a:gd name="T11" fmla="*/ 58 h 117"/>
                    <a:gd name="T12" fmla="*/ 205 w 218"/>
                    <a:gd name="T13" fmla="*/ 0 h 117"/>
                  </a:gdLst>
                  <a:ahLst/>
                  <a:cxnLst>
                    <a:cxn ang="0">
                      <a:pos x="T0" y="T1"/>
                    </a:cxn>
                    <a:cxn ang="0">
                      <a:pos x="T2" y="T3"/>
                    </a:cxn>
                    <a:cxn ang="0">
                      <a:pos x="T4" y="T5"/>
                    </a:cxn>
                    <a:cxn ang="0">
                      <a:pos x="T6" y="T7"/>
                    </a:cxn>
                    <a:cxn ang="0">
                      <a:pos x="T8" y="T9"/>
                    </a:cxn>
                    <a:cxn ang="0">
                      <a:pos x="T10" y="T11"/>
                    </a:cxn>
                    <a:cxn ang="0">
                      <a:pos x="T12" y="T13"/>
                    </a:cxn>
                  </a:cxnLst>
                  <a:rect l="0" t="0" r="r" b="b"/>
                  <a:pathLst>
                    <a:path w="218" h="117">
                      <a:moveTo>
                        <a:pt x="205" y="0"/>
                      </a:moveTo>
                      <a:cubicBezTo>
                        <a:pt x="12" y="0"/>
                        <a:pt x="12" y="0"/>
                        <a:pt x="12" y="0"/>
                      </a:cubicBezTo>
                      <a:cubicBezTo>
                        <a:pt x="5" y="0"/>
                        <a:pt x="0" y="26"/>
                        <a:pt x="0" y="58"/>
                      </a:cubicBezTo>
                      <a:cubicBezTo>
                        <a:pt x="0" y="91"/>
                        <a:pt x="5" y="117"/>
                        <a:pt x="12" y="117"/>
                      </a:cubicBezTo>
                      <a:cubicBezTo>
                        <a:pt x="205" y="117"/>
                        <a:pt x="205" y="117"/>
                        <a:pt x="205" y="117"/>
                      </a:cubicBezTo>
                      <a:cubicBezTo>
                        <a:pt x="212" y="117"/>
                        <a:pt x="218" y="91"/>
                        <a:pt x="218" y="58"/>
                      </a:cubicBezTo>
                      <a:cubicBezTo>
                        <a:pt x="218" y="26"/>
                        <a:pt x="212" y="0"/>
                        <a:pt x="205" y="0"/>
                      </a:cubicBezTo>
                    </a:path>
                  </a:pathLst>
                </a:custGeom>
                <a:solidFill>
                  <a:srgbClr val="002424"/>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67" name="îsļiḋé">
                  <a:extLst>
                    <a:ext uri="{FF2B5EF4-FFF2-40B4-BE49-F238E27FC236}">
                      <a16:creationId xmlns:a16="http://schemas.microsoft.com/office/drawing/2014/main" id="{F808D7DB-0A48-4D0D-A051-DD6ACE2A0260}"/>
                    </a:ext>
                  </a:extLst>
                </p:cNvPr>
                <p:cNvSpPr/>
                <p:nvPr/>
              </p:nvSpPr>
              <p:spPr bwMode="auto">
                <a:xfrm>
                  <a:off x="4981" y="3030"/>
                  <a:ext cx="137" cy="1"/>
                </a:xfrm>
                <a:prstGeom prst="rect">
                  <a:avLst/>
                </a:prstGeom>
                <a:solidFill>
                  <a:srgbClr val="9AA4A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8" name="ïṧļîḓè">
                  <a:extLst>
                    <a:ext uri="{FF2B5EF4-FFF2-40B4-BE49-F238E27FC236}">
                      <a16:creationId xmlns:a16="http://schemas.microsoft.com/office/drawing/2014/main" id="{FDBF4D29-4D46-4D3E-88E6-5A3FC0097738}"/>
                    </a:ext>
                  </a:extLst>
                </p:cNvPr>
                <p:cNvSpPr/>
                <p:nvPr/>
              </p:nvSpPr>
              <p:spPr bwMode="auto">
                <a:xfrm>
                  <a:off x="4981" y="3030"/>
                  <a:ext cx="137" cy="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269" name="îśḻïḋè">
                  <a:extLst>
                    <a:ext uri="{FF2B5EF4-FFF2-40B4-BE49-F238E27FC236}">
                      <a16:creationId xmlns:a16="http://schemas.microsoft.com/office/drawing/2014/main" id="{8B2054FD-B673-4306-8D4E-52EA50800E68}"/>
                    </a:ext>
                  </a:extLst>
                </p:cNvPr>
                <p:cNvSpPr/>
                <p:nvPr/>
              </p:nvSpPr>
              <p:spPr bwMode="auto">
                <a:xfrm>
                  <a:off x="4838" y="3030"/>
                  <a:ext cx="280" cy="202"/>
                </a:xfrm>
                <a:custGeom>
                  <a:avLst/>
                  <a:gdLst>
                    <a:gd name="T0" fmla="*/ 280 w 280"/>
                    <a:gd name="T1" fmla="*/ 0 h 202"/>
                    <a:gd name="T2" fmla="*/ 143 w 280"/>
                    <a:gd name="T3" fmla="*/ 0 h 202"/>
                    <a:gd name="T4" fmla="*/ 0 w 280"/>
                    <a:gd name="T5" fmla="*/ 202 h 202"/>
                    <a:gd name="T6" fmla="*/ 95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5" y="202"/>
                      </a:lnTo>
                      <a:lnTo>
                        <a:pt x="280"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0" name="íṡḷiḍè">
                  <a:extLst>
                    <a:ext uri="{FF2B5EF4-FFF2-40B4-BE49-F238E27FC236}">
                      <a16:creationId xmlns:a16="http://schemas.microsoft.com/office/drawing/2014/main" id="{FFAF39CF-FB6E-4EE5-A35B-A7FE65D264AD}"/>
                    </a:ext>
                  </a:extLst>
                </p:cNvPr>
                <p:cNvSpPr/>
                <p:nvPr/>
              </p:nvSpPr>
              <p:spPr bwMode="auto">
                <a:xfrm>
                  <a:off x="4838" y="3030"/>
                  <a:ext cx="280" cy="202"/>
                </a:xfrm>
                <a:custGeom>
                  <a:avLst/>
                  <a:gdLst>
                    <a:gd name="T0" fmla="*/ 280 w 280"/>
                    <a:gd name="T1" fmla="*/ 0 h 202"/>
                    <a:gd name="T2" fmla="*/ 143 w 280"/>
                    <a:gd name="T3" fmla="*/ 0 h 202"/>
                    <a:gd name="T4" fmla="*/ 0 w 280"/>
                    <a:gd name="T5" fmla="*/ 202 h 202"/>
                    <a:gd name="T6" fmla="*/ 95 w 280"/>
                    <a:gd name="T7" fmla="*/ 202 h 202"/>
                    <a:gd name="T8" fmla="*/ 280 w 280"/>
                    <a:gd name="T9" fmla="*/ 0 h 202"/>
                  </a:gdLst>
                  <a:ahLst/>
                  <a:cxnLst>
                    <a:cxn ang="0">
                      <a:pos x="T0" y="T1"/>
                    </a:cxn>
                    <a:cxn ang="0">
                      <a:pos x="T2" y="T3"/>
                    </a:cxn>
                    <a:cxn ang="0">
                      <a:pos x="T4" y="T5"/>
                    </a:cxn>
                    <a:cxn ang="0">
                      <a:pos x="T6" y="T7"/>
                    </a:cxn>
                    <a:cxn ang="0">
                      <a:pos x="T8" y="T9"/>
                    </a:cxn>
                  </a:cxnLst>
                  <a:rect l="0" t="0" r="r" b="b"/>
                  <a:pathLst>
                    <a:path w="280" h="202">
                      <a:moveTo>
                        <a:pt x="280" y="0"/>
                      </a:moveTo>
                      <a:lnTo>
                        <a:pt x="143" y="0"/>
                      </a:lnTo>
                      <a:lnTo>
                        <a:pt x="0" y="202"/>
                      </a:lnTo>
                      <a:lnTo>
                        <a:pt x="95" y="202"/>
                      </a:lnTo>
                      <a:lnTo>
                        <a:pt x="28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1" name="îṧ1íḍe">
                  <a:extLst>
                    <a:ext uri="{FF2B5EF4-FFF2-40B4-BE49-F238E27FC236}">
                      <a16:creationId xmlns:a16="http://schemas.microsoft.com/office/drawing/2014/main" id="{07F3DA65-5EB2-42D1-8823-F4E1F284D529}"/>
                    </a:ext>
                  </a:extLst>
                </p:cNvPr>
                <p:cNvSpPr/>
                <p:nvPr/>
              </p:nvSpPr>
              <p:spPr bwMode="auto">
                <a:xfrm>
                  <a:off x="5186"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close/>
                    </a:path>
                  </a:pathLst>
                </a:custGeom>
                <a:solidFill>
                  <a:srgbClr val="9AA4A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2" name="ïśļïḍê">
                  <a:extLst>
                    <a:ext uri="{FF2B5EF4-FFF2-40B4-BE49-F238E27FC236}">
                      <a16:creationId xmlns:a16="http://schemas.microsoft.com/office/drawing/2014/main" id="{1DF65713-9CB3-4B3C-87D9-A7E59F486CA4}"/>
                    </a:ext>
                  </a:extLst>
                </p:cNvPr>
                <p:cNvSpPr/>
                <p:nvPr/>
              </p:nvSpPr>
              <p:spPr bwMode="auto">
                <a:xfrm>
                  <a:off x="5186" y="3030"/>
                  <a:ext cx="65" cy="0"/>
                </a:xfrm>
                <a:custGeom>
                  <a:avLst/>
                  <a:gdLst>
                    <a:gd name="T0" fmla="*/ 65 w 65"/>
                    <a:gd name="T1" fmla="*/ 0 w 65"/>
                    <a:gd name="T2" fmla="*/ 65 w 65"/>
                    <a:gd name="T3" fmla="*/ 65 w 65"/>
                  </a:gdLst>
                  <a:ahLst/>
                  <a:cxnLst>
                    <a:cxn ang="0">
                      <a:pos x="T0" y="0"/>
                    </a:cxn>
                    <a:cxn ang="0">
                      <a:pos x="T1" y="0"/>
                    </a:cxn>
                    <a:cxn ang="0">
                      <a:pos x="T2" y="0"/>
                    </a:cxn>
                    <a:cxn ang="0">
                      <a:pos x="T3" y="0"/>
                    </a:cxn>
                  </a:cxnLst>
                  <a:rect l="0" t="0" r="r" b="b"/>
                  <a:pathLst>
                    <a:path w="65">
                      <a:moveTo>
                        <a:pt x="65" y="0"/>
                      </a:moveTo>
                      <a:lnTo>
                        <a:pt x="0" y="0"/>
                      </a:lnTo>
                      <a:lnTo>
                        <a:pt x="65" y="0"/>
                      </a:lnTo>
                      <a:lnTo>
                        <a:pt x="65"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3" name="ïsľïḍé">
                  <a:extLst>
                    <a:ext uri="{FF2B5EF4-FFF2-40B4-BE49-F238E27FC236}">
                      <a16:creationId xmlns:a16="http://schemas.microsoft.com/office/drawing/2014/main" id="{92D92AC0-95CC-43D3-B2F5-7FF9AF5193AD}"/>
                    </a:ext>
                  </a:extLst>
                </p:cNvPr>
                <p:cNvSpPr/>
                <p:nvPr/>
              </p:nvSpPr>
              <p:spPr bwMode="auto">
                <a:xfrm>
                  <a:off x="5007" y="3030"/>
                  <a:ext cx="244" cy="202"/>
                </a:xfrm>
                <a:custGeom>
                  <a:avLst/>
                  <a:gdLst>
                    <a:gd name="T0" fmla="*/ 244 w 244"/>
                    <a:gd name="T1" fmla="*/ 0 h 202"/>
                    <a:gd name="T2" fmla="*/ 179 w 244"/>
                    <a:gd name="T3" fmla="*/ 0 h 202"/>
                    <a:gd name="T4" fmla="*/ 0 w 244"/>
                    <a:gd name="T5" fmla="*/ 202 h 202"/>
                    <a:gd name="T6" fmla="*/ 20 w 244"/>
                    <a:gd name="T7" fmla="*/ 202 h 202"/>
                    <a:gd name="T8" fmla="*/ 244 w 244"/>
                    <a:gd name="T9" fmla="*/ 0 h 202"/>
                  </a:gdLst>
                  <a:ahLst/>
                  <a:cxnLst>
                    <a:cxn ang="0">
                      <a:pos x="T0" y="T1"/>
                    </a:cxn>
                    <a:cxn ang="0">
                      <a:pos x="T2" y="T3"/>
                    </a:cxn>
                    <a:cxn ang="0">
                      <a:pos x="T4" y="T5"/>
                    </a:cxn>
                    <a:cxn ang="0">
                      <a:pos x="T6" y="T7"/>
                    </a:cxn>
                    <a:cxn ang="0">
                      <a:pos x="T8" y="T9"/>
                    </a:cxn>
                  </a:cxnLst>
                  <a:rect l="0" t="0" r="r" b="b"/>
                  <a:pathLst>
                    <a:path w="244" h="202">
                      <a:moveTo>
                        <a:pt x="244" y="0"/>
                      </a:moveTo>
                      <a:lnTo>
                        <a:pt x="179" y="0"/>
                      </a:lnTo>
                      <a:lnTo>
                        <a:pt x="0" y="202"/>
                      </a:lnTo>
                      <a:lnTo>
                        <a:pt x="20" y="202"/>
                      </a:lnTo>
                      <a:lnTo>
                        <a:pt x="244" y="0"/>
                      </a:lnTo>
                      <a:close/>
                    </a:path>
                  </a:pathLst>
                </a:custGeom>
                <a:solidFill>
                  <a:srgbClr val="EBEDE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4" name="isļïḑé">
                  <a:extLst>
                    <a:ext uri="{FF2B5EF4-FFF2-40B4-BE49-F238E27FC236}">
                      <a16:creationId xmlns:a16="http://schemas.microsoft.com/office/drawing/2014/main" id="{EC3C4468-694D-4ACA-B77C-818D3C7BA8AD}"/>
                    </a:ext>
                  </a:extLst>
                </p:cNvPr>
                <p:cNvSpPr/>
                <p:nvPr/>
              </p:nvSpPr>
              <p:spPr bwMode="auto">
                <a:xfrm>
                  <a:off x="5007" y="3030"/>
                  <a:ext cx="244" cy="202"/>
                </a:xfrm>
                <a:custGeom>
                  <a:avLst/>
                  <a:gdLst>
                    <a:gd name="T0" fmla="*/ 244 w 244"/>
                    <a:gd name="T1" fmla="*/ 0 h 202"/>
                    <a:gd name="T2" fmla="*/ 179 w 244"/>
                    <a:gd name="T3" fmla="*/ 0 h 202"/>
                    <a:gd name="T4" fmla="*/ 0 w 244"/>
                    <a:gd name="T5" fmla="*/ 202 h 202"/>
                    <a:gd name="T6" fmla="*/ 20 w 244"/>
                    <a:gd name="T7" fmla="*/ 202 h 202"/>
                    <a:gd name="T8" fmla="*/ 244 w 244"/>
                    <a:gd name="T9" fmla="*/ 0 h 202"/>
                  </a:gdLst>
                  <a:ahLst/>
                  <a:cxnLst>
                    <a:cxn ang="0">
                      <a:pos x="T0" y="T1"/>
                    </a:cxn>
                    <a:cxn ang="0">
                      <a:pos x="T2" y="T3"/>
                    </a:cxn>
                    <a:cxn ang="0">
                      <a:pos x="T4" y="T5"/>
                    </a:cxn>
                    <a:cxn ang="0">
                      <a:pos x="T6" y="T7"/>
                    </a:cxn>
                    <a:cxn ang="0">
                      <a:pos x="T8" y="T9"/>
                    </a:cxn>
                  </a:cxnLst>
                  <a:rect l="0" t="0" r="r" b="b"/>
                  <a:pathLst>
                    <a:path w="244" h="202">
                      <a:moveTo>
                        <a:pt x="244" y="0"/>
                      </a:moveTo>
                      <a:lnTo>
                        <a:pt x="179" y="0"/>
                      </a:lnTo>
                      <a:lnTo>
                        <a:pt x="0" y="202"/>
                      </a:lnTo>
                      <a:lnTo>
                        <a:pt x="20" y="202"/>
                      </a:lnTo>
                      <a:lnTo>
                        <a:pt x="24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5" name="íšḻidê">
                  <a:extLst>
                    <a:ext uri="{FF2B5EF4-FFF2-40B4-BE49-F238E27FC236}">
                      <a16:creationId xmlns:a16="http://schemas.microsoft.com/office/drawing/2014/main" id="{5DA8401D-1A02-4DD7-B6B3-857D45BA1FAE}"/>
                    </a:ext>
                  </a:extLst>
                </p:cNvPr>
                <p:cNvSpPr/>
                <p:nvPr/>
              </p:nvSpPr>
              <p:spPr bwMode="auto">
                <a:xfrm>
                  <a:off x="4776"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6" name="îṥļíḍè">
                  <a:extLst>
                    <a:ext uri="{FF2B5EF4-FFF2-40B4-BE49-F238E27FC236}">
                      <a16:creationId xmlns:a16="http://schemas.microsoft.com/office/drawing/2014/main" id="{027BAF7F-5C94-4361-94C4-F4FA17F26F0F}"/>
                    </a:ext>
                  </a:extLst>
                </p:cNvPr>
                <p:cNvSpPr/>
                <p:nvPr/>
              </p:nvSpPr>
              <p:spPr bwMode="auto">
                <a:xfrm>
                  <a:off x="4818"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7" name="îŝľîḓé">
                  <a:extLst>
                    <a:ext uri="{FF2B5EF4-FFF2-40B4-BE49-F238E27FC236}">
                      <a16:creationId xmlns:a16="http://schemas.microsoft.com/office/drawing/2014/main" id="{3F2C1A68-2A80-4A44-BDC7-A6CC1862F80F}"/>
                    </a:ext>
                  </a:extLst>
                </p:cNvPr>
                <p:cNvSpPr/>
                <p:nvPr/>
              </p:nvSpPr>
              <p:spPr bwMode="auto">
                <a:xfrm>
                  <a:off x="4860" y="3293"/>
                  <a:ext cx="31" cy="35"/>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8" name="ïṥḻide">
                  <a:extLst>
                    <a:ext uri="{FF2B5EF4-FFF2-40B4-BE49-F238E27FC236}">
                      <a16:creationId xmlns:a16="http://schemas.microsoft.com/office/drawing/2014/main" id="{87A4F925-F1C6-4C77-B930-A9FF37301DA3}"/>
                    </a:ext>
                  </a:extLst>
                </p:cNvPr>
                <p:cNvSpPr/>
                <p:nvPr/>
              </p:nvSpPr>
              <p:spPr bwMode="auto">
                <a:xfrm>
                  <a:off x="4902" y="3293"/>
                  <a:ext cx="32" cy="35"/>
                </a:xfrm>
                <a:custGeom>
                  <a:avLst/>
                  <a:gdLst>
                    <a:gd name="T0" fmla="*/ 4 w 50"/>
                    <a:gd name="T1" fmla="*/ 0 h 55"/>
                    <a:gd name="T2" fmla="*/ 45 w 50"/>
                    <a:gd name="T3" fmla="*/ 0 h 55"/>
                    <a:gd name="T4" fmla="*/ 50 w 50"/>
                    <a:gd name="T5" fmla="*/ 6 h 55"/>
                    <a:gd name="T6" fmla="*/ 50 w 50"/>
                    <a:gd name="T7" fmla="*/ 49 h 55"/>
                    <a:gd name="T8" fmla="*/ 45 w 50"/>
                    <a:gd name="T9" fmla="*/ 55 h 55"/>
                    <a:gd name="T10" fmla="*/ 4 w 50"/>
                    <a:gd name="T11" fmla="*/ 55 h 55"/>
                    <a:gd name="T12" fmla="*/ 0 w 50"/>
                    <a:gd name="T13" fmla="*/ 49 h 55"/>
                    <a:gd name="T14" fmla="*/ 0 w 50"/>
                    <a:gd name="T15" fmla="*/ 6 h 55"/>
                    <a:gd name="T16" fmla="*/ 4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4" y="0"/>
                      </a:moveTo>
                      <a:cubicBezTo>
                        <a:pt x="45" y="0"/>
                        <a:pt x="45" y="0"/>
                        <a:pt x="45" y="0"/>
                      </a:cubicBezTo>
                      <a:cubicBezTo>
                        <a:pt x="48" y="0"/>
                        <a:pt x="50" y="3"/>
                        <a:pt x="50" y="6"/>
                      </a:cubicBezTo>
                      <a:cubicBezTo>
                        <a:pt x="50" y="49"/>
                        <a:pt x="50" y="49"/>
                        <a:pt x="50" y="49"/>
                      </a:cubicBezTo>
                      <a:cubicBezTo>
                        <a:pt x="50" y="53"/>
                        <a:pt x="48"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279" name="iṣḻiďè">
                  <a:extLst>
                    <a:ext uri="{FF2B5EF4-FFF2-40B4-BE49-F238E27FC236}">
                      <a16:creationId xmlns:a16="http://schemas.microsoft.com/office/drawing/2014/main" id="{EFA9619E-9D4B-4829-8E04-1BB5859715CF}"/>
                    </a:ext>
                  </a:extLst>
                </p:cNvPr>
                <p:cNvSpPr/>
                <p:nvPr/>
              </p:nvSpPr>
              <p:spPr bwMode="auto">
                <a:xfrm>
                  <a:off x="4944" y="3293"/>
                  <a:ext cx="32" cy="35"/>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sp>
            <p:nvSpPr>
              <p:cNvPr id="40" name="îŝlíḓé">
                <a:extLst>
                  <a:ext uri="{FF2B5EF4-FFF2-40B4-BE49-F238E27FC236}">
                    <a16:creationId xmlns:a16="http://schemas.microsoft.com/office/drawing/2014/main" id="{DEBEBCB0-571B-4AC5-87D9-A30C44661F66}"/>
                  </a:ext>
                </a:extLst>
              </p:cNvPr>
              <p:cNvSpPr/>
              <p:nvPr/>
            </p:nvSpPr>
            <p:spPr bwMode="auto">
              <a:xfrm>
                <a:off x="7827169" y="5080794"/>
                <a:ext cx="50800" cy="55563"/>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1" name="iŝlïḋê">
                <a:extLst>
                  <a:ext uri="{FF2B5EF4-FFF2-40B4-BE49-F238E27FC236}">
                    <a16:creationId xmlns:a16="http://schemas.microsoft.com/office/drawing/2014/main" id="{8763747A-C18B-4431-8A5C-A165EE45BB45}"/>
                  </a:ext>
                </a:extLst>
              </p:cNvPr>
              <p:cNvSpPr/>
              <p:nvPr/>
            </p:nvSpPr>
            <p:spPr bwMode="auto">
              <a:xfrm>
                <a:off x="7893844" y="5080794"/>
                <a:ext cx="50800" cy="55563"/>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3"/>
                      <a:pt x="50" y="6"/>
                    </a:cubicBezTo>
                    <a:cubicBezTo>
                      <a:pt x="50" y="49"/>
                      <a:pt x="50" y="49"/>
                      <a:pt x="50" y="49"/>
                    </a:cubicBezTo>
                    <a:cubicBezTo>
                      <a:pt x="50" y="53"/>
                      <a:pt x="48" y="55"/>
                      <a:pt x="45"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2" name="íṥḷiḋê">
                <a:extLst>
                  <a:ext uri="{FF2B5EF4-FFF2-40B4-BE49-F238E27FC236}">
                    <a16:creationId xmlns:a16="http://schemas.microsoft.com/office/drawing/2014/main" id="{108056FF-7E37-4C3B-8503-CCA75C9FE786}"/>
                  </a:ext>
                </a:extLst>
              </p:cNvPr>
              <p:cNvSpPr/>
              <p:nvPr/>
            </p:nvSpPr>
            <p:spPr bwMode="auto">
              <a:xfrm>
                <a:off x="7960519" y="5080794"/>
                <a:ext cx="50800" cy="55563"/>
              </a:xfrm>
              <a:custGeom>
                <a:avLst/>
                <a:gdLst>
                  <a:gd name="T0" fmla="*/ 5 w 50"/>
                  <a:gd name="T1" fmla="*/ 0 h 55"/>
                  <a:gd name="T2" fmla="*/ 46 w 50"/>
                  <a:gd name="T3" fmla="*/ 0 h 55"/>
                  <a:gd name="T4" fmla="*/ 50 w 50"/>
                  <a:gd name="T5" fmla="*/ 6 h 55"/>
                  <a:gd name="T6" fmla="*/ 50 w 50"/>
                  <a:gd name="T7" fmla="*/ 49 h 55"/>
                  <a:gd name="T8" fmla="*/ 46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3"/>
                      <a:pt x="50" y="6"/>
                    </a:cubicBezTo>
                    <a:cubicBezTo>
                      <a:pt x="50" y="49"/>
                      <a:pt x="50" y="49"/>
                      <a:pt x="50" y="49"/>
                    </a:cubicBezTo>
                    <a:cubicBezTo>
                      <a:pt x="50" y="53"/>
                      <a:pt x="48" y="55"/>
                      <a:pt x="46" y="55"/>
                    </a:cubicBezTo>
                    <a:cubicBezTo>
                      <a:pt x="5" y="55"/>
                      <a:pt x="5" y="55"/>
                      <a:pt x="5" y="55"/>
                    </a:cubicBezTo>
                    <a:cubicBezTo>
                      <a:pt x="2" y="55"/>
                      <a:pt x="0" y="53"/>
                      <a:pt x="0" y="49"/>
                    </a:cubicBezTo>
                    <a:cubicBezTo>
                      <a:pt x="0" y="6"/>
                      <a:pt x="0" y="6"/>
                      <a:pt x="0" y="6"/>
                    </a:cubicBezTo>
                    <a:cubicBezTo>
                      <a:pt x="0" y="3"/>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3" name="íṣlide">
                <a:extLst>
                  <a:ext uri="{FF2B5EF4-FFF2-40B4-BE49-F238E27FC236}">
                    <a16:creationId xmlns:a16="http://schemas.microsoft.com/office/drawing/2014/main" id="{4BE091DD-8276-40F5-820E-A0146CC0987F}"/>
                  </a:ext>
                </a:extLst>
              </p:cNvPr>
              <p:cNvSpPr/>
              <p:nvPr/>
            </p:nvSpPr>
            <p:spPr bwMode="auto">
              <a:xfrm>
                <a:off x="8028782" y="5080794"/>
                <a:ext cx="49213"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1" y="55"/>
                      <a:pt x="0" y="53"/>
                      <a:pt x="0" y="49"/>
                    </a:cubicBezTo>
                    <a:cubicBezTo>
                      <a:pt x="0" y="6"/>
                      <a:pt x="0" y="6"/>
                      <a:pt x="0" y="6"/>
                    </a:cubicBezTo>
                    <a:cubicBezTo>
                      <a:pt x="0" y="3"/>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4" name="ïṩḷïdè">
                <a:extLst>
                  <a:ext uri="{FF2B5EF4-FFF2-40B4-BE49-F238E27FC236}">
                    <a16:creationId xmlns:a16="http://schemas.microsoft.com/office/drawing/2014/main" id="{417CC5F1-6BC0-4094-9864-168B0D4E3F60}"/>
                  </a:ext>
                </a:extLst>
              </p:cNvPr>
              <p:cNvSpPr/>
              <p:nvPr/>
            </p:nvSpPr>
            <p:spPr bwMode="auto">
              <a:xfrm>
                <a:off x="8095457" y="5080794"/>
                <a:ext cx="49213"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5" name="ïŝļíḑê">
                <a:extLst>
                  <a:ext uri="{FF2B5EF4-FFF2-40B4-BE49-F238E27FC236}">
                    <a16:creationId xmlns:a16="http://schemas.microsoft.com/office/drawing/2014/main" id="{05536CD0-8BFA-4203-8B1F-63BDEECF49A2}"/>
                  </a:ext>
                </a:extLst>
              </p:cNvPr>
              <p:cNvSpPr/>
              <p:nvPr/>
            </p:nvSpPr>
            <p:spPr bwMode="auto">
              <a:xfrm>
                <a:off x="8162132" y="5080794"/>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6" name="isḻïḍe">
                <a:extLst>
                  <a:ext uri="{FF2B5EF4-FFF2-40B4-BE49-F238E27FC236}">
                    <a16:creationId xmlns:a16="http://schemas.microsoft.com/office/drawing/2014/main" id="{CFA5F6F2-707B-4BB3-BACD-883FAD0BD42B}"/>
                  </a:ext>
                </a:extLst>
              </p:cNvPr>
              <p:cNvSpPr/>
              <p:nvPr/>
            </p:nvSpPr>
            <p:spPr bwMode="auto">
              <a:xfrm>
                <a:off x="7593807" y="5158582"/>
                <a:ext cx="49213"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8" y="0"/>
                      <a:pt x="49" y="2"/>
                      <a:pt x="49" y="5"/>
                    </a:cubicBezTo>
                    <a:cubicBezTo>
                      <a:pt x="49" y="49"/>
                      <a:pt x="49" y="49"/>
                      <a:pt x="49" y="49"/>
                    </a:cubicBezTo>
                    <a:cubicBezTo>
                      <a:pt x="49" y="52"/>
                      <a:pt x="48"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7" name="íSlïḓé">
                <a:extLst>
                  <a:ext uri="{FF2B5EF4-FFF2-40B4-BE49-F238E27FC236}">
                    <a16:creationId xmlns:a16="http://schemas.microsoft.com/office/drawing/2014/main" id="{32A60977-A75E-4FF7-A041-888F12623B84}"/>
                  </a:ext>
                </a:extLst>
              </p:cNvPr>
              <p:cNvSpPr/>
              <p:nvPr/>
            </p:nvSpPr>
            <p:spPr bwMode="auto">
              <a:xfrm>
                <a:off x="7660482" y="5158582"/>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8" name="íşľiḓè">
                <a:extLst>
                  <a:ext uri="{FF2B5EF4-FFF2-40B4-BE49-F238E27FC236}">
                    <a16:creationId xmlns:a16="http://schemas.microsoft.com/office/drawing/2014/main" id="{AFD86AF0-3C82-4E2B-B770-44ECA1973FF9}"/>
                  </a:ext>
                </a:extLst>
              </p:cNvPr>
              <p:cNvSpPr/>
              <p:nvPr/>
            </p:nvSpPr>
            <p:spPr bwMode="auto">
              <a:xfrm>
                <a:off x="7727157" y="5158582"/>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9" name="iṣļiḑè">
                <a:extLst>
                  <a:ext uri="{FF2B5EF4-FFF2-40B4-BE49-F238E27FC236}">
                    <a16:creationId xmlns:a16="http://schemas.microsoft.com/office/drawing/2014/main" id="{3934FD59-B901-46B0-A41B-688694520B2A}"/>
                  </a:ext>
                </a:extLst>
              </p:cNvPr>
              <p:cNvSpPr/>
              <p:nvPr/>
            </p:nvSpPr>
            <p:spPr bwMode="auto">
              <a:xfrm>
                <a:off x="7793832" y="5158582"/>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0" name="ï$ļïďé">
                <a:extLst>
                  <a:ext uri="{FF2B5EF4-FFF2-40B4-BE49-F238E27FC236}">
                    <a16:creationId xmlns:a16="http://schemas.microsoft.com/office/drawing/2014/main" id="{B82611CE-F280-44DD-BBC7-25680C466318}"/>
                  </a:ext>
                </a:extLst>
              </p:cNvPr>
              <p:cNvSpPr/>
              <p:nvPr/>
            </p:nvSpPr>
            <p:spPr bwMode="auto">
              <a:xfrm>
                <a:off x="7860507" y="5158582"/>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1" name="işḻïďe">
                <a:extLst>
                  <a:ext uri="{FF2B5EF4-FFF2-40B4-BE49-F238E27FC236}">
                    <a16:creationId xmlns:a16="http://schemas.microsoft.com/office/drawing/2014/main" id="{9CC06FA1-CFCD-4E76-91E3-28E65427E9CD}"/>
                  </a:ext>
                </a:extLst>
              </p:cNvPr>
              <p:cNvSpPr/>
              <p:nvPr/>
            </p:nvSpPr>
            <p:spPr bwMode="auto">
              <a:xfrm>
                <a:off x="7927182" y="5158582"/>
                <a:ext cx="50800" cy="55563"/>
              </a:xfrm>
              <a:custGeom>
                <a:avLst/>
                <a:gdLst>
                  <a:gd name="T0" fmla="*/ 5 w 50"/>
                  <a:gd name="T1" fmla="*/ 0 h 55"/>
                  <a:gd name="T2" fmla="*/ 46 w 50"/>
                  <a:gd name="T3" fmla="*/ 0 h 55"/>
                  <a:gd name="T4" fmla="*/ 50 w 50"/>
                  <a:gd name="T5" fmla="*/ 5 h 55"/>
                  <a:gd name="T6" fmla="*/ 50 w 50"/>
                  <a:gd name="T7" fmla="*/ 49 h 55"/>
                  <a:gd name="T8" fmla="*/ 46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2"/>
                      <a:pt x="50" y="5"/>
                    </a:cubicBezTo>
                    <a:cubicBezTo>
                      <a:pt x="50" y="49"/>
                      <a:pt x="50" y="49"/>
                      <a:pt x="50" y="49"/>
                    </a:cubicBezTo>
                    <a:cubicBezTo>
                      <a:pt x="50" y="52"/>
                      <a:pt x="48" y="55"/>
                      <a:pt x="46"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2" name="ïṩ1iḓe">
                <a:extLst>
                  <a:ext uri="{FF2B5EF4-FFF2-40B4-BE49-F238E27FC236}">
                    <a16:creationId xmlns:a16="http://schemas.microsoft.com/office/drawing/2014/main" id="{42BC1561-8D6A-43F4-99F2-997C23201B9B}"/>
                  </a:ext>
                </a:extLst>
              </p:cNvPr>
              <p:cNvSpPr/>
              <p:nvPr/>
            </p:nvSpPr>
            <p:spPr bwMode="auto">
              <a:xfrm>
                <a:off x="7995444" y="5158582"/>
                <a:ext cx="49213"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3" name="îṧļiḑe">
                <a:extLst>
                  <a:ext uri="{FF2B5EF4-FFF2-40B4-BE49-F238E27FC236}">
                    <a16:creationId xmlns:a16="http://schemas.microsoft.com/office/drawing/2014/main" id="{04C3A852-B0BF-4806-ABBF-86790BDECB8B}"/>
                  </a:ext>
                </a:extLst>
              </p:cNvPr>
              <p:cNvSpPr/>
              <p:nvPr/>
            </p:nvSpPr>
            <p:spPr bwMode="auto">
              <a:xfrm>
                <a:off x="8062119" y="5158582"/>
                <a:ext cx="49213"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4" name="iŝ1íḋe">
                <a:extLst>
                  <a:ext uri="{FF2B5EF4-FFF2-40B4-BE49-F238E27FC236}">
                    <a16:creationId xmlns:a16="http://schemas.microsoft.com/office/drawing/2014/main" id="{6D977133-8C5A-49A9-A8A8-145406468533}"/>
                  </a:ext>
                </a:extLst>
              </p:cNvPr>
              <p:cNvSpPr/>
              <p:nvPr/>
            </p:nvSpPr>
            <p:spPr bwMode="auto">
              <a:xfrm>
                <a:off x="8128794" y="5158582"/>
                <a:ext cx="50800"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5" name="išļíďe">
                <a:extLst>
                  <a:ext uri="{FF2B5EF4-FFF2-40B4-BE49-F238E27FC236}">
                    <a16:creationId xmlns:a16="http://schemas.microsoft.com/office/drawing/2014/main" id="{B47D9FB0-4E9B-4197-BCD2-E19DDE0AF9B3}"/>
                  </a:ext>
                </a:extLst>
              </p:cNvPr>
              <p:cNvSpPr/>
              <p:nvPr/>
            </p:nvSpPr>
            <p:spPr bwMode="auto">
              <a:xfrm>
                <a:off x="8195469" y="5158582"/>
                <a:ext cx="50800"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6" name="îṩ1ïḓê">
                <a:extLst>
                  <a:ext uri="{FF2B5EF4-FFF2-40B4-BE49-F238E27FC236}">
                    <a16:creationId xmlns:a16="http://schemas.microsoft.com/office/drawing/2014/main" id="{36A6A8EE-D2CA-43E1-BCD1-826CB23BFDEA}"/>
                  </a:ext>
                </a:extLst>
              </p:cNvPr>
              <p:cNvSpPr/>
              <p:nvPr/>
            </p:nvSpPr>
            <p:spPr bwMode="auto">
              <a:xfrm>
                <a:off x="8228807" y="5080794"/>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7" name="îṡḻíḋe">
                <a:extLst>
                  <a:ext uri="{FF2B5EF4-FFF2-40B4-BE49-F238E27FC236}">
                    <a16:creationId xmlns:a16="http://schemas.microsoft.com/office/drawing/2014/main" id="{FA424A00-3DFE-478A-8CF8-6683786FF39C}"/>
                  </a:ext>
                </a:extLst>
              </p:cNvPr>
              <p:cNvSpPr/>
              <p:nvPr/>
            </p:nvSpPr>
            <p:spPr bwMode="auto">
              <a:xfrm>
                <a:off x="8295482" y="5080794"/>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3"/>
                      <a:pt x="49" y="6"/>
                    </a:cubicBezTo>
                    <a:cubicBezTo>
                      <a:pt x="49" y="49"/>
                      <a:pt x="49" y="49"/>
                      <a:pt x="49" y="49"/>
                    </a:cubicBezTo>
                    <a:cubicBezTo>
                      <a:pt x="49" y="53"/>
                      <a:pt x="47" y="55"/>
                      <a:pt x="45" y="55"/>
                    </a:cubicBezTo>
                    <a:cubicBezTo>
                      <a:pt x="4" y="55"/>
                      <a:pt x="4" y="55"/>
                      <a:pt x="4" y="55"/>
                    </a:cubicBezTo>
                    <a:cubicBezTo>
                      <a:pt x="2" y="55"/>
                      <a:pt x="0" y="53"/>
                      <a:pt x="0" y="49"/>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8" name="išḻíḍê">
                <a:extLst>
                  <a:ext uri="{FF2B5EF4-FFF2-40B4-BE49-F238E27FC236}">
                    <a16:creationId xmlns:a16="http://schemas.microsoft.com/office/drawing/2014/main" id="{A966773D-33EA-473E-8FD7-BF0D16F7D50E}"/>
                  </a:ext>
                </a:extLst>
              </p:cNvPr>
              <p:cNvSpPr/>
              <p:nvPr/>
            </p:nvSpPr>
            <p:spPr bwMode="auto">
              <a:xfrm>
                <a:off x="8263732" y="5158582"/>
                <a:ext cx="82550" cy="55563"/>
              </a:xfrm>
              <a:custGeom>
                <a:avLst/>
                <a:gdLst>
                  <a:gd name="T0" fmla="*/ 4 w 81"/>
                  <a:gd name="T1" fmla="*/ 0 h 55"/>
                  <a:gd name="T2" fmla="*/ 77 w 81"/>
                  <a:gd name="T3" fmla="*/ 0 h 55"/>
                  <a:gd name="T4" fmla="*/ 81 w 81"/>
                  <a:gd name="T5" fmla="*/ 5 h 55"/>
                  <a:gd name="T6" fmla="*/ 81 w 81"/>
                  <a:gd name="T7" fmla="*/ 49 h 55"/>
                  <a:gd name="T8" fmla="*/ 77 w 81"/>
                  <a:gd name="T9" fmla="*/ 55 h 55"/>
                  <a:gd name="T10" fmla="*/ 4 w 81"/>
                  <a:gd name="T11" fmla="*/ 55 h 55"/>
                  <a:gd name="T12" fmla="*/ 0 w 81"/>
                  <a:gd name="T13" fmla="*/ 49 h 55"/>
                  <a:gd name="T14" fmla="*/ 0 w 81"/>
                  <a:gd name="T15" fmla="*/ 5 h 55"/>
                  <a:gd name="T16" fmla="*/ 4 w 81"/>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1" h="55">
                    <a:moveTo>
                      <a:pt x="4" y="0"/>
                    </a:moveTo>
                    <a:cubicBezTo>
                      <a:pt x="77" y="0"/>
                      <a:pt x="77" y="0"/>
                      <a:pt x="77" y="0"/>
                    </a:cubicBezTo>
                    <a:cubicBezTo>
                      <a:pt x="79" y="0"/>
                      <a:pt x="81" y="2"/>
                      <a:pt x="81" y="5"/>
                    </a:cubicBezTo>
                    <a:cubicBezTo>
                      <a:pt x="81" y="49"/>
                      <a:pt x="81" y="49"/>
                      <a:pt x="81" y="49"/>
                    </a:cubicBezTo>
                    <a:cubicBezTo>
                      <a:pt x="81" y="52"/>
                      <a:pt x="79" y="55"/>
                      <a:pt x="77"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9" name="îṣļíḓe">
                <a:extLst>
                  <a:ext uri="{FF2B5EF4-FFF2-40B4-BE49-F238E27FC236}">
                    <a16:creationId xmlns:a16="http://schemas.microsoft.com/office/drawing/2014/main" id="{BB08BECF-096E-4CC2-9D00-4114C797AFC5}"/>
                  </a:ext>
                </a:extLst>
              </p:cNvPr>
              <p:cNvSpPr/>
              <p:nvPr/>
            </p:nvSpPr>
            <p:spPr bwMode="auto">
              <a:xfrm>
                <a:off x="7495382" y="5158582"/>
                <a:ext cx="84138" cy="55563"/>
              </a:xfrm>
              <a:custGeom>
                <a:avLst/>
                <a:gdLst>
                  <a:gd name="T0" fmla="*/ 4 w 84"/>
                  <a:gd name="T1" fmla="*/ 0 h 55"/>
                  <a:gd name="T2" fmla="*/ 79 w 84"/>
                  <a:gd name="T3" fmla="*/ 0 h 55"/>
                  <a:gd name="T4" fmla="*/ 84 w 84"/>
                  <a:gd name="T5" fmla="*/ 5 h 55"/>
                  <a:gd name="T6" fmla="*/ 84 w 84"/>
                  <a:gd name="T7" fmla="*/ 49 h 55"/>
                  <a:gd name="T8" fmla="*/ 79 w 84"/>
                  <a:gd name="T9" fmla="*/ 55 h 55"/>
                  <a:gd name="T10" fmla="*/ 4 w 84"/>
                  <a:gd name="T11" fmla="*/ 55 h 55"/>
                  <a:gd name="T12" fmla="*/ 0 w 84"/>
                  <a:gd name="T13" fmla="*/ 49 h 55"/>
                  <a:gd name="T14" fmla="*/ 0 w 84"/>
                  <a:gd name="T15" fmla="*/ 5 h 55"/>
                  <a:gd name="T16" fmla="*/ 4 w 84"/>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4" h="55">
                    <a:moveTo>
                      <a:pt x="4" y="0"/>
                    </a:moveTo>
                    <a:cubicBezTo>
                      <a:pt x="79" y="0"/>
                      <a:pt x="79" y="0"/>
                      <a:pt x="79" y="0"/>
                    </a:cubicBezTo>
                    <a:cubicBezTo>
                      <a:pt x="82" y="0"/>
                      <a:pt x="84" y="2"/>
                      <a:pt x="84" y="5"/>
                    </a:cubicBezTo>
                    <a:cubicBezTo>
                      <a:pt x="84" y="49"/>
                      <a:pt x="84" y="49"/>
                      <a:pt x="84" y="49"/>
                    </a:cubicBezTo>
                    <a:cubicBezTo>
                      <a:pt x="84" y="52"/>
                      <a:pt x="82" y="55"/>
                      <a:pt x="79" y="55"/>
                    </a:cubicBezTo>
                    <a:cubicBezTo>
                      <a:pt x="4" y="55"/>
                      <a:pt x="4" y="55"/>
                      <a:pt x="4" y="55"/>
                    </a:cubicBezTo>
                    <a:cubicBezTo>
                      <a:pt x="1" y="55"/>
                      <a:pt x="0" y="52"/>
                      <a:pt x="0" y="49"/>
                    </a:cubicBezTo>
                    <a:cubicBezTo>
                      <a:pt x="0" y="5"/>
                      <a:pt x="0" y="5"/>
                      <a:pt x="0" y="5"/>
                    </a:cubicBezTo>
                    <a:cubicBezTo>
                      <a:pt x="0" y="2"/>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0" name="íšļïḓe">
                <a:extLst>
                  <a:ext uri="{FF2B5EF4-FFF2-40B4-BE49-F238E27FC236}">
                    <a16:creationId xmlns:a16="http://schemas.microsoft.com/office/drawing/2014/main" id="{36CCB2F9-A434-437F-B0AF-DB82CE70B93E}"/>
                  </a:ext>
                </a:extLst>
              </p:cNvPr>
              <p:cNvSpPr/>
              <p:nvPr/>
            </p:nvSpPr>
            <p:spPr bwMode="auto">
              <a:xfrm>
                <a:off x="7495382" y="5236369"/>
                <a:ext cx="98425" cy="55563"/>
              </a:xfrm>
              <a:custGeom>
                <a:avLst/>
                <a:gdLst>
                  <a:gd name="T0" fmla="*/ 4 w 98"/>
                  <a:gd name="T1" fmla="*/ 0 h 55"/>
                  <a:gd name="T2" fmla="*/ 94 w 98"/>
                  <a:gd name="T3" fmla="*/ 0 h 55"/>
                  <a:gd name="T4" fmla="*/ 98 w 98"/>
                  <a:gd name="T5" fmla="*/ 6 h 55"/>
                  <a:gd name="T6" fmla="*/ 98 w 98"/>
                  <a:gd name="T7" fmla="*/ 50 h 55"/>
                  <a:gd name="T8" fmla="*/ 94 w 98"/>
                  <a:gd name="T9" fmla="*/ 55 h 55"/>
                  <a:gd name="T10" fmla="*/ 4 w 98"/>
                  <a:gd name="T11" fmla="*/ 55 h 55"/>
                  <a:gd name="T12" fmla="*/ 0 w 98"/>
                  <a:gd name="T13" fmla="*/ 50 h 55"/>
                  <a:gd name="T14" fmla="*/ 0 w 98"/>
                  <a:gd name="T15" fmla="*/ 6 h 55"/>
                  <a:gd name="T16" fmla="*/ 4 w 98"/>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8" h="55">
                    <a:moveTo>
                      <a:pt x="4" y="0"/>
                    </a:moveTo>
                    <a:cubicBezTo>
                      <a:pt x="94" y="0"/>
                      <a:pt x="94" y="0"/>
                      <a:pt x="94" y="0"/>
                    </a:cubicBezTo>
                    <a:cubicBezTo>
                      <a:pt x="96" y="0"/>
                      <a:pt x="98" y="3"/>
                      <a:pt x="98" y="6"/>
                    </a:cubicBezTo>
                    <a:cubicBezTo>
                      <a:pt x="98" y="50"/>
                      <a:pt x="98" y="50"/>
                      <a:pt x="98" y="50"/>
                    </a:cubicBezTo>
                    <a:cubicBezTo>
                      <a:pt x="98" y="53"/>
                      <a:pt x="96" y="55"/>
                      <a:pt x="94" y="55"/>
                    </a:cubicBezTo>
                    <a:cubicBezTo>
                      <a:pt x="4" y="55"/>
                      <a:pt x="4" y="55"/>
                      <a:pt x="4" y="55"/>
                    </a:cubicBezTo>
                    <a:cubicBezTo>
                      <a:pt x="1" y="55"/>
                      <a:pt x="0" y="53"/>
                      <a:pt x="0" y="50"/>
                    </a:cubicBezTo>
                    <a:cubicBezTo>
                      <a:pt x="0" y="6"/>
                      <a:pt x="0" y="6"/>
                      <a:pt x="0" y="6"/>
                    </a:cubicBezTo>
                    <a:cubicBezTo>
                      <a:pt x="0" y="3"/>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1" name="íṩļïḑè">
                <a:extLst>
                  <a:ext uri="{FF2B5EF4-FFF2-40B4-BE49-F238E27FC236}">
                    <a16:creationId xmlns:a16="http://schemas.microsoft.com/office/drawing/2014/main" id="{9FBE039A-C163-4685-9D67-F1F55C8E67BE}"/>
                  </a:ext>
                </a:extLst>
              </p:cNvPr>
              <p:cNvSpPr/>
              <p:nvPr/>
            </p:nvSpPr>
            <p:spPr bwMode="auto">
              <a:xfrm>
                <a:off x="7495382" y="5314157"/>
                <a:ext cx="49213" cy="55563"/>
              </a:xfrm>
              <a:custGeom>
                <a:avLst/>
                <a:gdLst>
                  <a:gd name="T0" fmla="*/ 4 w 49"/>
                  <a:gd name="T1" fmla="*/ 0 h 55"/>
                  <a:gd name="T2" fmla="*/ 44 w 49"/>
                  <a:gd name="T3" fmla="*/ 0 h 55"/>
                  <a:gd name="T4" fmla="*/ 49 w 49"/>
                  <a:gd name="T5" fmla="*/ 5 h 55"/>
                  <a:gd name="T6" fmla="*/ 49 w 49"/>
                  <a:gd name="T7" fmla="*/ 49 h 55"/>
                  <a:gd name="T8" fmla="*/ 44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4" y="0"/>
                      <a:pt x="44" y="0"/>
                      <a:pt x="44" y="0"/>
                    </a:cubicBezTo>
                    <a:cubicBezTo>
                      <a:pt x="47" y="0"/>
                      <a:pt x="49" y="2"/>
                      <a:pt x="49" y="5"/>
                    </a:cubicBezTo>
                    <a:cubicBezTo>
                      <a:pt x="49" y="49"/>
                      <a:pt x="49" y="49"/>
                      <a:pt x="49" y="49"/>
                    </a:cubicBezTo>
                    <a:cubicBezTo>
                      <a:pt x="49" y="52"/>
                      <a:pt x="47" y="55"/>
                      <a:pt x="44" y="55"/>
                    </a:cubicBezTo>
                    <a:cubicBezTo>
                      <a:pt x="4" y="55"/>
                      <a:pt x="4" y="55"/>
                      <a:pt x="4" y="55"/>
                    </a:cubicBezTo>
                    <a:cubicBezTo>
                      <a:pt x="1" y="55"/>
                      <a:pt x="0" y="52"/>
                      <a:pt x="0" y="49"/>
                    </a:cubicBezTo>
                    <a:cubicBezTo>
                      <a:pt x="0" y="5"/>
                      <a:pt x="0" y="5"/>
                      <a:pt x="0" y="5"/>
                    </a:cubicBezTo>
                    <a:cubicBezTo>
                      <a:pt x="0" y="2"/>
                      <a:pt x="1"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2" name="ïş1ïḑe">
                <a:extLst>
                  <a:ext uri="{FF2B5EF4-FFF2-40B4-BE49-F238E27FC236}">
                    <a16:creationId xmlns:a16="http://schemas.microsoft.com/office/drawing/2014/main" id="{413BAB55-C44A-4073-B257-030283E514C1}"/>
                  </a:ext>
                </a:extLst>
              </p:cNvPr>
              <p:cNvSpPr/>
              <p:nvPr/>
            </p:nvSpPr>
            <p:spPr bwMode="auto">
              <a:xfrm>
                <a:off x="7560469" y="5314157"/>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3" name="iŝľïḋè">
                <a:extLst>
                  <a:ext uri="{FF2B5EF4-FFF2-40B4-BE49-F238E27FC236}">
                    <a16:creationId xmlns:a16="http://schemas.microsoft.com/office/drawing/2014/main" id="{B9A10CFC-99FE-4E5D-AC17-C977EB2948FB}"/>
                  </a:ext>
                </a:extLst>
              </p:cNvPr>
              <p:cNvSpPr/>
              <p:nvPr/>
            </p:nvSpPr>
            <p:spPr bwMode="auto">
              <a:xfrm>
                <a:off x="7627144" y="5314157"/>
                <a:ext cx="50800" cy="55563"/>
              </a:xfrm>
              <a:custGeom>
                <a:avLst/>
                <a:gdLst>
                  <a:gd name="T0" fmla="*/ 5 w 50"/>
                  <a:gd name="T1" fmla="*/ 0 h 55"/>
                  <a:gd name="T2" fmla="*/ 45 w 50"/>
                  <a:gd name="T3" fmla="*/ 0 h 55"/>
                  <a:gd name="T4" fmla="*/ 50 w 50"/>
                  <a:gd name="T5" fmla="*/ 5 h 55"/>
                  <a:gd name="T6" fmla="*/ 50 w 50"/>
                  <a:gd name="T7" fmla="*/ 49 h 55"/>
                  <a:gd name="T8" fmla="*/ 45 w 50"/>
                  <a:gd name="T9" fmla="*/ 55 h 55"/>
                  <a:gd name="T10" fmla="*/ 5 w 50"/>
                  <a:gd name="T11" fmla="*/ 55 h 55"/>
                  <a:gd name="T12" fmla="*/ 0 w 50"/>
                  <a:gd name="T13" fmla="*/ 49 h 55"/>
                  <a:gd name="T14" fmla="*/ 0 w 50"/>
                  <a:gd name="T15" fmla="*/ 5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5"/>
                    </a:cubicBezTo>
                    <a:cubicBezTo>
                      <a:pt x="50" y="49"/>
                      <a:pt x="50" y="49"/>
                      <a:pt x="50" y="49"/>
                    </a:cubicBezTo>
                    <a:cubicBezTo>
                      <a:pt x="50" y="52"/>
                      <a:pt x="48" y="55"/>
                      <a:pt x="45"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4" name="iŝľïḓè">
                <a:extLst>
                  <a:ext uri="{FF2B5EF4-FFF2-40B4-BE49-F238E27FC236}">
                    <a16:creationId xmlns:a16="http://schemas.microsoft.com/office/drawing/2014/main" id="{BD994AE5-6F1D-49C3-9A7C-9D69E9DC118A}"/>
                  </a:ext>
                </a:extLst>
              </p:cNvPr>
              <p:cNvSpPr/>
              <p:nvPr/>
            </p:nvSpPr>
            <p:spPr bwMode="auto">
              <a:xfrm>
                <a:off x="7693819" y="5314157"/>
                <a:ext cx="438150" cy="55563"/>
              </a:xfrm>
              <a:custGeom>
                <a:avLst/>
                <a:gdLst>
                  <a:gd name="T0" fmla="*/ 5 w 432"/>
                  <a:gd name="T1" fmla="*/ 0 h 55"/>
                  <a:gd name="T2" fmla="*/ 427 w 432"/>
                  <a:gd name="T3" fmla="*/ 0 h 55"/>
                  <a:gd name="T4" fmla="*/ 432 w 432"/>
                  <a:gd name="T5" fmla="*/ 5 h 55"/>
                  <a:gd name="T6" fmla="*/ 432 w 432"/>
                  <a:gd name="T7" fmla="*/ 49 h 55"/>
                  <a:gd name="T8" fmla="*/ 427 w 432"/>
                  <a:gd name="T9" fmla="*/ 55 h 55"/>
                  <a:gd name="T10" fmla="*/ 5 w 432"/>
                  <a:gd name="T11" fmla="*/ 55 h 55"/>
                  <a:gd name="T12" fmla="*/ 0 w 432"/>
                  <a:gd name="T13" fmla="*/ 49 h 55"/>
                  <a:gd name="T14" fmla="*/ 0 w 432"/>
                  <a:gd name="T15" fmla="*/ 5 h 55"/>
                  <a:gd name="T16" fmla="*/ 5 w 432"/>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2" h="55">
                    <a:moveTo>
                      <a:pt x="5" y="0"/>
                    </a:moveTo>
                    <a:cubicBezTo>
                      <a:pt x="427" y="0"/>
                      <a:pt x="427" y="0"/>
                      <a:pt x="427" y="0"/>
                    </a:cubicBezTo>
                    <a:cubicBezTo>
                      <a:pt x="430" y="0"/>
                      <a:pt x="432" y="2"/>
                      <a:pt x="432" y="5"/>
                    </a:cubicBezTo>
                    <a:cubicBezTo>
                      <a:pt x="432" y="49"/>
                      <a:pt x="432" y="49"/>
                      <a:pt x="432" y="49"/>
                    </a:cubicBezTo>
                    <a:cubicBezTo>
                      <a:pt x="432" y="52"/>
                      <a:pt x="430" y="55"/>
                      <a:pt x="427" y="55"/>
                    </a:cubicBezTo>
                    <a:cubicBezTo>
                      <a:pt x="5" y="55"/>
                      <a:pt x="5" y="55"/>
                      <a:pt x="5" y="55"/>
                    </a:cubicBezTo>
                    <a:cubicBezTo>
                      <a:pt x="2" y="55"/>
                      <a:pt x="0" y="52"/>
                      <a:pt x="0" y="49"/>
                    </a:cubicBezTo>
                    <a:cubicBezTo>
                      <a:pt x="0" y="5"/>
                      <a:pt x="0" y="5"/>
                      <a:pt x="0" y="5"/>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5" name="î$ḷïḋê">
                <a:extLst>
                  <a:ext uri="{FF2B5EF4-FFF2-40B4-BE49-F238E27FC236}">
                    <a16:creationId xmlns:a16="http://schemas.microsoft.com/office/drawing/2014/main" id="{17CCE4CC-4038-4A18-9809-4C62E38677ED}"/>
                  </a:ext>
                </a:extLst>
              </p:cNvPr>
              <p:cNvSpPr/>
              <p:nvPr/>
            </p:nvSpPr>
            <p:spPr bwMode="auto">
              <a:xfrm>
                <a:off x="7609682" y="5236369"/>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6" name="iŝļïďê">
                <a:extLst>
                  <a:ext uri="{FF2B5EF4-FFF2-40B4-BE49-F238E27FC236}">
                    <a16:creationId xmlns:a16="http://schemas.microsoft.com/office/drawing/2014/main" id="{66886BBB-6639-45BF-B708-8CE49E935B09}"/>
                  </a:ext>
                </a:extLst>
              </p:cNvPr>
              <p:cNvSpPr/>
              <p:nvPr/>
            </p:nvSpPr>
            <p:spPr bwMode="auto">
              <a:xfrm>
                <a:off x="7676357" y="5236369"/>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7" name="î$lîḑé">
                <a:extLst>
                  <a:ext uri="{FF2B5EF4-FFF2-40B4-BE49-F238E27FC236}">
                    <a16:creationId xmlns:a16="http://schemas.microsoft.com/office/drawing/2014/main" id="{6EA21D01-4808-458F-B16E-D8A82E9A8542}"/>
                  </a:ext>
                </a:extLst>
              </p:cNvPr>
              <p:cNvSpPr/>
              <p:nvPr/>
            </p:nvSpPr>
            <p:spPr bwMode="auto">
              <a:xfrm>
                <a:off x="7743032" y="5236369"/>
                <a:ext cx="50800" cy="55563"/>
              </a:xfrm>
              <a:custGeom>
                <a:avLst/>
                <a:gdLst>
                  <a:gd name="T0" fmla="*/ 4 w 49"/>
                  <a:gd name="T1" fmla="*/ 0 h 55"/>
                  <a:gd name="T2" fmla="*/ 45 w 49"/>
                  <a:gd name="T3" fmla="*/ 0 h 55"/>
                  <a:gd name="T4" fmla="*/ 49 w 49"/>
                  <a:gd name="T5" fmla="*/ 6 h 55"/>
                  <a:gd name="T6" fmla="*/ 49 w 49"/>
                  <a:gd name="T7" fmla="*/ 49 h 55"/>
                  <a:gd name="T8" fmla="*/ 45 w 49"/>
                  <a:gd name="T9" fmla="*/ 55 h 55"/>
                  <a:gd name="T10" fmla="*/ 4 w 49"/>
                  <a:gd name="T11" fmla="*/ 55 h 55"/>
                  <a:gd name="T12" fmla="*/ 0 w 49"/>
                  <a:gd name="T13" fmla="*/ 49 h 55"/>
                  <a:gd name="T14" fmla="*/ 0 w 49"/>
                  <a:gd name="T15" fmla="*/ 6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6"/>
                    </a:cubicBezTo>
                    <a:cubicBezTo>
                      <a:pt x="49" y="49"/>
                      <a:pt x="49" y="49"/>
                      <a:pt x="49" y="49"/>
                    </a:cubicBezTo>
                    <a:cubicBezTo>
                      <a:pt x="49" y="52"/>
                      <a:pt x="47"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8" name="îš1íḋe">
                <a:extLst>
                  <a:ext uri="{FF2B5EF4-FFF2-40B4-BE49-F238E27FC236}">
                    <a16:creationId xmlns:a16="http://schemas.microsoft.com/office/drawing/2014/main" id="{52F430E7-C9A1-4D3A-9394-005A873A8C98}"/>
                  </a:ext>
                </a:extLst>
              </p:cNvPr>
              <p:cNvSpPr/>
              <p:nvPr/>
            </p:nvSpPr>
            <p:spPr bwMode="auto">
              <a:xfrm>
                <a:off x="7811294" y="5236369"/>
                <a:ext cx="49213" cy="55563"/>
              </a:xfrm>
              <a:custGeom>
                <a:avLst/>
                <a:gdLst>
                  <a:gd name="T0" fmla="*/ 4 w 50"/>
                  <a:gd name="T1" fmla="*/ 0 h 55"/>
                  <a:gd name="T2" fmla="*/ 45 w 50"/>
                  <a:gd name="T3" fmla="*/ 0 h 55"/>
                  <a:gd name="T4" fmla="*/ 50 w 50"/>
                  <a:gd name="T5" fmla="*/ 6 h 55"/>
                  <a:gd name="T6" fmla="*/ 50 w 50"/>
                  <a:gd name="T7" fmla="*/ 49 h 55"/>
                  <a:gd name="T8" fmla="*/ 45 w 50"/>
                  <a:gd name="T9" fmla="*/ 55 h 55"/>
                  <a:gd name="T10" fmla="*/ 4 w 50"/>
                  <a:gd name="T11" fmla="*/ 55 h 55"/>
                  <a:gd name="T12" fmla="*/ 0 w 50"/>
                  <a:gd name="T13" fmla="*/ 49 h 55"/>
                  <a:gd name="T14" fmla="*/ 0 w 50"/>
                  <a:gd name="T15" fmla="*/ 6 h 55"/>
                  <a:gd name="T16" fmla="*/ 4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4" y="0"/>
                    </a:moveTo>
                    <a:cubicBezTo>
                      <a:pt x="45" y="0"/>
                      <a:pt x="45" y="0"/>
                      <a:pt x="45" y="0"/>
                    </a:cubicBezTo>
                    <a:cubicBezTo>
                      <a:pt x="48" y="0"/>
                      <a:pt x="50" y="2"/>
                      <a:pt x="50" y="6"/>
                    </a:cubicBezTo>
                    <a:cubicBezTo>
                      <a:pt x="50" y="49"/>
                      <a:pt x="50" y="49"/>
                      <a:pt x="50" y="49"/>
                    </a:cubicBezTo>
                    <a:cubicBezTo>
                      <a:pt x="50" y="52"/>
                      <a:pt x="48" y="55"/>
                      <a:pt x="45" y="55"/>
                    </a:cubicBezTo>
                    <a:cubicBezTo>
                      <a:pt x="4" y="55"/>
                      <a:pt x="4" y="55"/>
                      <a:pt x="4" y="55"/>
                    </a:cubicBezTo>
                    <a:cubicBezTo>
                      <a:pt x="2" y="55"/>
                      <a:pt x="0" y="52"/>
                      <a:pt x="0" y="49"/>
                    </a:cubicBezTo>
                    <a:cubicBezTo>
                      <a:pt x="0" y="6"/>
                      <a:pt x="0" y="6"/>
                      <a:pt x="0" y="6"/>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9" name="îŝļiḓe">
                <a:extLst>
                  <a:ext uri="{FF2B5EF4-FFF2-40B4-BE49-F238E27FC236}">
                    <a16:creationId xmlns:a16="http://schemas.microsoft.com/office/drawing/2014/main" id="{694E5B46-B59C-440E-B5F0-1773A0927218}"/>
                  </a:ext>
                </a:extLst>
              </p:cNvPr>
              <p:cNvSpPr/>
              <p:nvPr/>
            </p:nvSpPr>
            <p:spPr bwMode="auto">
              <a:xfrm>
                <a:off x="7877969" y="5236369"/>
                <a:ext cx="49213" cy="55563"/>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0" name="îŝḷiḍè">
                <a:extLst>
                  <a:ext uri="{FF2B5EF4-FFF2-40B4-BE49-F238E27FC236}">
                    <a16:creationId xmlns:a16="http://schemas.microsoft.com/office/drawing/2014/main" id="{4E5026B4-6027-41F1-B549-362DAAD76B64}"/>
                  </a:ext>
                </a:extLst>
              </p:cNvPr>
              <p:cNvSpPr/>
              <p:nvPr/>
            </p:nvSpPr>
            <p:spPr bwMode="auto">
              <a:xfrm>
                <a:off x="7944644" y="5236369"/>
                <a:ext cx="50800" cy="55563"/>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1" name="îşļiḑê">
                <a:extLst>
                  <a:ext uri="{FF2B5EF4-FFF2-40B4-BE49-F238E27FC236}">
                    <a16:creationId xmlns:a16="http://schemas.microsoft.com/office/drawing/2014/main" id="{843B5631-7F5B-4AFE-9164-F11C2E1438ED}"/>
                  </a:ext>
                </a:extLst>
              </p:cNvPr>
              <p:cNvSpPr/>
              <p:nvPr/>
            </p:nvSpPr>
            <p:spPr bwMode="auto">
              <a:xfrm>
                <a:off x="8011319" y="5236369"/>
                <a:ext cx="50800" cy="55563"/>
              </a:xfrm>
              <a:custGeom>
                <a:avLst/>
                <a:gdLst>
                  <a:gd name="T0" fmla="*/ 5 w 50"/>
                  <a:gd name="T1" fmla="*/ 0 h 55"/>
                  <a:gd name="T2" fmla="*/ 45 w 50"/>
                  <a:gd name="T3" fmla="*/ 0 h 55"/>
                  <a:gd name="T4" fmla="*/ 50 w 50"/>
                  <a:gd name="T5" fmla="*/ 6 h 55"/>
                  <a:gd name="T6" fmla="*/ 50 w 50"/>
                  <a:gd name="T7" fmla="*/ 49 h 55"/>
                  <a:gd name="T8" fmla="*/ 45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5" y="0"/>
                      <a:pt x="45" y="0"/>
                      <a:pt x="45" y="0"/>
                    </a:cubicBezTo>
                    <a:cubicBezTo>
                      <a:pt x="48" y="0"/>
                      <a:pt x="50" y="2"/>
                      <a:pt x="50" y="6"/>
                    </a:cubicBezTo>
                    <a:cubicBezTo>
                      <a:pt x="50" y="49"/>
                      <a:pt x="50" y="49"/>
                      <a:pt x="50" y="49"/>
                    </a:cubicBezTo>
                    <a:cubicBezTo>
                      <a:pt x="50" y="52"/>
                      <a:pt x="48" y="55"/>
                      <a:pt x="45"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2" name="îśḻîde">
                <a:extLst>
                  <a:ext uri="{FF2B5EF4-FFF2-40B4-BE49-F238E27FC236}">
                    <a16:creationId xmlns:a16="http://schemas.microsoft.com/office/drawing/2014/main" id="{74B77C72-A06A-4F1E-A713-46E4AFB4244B}"/>
                  </a:ext>
                </a:extLst>
              </p:cNvPr>
              <p:cNvSpPr/>
              <p:nvPr/>
            </p:nvSpPr>
            <p:spPr bwMode="auto">
              <a:xfrm>
                <a:off x="8077994" y="5236369"/>
                <a:ext cx="50800" cy="55563"/>
              </a:xfrm>
              <a:custGeom>
                <a:avLst/>
                <a:gdLst>
                  <a:gd name="T0" fmla="*/ 5 w 50"/>
                  <a:gd name="T1" fmla="*/ 0 h 55"/>
                  <a:gd name="T2" fmla="*/ 46 w 50"/>
                  <a:gd name="T3" fmla="*/ 0 h 55"/>
                  <a:gd name="T4" fmla="*/ 50 w 50"/>
                  <a:gd name="T5" fmla="*/ 6 h 55"/>
                  <a:gd name="T6" fmla="*/ 50 w 50"/>
                  <a:gd name="T7" fmla="*/ 49 h 55"/>
                  <a:gd name="T8" fmla="*/ 46 w 50"/>
                  <a:gd name="T9" fmla="*/ 55 h 55"/>
                  <a:gd name="T10" fmla="*/ 5 w 50"/>
                  <a:gd name="T11" fmla="*/ 55 h 55"/>
                  <a:gd name="T12" fmla="*/ 0 w 50"/>
                  <a:gd name="T13" fmla="*/ 49 h 55"/>
                  <a:gd name="T14" fmla="*/ 0 w 50"/>
                  <a:gd name="T15" fmla="*/ 6 h 55"/>
                  <a:gd name="T16" fmla="*/ 5 w 50"/>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 h="55">
                    <a:moveTo>
                      <a:pt x="5" y="0"/>
                    </a:moveTo>
                    <a:cubicBezTo>
                      <a:pt x="46" y="0"/>
                      <a:pt x="46" y="0"/>
                      <a:pt x="46" y="0"/>
                    </a:cubicBezTo>
                    <a:cubicBezTo>
                      <a:pt x="48" y="0"/>
                      <a:pt x="50" y="2"/>
                      <a:pt x="50" y="6"/>
                    </a:cubicBezTo>
                    <a:cubicBezTo>
                      <a:pt x="50" y="49"/>
                      <a:pt x="50" y="49"/>
                      <a:pt x="50" y="49"/>
                    </a:cubicBezTo>
                    <a:cubicBezTo>
                      <a:pt x="50" y="52"/>
                      <a:pt x="48" y="55"/>
                      <a:pt x="46"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3" name="iṣ1ïdê">
                <a:extLst>
                  <a:ext uri="{FF2B5EF4-FFF2-40B4-BE49-F238E27FC236}">
                    <a16:creationId xmlns:a16="http://schemas.microsoft.com/office/drawing/2014/main" id="{DDBCA13D-122D-4967-A8A2-BB44C0954782}"/>
                  </a:ext>
                </a:extLst>
              </p:cNvPr>
              <p:cNvSpPr/>
              <p:nvPr/>
            </p:nvSpPr>
            <p:spPr bwMode="auto">
              <a:xfrm>
                <a:off x="8144669" y="5236369"/>
                <a:ext cx="85725" cy="55563"/>
              </a:xfrm>
              <a:custGeom>
                <a:avLst/>
                <a:gdLst>
                  <a:gd name="T0" fmla="*/ 5 w 85"/>
                  <a:gd name="T1" fmla="*/ 0 h 55"/>
                  <a:gd name="T2" fmla="*/ 81 w 85"/>
                  <a:gd name="T3" fmla="*/ 0 h 55"/>
                  <a:gd name="T4" fmla="*/ 85 w 85"/>
                  <a:gd name="T5" fmla="*/ 6 h 55"/>
                  <a:gd name="T6" fmla="*/ 85 w 85"/>
                  <a:gd name="T7" fmla="*/ 49 h 55"/>
                  <a:gd name="T8" fmla="*/ 81 w 85"/>
                  <a:gd name="T9" fmla="*/ 55 h 55"/>
                  <a:gd name="T10" fmla="*/ 5 w 85"/>
                  <a:gd name="T11" fmla="*/ 55 h 55"/>
                  <a:gd name="T12" fmla="*/ 0 w 85"/>
                  <a:gd name="T13" fmla="*/ 49 h 55"/>
                  <a:gd name="T14" fmla="*/ 0 w 85"/>
                  <a:gd name="T15" fmla="*/ 6 h 55"/>
                  <a:gd name="T16" fmla="*/ 5 w 85"/>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 h="55">
                    <a:moveTo>
                      <a:pt x="5" y="0"/>
                    </a:moveTo>
                    <a:cubicBezTo>
                      <a:pt x="81" y="0"/>
                      <a:pt x="81" y="0"/>
                      <a:pt x="81" y="0"/>
                    </a:cubicBezTo>
                    <a:cubicBezTo>
                      <a:pt x="83" y="0"/>
                      <a:pt x="85" y="2"/>
                      <a:pt x="85" y="6"/>
                    </a:cubicBezTo>
                    <a:cubicBezTo>
                      <a:pt x="85" y="49"/>
                      <a:pt x="85" y="49"/>
                      <a:pt x="85" y="49"/>
                    </a:cubicBezTo>
                    <a:cubicBezTo>
                      <a:pt x="85" y="52"/>
                      <a:pt x="83" y="55"/>
                      <a:pt x="81" y="55"/>
                    </a:cubicBezTo>
                    <a:cubicBezTo>
                      <a:pt x="5" y="55"/>
                      <a:pt x="5" y="55"/>
                      <a:pt x="5" y="55"/>
                    </a:cubicBezTo>
                    <a:cubicBezTo>
                      <a:pt x="2" y="55"/>
                      <a:pt x="0" y="52"/>
                      <a:pt x="0" y="49"/>
                    </a:cubicBezTo>
                    <a:cubicBezTo>
                      <a:pt x="0" y="6"/>
                      <a:pt x="0" y="6"/>
                      <a:pt x="0" y="6"/>
                    </a:cubicBezTo>
                    <a:cubicBezTo>
                      <a:pt x="0" y="2"/>
                      <a:pt x="2" y="0"/>
                      <a:pt x="5"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4" name="ís1îḋé">
                <a:extLst>
                  <a:ext uri="{FF2B5EF4-FFF2-40B4-BE49-F238E27FC236}">
                    <a16:creationId xmlns:a16="http://schemas.microsoft.com/office/drawing/2014/main" id="{B3DE6EBE-1B27-4B3F-B403-8C6187FE9F6F}"/>
                  </a:ext>
                </a:extLst>
              </p:cNvPr>
              <p:cNvSpPr/>
              <p:nvPr/>
            </p:nvSpPr>
            <p:spPr bwMode="auto">
              <a:xfrm>
                <a:off x="8246269" y="5236369"/>
                <a:ext cx="100013" cy="55563"/>
              </a:xfrm>
              <a:custGeom>
                <a:avLst/>
                <a:gdLst>
                  <a:gd name="T0" fmla="*/ 4 w 99"/>
                  <a:gd name="T1" fmla="*/ 0 h 55"/>
                  <a:gd name="T2" fmla="*/ 94 w 99"/>
                  <a:gd name="T3" fmla="*/ 0 h 55"/>
                  <a:gd name="T4" fmla="*/ 99 w 99"/>
                  <a:gd name="T5" fmla="*/ 6 h 55"/>
                  <a:gd name="T6" fmla="*/ 99 w 99"/>
                  <a:gd name="T7" fmla="*/ 50 h 55"/>
                  <a:gd name="T8" fmla="*/ 94 w 99"/>
                  <a:gd name="T9" fmla="*/ 55 h 55"/>
                  <a:gd name="T10" fmla="*/ 4 w 99"/>
                  <a:gd name="T11" fmla="*/ 55 h 55"/>
                  <a:gd name="T12" fmla="*/ 0 w 99"/>
                  <a:gd name="T13" fmla="*/ 50 h 55"/>
                  <a:gd name="T14" fmla="*/ 0 w 99"/>
                  <a:gd name="T15" fmla="*/ 6 h 55"/>
                  <a:gd name="T16" fmla="*/ 4 w 9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9" h="55">
                    <a:moveTo>
                      <a:pt x="4" y="0"/>
                    </a:moveTo>
                    <a:cubicBezTo>
                      <a:pt x="94" y="0"/>
                      <a:pt x="94" y="0"/>
                      <a:pt x="94" y="0"/>
                    </a:cubicBezTo>
                    <a:cubicBezTo>
                      <a:pt x="97" y="0"/>
                      <a:pt x="99" y="3"/>
                      <a:pt x="99" y="6"/>
                    </a:cubicBezTo>
                    <a:cubicBezTo>
                      <a:pt x="99" y="50"/>
                      <a:pt x="99" y="50"/>
                      <a:pt x="99" y="50"/>
                    </a:cubicBezTo>
                    <a:cubicBezTo>
                      <a:pt x="99" y="53"/>
                      <a:pt x="97" y="55"/>
                      <a:pt x="94" y="55"/>
                    </a:cubicBezTo>
                    <a:cubicBezTo>
                      <a:pt x="4" y="55"/>
                      <a:pt x="4" y="55"/>
                      <a:pt x="4" y="55"/>
                    </a:cubicBezTo>
                    <a:cubicBezTo>
                      <a:pt x="2" y="55"/>
                      <a:pt x="0" y="53"/>
                      <a:pt x="0" y="50"/>
                    </a:cubicBezTo>
                    <a:cubicBezTo>
                      <a:pt x="0" y="6"/>
                      <a:pt x="0" y="6"/>
                      <a:pt x="0" y="6"/>
                    </a:cubicBezTo>
                    <a:cubicBezTo>
                      <a:pt x="0" y="3"/>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5" name="işḻîḋe">
                <a:extLst>
                  <a:ext uri="{FF2B5EF4-FFF2-40B4-BE49-F238E27FC236}">
                    <a16:creationId xmlns:a16="http://schemas.microsoft.com/office/drawing/2014/main" id="{B0231E60-28B6-46D7-A447-69A13BDBD768}"/>
                  </a:ext>
                </a:extLst>
              </p:cNvPr>
              <p:cNvSpPr/>
              <p:nvPr/>
            </p:nvSpPr>
            <p:spPr bwMode="auto">
              <a:xfrm>
                <a:off x="8257382" y="5314157"/>
                <a:ext cx="36513" cy="19050"/>
              </a:xfrm>
              <a:custGeom>
                <a:avLst/>
                <a:gdLst>
                  <a:gd name="T0" fmla="*/ 2 w 37"/>
                  <a:gd name="T1" fmla="*/ 0 h 19"/>
                  <a:gd name="T2" fmla="*/ 35 w 37"/>
                  <a:gd name="T3" fmla="*/ 0 h 19"/>
                  <a:gd name="T4" fmla="*/ 37 w 37"/>
                  <a:gd name="T5" fmla="*/ 2 h 19"/>
                  <a:gd name="T6" fmla="*/ 37 w 37"/>
                  <a:gd name="T7" fmla="*/ 17 h 19"/>
                  <a:gd name="T8" fmla="*/ 35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5" y="0"/>
                      <a:pt x="35" y="0"/>
                      <a:pt x="35" y="0"/>
                    </a:cubicBezTo>
                    <a:cubicBezTo>
                      <a:pt x="36" y="0"/>
                      <a:pt x="37" y="1"/>
                      <a:pt x="37" y="2"/>
                    </a:cubicBezTo>
                    <a:cubicBezTo>
                      <a:pt x="37" y="17"/>
                      <a:pt x="37" y="17"/>
                      <a:pt x="37" y="17"/>
                    </a:cubicBezTo>
                    <a:cubicBezTo>
                      <a:pt x="37" y="18"/>
                      <a:pt x="36" y="19"/>
                      <a:pt x="35"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6" name="iṣḷïďé">
                <a:extLst>
                  <a:ext uri="{FF2B5EF4-FFF2-40B4-BE49-F238E27FC236}">
                    <a16:creationId xmlns:a16="http://schemas.microsoft.com/office/drawing/2014/main" id="{5E9ED437-DCB7-4D76-B340-3C3EAB14F16E}"/>
                  </a:ext>
                </a:extLst>
              </p:cNvPr>
              <p:cNvSpPr/>
              <p:nvPr/>
            </p:nvSpPr>
            <p:spPr bwMode="auto">
              <a:xfrm>
                <a:off x="8257382" y="5347494"/>
                <a:ext cx="36513" cy="19050"/>
              </a:xfrm>
              <a:custGeom>
                <a:avLst/>
                <a:gdLst>
                  <a:gd name="T0" fmla="*/ 2 w 37"/>
                  <a:gd name="T1" fmla="*/ 0 h 19"/>
                  <a:gd name="T2" fmla="*/ 35 w 37"/>
                  <a:gd name="T3" fmla="*/ 0 h 19"/>
                  <a:gd name="T4" fmla="*/ 37 w 37"/>
                  <a:gd name="T5" fmla="*/ 2 h 19"/>
                  <a:gd name="T6" fmla="*/ 37 w 37"/>
                  <a:gd name="T7" fmla="*/ 17 h 19"/>
                  <a:gd name="T8" fmla="*/ 35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5" y="0"/>
                      <a:pt x="35" y="0"/>
                      <a:pt x="35" y="0"/>
                    </a:cubicBezTo>
                    <a:cubicBezTo>
                      <a:pt x="36" y="0"/>
                      <a:pt x="37" y="1"/>
                      <a:pt x="37" y="2"/>
                    </a:cubicBezTo>
                    <a:cubicBezTo>
                      <a:pt x="37" y="17"/>
                      <a:pt x="37" y="17"/>
                      <a:pt x="37" y="17"/>
                    </a:cubicBezTo>
                    <a:cubicBezTo>
                      <a:pt x="37" y="18"/>
                      <a:pt x="36" y="19"/>
                      <a:pt x="35"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7" name="ïṩliďê">
                <a:extLst>
                  <a:ext uri="{FF2B5EF4-FFF2-40B4-BE49-F238E27FC236}">
                    <a16:creationId xmlns:a16="http://schemas.microsoft.com/office/drawing/2014/main" id="{C57922B7-E195-4EAD-82F0-2B16D4E931AD}"/>
                  </a:ext>
                </a:extLst>
              </p:cNvPr>
              <p:cNvSpPr/>
              <p:nvPr/>
            </p:nvSpPr>
            <p:spPr bwMode="auto">
              <a:xfrm>
                <a:off x="8206582" y="5347494"/>
                <a:ext cx="36513" cy="19050"/>
              </a:xfrm>
              <a:custGeom>
                <a:avLst/>
                <a:gdLst>
                  <a:gd name="T0" fmla="*/ 1 w 37"/>
                  <a:gd name="T1" fmla="*/ 0 h 19"/>
                  <a:gd name="T2" fmla="*/ 35 w 37"/>
                  <a:gd name="T3" fmla="*/ 0 h 19"/>
                  <a:gd name="T4" fmla="*/ 37 w 37"/>
                  <a:gd name="T5" fmla="*/ 2 h 19"/>
                  <a:gd name="T6" fmla="*/ 37 w 37"/>
                  <a:gd name="T7" fmla="*/ 17 h 19"/>
                  <a:gd name="T8" fmla="*/ 35 w 37"/>
                  <a:gd name="T9" fmla="*/ 19 h 19"/>
                  <a:gd name="T10" fmla="*/ 1 w 37"/>
                  <a:gd name="T11" fmla="*/ 19 h 19"/>
                  <a:gd name="T12" fmla="*/ 0 w 37"/>
                  <a:gd name="T13" fmla="*/ 17 h 19"/>
                  <a:gd name="T14" fmla="*/ 0 w 37"/>
                  <a:gd name="T15" fmla="*/ 2 h 19"/>
                  <a:gd name="T16" fmla="*/ 1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1" y="0"/>
                    </a:moveTo>
                    <a:cubicBezTo>
                      <a:pt x="35" y="0"/>
                      <a:pt x="35" y="0"/>
                      <a:pt x="35" y="0"/>
                    </a:cubicBezTo>
                    <a:cubicBezTo>
                      <a:pt x="36" y="0"/>
                      <a:pt x="37" y="1"/>
                      <a:pt x="37" y="2"/>
                    </a:cubicBezTo>
                    <a:cubicBezTo>
                      <a:pt x="37" y="17"/>
                      <a:pt x="37" y="17"/>
                      <a:pt x="37" y="17"/>
                    </a:cubicBezTo>
                    <a:cubicBezTo>
                      <a:pt x="37" y="18"/>
                      <a:pt x="36" y="19"/>
                      <a:pt x="35" y="19"/>
                    </a:cubicBezTo>
                    <a:cubicBezTo>
                      <a:pt x="1" y="19"/>
                      <a:pt x="1" y="19"/>
                      <a:pt x="1" y="19"/>
                    </a:cubicBezTo>
                    <a:cubicBezTo>
                      <a:pt x="0" y="19"/>
                      <a:pt x="0" y="18"/>
                      <a:pt x="0" y="17"/>
                    </a:cubicBezTo>
                    <a:cubicBezTo>
                      <a:pt x="0" y="2"/>
                      <a:pt x="0" y="2"/>
                      <a:pt x="0" y="2"/>
                    </a:cubicBezTo>
                    <a:cubicBezTo>
                      <a:pt x="0" y="1"/>
                      <a:pt x="0" y="0"/>
                      <a:pt x="1"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8" name="iSļîde">
                <a:extLst>
                  <a:ext uri="{FF2B5EF4-FFF2-40B4-BE49-F238E27FC236}">
                    <a16:creationId xmlns:a16="http://schemas.microsoft.com/office/drawing/2014/main" id="{CBD598E0-CB59-4C5C-A6DE-A69A3AD3BEAF}"/>
                  </a:ext>
                </a:extLst>
              </p:cNvPr>
              <p:cNvSpPr/>
              <p:nvPr/>
            </p:nvSpPr>
            <p:spPr bwMode="auto">
              <a:xfrm>
                <a:off x="8306594" y="5347494"/>
                <a:ext cx="38100" cy="19050"/>
              </a:xfrm>
              <a:custGeom>
                <a:avLst/>
                <a:gdLst>
                  <a:gd name="T0" fmla="*/ 2 w 37"/>
                  <a:gd name="T1" fmla="*/ 0 h 19"/>
                  <a:gd name="T2" fmla="*/ 36 w 37"/>
                  <a:gd name="T3" fmla="*/ 0 h 19"/>
                  <a:gd name="T4" fmla="*/ 37 w 37"/>
                  <a:gd name="T5" fmla="*/ 2 h 19"/>
                  <a:gd name="T6" fmla="*/ 37 w 37"/>
                  <a:gd name="T7" fmla="*/ 17 h 19"/>
                  <a:gd name="T8" fmla="*/ 36 w 37"/>
                  <a:gd name="T9" fmla="*/ 19 h 19"/>
                  <a:gd name="T10" fmla="*/ 2 w 37"/>
                  <a:gd name="T11" fmla="*/ 19 h 19"/>
                  <a:gd name="T12" fmla="*/ 0 w 37"/>
                  <a:gd name="T13" fmla="*/ 17 h 19"/>
                  <a:gd name="T14" fmla="*/ 0 w 37"/>
                  <a:gd name="T15" fmla="*/ 2 h 19"/>
                  <a:gd name="T16" fmla="*/ 2 w 37"/>
                  <a:gd name="T1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 h="19">
                    <a:moveTo>
                      <a:pt x="2" y="0"/>
                    </a:moveTo>
                    <a:cubicBezTo>
                      <a:pt x="36" y="0"/>
                      <a:pt x="36" y="0"/>
                      <a:pt x="36" y="0"/>
                    </a:cubicBezTo>
                    <a:cubicBezTo>
                      <a:pt x="36" y="0"/>
                      <a:pt x="37" y="1"/>
                      <a:pt x="37" y="2"/>
                    </a:cubicBezTo>
                    <a:cubicBezTo>
                      <a:pt x="37" y="17"/>
                      <a:pt x="37" y="17"/>
                      <a:pt x="37" y="17"/>
                    </a:cubicBezTo>
                    <a:cubicBezTo>
                      <a:pt x="37" y="18"/>
                      <a:pt x="36" y="19"/>
                      <a:pt x="36" y="19"/>
                    </a:cubicBezTo>
                    <a:cubicBezTo>
                      <a:pt x="2" y="19"/>
                      <a:pt x="2" y="19"/>
                      <a:pt x="2" y="19"/>
                    </a:cubicBezTo>
                    <a:cubicBezTo>
                      <a:pt x="1" y="19"/>
                      <a:pt x="0" y="18"/>
                      <a:pt x="0" y="17"/>
                    </a:cubicBezTo>
                    <a:cubicBezTo>
                      <a:pt x="0" y="2"/>
                      <a:pt x="0" y="2"/>
                      <a:pt x="0" y="2"/>
                    </a:cubicBezTo>
                    <a:cubicBezTo>
                      <a:pt x="0" y="1"/>
                      <a:pt x="1" y="0"/>
                      <a:pt x="2"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79" name="ïŝļïḓè">
                <a:extLst>
                  <a:ext uri="{FF2B5EF4-FFF2-40B4-BE49-F238E27FC236}">
                    <a16:creationId xmlns:a16="http://schemas.microsoft.com/office/drawing/2014/main" id="{F145430F-7B25-4240-B2B6-6B9EC669C3E1}"/>
                  </a:ext>
                </a:extLst>
              </p:cNvPr>
              <p:cNvSpPr/>
              <p:nvPr/>
            </p:nvSpPr>
            <p:spPr bwMode="auto">
              <a:xfrm>
                <a:off x="8143082" y="5314157"/>
                <a:ext cx="49213" cy="55563"/>
              </a:xfrm>
              <a:custGeom>
                <a:avLst/>
                <a:gdLst>
                  <a:gd name="T0" fmla="*/ 4 w 49"/>
                  <a:gd name="T1" fmla="*/ 0 h 55"/>
                  <a:gd name="T2" fmla="*/ 45 w 49"/>
                  <a:gd name="T3" fmla="*/ 0 h 55"/>
                  <a:gd name="T4" fmla="*/ 49 w 49"/>
                  <a:gd name="T5" fmla="*/ 5 h 55"/>
                  <a:gd name="T6" fmla="*/ 49 w 49"/>
                  <a:gd name="T7" fmla="*/ 49 h 55"/>
                  <a:gd name="T8" fmla="*/ 45 w 49"/>
                  <a:gd name="T9" fmla="*/ 55 h 55"/>
                  <a:gd name="T10" fmla="*/ 4 w 49"/>
                  <a:gd name="T11" fmla="*/ 55 h 55"/>
                  <a:gd name="T12" fmla="*/ 0 w 49"/>
                  <a:gd name="T13" fmla="*/ 49 h 55"/>
                  <a:gd name="T14" fmla="*/ 0 w 49"/>
                  <a:gd name="T15" fmla="*/ 5 h 55"/>
                  <a:gd name="T16" fmla="*/ 4 w 49"/>
                  <a:gd name="T17" fmla="*/ 0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55">
                    <a:moveTo>
                      <a:pt x="4" y="0"/>
                    </a:moveTo>
                    <a:cubicBezTo>
                      <a:pt x="45" y="0"/>
                      <a:pt x="45" y="0"/>
                      <a:pt x="45" y="0"/>
                    </a:cubicBezTo>
                    <a:cubicBezTo>
                      <a:pt x="47" y="0"/>
                      <a:pt x="49" y="2"/>
                      <a:pt x="49" y="5"/>
                    </a:cubicBezTo>
                    <a:cubicBezTo>
                      <a:pt x="49" y="49"/>
                      <a:pt x="49" y="49"/>
                      <a:pt x="49" y="49"/>
                    </a:cubicBezTo>
                    <a:cubicBezTo>
                      <a:pt x="49" y="52"/>
                      <a:pt x="47" y="55"/>
                      <a:pt x="45" y="55"/>
                    </a:cubicBezTo>
                    <a:cubicBezTo>
                      <a:pt x="4" y="55"/>
                      <a:pt x="4" y="55"/>
                      <a:pt x="4" y="55"/>
                    </a:cubicBezTo>
                    <a:cubicBezTo>
                      <a:pt x="2" y="55"/>
                      <a:pt x="0" y="52"/>
                      <a:pt x="0" y="49"/>
                    </a:cubicBezTo>
                    <a:cubicBezTo>
                      <a:pt x="0" y="5"/>
                      <a:pt x="0" y="5"/>
                      <a:pt x="0" y="5"/>
                    </a:cubicBezTo>
                    <a:cubicBezTo>
                      <a:pt x="0" y="2"/>
                      <a:pt x="2" y="0"/>
                      <a:pt x="4" y="0"/>
                    </a:cubicBezTo>
                    <a:close/>
                  </a:path>
                </a:pathLst>
              </a:custGeom>
              <a:solidFill>
                <a:srgbClr val="33333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grpSp>
        <p:sp>
          <p:nvSpPr>
            <p:cNvPr id="31" name="ïSḻîḍè">
              <a:extLst>
                <a:ext uri="{FF2B5EF4-FFF2-40B4-BE49-F238E27FC236}">
                  <a16:creationId xmlns:a16="http://schemas.microsoft.com/office/drawing/2014/main" id="{6E7F9F41-5D72-41D0-A43D-05FAF1693E38}"/>
                </a:ext>
              </a:extLst>
            </p:cNvPr>
            <p:cNvSpPr txBox="1"/>
            <p:nvPr/>
          </p:nvSpPr>
          <p:spPr bwMode="auto">
            <a:xfrm>
              <a:off x="685016" y="1162418"/>
              <a:ext cx="4628664" cy="662940"/>
            </a:xfrm>
            <a:prstGeom prst="rect">
              <a:avLst/>
            </a:prstGeom>
            <a:solidFill>
              <a:schemeClr val="bg1">
                <a:lumMod val="95000"/>
              </a:schemeClr>
            </a:solidFill>
            <a:ln>
              <a:noFill/>
            </a:ln>
          </p:spPr>
          <p:txBody>
            <a:bodyPr wrap="none" lIns="90000" tIns="46800" rIns="90000" bIns="46800" anchor="ctr">
              <a:norm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a:spcBef>
                  <a:spcPct val="0"/>
                </a:spcBef>
              </a:pPr>
              <a:r>
                <a:rPr lang="en-US" altLang="zh-CN" sz="1600" b="1" dirty="0"/>
                <a:t>01.Design and build a self-learning infrared </a:t>
              </a:r>
            </a:p>
            <a:p>
              <a:pPr>
                <a:spcBef>
                  <a:spcPct val="0"/>
                </a:spcBef>
              </a:pPr>
              <a:r>
                <a:rPr lang="en-US" altLang="zh-CN" sz="1600" b="1" dirty="0"/>
                <a:t>intelligent hardware control system</a:t>
              </a:r>
              <a:endParaRPr lang="zh-CN" altLang="en-US" sz="1600" b="1" dirty="0"/>
            </a:p>
          </p:txBody>
        </p:sp>
        <p:sp>
          <p:nvSpPr>
            <p:cNvPr id="33" name="î$liḍe">
              <a:extLst>
                <a:ext uri="{FF2B5EF4-FFF2-40B4-BE49-F238E27FC236}">
                  <a16:creationId xmlns:a16="http://schemas.microsoft.com/office/drawing/2014/main" id="{C9B0DA36-BA9A-4FFF-B666-7257DEE6D0E9}"/>
                </a:ext>
              </a:extLst>
            </p:cNvPr>
            <p:cNvSpPr txBox="1"/>
            <p:nvPr/>
          </p:nvSpPr>
          <p:spPr bwMode="auto">
            <a:xfrm>
              <a:off x="685016" y="2598760"/>
              <a:ext cx="4740424" cy="763473"/>
            </a:xfrm>
            <a:prstGeom prst="rect">
              <a:avLst/>
            </a:prstGeom>
            <a:solidFill>
              <a:schemeClr val="bg1">
                <a:lumMod val="95000"/>
              </a:schemeClr>
            </a:solidFill>
            <a:ln>
              <a:noFill/>
            </a:ln>
          </p:spPr>
          <p:txBody>
            <a:bodyPr wrap="none" lIns="90000" tIns="46800" rIns="90000" bIns="46800" anchor="ctr">
              <a:norm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a:spcBef>
                  <a:spcPct val="0"/>
                </a:spcBef>
              </a:pPr>
              <a:r>
                <a:rPr lang="en-US" altLang="zh-CN" sz="1600" b="1" dirty="0"/>
                <a:t>02.Development of home equipment control </a:t>
              </a:r>
            </a:p>
            <a:p>
              <a:pPr>
                <a:spcBef>
                  <a:spcPct val="0"/>
                </a:spcBef>
              </a:pPr>
              <a:r>
                <a:rPr lang="en-US" altLang="zh-CN" sz="1600" b="1" dirty="0"/>
                <a:t>system based on Web</a:t>
              </a:r>
            </a:p>
          </p:txBody>
        </p:sp>
        <p:sp>
          <p:nvSpPr>
            <p:cNvPr id="37" name="ïṥļiḍé">
              <a:extLst>
                <a:ext uri="{FF2B5EF4-FFF2-40B4-BE49-F238E27FC236}">
                  <a16:creationId xmlns:a16="http://schemas.microsoft.com/office/drawing/2014/main" id="{E3FD9DF5-E388-4826-BB5D-BEC9C27F292C}"/>
                </a:ext>
              </a:extLst>
            </p:cNvPr>
            <p:cNvSpPr txBox="1"/>
            <p:nvPr/>
          </p:nvSpPr>
          <p:spPr bwMode="auto">
            <a:xfrm>
              <a:off x="722817" y="4005840"/>
              <a:ext cx="4355398" cy="825231"/>
            </a:xfrm>
            <a:prstGeom prst="rect">
              <a:avLst/>
            </a:prstGeom>
            <a:solidFill>
              <a:schemeClr val="bg1">
                <a:lumMod val="95000"/>
              </a:schemeClr>
            </a:solidFill>
            <a:ln>
              <a:noFill/>
            </a:ln>
          </p:spPr>
          <p:txBody>
            <a:bodyPr wrap="none" lIns="90000" tIns="46800" rIns="90000" bIns="46800" anchor="ctr">
              <a:norm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a:spcBef>
                  <a:spcPct val="0"/>
                </a:spcBef>
              </a:pPr>
              <a:r>
                <a:rPr lang="en-US" altLang="zh-CN" sz="1600" b="1" dirty="0"/>
                <a:t>03.</a:t>
              </a:r>
              <a:r>
                <a:rPr lang="en-US" altLang="zh-CN" sz="100" b="1" dirty="0"/>
                <a:t> </a:t>
              </a:r>
              <a:r>
                <a:rPr lang="en-US" altLang="zh-CN" sz="1600" b="1" dirty="0"/>
                <a:t>Develop app control system based </a:t>
              </a:r>
            </a:p>
            <a:p>
              <a:pPr>
                <a:spcBef>
                  <a:spcPct val="0"/>
                </a:spcBef>
              </a:pPr>
              <a:r>
                <a:rPr lang="en-US" altLang="zh-CN" sz="1600" b="1" dirty="0"/>
                <a:t>on mobile phone</a:t>
              </a:r>
            </a:p>
          </p:txBody>
        </p:sp>
      </p:grpSp>
    </p:spTree>
    <p:custDataLst>
      <p:tags r:id="rId1"/>
    </p:custDataLst>
    <p:extLst>
      <p:ext uri="{BB962C8B-B14F-4D97-AF65-F5344CB8AC3E}">
        <p14:creationId xmlns:p14="http://schemas.microsoft.com/office/powerpoint/2010/main" val="3192971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p:txBody>
          <a:bodyPr>
            <a:normAutofit/>
          </a:bodyPr>
          <a:lstStyle/>
          <a:p>
            <a:pPr>
              <a:lnSpc>
                <a:spcPct val="100000"/>
              </a:lnSpc>
            </a:pPr>
            <a:r>
              <a:rPr lang="en-GB" altLang="zh-CN" sz="3200" dirty="0"/>
              <a:t>Expected Outcomes</a:t>
            </a:r>
            <a:endParaRPr lang="zh-CN" altLang="en-US" sz="3200"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a:t>/</a:t>
            </a:r>
            <a:r>
              <a:rPr lang="en-US" altLang="zh-CN" sz="100"/>
              <a:t> </a:t>
            </a:r>
            <a:r>
              <a:rPr lang="en-US" altLang="zh-CN"/>
              <a:t>05</a:t>
            </a:r>
            <a:endParaRPr lang="zh-CN" altLang="en-US" dirty="0"/>
          </a:p>
        </p:txBody>
      </p:sp>
    </p:spTree>
    <p:custDataLst>
      <p:tags r:id="rId1"/>
    </p:custDataLst>
    <p:extLst>
      <p:ext uri="{BB962C8B-B14F-4D97-AF65-F5344CB8AC3E}">
        <p14:creationId xmlns:p14="http://schemas.microsoft.com/office/powerpoint/2010/main" val="4236700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B82C5261-3B68-4CCA-801D-EB9827336C1B}"/>
              </a:ext>
            </a:extLst>
          </p:cNvPr>
          <p:cNvSpPr>
            <a:spLocks noGrp="1"/>
          </p:cNvSpPr>
          <p:nvPr>
            <p:ph type="sldNum" sz="quarter" idx="12"/>
          </p:nvPr>
        </p:nvSpPr>
        <p:spPr/>
        <p:txBody>
          <a:bodyPr/>
          <a:lstStyle/>
          <a:p>
            <a:fld id="{5DD3DB80-B894-403A-B48E-6FDC1A72010E}" type="slidenum">
              <a:rPr lang="zh-CN" altLang="en-US" smtClean="0"/>
              <a:pPr/>
              <a:t>11</a:t>
            </a:fld>
            <a:r>
              <a:rPr lang="zh-CN" altLang="en-US" sz="100"/>
              <a:t> </a:t>
            </a:r>
          </a:p>
        </p:txBody>
      </p:sp>
      <p:sp>
        <p:nvSpPr>
          <p:cNvPr id="2" name="标题 1">
            <a:extLst>
              <a:ext uri="{FF2B5EF4-FFF2-40B4-BE49-F238E27FC236}">
                <a16:creationId xmlns:a16="http://schemas.microsoft.com/office/drawing/2014/main" id="{0B223351-AF20-41AD-B538-6FBD6B3E9406}"/>
              </a:ext>
            </a:extLst>
          </p:cNvPr>
          <p:cNvSpPr>
            <a:spLocks noGrp="1"/>
          </p:cNvSpPr>
          <p:nvPr>
            <p:ph type="title"/>
          </p:nvPr>
        </p:nvSpPr>
        <p:spPr/>
        <p:txBody>
          <a:bodyPr/>
          <a:lstStyle/>
          <a:p>
            <a:r>
              <a:rPr lang="en-GB" altLang="zh-CN" dirty="0"/>
              <a:t>Expected Outcomes</a:t>
            </a:r>
            <a:endParaRPr lang="zh-CN" altLang="en-US" dirty="0"/>
          </a:p>
        </p:txBody>
      </p:sp>
      <p:grpSp>
        <p:nvGrpSpPr>
          <p:cNvPr id="21" name="197358"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739054" y="1246080"/>
            <a:ext cx="10770450" cy="4777004"/>
            <a:chOff x="751626" y="1155034"/>
            <a:chExt cx="10770450" cy="4777004"/>
          </a:xfrm>
        </p:grpSpPr>
        <p:grpSp>
          <p:nvGrpSpPr>
            <p:cNvPr id="22" name="ïṩḷîḓé">
              <a:extLst>
                <a:ext uri="{FF2B5EF4-FFF2-40B4-BE49-F238E27FC236}">
                  <a16:creationId xmlns:a16="http://schemas.microsoft.com/office/drawing/2014/main" id="{62FAFD9C-DC01-4025-B6C3-2AFFD946E309}"/>
                </a:ext>
              </a:extLst>
            </p:cNvPr>
            <p:cNvGrpSpPr/>
            <p:nvPr/>
          </p:nvGrpSpPr>
          <p:grpSpPr>
            <a:xfrm>
              <a:off x="751626" y="1314000"/>
              <a:ext cx="4708526" cy="4462463"/>
              <a:chOff x="762000" y="1433513"/>
              <a:chExt cx="4708526" cy="4462463"/>
            </a:xfrm>
          </p:grpSpPr>
          <p:sp>
            <p:nvSpPr>
              <p:cNvPr id="38" name="iṩḷíḓe">
                <a:extLst>
                  <a:ext uri="{FF2B5EF4-FFF2-40B4-BE49-F238E27FC236}">
                    <a16:creationId xmlns:a16="http://schemas.microsoft.com/office/drawing/2014/main" id="{049E91ED-48EB-4C31-9BCF-D0158A0D01EC}"/>
                  </a:ext>
                </a:extLst>
              </p:cNvPr>
              <p:cNvSpPr/>
              <p:nvPr/>
            </p:nvSpPr>
            <p:spPr bwMode="auto">
              <a:xfrm>
                <a:off x="1304925" y="5799138"/>
                <a:ext cx="3541713" cy="96838"/>
              </a:xfrm>
              <a:custGeom>
                <a:avLst/>
                <a:gdLst>
                  <a:gd name="T0" fmla="*/ 0 w 2194"/>
                  <a:gd name="T1" fmla="*/ 0 h 60"/>
                  <a:gd name="T2" fmla="*/ 0 w 2194"/>
                  <a:gd name="T3" fmla="*/ 20 h 60"/>
                  <a:gd name="T4" fmla="*/ 40 w 2194"/>
                  <a:gd name="T5" fmla="*/ 60 h 60"/>
                  <a:gd name="T6" fmla="*/ 2153 w 2194"/>
                  <a:gd name="T7" fmla="*/ 60 h 60"/>
                  <a:gd name="T8" fmla="*/ 2194 w 2194"/>
                  <a:gd name="T9" fmla="*/ 20 h 60"/>
                  <a:gd name="T10" fmla="*/ 2194 w 2194"/>
                  <a:gd name="T11" fmla="*/ 0 h 60"/>
                  <a:gd name="T12" fmla="*/ 0 w 2194"/>
                  <a:gd name="T13" fmla="*/ 0 h 60"/>
                </a:gdLst>
                <a:ahLst/>
                <a:cxnLst>
                  <a:cxn ang="0">
                    <a:pos x="T0" y="T1"/>
                  </a:cxn>
                  <a:cxn ang="0">
                    <a:pos x="T2" y="T3"/>
                  </a:cxn>
                  <a:cxn ang="0">
                    <a:pos x="T4" y="T5"/>
                  </a:cxn>
                  <a:cxn ang="0">
                    <a:pos x="T6" y="T7"/>
                  </a:cxn>
                  <a:cxn ang="0">
                    <a:pos x="T8" y="T9"/>
                  </a:cxn>
                  <a:cxn ang="0">
                    <a:pos x="T10" y="T11"/>
                  </a:cxn>
                  <a:cxn ang="0">
                    <a:pos x="T12" y="T13"/>
                  </a:cxn>
                </a:cxnLst>
                <a:rect l="0" t="0" r="r" b="b"/>
                <a:pathLst>
                  <a:path w="2194" h="60">
                    <a:moveTo>
                      <a:pt x="0" y="0"/>
                    </a:moveTo>
                    <a:cubicBezTo>
                      <a:pt x="0" y="20"/>
                      <a:pt x="0" y="20"/>
                      <a:pt x="0" y="20"/>
                    </a:cubicBezTo>
                    <a:cubicBezTo>
                      <a:pt x="0" y="42"/>
                      <a:pt x="18" y="60"/>
                      <a:pt x="40" y="60"/>
                    </a:cubicBezTo>
                    <a:cubicBezTo>
                      <a:pt x="2153" y="60"/>
                      <a:pt x="2153" y="60"/>
                      <a:pt x="2153" y="60"/>
                    </a:cubicBezTo>
                    <a:cubicBezTo>
                      <a:pt x="2176" y="60"/>
                      <a:pt x="2194" y="42"/>
                      <a:pt x="2194" y="20"/>
                    </a:cubicBezTo>
                    <a:cubicBezTo>
                      <a:pt x="2194" y="0"/>
                      <a:pt x="2194" y="0"/>
                      <a:pt x="2194" y="0"/>
                    </a:cubicBezTo>
                    <a:lnTo>
                      <a:pt x="0" y="0"/>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39" name="íṡ1îḑê">
                <a:extLst>
                  <a:ext uri="{FF2B5EF4-FFF2-40B4-BE49-F238E27FC236}">
                    <a16:creationId xmlns:a16="http://schemas.microsoft.com/office/drawing/2014/main" id="{BE461815-66D2-4423-87F4-8A20774BD68E}"/>
                  </a:ext>
                </a:extLst>
              </p:cNvPr>
              <p:cNvSpPr/>
              <p:nvPr/>
            </p:nvSpPr>
            <p:spPr bwMode="auto">
              <a:xfrm>
                <a:off x="1622425" y="3844926"/>
                <a:ext cx="2906713" cy="1879600"/>
              </a:xfrm>
              <a:custGeom>
                <a:avLst/>
                <a:gdLst>
                  <a:gd name="T0" fmla="*/ 1802 w 1802"/>
                  <a:gd name="T1" fmla="*/ 1165 h 1165"/>
                  <a:gd name="T2" fmla="*/ 1802 w 1802"/>
                  <a:gd name="T3" fmla="*/ 41 h 1165"/>
                  <a:gd name="T4" fmla="*/ 1760 w 1802"/>
                  <a:gd name="T5" fmla="*/ 0 h 1165"/>
                  <a:gd name="T6" fmla="*/ 41 w 1802"/>
                  <a:gd name="T7" fmla="*/ 0 h 1165"/>
                  <a:gd name="T8" fmla="*/ 0 w 1802"/>
                  <a:gd name="T9" fmla="*/ 41 h 1165"/>
                  <a:gd name="T10" fmla="*/ 0 w 1802"/>
                  <a:gd name="T11" fmla="*/ 1165 h 1165"/>
                  <a:gd name="T12" fmla="*/ 1802 w 1802"/>
                  <a:gd name="T13" fmla="*/ 1165 h 1165"/>
                </a:gdLst>
                <a:ahLst/>
                <a:cxnLst>
                  <a:cxn ang="0">
                    <a:pos x="T0" y="T1"/>
                  </a:cxn>
                  <a:cxn ang="0">
                    <a:pos x="T2" y="T3"/>
                  </a:cxn>
                  <a:cxn ang="0">
                    <a:pos x="T4" y="T5"/>
                  </a:cxn>
                  <a:cxn ang="0">
                    <a:pos x="T6" y="T7"/>
                  </a:cxn>
                  <a:cxn ang="0">
                    <a:pos x="T8" y="T9"/>
                  </a:cxn>
                  <a:cxn ang="0">
                    <a:pos x="T10" y="T11"/>
                  </a:cxn>
                  <a:cxn ang="0">
                    <a:pos x="T12" y="T13"/>
                  </a:cxn>
                </a:cxnLst>
                <a:rect l="0" t="0" r="r" b="b"/>
                <a:pathLst>
                  <a:path w="1802" h="1165">
                    <a:moveTo>
                      <a:pt x="1802" y="1165"/>
                    </a:moveTo>
                    <a:cubicBezTo>
                      <a:pt x="1802" y="41"/>
                      <a:pt x="1802" y="41"/>
                      <a:pt x="1802" y="41"/>
                    </a:cubicBezTo>
                    <a:cubicBezTo>
                      <a:pt x="1802" y="18"/>
                      <a:pt x="1783" y="0"/>
                      <a:pt x="1760" y="0"/>
                    </a:cubicBezTo>
                    <a:cubicBezTo>
                      <a:pt x="41" y="0"/>
                      <a:pt x="41" y="0"/>
                      <a:pt x="41" y="0"/>
                    </a:cubicBezTo>
                    <a:cubicBezTo>
                      <a:pt x="18" y="0"/>
                      <a:pt x="0" y="18"/>
                      <a:pt x="0" y="41"/>
                    </a:cubicBezTo>
                    <a:cubicBezTo>
                      <a:pt x="0" y="1165"/>
                      <a:pt x="0" y="1165"/>
                      <a:pt x="0" y="1165"/>
                    </a:cubicBezTo>
                    <a:lnTo>
                      <a:pt x="1802" y="1165"/>
                    </a:lnTo>
                    <a:close/>
                  </a:path>
                </a:pathLst>
              </a:cu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0" name="îşlíḓé">
                <a:extLst>
                  <a:ext uri="{FF2B5EF4-FFF2-40B4-BE49-F238E27FC236}">
                    <a16:creationId xmlns:a16="http://schemas.microsoft.com/office/drawing/2014/main" id="{2C7A4B10-B0DE-4FCE-B563-A769A4F8DE1D}"/>
                  </a:ext>
                </a:extLst>
              </p:cNvPr>
              <p:cNvSpPr/>
              <p:nvPr/>
            </p:nvSpPr>
            <p:spPr bwMode="auto">
              <a:xfrm>
                <a:off x="1252538" y="5722938"/>
                <a:ext cx="3644900" cy="120650"/>
              </a:xfrm>
              <a:custGeom>
                <a:avLst/>
                <a:gdLst>
                  <a:gd name="T0" fmla="*/ 0 w 2259"/>
                  <a:gd name="T1" fmla="*/ 0 h 75"/>
                  <a:gd name="T2" fmla="*/ 0 w 2259"/>
                  <a:gd name="T3" fmla="*/ 24 h 75"/>
                  <a:gd name="T4" fmla="*/ 42 w 2259"/>
                  <a:gd name="T5" fmla="*/ 75 h 75"/>
                  <a:gd name="T6" fmla="*/ 2218 w 2259"/>
                  <a:gd name="T7" fmla="*/ 75 h 75"/>
                  <a:gd name="T8" fmla="*/ 2259 w 2259"/>
                  <a:gd name="T9" fmla="*/ 24 h 75"/>
                  <a:gd name="T10" fmla="*/ 2259 w 2259"/>
                  <a:gd name="T11" fmla="*/ 0 h 75"/>
                  <a:gd name="T12" fmla="*/ 0 w 2259"/>
                  <a:gd name="T13" fmla="*/ 0 h 75"/>
                </a:gdLst>
                <a:ahLst/>
                <a:cxnLst>
                  <a:cxn ang="0">
                    <a:pos x="T0" y="T1"/>
                  </a:cxn>
                  <a:cxn ang="0">
                    <a:pos x="T2" y="T3"/>
                  </a:cxn>
                  <a:cxn ang="0">
                    <a:pos x="T4" y="T5"/>
                  </a:cxn>
                  <a:cxn ang="0">
                    <a:pos x="T6" y="T7"/>
                  </a:cxn>
                  <a:cxn ang="0">
                    <a:pos x="T8" y="T9"/>
                  </a:cxn>
                  <a:cxn ang="0">
                    <a:pos x="T10" y="T11"/>
                  </a:cxn>
                  <a:cxn ang="0">
                    <a:pos x="T12" y="T13"/>
                  </a:cxn>
                </a:cxnLst>
                <a:rect l="0" t="0" r="r" b="b"/>
                <a:pathLst>
                  <a:path w="2259" h="75">
                    <a:moveTo>
                      <a:pt x="0" y="0"/>
                    </a:moveTo>
                    <a:cubicBezTo>
                      <a:pt x="0" y="24"/>
                      <a:pt x="0" y="24"/>
                      <a:pt x="0" y="24"/>
                    </a:cubicBezTo>
                    <a:cubicBezTo>
                      <a:pt x="0" y="52"/>
                      <a:pt x="19" y="75"/>
                      <a:pt x="42" y="75"/>
                    </a:cubicBezTo>
                    <a:cubicBezTo>
                      <a:pt x="2218" y="75"/>
                      <a:pt x="2218" y="75"/>
                      <a:pt x="2218" y="75"/>
                    </a:cubicBezTo>
                    <a:cubicBezTo>
                      <a:pt x="2241" y="75"/>
                      <a:pt x="2259" y="52"/>
                      <a:pt x="2259" y="24"/>
                    </a:cubicBezTo>
                    <a:cubicBezTo>
                      <a:pt x="2259" y="0"/>
                      <a:pt x="2259" y="0"/>
                      <a:pt x="2259" y="0"/>
                    </a:cubicBezTo>
                    <a:lnTo>
                      <a:pt x="0" y="0"/>
                    </a:lnTo>
                    <a:close/>
                  </a:path>
                </a:pathLst>
              </a:custGeom>
              <a:solidFill>
                <a:schemeClr val="tx2">
                  <a:lumMod val="20000"/>
                  <a:lumOff val="8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1" name="íSḻíde">
                <a:extLst>
                  <a:ext uri="{FF2B5EF4-FFF2-40B4-BE49-F238E27FC236}">
                    <a16:creationId xmlns:a16="http://schemas.microsoft.com/office/drawing/2014/main" id="{87B95F53-1E2D-467B-8786-30D73CAE2130}"/>
                  </a:ext>
                </a:extLst>
              </p:cNvPr>
              <p:cNvSpPr/>
              <p:nvPr/>
            </p:nvSpPr>
            <p:spPr bwMode="auto">
              <a:xfrm>
                <a:off x="2776538" y="5722938"/>
                <a:ext cx="598488" cy="52388"/>
              </a:xfrm>
              <a:custGeom>
                <a:avLst/>
                <a:gdLst>
                  <a:gd name="T0" fmla="*/ 0 w 370"/>
                  <a:gd name="T1" fmla="*/ 0 h 32"/>
                  <a:gd name="T2" fmla="*/ 36 w 370"/>
                  <a:gd name="T3" fmla="*/ 32 h 32"/>
                  <a:gd name="T4" fmla="*/ 334 w 370"/>
                  <a:gd name="T5" fmla="*/ 32 h 32"/>
                  <a:gd name="T6" fmla="*/ 370 w 370"/>
                  <a:gd name="T7" fmla="*/ 0 h 32"/>
                  <a:gd name="T8" fmla="*/ 0 w 370"/>
                  <a:gd name="T9" fmla="*/ 0 h 32"/>
                </a:gdLst>
                <a:ahLst/>
                <a:cxnLst>
                  <a:cxn ang="0">
                    <a:pos x="T0" y="T1"/>
                  </a:cxn>
                  <a:cxn ang="0">
                    <a:pos x="T2" y="T3"/>
                  </a:cxn>
                  <a:cxn ang="0">
                    <a:pos x="T4" y="T5"/>
                  </a:cxn>
                  <a:cxn ang="0">
                    <a:pos x="T6" y="T7"/>
                  </a:cxn>
                  <a:cxn ang="0">
                    <a:pos x="T8" y="T9"/>
                  </a:cxn>
                </a:cxnLst>
                <a:rect l="0" t="0" r="r" b="b"/>
                <a:pathLst>
                  <a:path w="370" h="32">
                    <a:moveTo>
                      <a:pt x="0" y="0"/>
                    </a:moveTo>
                    <a:cubicBezTo>
                      <a:pt x="2" y="18"/>
                      <a:pt x="17" y="32"/>
                      <a:pt x="36" y="32"/>
                    </a:cubicBezTo>
                    <a:cubicBezTo>
                      <a:pt x="334" y="32"/>
                      <a:pt x="334" y="32"/>
                      <a:pt x="334" y="32"/>
                    </a:cubicBezTo>
                    <a:cubicBezTo>
                      <a:pt x="353" y="32"/>
                      <a:pt x="368" y="18"/>
                      <a:pt x="370" y="0"/>
                    </a:cubicBezTo>
                    <a:lnTo>
                      <a:pt x="0" y="0"/>
                    </a:lnTo>
                    <a:close/>
                  </a:path>
                </a:pathLst>
              </a:cu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2" name="íṥḷíḓê">
                <a:extLst>
                  <a:ext uri="{FF2B5EF4-FFF2-40B4-BE49-F238E27FC236}">
                    <a16:creationId xmlns:a16="http://schemas.microsoft.com/office/drawing/2014/main" id="{1B5DDDB2-ED0A-4E51-9872-8DF8CB158C92}"/>
                  </a:ext>
                </a:extLst>
              </p:cNvPr>
              <p:cNvSpPr/>
              <p:nvPr/>
            </p:nvSpPr>
            <p:spPr bwMode="auto">
              <a:xfrm>
                <a:off x="1735138" y="3973513"/>
                <a:ext cx="2681288" cy="1624013"/>
              </a:xfrm>
              <a:prstGeom prst="rect">
                <a:avLst/>
              </a:prstGeom>
              <a:solidFill>
                <a:srgbClr val="F1F1F1"/>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a:p>
            </p:txBody>
          </p:sp>
          <p:sp>
            <p:nvSpPr>
              <p:cNvPr id="43" name="iṥlïďé">
                <a:extLst>
                  <a:ext uri="{FF2B5EF4-FFF2-40B4-BE49-F238E27FC236}">
                    <a16:creationId xmlns:a16="http://schemas.microsoft.com/office/drawing/2014/main" id="{054ADF75-9265-487B-A0BA-218B6A3BC59C}"/>
                  </a:ext>
                </a:extLst>
              </p:cNvPr>
              <p:cNvSpPr/>
              <p:nvPr/>
            </p:nvSpPr>
            <p:spPr bwMode="auto">
              <a:xfrm>
                <a:off x="3038475" y="3865563"/>
                <a:ext cx="95250" cy="96838"/>
              </a:xfrm>
              <a:prstGeom prst="ellipse">
                <a:avLst/>
              </a:prstGeom>
              <a:solidFill>
                <a:schemeClr val="tx2">
                  <a:lumMod val="75000"/>
                </a:schemeClr>
              </a:solidFill>
              <a:ln>
                <a:noFill/>
              </a:ln>
            </p:spPr>
            <p:txBody>
              <a:bodyPr anchor="ctr"/>
              <a:lstStyle/>
              <a:p>
                <a:pPr algn="ctr"/>
                <a:endParaRPr/>
              </a:p>
            </p:txBody>
          </p:sp>
          <p:sp>
            <p:nvSpPr>
              <p:cNvPr id="44" name="iṡļïḓè">
                <a:extLst>
                  <a:ext uri="{FF2B5EF4-FFF2-40B4-BE49-F238E27FC236}">
                    <a16:creationId xmlns:a16="http://schemas.microsoft.com/office/drawing/2014/main" id="{351F9E7C-24E9-464A-A272-DE3578FCE81F}"/>
                  </a:ext>
                </a:extLst>
              </p:cNvPr>
              <p:cNvSpPr/>
              <p:nvPr/>
            </p:nvSpPr>
            <p:spPr bwMode="auto">
              <a:xfrm>
                <a:off x="3057525" y="3886201"/>
                <a:ext cx="57150" cy="55563"/>
              </a:xfrm>
              <a:prstGeom prst="ellipse">
                <a:avLst/>
              </a:prstGeom>
              <a:solidFill>
                <a:schemeClr val="tx2">
                  <a:lumMod val="40000"/>
                  <a:lumOff val="60000"/>
                </a:schemeClr>
              </a:solidFill>
              <a:ln>
                <a:noFill/>
              </a:ln>
            </p:spPr>
            <p:txBody>
              <a:bodyPr anchor="ctr"/>
              <a:lstStyle/>
              <a:p>
                <a:pPr algn="ctr"/>
                <a:endParaRPr/>
              </a:p>
            </p:txBody>
          </p:sp>
          <p:sp>
            <p:nvSpPr>
              <p:cNvPr id="45" name="íṧļíḑè">
                <a:extLst>
                  <a:ext uri="{FF2B5EF4-FFF2-40B4-BE49-F238E27FC236}">
                    <a16:creationId xmlns:a16="http://schemas.microsoft.com/office/drawing/2014/main" id="{4F995282-9763-4330-8A60-F2F517E60889}"/>
                  </a:ext>
                </a:extLst>
              </p:cNvPr>
              <p:cNvSpPr/>
              <p:nvPr/>
            </p:nvSpPr>
            <p:spPr bwMode="auto">
              <a:xfrm>
                <a:off x="3057525" y="3890963"/>
                <a:ext cx="52388" cy="50800"/>
              </a:xfrm>
              <a:prstGeom prst="ellipse">
                <a:avLst/>
              </a:prstGeom>
              <a:solidFill>
                <a:schemeClr val="tx2">
                  <a:lumMod val="20000"/>
                  <a:lumOff val="80000"/>
                </a:schemeClr>
              </a:solidFill>
              <a:ln>
                <a:noFill/>
              </a:ln>
            </p:spPr>
            <p:txBody>
              <a:bodyPr anchor="ctr"/>
              <a:lstStyle/>
              <a:p>
                <a:pPr algn="ctr"/>
                <a:endParaRPr/>
              </a:p>
            </p:txBody>
          </p:sp>
          <p:sp>
            <p:nvSpPr>
              <p:cNvPr id="46" name="išḻîḑè">
                <a:extLst>
                  <a:ext uri="{FF2B5EF4-FFF2-40B4-BE49-F238E27FC236}">
                    <a16:creationId xmlns:a16="http://schemas.microsoft.com/office/drawing/2014/main" id="{D06D8E6D-833A-472A-8CE6-B51CF752DE7B}"/>
                  </a:ext>
                </a:extLst>
              </p:cNvPr>
              <p:cNvSpPr/>
              <p:nvPr/>
            </p:nvSpPr>
            <p:spPr bwMode="auto">
              <a:xfrm>
                <a:off x="3086100" y="3897313"/>
                <a:ext cx="17463" cy="17463"/>
              </a:xfrm>
              <a:prstGeom prst="ellipse">
                <a:avLst/>
              </a:prstGeom>
              <a:solidFill>
                <a:srgbClr val="E5E5E5"/>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7" name="iŝľíďè">
                <a:extLst>
                  <a:ext uri="{FF2B5EF4-FFF2-40B4-BE49-F238E27FC236}">
                    <a16:creationId xmlns:a16="http://schemas.microsoft.com/office/drawing/2014/main" id="{51213F16-685F-453D-A78C-0D77DF666666}"/>
                  </a:ext>
                </a:extLst>
              </p:cNvPr>
              <p:cNvSpPr/>
              <p:nvPr/>
            </p:nvSpPr>
            <p:spPr bwMode="auto">
              <a:xfrm>
                <a:off x="2024063" y="2566988"/>
                <a:ext cx="1839913" cy="2860675"/>
              </a:xfrm>
              <a:custGeom>
                <a:avLst/>
                <a:gdLst>
                  <a:gd name="T0" fmla="*/ 813 w 1140"/>
                  <a:gd name="T1" fmla="*/ 45 h 1774"/>
                  <a:gd name="T2" fmla="*/ 759 w 1140"/>
                  <a:gd name="T3" fmla="*/ 0 h 1774"/>
                  <a:gd name="T4" fmla="*/ 759 w 1140"/>
                  <a:gd name="T5" fmla="*/ 0 h 1774"/>
                  <a:gd name="T6" fmla="*/ 792 w 1140"/>
                  <a:gd name="T7" fmla="*/ 27 h 1774"/>
                  <a:gd name="T8" fmla="*/ 759 w 1140"/>
                  <a:gd name="T9" fmla="*/ 0 h 1774"/>
                  <a:gd name="T10" fmla="*/ 759 w 1140"/>
                  <a:gd name="T11" fmla="*/ 0 h 1774"/>
                  <a:gd name="T12" fmla="*/ 759 w 1140"/>
                  <a:gd name="T13" fmla="*/ 0 h 1774"/>
                  <a:gd name="T14" fmla="*/ 765 w 1140"/>
                  <a:gd name="T15" fmla="*/ 4 h 1774"/>
                  <a:gd name="T16" fmla="*/ 749 w 1140"/>
                  <a:gd name="T17" fmla="*/ 11 h 1774"/>
                  <a:gd name="T18" fmla="*/ 500 w 1140"/>
                  <a:gd name="T19" fmla="*/ 266 h 1774"/>
                  <a:gd name="T20" fmla="*/ 309 w 1140"/>
                  <a:gd name="T21" fmla="*/ 454 h 1774"/>
                  <a:gd name="T22" fmla="*/ 62 w 1140"/>
                  <a:gd name="T23" fmla="*/ 790 h 1774"/>
                  <a:gd name="T24" fmla="*/ 0 w 1140"/>
                  <a:gd name="T25" fmla="*/ 1037 h 1774"/>
                  <a:gd name="T26" fmla="*/ 85 w 1140"/>
                  <a:gd name="T27" fmla="*/ 1297 h 1774"/>
                  <a:gd name="T28" fmla="*/ 437 w 1140"/>
                  <a:gd name="T29" fmla="*/ 1565 h 1774"/>
                  <a:gd name="T30" fmla="*/ 804 w 1140"/>
                  <a:gd name="T31" fmla="*/ 1700 h 1774"/>
                  <a:gd name="T32" fmla="*/ 880 w 1140"/>
                  <a:gd name="T33" fmla="*/ 1719 h 1774"/>
                  <a:gd name="T34" fmla="*/ 1076 w 1140"/>
                  <a:gd name="T35" fmla="*/ 1767 h 1774"/>
                  <a:gd name="T36" fmla="*/ 1101 w 1140"/>
                  <a:gd name="T37" fmla="*/ 1773 h 1774"/>
                  <a:gd name="T38" fmla="*/ 1140 w 1140"/>
                  <a:gd name="T39" fmla="*/ 1637 h 1774"/>
                  <a:gd name="T40" fmla="*/ 1070 w 1140"/>
                  <a:gd name="T41" fmla="*/ 1620 h 1774"/>
                  <a:gd name="T42" fmla="*/ 867 w 1140"/>
                  <a:gd name="T43" fmla="*/ 1570 h 1774"/>
                  <a:gd name="T44" fmla="*/ 842 w 1140"/>
                  <a:gd name="T45" fmla="*/ 1564 h 1774"/>
                  <a:gd name="T46" fmla="*/ 839 w 1140"/>
                  <a:gd name="T47" fmla="*/ 1563 h 1774"/>
                  <a:gd name="T48" fmla="*/ 839 w 1140"/>
                  <a:gd name="T49" fmla="*/ 1564 h 1774"/>
                  <a:gd name="T50" fmla="*/ 839 w 1140"/>
                  <a:gd name="T51" fmla="*/ 1563 h 1774"/>
                  <a:gd name="T52" fmla="*/ 839 w 1140"/>
                  <a:gd name="T53" fmla="*/ 1563 h 1774"/>
                  <a:gd name="T54" fmla="*/ 321 w 1140"/>
                  <a:gd name="T55" fmla="*/ 1334 h 1774"/>
                  <a:gd name="T56" fmla="*/ 162 w 1140"/>
                  <a:gd name="T57" fmla="*/ 1146 h 1774"/>
                  <a:gd name="T58" fmla="*/ 154 w 1140"/>
                  <a:gd name="T59" fmla="*/ 944 h 1774"/>
                  <a:gd name="T60" fmla="*/ 320 w 1140"/>
                  <a:gd name="T61" fmla="*/ 654 h 1774"/>
                  <a:gd name="T62" fmla="*/ 541 w 1140"/>
                  <a:gd name="T63" fmla="*/ 423 h 1774"/>
                  <a:gd name="T64" fmla="*/ 819 w 1140"/>
                  <a:gd name="T65" fmla="*/ 143 h 1774"/>
                  <a:gd name="T66" fmla="*/ 868 w 1140"/>
                  <a:gd name="T67" fmla="*/ 90 h 1774"/>
                  <a:gd name="T68" fmla="*/ 759 w 1140"/>
                  <a:gd name="T69" fmla="*/ 0 h 17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140" h="1774">
                    <a:moveTo>
                      <a:pt x="759" y="0"/>
                    </a:moveTo>
                    <a:cubicBezTo>
                      <a:pt x="813" y="45"/>
                      <a:pt x="813" y="45"/>
                      <a:pt x="813" y="45"/>
                    </a:cubicBezTo>
                    <a:cubicBezTo>
                      <a:pt x="759" y="0"/>
                      <a:pt x="759" y="0"/>
                      <a:pt x="759" y="0"/>
                    </a:cubicBezTo>
                    <a:cubicBezTo>
                      <a:pt x="759" y="0"/>
                      <a:pt x="759" y="0"/>
                      <a:pt x="759" y="0"/>
                    </a:cubicBezTo>
                    <a:cubicBezTo>
                      <a:pt x="813" y="45"/>
                      <a:pt x="813" y="45"/>
                      <a:pt x="813" y="45"/>
                    </a:cubicBezTo>
                    <a:cubicBezTo>
                      <a:pt x="759" y="0"/>
                      <a:pt x="759" y="0"/>
                      <a:pt x="759" y="0"/>
                    </a:cubicBezTo>
                    <a:cubicBezTo>
                      <a:pt x="759" y="0"/>
                      <a:pt x="759" y="0"/>
                      <a:pt x="759" y="0"/>
                    </a:cubicBezTo>
                    <a:cubicBezTo>
                      <a:pt x="792" y="27"/>
                      <a:pt x="792" y="27"/>
                      <a:pt x="792" y="27"/>
                    </a:cubicBezTo>
                    <a:cubicBezTo>
                      <a:pt x="759" y="0"/>
                      <a:pt x="759" y="0"/>
                      <a:pt x="759" y="0"/>
                    </a:cubicBezTo>
                    <a:cubicBezTo>
                      <a:pt x="759" y="0"/>
                      <a:pt x="759" y="0"/>
                      <a:pt x="759" y="0"/>
                    </a:cubicBezTo>
                    <a:cubicBezTo>
                      <a:pt x="792" y="27"/>
                      <a:pt x="792" y="27"/>
                      <a:pt x="792" y="27"/>
                    </a:cubicBezTo>
                    <a:cubicBezTo>
                      <a:pt x="759" y="0"/>
                      <a:pt x="759" y="0"/>
                      <a:pt x="759" y="0"/>
                    </a:cubicBezTo>
                    <a:cubicBezTo>
                      <a:pt x="765" y="4"/>
                      <a:pt x="765" y="4"/>
                      <a:pt x="765" y="4"/>
                    </a:cubicBezTo>
                    <a:cubicBezTo>
                      <a:pt x="759" y="0"/>
                      <a:pt x="759" y="0"/>
                      <a:pt x="759" y="0"/>
                    </a:cubicBezTo>
                    <a:cubicBezTo>
                      <a:pt x="759" y="0"/>
                      <a:pt x="759" y="0"/>
                      <a:pt x="759" y="0"/>
                    </a:cubicBezTo>
                    <a:cubicBezTo>
                      <a:pt x="765" y="4"/>
                      <a:pt x="765" y="4"/>
                      <a:pt x="765" y="4"/>
                    </a:cubicBezTo>
                    <a:cubicBezTo>
                      <a:pt x="759" y="0"/>
                      <a:pt x="759" y="0"/>
                      <a:pt x="759" y="0"/>
                    </a:cubicBezTo>
                    <a:cubicBezTo>
                      <a:pt x="759" y="0"/>
                      <a:pt x="757" y="3"/>
                      <a:pt x="749" y="11"/>
                    </a:cubicBezTo>
                    <a:cubicBezTo>
                      <a:pt x="738" y="23"/>
                      <a:pt x="717" y="46"/>
                      <a:pt x="677" y="87"/>
                    </a:cubicBezTo>
                    <a:cubicBezTo>
                      <a:pt x="638" y="127"/>
                      <a:pt x="582" y="185"/>
                      <a:pt x="500" y="266"/>
                    </a:cubicBezTo>
                    <a:cubicBezTo>
                      <a:pt x="484" y="282"/>
                      <a:pt x="465" y="301"/>
                      <a:pt x="443" y="322"/>
                    </a:cubicBezTo>
                    <a:cubicBezTo>
                      <a:pt x="404" y="359"/>
                      <a:pt x="357" y="404"/>
                      <a:pt x="309" y="454"/>
                    </a:cubicBezTo>
                    <a:cubicBezTo>
                      <a:pt x="273" y="491"/>
                      <a:pt x="236" y="532"/>
                      <a:pt x="201" y="576"/>
                    </a:cubicBezTo>
                    <a:cubicBezTo>
                      <a:pt x="148" y="642"/>
                      <a:pt x="99" y="713"/>
                      <a:pt x="62" y="790"/>
                    </a:cubicBezTo>
                    <a:cubicBezTo>
                      <a:pt x="43" y="829"/>
                      <a:pt x="28" y="868"/>
                      <a:pt x="17" y="910"/>
                    </a:cubicBezTo>
                    <a:cubicBezTo>
                      <a:pt x="6" y="951"/>
                      <a:pt x="0" y="993"/>
                      <a:pt x="0" y="1037"/>
                    </a:cubicBezTo>
                    <a:cubicBezTo>
                      <a:pt x="0" y="1068"/>
                      <a:pt x="3" y="1100"/>
                      <a:pt x="10" y="1132"/>
                    </a:cubicBezTo>
                    <a:cubicBezTo>
                      <a:pt x="23" y="1189"/>
                      <a:pt x="48" y="1244"/>
                      <a:pt x="85" y="1297"/>
                    </a:cubicBezTo>
                    <a:cubicBezTo>
                      <a:pt x="113" y="1337"/>
                      <a:pt x="149" y="1375"/>
                      <a:pt x="191" y="1411"/>
                    </a:cubicBezTo>
                    <a:cubicBezTo>
                      <a:pt x="255" y="1466"/>
                      <a:pt x="336" y="1517"/>
                      <a:pt x="437" y="1565"/>
                    </a:cubicBezTo>
                    <a:cubicBezTo>
                      <a:pt x="537" y="1613"/>
                      <a:pt x="657" y="1658"/>
                      <a:pt x="800" y="1699"/>
                    </a:cubicBezTo>
                    <a:cubicBezTo>
                      <a:pt x="802" y="1699"/>
                      <a:pt x="803" y="1699"/>
                      <a:pt x="804" y="1700"/>
                    </a:cubicBezTo>
                    <a:cubicBezTo>
                      <a:pt x="807" y="1701"/>
                      <a:pt x="810" y="1701"/>
                      <a:pt x="814" y="1702"/>
                    </a:cubicBezTo>
                    <a:cubicBezTo>
                      <a:pt x="828" y="1706"/>
                      <a:pt x="852" y="1712"/>
                      <a:pt x="880" y="1719"/>
                    </a:cubicBezTo>
                    <a:cubicBezTo>
                      <a:pt x="923" y="1729"/>
                      <a:pt x="976" y="1742"/>
                      <a:pt x="1019" y="1753"/>
                    </a:cubicBezTo>
                    <a:cubicBezTo>
                      <a:pt x="1041" y="1758"/>
                      <a:pt x="1061" y="1763"/>
                      <a:pt x="1076" y="1767"/>
                    </a:cubicBezTo>
                    <a:cubicBezTo>
                      <a:pt x="1084" y="1769"/>
                      <a:pt x="1090" y="1770"/>
                      <a:pt x="1095" y="1772"/>
                    </a:cubicBezTo>
                    <a:cubicBezTo>
                      <a:pt x="1097" y="1772"/>
                      <a:pt x="1099" y="1773"/>
                      <a:pt x="1101" y="1773"/>
                    </a:cubicBezTo>
                    <a:cubicBezTo>
                      <a:pt x="1102" y="1774"/>
                      <a:pt x="1104" y="1774"/>
                      <a:pt x="1104" y="1774"/>
                    </a:cubicBezTo>
                    <a:cubicBezTo>
                      <a:pt x="1140" y="1637"/>
                      <a:pt x="1140" y="1637"/>
                      <a:pt x="1140" y="1637"/>
                    </a:cubicBezTo>
                    <a:cubicBezTo>
                      <a:pt x="1138" y="1637"/>
                      <a:pt x="1136" y="1636"/>
                      <a:pt x="1133" y="1636"/>
                    </a:cubicBezTo>
                    <a:cubicBezTo>
                      <a:pt x="1121" y="1633"/>
                      <a:pt x="1098" y="1627"/>
                      <a:pt x="1070" y="1620"/>
                    </a:cubicBezTo>
                    <a:cubicBezTo>
                      <a:pt x="1027" y="1609"/>
                      <a:pt x="972" y="1596"/>
                      <a:pt x="926" y="1585"/>
                    </a:cubicBezTo>
                    <a:cubicBezTo>
                      <a:pt x="904" y="1579"/>
                      <a:pt x="883" y="1574"/>
                      <a:pt x="867" y="1570"/>
                    </a:cubicBezTo>
                    <a:cubicBezTo>
                      <a:pt x="859" y="1568"/>
                      <a:pt x="853" y="1566"/>
                      <a:pt x="848" y="1565"/>
                    </a:cubicBezTo>
                    <a:cubicBezTo>
                      <a:pt x="845" y="1565"/>
                      <a:pt x="843" y="1564"/>
                      <a:pt x="842" y="1564"/>
                    </a:cubicBezTo>
                    <a:cubicBezTo>
                      <a:pt x="841" y="1563"/>
                      <a:pt x="840" y="1563"/>
                      <a:pt x="840" y="1563"/>
                    </a:cubicBezTo>
                    <a:cubicBezTo>
                      <a:pt x="839" y="1563"/>
                      <a:pt x="839" y="1563"/>
                      <a:pt x="839" y="1563"/>
                    </a:cubicBezTo>
                    <a:cubicBezTo>
                      <a:pt x="839" y="1563"/>
                      <a:pt x="839" y="1563"/>
                      <a:pt x="839" y="1563"/>
                    </a:cubicBezTo>
                    <a:cubicBezTo>
                      <a:pt x="839" y="1564"/>
                      <a:pt x="839" y="1564"/>
                      <a:pt x="839" y="1564"/>
                    </a:cubicBezTo>
                    <a:cubicBezTo>
                      <a:pt x="839" y="1563"/>
                      <a:pt x="839" y="1563"/>
                      <a:pt x="839" y="1563"/>
                    </a:cubicBezTo>
                    <a:cubicBezTo>
                      <a:pt x="839" y="1563"/>
                      <a:pt x="839" y="1563"/>
                      <a:pt x="839" y="1563"/>
                    </a:cubicBezTo>
                    <a:cubicBezTo>
                      <a:pt x="839" y="1564"/>
                      <a:pt x="839" y="1564"/>
                      <a:pt x="839" y="1564"/>
                    </a:cubicBezTo>
                    <a:cubicBezTo>
                      <a:pt x="839" y="1563"/>
                      <a:pt x="839" y="1563"/>
                      <a:pt x="839" y="1563"/>
                    </a:cubicBezTo>
                    <a:cubicBezTo>
                      <a:pt x="700" y="1523"/>
                      <a:pt x="586" y="1480"/>
                      <a:pt x="493" y="1436"/>
                    </a:cubicBezTo>
                    <a:cubicBezTo>
                      <a:pt x="424" y="1402"/>
                      <a:pt x="367" y="1368"/>
                      <a:pt x="321" y="1334"/>
                    </a:cubicBezTo>
                    <a:cubicBezTo>
                      <a:pt x="286" y="1308"/>
                      <a:pt x="258" y="1282"/>
                      <a:pt x="234" y="1257"/>
                    </a:cubicBezTo>
                    <a:cubicBezTo>
                      <a:pt x="200" y="1219"/>
                      <a:pt x="177" y="1182"/>
                      <a:pt x="162" y="1146"/>
                    </a:cubicBezTo>
                    <a:cubicBezTo>
                      <a:pt x="148" y="1109"/>
                      <a:pt x="141" y="1073"/>
                      <a:pt x="141" y="1037"/>
                    </a:cubicBezTo>
                    <a:cubicBezTo>
                      <a:pt x="141" y="1006"/>
                      <a:pt x="146" y="975"/>
                      <a:pt x="154" y="944"/>
                    </a:cubicBezTo>
                    <a:cubicBezTo>
                      <a:pt x="169" y="889"/>
                      <a:pt x="196" y="832"/>
                      <a:pt x="231" y="776"/>
                    </a:cubicBezTo>
                    <a:cubicBezTo>
                      <a:pt x="257" y="734"/>
                      <a:pt x="287" y="693"/>
                      <a:pt x="320" y="654"/>
                    </a:cubicBezTo>
                    <a:cubicBezTo>
                      <a:pt x="369" y="594"/>
                      <a:pt x="422" y="539"/>
                      <a:pt x="471" y="491"/>
                    </a:cubicBezTo>
                    <a:cubicBezTo>
                      <a:pt x="496" y="466"/>
                      <a:pt x="520" y="444"/>
                      <a:pt x="541" y="423"/>
                    </a:cubicBezTo>
                    <a:cubicBezTo>
                      <a:pt x="563" y="402"/>
                      <a:pt x="583" y="383"/>
                      <a:pt x="600" y="366"/>
                    </a:cubicBezTo>
                    <a:cubicBezTo>
                      <a:pt x="715" y="251"/>
                      <a:pt x="782" y="183"/>
                      <a:pt x="819" y="143"/>
                    </a:cubicBezTo>
                    <a:cubicBezTo>
                      <a:pt x="838" y="123"/>
                      <a:pt x="850" y="111"/>
                      <a:pt x="857" y="103"/>
                    </a:cubicBezTo>
                    <a:cubicBezTo>
                      <a:pt x="864" y="95"/>
                      <a:pt x="867" y="92"/>
                      <a:pt x="868" y="90"/>
                    </a:cubicBezTo>
                    <a:cubicBezTo>
                      <a:pt x="759" y="0"/>
                      <a:pt x="759" y="0"/>
                      <a:pt x="759" y="0"/>
                    </a:cubicBezTo>
                    <a:cubicBezTo>
                      <a:pt x="759" y="0"/>
                      <a:pt x="759" y="0"/>
                      <a:pt x="759" y="0"/>
                    </a:cubicBezTo>
                  </a:path>
                </a:pathLst>
              </a:custGeom>
              <a:solidFill>
                <a:srgbClr val="D8574A"/>
              </a:solidFill>
              <a:ln>
                <a:noFill/>
              </a:ln>
            </p:spPr>
            <p:txBody>
              <a:bodyPr anchor="ctr"/>
              <a:lstStyle/>
              <a:p>
                <a:pPr algn="ctr"/>
                <a:endParaRPr/>
              </a:p>
            </p:txBody>
          </p:sp>
          <p:sp>
            <p:nvSpPr>
              <p:cNvPr id="48" name="íşļiḍê">
                <a:extLst>
                  <a:ext uri="{FF2B5EF4-FFF2-40B4-BE49-F238E27FC236}">
                    <a16:creationId xmlns:a16="http://schemas.microsoft.com/office/drawing/2014/main" id="{0AD44F5B-BCCB-479D-AEF7-4DA185DFF294}"/>
                  </a:ext>
                </a:extLst>
              </p:cNvPr>
              <p:cNvSpPr/>
              <p:nvPr/>
            </p:nvSpPr>
            <p:spPr bwMode="auto">
              <a:xfrm>
                <a:off x="1905000" y="4436238"/>
                <a:ext cx="2511425" cy="1161287"/>
              </a:xfrm>
              <a:custGeom>
                <a:avLst/>
                <a:gdLst>
                  <a:gd name="T0" fmla="*/ 1753 w 1753"/>
                  <a:gd name="T1" fmla="*/ 59 h 811"/>
                  <a:gd name="T2" fmla="*/ 1499 w 1753"/>
                  <a:gd name="T3" fmla="*/ 327 h 811"/>
                  <a:gd name="T4" fmla="*/ 1505 w 1753"/>
                  <a:gd name="T5" fmla="*/ 384 h 811"/>
                  <a:gd name="T6" fmla="*/ 1464 w 1753"/>
                  <a:gd name="T7" fmla="*/ 379 h 811"/>
                  <a:gd name="T8" fmla="*/ 1448 w 1753"/>
                  <a:gd name="T9" fmla="*/ 380 h 811"/>
                  <a:gd name="T10" fmla="*/ 1457 w 1753"/>
                  <a:gd name="T11" fmla="*/ 325 h 811"/>
                  <a:gd name="T12" fmla="*/ 1278 w 1753"/>
                  <a:gd name="T13" fmla="*/ 146 h 811"/>
                  <a:gd name="T14" fmla="*/ 1106 w 1753"/>
                  <a:gd name="T15" fmla="*/ 278 h 811"/>
                  <a:gd name="T16" fmla="*/ 1043 w 1753"/>
                  <a:gd name="T17" fmla="*/ 263 h 811"/>
                  <a:gd name="T18" fmla="*/ 1045 w 1753"/>
                  <a:gd name="T19" fmla="*/ 239 h 811"/>
                  <a:gd name="T20" fmla="*/ 865 w 1753"/>
                  <a:gd name="T21" fmla="*/ 59 h 811"/>
                  <a:gd name="T22" fmla="*/ 689 w 1753"/>
                  <a:gd name="T23" fmla="*/ 200 h 811"/>
                  <a:gd name="T24" fmla="*/ 653 w 1753"/>
                  <a:gd name="T25" fmla="*/ 183 h 811"/>
                  <a:gd name="T26" fmla="*/ 653 w 1753"/>
                  <a:gd name="T27" fmla="*/ 182 h 811"/>
                  <a:gd name="T28" fmla="*/ 470 w 1753"/>
                  <a:gd name="T29" fmla="*/ 0 h 811"/>
                  <a:gd name="T30" fmla="*/ 288 w 1753"/>
                  <a:gd name="T31" fmla="*/ 182 h 811"/>
                  <a:gd name="T32" fmla="*/ 307 w 1753"/>
                  <a:gd name="T33" fmla="*/ 263 h 811"/>
                  <a:gd name="T34" fmla="*/ 297 w 1753"/>
                  <a:gd name="T35" fmla="*/ 262 h 811"/>
                  <a:gd name="T36" fmla="*/ 194 w 1753"/>
                  <a:gd name="T37" fmla="*/ 364 h 811"/>
                  <a:gd name="T38" fmla="*/ 211 w 1753"/>
                  <a:gd name="T39" fmla="*/ 419 h 811"/>
                  <a:gd name="T40" fmla="*/ 0 w 1753"/>
                  <a:gd name="T41" fmla="*/ 640 h 811"/>
                  <a:gd name="T42" fmla="*/ 81 w 1753"/>
                  <a:gd name="T43" fmla="*/ 811 h 811"/>
                  <a:gd name="T44" fmla="*/ 1753 w 1753"/>
                  <a:gd name="T45" fmla="*/ 811 h 811"/>
                  <a:gd name="T46" fmla="*/ 1753 w 1753"/>
                  <a:gd name="T47" fmla="*/ 59 h 8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753" h="811">
                    <a:moveTo>
                      <a:pt x="1753" y="59"/>
                    </a:moveTo>
                    <a:cubicBezTo>
                      <a:pt x="1611" y="67"/>
                      <a:pt x="1499" y="184"/>
                      <a:pt x="1499" y="327"/>
                    </a:cubicBezTo>
                    <a:cubicBezTo>
                      <a:pt x="1499" y="346"/>
                      <a:pt x="1501" y="365"/>
                      <a:pt x="1505" y="384"/>
                    </a:cubicBezTo>
                    <a:cubicBezTo>
                      <a:pt x="1492" y="381"/>
                      <a:pt x="1478" y="379"/>
                      <a:pt x="1464" y="379"/>
                    </a:cubicBezTo>
                    <a:cubicBezTo>
                      <a:pt x="1459" y="379"/>
                      <a:pt x="1454" y="379"/>
                      <a:pt x="1448" y="380"/>
                    </a:cubicBezTo>
                    <a:cubicBezTo>
                      <a:pt x="1454" y="362"/>
                      <a:pt x="1457" y="344"/>
                      <a:pt x="1457" y="325"/>
                    </a:cubicBezTo>
                    <a:cubicBezTo>
                      <a:pt x="1457" y="226"/>
                      <a:pt x="1377" y="146"/>
                      <a:pt x="1278" y="146"/>
                    </a:cubicBezTo>
                    <a:cubicBezTo>
                      <a:pt x="1196" y="146"/>
                      <a:pt x="1126" y="202"/>
                      <a:pt x="1106" y="278"/>
                    </a:cubicBezTo>
                    <a:cubicBezTo>
                      <a:pt x="1087" y="269"/>
                      <a:pt x="1066" y="263"/>
                      <a:pt x="1043" y="263"/>
                    </a:cubicBezTo>
                    <a:cubicBezTo>
                      <a:pt x="1044" y="255"/>
                      <a:pt x="1045" y="247"/>
                      <a:pt x="1045" y="239"/>
                    </a:cubicBezTo>
                    <a:cubicBezTo>
                      <a:pt x="1045" y="139"/>
                      <a:pt x="964" y="59"/>
                      <a:pt x="865" y="59"/>
                    </a:cubicBezTo>
                    <a:cubicBezTo>
                      <a:pt x="779" y="59"/>
                      <a:pt x="707" y="119"/>
                      <a:pt x="689" y="200"/>
                    </a:cubicBezTo>
                    <a:cubicBezTo>
                      <a:pt x="679" y="191"/>
                      <a:pt x="667" y="185"/>
                      <a:pt x="653" y="183"/>
                    </a:cubicBezTo>
                    <a:cubicBezTo>
                      <a:pt x="653" y="182"/>
                      <a:pt x="653" y="182"/>
                      <a:pt x="653" y="182"/>
                    </a:cubicBezTo>
                    <a:cubicBezTo>
                      <a:pt x="653" y="82"/>
                      <a:pt x="571" y="0"/>
                      <a:pt x="470" y="0"/>
                    </a:cubicBezTo>
                    <a:cubicBezTo>
                      <a:pt x="370" y="0"/>
                      <a:pt x="288" y="82"/>
                      <a:pt x="288" y="182"/>
                    </a:cubicBezTo>
                    <a:cubicBezTo>
                      <a:pt x="288" y="211"/>
                      <a:pt x="295" y="239"/>
                      <a:pt x="307" y="263"/>
                    </a:cubicBezTo>
                    <a:cubicBezTo>
                      <a:pt x="304" y="263"/>
                      <a:pt x="300" y="262"/>
                      <a:pt x="297" y="262"/>
                    </a:cubicBezTo>
                    <a:cubicBezTo>
                      <a:pt x="240" y="262"/>
                      <a:pt x="194" y="308"/>
                      <a:pt x="194" y="364"/>
                    </a:cubicBezTo>
                    <a:cubicBezTo>
                      <a:pt x="194" y="385"/>
                      <a:pt x="200" y="404"/>
                      <a:pt x="211" y="419"/>
                    </a:cubicBezTo>
                    <a:cubicBezTo>
                      <a:pt x="93" y="425"/>
                      <a:pt x="0" y="521"/>
                      <a:pt x="0" y="640"/>
                    </a:cubicBezTo>
                    <a:cubicBezTo>
                      <a:pt x="0" y="709"/>
                      <a:pt x="32" y="770"/>
                      <a:pt x="81" y="811"/>
                    </a:cubicBezTo>
                    <a:cubicBezTo>
                      <a:pt x="1753" y="811"/>
                      <a:pt x="1753" y="811"/>
                      <a:pt x="1753" y="811"/>
                    </a:cubicBezTo>
                    <a:lnTo>
                      <a:pt x="1753" y="59"/>
                    </a:lnTo>
                    <a:close/>
                  </a:path>
                </a:pathLst>
              </a:custGeom>
              <a:solidFill>
                <a:schemeClr val="tx2">
                  <a:lumMod val="20000"/>
                  <a:lumOff val="8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49" name="îš1îḍè">
                <a:extLst>
                  <a:ext uri="{FF2B5EF4-FFF2-40B4-BE49-F238E27FC236}">
                    <a16:creationId xmlns:a16="http://schemas.microsoft.com/office/drawing/2014/main" id="{7196EFD7-AD7E-4B1F-BDB9-DCB1160A0DCE}"/>
                  </a:ext>
                </a:extLst>
              </p:cNvPr>
              <p:cNvSpPr/>
              <p:nvPr/>
            </p:nvSpPr>
            <p:spPr bwMode="auto">
              <a:xfrm>
                <a:off x="2057400" y="2587626"/>
                <a:ext cx="1408113" cy="2714625"/>
              </a:xfrm>
              <a:custGeom>
                <a:avLst/>
                <a:gdLst>
                  <a:gd name="T0" fmla="*/ 754 w 872"/>
                  <a:gd name="T1" fmla="*/ 1 h 1683"/>
                  <a:gd name="T2" fmla="*/ 779 w 872"/>
                  <a:gd name="T3" fmla="*/ 21 h 1683"/>
                  <a:gd name="T4" fmla="*/ 754 w 872"/>
                  <a:gd name="T5" fmla="*/ 0 h 1683"/>
                  <a:gd name="T6" fmla="*/ 754 w 872"/>
                  <a:gd name="T7" fmla="*/ 1 h 1683"/>
                  <a:gd name="T8" fmla="*/ 779 w 872"/>
                  <a:gd name="T9" fmla="*/ 21 h 1683"/>
                  <a:gd name="T10" fmla="*/ 754 w 872"/>
                  <a:gd name="T11" fmla="*/ 0 h 1683"/>
                  <a:gd name="T12" fmla="*/ 754 w 872"/>
                  <a:gd name="T13" fmla="*/ 0 h 1683"/>
                  <a:gd name="T14" fmla="*/ 744 w 872"/>
                  <a:gd name="T15" fmla="*/ 12 h 1683"/>
                  <a:gd name="T16" fmla="*/ 494 w 872"/>
                  <a:gd name="T17" fmla="*/ 268 h 1683"/>
                  <a:gd name="T18" fmla="*/ 436 w 872"/>
                  <a:gd name="T19" fmla="*/ 324 h 1683"/>
                  <a:gd name="T20" fmla="*/ 303 w 872"/>
                  <a:gd name="T21" fmla="*/ 455 h 1683"/>
                  <a:gd name="T22" fmla="*/ 99 w 872"/>
                  <a:gd name="T23" fmla="*/ 713 h 1683"/>
                  <a:gd name="T24" fmla="*/ 28 w 872"/>
                  <a:gd name="T25" fmla="*/ 863 h 1683"/>
                  <a:gd name="T26" fmla="*/ 0 w 872"/>
                  <a:gd name="T27" fmla="*/ 1024 h 1683"/>
                  <a:gd name="T28" fmla="*/ 45 w 872"/>
                  <a:gd name="T29" fmla="*/ 1212 h 1683"/>
                  <a:gd name="T30" fmla="*/ 144 w 872"/>
                  <a:gd name="T31" fmla="*/ 1346 h 1683"/>
                  <a:gd name="T32" fmla="*/ 412 w 872"/>
                  <a:gd name="T33" fmla="*/ 1527 h 1683"/>
                  <a:gd name="T34" fmla="*/ 846 w 872"/>
                  <a:gd name="T35" fmla="*/ 1683 h 1683"/>
                  <a:gd name="T36" fmla="*/ 872 w 872"/>
                  <a:gd name="T37" fmla="*/ 1586 h 1683"/>
                  <a:gd name="T38" fmla="*/ 493 w 872"/>
                  <a:gd name="T39" fmla="*/ 1455 h 1683"/>
                  <a:gd name="T40" fmla="*/ 302 w 872"/>
                  <a:gd name="T41" fmla="*/ 1348 h 1683"/>
                  <a:gd name="T42" fmla="*/ 206 w 872"/>
                  <a:gd name="T43" fmla="*/ 1266 h 1683"/>
                  <a:gd name="T44" fmla="*/ 123 w 872"/>
                  <a:gd name="T45" fmla="*/ 1144 h 1683"/>
                  <a:gd name="T46" fmla="*/ 99 w 872"/>
                  <a:gd name="T47" fmla="*/ 1024 h 1683"/>
                  <a:gd name="T48" fmla="*/ 113 w 872"/>
                  <a:gd name="T49" fmla="*/ 926 h 1683"/>
                  <a:gd name="T50" fmla="*/ 192 w 872"/>
                  <a:gd name="T51" fmla="*/ 752 h 1683"/>
                  <a:gd name="T52" fmla="*/ 385 w 872"/>
                  <a:gd name="T53" fmla="*/ 514 h 1683"/>
                  <a:gd name="T54" fmla="*/ 484 w 872"/>
                  <a:gd name="T55" fmla="*/ 416 h 1683"/>
                  <a:gd name="T56" fmla="*/ 564 w 872"/>
                  <a:gd name="T57" fmla="*/ 338 h 1683"/>
                  <a:gd name="T58" fmla="*/ 783 w 872"/>
                  <a:gd name="T59" fmla="*/ 116 h 1683"/>
                  <a:gd name="T60" fmla="*/ 821 w 872"/>
                  <a:gd name="T61" fmla="*/ 76 h 1683"/>
                  <a:gd name="T62" fmla="*/ 831 w 872"/>
                  <a:gd name="T63" fmla="*/ 64 h 1683"/>
                  <a:gd name="T64" fmla="*/ 754 w 872"/>
                  <a:gd name="T65" fmla="*/ 1 h 1683"/>
                  <a:gd name="T66" fmla="*/ 754 w 872"/>
                  <a:gd name="T67" fmla="*/ 1 h 16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72" h="1683">
                    <a:moveTo>
                      <a:pt x="754" y="1"/>
                    </a:moveTo>
                    <a:cubicBezTo>
                      <a:pt x="779" y="21"/>
                      <a:pt x="779" y="21"/>
                      <a:pt x="779" y="21"/>
                    </a:cubicBezTo>
                    <a:cubicBezTo>
                      <a:pt x="754" y="0"/>
                      <a:pt x="754" y="0"/>
                      <a:pt x="754" y="0"/>
                    </a:cubicBezTo>
                    <a:cubicBezTo>
                      <a:pt x="754" y="1"/>
                      <a:pt x="754" y="1"/>
                      <a:pt x="754" y="1"/>
                    </a:cubicBezTo>
                    <a:cubicBezTo>
                      <a:pt x="779" y="21"/>
                      <a:pt x="779" y="21"/>
                      <a:pt x="779" y="21"/>
                    </a:cubicBezTo>
                    <a:cubicBezTo>
                      <a:pt x="754" y="0"/>
                      <a:pt x="754" y="0"/>
                      <a:pt x="754" y="0"/>
                    </a:cubicBezTo>
                    <a:cubicBezTo>
                      <a:pt x="754" y="0"/>
                      <a:pt x="754" y="0"/>
                      <a:pt x="754" y="0"/>
                    </a:cubicBezTo>
                    <a:cubicBezTo>
                      <a:pt x="754" y="1"/>
                      <a:pt x="751" y="4"/>
                      <a:pt x="744" y="12"/>
                    </a:cubicBezTo>
                    <a:cubicBezTo>
                      <a:pt x="722" y="36"/>
                      <a:pt x="658" y="103"/>
                      <a:pt x="494" y="268"/>
                    </a:cubicBezTo>
                    <a:cubicBezTo>
                      <a:pt x="478" y="284"/>
                      <a:pt x="458" y="303"/>
                      <a:pt x="436" y="324"/>
                    </a:cubicBezTo>
                    <a:cubicBezTo>
                      <a:pt x="397" y="361"/>
                      <a:pt x="351" y="405"/>
                      <a:pt x="303" y="455"/>
                    </a:cubicBezTo>
                    <a:cubicBezTo>
                      <a:pt x="232" y="530"/>
                      <a:pt x="157" y="617"/>
                      <a:pt x="99" y="713"/>
                    </a:cubicBezTo>
                    <a:cubicBezTo>
                      <a:pt x="70" y="760"/>
                      <a:pt x="46" y="811"/>
                      <a:pt x="28" y="863"/>
                    </a:cubicBezTo>
                    <a:cubicBezTo>
                      <a:pt x="10" y="914"/>
                      <a:pt x="0" y="969"/>
                      <a:pt x="0" y="1024"/>
                    </a:cubicBezTo>
                    <a:cubicBezTo>
                      <a:pt x="0" y="1086"/>
                      <a:pt x="13" y="1150"/>
                      <a:pt x="45" y="1212"/>
                    </a:cubicBezTo>
                    <a:cubicBezTo>
                      <a:pt x="68" y="1258"/>
                      <a:pt x="101" y="1303"/>
                      <a:pt x="144" y="1346"/>
                    </a:cubicBezTo>
                    <a:cubicBezTo>
                      <a:pt x="209" y="1411"/>
                      <a:pt x="297" y="1471"/>
                      <a:pt x="412" y="1527"/>
                    </a:cubicBezTo>
                    <a:cubicBezTo>
                      <a:pt x="527" y="1584"/>
                      <a:pt x="670" y="1636"/>
                      <a:pt x="846" y="1683"/>
                    </a:cubicBezTo>
                    <a:cubicBezTo>
                      <a:pt x="872" y="1586"/>
                      <a:pt x="872" y="1586"/>
                      <a:pt x="872" y="1586"/>
                    </a:cubicBezTo>
                    <a:cubicBezTo>
                      <a:pt x="720" y="1546"/>
                      <a:pt x="595" y="1502"/>
                      <a:pt x="493" y="1455"/>
                    </a:cubicBezTo>
                    <a:cubicBezTo>
                      <a:pt x="417" y="1421"/>
                      <a:pt x="354" y="1385"/>
                      <a:pt x="302" y="1348"/>
                    </a:cubicBezTo>
                    <a:cubicBezTo>
                      <a:pt x="264" y="1321"/>
                      <a:pt x="232" y="1294"/>
                      <a:pt x="206" y="1266"/>
                    </a:cubicBezTo>
                    <a:cubicBezTo>
                      <a:pt x="166" y="1225"/>
                      <a:pt x="140" y="1185"/>
                      <a:pt x="123" y="1144"/>
                    </a:cubicBezTo>
                    <a:cubicBezTo>
                      <a:pt x="107" y="1104"/>
                      <a:pt x="99" y="1064"/>
                      <a:pt x="99" y="1024"/>
                    </a:cubicBezTo>
                    <a:cubicBezTo>
                      <a:pt x="99" y="991"/>
                      <a:pt x="104" y="959"/>
                      <a:pt x="113" y="926"/>
                    </a:cubicBezTo>
                    <a:cubicBezTo>
                      <a:pt x="128" y="868"/>
                      <a:pt x="156" y="809"/>
                      <a:pt x="192" y="752"/>
                    </a:cubicBezTo>
                    <a:cubicBezTo>
                      <a:pt x="246" y="666"/>
                      <a:pt x="317" y="585"/>
                      <a:pt x="385" y="514"/>
                    </a:cubicBezTo>
                    <a:cubicBezTo>
                      <a:pt x="419" y="478"/>
                      <a:pt x="453" y="446"/>
                      <a:pt x="484" y="416"/>
                    </a:cubicBezTo>
                    <a:cubicBezTo>
                      <a:pt x="514" y="387"/>
                      <a:pt x="542" y="361"/>
                      <a:pt x="564" y="338"/>
                    </a:cubicBezTo>
                    <a:cubicBezTo>
                      <a:pt x="680" y="223"/>
                      <a:pt x="746" y="155"/>
                      <a:pt x="783" y="116"/>
                    </a:cubicBezTo>
                    <a:cubicBezTo>
                      <a:pt x="802" y="96"/>
                      <a:pt x="814" y="84"/>
                      <a:pt x="821" y="76"/>
                    </a:cubicBezTo>
                    <a:cubicBezTo>
                      <a:pt x="828" y="68"/>
                      <a:pt x="830" y="65"/>
                      <a:pt x="831" y="64"/>
                    </a:cubicBezTo>
                    <a:cubicBezTo>
                      <a:pt x="754" y="1"/>
                      <a:pt x="754" y="1"/>
                      <a:pt x="754" y="1"/>
                    </a:cubicBezTo>
                    <a:cubicBezTo>
                      <a:pt x="754" y="1"/>
                      <a:pt x="754" y="1"/>
                      <a:pt x="754" y="1"/>
                    </a:cubicBezTo>
                  </a:path>
                </a:pathLst>
              </a:custGeom>
              <a:solidFill>
                <a:srgbClr val="FF6400"/>
              </a:solidFill>
              <a:ln>
                <a:noFill/>
              </a:ln>
            </p:spPr>
            <p:txBody>
              <a:bodyPr anchor="ctr"/>
              <a:lstStyle/>
              <a:p>
                <a:pPr algn="ctr"/>
                <a:endParaRPr/>
              </a:p>
            </p:txBody>
          </p:sp>
          <p:sp>
            <p:nvSpPr>
              <p:cNvPr id="50" name="ïṡlîďe">
                <a:extLst>
                  <a:ext uri="{FF2B5EF4-FFF2-40B4-BE49-F238E27FC236}">
                    <a16:creationId xmlns:a16="http://schemas.microsoft.com/office/drawing/2014/main" id="{3001BE25-0572-47B5-A7A1-6F44BE294C08}"/>
                  </a:ext>
                </a:extLst>
              </p:cNvPr>
              <p:cNvSpPr/>
              <p:nvPr/>
            </p:nvSpPr>
            <p:spPr bwMode="auto">
              <a:xfrm>
                <a:off x="2124855" y="4880176"/>
                <a:ext cx="2291570" cy="717349"/>
              </a:xfrm>
              <a:custGeom>
                <a:avLst/>
                <a:gdLst>
                  <a:gd name="T0" fmla="*/ 1600 w 1600"/>
                  <a:gd name="T1" fmla="*/ 50 h 501"/>
                  <a:gd name="T2" fmla="*/ 1599 w 1600"/>
                  <a:gd name="T3" fmla="*/ 50 h 501"/>
                  <a:gd name="T4" fmla="*/ 1361 w 1600"/>
                  <a:gd name="T5" fmla="*/ 223 h 501"/>
                  <a:gd name="T6" fmla="*/ 1284 w 1600"/>
                  <a:gd name="T7" fmla="*/ 183 h 501"/>
                  <a:gd name="T8" fmla="*/ 1244 w 1600"/>
                  <a:gd name="T9" fmla="*/ 192 h 501"/>
                  <a:gd name="T10" fmla="*/ 1098 w 1600"/>
                  <a:gd name="T11" fmla="*/ 95 h 501"/>
                  <a:gd name="T12" fmla="*/ 949 w 1600"/>
                  <a:gd name="T13" fmla="*/ 200 h 501"/>
                  <a:gd name="T14" fmla="*/ 914 w 1600"/>
                  <a:gd name="T15" fmla="*/ 194 h 501"/>
                  <a:gd name="T16" fmla="*/ 866 w 1600"/>
                  <a:gd name="T17" fmla="*/ 206 h 501"/>
                  <a:gd name="T18" fmla="*/ 866 w 1600"/>
                  <a:gd name="T19" fmla="*/ 194 h 501"/>
                  <a:gd name="T20" fmla="*/ 672 w 1600"/>
                  <a:gd name="T21" fmla="*/ 0 h 501"/>
                  <a:gd name="T22" fmla="*/ 496 w 1600"/>
                  <a:gd name="T23" fmla="*/ 112 h 501"/>
                  <a:gd name="T24" fmla="*/ 444 w 1600"/>
                  <a:gd name="T25" fmla="*/ 95 h 501"/>
                  <a:gd name="T26" fmla="*/ 403 w 1600"/>
                  <a:gd name="T27" fmla="*/ 106 h 501"/>
                  <a:gd name="T28" fmla="*/ 254 w 1600"/>
                  <a:gd name="T29" fmla="*/ 27 h 501"/>
                  <a:gd name="T30" fmla="*/ 73 w 1600"/>
                  <a:gd name="T31" fmla="*/ 208 h 501"/>
                  <a:gd name="T32" fmla="*/ 98 w 1600"/>
                  <a:gd name="T33" fmla="*/ 299 h 501"/>
                  <a:gd name="T34" fmla="*/ 0 w 1600"/>
                  <a:gd name="T35" fmla="*/ 423 h 501"/>
                  <a:gd name="T36" fmla="*/ 26 w 1600"/>
                  <a:gd name="T37" fmla="*/ 501 h 501"/>
                  <a:gd name="T38" fmla="*/ 1600 w 1600"/>
                  <a:gd name="T39" fmla="*/ 501 h 501"/>
                  <a:gd name="T40" fmla="*/ 1600 w 1600"/>
                  <a:gd name="T41" fmla="*/ 50 h 5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600" h="501">
                    <a:moveTo>
                      <a:pt x="1600" y="50"/>
                    </a:moveTo>
                    <a:cubicBezTo>
                      <a:pt x="1599" y="50"/>
                      <a:pt x="1599" y="50"/>
                      <a:pt x="1599" y="50"/>
                    </a:cubicBezTo>
                    <a:cubicBezTo>
                      <a:pt x="1487" y="50"/>
                      <a:pt x="1393" y="123"/>
                      <a:pt x="1361" y="223"/>
                    </a:cubicBezTo>
                    <a:cubicBezTo>
                      <a:pt x="1344" y="199"/>
                      <a:pt x="1316" y="183"/>
                      <a:pt x="1284" y="183"/>
                    </a:cubicBezTo>
                    <a:cubicBezTo>
                      <a:pt x="1270" y="183"/>
                      <a:pt x="1256" y="186"/>
                      <a:pt x="1244" y="192"/>
                    </a:cubicBezTo>
                    <a:cubicBezTo>
                      <a:pt x="1220" y="135"/>
                      <a:pt x="1163" y="95"/>
                      <a:pt x="1098" y="95"/>
                    </a:cubicBezTo>
                    <a:cubicBezTo>
                      <a:pt x="1029" y="95"/>
                      <a:pt x="971" y="139"/>
                      <a:pt x="949" y="200"/>
                    </a:cubicBezTo>
                    <a:cubicBezTo>
                      <a:pt x="938" y="196"/>
                      <a:pt x="926" y="194"/>
                      <a:pt x="914" y="194"/>
                    </a:cubicBezTo>
                    <a:cubicBezTo>
                      <a:pt x="897" y="194"/>
                      <a:pt x="881" y="199"/>
                      <a:pt x="866" y="206"/>
                    </a:cubicBezTo>
                    <a:cubicBezTo>
                      <a:pt x="866" y="202"/>
                      <a:pt x="866" y="198"/>
                      <a:pt x="866" y="194"/>
                    </a:cubicBezTo>
                    <a:cubicBezTo>
                      <a:pt x="866" y="87"/>
                      <a:pt x="779" y="0"/>
                      <a:pt x="672" y="0"/>
                    </a:cubicBezTo>
                    <a:cubicBezTo>
                      <a:pt x="594" y="0"/>
                      <a:pt x="527" y="46"/>
                      <a:pt x="496" y="112"/>
                    </a:cubicBezTo>
                    <a:cubicBezTo>
                      <a:pt x="481" y="102"/>
                      <a:pt x="464" y="95"/>
                      <a:pt x="444" y="95"/>
                    </a:cubicBezTo>
                    <a:cubicBezTo>
                      <a:pt x="430" y="95"/>
                      <a:pt x="416" y="99"/>
                      <a:pt x="403" y="106"/>
                    </a:cubicBezTo>
                    <a:cubicBezTo>
                      <a:pt x="371" y="58"/>
                      <a:pt x="316" y="27"/>
                      <a:pt x="254" y="27"/>
                    </a:cubicBezTo>
                    <a:cubicBezTo>
                      <a:pt x="154" y="27"/>
                      <a:pt x="73" y="108"/>
                      <a:pt x="73" y="208"/>
                    </a:cubicBezTo>
                    <a:cubicBezTo>
                      <a:pt x="73" y="241"/>
                      <a:pt x="82" y="272"/>
                      <a:pt x="98" y="299"/>
                    </a:cubicBezTo>
                    <a:cubicBezTo>
                      <a:pt x="42" y="312"/>
                      <a:pt x="0" y="363"/>
                      <a:pt x="0" y="423"/>
                    </a:cubicBezTo>
                    <a:cubicBezTo>
                      <a:pt x="0" y="452"/>
                      <a:pt x="10" y="479"/>
                      <a:pt x="26" y="501"/>
                    </a:cubicBezTo>
                    <a:cubicBezTo>
                      <a:pt x="1600" y="501"/>
                      <a:pt x="1600" y="501"/>
                      <a:pt x="1600" y="501"/>
                    </a:cubicBezTo>
                    <a:lnTo>
                      <a:pt x="1600" y="50"/>
                    </a:lnTo>
                    <a:close/>
                  </a:path>
                </a:pathLst>
              </a:custGeom>
              <a:solidFill>
                <a:schemeClr val="tx2">
                  <a:lumMod val="40000"/>
                  <a:lumOff val="6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1" name="îšḻíḍê">
                <a:extLst>
                  <a:ext uri="{FF2B5EF4-FFF2-40B4-BE49-F238E27FC236}">
                    <a16:creationId xmlns:a16="http://schemas.microsoft.com/office/drawing/2014/main" id="{7BC3A851-1514-4624-ADB2-43B2CE9598F9}"/>
                  </a:ext>
                </a:extLst>
              </p:cNvPr>
              <p:cNvSpPr/>
              <p:nvPr/>
            </p:nvSpPr>
            <p:spPr bwMode="auto">
              <a:xfrm>
                <a:off x="2105025" y="2617788"/>
                <a:ext cx="1738313" cy="2732088"/>
              </a:xfrm>
              <a:custGeom>
                <a:avLst/>
                <a:gdLst>
                  <a:gd name="T0" fmla="*/ 748 w 1078"/>
                  <a:gd name="T1" fmla="*/ 0 h 1694"/>
                  <a:gd name="T2" fmla="*/ 757 w 1078"/>
                  <a:gd name="T3" fmla="*/ 8 h 1694"/>
                  <a:gd name="T4" fmla="*/ 748 w 1078"/>
                  <a:gd name="T5" fmla="*/ 0 h 1694"/>
                  <a:gd name="T6" fmla="*/ 748 w 1078"/>
                  <a:gd name="T7" fmla="*/ 0 h 1694"/>
                  <a:gd name="T8" fmla="*/ 757 w 1078"/>
                  <a:gd name="T9" fmla="*/ 8 h 1694"/>
                  <a:gd name="T10" fmla="*/ 748 w 1078"/>
                  <a:gd name="T11" fmla="*/ 0 h 1694"/>
                  <a:gd name="T12" fmla="*/ 747 w 1078"/>
                  <a:gd name="T13" fmla="*/ 1 h 1694"/>
                  <a:gd name="T14" fmla="*/ 694 w 1078"/>
                  <a:gd name="T15" fmla="*/ 57 h 1694"/>
                  <a:gd name="T16" fmla="*/ 485 w 1078"/>
                  <a:gd name="T17" fmla="*/ 269 h 1694"/>
                  <a:gd name="T18" fmla="*/ 355 w 1078"/>
                  <a:gd name="T19" fmla="*/ 396 h 1694"/>
                  <a:gd name="T20" fmla="*/ 120 w 1078"/>
                  <a:gd name="T21" fmla="*/ 669 h 1694"/>
                  <a:gd name="T22" fmla="*/ 34 w 1078"/>
                  <a:gd name="T23" fmla="*/ 832 h 1694"/>
                  <a:gd name="T24" fmla="*/ 0 w 1078"/>
                  <a:gd name="T25" fmla="*/ 1005 h 1694"/>
                  <a:gd name="T26" fmla="*/ 39 w 1078"/>
                  <a:gd name="T27" fmla="*/ 1174 h 1694"/>
                  <a:gd name="T28" fmla="*/ 126 w 1078"/>
                  <a:gd name="T29" fmla="*/ 1297 h 1694"/>
                  <a:gd name="T30" fmla="*/ 368 w 1078"/>
                  <a:gd name="T31" fmla="*/ 1468 h 1694"/>
                  <a:gd name="T32" fmla="*/ 764 w 1078"/>
                  <a:gd name="T33" fmla="*/ 1619 h 1694"/>
                  <a:gd name="T34" fmla="*/ 771 w 1078"/>
                  <a:gd name="T35" fmla="*/ 1621 h 1694"/>
                  <a:gd name="T36" fmla="*/ 834 w 1078"/>
                  <a:gd name="T37" fmla="*/ 1636 h 1694"/>
                  <a:gd name="T38" fmla="*/ 977 w 1078"/>
                  <a:gd name="T39" fmla="*/ 1672 h 1694"/>
                  <a:gd name="T40" fmla="*/ 1037 w 1078"/>
                  <a:gd name="T41" fmla="*/ 1686 h 1694"/>
                  <a:gd name="T42" fmla="*/ 1056 w 1078"/>
                  <a:gd name="T43" fmla="*/ 1691 h 1694"/>
                  <a:gd name="T44" fmla="*/ 1067 w 1078"/>
                  <a:gd name="T45" fmla="*/ 1694 h 1694"/>
                  <a:gd name="T46" fmla="*/ 1078 w 1078"/>
                  <a:gd name="T47" fmla="*/ 1654 h 1694"/>
                  <a:gd name="T48" fmla="*/ 1071 w 1078"/>
                  <a:gd name="T49" fmla="*/ 1652 h 1694"/>
                  <a:gd name="T50" fmla="*/ 912 w 1078"/>
                  <a:gd name="T51" fmla="*/ 1613 h 1694"/>
                  <a:gd name="T52" fmla="*/ 822 w 1078"/>
                  <a:gd name="T53" fmla="*/ 1591 h 1694"/>
                  <a:gd name="T54" fmla="*/ 791 w 1078"/>
                  <a:gd name="T55" fmla="*/ 1583 h 1694"/>
                  <a:gd name="T56" fmla="*/ 781 w 1078"/>
                  <a:gd name="T57" fmla="*/ 1580 h 1694"/>
                  <a:gd name="T58" fmla="*/ 776 w 1078"/>
                  <a:gd name="T59" fmla="*/ 1579 h 1694"/>
                  <a:gd name="T60" fmla="*/ 422 w 1078"/>
                  <a:gd name="T61" fmla="*/ 1449 h 1694"/>
                  <a:gd name="T62" fmla="*/ 124 w 1078"/>
                  <a:gd name="T63" fmla="*/ 1231 h 1694"/>
                  <a:gd name="T64" fmla="*/ 60 w 1078"/>
                  <a:gd name="T65" fmla="*/ 1118 h 1694"/>
                  <a:gd name="T66" fmla="*/ 41 w 1078"/>
                  <a:gd name="T67" fmla="*/ 1005 h 1694"/>
                  <a:gd name="T68" fmla="*/ 96 w 1078"/>
                  <a:gd name="T69" fmla="*/ 794 h 1694"/>
                  <a:gd name="T70" fmla="*/ 305 w 1078"/>
                  <a:gd name="T71" fmla="*/ 506 h 1694"/>
                  <a:gd name="T72" fmla="*/ 421 w 1078"/>
                  <a:gd name="T73" fmla="*/ 389 h 1694"/>
                  <a:gd name="T74" fmla="*/ 515 w 1078"/>
                  <a:gd name="T75" fmla="*/ 299 h 1694"/>
                  <a:gd name="T76" fmla="*/ 733 w 1078"/>
                  <a:gd name="T77" fmla="*/ 77 h 1694"/>
                  <a:gd name="T78" fmla="*/ 780 w 1078"/>
                  <a:gd name="T79" fmla="*/ 27 h 1694"/>
                  <a:gd name="T80" fmla="*/ 748 w 1078"/>
                  <a:gd name="T81" fmla="*/ 0 h 16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78" h="1694">
                    <a:moveTo>
                      <a:pt x="748" y="0"/>
                    </a:moveTo>
                    <a:cubicBezTo>
                      <a:pt x="757" y="8"/>
                      <a:pt x="757" y="8"/>
                      <a:pt x="757" y="8"/>
                    </a:cubicBezTo>
                    <a:cubicBezTo>
                      <a:pt x="748" y="0"/>
                      <a:pt x="748" y="0"/>
                      <a:pt x="748" y="0"/>
                    </a:cubicBezTo>
                    <a:cubicBezTo>
                      <a:pt x="748" y="0"/>
                      <a:pt x="748" y="0"/>
                      <a:pt x="748" y="0"/>
                    </a:cubicBezTo>
                    <a:cubicBezTo>
                      <a:pt x="757" y="8"/>
                      <a:pt x="757" y="8"/>
                      <a:pt x="757" y="8"/>
                    </a:cubicBezTo>
                    <a:cubicBezTo>
                      <a:pt x="748" y="0"/>
                      <a:pt x="748" y="0"/>
                      <a:pt x="748" y="0"/>
                    </a:cubicBezTo>
                    <a:cubicBezTo>
                      <a:pt x="748" y="0"/>
                      <a:pt x="747" y="0"/>
                      <a:pt x="747" y="1"/>
                    </a:cubicBezTo>
                    <a:cubicBezTo>
                      <a:pt x="745" y="3"/>
                      <a:pt x="732" y="17"/>
                      <a:pt x="694" y="57"/>
                    </a:cubicBezTo>
                    <a:cubicBezTo>
                      <a:pt x="656" y="97"/>
                      <a:pt x="592" y="163"/>
                      <a:pt x="485" y="269"/>
                    </a:cubicBezTo>
                    <a:cubicBezTo>
                      <a:pt x="453" y="302"/>
                      <a:pt x="406" y="345"/>
                      <a:pt x="355" y="396"/>
                    </a:cubicBezTo>
                    <a:cubicBezTo>
                      <a:pt x="278" y="472"/>
                      <a:pt x="189" y="566"/>
                      <a:pt x="120" y="669"/>
                    </a:cubicBezTo>
                    <a:cubicBezTo>
                      <a:pt x="85" y="721"/>
                      <a:pt x="55" y="776"/>
                      <a:pt x="34" y="832"/>
                    </a:cubicBezTo>
                    <a:cubicBezTo>
                      <a:pt x="13" y="888"/>
                      <a:pt x="0" y="946"/>
                      <a:pt x="0" y="1005"/>
                    </a:cubicBezTo>
                    <a:cubicBezTo>
                      <a:pt x="0" y="1061"/>
                      <a:pt x="12" y="1118"/>
                      <a:pt x="39" y="1174"/>
                    </a:cubicBezTo>
                    <a:cubicBezTo>
                      <a:pt x="59" y="1216"/>
                      <a:pt x="88" y="1257"/>
                      <a:pt x="126" y="1297"/>
                    </a:cubicBezTo>
                    <a:cubicBezTo>
                      <a:pt x="184" y="1357"/>
                      <a:pt x="263" y="1414"/>
                      <a:pt x="368" y="1468"/>
                    </a:cubicBezTo>
                    <a:cubicBezTo>
                      <a:pt x="472" y="1522"/>
                      <a:pt x="603" y="1573"/>
                      <a:pt x="764" y="1619"/>
                    </a:cubicBezTo>
                    <a:cubicBezTo>
                      <a:pt x="766" y="1619"/>
                      <a:pt x="768" y="1620"/>
                      <a:pt x="771" y="1621"/>
                    </a:cubicBezTo>
                    <a:cubicBezTo>
                      <a:pt x="783" y="1624"/>
                      <a:pt x="805" y="1629"/>
                      <a:pt x="834" y="1636"/>
                    </a:cubicBezTo>
                    <a:cubicBezTo>
                      <a:pt x="876" y="1647"/>
                      <a:pt x="931" y="1660"/>
                      <a:pt x="977" y="1672"/>
                    </a:cubicBezTo>
                    <a:cubicBezTo>
                      <a:pt x="1000" y="1677"/>
                      <a:pt x="1021" y="1682"/>
                      <a:pt x="1037" y="1686"/>
                    </a:cubicBezTo>
                    <a:cubicBezTo>
                      <a:pt x="1045" y="1688"/>
                      <a:pt x="1051" y="1690"/>
                      <a:pt x="1056" y="1691"/>
                    </a:cubicBezTo>
                    <a:cubicBezTo>
                      <a:pt x="1062" y="1692"/>
                      <a:pt x="1065" y="1693"/>
                      <a:pt x="1067" y="1694"/>
                    </a:cubicBezTo>
                    <a:cubicBezTo>
                      <a:pt x="1078" y="1654"/>
                      <a:pt x="1078" y="1654"/>
                      <a:pt x="1078" y="1654"/>
                    </a:cubicBezTo>
                    <a:cubicBezTo>
                      <a:pt x="1076" y="1653"/>
                      <a:pt x="1074" y="1653"/>
                      <a:pt x="1071" y="1652"/>
                    </a:cubicBezTo>
                    <a:cubicBezTo>
                      <a:pt x="1048" y="1646"/>
                      <a:pt x="978" y="1629"/>
                      <a:pt x="912" y="1613"/>
                    </a:cubicBezTo>
                    <a:cubicBezTo>
                      <a:pt x="879" y="1605"/>
                      <a:pt x="847" y="1597"/>
                      <a:pt x="822" y="1591"/>
                    </a:cubicBezTo>
                    <a:cubicBezTo>
                      <a:pt x="810" y="1588"/>
                      <a:pt x="799" y="1585"/>
                      <a:pt x="791" y="1583"/>
                    </a:cubicBezTo>
                    <a:cubicBezTo>
                      <a:pt x="787" y="1582"/>
                      <a:pt x="784" y="1581"/>
                      <a:pt x="781" y="1580"/>
                    </a:cubicBezTo>
                    <a:cubicBezTo>
                      <a:pt x="778" y="1580"/>
                      <a:pt x="776" y="1579"/>
                      <a:pt x="776" y="1579"/>
                    </a:cubicBezTo>
                    <a:cubicBezTo>
                      <a:pt x="634" y="1538"/>
                      <a:pt x="517" y="1495"/>
                      <a:pt x="422" y="1449"/>
                    </a:cubicBezTo>
                    <a:cubicBezTo>
                      <a:pt x="278" y="1380"/>
                      <a:pt x="183" y="1306"/>
                      <a:pt x="124" y="1231"/>
                    </a:cubicBezTo>
                    <a:cubicBezTo>
                      <a:pt x="94" y="1193"/>
                      <a:pt x="74" y="1156"/>
                      <a:pt x="60" y="1118"/>
                    </a:cubicBezTo>
                    <a:cubicBezTo>
                      <a:pt x="47" y="1080"/>
                      <a:pt x="41" y="1043"/>
                      <a:pt x="41" y="1005"/>
                    </a:cubicBezTo>
                    <a:cubicBezTo>
                      <a:pt x="41" y="934"/>
                      <a:pt x="62" y="864"/>
                      <a:pt x="96" y="794"/>
                    </a:cubicBezTo>
                    <a:cubicBezTo>
                      <a:pt x="146" y="691"/>
                      <a:pt x="226" y="591"/>
                      <a:pt x="305" y="506"/>
                    </a:cubicBezTo>
                    <a:cubicBezTo>
                      <a:pt x="345" y="463"/>
                      <a:pt x="385" y="424"/>
                      <a:pt x="421" y="389"/>
                    </a:cubicBezTo>
                    <a:cubicBezTo>
                      <a:pt x="457" y="354"/>
                      <a:pt x="489" y="324"/>
                      <a:pt x="515" y="299"/>
                    </a:cubicBezTo>
                    <a:cubicBezTo>
                      <a:pt x="630" y="183"/>
                      <a:pt x="696" y="116"/>
                      <a:pt x="733" y="77"/>
                    </a:cubicBezTo>
                    <a:cubicBezTo>
                      <a:pt x="771" y="38"/>
                      <a:pt x="779" y="27"/>
                      <a:pt x="780" y="27"/>
                    </a:cubicBezTo>
                    <a:cubicBezTo>
                      <a:pt x="748" y="0"/>
                      <a:pt x="748" y="0"/>
                      <a:pt x="748" y="0"/>
                    </a:cubicBezTo>
                  </a:path>
                </a:pathLst>
              </a:custGeom>
              <a:solidFill>
                <a:srgbClr val="FFC000"/>
              </a:solidFill>
              <a:ln>
                <a:noFill/>
              </a:ln>
            </p:spPr>
            <p:txBody>
              <a:bodyPr anchor="ctr"/>
              <a:lstStyle/>
              <a:p>
                <a:pPr algn="ctr"/>
                <a:endParaRPr/>
              </a:p>
            </p:txBody>
          </p:sp>
          <p:sp>
            <p:nvSpPr>
              <p:cNvPr id="52" name="iṥḻïḓe">
                <a:extLst>
                  <a:ext uri="{FF2B5EF4-FFF2-40B4-BE49-F238E27FC236}">
                    <a16:creationId xmlns:a16="http://schemas.microsoft.com/office/drawing/2014/main" id="{087AF8ED-4199-44B9-9D50-C48C55216BC9}"/>
                  </a:ext>
                </a:extLst>
              </p:cNvPr>
              <p:cNvSpPr/>
              <p:nvPr/>
            </p:nvSpPr>
            <p:spPr bwMode="auto">
              <a:xfrm>
                <a:off x="2499737" y="5191638"/>
                <a:ext cx="1916688" cy="405887"/>
              </a:xfrm>
              <a:custGeom>
                <a:avLst/>
                <a:gdLst>
                  <a:gd name="T0" fmla="*/ 1338 w 1338"/>
                  <a:gd name="T1" fmla="*/ 20 h 283"/>
                  <a:gd name="T2" fmla="*/ 1278 w 1338"/>
                  <a:gd name="T3" fmla="*/ 9 h 283"/>
                  <a:gd name="T4" fmla="*/ 1107 w 1338"/>
                  <a:gd name="T5" fmla="*/ 179 h 283"/>
                  <a:gd name="T6" fmla="*/ 1103 w 1338"/>
                  <a:gd name="T7" fmla="*/ 179 h 283"/>
                  <a:gd name="T8" fmla="*/ 1080 w 1338"/>
                  <a:gd name="T9" fmla="*/ 184 h 283"/>
                  <a:gd name="T10" fmla="*/ 926 w 1338"/>
                  <a:gd name="T11" fmla="*/ 37 h 283"/>
                  <a:gd name="T12" fmla="*/ 772 w 1338"/>
                  <a:gd name="T13" fmla="*/ 191 h 283"/>
                  <a:gd name="T14" fmla="*/ 772 w 1338"/>
                  <a:gd name="T15" fmla="*/ 195 h 283"/>
                  <a:gd name="T16" fmla="*/ 721 w 1338"/>
                  <a:gd name="T17" fmla="*/ 179 h 283"/>
                  <a:gd name="T18" fmla="*/ 692 w 1338"/>
                  <a:gd name="T19" fmla="*/ 184 h 283"/>
                  <a:gd name="T20" fmla="*/ 698 w 1338"/>
                  <a:gd name="T21" fmla="*/ 144 h 283"/>
                  <a:gd name="T22" fmla="*/ 554 w 1338"/>
                  <a:gd name="T23" fmla="*/ 0 h 283"/>
                  <a:gd name="T24" fmla="*/ 412 w 1338"/>
                  <a:gd name="T25" fmla="*/ 125 h 283"/>
                  <a:gd name="T26" fmla="*/ 380 w 1338"/>
                  <a:gd name="T27" fmla="*/ 120 h 283"/>
                  <a:gd name="T28" fmla="*/ 300 w 1338"/>
                  <a:gd name="T29" fmla="*/ 154 h 283"/>
                  <a:gd name="T30" fmla="*/ 165 w 1338"/>
                  <a:gd name="T31" fmla="*/ 85 h 283"/>
                  <a:gd name="T32" fmla="*/ 0 w 1338"/>
                  <a:gd name="T33" fmla="*/ 250 h 283"/>
                  <a:gd name="T34" fmla="*/ 3 w 1338"/>
                  <a:gd name="T35" fmla="*/ 283 h 283"/>
                  <a:gd name="T36" fmla="*/ 1338 w 1338"/>
                  <a:gd name="T37" fmla="*/ 283 h 283"/>
                  <a:gd name="T38" fmla="*/ 1338 w 1338"/>
                  <a:gd name="T39" fmla="*/ 20 h 2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38" h="283">
                    <a:moveTo>
                      <a:pt x="1338" y="20"/>
                    </a:moveTo>
                    <a:cubicBezTo>
                      <a:pt x="1319" y="13"/>
                      <a:pt x="1299" y="9"/>
                      <a:pt x="1278" y="9"/>
                    </a:cubicBezTo>
                    <a:cubicBezTo>
                      <a:pt x="1184" y="9"/>
                      <a:pt x="1108" y="85"/>
                      <a:pt x="1107" y="179"/>
                    </a:cubicBezTo>
                    <a:cubicBezTo>
                      <a:pt x="1106" y="179"/>
                      <a:pt x="1105" y="179"/>
                      <a:pt x="1103" y="179"/>
                    </a:cubicBezTo>
                    <a:cubicBezTo>
                      <a:pt x="1095" y="179"/>
                      <a:pt x="1087" y="181"/>
                      <a:pt x="1080" y="184"/>
                    </a:cubicBezTo>
                    <a:cubicBezTo>
                      <a:pt x="1076" y="102"/>
                      <a:pt x="1009" y="37"/>
                      <a:pt x="926" y="37"/>
                    </a:cubicBezTo>
                    <a:cubicBezTo>
                      <a:pt x="841" y="37"/>
                      <a:pt x="772" y="106"/>
                      <a:pt x="772" y="191"/>
                    </a:cubicBezTo>
                    <a:cubicBezTo>
                      <a:pt x="772" y="192"/>
                      <a:pt x="772" y="194"/>
                      <a:pt x="772" y="195"/>
                    </a:cubicBezTo>
                    <a:cubicBezTo>
                      <a:pt x="758" y="185"/>
                      <a:pt x="740" y="179"/>
                      <a:pt x="721" y="179"/>
                    </a:cubicBezTo>
                    <a:cubicBezTo>
                      <a:pt x="711" y="179"/>
                      <a:pt x="701" y="181"/>
                      <a:pt x="692" y="184"/>
                    </a:cubicBezTo>
                    <a:cubicBezTo>
                      <a:pt x="696" y="171"/>
                      <a:pt x="698" y="158"/>
                      <a:pt x="698" y="144"/>
                    </a:cubicBezTo>
                    <a:cubicBezTo>
                      <a:pt x="698" y="64"/>
                      <a:pt x="634" y="0"/>
                      <a:pt x="554" y="0"/>
                    </a:cubicBezTo>
                    <a:cubicBezTo>
                      <a:pt x="482" y="0"/>
                      <a:pt x="422" y="55"/>
                      <a:pt x="412" y="125"/>
                    </a:cubicBezTo>
                    <a:cubicBezTo>
                      <a:pt x="402" y="122"/>
                      <a:pt x="391" y="120"/>
                      <a:pt x="380" y="120"/>
                    </a:cubicBezTo>
                    <a:cubicBezTo>
                      <a:pt x="348" y="120"/>
                      <a:pt x="320" y="133"/>
                      <a:pt x="300" y="154"/>
                    </a:cubicBezTo>
                    <a:cubicBezTo>
                      <a:pt x="270" y="112"/>
                      <a:pt x="221" y="85"/>
                      <a:pt x="165" y="85"/>
                    </a:cubicBezTo>
                    <a:cubicBezTo>
                      <a:pt x="74" y="85"/>
                      <a:pt x="0" y="159"/>
                      <a:pt x="0" y="250"/>
                    </a:cubicBezTo>
                    <a:cubicBezTo>
                      <a:pt x="0" y="261"/>
                      <a:pt x="1" y="272"/>
                      <a:pt x="3" y="283"/>
                    </a:cubicBezTo>
                    <a:cubicBezTo>
                      <a:pt x="1338" y="283"/>
                      <a:pt x="1338" y="283"/>
                      <a:pt x="1338" y="283"/>
                    </a:cubicBezTo>
                    <a:lnTo>
                      <a:pt x="1338" y="20"/>
                    </a:lnTo>
                    <a:close/>
                  </a:path>
                </a:pathLst>
              </a:custGeom>
              <a:solidFill>
                <a:schemeClr val="tx2">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3" name="íṥľíḑê">
                <a:extLst>
                  <a:ext uri="{FF2B5EF4-FFF2-40B4-BE49-F238E27FC236}">
                    <a16:creationId xmlns:a16="http://schemas.microsoft.com/office/drawing/2014/main" id="{2FF9ED86-D52E-4E93-9E46-A52F4083F9C3}"/>
                  </a:ext>
                </a:extLst>
              </p:cNvPr>
              <p:cNvSpPr/>
              <p:nvPr/>
            </p:nvSpPr>
            <p:spPr bwMode="auto">
              <a:xfrm>
                <a:off x="2911475" y="2573338"/>
                <a:ext cx="503238" cy="503238"/>
              </a:xfrm>
              <a:custGeom>
                <a:avLst/>
                <a:gdLst>
                  <a:gd name="T0" fmla="*/ 210 w 312"/>
                  <a:gd name="T1" fmla="*/ 0 h 312"/>
                  <a:gd name="T2" fmla="*/ 95 w 312"/>
                  <a:gd name="T3" fmla="*/ 86 h 312"/>
                  <a:gd name="T4" fmla="*/ 0 w 312"/>
                  <a:gd name="T5" fmla="*/ 312 h 312"/>
                  <a:gd name="T6" fmla="*/ 226 w 312"/>
                  <a:gd name="T7" fmla="*/ 217 h 312"/>
                  <a:gd name="T8" fmla="*/ 312 w 312"/>
                  <a:gd name="T9" fmla="*/ 102 h 312"/>
                  <a:gd name="T10" fmla="*/ 210 w 312"/>
                  <a:gd name="T11" fmla="*/ 0 h 312"/>
                </a:gdLst>
                <a:ahLst/>
                <a:cxnLst>
                  <a:cxn ang="0">
                    <a:pos x="T0" y="T1"/>
                  </a:cxn>
                  <a:cxn ang="0">
                    <a:pos x="T2" y="T3"/>
                  </a:cxn>
                  <a:cxn ang="0">
                    <a:pos x="T4" y="T5"/>
                  </a:cxn>
                  <a:cxn ang="0">
                    <a:pos x="T6" y="T7"/>
                  </a:cxn>
                  <a:cxn ang="0">
                    <a:pos x="T8" y="T9"/>
                  </a:cxn>
                  <a:cxn ang="0">
                    <a:pos x="T10" y="T11"/>
                  </a:cxn>
                </a:cxnLst>
                <a:rect l="0" t="0" r="r" b="b"/>
                <a:pathLst>
                  <a:path w="312" h="312">
                    <a:moveTo>
                      <a:pt x="210" y="0"/>
                    </a:moveTo>
                    <a:cubicBezTo>
                      <a:pt x="174" y="18"/>
                      <a:pt x="133" y="48"/>
                      <a:pt x="95" y="86"/>
                    </a:cubicBezTo>
                    <a:cubicBezTo>
                      <a:pt x="7" y="175"/>
                      <a:pt x="0" y="312"/>
                      <a:pt x="0" y="312"/>
                    </a:cubicBezTo>
                    <a:cubicBezTo>
                      <a:pt x="0" y="312"/>
                      <a:pt x="137" y="305"/>
                      <a:pt x="226" y="217"/>
                    </a:cubicBezTo>
                    <a:cubicBezTo>
                      <a:pt x="264" y="179"/>
                      <a:pt x="294" y="138"/>
                      <a:pt x="312" y="102"/>
                    </a:cubicBezTo>
                    <a:cubicBezTo>
                      <a:pt x="210" y="0"/>
                      <a:pt x="210" y="0"/>
                      <a:pt x="210" y="0"/>
                    </a:cubicBezTo>
                  </a:path>
                </a:pathLst>
              </a:custGeom>
              <a:solidFill>
                <a:srgbClr val="D8574A"/>
              </a:solidFill>
              <a:ln>
                <a:noFill/>
              </a:ln>
            </p:spPr>
            <p:txBody>
              <a:bodyPr anchor="ctr"/>
              <a:lstStyle/>
              <a:p>
                <a:pPr algn="ctr"/>
                <a:endParaRPr/>
              </a:p>
            </p:txBody>
          </p:sp>
          <p:sp>
            <p:nvSpPr>
              <p:cNvPr id="54" name="îśľîḓé">
                <a:extLst>
                  <a:ext uri="{FF2B5EF4-FFF2-40B4-BE49-F238E27FC236}">
                    <a16:creationId xmlns:a16="http://schemas.microsoft.com/office/drawing/2014/main" id="{A9CBE717-17F2-4E18-9F80-1032FB3D12E3}"/>
                  </a:ext>
                </a:extLst>
              </p:cNvPr>
              <p:cNvSpPr/>
              <p:nvPr/>
            </p:nvSpPr>
            <p:spPr bwMode="auto">
              <a:xfrm>
                <a:off x="3057525" y="2589213"/>
                <a:ext cx="341313" cy="339725"/>
              </a:xfrm>
              <a:custGeom>
                <a:avLst/>
                <a:gdLst>
                  <a:gd name="T0" fmla="*/ 129 w 211"/>
                  <a:gd name="T1" fmla="*/ 0 h 211"/>
                  <a:gd name="T2" fmla="*/ 68 w 211"/>
                  <a:gd name="T3" fmla="*/ 49 h 211"/>
                  <a:gd name="T4" fmla="*/ 0 w 211"/>
                  <a:gd name="T5" fmla="*/ 211 h 211"/>
                  <a:gd name="T6" fmla="*/ 162 w 211"/>
                  <a:gd name="T7" fmla="*/ 143 h 211"/>
                  <a:gd name="T8" fmla="*/ 211 w 211"/>
                  <a:gd name="T9" fmla="*/ 82 h 211"/>
                  <a:gd name="T10" fmla="*/ 129 w 211"/>
                  <a:gd name="T11" fmla="*/ 0 h 211"/>
                </a:gdLst>
                <a:ahLst/>
                <a:cxnLst>
                  <a:cxn ang="0">
                    <a:pos x="T0" y="T1"/>
                  </a:cxn>
                  <a:cxn ang="0">
                    <a:pos x="T2" y="T3"/>
                  </a:cxn>
                  <a:cxn ang="0">
                    <a:pos x="T4" y="T5"/>
                  </a:cxn>
                  <a:cxn ang="0">
                    <a:pos x="T6" y="T7"/>
                  </a:cxn>
                  <a:cxn ang="0">
                    <a:pos x="T8" y="T9"/>
                  </a:cxn>
                  <a:cxn ang="0">
                    <a:pos x="T10" y="T11"/>
                  </a:cxn>
                </a:cxnLst>
                <a:rect l="0" t="0" r="r" b="b"/>
                <a:pathLst>
                  <a:path w="211" h="211">
                    <a:moveTo>
                      <a:pt x="129" y="0"/>
                    </a:moveTo>
                    <a:cubicBezTo>
                      <a:pt x="109" y="12"/>
                      <a:pt x="88" y="29"/>
                      <a:pt x="68" y="49"/>
                    </a:cubicBezTo>
                    <a:cubicBezTo>
                      <a:pt x="4" y="113"/>
                      <a:pt x="0" y="211"/>
                      <a:pt x="0" y="211"/>
                    </a:cubicBezTo>
                    <a:cubicBezTo>
                      <a:pt x="0" y="211"/>
                      <a:pt x="98" y="207"/>
                      <a:pt x="162" y="143"/>
                    </a:cubicBezTo>
                    <a:cubicBezTo>
                      <a:pt x="182" y="123"/>
                      <a:pt x="199" y="102"/>
                      <a:pt x="211" y="82"/>
                    </a:cubicBezTo>
                    <a:cubicBezTo>
                      <a:pt x="129" y="0"/>
                      <a:pt x="129" y="0"/>
                      <a:pt x="129" y="0"/>
                    </a:cubicBezTo>
                  </a:path>
                </a:pathLst>
              </a:custGeom>
              <a:solidFill>
                <a:srgbClr val="FF6400"/>
              </a:solidFill>
              <a:ln>
                <a:noFill/>
              </a:ln>
            </p:spPr>
            <p:txBody>
              <a:bodyPr anchor="ctr"/>
              <a:lstStyle/>
              <a:p>
                <a:pPr algn="ctr"/>
                <a:endParaRPr/>
              </a:p>
            </p:txBody>
          </p:sp>
          <p:sp>
            <p:nvSpPr>
              <p:cNvPr id="55" name="iṥļîḓè">
                <a:extLst>
                  <a:ext uri="{FF2B5EF4-FFF2-40B4-BE49-F238E27FC236}">
                    <a16:creationId xmlns:a16="http://schemas.microsoft.com/office/drawing/2014/main" id="{FB525487-C196-4634-A531-437E72DC3B5D}"/>
                  </a:ext>
                </a:extLst>
              </p:cNvPr>
              <p:cNvSpPr/>
              <p:nvPr/>
            </p:nvSpPr>
            <p:spPr bwMode="auto">
              <a:xfrm>
                <a:off x="3160713" y="2601913"/>
                <a:ext cx="225425" cy="223838"/>
              </a:xfrm>
              <a:custGeom>
                <a:avLst/>
                <a:gdLst>
                  <a:gd name="T0" fmla="*/ 74 w 139"/>
                  <a:gd name="T1" fmla="*/ 0 h 139"/>
                  <a:gd name="T2" fmla="*/ 49 w 139"/>
                  <a:gd name="T3" fmla="*/ 22 h 139"/>
                  <a:gd name="T4" fmla="*/ 0 w 139"/>
                  <a:gd name="T5" fmla="*/ 139 h 139"/>
                  <a:gd name="T6" fmla="*/ 117 w 139"/>
                  <a:gd name="T7" fmla="*/ 90 h 139"/>
                  <a:gd name="T8" fmla="*/ 139 w 139"/>
                  <a:gd name="T9" fmla="*/ 65 h 139"/>
                  <a:gd name="T10" fmla="*/ 74 w 139"/>
                  <a:gd name="T11" fmla="*/ 0 h 139"/>
                </a:gdLst>
                <a:ahLst/>
                <a:cxnLst>
                  <a:cxn ang="0">
                    <a:pos x="T0" y="T1"/>
                  </a:cxn>
                  <a:cxn ang="0">
                    <a:pos x="T2" y="T3"/>
                  </a:cxn>
                  <a:cxn ang="0">
                    <a:pos x="T4" y="T5"/>
                  </a:cxn>
                  <a:cxn ang="0">
                    <a:pos x="T6" y="T7"/>
                  </a:cxn>
                  <a:cxn ang="0">
                    <a:pos x="T8" y="T9"/>
                  </a:cxn>
                  <a:cxn ang="0">
                    <a:pos x="T10" y="T11"/>
                  </a:cxn>
                </a:cxnLst>
                <a:rect l="0" t="0" r="r" b="b"/>
                <a:pathLst>
                  <a:path w="139" h="139">
                    <a:moveTo>
                      <a:pt x="74" y="0"/>
                    </a:moveTo>
                    <a:cubicBezTo>
                      <a:pt x="66" y="7"/>
                      <a:pt x="57" y="14"/>
                      <a:pt x="49" y="22"/>
                    </a:cubicBezTo>
                    <a:cubicBezTo>
                      <a:pt x="3" y="68"/>
                      <a:pt x="0" y="139"/>
                      <a:pt x="0" y="139"/>
                    </a:cubicBezTo>
                    <a:cubicBezTo>
                      <a:pt x="0" y="139"/>
                      <a:pt x="71" y="136"/>
                      <a:pt x="117" y="90"/>
                    </a:cubicBezTo>
                    <a:cubicBezTo>
                      <a:pt x="125" y="82"/>
                      <a:pt x="132" y="73"/>
                      <a:pt x="139" y="65"/>
                    </a:cubicBezTo>
                    <a:cubicBezTo>
                      <a:pt x="74" y="0"/>
                      <a:pt x="74" y="0"/>
                      <a:pt x="74" y="0"/>
                    </a:cubicBezTo>
                  </a:path>
                </a:pathLst>
              </a:custGeom>
              <a:solidFill>
                <a:srgbClr val="FFC000"/>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6" name="iṩḷiḓe">
                <a:extLst>
                  <a:ext uri="{FF2B5EF4-FFF2-40B4-BE49-F238E27FC236}">
                    <a16:creationId xmlns:a16="http://schemas.microsoft.com/office/drawing/2014/main" id="{A7015D83-B261-4D50-930C-7A5D67792822}"/>
                  </a:ext>
                </a:extLst>
              </p:cNvPr>
              <p:cNvSpPr/>
              <p:nvPr/>
            </p:nvSpPr>
            <p:spPr bwMode="auto">
              <a:xfrm>
                <a:off x="2951163" y="1939926"/>
                <a:ext cx="587375" cy="560388"/>
              </a:xfrm>
              <a:custGeom>
                <a:avLst/>
                <a:gdLst>
                  <a:gd name="T0" fmla="*/ 364 w 364"/>
                  <a:gd name="T1" fmla="*/ 52 h 347"/>
                  <a:gd name="T2" fmla="*/ 245 w 364"/>
                  <a:gd name="T3" fmla="*/ 28 h 347"/>
                  <a:gd name="T4" fmla="*/ 44 w 364"/>
                  <a:gd name="T5" fmla="*/ 347 h 347"/>
                  <a:gd name="T6" fmla="*/ 179 w 364"/>
                  <a:gd name="T7" fmla="*/ 321 h 347"/>
                  <a:gd name="T8" fmla="*/ 364 w 364"/>
                  <a:gd name="T9" fmla="*/ 52 h 347"/>
                </a:gdLst>
                <a:ahLst/>
                <a:cxnLst>
                  <a:cxn ang="0">
                    <a:pos x="T0" y="T1"/>
                  </a:cxn>
                  <a:cxn ang="0">
                    <a:pos x="T2" y="T3"/>
                  </a:cxn>
                  <a:cxn ang="0">
                    <a:pos x="T4" y="T5"/>
                  </a:cxn>
                  <a:cxn ang="0">
                    <a:pos x="T6" y="T7"/>
                  </a:cxn>
                  <a:cxn ang="0">
                    <a:pos x="T8" y="T9"/>
                  </a:cxn>
                </a:cxnLst>
                <a:rect l="0" t="0" r="r" b="b"/>
                <a:pathLst>
                  <a:path w="364" h="347">
                    <a:moveTo>
                      <a:pt x="364" y="52"/>
                    </a:moveTo>
                    <a:cubicBezTo>
                      <a:pt x="364" y="52"/>
                      <a:pt x="274" y="57"/>
                      <a:pt x="245" y="28"/>
                    </a:cubicBezTo>
                    <a:cubicBezTo>
                      <a:pt x="216" y="0"/>
                      <a:pt x="0" y="178"/>
                      <a:pt x="44" y="347"/>
                    </a:cubicBezTo>
                    <a:cubicBezTo>
                      <a:pt x="44" y="347"/>
                      <a:pt x="116" y="250"/>
                      <a:pt x="179" y="321"/>
                    </a:cubicBezTo>
                    <a:lnTo>
                      <a:pt x="364" y="52"/>
                    </a:lnTo>
                    <a:close/>
                  </a:path>
                </a:pathLst>
              </a:custGeom>
              <a:solidFill>
                <a:schemeClr val="accent1"/>
              </a:solidFill>
              <a:ln>
                <a:noFill/>
              </a:ln>
            </p:spPr>
            <p:txBody>
              <a:bodyPr anchor="ctr"/>
              <a:lstStyle/>
              <a:p>
                <a:pPr algn="ctr"/>
                <a:endParaRPr/>
              </a:p>
            </p:txBody>
          </p:sp>
          <p:sp>
            <p:nvSpPr>
              <p:cNvPr id="57" name="íšļïḋê">
                <a:extLst>
                  <a:ext uri="{FF2B5EF4-FFF2-40B4-BE49-F238E27FC236}">
                    <a16:creationId xmlns:a16="http://schemas.microsoft.com/office/drawing/2014/main" id="{5ED81D6D-A94B-4ACD-B6FD-DBC82457AAFC}"/>
                  </a:ext>
                </a:extLst>
              </p:cNvPr>
              <p:cNvSpPr/>
              <p:nvPr/>
            </p:nvSpPr>
            <p:spPr bwMode="auto">
              <a:xfrm>
                <a:off x="3487738" y="2447926"/>
                <a:ext cx="558800" cy="587375"/>
              </a:xfrm>
              <a:custGeom>
                <a:avLst/>
                <a:gdLst>
                  <a:gd name="T0" fmla="*/ 295 w 347"/>
                  <a:gd name="T1" fmla="*/ 0 h 364"/>
                  <a:gd name="T2" fmla="*/ 319 w 347"/>
                  <a:gd name="T3" fmla="*/ 119 h 364"/>
                  <a:gd name="T4" fmla="*/ 0 w 347"/>
                  <a:gd name="T5" fmla="*/ 320 h 364"/>
                  <a:gd name="T6" fmla="*/ 26 w 347"/>
                  <a:gd name="T7" fmla="*/ 185 h 364"/>
                  <a:gd name="T8" fmla="*/ 295 w 347"/>
                  <a:gd name="T9" fmla="*/ 0 h 364"/>
                </a:gdLst>
                <a:ahLst/>
                <a:cxnLst>
                  <a:cxn ang="0">
                    <a:pos x="T0" y="T1"/>
                  </a:cxn>
                  <a:cxn ang="0">
                    <a:pos x="T2" y="T3"/>
                  </a:cxn>
                  <a:cxn ang="0">
                    <a:pos x="T4" y="T5"/>
                  </a:cxn>
                  <a:cxn ang="0">
                    <a:pos x="T6" y="T7"/>
                  </a:cxn>
                  <a:cxn ang="0">
                    <a:pos x="T8" y="T9"/>
                  </a:cxn>
                </a:cxnLst>
                <a:rect l="0" t="0" r="r" b="b"/>
                <a:pathLst>
                  <a:path w="347" h="364">
                    <a:moveTo>
                      <a:pt x="295" y="0"/>
                    </a:moveTo>
                    <a:cubicBezTo>
                      <a:pt x="295" y="0"/>
                      <a:pt x="290" y="90"/>
                      <a:pt x="319" y="119"/>
                    </a:cubicBezTo>
                    <a:cubicBezTo>
                      <a:pt x="347" y="148"/>
                      <a:pt x="169" y="364"/>
                      <a:pt x="0" y="320"/>
                    </a:cubicBezTo>
                    <a:cubicBezTo>
                      <a:pt x="0" y="320"/>
                      <a:pt x="97" y="248"/>
                      <a:pt x="26" y="185"/>
                    </a:cubicBezTo>
                    <a:cubicBezTo>
                      <a:pt x="295" y="0"/>
                      <a:pt x="295" y="0"/>
                      <a:pt x="295" y="0"/>
                    </a:cubicBezTo>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58" name="iŝlïḋê">
                <a:extLst>
                  <a:ext uri="{FF2B5EF4-FFF2-40B4-BE49-F238E27FC236}">
                    <a16:creationId xmlns:a16="http://schemas.microsoft.com/office/drawing/2014/main" id="{2AF329BA-34A1-494F-AC0A-D963B7231D82}"/>
                  </a:ext>
                </a:extLst>
              </p:cNvPr>
              <p:cNvSpPr/>
              <p:nvPr/>
            </p:nvSpPr>
            <p:spPr bwMode="auto">
              <a:xfrm>
                <a:off x="3192463" y="2482851"/>
                <a:ext cx="312738" cy="312738"/>
              </a:xfrm>
              <a:custGeom>
                <a:avLst/>
                <a:gdLst>
                  <a:gd name="T0" fmla="*/ 23 w 197"/>
                  <a:gd name="T1" fmla="*/ 0 h 197"/>
                  <a:gd name="T2" fmla="*/ 0 w 197"/>
                  <a:gd name="T3" fmla="*/ 23 h 197"/>
                  <a:gd name="T4" fmla="*/ 174 w 197"/>
                  <a:gd name="T5" fmla="*/ 197 h 197"/>
                  <a:gd name="T6" fmla="*/ 197 w 197"/>
                  <a:gd name="T7" fmla="*/ 173 h 197"/>
                  <a:gd name="T8" fmla="*/ 23 w 197"/>
                  <a:gd name="T9" fmla="*/ 0 h 197"/>
                </a:gdLst>
                <a:ahLst/>
                <a:cxnLst>
                  <a:cxn ang="0">
                    <a:pos x="T0" y="T1"/>
                  </a:cxn>
                  <a:cxn ang="0">
                    <a:pos x="T2" y="T3"/>
                  </a:cxn>
                  <a:cxn ang="0">
                    <a:pos x="T4" y="T5"/>
                  </a:cxn>
                  <a:cxn ang="0">
                    <a:pos x="T6" y="T7"/>
                  </a:cxn>
                  <a:cxn ang="0">
                    <a:pos x="T8" y="T9"/>
                  </a:cxn>
                </a:cxnLst>
                <a:rect l="0" t="0" r="r" b="b"/>
                <a:pathLst>
                  <a:path w="197" h="197">
                    <a:moveTo>
                      <a:pt x="23" y="0"/>
                    </a:moveTo>
                    <a:lnTo>
                      <a:pt x="0" y="23"/>
                    </a:lnTo>
                    <a:lnTo>
                      <a:pt x="174" y="197"/>
                    </a:lnTo>
                    <a:lnTo>
                      <a:pt x="197" y="173"/>
                    </a:lnTo>
                    <a:lnTo>
                      <a:pt x="23" y="0"/>
                    </a:lnTo>
                    <a:close/>
                  </a:path>
                </a:pathLst>
              </a:custGeom>
              <a:solidFill>
                <a:schemeClr val="accent1"/>
              </a:solidFill>
              <a:ln>
                <a:noFill/>
              </a:ln>
            </p:spPr>
            <p:txBody>
              <a:bodyPr anchor="ctr"/>
              <a:lstStyle/>
              <a:p>
                <a:pPr algn="ctr"/>
                <a:endParaRPr/>
              </a:p>
            </p:txBody>
          </p:sp>
          <p:sp>
            <p:nvSpPr>
              <p:cNvPr id="59" name="ïṥḷíďé">
                <a:extLst>
                  <a:ext uri="{FF2B5EF4-FFF2-40B4-BE49-F238E27FC236}">
                    <a16:creationId xmlns:a16="http://schemas.microsoft.com/office/drawing/2014/main" id="{8DA28084-F40A-4B6D-9566-DE9E70214F6E}"/>
                  </a:ext>
                </a:extLst>
              </p:cNvPr>
              <p:cNvSpPr/>
              <p:nvPr/>
            </p:nvSpPr>
            <p:spPr bwMode="auto">
              <a:xfrm>
                <a:off x="3192463" y="2482851"/>
                <a:ext cx="312738" cy="312738"/>
              </a:xfrm>
              <a:custGeom>
                <a:avLst/>
                <a:gdLst>
                  <a:gd name="T0" fmla="*/ 23 w 197"/>
                  <a:gd name="T1" fmla="*/ 0 h 197"/>
                  <a:gd name="T2" fmla="*/ 0 w 197"/>
                  <a:gd name="T3" fmla="*/ 23 h 197"/>
                  <a:gd name="T4" fmla="*/ 174 w 197"/>
                  <a:gd name="T5" fmla="*/ 197 h 197"/>
                  <a:gd name="T6" fmla="*/ 197 w 197"/>
                  <a:gd name="T7" fmla="*/ 173 h 197"/>
                  <a:gd name="T8" fmla="*/ 23 w 197"/>
                  <a:gd name="T9" fmla="*/ 0 h 197"/>
                </a:gdLst>
                <a:ahLst/>
                <a:cxnLst>
                  <a:cxn ang="0">
                    <a:pos x="T0" y="T1"/>
                  </a:cxn>
                  <a:cxn ang="0">
                    <a:pos x="T2" y="T3"/>
                  </a:cxn>
                  <a:cxn ang="0">
                    <a:pos x="T4" y="T5"/>
                  </a:cxn>
                  <a:cxn ang="0">
                    <a:pos x="T6" y="T7"/>
                  </a:cxn>
                  <a:cxn ang="0">
                    <a:pos x="T8" y="T9"/>
                  </a:cxn>
                </a:cxnLst>
                <a:rect l="0" t="0" r="r" b="b"/>
                <a:pathLst>
                  <a:path w="197" h="197">
                    <a:moveTo>
                      <a:pt x="23" y="0"/>
                    </a:moveTo>
                    <a:lnTo>
                      <a:pt x="0" y="23"/>
                    </a:lnTo>
                    <a:lnTo>
                      <a:pt x="174" y="197"/>
                    </a:lnTo>
                    <a:lnTo>
                      <a:pt x="197" y="173"/>
                    </a:lnTo>
                    <a:lnTo>
                      <a:pt x="23"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0" name="ï$1iḋê">
                <a:extLst>
                  <a:ext uri="{FF2B5EF4-FFF2-40B4-BE49-F238E27FC236}">
                    <a16:creationId xmlns:a16="http://schemas.microsoft.com/office/drawing/2014/main" id="{D1449EDB-5FC8-435E-A938-1A0D73312E73}"/>
                  </a:ext>
                </a:extLst>
              </p:cNvPr>
              <p:cNvSpPr/>
              <p:nvPr/>
            </p:nvSpPr>
            <p:spPr bwMode="auto">
              <a:xfrm>
                <a:off x="3198813" y="1433513"/>
                <a:ext cx="1355725" cy="1355725"/>
              </a:xfrm>
              <a:custGeom>
                <a:avLst/>
                <a:gdLst>
                  <a:gd name="T0" fmla="*/ 204 w 840"/>
                  <a:gd name="T1" fmla="*/ 840 h 840"/>
                  <a:gd name="T2" fmla="*/ 492 w 840"/>
                  <a:gd name="T3" fmla="*/ 612 h 840"/>
                  <a:gd name="T4" fmla="*/ 768 w 840"/>
                  <a:gd name="T5" fmla="*/ 72 h 840"/>
                  <a:gd name="T6" fmla="*/ 228 w 840"/>
                  <a:gd name="T7" fmla="*/ 348 h 840"/>
                  <a:gd name="T8" fmla="*/ 0 w 840"/>
                  <a:gd name="T9" fmla="*/ 636 h 840"/>
                  <a:gd name="T10" fmla="*/ 204 w 840"/>
                  <a:gd name="T11" fmla="*/ 840 h 840"/>
                </a:gdLst>
                <a:ahLst/>
                <a:cxnLst>
                  <a:cxn ang="0">
                    <a:pos x="T0" y="T1"/>
                  </a:cxn>
                  <a:cxn ang="0">
                    <a:pos x="T2" y="T3"/>
                  </a:cxn>
                  <a:cxn ang="0">
                    <a:pos x="T4" y="T5"/>
                  </a:cxn>
                  <a:cxn ang="0">
                    <a:pos x="T6" y="T7"/>
                  </a:cxn>
                  <a:cxn ang="0">
                    <a:pos x="T8" y="T9"/>
                  </a:cxn>
                  <a:cxn ang="0">
                    <a:pos x="T10" y="T11"/>
                  </a:cxn>
                </a:cxnLst>
                <a:rect l="0" t="0" r="r" b="b"/>
                <a:pathLst>
                  <a:path w="840" h="840">
                    <a:moveTo>
                      <a:pt x="204" y="840"/>
                    </a:moveTo>
                    <a:cubicBezTo>
                      <a:pt x="292" y="789"/>
                      <a:pt x="394" y="710"/>
                      <a:pt x="492" y="612"/>
                    </a:cubicBezTo>
                    <a:cubicBezTo>
                      <a:pt x="717" y="387"/>
                      <a:pt x="840" y="145"/>
                      <a:pt x="768" y="72"/>
                    </a:cubicBezTo>
                    <a:cubicBezTo>
                      <a:pt x="695" y="0"/>
                      <a:pt x="453" y="123"/>
                      <a:pt x="228" y="348"/>
                    </a:cubicBezTo>
                    <a:cubicBezTo>
                      <a:pt x="130" y="446"/>
                      <a:pt x="52" y="548"/>
                      <a:pt x="0" y="636"/>
                    </a:cubicBezTo>
                    <a:cubicBezTo>
                      <a:pt x="204" y="840"/>
                      <a:pt x="204" y="840"/>
                      <a:pt x="204" y="840"/>
                    </a:cubicBezTo>
                  </a:path>
                </a:pathLst>
              </a:custGeom>
              <a:solidFill>
                <a:schemeClr val="accent1">
                  <a:lumMod val="20000"/>
                  <a:lumOff val="80000"/>
                </a:schemeClr>
              </a:solidFill>
              <a:ln>
                <a:noFill/>
              </a:ln>
            </p:spPr>
            <p:txBody>
              <a:bodyPr anchor="ctr"/>
              <a:lstStyle/>
              <a:p>
                <a:pPr algn="ctr"/>
                <a:endParaRPr/>
              </a:p>
            </p:txBody>
          </p:sp>
          <p:sp>
            <p:nvSpPr>
              <p:cNvPr id="61" name="íṥḷîďè">
                <a:extLst>
                  <a:ext uri="{FF2B5EF4-FFF2-40B4-BE49-F238E27FC236}">
                    <a16:creationId xmlns:a16="http://schemas.microsoft.com/office/drawing/2014/main" id="{95ACA950-F0F3-43BE-82D2-A137278F1F64}"/>
                  </a:ext>
                </a:extLst>
              </p:cNvPr>
              <p:cNvSpPr/>
              <p:nvPr/>
            </p:nvSpPr>
            <p:spPr bwMode="auto">
              <a:xfrm>
                <a:off x="3873500" y="1752601"/>
                <a:ext cx="360363" cy="361950"/>
              </a:xfrm>
              <a:custGeom>
                <a:avLst/>
                <a:gdLst>
                  <a:gd name="T0" fmla="*/ 184 w 224"/>
                  <a:gd name="T1" fmla="*/ 184 h 224"/>
                  <a:gd name="T2" fmla="*/ 40 w 224"/>
                  <a:gd name="T3" fmla="*/ 184 h 224"/>
                  <a:gd name="T4" fmla="*/ 40 w 224"/>
                  <a:gd name="T5" fmla="*/ 40 h 224"/>
                  <a:gd name="T6" fmla="*/ 184 w 224"/>
                  <a:gd name="T7" fmla="*/ 40 h 224"/>
                  <a:gd name="T8" fmla="*/ 184 w 224"/>
                  <a:gd name="T9" fmla="*/ 184 h 224"/>
                </a:gdLst>
                <a:ahLst/>
                <a:cxnLst>
                  <a:cxn ang="0">
                    <a:pos x="T0" y="T1"/>
                  </a:cxn>
                  <a:cxn ang="0">
                    <a:pos x="T2" y="T3"/>
                  </a:cxn>
                  <a:cxn ang="0">
                    <a:pos x="T4" y="T5"/>
                  </a:cxn>
                  <a:cxn ang="0">
                    <a:pos x="T6" y="T7"/>
                  </a:cxn>
                  <a:cxn ang="0">
                    <a:pos x="T8" y="T9"/>
                  </a:cxn>
                </a:cxnLst>
                <a:rect l="0" t="0" r="r" b="b"/>
                <a:pathLst>
                  <a:path w="224" h="224">
                    <a:moveTo>
                      <a:pt x="184" y="184"/>
                    </a:moveTo>
                    <a:cubicBezTo>
                      <a:pt x="144" y="224"/>
                      <a:pt x="80" y="224"/>
                      <a:pt x="40" y="184"/>
                    </a:cubicBezTo>
                    <a:cubicBezTo>
                      <a:pt x="0" y="144"/>
                      <a:pt x="0" y="80"/>
                      <a:pt x="40" y="40"/>
                    </a:cubicBezTo>
                    <a:cubicBezTo>
                      <a:pt x="80" y="0"/>
                      <a:pt x="144" y="0"/>
                      <a:pt x="184" y="40"/>
                    </a:cubicBezTo>
                    <a:cubicBezTo>
                      <a:pt x="224" y="80"/>
                      <a:pt x="224" y="144"/>
                      <a:pt x="184" y="184"/>
                    </a:cubicBezTo>
                  </a:path>
                </a:pathLst>
              </a:custGeom>
              <a:solidFill>
                <a:schemeClr val="accent1">
                  <a:lumMod val="75000"/>
                </a:schemeClr>
              </a:solidFill>
              <a:ln>
                <a:noFill/>
              </a:ln>
            </p:spPr>
            <p:txBody>
              <a:bodyPr anchor="ctr"/>
              <a:lstStyle/>
              <a:p>
                <a:pPr algn="ctr"/>
                <a:endParaRPr/>
              </a:p>
            </p:txBody>
          </p:sp>
          <p:sp>
            <p:nvSpPr>
              <p:cNvPr id="62" name="íSḻíďé">
                <a:extLst>
                  <a:ext uri="{FF2B5EF4-FFF2-40B4-BE49-F238E27FC236}">
                    <a16:creationId xmlns:a16="http://schemas.microsoft.com/office/drawing/2014/main" id="{2C491B2F-A364-44EF-B1FD-EA6B12C6FDC8}"/>
                  </a:ext>
                </a:extLst>
              </p:cNvPr>
              <p:cNvSpPr/>
              <p:nvPr/>
            </p:nvSpPr>
            <p:spPr bwMode="auto">
              <a:xfrm>
                <a:off x="4156075" y="1500188"/>
                <a:ext cx="331788" cy="331788"/>
              </a:xfrm>
              <a:custGeom>
                <a:avLst/>
                <a:gdLst>
                  <a:gd name="T0" fmla="*/ 166 w 206"/>
                  <a:gd name="T1" fmla="*/ 206 h 206"/>
                  <a:gd name="T2" fmla="*/ 175 w 206"/>
                  <a:gd name="T3" fmla="*/ 31 h 206"/>
                  <a:gd name="T4" fmla="*/ 0 w 206"/>
                  <a:gd name="T5" fmla="*/ 40 h 206"/>
                  <a:gd name="T6" fmla="*/ 74 w 206"/>
                  <a:gd name="T7" fmla="*/ 132 h 206"/>
                  <a:gd name="T8" fmla="*/ 166 w 206"/>
                  <a:gd name="T9" fmla="*/ 206 h 206"/>
                </a:gdLst>
                <a:ahLst/>
                <a:cxnLst>
                  <a:cxn ang="0">
                    <a:pos x="T0" y="T1"/>
                  </a:cxn>
                  <a:cxn ang="0">
                    <a:pos x="T2" y="T3"/>
                  </a:cxn>
                  <a:cxn ang="0">
                    <a:pos x="T4" y="T5"/>
                  </a:cxn>
                  <a:cxn ang="0">
                    <a:pos x="T6" y="T7"/>
                  </a:cxn>
                  <a:cxn ang="0">
                    <a:pos x="T8" y="T9"/>
                  </a:cxn>
                </a:cxnLst>
                <a:rect l="0" t="0" r="r" b="b"/>
                <a:pathLst>
                  <a:path w="206" h="206">
                    <a:moveTo>
                      <a:pt x="166" y="206"/>
                    </a:moveTo>
                    <a:cubicBezTo>
                      <a:pt x="201" y="126"/>
                      <a:pt x="206" y="63"/>
                      <a:pt x="175" y="31"/>
                    </a:cubicBezTo>
                    <a:cubicBezTo>
                      <a:pt x="143" y="0"/>
                      <a:pt x="80" y="5"/>
                      <a:pt x="0" y="40"/>
                    </a:cubicBezTo>
                    <a:cubicBezTo>
                      <a:pt x="0" y="40"/>
                      <a:pt x="8" y="66"/>
                      <a:pt x="74" y="132"/>
                    </a:cubicBezTo>
                    <a:cubicBezTo>
                      <a:pt x="140" y="198"/>
                      <a:pt x="166" y="206"/>
                      <a:pt x="166" y="206"/>
                    </a:cubicBezTo>
                  </a:path>
                </a:pathLst>
              </a:custGeom>
              <a:solidFill>
                <a:schemeClr val="accent1"/>
              </a:solidFill>
              <a:ln>
                <a:noFill/>
              </a:ln>
            </p:spPr>
            <p:txBody>
              <a:bodyPr anchor="ctr"/>
              <a:lstStyle/>
              <a:p>
                <a:pPr algn="ctr"/>
                <a:endParaRPr/>
              </a:p>
            </p:txBody>
          </p:sp>
          <p:sp>
            <p:nvSpPr>
              <p:cNvPr id="63" name="íş1îḍe">
                <a:extLst>
                  <a:ext uri="{FF2B5EF4-FFF2-40B4-BE49-F238E27FC236}">
                    <a16:creationId xmlns:a16="http://schemas.microsoft.com/office/drawing/2014/main" id="{152338C3-BDB2-4E9D-BADF-5C9B42643A29}"/>
                  </a:ext>
                </a:extLst>
              </p:cNvPr>
              <p:cNvSpPr/>
              <p:nvPr/>
            </p:nvSpPr>
            <p:spPr bwMode="auto">
              <a:xfrm>
                <a:off x="3221038" y="2201863"/>
                <a:ext cx="565150" cy="565150"/>
              </a:xfrm>
              <a:custGeom>
                <a:avLst/>
                <a:gdLst>
                  <a:gd name="T0" fmla="*/ 155 w 350"/>
                  <a:gd name="T1" fmla="*/ 155 h 350"/>
                  <a:gd name="T2" fmla="*/ 11 w 350"/>
                  <a:gd name="T3" fmla="*/ 339 h 350"/>
                  <a:gd name="T4" fmla="*/ 195 w 350"/>
                  <a:gd name="T5" fmla="*/ 195 h 350"/>
                  <a:gd name="T6" fmla="*/ 339 w 350"/>
                  <a:gd name="T7" fmla="*/ 11 h 350"/>
                  <a:gd name="T8" fmla="*/ 155 w 350"/>
                  <a:gd name="T9" fmla="*/ 155 h 350"/>
                </a:gdLst>
                <a:ahLst/>
                <a:cxnLst>
                  <a:cxn ang="0">
                    <a:pos x="T0" y="T1"/>
                  </a:cxn>
                  <a:cxn ang="0">
                    <a:pos x="T2" y="T3"/>
                  </a:cxn>
                  <a:cxn ang="0">
                    <a:pos x="T4" y="T5"/>
                  </a:cxn>
                  <a:cxn ang="0">
                    <a:pos x="T6" y="T7"/>
                  </a:cxn>
                  <a:cxn ang="0">
                    <a:pos x="T8" y="T9"/>
                  </a:cxn>
                </a:cxnLst>
                <a:rect l="0" t="0" r="r" b="b"/>
                <a:pathLst>
                  <a:path w="350" h="350">
                    <a:moveTo>
                      <a:pt x="155" y="155"/>
                    </a:moveTo>
                    <a:cubicBezTo>
                      <a:pt x="64" y="246"/>
                      <a:pt x="0" y="328"/>
                      <a:pt x="11" y="339"/>
                    </a:cubicBezTo>
                    <a:cubicBezTo>
                      <a:pt x="22" y="350"/>
                      <a:pt x="104" y="286"/>
                      <a:pt x="195" y="195"/>
                    </a:cubicBezTo>
                    <a:cubicBezTo>
                      <a:pt x="286" y="104"/>
                      <a:pt x="350" y="22"/>
                      <a:pt x="339" y="11"/>
                    </a:cubicBezTo>
                    <a:cubicBezTo>
                      <a:pt x="328" y="0"/>
                      <a:pt x="246" y="65"/>
                      <a:pt x="155" y="155"/>
                    </a:cubicBezTo>
                  </a:path>
                </a:pathLst>
              </a:custGeom>
              <a:solidFill>
                <a:schemeClr val="accent1"/>
              </a:solidFill>
              <a:ln>
                <a:noFill/>
              </a:ln>
            </p:spPr>
            <p:txBody>
              <a:bodyPr anchor="ctr"/>
              <a:lstStyle/>
              <a:p>
                <a:pPr algn="ctr"/>
                <a:endParaRPr/>
              </a:p>
            </p:txBody>
          </p:sp>
          <p:sp>
            <p:nvSpPr>
              <p:cNvPr id="64" name="îṡlîḑe">
                <a:extLst>
                  <a:ext uri="{FF2B5EF4-FFF2-40B4-BE49-F238E27FC236}">
                    <a16:creationId xmlns:a16="http://schemas.microsoft.com/office/drawing/2014/main" id="{1355C1F1-43F5-45D4-834C-1F92D9EAEE8D}"/>
                  </a:ext>
                </a:extLst>
              </p:cNvPr>
              <p:cNvSpPr/>
              <p:nvPr/>
            </p:nvSpPr>
            <p:spPr bwMode="auto">
              <a:xfrm>
                <a:off x="3881438" y="1744663"/>
                <a:ext cx="360363" cy="361950"/>
              </a:xfrm>
              <a:custGeom>
                <a:avLst/>
                <a:gdLst>
                  <a:gd name="T0" fmla="*/ 184 w 224"/>
                  <a:gd name="T1" fmla="*/ 184 h 224"/>
                  <a:gd name="T2" fmla="*/ 40 w 224"/>
                  <a:gd name="T3" fmla="*/ 184 h 224"/>
                  <a:gd name="T4" fmla="*/ 40 w 224"/>
                  <a:gd name="T5" fmla="*/ 40 h 224"/>
                  <a:gd name="T6" fmla="*/ 184 w 224"/>
                  <a:gd name="T7" fmla="*/ 40 h 224"/>
                  <a:gd name="T8" fmla="*/ 184 w 224"/>
                  <a:gd name="T9" fmla="*/ 184 h 224"/>
                </a:gdLst>
                <a:ahLst/>
                <a:cxnLst>
                  <a:cxn ang="0">
                    <a:pos x="T0" y="T1"/>
                  </a:cxn>
                  <a:cxn ang="0">
                    <a:pos x="T2" y="T3"/>
                  </a:cxn>
                  <a:cxn ang="0">
                    <a:pos x="T4" y="T5"/>
                  </a:cxn>
                  <a:cxn ang="0">
                    <a:pos x="T6" y="T7"/>
                  </a:cxn>
                  <a:cxn ang="0">
                    <a:pos x="T8" y="T9"/>
                  </a:cxn>
                </a:cxnLst>
                <a:rect l="0" t="0" r="r" b="b"/>
                <a:pathLst>
                  <a:path w="224" h="224">
                    <a:moveTo>
                      <a:pt x="184" y="184"/>
                    </a:moveTo>
                    <a:cubicBezTo>
                      <a:pt x="145" y="224"/>
                      <a:pt x="80" y="224"/>
                      <a:pt x="40" y="184"/>
                    </a:cubicBezTo>
                    <a:cubicBezTo>
                      <a:pt x="0" y="144"/>
                      <a:pt x="0" y="80"/>
                      <a:pt x="40" y="40"/>
                    </a:cubicBezTo>
                    <a:cubicBezTo>
                      <a:pt x="80" y="0"/>
                      <a:pt x="144" y="0"/>
                      <a:pt x="184" y="40"/>
                    </a:cubicBezTo>
                    <a:cubicBezTo>
                      <a:pt x="224" y="80"/>
                      <a:pt x="224" y="144"/>
                      <a:pt x="184" y="184"/>
                    </a:cubicBezTo>
                  </a:path>
                </a:pathLst>
              </a:custGeom>
              <a:solidFill>
                <a:schemeClr val="accent1">
                  <a:lumMod val="40000"/>
                  <a:lumOff val="60000"/>
                </a:schemeClr>
              </a:solidFill>
              <a:ln>
                <a:noFill/>
              </a:ln>
            </p:spPr>
            <p:txBody>
              <a:bodyPr anchor="ctr"/>
              <a:lstStyle/>
              <a:p>
                <a:pPr algn="ctr"/>
                <a:endParaRPr/>
              </a:p>
            </p:txBody>
          </p:sp>
          <p:sp>
            <p:nvSpPr>
              <p:cNvPr id="65" name="îŝļiḍé">
                <a:extLst>
                  <a:ext uri="{FF2B5EF4-FFF2-40B4-BE49-F238E27FC236}">
                    <a16:creationId xmlns:a16="http://schemas.microsoft.com/office/drawing/2014/main" id="{89FB44FB-0B03-465B-8CEA-8556789139F8}"/>
                  </a:ext>
                </a:extLst>
              </p:cNvPr>
              <p:cNvSpPr/>
              <p:nvPr/>
            </p:nvSpPr>
            <p:spPr bwMode="auto">
              <a:xfrm>
                <a:off x="3921125" y="1785938"/>
                <a:ext cx="280988" cy="279400"/>
              </a:xfrm>
              <a:custGeom>
                <a:avLst/>
                <a:gdLst>
                  <a:gd name="T0" fmla="*/ 143 w 174"/>
                  <a:gd name="T1" fmla="*/ 143 h 174"/>
                  <a:gd name="T2" fmla="*/ 31 w 174"/>
                  <a:gd name="T3" fmla="*/ 143 h 174"/>
                  <a:gd name="T4" fmla="*/ 31 w 174"/>
                  <a:gd name="T5" fmla="*/ 31 h 174"/>
                  <a:gd name="T6" fmla="*/ 143 w 174"/>
                  <a:gd name="T7" fmla="*/ 31 h 174"/>
                  <a:gd name="T8" fmla="*/ 143 w 174"/>
                  <a:gd name="T9" fmla="*/ 143 h 174"/>
                </a:gdLst>
                <a:ahLst/>
                <a:cxnLst>
                  <a:cxn ang="0">
                    <a:pos x="T0" y="T1"/>
                  </a:cxn>
                  <a:cxn ang="0">
                    <a:pos x="T2" y="T3"/>
                  </a:cxn>
                  <a:cxn ang="0">
                    <a:pos x="T4" y="T5"/>
                  </a:cxn>
                  <a:cxn ang="0">
                    <a:pos x="T6" y="T7"/>
                  </a:cxn>
                  <a:cxn ang="0">
                    <a:pos x="T8" y="T9"/>
                  </a:cxn>
                </a:cxnLst>
                <a:rect l="0" t="0" r="r" b="b"/>
                <a:pathLst>
                  <a:path w="174" h="174">
                    <a:moveTo>
                      <a:pt x="143" y="143"/>
                    </a:moveTo>
                    <a:cubicBezTo>
                      <a:pt x="112" y="174"/>
                      <a:pt x="62" y="174"/>
                      <a:pt x="31" y="143"/>
                    </a:cubicBezTo>
                    <a:cubicBezTo>
                      <a:pt x="0" y="112"/>
                      <a:pt x="0" y="62"/>
                      <a:pt x="31" y="31"/>
                    </a:cubicBezTo>
                    <a:cubicBezTo>
                      <a:pt x="62" y="0"/>
                      <a:pt x="112" y="0"/>
                      <a:pt x="143" y="31"/>
                    </a:cubicBezTo>
                    <a:cubicBezTo>
                      <a:pt x="174" y="62"/>
                      <a:pt x="174" y="112"/>
                      <a:pt x="143" y="143"/>
                    </a:cubicBezTo>
                  </a:path>
                </a:pathLst>
              </a:custGeom>
              <a:solidFill>
                <a:srgbClr val="CBCBCB"/>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66" name="ïśḷîḍé">
                <a:extLst>
                  <a:ext uri="{FF2B5EF4-FFF2-40B4-BE49-F238E27FC236}">
                    <a16:creationId xmlns:a16="http://schemas.microsoft.com/office/drawing/2014/main" id="{085AF3CE-1CBB-4520-A63B-81395ECCDE6E}"/>
                  </a:ext>
                </a:extLst>
              </p:cNvPr>
              <p:cNvSpPr/>
              <p:nvPr/>
            </p:nvSpPr>
            <p:spPr bwMode="auto">
              <a:xfrm>
                <a:off x="3933825" y="1798638"/>
                <a:ext cx="255588" cy="254000"/>
              </a:xfrm>
              <a:prstGeom prst="ellipse">
                <a:avLst/>
              </a:prstGeom>
              <a:solidFill>
                <a:schemeClr val="accent1"/>
              </a:solidFill>
              <a:ln>
                <a:noFill/>
              </a:ln>
            </p:spPr>
            <p:txBody>
              <a:bodyPr anchor="ctr"/>
              <a:lstStyle/>
              <a:p>
                <a:pPr algn="ctr"/>
                <a:endParaRPr/>
              </a:p>
            </p:txBody>
          </p:sp>
          <p:sp>
            <p:nvSpPr>
              <p:cNvPr id="67" name="iṥḻïḍe">
                <a:extLst>
                  <a:ext uri="{FF2B5EF4-FFF2-40B4-BE49-F238E27FC236}">
                    <a16:creationId xmlns:a16="http://schemas.microsoft.com/office/drawing/2014/main" id="{F218A682-F051-406B-8429-78DECB810208}"/>
                  </a:ext>
                </a:extLst>
              </p:cNvPr>
              <p:cNvSpPr/>
              <p:nvPr/>
            </p:nvSpPr>
            <p:spPr bwMode="auto">
              <a:xfrm>
                <a:off x="4156075" y="1812926"/>
                <a:ext cx="19050" cy="19050"/>
              </a:xfrm>
              <a:custGeom>
                <a:avLst/>
                <a:gdLst>
                  <a:gd name="T0" fmla="*/ 10 w 12"/>
                  <a:gd name="T1" fmla="*/ 10 h 12"/>
                  <a:gd name="T2" fmla="*/ 2 w 12"/>
                  <a:gd name="T3" fmla="*/ 10 h 12"/>
                  <a:gd name="T4" fmla="*/ 2 w 12"/>
                  <a:gd name="T5" fmla="*/ 2 h 12"/>
                  <a:gd name="T6" fmla="*/ 10 w 12"/>
                  <a:gd name="T7" fmla="*/ 2 h 12"/>
                  <a:gd name="T8" fmla="*/ 10 w 12"/>
                  <a:gd name="T9" fmla="*/ 10 h 12"/>
                </a:gdLst>
                <a:ahLst/>
                <a:cxnLst>
                  <a:cxn ang="0">
                    <a:pos x="T0" y="T1"/>
                  </a:cxn>
                  <a:cxn ang="0">
                    <a:pos x="T2" y="T3"/>
                  </a:cxn>
                  <a:cxn ang="0">
                    <a:pos x="T4" y="T5"/>
                  </a:cxn>
                  <a:cxn ang="0">
                    <a:pos x="T6" y="T7"/>
                  </a:cxn>
                  <a:cxn ang="0">
                    <a:pos x="T8" y="T9"/>
                  </a:cxn>
                </a:cxnLst>
                <a:rect l="0" t="0" r="r" b="b"/>
                <a:pathLst>
                  <a:path w="12" h="12">
                    <a:moveTo>
                      <a:pt x="10" y="10"/>
                    </a:moveTo>
                    <a:cubicBezTo>
                      <a:pt x="8" y="12"/>
                      <a:pt x="4" y="12"/>
                      <a:pt x="2" y="10"/>
                    </a:cubicBezTo>
                    <a:cubicBezTo>
                      <a:pt x="0" y="8"/>
                      <a:pt x="0" y="4"/>
                      <a:pt x="2" y="2"/>
                    </a:cubicBezTo>
                    <a:cubicBezTo>
                      <a:pt x="4" y="0"/>
                      <a:pt x="8" y="0"/>
                      <a:pt x="10" y="2"/>
                    </a:cubicBezTo>
                    <a:cubicBezTo>
                      <a:pt x="12" y="4"/>
                      <a:pt x="12" y="8"/>
                      <a:pt x="10" y="10"/>
                    </a:cubicBezTo>
                  </a:path>
                </a:pathLst>
              </a:custGeom>
              <a:solidFill>
                <a:schemeClr val="accent4"/>
              </a:solidFill>
              <a:ln>
                <a:noFill/>
              </a:ln>
            </p:spPr>
            <p:txBody>
              <a:bodyPr anchor="ctr"/>
              <a:lstStyle/>
              <a:p>
                <a:pPr algn="ctr"/>
                <a:endParaRPr/>
              </a:p>
            </p:txBody>
          </p:sp>
          <p:sp>
            <p:nvSpPr>
              <p:cNvPr id="68" name="ïṩļiďê">
                <a:extLst>
                  <a:ext uri="{FF2B5EF4-FFF2-40B4-BE49-F238E27FC236}">
                    <a16:creationId xmlns:a16="http://schemas.microsoft.com/office/drawing/2014/main" id="{7C000B11-7E70-42C8-9FA9-72DAFC96B76D}"/>
                  </a:ext>
                </a:extLst>
              </p:cNvPr>
              <p:cNvSpPr/>
              <p:nvPr/>
            </p:nvSpPr>
            <p:spPr bwMode="auto">
              <a:xfrm>
                <a:off x="4124325" y="1790701"/>
                <a:ext cx="19050" cy="19050"/>
              </a:xfrm>
              <a:custGeom>
                <a:avLst/>
                <a:gdLst>
                  <a:gd name="T0" fmla="*/ 11 w 12"/>
                  <a:gd name="T1" fmla="*/ 8 h 12"/>
                  <a:gd name="T2" fmla="*/ 4 w 12"/>
                  <a:gd name="T3" fmla="*/ 10 h 12"/>
                  <a:gd name="T4" fmla="*/ 2 w 12"/>
                  <a:gd name="T5" fmla="*/ 3 h 12"/>
                  <a:gd name="T6" fmla="*/ 9 w 12"/>
                  <a:gd name="T7" fmla="*/ 1 h 12"/>
                  <a:gd name="T8" fmla="*/ 11 w 12"/>
                  <a:gd name="T9" fmla="*/ 8 h 12"/>
                </a:gdLst>
                <a:ahLst/>
                <a:cxnLst>
                  <a:cxn ang="0">
                    <a:pos x="T0" y="T1"/>
                  </a:cxn>
                  <a:cxn ang="0">
                    <a:pos x="T2" y="T3"/>
                  </a:cxn>
                  <a:cxn ang="0">
                    <a:pos x="T4" y="T5"/>
                  </a:cxn>
                  <a:cxn ang="0">
                    <a:pos x="T6" y="T7"/>
                  </a:cxn>
                  <a:cxn ang="0">
                    <a:pos x="T8" y="T9"/>
                  </a:cxn>
                </a:cxnLst>
                <a:rect l="0" t="0" r="r" b="b"/>
                <a:pathLst>
                  <a:path w="12" h="12">
                    <a:moveTo>
                      <a:pt x="11" y="8"/>
                    </a:moveTo>
                    <a:cubicBezTo>
                      <a:pt x="9" y="11"/>
                      <a:pt x="6" y="12"/>
                      <a:pt x="4" y="10"/>
                    </a:cubicBezTo>
                    <a:cubicBezTo>
                      <a:pt x="1" y="9"/>
                      <a:pt x="0" y="6"/>
                      <a:pt x="2" y="3"/>
                    </a:cubicBezTo>
                    <a:cubicBezTo>
                      <a:pt x="3" y="1"/>
                      <a:pt x="6" y="0"/>
                      <a:pt x="9" y="1"/>
                    </a:cubicBezTo>
                    <a:cubicBezTo>
                      <a:pt x="11" y="3"/>
                      <a:pt x="12" y="6"/>
                      <a:pt x="11" y="8"/>
                    </a:cubicBezTo>
                    <a:close/>
                  </a:path>
                </a:pathLst>
              </a:custGeom>
              <a:solidFill>
                <a:schemeClr val="accent4"/>
              </a:solidFill>
              <a:ln>
                <a:noFill/>
              </a:ln>
            </p:spPr>
            <p:txBody>
              <a:bodyPr anchor="ctr"/>
              <a:lstStyle/>
              <a:p>
                <a:pPr algn="ctr"/>
                <a:endParaRPr/>
              </a:p>
            </p:txBody>
          </p:sp>
          <p:sp>
            <p:nvSpPr>
              <p:cNvPr id="69" name="îśḷiḑê">
                <a:extLst>
                  <a:ext uri="{FF2B5EF4-FFF2-40B4-BE49-F238E27FC236}">
                    <a16:creationId xmlns:a16="http://schemas.microsoft.com/office/drawing/2014/main" id="{7640494A-0ACC-49D0-AE3B-31FCF223C592}"/>
                  </a:ext>
                </a:extLst>
              </p:cNvPr>
              <p:cNvSpPr/>
              <p:nvPr/>
            </p:nvSpPr>
            <p:spPr bwMode="auto">
              <a:xfrm>
                <a:off x="4090988" y="1776413"/>
                <a:ext cx="17463" cy="19050"/>
              </a:xfrm>
              <a:custGeom>
                <a:avLst/>
                <a:gdLst>
                  <a:gd name="T0" fmla="*/ 11 w 11"/>
                  <a:gd name="T1" fmla="*/ 7 h 12"/>
                  <a:gd name="T2" fmla="*/ 4 w 11"/>
                  <a:gd name="T3" fmla="*/ 11 h 12"/>
                  <a:gd name="T4" fmla="*/ 0 w 11"/>
                  <a:gd name="T5" fmla="*/ 4 h 12"/>
                  <a:gd name="T6" fmla="*/ 7 w 11"/>
                  <a:gd name="T7" fmla="*/ 1 h 12"/>
                  <a:gd name="T8" fmla="*/ 11 w 11"/>
                  <a:gd name="T9" fmla="*/ 7 h 12"/>
                </a:gdLst>
                <a:ahLst/>
                <a:cxnLst>
                  <a:cxn ang="0">
                    <a:pos x="T0" y="T1"/>
                  </a:cxn>
                  <a:cxn ang="0">
                    <a:pos x="T2" y="T3"/>
                  </a:cxn>
                  <a:cxn ang="0">
                    <a:pos x="T4" y="T5"/>
                  </a:cxn>
                  <a:cxn ang="0">
                    <a:pos x="T6" y="T7"/>
                  </a:cxn>
                  <a:cxn ang="0">
                    <a:pos x="T8" y="T9"/>
                  </a:cxn>
                </a:cxnLst>
                <a:rect l="0" t="0" r="r" b="b"/>
                <a:pathLst>
                  <a:path w="11" h="12">
                    <a:moveTo>
                      <a:pt x="11" y="7"/>
                    </a:moveTo>
                    <a:cubicBezTo>
                      <a:pt x="10" y="10"/>
                      <a:pt x="7" y="12"/>
                      <a:pt x="4" y="11"/>
                    </a:cubicBezTo>
                    <a:cubicBezTo>
                      <a:pt x="1" y="10"/>
                      <a:pt x="0" y="7"/>
                      <a:pt x="0" y="4"/>
                    </a:cubicBezTo>
                    <a:cubicBezTo>
                      <a:pt x="1" y="2"/>
                      <a:pt x="4" y="0"/>
                      <a:pt x="7" y="1"/>
                    </a:cubicBezTo>
                    <a:cubicBezTo>
                      <a:pt x="10" y="1"/>
                      <a:pt x="11" y="4"/>
                      <a:pt x="11" y="7"/>
                    </a:cubicBezTo>
                    <a:close/>
                  </a:path>
                </a:pathLst>
              </a:custGeom>
              <a:solidFill>
                <a:schemeClr val="accent4"/>
              </a:solidFill>
              <a:ln>
                <a:noFill/>
              </a:ln>
            </p:spPr>
            <p:txBody>
              <a:bodyPr anchor="ctr"/>
              <a:lstStyle/>
              <a:p>
                <a:pPr algn="ctr"/>
                <a:endParaRPr/>
              </a:p>
            </p:txBody>
          </p:sp>
          <p:sp>
            <p:nvSpPr>
              <p:cNvPr id="70" name="îŝḻîde">
                <a:extLst>
                  <a:ext uri="{FF2B5EF4-FFF2-40B4-BE49-F238E27FC236}">
                    <a16:creationId xmlns:a16="http://schemas.microsoft.com/office/drawing/2014/main" id="{C5085E53-3D7A-433B-BB03-177AE3B37900}"/>
                  </a:ext>
                </a:extLst>
              </p:cNvPr>
              <p:cNvSpPr/>
              <p:nvPr/>
            </p:nvSpPr>
            <p:spPr bwMode="auto">
              <a:xfrm>
                <a:off x="4054475" y="1771651"/>
                <a:ext cx="15875" cy="17463"/>
              </a:xfrm>
              <a:prstGeom prst="ellipse">
                <a:avLst/>
              </a:prstGeom>
              <a:solidFill>
                <a:schemeClr val="accent4"/>
              </a:solidFill>
              <a:ln>
                <a:noFill/>
              </a:ln>
            </p:spPr>
            <p:txBody>
              <a:bodyPr anchor="ctr"/>
              <a:lstStyle/>
              <a:p>
                <a:pPr algn="ctr"/>
                <a:endParaRPr/>
              </a:p>
            </p:txBody>
          </p:sp>
          <p:sp>
            <p:nvSpPr>
              <p:cNvPr id="71" name="îśḷíḍé">
                <a:extLst>
                  <a:ext uri="{FF2B5EF4-FFF2-40B4-BE49-F238E27FC236}">
                    <a16:creationId xmlns:a16="http://schemas.microsoft.com/office/drawing/2014/main" id="{106D3123-5556-4B90-8892-A805338A024B}"/>
                  </a:ext>
                </a:extLst>
              </p:cNvPr>
              <p:cNvSpPr/>
              <p:nvPr/>
            </p:nvSpPr>
            <p:spPr bwMode="auto">
              <a:xfrm>
                <a:off x="4014788" y="1776413"/>
                <a:ext cx="19050" cy="19050"/>
              </a:xfrm>
              <a:custGeom>
                <a:avLst/>
                <a:gdLst>
                  <a:gd name="T0" fmla="*/ 11 w 12"/>
                  <a:gd name="T1" fmla="*/ 4 h 12"/>
                  <a:gd name="T2" fmla="*/ 7 w 12"/>
                  <a:gd name="T3" fmla="*/ 11 h 12"/>
                  <a:gd name="T4" fmla="*/ 1 w 12"/>
                  <a:gd name="T5" fmla="*/ 7 h 12"/>
                  <a:gd name="T6" fmla="*/ 4 w 12"/>
                  <a:gd name="T7" fmla="*/ 1 h 12"/>
                  <a:gd name="T8" fmla="*/ 11 w 12"/>
                  <a:gd name="T9" fmla="*/ 4 h 12"/>
                </a:gdLst>
                <a:ahLst/>
                <a:cxnLst>
                  <a:cxn ang="0">
                    <a:pos x="T0" y="T1"/>
                  </a:cxn>
                  <a:cxn ang="0">
                    <a:pos x="T2" y="T3"/>
                  </a:cxn>
                  <a:cxn ang="0">
                    <a:pos x="T4" y="T5"/>
                  </a:cxn>
                  <a:cxn ang="0">
                    <a:pos x="T6" y="T7"/>
                  </a:cxn>
                  <a:cxn ang="0">
                    <a:pos x="T8" y="T9"/>
                  </a:cxn>
                </a:cxnLst>
                <a:rect l="0" t="0" r="r" b="b"/>
                <a:pathLst>
                  <a:path w="12" h="12">
                    <a:moveTo>
                      <a:pt x="11" y="4"/>
                    </a:moveTo>
                    <a:cubicBezTo>
                      <a:pt x="12" y="7"/>
                      <a:pt x="10" y="10"/>
                      <a:pt x="7" y="11"/>
                    </a:cubicBezTo>
                    <a:cubicBezTo>
                      <a:pt x="4" y="12"/>
                      <a:pt x="1" y="10"/>
                      <a:pt x="1" y="7"/>
                    </a:cubicBezTo>
                    <a:cubicBezTo>
                      <a:pt x="0" y="4"/>
                      <a:pt x="2" y="1"/>
                      <a:pt x="4" y="1"/>
                    </a:cubicBezTo>
                    <a:cubicBezTo>
                      <a:pt x="7" y="0"/>
                      <a:pt x="10" y="2"/>
                      <a:pt x="11" y="4"/>
                    </a:cubicBezTo>
                    <a:close/>
                  </a:path>
                </a:pathLst>
              </a:custGeom>
              <a:solidFill>
                <a:schemeClr val="accent4"/>
              </a:solidFill>
              <a:ln>
                <a:noFill/>
              </a:ln>
            </p:spPr>
            <p:txBody>
              <a:bodyPr anchor="ctr"/>
              <a:lstStyle/>
              <a:p>
                <a:pPr algn="ctr"/>
                <a:endParaRPr/>
              </a:p>
            </p:txBody>
          </p:sp>
          <p:sp>
            <p:nvSpPr>
              <p:cNvPr id="72" name="ïŝļíḑê">
                <a:extLst>
                  <a:ext uri="{FF2B5EF4-FFF2-40B4-BE49-F238E27FC236}">
                    <a16:creationId xmlns:a16="http://schemas.microsoft.com/office/drawing/2014/main" id="{88345245-D4FA-4292-A358-842EFA666427}"/>
                  </a:ext>
                </a:extLst>
              </p:cNvPr>
              <p:cNvSpPr/>
              <p:nvPr/>
            </p:nvSpPr>
            <p:spPr bwMode="auto">
              <a:xfrm>
                <a:off x="3979863" y="1790701"/>
                <a:ext cx="19050" cy="19050"/>
              </a:xfrm>
              <a:custGeom>
                <a:avLst/>
                <a:gdLst>
                  <a:gd name="T0" fmla="*/ 11 w 12"/>
                  <a:gd name="T1" fmla="*/ 3 h 12"/>
                  <a:gd name="T2" fmla="*/ 9 w 12"/>
                  <a:gd name="T3" fmla="*/ 10 h 12"/>
                  <a:gd name="T4" fmla="*/ 1 w 12"/>
                  <a:gd name="T5" fmla="*/ 8 h 12"/>
                  <a:gd name="T6" fmla="*/ 3 w 12"/>
                  <a:gd name="T7" fmla="*/ 1 h 12"/>
                  <a:gd name="T8" fmla="*/ 11 w 12"/>
                  <a:gd name="T9" fmla="*/ 3 h 12"/>
                </a:gdLst>
                <a:ahLst/>
                <a:cxnLst>
                  <a:cxn ang="0">
                    <a:pos x="T0" y="T1"/>
                  </a:cxn>
                  <a:cxn ang="0">
                    <a:pos x="T2" y="T3"/>
                  </a:cxn>
                  <a:cxn ang="0">
                    <a:pos x="T4" y="T5"/>
                  </a:cxn>
                  <a:cxn ang="0">
                    <a:pos x="T6" y="T7"/>
                  </a:cxn>
                  <a:cxn ang="0">
                    <a:pos x="T8" y="T9"/>
                  </a:cxn>
                </a:cxnLst>
                <a:rect l="0" t="0" r="r" b="b"/>
                <a:pathLst>
                  <a:path w="12" h="12">
                    <a:moveTo>
                      <a:pt x="11" y="3"/>
                    </a:moveTo>
                    <a:cubicBezTo>
                      <a:pt x="12" y="6"/>
                      <a:pt x="11" y="9"/>
                      <a:pt x="9" y="10"/>
                    </a:cubicBezTo>
                    <a:cubicBezTo>
                      <a:pt x="6" y="12"/>
                      <a:pt x="3" y="11"/>
                      <a:pt x="1" y="8"/>
                    </a:cubicBezTo>
                    <a:cubicBezTo>
                      <a:pt x="0" y="6"/>
                      <a:pt x="1" y="3"/>
                      <a:pt x="3" y="1"/>
                    </a:cubicBezTo>
                    <a:cubicBezTo>
                      <a:pt x="6" y="0"/>
                      <a:pt x="9" y="1"/>
                      <a:pt x="11" y="3"/>
                    </a:cubicBezTo>
                    <a:close/>
                  </a:path>
                </a:pathLst>
              </a:custGeom>
              <a:solidFill>
                <a:schemeClr val="accent4"/>
              </a:solidFill>
              <a:ln>
                <a:noFill/>
              </a:ln>
            </p:spPr>
            <p:txBody>
              <a:bodyPr anchor="ctr"/>
              <a:lstStyle/>
              <a:p>
                <a:pPr algn="ctr"/>
                <a:endParaRPr/>
              </a:p>
            </p:txBody>
          </p:sp>
          <p:sp>
            <p:nvSpPr>
              <p:cNvPr id="73" name="iṣḻiḓe">
                <a:extLst>
                  <a:ext uri="{FF2B5EF4-FFF2-40B4-BE49-F238E27FC236}">
                    <a16:creationId xmlns:a16="http://schemas.microsoft.com/office/drawing/2014/main" id="{446DF808-C4A4-422D-93E4-56AB91FADA39}"/>
                  </a:ext>
                </a:extLst>
              </p:cNvPr>
              <p:cNvSpPr/>
              <p:nvPr/>
            </p:nvSpPr>
            <p:spPr bwMode="auto">
              <a:xfrm>
                <a:off x="3948113" y="1812926"/>
                <a:ext cx="20638" cy="19050"/>
              </a:xfrm>
              <a:custGeom>
                <a:avLst/>
                <a:gdLst>
                  <a:gd name="T0" fmla="*/ 10 w 12"/>
                  <a:gd name="T1" fmla="*/ 2 h 12"/>
                  <a:gd name="T2" fmla="*/ 10 w 12"/>
                  <a:gd name="T3" fmla="*/ 10 h 12"/>
                  <a:gd name="T4" fmla="*/ 3 w 12"/>
                  <a:gd name="T5" fmla="*/ 10 h 12"/>
                  <a:gd name="T6" fmla="*/ 3 w 12"/>
                  <a:gd name="T7" fmla="*/ 2 h 12"/>
                  <a:gd name="T8" fmla="*/ 10 w 12"/>
                  <a:gd name="T9" fmla="*/ 2 h 12"/>
                </a:gdLst>
                <a:ahLst/>
                <a:cxnLst>
                  <a:cxn ang="0">
                    <a:pos x="T0" y="T1"/>
                  </a:cxn>
                  <a:cxn ang="0">
                    <a:pos x="T2" y="T3"/>
                  </a:cxn>
                  <a:cxn ang="0">
                    <a:pos x="T4" y="T5"/>
                  </a:cxn>
                  <a:cxn ang="0">
                    <a:pos x="T6" y="T7"/>
                  </a:cxn>
                  <a:cxn ang="0">
                    <a:pos x="T8" y="T9"/>
                  </a:cxn>
                </a:cxnLst>
                <a:rect l="0" t="0" r="r" b="b"/>
                <a:pathLst>
                  <a:path w="12" h="12">
                    <a:moveTo>
                      <a:pt x="10" y="2"/>
                    </a:moveTo>
                    <a:cubicBezTo>
                      <a:pt x="12" y="4"/>
                      <a:pt x="12" y="8"/>
                      <a:pt x="10" y="10"/>
                    </a:cubicBezTo>
                    <a:cubicBezTo>
                      <a:pt x="8" y="12"/>
                      <a:pt x="5" y="12"/>
                      <a:pt x="3" y="10"/>
                    </a:cubicBezTo>
                    <a:cubicBezTo>
                      <a:pt x="0" y="8"/>
                      <a:pt x="0" y="4"/>
                      <a:pt x="3" y="2"/>
                    </a:cubicBezTo>
                    <a:cubicBezTo>
                      <a:pt x="5" y="0"/>
                      <a:pt x="8" y="0"/>
                      <a:pt x="10" y="2"/>
                    </a:cubicBezTo>
                    <a:close/>
                  </a:path>
                </a:pathLst>
              </a:custGeom>
              <a:solidFill>
                <a:schemeClr val="accent4"/>
              </a:solidFill>
              <a:ln>
                <a:noFill/>
              </a:ln>
            </p:spPr>
            <p:txBody>
              <a:bodyPr anchor="ctr"/>
              <a:lstStyle/>
              <a:p>
                <a:pPr algn="ctr"/>
                <a:endParaRPr/>
              </a:p>
            </p:txBody>
          </p:sp>
          <p:sp>
            <p:nvSpPr>
              <p:cNvPr id="74" name="îśḷîḑe">
                <a:extLst>
                  <a:ext uri="{FF2B5EF4-FFF2-40B4-BE49-F238E27FC236}">
                    <a16:creationId xmlns:a16="http://schemas.microsoft.com/office/drawing/2014/main" id="{FD0BC4AD-25E2-4AED-A3EF-CA4CE738CEE8}"/>
                  </a:ext>
                </a:extLst>
              </p:cNvPr>
              <p:cNvSpPr/>
              <p:nvPr/>
            </p:nvSpPr>
            <p:spPr bwMode="auto">
              <a:xfrm>
                <a:off x="3925888" y="1843088"/>
                <a:ext cx="19050" cy="19050"/>
              </a:xfrm>
              <a:custGeom>
                <a:avLst/>
                <a:gdLst>
                  <a:gd name="T0" fmla="*/ 9 w 12"/>
                  <a:gd name="T1" fmla="*/ 1 h 12"/>
                  <a:gd name="T2" fmla="*/ 11 w 12"/>
                  <a:gd name="T3" fmla="*/ 8 h 12"/>
                  <a:gd name="T4" fmla="*/ 3 w 12"/>
                  <a:gd name="T5" fmla="*/ 10 h 12"/>
                  <a:gd name="T6" fmla="*/ 1 w 12"/>
                  <a:gd name="T7" fmla="*/ 3 h 12"/>
                  <a:gd name="T8" fmla="*/ 9 w 12"/>
                  <a:gd name="T9" fmla="*/ 1 h 12"/>
                </a:gdLst>
                <a:ahLst/>
                <a:cxnLst>
                  <a:cxn ang="0">
                    <a:pos x="T0" y="T1"/>
                  </a:cxn>
                  <a:cxn ang="0">
                    <a:pos x="T2" y="T3"/>
                  </a:cxn>
                  <a:cxn ang="0">
                    <a:pos x="T4" y="T5"/>
                  </a:cxn>
                  <a:cxn ang="0">
                    <a:pos x="T6" y="T7"/>
                  </a:cxn>
                  <a:cxn ang="0">
                    <a:pos x="T8" y="T9"/>
                  </a:cxn>
                </a:cxnLst>
                <a:rect l="0" t="0" r="r" b="b"/>
                <a:pathLst>
                  <a:path w="12" h="12">
                    <a:moveTo>
                      <a:pt x="9" y="1"/>
                    </a:moveTo>
                    <a:cubicBezTo>
                      <a:pt x="11" y="3"/>
                      <a:pt x="12" y="6"/>
                      <a:pt x="11" y="8"/>
                    </a:cubicBezTo>
                    <a:cubicBezTo>
                      <a:pt x="9" y="11"/>
                      <a:pt x="6" y="12"/>
                      <a:pt x="3" y="10"/>
                    </a:cubicBezTo>
                    <a:cubicBezTo>
                      <a:pt x="1" y="9"/>
                      <a:pt x="0" y="6"/>
                      <a:pt x="1" y="3"/>
                    </a:cubicBezTo>
                    <a:cubicBezTo>
                      <a:pt x="3" y="1"/>
                      <a:pt x="6" y="0"/>
                      <a:pt x="9" y="1"/>
                    </a:cubicBezTo>
                    <a:close/>
                  </a:path>
                </a:pathLst>
              </a:custGeom>
              <a:solidFill>
                <a:schemeClr val="accent4"/>
              </a:solidFill>
              <a:ln>
                <a:noFill/>
              </a:ln>
            </p:spPr>
            <p:txBody>
              <a:bodyPr anchor="ctr"/>
              <a:lstStyle/>
              <a:p>
                <a:pPr algn="ctr"/>
                <a:endParaRPr/>
              </a:p>
            </p:txBody>
          </p:sp>
          <p:sp>
            <p:nvSpPr>
              <p:cNvPr id="75" name="ïşḷïdé">
                <a:extLst>
                  <a:ext uri="{FF2B5EF4-FFF2-40B4-BE49-F238E27FC236}">
                    <a16:creationId xmlns:a16="http://schemas.microsoft.com/office/drawing/2014/main" id="{BF64F325-CA98-42BD-B53D-236C2DE00615}"/>
                  </a:ext>
                </a:extLst>
              </p:cNvPr>
              <p:cNvSpPr/>
              <p:nvPr/>
            </p:nvSpPr>
            <p:spPr bwMode="auto">
              <a:xfrm>
                <a:off x="3911600" y="1879601"/>
                <a:ext cx="19050" cy="17463"/>
              </a:xfrm>
              <a:custGeom>
                <a:avLst/>
                <a:gdLst>
                  <a:gd name="T0" fmla="*/ 7 w 12"/>
                  <a:gd name="T1" fmla="*/ 0 h 11"/>
                  <a:gd name="T2" fmla="*/ 11 w 12"/>
                  <a:gd name="T3" fmla="*/ 7 h 11"/>
                  <a:gd name="T4" fmla="*/ 5 w 12"/>
                  <a:gd name="T5" fmla="*/ 11 h 11"/>
                  <a:gd name="T6" fmla="*/ 1 w 12"/>
                  <a:gd name="T7" fmla="*/ 4 h 11"/>
                  <a:gd name="T8" fmla="*/ 7 w 12"/>
                  <a:gd name="T9" fmla="*/ 0 h 11"/>
                </a:gdLst>
                <a:ahLst/>
                <a:cxnLst>
                  <a:cxn ang="0">
                    <a:pos x="T0" y="T1"/>
                  </a:cxn>
                  <a:cxn ang="0">
                    <a:pos x="T2" y="T3"/>
                  </a:cxn>
                  <a:cxn ang="0">
                    <a:pos x="T4" y="T5"/>
                  </a:cxn>
                  <a:cxn ang="0">
                    <a:pos x="T6" y="T7"/>
                  </a:cxn>
                  <a:cxn ang="0">
                    <a:pos x="T8" y="T9"/>
                  </a:cxn>
                </a:cxnLst>
                <a:rect l="0" t="0" r="r" b="b"/>
                <a:pathLst>
                  <a:path w="12" h="11">
                    <a:moveTo>
                      <a:pt x="7" y="0"/>
                    </a:moveTo>
                    <a:cubicBezTo>
                      <a:pt x="10" y="1"/>
                      <a:pt x="12" y="4"/>
                      <a:pt x="11" y="7"/>
                    </a:cubicBezTo>
                    <a:cubicBezTo>
                      <a:pt x="10" y="10"/>
                      <a:pt x="7" y="11"/>
                      <a:pt x="5" y="11"/>
                    </a:cubicBezTo>
                    <a:cubicBezTo>
                      <a:pt x="2" y="10"/>
                      <a:pt x="0" y="7"/>
                      <a:pt x="1" y="4"/>
                    </a:cubicBezTo>
                    <a:cubicBezTo>
                      <a:pt x="2" y="1"/>
                      <a:pt x="4" y="0"/>
                      <a:pt x="7" y="0"/>
                    </a:cubicBezTo>
                    <a:close/>
                  </a:path>
                </a:pathLst>
              </a:custGeom>
              <a:solidFill>
                <a:schemeClr val="accent4"/>
              </a:solidFill>
              <a:ln>
                <a:noFill/>
              </a:ln>
            </p:spPr>
            <p:txBody>
              <a:bodyPr anchor="ctr"/>
              <a:lstStyle/>
              <a:p>
                <a:pPr algn="ctr"/>
                <a:endParaRPr/>
              </a:p>
            </p:txBody>
          </p:sp>
          <p:sp>
            <p:nvSpPr>
              <p:cNvPr id="76" name="ïṡľïḋe">
                <a:extLst>
                  <a:ext uri="{FF2B5EF4-FFF2-40B4-BE49-F238E27FC236}">
                    <a16:creationId xmlns:a16="http://schemas.microsoft.com/office/drawing/2014/main" id="{B4833F45-5529-470E-97B4-2F616E99DE00}"/>
                  </a:ext>
                </a:extLst>
              </p:cNvPr>
              <p:cNvSpPr/>
              <p:nvPr/>
            </p:nvSpPr>
            <p:spPr bwMode="auto">
              <a:xfrm>
                <a:off x="3908425" y="1917701"/>
                <a:ext cx="15875" cy="15875"/>
              </a:xfrm>
              <a:prstGeom prst="ellipse">
                <a:avLst/>
              </a:prstGeom>
              <a:solidFill>
                <a:schemeClr val="accent4"/>
              </a:solidFill>
              <a:ln>
                <a:noFill/>
              </a:ln>
            </p:spPr>
            <p:txBody>
              <a:bodyPr anchor="ctr"/>
              <a:lstStyle/>
              <a:p>
                <a:pPr algn="ctr"/>
                <a:endParaRPr/>
              </a:p>
            </p:txBody>
          </p:sp>
          <p:sp>
            <p:nvSpPr>
              <p:cNvPr id="77" name="îŝḻïḋè">
                <a:extLst>
                  <a:ext uri="{FF2B5EF4-FFF2-40B4-BE49-F238E27FC236}">
                    <a16:creationId xmlns:a16="http://schemas.microsoft.com/office/drawing/2014/main" id="{7933498C-77BF-4268-876E-D7B264D1F0AC}"/>
                  </a:ext>
                </a:extLst>
              </p:cNvPr>
              <p:cNvSpPr/>
              <p:nvPr/>
            </p:nvSpPr>
            <p:spPr bwMode="auto">
              <a:xfrm>
                <a:off x="3911600" y="1952626"/>
                <a:ext cx="19050" cy="20638"/>
              </a:xfrm>
              <a:custGeom>
                <a:avLst/>
                <a:gdLst>
                  <a:gd name="T0" fmla="*/ 5 w 12"/>
                  <a:gd name="T1" fmla="*/ 1 h 12"/>
                  <a:gd name="T2" fmla="*/ 11 w 12"/>
                  <a:gd name="T3" fmla="*/ 5 h 12"/>
                  <a:gd name="T4" fmla="*/ 7 w 12"/>
                  <a:gd name="T5" fmla="*/ 11 h 12"/>
                  <a:gd name="T6" fmla="*/ 1 w 12"/>
                  <a:gd name="T7" fmla="*/ 8 h 12"/>
                  <a:gd name="T8" fmla="*/ 5 w 12"/>
                  <a:gd name="T9" fmla="*/ 1 h 12"/>
                </a:gdLst>
                <a:ahLst/>
                <a:cxnLst>
                  <a:cxn ang="0">
                    <a:pos x="T0" y="T1"/>
                  </a:cxn>
                  <a:cxn ang="0">
                    <a:pos x="T2" y="T3"/>
                  </a:cxn>
                  <a:cxn ang="0">
                    <a:pos x="T4" y="T5"/>
                  </a:cxn>
                  <a:cxn ang="0">
                    <a:pos x="T6" y="T7"/>
                  </a:cxn>
                  <a:cxn ang="0">
                    <a:pos x="T8" y="T9"/>
                  </a:cxn>
                </a:cxnLst>
                <a:rect l="0" t="0" r="r" b="b"/>
                <a:pathLst>
                  <a:path w="12" h="12">
                    <a:moveTo>
                      <a:pt x="5" y="1"/>
                    </a:moveTo>
                    <a:cubicBezTo>
                      <a:pt x="7" y="0"/>
                      <a:pt x="10" y="2"/>
                      <a:pt x="11" y="5"/>
                    </a:cubicBezTo>
                    <a:cubicBezTo>
                      <a:pt x="12" y="8"/>
                      <a:pt x="10" y="11"/>
                      <a:pt x="7" y="11"/>
                    </a:cubicBezTo>
                    <a:cubicBezTo>
                      <a:pt x="4" y="12"/>
                      <a:pt x="2" y="10"/>
                      <a:pt x="1" y="8"/>
                    </a:cubicBezTo>
                    <a:cubicBezTo>
                      <a:pt x="0" y="5"/>
                      <a:pt x="2" y="2"/>
                      <a:pt x="5" y="1"/>
                    </a:cubicBezTo>
                    <a:close/>
                  </a:path>
                </a:pathLst>
              </a:custGeom>
              <a:solidFill>
                <a:schemeClr val="accent4"/>
              </a:solidFill>
              <a:ln>
                <a:noFill/>
              </a:ln>
            </p:spPr>
            <p:txBody>
              <a:bodyPr anchor="ctr"/>
              <a:lstStyle/>
              <a:p>
                <a:pPr algn="ctr"/>
                <a:endParaRPr/>
              </a:p>
            </p:txBody>
          </p:sp>
          <p:sp>
            <p:nvSpPr>
              <p:cNvPr id="78" name="í$ḷîďê">
                <a:extLst>
                  <a:ext uri="{FF2B5EF4-FFF2-40B4-BE49-F238E27FC236}">
                    <a16:creationId xmlns:a16="http://schemas.microsoft.com/office/drawing/2014/main" id="{7273C436-84FD-4D91-8B55-1485B68439E3}"/>
                  </a:ext>
                </a:extLst>
              </p:cNvPr>
              <p:cNvSpPr/>
              <p:nvPr/>
            </p:nvSpPr>
            <p:spPr bwMode="auto">
              <a:xfrm>
                <a:off x="3925888" y="1989138"/>
                <a:ext cx="19050" cy="19050"/>
              </a:xfrm>
              <a:custGeom>
                <a:avLst/>
                <a:gdLst>
                  <a:gd name="T0" fmla="*/ 3 w 12"/>
                  <a:gd name="T1" fmla="*/ 1 h 12"/>
                  <a:gd name="T2" fmla="*/ 10 w 12"/>
                  <a:gd name="T3" fmla="*/ 3 h 12"/>
                  <a:gd name="T4" fmla="*/ 9 w 12"/>
                  <a:gd name="T5" fmla="*/ 11 h 12"/>
                  <a:gd name="T6" fmla="*/ 1 w 12"/>
                  <a:gd name="T7" fmla="*/ 9 h 12"/>
                  <a:gd name="T8" fmla="*/ 3 w 12"/>
                  <a:gd name="T9" fmla="*/ 1 h 12"/>
                </a:gdLst>
                <a:ahLst/>
                <a:cxnLst>
                  <a:cxn ang="0">
                    <a:pos x="T0" y="T1"/>
                  </a:cxn>
                  <a:cxn ang="0">
                    <a:pos x="T2" y="T3"/>
                  </a:cxn>
                  <a:cxn ang="0">
                    <a:pos x="T4" y="T5"/>
                  </a:cxn>
                  <a:cxn ang="0">
                    <a:pos x="T6" y="T7"/>
                  </a:cxn>
                  <a:cxn ang="0">
                    <a:pos x="T8" y="T9"/>
                  </a:cxn>
                </a:cxnLst>
                <a:rect l="0" t="0" r="r" b="b"/>
                <a:pathLst>
                  <a:path w="12" h="12">
                    <a:moveTo>
                      <a:pt x="3" y="1"/>
                    </a:moveTo>
                    <a:cubicBezTo>
                      <a:pt x="6" y="0"/>
                      <a:pt x="9" y="1"/>
                      <a:pt x="10" y="3"/>
                    </a:cubicBezTo>
                    <a:cubicBezTo>
                      <a:pt x="12" y="6"/>
                      <a:pt x="11" y="9"/>
                      <a:pt x="9" y="11"/>
                    </a:cubicBezTo>
                    <a:cubicBezTo>
                      <a:pt x="6" y="12"/>
                      <a:pt x="3" y="11"/>
                      <a:pt x="1" y="9"/>
                    </a:cubicBezTo>
                    <a:cubicBezTo>
                      <a:pt x="0" y="6"/>
                      <a:pt x="1" y="3"/>
                      <a:pt x="3" y="1"/>
                    </a:cubicBezTo>
                    <a:close/>
                  </a:path>
                </a:pathLst>
              </a:custGeom>
              <a:solidFill>
                <a:schemeClr val="accent4"/>
              </a:solidFill>
              <a:ln>
                <a:noFill/>
              </a:ln>
            </p:spPr>
            <p:txBody>
              <a:bodyPr anchor="ctr"/>
              <a:lstStyle/>
              <a:p>
                <a:pPr algn="ctr"/>
                <a:endParaRPr/>
              </a:p>
            </p:txBody>
          </p:sp>
          <p:sp>
            <p:nvSpPr>
              <p:cNvPr id="79" name="ïṥḻîdê">
                <a:extLst>
                  <a:ext uri="{FF2B5EF4-FFF2-40B4-BE49-F238E27FC236}">
                    <a16:creationId xmlns:a16="http://schemas.microsoft.com/office/drawing/2014/main" id="{FF13E9D9-DBCE-4E17-A795-29EED33D0593}"/>
                  </a:ext>
                </a:extLst>
              </p:cNvPr>
              <p:cNvSpPr/>
              <p:nvPr/>
            </p:nvSpPr>
            <p:spPr bwMode="auto">
              <a:xfrm>
                <a:off x="3948113" y="2019301"/>
                <a:ext cx="20638" cy="19050"/>
              </a:xfrm>
              <a:custGeom>
                <a:avLst/>
                <a:gdLst>
                  <a:gd name="T0" fmla="*/ 3 w 12"/>
                  <a:gd name="T1" fmla="*/ 2 h 12"/>
                  <a:gd name="T2" fmla="*/ 10 w 12"/>
                  <a:gd name="T3" fmla="*/ 2 h 12"/>
                  <a:gd name="T4" fmla="*/ 10 w 12"/>
                  <a:gd name="T5" fmla="*/ 9 h 12"/>
                  <a:gd name="T6" fmla="*/ 3 w 12"/>
                  <a:gd name="T7" fmla="*/ 9 h 12"/>
                  <a:gd name="T8" fmla="*/ 3 w 12"/>
                  <a:gd name="T9" fmla="*/ 2 h 12"/>
                </a:gdLst>
                <a:ahLst/>
                <a:cxnLst>
                  <a:cxn ang="0">
                    <a:pos x="T0" y="T1"/>
                  </a:cxn>
                  <a:cxn ang="0">
                    <a:pos x="T2" y="T3"/>
                  </a:cxn>
                  <a:cxn ang="0">
                    <a:pos x="T4" y="T5"/>
                  </a:cxn>
                  <a:cxn ang="0">
                    <a:pos x="T6" y="T7"/>
                  </a:cxn>
                  <a:cxn ang="0">
                    <a:pos x="T8" y="T9"/>
                  </a:cxn>
                </a:cxnLst>
                <a:rect l="0" t="0" r="r" b="b"/>
                <a:pathLst>
                  <a:path w="12" h="12">
                    <a:moveTo>
                      <a:pt x="3" y="2"/>
                    </a:moveTo>
                    <a:cubicBezTo>
                      <a:pt x="5" y="0"/>
                      <a:pt x="8" y="0"/>
                      <a:pt x="10" y="2"/>
                    </a:cubicBezTo>
                    <a:cubicBezTo>
                      <a:pt x="12" y="4"/>
                      <a:pt x="12" y="7"/>
                      <a:pt x="10" y="9"/>
                    </a:cubicBezTo>
                    <a:cubicBezTo>
                      <a:pt x="8" y="12"/>
                      <a:pt x="5" y="12"/>
                      <a:pt x="3" y="9"/>
                    </a:cubicBezTo>
                    <a:cubicBezTo>
                      <a:pt x="0" y="7"/>
                      <a:pt x="0" y="4"/>
                      <a:pt x="3" y="2"/>
                    </a:cubicBezTo>
                  </a:path>
                </a:pathLst>
              </a:custGeom>
              <a:solidFill>
                <a:schemeClr val="accent4"/>
              </a:solidFill>
              <a:ln>
                <a:noFill/>
              </a:ln>
            </p:spPr>
            <p:txBody>
              <a:bodyPr anchor="ctr"/>
              <a:lstStyle/>
              <a:p>
                <a:pPr algn="ctr"/>
                <a:endParaRPr/>
              </a:p>
            </p:txBody>
          </p:sp>
          <p:sp>
            <p:nvSpPr>
              <p:cNvPr id="80" name="í$ḷîḍé">
                <a:extLst>
                  <a:ext uri="{FF2B5EF4-FFF2-40B4-BE49-F238E27FC236}">
                    <a16:creationId xmlns:a16="http://schemas.microsoft.com/office/drawing/2014/main" id="{869C2930-33EB-422F-BBFA-3C04F644513C}"/>
                  </a:ext>
                </a:extLst>
              </p:cNvPr>
              <p:cNvSpPr/>
              <p:nvPr/>
            </p:nvSpPr>
            <p:spPr bwMode="auto">
              <a:xfrm>
                <a:off x="3979863" y="2041526"/>
                <a:ext cx="19050" cy="19050"/>
              </a:xfrm>
              <a:custGeom>
                <a:avLst/>
                <a:gdLst>
                  <a:gd name="T0" fmla="*/ 1 w 12"/>
                  <a:gd name="T1" fmla="*/ 3 h 12"/>
                  <a:gd name="T2" fmla="*/ 9 w 12"/>
                  <a:gd name="T3" fmla="*/ 2 h 12"/>
                  <a:gd name="T4" fmla="*/ 10 w 12"/>
                  <a:gd name="T5" fmla="*/ 9 h 12"/>
                  <a:gd name="T6" fmla="*/ 3 w 12"/>
                  <a:gd name="T7" fmla="*/ 11 h 12"/>
                  <a:gd name="T8" fmla="*/ 1 w 12"/>
                  <a:gd name="T9" fmla="*/ 3 h 12"/>
                </a:gdLst>
                <a:ahLst/>
                <a:cxnLst>
                  <a:cxn ang="0">
                    <a:pos x="T0" y="T1"/>
                  </a:cxn>
                  <a:cxn ang="0">
                    <a:pos x="T2" y="T3"/>
                  </a:cxn>
                  <a:cxn ang="0">
                    <a:pos x="T4" y="T5"/>
                  </a:cxn>
                  <a:cxn ang="0">
                    <a:pos x="T6" y="T7"/>
                  </a:cxn>
                  <a:cxn ang="0">
                    <a:pos x="T8" y="T9"/>
                  </a:cxn>
                </a:cxnLst>
                <a:rect l="0" t="0" r="r" b="b"/>
                <a:pathLst>
                  <a:path w="12" h="12">
                    <a:moveTo>
                      <a:pt x="1" y="3"/>
                    </a:moveTo>
                    <a:cubicBezTo>
                      <a:pt x="3" y="1"/>
                      <a:pt x="6" y="0"/>
                      <a:pt x="9" y="2"/>
                    </a:cubicBezTo>
                    <a:cubicBezTo>
                      <a:pt x="11" y="3"/>
                      <a:pt x="12" y="6"/>
                      <a:pt x="10" y="9"/>
                    </a:cubicBezTo>
                    <a:cubicBezTo>
                      <a:pt x="9" y="11"/>
                      <a:pt x="6" y="12"/>
                      <a:pt x="3" y="11"/>
                    </a:cubicBezTo>
                    <a:cubicBezTo>
                      <a:pt x="1" y="9"/>
                      <a:pt x="0" y="6"/>
                      <a:pt x="1" y="3"/>
                    </a:cubicBezTo>
                  </a:path>
                </a:pathLst>
              </a:custGeom>
              <a:solidFill>
                <a:schemeClr val="accent4"/>
              </a:solidFill>
              <a:ln>
                <a:noFill/>
              </a:ln>
            </p:spPr>
            <p:txBody>
              <a:bodyPr anchor="ctr"/>
              <a:lstStyle/>
              <a:p>
                <a:pPr algn="ctr"/>
                <a:endParaRPr/>
              </a:p>
            </p:txBody>
          </p:sp>
          <p:sp>
            <p:nvSpPr>
              <p:cNvPr id="81" name="isļïḑe">
                <a:extLst>
                  <a:ext uri="{FF2B5EF4-FFF2-40B4-BE49-F238E27FC236}">
                    <a16:creationId xmlns:a16="http://schemas.microsoft.com/office/drawing/2014/main" id="{0F5C6603-6574-4A08-AFE5-9FF03F8A8566}"/>
                  </a:ext>
                </a:extLst>
              </p:cNvPr>
              <p:cNvSpPr/>
              <p:nvPr/>
            </p:nvSpPr>
            <p:spPr bwMode="auto">
              <a:xfrm>
                <a:off x="4014788" y="2055813"/>
                <a:ext cx="19050" cy="20638"/>
              </a:xfrm>
              <a:custGeom>
                <a:avLst/>
                <a:gdLst>
                  <a:gd name="T0" fmla="*/ 1 w 12"/>
                  <a:gd name="T1" fmla="*/ 5 h 12"/>
                  <a:gd name="T2" fmla="*/ 7 w 12"/>
                  <a:gd name="T3" fmla="*/ 1 h 12"/>
                  <a:gd name="T4" fmla="*/ 11 w 12"/>
                  <a:gd name="T5" fmla="*/ 7 h 12"/>
                  <a:gd name="T6" fmla="*/ 4 w 12"/>
                  <a:gd name="T7" fmla="*/ 11 h 12"/>
                  <a:gd name="T8" fmla="*/ 1 w 12"/>
                  <a:gd name="T9" fmla="*/ 5 h 12"/>
                </a:gdLst>
                <a:ahLst/>
                <a:cxnLst>
                  <a:cxn ang="0">
                    <a:pos x="T0" y="T1"/>
                  </a:cxn>
                  <a:cxn ang="0">
                    <a:pos x="T2" y="T3"/>
                  </a:cxn>
                  <a:cxn ang="0">
                    <a:pos x="T4" y="T5"/>
                  </a:cxn>
                  <a:cxn ang="0">
                    <a:pos x="T6" y="T7"/>
                  </a:cxn>
                  <a:cxn ang="0">
                    <a:pos x="T8" y="T9"/>
                  </a:cxn>
                </a:cxnLst>
                <a:rect l="0" t="0" r="r" b="b"/>
                <a:pathLst>
                  <a:path w="12" h="12">
                    <a:moveTo>
                      <a:pt x="1" y="5"/>
                    </a:moveTo>
                    <a:cubicBezTo>
                      <a:pt x="1" y="2"/>
                      <a:pt x="4" y="0"/>
                      <a:pt x="7" y="1"/>
                    </a:cubicBezTo>
                    <a:cubicBezTo>
                      <a:pt x="10" y="2"/>
                      <a:pt x="12" y="5"/>
                      <a:pt x="11" y="7"/>
                    </a:cubicBezTo>
                    <a:cubicBezTo>
                      <a:pt x="10" y="10"/>
                      <a:pt x="7" y="12"/>
                      <a:pt x="4" y="11"/>
                    </a:cubicBezTo>
                    <a:cubicBezTo>
                      <a:pt x="2" y="10"/>
                      <a:pt x="0" y="8"/>
                      <a:pt x="1" y="5"/>
                    </a:cubicBezTo>
                  </a:path>
                </a:pathLst>
              </a:custGeom>
              <a:solidFill>
                <a:schemeClr val="accent4"/>
              </a:solidFill>
              <a:ln>
                <a:noFill/>
              </a:ln>
            </p:spPr>
            <p:txBody>
              <a:bodyPr anchor="ctr"/>
              <a:lstStyle/>
              <a:p>
                <a:pPr algn="ctr"/>
                <a:endParaRPr/>
              </a:p>
            </p:txBody>
          </p:sp>
          <p:sp>
            <p:nvSpPr>
              <p:cNvPr id="82" name="îśľïḑe">
                <a:extLst>
                  <a:ext uri="{FF2B5EF4-FFF2-40B4-BE49-F238E27FC236}">
                    <a16:creationId xmlns:a16="http://schemas.microsoft.com/office/drawing/2014/main" id="{605C47E6-18C5-4656-ACF7-4ADCF3B0998B}"/>
                  </a:ext>
                </a:extLst>
              </p:cNvPr>
              <p:cNvSpPr/>
              <p:nvPr/>
            </p:nvSpPr>
            <p:spPr bwMode="auto">
              <a:xfrm>
                <a:off x="4054475" y="2062163"/>
                <a:ext cx="15875" cy="17463"/>
              </a:xfrm>
              <a:prstGeom prst="ellipse">
                <a:avLst/>
              </a:prstGeom>
              <a:solidFill>
                <a:schemeClr val="accent4"/>
              </a:solidFill>
              <a:ln>
                <a:noFill/>
              </a:ln>
            </p:spPr>
            <p:txBody>
              <a:bodyPr anchor="ctr"/>
              <a:lstStyle/>
              <a:p>
                <a:pPr algn="ctr"/>
                <a:endParaRPr/>
              </a:p>
            </p:txBody>
          </p:sp>
          <p:sp>
            <p:nvSpPr>
              <p:cNvPr id="83" name="iṣ1îdè">
                <a:extLst>
                  <a:ext uri="{FF2B5EF4-FFF2-40B4-BE49-F238E27FC236}">
                    <a16:creationId xmlns:a16="http://schemas.microsoft.com/office/drawing/2014/main" id="{32E22769-72E8-44AB-B3F1-B7BA99C74EBA}"/>
                  </a:ext>
                </a:extLst>
              </p:cNvPr>
              <p:cNvSpPr/>
              <p:nvPr/>
            </p:nvSpPr>
            <p:spPr bwMode="auto">
              <a:xfrm>
                <a:off x="4090988" y="2055813"/>
                <a:ext cx="17463" cy="20638"/>
              </a:xfrm>
              <a:custGeom>
                <a:avLst/>
                <a:gdLst>
                  <a:gd name="T0" fmla="*/ 0 w 11"/>
                  <a:gd name="T1" fmla="*/ 7 h 12"/>
                  <a:gd name="T2" fmla="*/ 4 w 11"/>
                  <a:gd name="T3" fmla="*/ 1 h 12"/>
                  <a:gd name="T4" fmla="*/ 10 w 11"/>
                  <a:gd name="T5" fmla="*/ 5 h 12"/>
                  <a:gd name="T6" fmla="*/ 7 w 11"/>
                  <a:gd name="T7" fmla="*/ 11 h 12"/>
                  <a:gd name="T8" fmla="*/ 0 w 11"/>
                  <a:gd name="T9" fmla="*/ 7 h 12"/>
                </a:gdLst>
                <a:ahLst/>
                <a:cxnLst>
                  <a:cxn ang="0">
                    <a:pos x="T0" y="T1"/>
                  </a:cxn>
                  <a:cxn ang="0">
                    <a:pos x="T2" y="T3"/>
                  </a:cxn>
                  <a:cxn ang="0">
                    <a:pos x="T4" y="T5"/>
                  </a:cxn>
                  <a:cxn ang="0">
                    <a:pos x="T6" y="T7"/>
                  </a:cxn>
                  <a:cxn ang="0">
                    <a:pos x="T8" y="T9"/>
                  </a:cxn>
                </a:cxnLst>
                <a:rect l="0" t="0" r="r" b="b"/>
                <a:pathLst>
                  <a:path w="11" h="12">
                    <a:moveTo>
                      <a:pt x="0" y="7"/>
                    </a:moveTo>
                    <a:cubicBezTo>
                      <a:pt x="0" y="5"/>
                      <a:pt x="1" y="2"/>
                      <a:pt x="4" y="1"/>
                    </a:cubicBezTo>
                    <a:cubicBezTo>
                      <a:pt x="7" y="0"/>
                      <a:pt x="10" y="2"/>
                      <a:pt x="10" y="5"/>
                    </a:cubicBezTo>
                    <a:cubicBezTo>
                      <a:pt x="11" y="8"/>
                      <a:pt x="10" y="10"/>
                      <a:pt x="7" y="11"/>
                    </a:cubicBezTo>
                    <a:cubicBezTo>
                      <a:pt x="4" y="12"/>
                      <a:pt x="1" y="10"/>
                      <a:pt x="0" y="7"/>
                    </a:cubicBezTo>
                  </a:path>
                </a:pathLst>
              </a:custGeom>
              <a:solidFill>
                <a:schemeClr val="accent4"/>
              </a:solidFill>
              <a:ln>
                <a:noFill/>
              </a:ln>
            </p:spPr>
            <p:txBody>
              <a:bodyPr anchor="ctr"/>
              <a:lstStyle/>
              <a:p>
                <a:pPr algn="ctr"/>
                <a:endParaRPr/>
              </a:p>
            </p:txBody>
          </p:sp>
          <p:sp>
            <p:nvSpPr>
              <p:cNvPr id="84" name="ís1îḓé">
                <a:extLst>
                  <a:ext uri="{FF2B5EF4-FFF2-40B4-BE49-F238E27FC236}">
                    <a16:creationId xmlns:a16="http://schemas.microsoft.com/office/drawing/2014/main" id="{5C50AB96-3A73-4B4E-8396-78C7E99BE641}"/>
                  </a:ext>
                </a:extLst>
              </p:cNvPr>
              <p:cNvSpPr/>
              <p:nvPr/>
            </p:nvSpPr>
            <p:spPr bwMode="auto">
              <a:xfrm>
                <a:off x="4124325" y="2041526"/>
                <a:ext cx="19050" cy="19050"/>
              </a:xfrm>
              <a:custGeom>
                <a:avLst/>
                <a:gdLst>
                  <a:gd name="T0" fmla="*/ 2 w 12"/>
                  <a:gd name="T1" fmla="*/ 9 h 12"/>
                  <a:gd name="T2" fmla="*/ 4 w 12"/>
                  <a:gd name="T3" fmla="*/ 2 h 12"/>
                  <a:gd name="T4" fmla="*/ 11 w 12"/>
                  <a:gd name="T5" fmla="*/ 3 h 12"/>
                  <a:gd name="T6" fmla="*/ 9 w 12"/>
                  <a:gd name="T7" fmla="*/ 11 h 12"/>
                  <a:gd name="T8" fmla="*/ 2 w 12"/>
                  <a:gd name="T9" fmla="*/ 9 h 12"/>
                </a:gdLst>
                <a:ahLst/>
                <a:cxnLst>
                  <a:cxn ang="0">
                    <a:pos x="T0" y="T1"/>
                  </a:cxn>
                  <a:cxn ang="0">
                    <a:pos x="T2" y="T3"/>
                  </a:cxn>
                  <a:cxn ang="0">
                    <a:pos x="T4" y="T5"/>
                  </a:cxn>
                  <a:cxn ang="0">
                    <a:pos x="T6" y="T7"/>
                  </a:cxn>
                  <a:cxn ang="0">
                    <a:pos x="T8" y="T9"/>
                  </a:cxn>
                </a:cxnLst>
                <a:rect l="0" t="0" r="r" b="b"/>
                <a:pathLst>
                  <a:path w="12" h="12">
                    <a:moveTo>
                      <a:pt x="2" y="9"/>
                    </a:moveTo>
                    <a:cubicBezTo>
                      <a:pt x="0" y="6"/>
                      <a:pt x="1" y="3"/>
                      <a:pt x="4" y="2"/>
                    </a:cubicBezTo>
                    <a:cubicBezTo>
                      <a:pt x="6" y="0"/>
                      <a:pt x="9" y="1"/>
                      <a:pt x="11" y="3"/>
                    </a:cubicBezTo>
                    <a:cubicBezTo>
                      <a:pt x="12" y="6"/>
                      <a:pt x="11" y="9"/>
                      <a:pt x="9" y="11"/>
                    </a:cubicBezTo>
                    <a:cubicBezTo>
                      <a:pt x="6" y="12"/>
                      <a:pt x="3" y="11"/>
                      <a:pt x="2" y="9"/>
                    </a:cubicBezTo>
                  </a:path>
                </a:pathLst>
              </a:custGeom>
              <a:solidFill>
                <a:schemeClr val="accent4"/>
              </a:solidFill>
              <a:ln>
                <a:noFill/>
              </a:ln>
            </p:spPr>
            <p:txBody>
              <a:bodyPr anchor="ctr"/>
              <a:lstStyle/>
              <a:p>
                <a:pPr algn="ctr"/>
                <a:endParaRPr/>
              </a:p>
            </p:txBody>
          </p:sp>
          <p:sp>
            <p:nvSpPr>
              <p:cNvPr id="85" name="ïSlîḍê">
                <a:extLst>
                  <a:ext uri="{FF2B5EF4-FFF2-40B4-BE49-F238E27FC236}">
                    <a16:creationId xmlns:a16="http://schemas.microsoft.com/office/drawing/2014/main" id="{3D943D3A-0762-41EC-97D9-35D46FF82D4A}"/>
                  </a:ext>
                </a:extLst>
              </p:cNvPr>
              <p:cNvSpPr/>
              <p:nvPr/>
            </p:nvSpPr>
            <p:spPr bwMode="auto">
              <a:xfrm>
                <a:off x="4156075" y="2019301"/>
                <a:ext cx="19050" cy="19050"/>
              </a:xfrm>
              <a:custGeom>
                <a:avLst/>
                <a:gdLst>
                  <a:gd name="T0" fmla="*/ 2 w 12"/>
                  <a:gd name="T1" fmla="*/ 9 h 12"/>
                  <a:gd name="T2" fmla="*/ 2 w 12"/>
                  <a:gd name="T3" fmla="*/ 2 h 12"/>
                  <a:gd name="T4" fmla="*/ 10 w 12"/>
                  <a:gd name="T5" fmla="*/ 2 h 12"/>
                  <a:gd name="T6" fmla="*/ 10 w 12"/>
                  <a:gd name="T7" fmla="*/ 9 h 12"/>
                  <a:gd name="T8" fmla="*/ 2 w 12"/>
                  <a:gd name="T9" fmla="*/ 9 h 12"/>
                </a:gdLst>
                <a:ahLst/>
                <a:cxnLst>
                  <a:cxn ang="0">
                    <a:pos x="T0" y="T1"/>
                  </a:cxn>
                  <a:cxn ang="0">
                    <a:pos x="T2" y="T3"/>
                  </a:cxn>
                  <a:cxn ang="0">
                    <a:pos x="T4" y="T5"/>
                  </a:cxn>
                  <a:cxn ang="0">
                    <a:pos x="T6" y="T7"/>
                  </a:cxn>
                  <a:cxn ang="0">
                    <a:pos x="T8" y="T9"/>
                  </a:cxn>
                </a:cxnLst>
                <a:rect l="0" t="0" r="r" b="b"/>
                <a:pathLst>
                  <a:path w="12" h="12">
                    <a:moveTo>
                      <a:pt x="2" y="9"/>
                    </a:moveTo>
                    <a:cubicBezTo>
                      <a:pt x="0" y="7"/>
                      <a:pt x="0" y="4"/>
                      <a:pt x="2" y="2"/>
                    </a:cubicBezTo>
                    <a:cubicBezTo>
                      <a:pt x="4" y="0"/>
                      <a:pt x="8" y="0"/>
                      <a:pt x="10" y="2"/>
                    </a:cubicBezTo>
                    <a:cubicBezTo>
                      <a:pt x="12" y="4"/>
                      <a:pt x="12" y="7"/>
                      <a:pt x="10" y="9"/>
                    </a:cubicBezTo>
                    <a:cubicBezTo>
                      <a:pt x="8" y="12"/>
                      <a:pt x="4" y="12"/>
                      <a:pt x="2" y="9"/>
                    </a:cubicBezTo>
                  </a:path>
                </a:pathLst>
              </a:custGeom>
              <a:solidFill>
                <a:schemeClr val="accent4"/>
              </a:solidFill>
              <a:ln>
                <a:noFill/>
              </a:ln>
            </p:spPr>
            <p:txBody>
              <a:bodyPr anchor="ctr"/>
              <a:lstStyle/>
              <a:p>
                <a:pPr algn="ctr"/>
                <a:endParaRPr/>
              </a:p>
            </p:txBody>
          </p:sp>
          <p:sp>
            <p:nvSpPr>
              <p:cNvPr id="86" name="íşlíďe">
                <a:extLst>
                  <a:ext uri="{FF2B5EF4-FFF2-40B4-BE49-F238E27FC236}">
                    <a16:creationId xmlns:a16="http://schemas.microsoft.com/office/drawing/2014/main" id="{A8CC17C7-1094-48C7-A102-3C012545E0F9}"/>
                  </a:ext>
                </a:extLst>
              </p:cNvPr>
              <p:cNvSpPr/>
              <p:nvPr/>
            </p:nvSpPr>
            <p:spPr bwMode="auto">
              <a:xfrm>
                <a:off x="4178300" y="1989138"/>
                <a:ext cx="19050" cy="19050"/>
              </a:xfrm>
              <a:custGeom>
                <a:avLst/>
                <a:gdLst>
                  <a:gd name="T0" fmla="*/ 4 w 12"/>
                  <a:gd name="T1" fmla="*/ 11 h 12"/>
                  <a:gd name="T2" fmla="*/ 2 w 12"/>
                  <a:gd name="T3" fmla="*/ 3 h 12"/>
                  <a:gd name="T4" fmla="*/ 9 w 12"/>
                  <a:gd name="T5" fmla="*/ 2 h 12"/>
                  <a:gd name="T6" fmla="*/ 11 w 12"/>
                  <a:gd name="T7" fmla="*/ 9 h 12"/>
                  <a:gd name="T8" fmla="*/ 4 w 12"/>
                  <a:gd name="T9" fmla="*/ 11 h 12"/>
                </a:gdLst>
                <a:ahLst/>
                <a:cxnLst>
                  <a:cxn ang="0">
                    <a:pos x="T0" y="T1"/>
                  </a:cxn>
                  <a:cxn ang="0">
                    <a:pos x="T2" y="T3"/>
                  </a:cxn>
                  <a:cxn ang="0">
                    <a:pos x="T4" y="T5"/>
                  </a:cxn>
                  <a:cxn ang="0">
                    <a:pos x="T6" y="T7"/>
                  </a:cxn>
                  <a:cxn ang="0">
                    <a:pos x="T8" y="T9"/>
                  </a:cxn>
                </a:cxnLst>
                <a:rect l="0" t="0" r="r" b="b"/>
                <a:pathLst>
                  <a:path w="12" h="12">
                    <a:moveTo>
                      <a:pt x="4" y="11"/>
                    </a:moveTo>
                    <a:cubicBezTo>
                      <a:pt x="1" y="9"/>
                      <a:pt x="0" y="6"/>
                      <a:pt x="2" y="3"/>
                    </a:cubicBezTo>
                    <a:cubicBezTo>
                      <a:pt x="3" y="1"/>
                      <a:pt x="6" y="0"/>
                      <a:pt x="9" y="2"/>
                    </a:cubicBezTo>
                    <a:cubicBezTo>
                      <a:pt x="11" y="3"/>
                      <a:pt x="12" y="6"/>
                      <a:pt x="11" y="9"/>
                    </a:cubicBezTo>
                    <a:cubicBezTo>
                      <a:pt x="9" y="11"/>
                      <a:pt x="6" y="12"/>
                      <a:pt x="4" y="11"/>
                    </a:cubicBezTo>
                  </a:path>
                </a:pathLst>
              </a:custGeom>
              <a:solidFill>
                <a:schemeClr val="accent4"/>
              </a:solidFill>
              <a:ln>
                <a:noFill/>
              </a:ln>
            </p:spPr>
            <p:txBody>
              <a:bodyPr anchor="ctr"/>
              <a:lstStyle/>
              <a:p>
                <a:pPr algn="ctr"/>
                <a:endParaRPr/>
              </a:p>
            </p:txBody>
          </p:sp>
          <p:sp>
            <p:nvSpPr>
              <p:cNvPr id="87" name="îŝļîḋé">
                <a:extLst>
                  <a:ext uri="{FF2B5EF4-FFF2-40B4-BE49-F238E27FC236}">
                    <a16:creationId xmlns:a16="http://schemas.microsoft.com/office/drawing/2014/main" id="{0155B30A-7245-4EDE-A835-E8E44B7F10DE}"/>
                  </a:ext>
                </a:extLst>
              </p:cNvPr>
              <p:cNvSpPr/>
              <p:nvPr/>
            </p:nvSpPr>
            <p:spPr bwMode="auto">
              <a:xfrm>
                <a:off x="4192588" y="1952626"/>
                <a:ext cx="19050" cy="20638"/>
              </a:xfrm>
              <a:custGeom>
                <a:avLst/>
                <a:gdLst>
                  <a:gd name="T0" fmla="*/ 5 w 12"/>
                  <a:gd name="T1" fmla="*/ 11 h 12"/>
                  <a:gd name="T2" fmla="*/ 1 w 12"/>
                  <a:gd name="T3" fmla="*/ 5 h 12"/>
                  <a:gd name="T4" fmla="*/ 8 w 12"/>
                  <a:gd name="T5" fmla="*/ 1 h 12"/>
                  <a:gd name="T6" fmla="*/ 11 w 12"/>
                  <a:gd name="T7" fmla="*/ 8 h 12"/>
                  <a:gd name="T8" fmla="*/ 5 w 12"/>
                  <a:gd name="T9" fmla="*/ 11 h 12"/>
                </a:gdLst>
                <a:ahLst/>
                <a:cxnLst>
                  <a:cxn ang="0">
                    <a:pos x="T0" y="T1"/>
                  </a:cxn>
                  <a:cxn ang="0">
                    <a:pos x="T2" y="T3"/>
                  </a:cxn>
                  <a:cxn ang="0">
                    <a:pos x="T4" y="T5"/>
                  </a:cxn>
                  <a:cxn ang="0">
                    <a:pos x="T6" y="T7"/>
                  </a:cxn>
                  <a:cxn ang="0">
                    <a:pos x="T8" y="T9"/>
                  </a:cxn>
                </a:cxnLst>
                <a:rect l="0" t="0" r="r" b="b"/>
                <a:pathLst>
                  <a:path w="12" h="12">
                    <a:moveTo>
                      <a:pt x="5" y="11"/>
                    </a:moveTo>
                    <a:cubicBezTo>
                      <a:pt x="2" y="11"/>
                      <a:pt x="0" y="8"/>
                      <a:pt x="1" y="5"/>
                    </a:cubicBezTo>
                    <a:cubicBezTo>
                      <a:pt x="2" y="2"/>
                      <a:pt x="5" y="0"/>
                      <a:pt x="8" y="1"/>
                    </a:cubicBezTo>
                    <a:cubicBezTo>
                      <a:pt x="10" y="2"/>
                      <a:pt x="12" y="5"/>
                      <a:pt x="11" y="8"/>
                    </a:cubicBezTo>
                    <a:cubicBezTo>
                      <a:pt x="11" y="10"/>
                      <a:pt x="8" y="12"/>
                      <a:pt x="5" y="11"/>
                    </a:cubicBezTo>
                  </a:path>
                </a:pathLst>
              </a:custGeom>
              <a:solidFill>
                <a:schemeClr val="accent4"/>
              </a:solidFill>
              <a:ln>
                <a:noFill/>
              </a:ln>
            </p:spPr>
            <p:txBody>
              <a:bodyPr anchor="ctr"/>
              <a:lstStyle/>
              <a:p>
                <a:pPr algn="ctr"/>
                <a:endParaRPr/>
              </a:p>
            </p:txBody>
          </p:sp>
          <p:sp>
            <p:nvSpPr>
              <p:cNvPr id="88" name="í$ḻïḑè">
                <a:extLst>
                  <a:ext uri="{FF2B5EF4-FFF2-40B4-BE49-F238E27FC236}">
                    <a16:creationId xmlns:a16="http://schemas.microsoft.com/office/drawing/2014/main" id="{7BEADF36-1E2B-4614-956D-A7FC28CCFC7C}"/>
                  </a:ext>
                </a:extLst>
              </p:cNvPr>
              <p:cNvSpPr/>
              <p:nvPr/>
            </p:nvSpPr>
            <p:spPr bwMode="auto">
              <a:xfrm>
                <a:off x="4198938" y="1917701"/>
                <a:ext cx="17463" cy="15875"/>
              </a:xfrm>
              <a:prstGeom prst="ellipse">
                <a:avLst/>
              </a:prstGeom>
              <a:solidFill>
                <a:schemeClr val="accent4"/>
              </a:solidFill>
              <a:ln>
                <a:noFill/>
              </a:ln>
            </p:spPr>
            <p:txBody>
              <a:bodyPr anchor="ctr"/>
              <a:lstStyle/>
              <a:p>
                <a:pPr algn="ctr"/>
                <a:endParaRPr/>
              </a:p>
            </p:txBody>
          </p:sp>
          <p:sp>
            <p:nvSpPr>
              <p:cNvPr id="89" name="îṧlíḋè">
                <a:extLst>
                  <a:ext uri="{FF2B5EF4-FFF2-40B4-BE49-F238E27FC236}">
                    <a16:creationId xmlns:a16="http://schemas.microsoft.com/office/drawing/2014/main" id="{BFCFEC37-1E71-421E-8005-56E99AF7A217}"/>
                  </a:ext>
                </a:extLst>
              </p:cNvPr>
              <p:cNvSpPr/>
              <p:nvPr/>
            </p:nvSpPr>
            <p:spPr bwMode="auto">
              <a:xfrm>
                <a:off x="4192588" y="1879601"/>
                <a:ext cx="19050" cy="17463"/>
              </a:xfrm>
              <a:custGeom>
                <a:avLst/>
                <a:gdLst>
                  <a:gd name="T0" fmla="*/ 8 w 12"/>
                  <a:gd name="T1" fmla="*/ 11 h 11"/>
                  <a:gd name="T2" fmla="*/ 1 w 12"/>
                  <a:gd name="T3" fmla="*/ 7 h 11"/>
                  <a:gd name="T4" fmla="*/ 5 w 12"/>
                  <a:gd name="T5" fmla="*/ 1 h 11"/>
                  <a:gd name="T6" fmla="*/ 11 w 12"/>
                  <a:gd name="T7" fmla="*/ 4 h 11"/>
                  <a:gd name="T8" fmla="*/ 8 w 12"/>
                  <a:gd name="T9" fmla="*/ 11 h 11"/>
                </a:gdLst>
                <a:ahLst/>
                <a:cxnLst>
                  <a:cxn ang="0">
                    <a:pos x="T0" y="T1"/>
                  </a:cxn>
                  <a:cxn ang="0">
                    <a:pos x="T2" y="T3"/>
                  </a:cxn>
                  <a:cxn ang="0">
                    <a:pos x="T4" y="T5"/>
                  </a:cxn>
                  <a:cxn ang="0">
                    <a:pos x="T6" y="T7"/>
                  </a:cxn>
                  <a:cxn ang="0">
                    <a:pos x="T8" y="T9"/>
                  </a:cxn>
                </a:cxnLst>
                <a:rect l="0" t="0" r="r" b="b"/>
                <a:pathLst>
                  <a:path w="12" h="11">
                    <a:moveTo>
                      <a:pt x="8" y="11"/>
                    </a:moveTo>
                    <a:cubicBezTo>
                      <a:pt x="5" y="11"/>
                      <a:pt x="2" y="10"/>
                      <a:pt x="1" y="7"/>
                    </a:cubicBezTo>
                    <a:cubicBezTo>
                      <a:pt x="0" y="4"/>
                      <a:pt x="2" y="1"/>
                      <a:pt x="5" y="1"/>
                    </a:cubicBezTo>
                    <a:cubicBezTo>
                      <a:pt x="8" y="0"/>
                      <a:pt x="11" y="1"/>
                      <a:pt x="11" y="4"/>
                    </a:cubicBezTo>
                    <a:cubicBezTo>
                      <a:pt x="12" y="7"/>
                      <a:pt x="10" y="10"/>
                      <a:pt x="8" y="11"/>
                    </a:cubicBezTo>
                  </a:path>
                </a:pathLst>
              </a:custGeom>
              <a:solidFill>
                <a:schemeClr val="accent4"/>
              </a:solidFill>
              <a:ln>
                <a:noFill/>
              </a:ln>
            </p:spPr>
            <p:txBody>
              <a:bodyPr anchor="ctr"/>
              <a:lstStyle/>
              <a:p>
                <a:pPr algn="ctr"/>
                <a:endParaRPr/>
              </a:p>
            </p:txBody>
          </p:sp>
          <p:sp>
            <p:nvSpPr>
              <p:cNvPr id="90" name="íśľidé">
                <a:extLst>
                  <a:ext uri="{FF2B5EF4-FFF2-40B4-BE49-F238E27FC236}">
                    <a16:creationId xmlns:a16="http://schemas.microsoft.com/office/drawing/2014/main" id="{C36B7BE7-A387-4D27-B072-1D2015486C46}"/>
                  </a:ext>
                </a:extLst>
              </p:cNvPr>
              <p:cNvSpPr/>
              <p:nvPr/>
            </p:nvSpPr>
            <p:spPr bwMode="auto">
              <a:xfrm>
                <a:off x="4178300" y="1843088"/>
                <a:ext cx="19050" cy="19050"/>
              </a:xfrm>
              <a:custGeom>
                <a:avLst/>
                <a:gdLst>
                  <a:gd name="T0" fmla="*/ 9 w 12"/>
                  <a:gd name="T1" fmla="*/ 10 h 12"/>
                  <a:gd name="T2" fmla="*/ 2 w 12"/>
                  <a:gd name="T3" fmla="*/ 8 h 12"/>
                  <a:gd name="T4" fmla="*/ 4 w 12"/>
                  <a:gd name="T5" fmla="*/ 1 h 12"/>
                  <a:gd name="T6" fmla="*/ 11 w 12"/>
                  <a:gd name="T7" fmla="*/ 3 h 12"/>
                  <a:gd name="T8" fmla="*/ 9 w 12"/>
                  <a:gd name="T9" fmla="*/ 10 h 12"/>
                </a:gdLst>
                <a:ahLst/>
                <a:cxnLst>
                  <a:cxn ang="0">
                    <a:pos x="T0" y="T1"/>
                  </a:cxn>
                  <a:cxn ang="0">
                    <a:pos x="T2" y="T3"/>
                  </a:cxn>
                  <a:cxn ang="0">
                    <a:pos x="T4" y="T5"/>
                  </a:cxn>
                  <a:cxn ang="0">
                    <a:pos x="T6" y="T7"/>
                  </a:cxn>
                  <a:cxn ang="0">
                    <a:pos x="T8" y="T9"/>
                  </a:cxn>
                </a:cxnLst>
                <a:rect l="0" t="0" r="r" b="b"/>
                <a:pathLst>
                  <a:path w="12" h="12">
                    <a:moveTo>
                      <a:pt x="9" y="10"/>
                    </a:moveTo>
                    <a:cubicBezTo>
                      <a:pt x="6" y="12"/>
                      <a:pt x="3" y="11"/>
                      <a:pt x="2" y="8"/>
                    </a:cubicBezTo>
                    <a:cubicBezTo>
                      <a:pt x="0" y="6"/>
                      <a:pt x="1" y="3"/>
                      <a:pt x="4" y="1"/>
                    </a:cubicBezTo>
                    <a:cubicBezTo>
                      <a:pt x="6" y="0"/>
                      <a:pt x="9" y="1"/>
                      <a:pt x="11" y="3"/>
                    </a:cubicBezTo>
                    <a:cubicBezTo>
                      <a:pt x="12" y="6"/>
                      <a:pt x="11" y="9"/>
                      <a:pt x="9" y="10"/>
                    </a:cubicBezTo>
                  </a:path>
                </a:pathLst>
              </a:custGeom>
              <a:solidFill>
                <a:schemeClr val="accent4"/>
              </a:solidFill>
              <a:ln>
                <a:noFill/>
              </a:ln>
            </p:spPr>
            <p:txBody>
              <a:bodyPr anchor="ctr"/>
              <a:lstStyle/>
              <a:p>
                <a:pPr algn="ctr"/>
                <a:endParaRPr/>
              </a:p>
            </p:txBody>
          </p:sp>
          <p:sp>
            <p:nvSpPr>
              <p:cNvPr id="91" name="ïšḻîḍé">
                <a:extLst>
                  <a:ext uri="{FF2B5EF4-FFF2-40B4-BE49-F238E27FC236}">
                    <a16:creationId xmlns:a16="http://schemas.microsoft.com/office/drawing/2014/main" id="{A938974F-16DC-461E-8EC1-01A6930D323E}"/>
                  </a:ext>
                </a:extLst>
              </p:cNvPr>
              <p:cNvSpPr/>
              <p:nvPr/>
            </p:nvSpPr>
            <p:spPr bwMode="auto">
              <a:xfrm>
                <a:off x="3487738" y="2447926"/>
                <a:ext cx="552450" cy="527050"/>
              </a:xfrm>
              <a:custGeom>
                <a:avLst/>
                <a:gdLst>
                  <a:gd name="T0" fmla="*/ 47 w 343"/>
                  <a:gd name="T1" fmla="*/ 326 h 326"/>
                  <a:gd name="T2" fmla="*/ 47 w 343"/>
                  <a:gd name="T3" fmla="*/ 326 h 326"/>
                  <a:gd name="T4" fmla="*/ 47 w 343"/>
                  <a:gd name="T5" fmla="*/ 326 h 326"/>
                  <a:gd name="T6" fmla="*/ 47 w 343"/>
                  <a:gd name="T7" fmla="*/ 326 h 326"/>
                  <a:gd name="T8" fmla="*/ 0 w 343"/>
                  <a:gd name="T9" fmla="*/ 320 h 326"/>
                  <a:gd name="T10" fmla="*/ 0 w 343"/>
                  <a:gd name="T11" fmla="*/ 320 h 326"/>
                  <a:gd name="T12" fmla="*/ 0 w 343"/>
                  <a:gd name="T13" fmla="*/ 320 h 326"/>
                  <a:gd name="T14" fmla="*/ 0 w 343"/>
                  <a:gd name="T15" fmla="*/ 320 h 326"/>
                  <a:gd name="T16" fmla="*/ 0 w 343"/>
                  <a:gd name="T17" fmla="*/ 320 h 326"/>
                  <a:gd name="T18" fmla="*/ 0 w 343"/>
                  <a:gd name="T19" fmla="*/ 320 h 326"/>
                  <a:gd name="T20" fmla="*/ 41 w 343"/>
                  <a:gd name="T21" fmla="*/ 201 h 326"/>
                  <a:gd name="T22" fmla="*/ 41 w 343"/>
                  <a:gd name="T23" fmla="*/ 201 h 326"/>
                  <a:gd name="T24" fmla="*/ 0 w 343"/>
                  <a:gd name="T25" fmla="*/ 320 h 326"/>
                  <a:gd name="T26" fmla="*/ 41 w 343"/>
                  <a:gd name="T27" fmla="*/ 201 h 326"/>
                  <a:gd name="T28" fmla="*/ 319 w 343"/>
                  <a:gd name="T29" fmla="*/ 120 h 326"/>
                  <a:gd name="T30" fmla="*/ 47 w 343"/>
                  <a:gd name="T31" fmla="*/ 326 h 326"/>
                  <a:gd name="T32" fmla="*/ 319 w 343"/>
                  <a:gd name="T33" fmla="*/ 120 h 326"/>
                  <a:gd name="T34" fmla="*/ 319 w 343"/>
                  <a:gd name="T35" fmla="*/ 119 h 326"/>
                  <a:gd name="T36" fmla="*/ 319 w 343"/>
                  <a:gd name="T37" fmla="*/ 120 h 326"/>
                  <a:gd name="T38" fmla="*/ 319 w 343"/>
                  <a:gd name="T39" fmla="*/ 119 h 326"/>
                  <a:gd name="T40" fmla="*/ 318 w 343"/>
                  <a:gd name="T41" fmla="*/ 119 h 326"/>
                  <a:gd name="T42" fmla="*/ 318 w 343"/>
                  <a:gd name="T43" fmla="*/ 119 h 326"/>
                  <a:gd name="T44" fmla="*/ 318 w 343"/>
                  <a:gd name="T45" fmla="*/ 119 h 326"/>
                  <a:gd name="T46" fmla="*/ 318 w 343"/>
                  <a:gd name="T47" fmla="*/ 119 h 326"/>
                  <a:gd name="T48" fmla="*/ 318 w 343"/>
                  <a:gd name="T49" fmla="*/ 119 h 326"/>
                  <a:gd name="T50" fmla="*/ 318 w 343"/>
                  <a:gd name="T51" fmla="*/ 119 h 326"/>
                  <a:gd name="T52" fmla="*/ 318 w 343"/>
                  <a:gd name="T53" fmla="*/ 119 h 326"/>
                  <a:gd name="T54" fmla="*/ 318 w 343"/>
                  <a:gd name="T55" fmla="*/ 119 h 326"/>
                  <a:gd name="T56" fmla="*/ 318 w 343"/>
                  <a:gd name="T57" fmla="*/ 119 h 326"/>
                  <a:gd name="T58" fmla="*/ 318 w 343"/>
                  <a:gd name="T59" fmla="*/ 119 h 326"/>
                  <a:gd name="T60" fmla="*/ 318 w 343"/>
                  <a:gd name="T61" fmla="*/ 119 h 326"/>
                  <a:gd name="T62" fmla="*/ 318 w 343"/>
                  <a:gd name="T63" fmla="*/ 119 h 326"/>
                  <a:gd name="T64" fmla="*/ 318 w 343"/>
                  <a:gd name="T65" fmla="*/ 119 h 326"/>
                  <a:gd name="T66" fmla="*/ 318 w 343"/>
                  <a:gd name="T67" fmla="*/ 119 h 326"/>
                  <a:gd name="T68" fmla="*/ 318 w 343"/>
                  <a:gd name="T69" fmla="*/ 119 h 326"/>
                  <a:gd name="T70" fmla="*/ 295 w 343"/>
                  <a:gd name="T71" fmla="*/ 0 h 326"/>
                  <a:gd name="T72" fmla="*/ 295 w 343"/>
                  <a:gd name="T73" fmla="*/ 0 h 326"/>
                  <a:gd name="T74" fmla="*/ 295 w 343"/>
                  <a:gd name="T75" fmla="*/ 0 h 326"/>
                  <a:gd name="T76" fmla="*/ 295 w 343"/>
                  <a:gd name="T77" fmla="*/ 0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43" h="326">
                    <a:moveTo>
                      <a:pt x="47" y="326"/>
                    </a:moveTo>
                    <a:cubicBezTo>
                      <a:pt x="47" y="326"/>
                      <a:pt x="47" y="326"/>
                      <a:pt x="47" y="326"/>
                    </a:cubicBezTo>
                    <a:cubicBezTo>
                      <a:pt x="47" y="326"/>
                      <a:pt x="47" y="326"/>
                      <a:pt x="47" y="326"/>
                    </a:cubicBezTo>
                    <a:cubicBezTo>
                      <a:pt x="47" y="326"/>
                      <a:pt x="47" y="326"/>
                      <a:pt x="47" y="326"/>
                    </a:cubicBezTo>
                    <a:moveTo>
                      <a:pt x="0" y="320"/>
                    </a:moveTo>
                    <a:cubicBezTo>
                      <a:pt x="0" y="320"/>
                      <a:pt x="0" y="320"/>
                      <a:pt x="0" y="320"/>
                    </a:cubicBezTo>
                    <a:cubicBezTo>
                      <a:pt x="0" y="320"/>
                      <a:pt x="0" y="320"/>
                      <a:pt x="0" y="320"/>
                    </a:cubicBezTo>
                    <a:moveTo>
                      <a:pt x="0" y="320"/>
                    </a:moveTo>
                    <a:cubicBezTo>
                      <a:pt x="0" y="320"/>
                      <a:pt x="0" y="320"/>
                      <a:pt x="0" y="320"/>
                    </a:cubicBezTo>
                    <a:cubicBezTo>
                      <a:pt x="0" y="320"/>
                      <a:pt x="0" y="320"/>
                      <a:pt x="0" y="320"/>
                    </a:cubicBezTo>
                    <a:moveTo>
                      <a:pt x="41" y="201"/>
                    </a:moveTo>
                    <a:cubicBezTo>
                      <a:pt x="41" y="201"/>
                      <a:pt x="41" y="201"/>
                      <a:pt x="41" y="201"/>
                    </a:cubicBezTo>
                    <a:cubicBezTo>
                      <a:pt x="81" y="260"/>
                      <a:pt x="1" y="320"/>
                      <a:pt x="0" y="320"/>
                    </a:cubicBezTo>
                    <a:cubicBezTo>
                      <a:pt x="1" y="320"/>
                      <a:pt x="81" y="260"/>
                      <a:pt x="41" y="201"/>
                    </a:cubicBezTo>
                    <a:moveTo>
                      <a:pt x="319" y="120"/>
                    </a:moveTo>
                    <a:cubicBezTo>
                      <a:pt x="343" y="147"/>
                      <a:pt x="199" y="326"/>
                      <a:pt x="47" y="326"/>
                    </a:cubicBezTo>
                    <a:cubicBezTo>
                      <a:pt x="199" y="326"/>
                      <a:pt x="343" y="147"/>
                      <a:pt x="319" y="120"/>
                    </a:cubicBezTo>
                    <a:moveTo>
                      <a:pt x="319" y="119"/>
                    </a:moveTo>
                    <a:cubicBezTo>
                      <a:pt x="319" y="119"/>
                      <a:pt x="319" y="119"/>
                      <a:pt x="319" y="120"/>
                    </a:cubicBezTo>
                    <a:cubicBezTo>
                      <a:pt x="319" y="119"/>
                      <a:pt x="319" y="119"/>
                      <a:pt x="319" y="119"/>
                    </a:cubicBezTo>
                    <a:moveTo>
                      <a:pt x="318" y="119"/>
                    </a:moveTo>
                    <a:cubicBezTo>
                      <a:pt x="318" y="119"/>
                      <a:pt x="318" y="119"/>
                      <a:pt x="318" y="119"/>
                    </a:cubicBezTo>
                    <a:cubicBezTo>
                      <a:pt x="318" y="119"/>
                      <a:pt x="318" y="119"/>
                      <a:pt x="318" y="119"/>
                    </a:cubicBezTo>
                    <a:moveTo>
                      <a:pt x="318" y="119"/>
                    </a:moveTo>
                    <a:cubicBezTo>
                      <a:pt x="318" y="119"/>
                      <a:pt x="318" y="119"/>
                      <a:pt x="318" y="119"/>
                    </a:cubicBezTo>
                    <a:cubicBezTo>
                      <a:pt x="318" y="119"/>
                      <a:pt x="318" y="119"/>
                      <a:pt x="318" y="119"/>
                    </a:cubicBezTo>
                    <a:moveTo>
                      <a:pt x="318" y="119"/>
                    </a:moveTo>
                    <a:cubicBezTo>
                      <a:pt x="318" y="119"/>
                      <a:pt x="318" y="119"/>
                      <a:pt x="318" y="119"/>
                    </a:cubicBezTo>
                    <a:cubicBezTo>
                      <a:pt x="318" y="119"/>
                      <a:pt x="318" y="119"/>
                      <a:pt x="318" y="119"/>
                    </a:cubicBezTo>
                    <a:moveTo>
                      <a:pt x="318" y="119"/>
                    </a:moveTo>
                    <a:cubicBezTo>
                      <a:pt x="318" y="119"/>
                      <a:pt x="318" y="119"/>
                      <a:pt x="318" y="119"/>
                    </a:cubicBezTo>
                    <a:cubicBezTo>
                      <a:pt x="318" y="119"/>
                      <a:pt x="318" y="119"/>
                      <a:pt x="318" y="119"/>
                    </a:cubicBezTo>
                    <a:moveTo>
                      <a:pt x="318" y="119"/>
                    </a:moveTo>
                    <a:cubicBezTo>
                      <a:pt x="318" y="119"/>
                      <a:pt x="318" y="119"/>
                      <a:pt x="318" y="119"/>
                    </a:cubicBezTo>
                    <a:cubicBezTo>
                      <a:pt x="318" y="119"/>
                      <a:pt x="318" y="119"/>
                      <a:pt x="318" y="119"/>
                    </a:cubicBezTo>
                    <a:moveTo>
                      <a:pt x="295" y="0"/>
                    </a:moveTo>
                    <a:cubicBezTo>
                      <a:pt x="295" y="0"/>
                      <a:pt x="295" y="0"/>
                      <a:pt x="295" y="0"/>
                    </a:cubicBezTo>
                    <a:cubicBezTo>
                      <a:pt x="295" y="0"/>
                      <a:pt x="295" y="0"/>
                      <a:pt x="295" y="0"/>
                    </a:cubicBezTo>
                    <a:cubicBezTo>
                      <a:pt x="295" y="0"/>
                      <a:pt x="295" y="0"/>
                      <a:pt x="295" y="0"/>
                    </a:cubicBezTo>
                  </a:path>
                </a:pathLst>
              </a:custGeom>
              <a:solidFill>
                <a:srgbClr val="DF939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2" name="ïŝḷïďè">
                <a:extLst>
                  <a:ext uri="{FF2B5EF4-FFF2-40B4-BE49-F238E27FC236}">
                    <a16:creationId xmlns:a16="http://schemas.microsoft.com/office/drawing/2014/main" id="{30D8023A-3235-4187-AC42-89DB42900A2E}"/>
                  </a:ext>
                </a:extLst>
              </p:cNvPr>
              <p:cNvSpPr/>
              <p:nvPr/>
            </p:nvSpPr>
            <p:spPr bwMode="auto">
              <a:xfrm>
                <a:off x="3552825" y="2447926"/>
                <a:ext cx="411163" cy="325438"/>
              </a:xfrm>
              <a:custGeom>
                <a:avLst/>
                <a:gdLst>
                  <a:gd name="T0" fmla="*/ 254 w 254"/>
                  <a:gd name="T1" fmla="*/ 0 h 201"/>
                  <a:gd name="T2" fmla="*/ 0 w 254"/>
                  <a:gd name="T3" fmla="*/ 201 h 201"/>
                  <a:gd name="T4" fmla="*/ 0 w 254"/>
                  <a:gd name="T5" fmla="*/ 201 h 201"/>
                  <a:gd name="T6" fmla="*/ 0 w 254"/>
                  <a:gd name="T7" fmla="*/ 201 h 201"/>
                  <a:gd name="T8" fmla="*/ 254 w 254"/>
                  <a:gd name="T9" fmla="*/ 0 h 201"/>
                  <a:gd name="T10" fmla="*/ 254 w 254"/>
                  <a:gd name="T11" fmla="*/ 0 h 201"/>
                  <a:gd name="T12" fmla="*/ 254 w 254"/>
                  <a:gd name="T13" fmla="*/ 0 h 201"/>
                </a:gdLst>
                <a:ahLst/>
                <a:cxnLst>
                  <a:cxn ang="0">
                    <a:pos x="T0" y="T1"/>
                  </a:cxn>
                  <a:cxn ang="0">
                    <a:pos x="T2" y="T3"/>
                  </a:cxn>
                  <a:cxn ang="0">
                    <a:pos x="T4" y="T5"/>
                  </a:cxn>
                  <a:cxn ang="0">
                    <a:pos x="T6" y="T7"/>
                  </a:cxn>
                  <a:cxn ang="0">
                    <a:pos x="T8" y="T9"/>
                  </a:cxn>
                  <a:cxn ang="0">
                    <a:pos x="T10" y="T11"/>
                  </a:cxn>
                  <a:cxn ang="0">
                    <a:pos x="T12" y="T13"/>
                  </a:cxn>
                </a:cxnLst>
                <a:rect l="0" t="0" r="r" b="b"/>
                <a:pathLst>
                  <a:path w="254" h="201">
                    <a:moveTo>
                      <a:pt x="254" y="0"/>
                    </a:moveTo>
                    <a:cubicBezTo>
                      <a:pt x="168" y="84"/>
                      <a:pt x="79" y="153"/>
                      <a:pt x="0" y="201"/>
                    </a:cubicBezTo>
                    <a:cubicBezTo>
                      <a:pt x="0" y="201"/>
                      <a:pt x="0" y="201"/>
                      <a:pt x="0" y="201"/>
                    </a:cubicBezTo>
                    <a:cubicBezTo>
                      <a:pt x="0" y="201"/>
                      <a:pt x="0" y="201"/>
                      <a:pt x="0" y="201"/>
                    </a:cubicBezTo>
                    <a:cubicBezTo>
                      <a:pt x="79" y="153"/>
                      <a:pt x="168" y="84"/>
                      <a:pt x="254" y="0"/>
                    </a:cubicBezTo>
                    <a:cubicBezTo>
                      <a:pt x="254" y="0"/>
                      <a:pt x="254" y="0"/>
                      <a:pt x="254" y="0"/>
                    </a:cubicBezTo>
                    <a:cubicBezTo>
                      <a:pt x="254" y="0"/>
                      <a:pt x="254" y="0"/>
                      <a:pt x="254" y="0"/>
                    </a:cubicBezTo>
                  </a:path>
                </a:pathLst>
              </a:custGeom>
              <a:solidFill>
                <a:srgbClr val="D38B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3" name="ïṧḻîḋé">
                <a:extLst>
                  <a:ext uri="{FF2B5EF4-FFF2-40B4-BE49-F238E27FC236}">
                    <a16:creationId xmlns:a16="http://schemas.microsoft.com/office/drawing/2014/main" id="{304B4424-5C55-42A3-B106-6F4186EA0E4E}"/>
                  </a:ext>
                </a:extLst>
              </p:cNvPr>
              <p:cNvSpPr/>
              <p:nvPr/>
            </p:nvSpPr>
            <p:spPr bwMode="auto">
              <a:xfrm>
                <a:off x="4457700" y="1727201"/>
                <a:ext cx="3175" cy="9525"/>
              </a:xfrm>
              <a:custGeom>
                <a:avLst/>
                <a:gdLst>
                  <a:gd name="T0" fmla="*/ 2 w 2"/>
                  <a:gd name="T1" fmla="*/ 0 h 6"/>
                  <a:gd name="T2" fmla="*/ 0 w 2"/>
                  <a:gd name="T3" fmla="*/ 6 h 6"/>
                  <a:gd name="T4" fmla="*/ 2 w 2"/>
                  <a:gd name="T5" fmla="*/ 0 h 6"/>
                </a:gdLst>
                <a:ahLst/>
                <a:cxnLst>
                  <a:cxn ang="0">
                    <a:pos x="T0" y="T1"/>
                  </a:cxn>
                  <a:cxn ang="0">
                    <a:pos x="T2" y="T3"/>
                  </a:cxn>
                  <a:cxn ang="0">
                    <a:pos x="T4" y="T5"/>
                  </a:cxn>
                </a:cxnLst>
                <a:rect l="0" t="0" r="r" b="b"/>
                <a:pathLst>
                  <a:path w="2" h="6">
                    <a:moveTo>
                      <a:pt x="2" y="0"/>
                    </a:moveTo>
                    <a:cubicBezTo>
                      <a:pt x="1" y="2"/>
                      <a:pt x="1" y="4"/>
                      <a:pt x="0" y="6"/>
                    </a:cubicBezTo>
                    <a:cubicBezTo>
                      <a:pt x="1" y="4"/>
                      <a:pt x="1" y="2"/>
                      <a:pt x="2"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4" name="îṧļïďé">
                <a:extLst>
                  <a:ext uri="{FF2B5EF4-FFF2-40B4-BE49-F238E27FC236}">
                    <a16:creationId xmlns:a16="http://schemas.microsoft.com/office/drawing/2014/main" id="{8F871F2C-0199-4674-AD48-010D23750537}"/>
                  </a:ext>
                </a:extLst>
              </p:cNvPr>
              <p:cNvSpPr/>
              <p:nvPr/>
            </p:nvSpPr>
            <p:spPr bwMode="auto">
              <a:xfrm>
                <a:off x="4462463" y="1704976"/>
                <a:ext cx="3175" cy="9525"/>
              </a:xfrm>
              <a:custGeom>
                <a:avLst/>
                <a:gdLst>
                  <a:gd name="T0" fmla="*/ 2 w 2"/>
                  <a:gd name="T1" fmla="*/ 0 h 6"/>
                  <a:gd name="T2" fmla="*/ 0 w 2"/>
                  <a:gd name="T3" fmla="*/ 6 h 6"/>
                  <a:gd name="T4" fmla="*/ 2 w 2"/>
                  <a:gd name="T5" fmla="*/ 0 h 6"/>
                </a:gdLst>
                <a:ahLst/>
                <a:cxnLst>
                  <a:cxn ang="0">
                    <a:pos x="T0" y="T1"/>
                  </a:cxn>
                  <a:cxn ang="0">
                    <a:pos x="T2" y="T3"/>
                  </a:cxn>
                  <a:cxn ang="0">
                    <a:pos x="T4" y="T5"/>
                  </a:cxn>
                </a:cxnLst>
                <a:rect l="0" t="0" r="r" b="b"/>
                <a:pathLst>
                  <a:path w="2" h="6">
                    <a:moveTo>
                      <a:pt x="2" y="0"/>
                    </a:moveTo>
                    <a:cubicBezTo>
                      <a:pt x="1" y="2"/>
                      <a:pt x="1" y="4"/>
                      <a:pt x="0" y="6"/>
                    </a:cubicBezTo>
                    <a:cubicBezTo>
                      <a:pt x="1" y="4"/>
                      <a:pt x="1" y="2"/>
                      <a:pt x="2"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5" name="îšḷïdé">
                <a:extLst>
                  <a:ext uri="{FF2B5EF4-FFF2-40B4-BE49-F238E27FC236}">
                    <a16:creationId xmlns:a16="http://schemas.microsoft.com/office/drawing/2014/main" id="{8F1FF09A-F8E1-49F2-A397-C88AF6392D9B}"/>
                  </a:ext>
                </a:extLst>
              </p:cNvPr>
              <p:cNvSpPr/>
              <p:nvPr/>
            </p:nvSpPr>
            <p:spPr bwMode="auto">
              <a:xfrm>
                <a:off x="3500438" y="2379663"/>
                <a:ext cx="531813" cy="409575"/>
              </a:xfrm>
              <a:custGeom>
                <a:avLst/>
                <a:gdLst>
                  <a:gd name="T0" fmla="*/ 30 w 330"/>
                  <a:gd name="T1" fmla="*/ 246 h 254"/>
                  <a:gd name="T2" fmla="*/ 17 w 330"/>
                  <a:gd name="T3" fmla="*/ 254 h 254"/>
                  <a:gd name="T4" fmla="*/ 30 w 330"/>
                  <a:gd name="T5" fmla="*/ 246 h 254"/>
                  <a:gd name="T6" fmla="*/ 0 w 330"/>
                  <a:gd name="T7" fmla="*/ 238 h 254"/>
                  <a:gd name="T8" fmla="*/ 0 w 330"/>
                  <a:gd name="T9" fmla="*/ 238 h 254"/>
                  <a:gd name="T10" fmla="*/ 17 w 330"/>
                  <a:gd name="T11" fmla="*/ 254 h 254"/>
                  <a:gd name="T12" fmla="*/ 0 w 330"/>
                  <a:gd name="T13" fmla="*/ 238 h 254"/>
                  <a:gd name="T14" fmla="*/ 305 w 330"/>
                  <a:gd name="T15" fmla="*/ 25 h 254"/>
                  <a:gd name="T16" fmla="*/ 305 w 330"/>
                  <a:gd name="T17" fmla="*/ 26 h 254"/>
                  <a:gd name="T18" fmla="*/ 305 w 330"/>
                  <a:gd name="T19" fmla="*/ 25 h 254"/>
                  <a:gd name="T20" fmla="*/ 306 w 330"/>
                  <a:gd name="T21" fmla="*/ 24 h 254"/>
                  <a:gd name="T22" fmla="*/ 305 w 330"/>
                  <a:gd name="T23" fmla="*/ 25 h 254"/>
                  <a:gd name="T24" fmla="*/ 306 w 330"/>
                  <a:gd name="T25" fmla="*/ 24 h 254"/>
                  <a:gd name="T26" fmla="*/ 329 w 330"/>
                  <a:gd name="T27" fmla="*/ 1 h 254"/>
                  <a:gd name="T28" fmla="*/ 306 w 330"/>
                  <a:gd name="T29" fmla="*/ 24 h 254"/>
                  <a:gd name="T30" fmla="*/ 329 w 330"/>
                  <a:gd name="T31" fmla="*/ 1 h 254"/>
                  <a:gd name="T32" fmla="*/ 329 w 330"/>
                  <a:gd name="T33" fmla="*/ 1 h 254"/>
                  <a:gd name="T34" fmla="*/ 329 w 330"/>
                  <a:gd name="T35" fmla="*/ 1 h 254"/>
                  <a:gd name="T36" fmla="*/ 329 w 330"/>
                  <a:gd name="T37" fmla="*/ 1 h 254"/>
                  <a:gd name="T38" fmla="*/ 329 w 330"/>
                  <a:gd name="T39" fmla="*/ 1 h 254"/>
                  <a:gd name="T40" fmla="*/ 329 w 330"/>
                  <a:gd name="T41" fmla="*/ 1 h 254"/>
                  <a:gd name="T42" fmla="*/ 329 w 330"/>
                  <a:gd name="T43" fmla="*/ 1 h 254"/>
                  <a:gd name="T44" fmla="*/ 330 w 330"/>
                  <a:gd name="T45" fmla="*/ 0 h 254"/>
                  <a:gd name="T46" fmla="*/ 330 w 330"/>
                  <a:gd name="T47" fmla="*/ 0 h 254"/>
                  <a:gd name="T48" fmla="*/ 330 w 330"/>
                  <a:gd name="T49" fmla="*/ 0 h 2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30" h="254">
                    <a:moveTo>
                      <a:pt x="30" y="246"/>
                    </a:moveTo>
                    <a:cubicBezTo>
                      <a:pt x="25" y="249"/>
                      <a:pt x="21" y="252"/>
                      <a:pt x="17" y="254"/>
                    </a:cubicBezTo>
                    <a:cubicBezTo>
                      <a:pt x="21" y="252"/>
                      <a:pt x="25" y="249"/>
                      <a:pt x="30" y="246"/>
                    </a:cubicBezTo>
                    <a:moveTo>
                      <a:pt x="0" y="238"/>
                    </a:moveTo>
                    <a:cubicBezTo>
                      <a:pt x="0" y="238"/>
                      <a:pt x="0" y="238"/>
                      <a:pt x="0" y="238"/>
                    </a:cubicBezTo>
                    <a:cubicBezTo>
                      <a:pt x="17" y="254"/>
                      <a:pt x="17" y="254"/>
                      <a:pt x="17" y="254"/>
                    </a:cubicBezTo>
                    <a:cubicBezTo>
                      <a:pt x="0" y="238"/>
                      <a:pt x="0" y="238"/>
                      <a:pt x="0" y="238"/>
                    </a:cubicBezTo>
                    <a:moveTo>
                      <a:pt x="305" y="25"/>
                    </a:moveTo>
                    <a:cubicBezTo>
                      <a:pt x="305" y="25"/>
                      <a:pt x="305" y="26"/>
                      <a:pt x="305" y="26"/>
                    </a:cubicBezTo>
                    <a:cubicBezTo>
                      <a:pt x="305" y="26"/>
                      <a:pt x="305" y="25"/>
                      <a:pt x="305" y="25"/>
                    </a:cubicBezTo>
                    <a:moveTo>
                      <a:pt x="306" y="24"/>
                    </a:moveTo>
                    <a:cubicBezTo>
                      <a:pt x="306" y="25"/>
                      <a:pt x="306" y="25"/>
                      <a:pt x="305" y="25"/>
                    </a:cubicBezTo>
                    <a:cubicBezTo>
                      <a:pt x="306" y="25"/>
                      <a:pt x="306" y="25"/>
                      <a:pt x="306" y="24"/>
                    </a:cubicBezTo>
                    <a:moveTo>
                      <a:pt x="329" y="1"/>
                    </a:moveTo>
                    <a:cubicBezTo>
                      <a:pt x="321" y="9"/>
                      <a:pt x="314" y="17"/>
                      <a:pt x="306" y="24"/>
                    </a:cubicBezTo>
                    <a:cubicBezTo>
                      <a:pt x="314" y="17"/>
                      <a:pt x="321" y="9"/>
                      <a:pt x="329" y="1"/>
                    </a:cubicBezTo>
                    <a:moveTo>
                      <a:pt x="329" y="1"/>
                    </a:moveTo>
                    <a:cubicBezTo>
                      <a:pt x="329" y="1"/>
                      <a:pt x="329" y="1"/>
                      <a:pt x="329" y="1"/>
                    </a:cubicBezTo>
                    <a:cubicBezTo>
                      <a:pt x="329" y="1"/>
                      <a:pt x="329" y="1"/>
                      <a:pt x="329" y="1"/>
                    </a:cubicBezTo>
                    <a:moveTo>
                      <a:pt x="329" y="1"/>
                    </a:moveTo>
                    <a:cubicBezTo>
                      <a:pt x="329" y="1"/>
                      <a:pt x="329" y="1"/>
                      <a:pt x="329" y="1"/>
                    </a:cubicBezTo>
                    <a:cubicBezTo>
                      <a:pt x="329" y="1"/>
                      <a:pt x="329" y="1"/>
                      <a:pt x="329" y="1"/>
                    </a:cubicBezTo>
                    <a:moveTo>
                      <a:pt x="330" y="0"/>
                    </a:moveTo>
                    <a:cubicBezTo>
                      <a:pt x="330" y="0"/>
                      <a:pt x="330" y="0"/>
                      <a:pt x="330" y="0"/>
                    </a:cubicBezTo>
                    <a:cubicBezTo>
                      <a:pt x="330" y="0"/>
                      <a:pt x="330" y="0"/>
                      <a:pt x="330" y="0"/>
                    </a:cubicBezTo>
                  </a:path>
                </a:pathLst>
              </a:custGeom>
              <a:solidFill>
                <a:srgbClr val="F8F8F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6" name="îṥḷiḓè">
                <a:extLst>
                  <a:ext uri="{FF2B5EF4-FFF2-40B4-BE49-F238E27FC236}">
                    <a16:creationId xmlns:a16="http://schemas.microsoft.com/office/drawing/2014/main" id="{A66458BE-CEF0-407B-BD19-6061E0D06D8C}"/>
                  </a:ext>
                </a:extLst>
              </p:cNvPr>
              <p:cNvSpPr/>
              <p:nvPr/>
            </p:nvSpPr>
            <p:spPr bwMode="auto">
              <a:xfrm>
                <a:off x="3459163" y="2722563"/>
                <a:ext cx="41275" cy="39688"/>
              </a:xfrm>
              <a:custGeom>
                <a:avLst/>
                <a:gdLst>
                  <a:gd name="T0" fmla="*/ 0 w 26"/>
                  <a:gd name="T1" fmla="*/ 0 h 25"/>
                  <a:gd name="T2" fmla="*/ 26 w 26"/>
                  <a:gd name="T3" fmla="*/ 25 h 25"/>
                  <a:gd name="T4" fmla="*/ 26 w 26"/>
                  <a:gd name="T5" fmla="*/ 25 h 25"/>
                  <a:gd name="T6" fmla="*/ 0 w 26"/>
                  <a:gd name="T7" fmla="*/ 0 h 25"/>
                </a:gdLst>
                <a:ahLst/>
                <a:cxnLst>
                  <a:cxn ang="0">
                    <a:pos x="T0" y="T1"/>
                  </a:cxn>
                  <a:cxn ang="0">
                    <a:pos x="T2" y="T3"/>
                  </a:cxn>
                  <a:cxn ang="0">
                    <a:pos x="T4" y="T5"/>
                  </a:cxn>
                  <a:cxn ang="0">
                    <a:pos x="T6" y="T7"/>
                  </a:cxn>
                </a:cxnLst>
                <a:rect l="0" t="0" r="r" b="b"/>
                <a:pathLst>
                  <a:path w="26" h="25">
                    <a:moveTo>
                      <a:pt x="0" y="0"/>
                    </a:moveTo>
                    <a:lnTo>
                      <a:pt x="26" y="25"/>
                    </a:lnTo>
                    <a:lnTo>
                      <a:pt x="26" y="25"/>
                    </a:lnTo>
                    <a:lnTo>
                      <a:pt x="0" y="0"/>
                    </a:lnTo>
                    <a:close/>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7" name="îşḷídê">
                <a:extLst>
                  <a:ext uri="{FF2B5EF4-FFF2-40B4-BE49-F238E27FC236}">
                    <a16:creationId xmlns:a16="http://schemas.microsoft.com/office/drawing/2014/main" id="{4DDF1BEB-97A0-4955-A780-4618D4087289}"/>
                  </a:ext>
                </a:extLst>
              </p:cNvPr>
              <p:cNvSpPr/>
              <p:nvPr/>
            </p:nvSpPr>
            <p:spPr bwMode="auto">
              <a:xfrm>
                <a:off x="3459163" y="2722563"/>
                <a:ext cx="41275" cy="39688"/>
              </a:xfrm>
              <a:custGeom>
                <a:avLst/>
                <a:gdLst>
                  <a:gd name="T0" fmla="*/ 0 w 26"/>
                  <a:gd name="T1" fmla="*/ 0 h 25"/>
                  <a:gd name="T2" fmla="*/ 26 w 26"/>
                  <a:gd name="T3" fmla="*/ 25 h 25"/>
                  <a:gd name="T4" fmla="*/ 26 w 26"/>
                  <a:gd name="T5" fmla="*/ 25 h 25"/>
                  <a:gd name="T6" fmla="*/ 0 w 26"/>
                  <a:gd name="T7" fmla="*/ 0 h 25"/>
                </a:gdLst>
                <a:ahLst/>
                <a:cxnLst>
                  <a:cxn ang="0">
                    <a:pos x="T0" y="T1"/>
                  </a:cxn>
                  <a:cxn ang="0">
                    <a:pos x="T2" y="T3"/>
                  </a:cxn>
                  <a:cxn ang="0">
                    <a:pos x="T4" y="T5"/>
                  </a:cxn>
                  <a:cxn ang="0">
                    <a:pos x="T6" y="T7"/>
                  </a:cxn>
                </a:cxnLst>
                <a:rect l="0" t="0" r="r" b="b"/>
                <a:pathLst>
                  <a:path w="26" h="25">
                    <a:moveTo>
                      <a:pt x="0" y="0"/>
                    </a:moveTo>
                    <a:lnTo>
                      <a:pt x="26" y="25"/>
                    </a:lnTo>
                    <a:lnTo>
                      <a:pt x="26" y="25"/>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98" name="ïṧḻïḓè">
                <a:extLst>
                  <a:ext uri="{FF2B5EF4-FFF2-40B4-BE49-F238E27FC236}">
                    <a16:creationId xmlns:a16="http://schemas.microsoft.com/office/drawing/2014/main" id="{47AFD4D2-F7B9-4FD3-ADA9-3D46841A77F6}"/>
                  </a:ext>
                </a:extLst>
              </p:cNvPr>
              <p:cNvSpPr/>
              <p:nvPr/>
            </p:nvSpPr>
            <p:spPr bwMode="auto">
              <a:xfrm>
                <a:off x="3390900" y="1712913"/>
                <a:ext cx="1031875" cy="1076325"/>
              </a:xfrm>
              <a:custGeom>
                <a:avLst/>
                <a:gdLst>
                  <a:gd name="T0" fmla="*/ 489 w 640"/>
                  <a:gd name="T1" fmla="*/ 60 h 667"/>
                  <a:gd name="T2" fmla="*/ 486 w 640"/>
                  <a:gd name="T3" fmla="*/ 207 h 667"/>
                  <a:gd name="T4" fmla="*/ 411 w 640"/>
                  <a:gd name="T5" fmla="*/ 239 h 667"/>
                  <a:gd name="T6" fmla="*/ 235 w 640"/>
                  <a:gd name="T7" fmla="*/ 314 h 667"/>
                  <a:gd name="T8" fmla="*/ 117 w 640"/>
                  <a:gd name="T9" fmla="*/ 470 h 667"/>
                  <a:gd name="T10" fmla="*/ 117 w 640"/>
                  <a:gd name="T11" fmla="*/ 470 h 667"/>
                  <a:gd name="T12" fmla="*/ 117 w 640"/>
                  <a:gd name="T13" fmla="*/ 471 h 667"/>
                  <a:gd name="T14" fmla="*/ 116 w 640"/>
                  <a:gd name="T15" fmla="*/ 471 h 667"/>
                  <a:gd name="T16" fmla="*/ 116 w 640"/>
                  <a:gd name="T17" fmla="*/ 471 h 667"/>
                  <a:gd name="T18" fmla="*/ 90 w 640"/>
                  <a:gd name="T19" fmla="*/ 498 h 667"/>
                  <a:gd name="T20" fmla="*/ 90 w 640"/>
                  <a:gd name="T21" fmla="*/ 498 h 667"/>
                  <a:gd name="T22" fmla="*/ 89 w 640"/>
                  <a:gd name="T23" fmla="*/ 499 h 667"/>
                  <a:gd name="T24" fmla="*/ 89 w 640"/>
                  <a:gd name="T25" fmla="*/ 499 h 667"/>
                  <a:gd name="T26" fmla="*/ 88 w 640"/>
                  <a:gd name="T27" fmla="*/ 500 h 667"/>
                  <a:gd name="T28" fmla="*/ 88 w 640"/>
                  <a:gd name="T29" fmla="*/ 500 h 667"/>
                  <a:gd name="T30" fmla="*/ 87 w 640"/>
                  <a:gd name="T31" fmla="*/ 501 h 667"/>
                  <a:gd name="T32" fmla="*/ 87 w 640"/>
                  <a:gd name="T33" fmla="*/ 501 h 667"/>
                  <a:gd name="T34" fmla="*/ 87 w 640"/>
                  <a:gd name="T35" fmla="*/ 501 h 667"/>
                  <a:gd name="T36" fmla="*/ 0 w 640"/>
                  <a:gd name="T37" fmla="*/ 582 h 667"/>
                  <a:gd name="T38" fmla="*/ 68 w 640"/>
                  <a:gd name="T39" fmla="*/ 651 h 667"/>
                  <a:gd name="T40" fmla="*/ 85 w 640"/>
                  <a:gd name="T41" fmla="*/ 667 h 667"/>
                  <a:gd name="T42" fmla="*/ 101 w 640"/>
                  <a:gd name="T43" fmla="*/ 657 h 667"/>
                  <a:gd name="T44" fmla="*/ 373 w 640"/>
                  <a:gd name="T45" fmla="*/ 439 h 667"/>
                  <a:gd name="T46" fmla="*/ 373 w 640"/>
                  <a:gd name="T47" fmla="*/ 438 h 667"/>
                  <a:gd name="T48" fmla="*/ 374 w 640"/>
                  <a:gd name="T49" fmla="*/ 437 h 667"/>
                  <a:gd name="T50" fmla="*/ 397 w 640"/>
                  <a:gd name="T51" fmla="*/ 414 h 667"/>
                  <a:gd name="T52" fmla="*/ 397 w 640"/>
                  <a:gd name="T53" fmla="*/ 414 h 667"/>
                  <a:gd name="T54" fmla="*/ 397 w 640"/>
                  <a:gd name="T55" fmla="*/ 414 h 667"/>
                  <a:gd name="T56" fmla="*/ 398 w 640"/>
                  <a:gd name="T57" fmla="*/ 413 h 667"/>
                  <a:gd name="T58" fmla="*/ 639 w 640"/>
                  <a:gd name="T59" fmla="*/ 74 h 667"/>
                  <a:gd name="T60" fmla="*/ 605 w 640"/>
                  <a:gd name="T61" fmla="*/ 52 h 667"/>
                  <a:gd name="T62" fmla="*/ 549 w 640"/>
                  <a:gd name="T63" fmla="*/ 0 h 6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40" h="667">
                    <a:moveTo>
                      <a:pt x="549" y="0"/>
                    </a:moveTo>
                    <a:cubicBezTo>
                      <a:pt x="489" y="60"/>
                      <a:pt x="489" y="60"/>
                      <a:pt x="489" y="60"/>
                    </a:cubicBezTo>
                    <a:cubicBezTo>
                      <a:pt x="528" y="100"/>
                      <a:pt x="528" y="165"/>
                      <a:pt x="488" y="204"/>
                    </a:cubicBezTo>
                    <a:cubicBezTo>
                      <a:pt x="488" y="205"/>
                      <a:pt x="487" y="206"/>
                      <a:pt x="486" y="207"/>
                    </a:cubicBezTo>
                    <a:cubicBezTo>
                      <a:pt x="485" y="208"/>
                      <a:pt x="484" y="209"/>
                      <a:pt x="483" y="209"/>
                    </a:cubicBezTo>
                    <a:cubicBezTo>
                      <a:pt x="463" y="229"/>
                      <a:pt x="437" y="239"/>
                      <a:pt x="411" y="239"/>
                    </a:cubicBezTo>
                    <a:cubicBezTo>
                      <a:pt x="385" y="239"/>
                      <a:pt x="359" y="230"/>
                      <a:pt x="339" y="210"/>
                    </a:cubicBezTo>
                    <a:cubicBezTo>
                      <a:pt x="235" y="314"/>
                      <a:pt x="235" y="314"/>
                      <a:pt x="235" y="314"/>
                    </a:cubicBezTo>
                    <a:cubicBezTo>
                      <a:pt x="242" y="326"/>
                      <a:pt x="192" y="392"/>
                      <a:pt x="117" y="470"/>
                    </a:cubicBezTo>
                    <a:cubicBezTo>
                      <a:pt x="117" y="470"/>
                      <a:pt x="117" y="470"/>
                      <a:pt x="117" y="470"/>
                    </a:cubicBezTo>
                    <a:cubicBezTo>
                      <a:pt x="117" y="470"/>
                      <a:pt x="117" y="470"/>
                      <a:pt x="117" y="470"/>
                    </a:cubicBezTo>
                    <a:cubicBezTo>
                      <a:pt x="117" y="470"/>
                      <a:pt x="117" y="470"/>
                      <a:pt x="117" y="470"/>
                    </a:cubicBezTo>
                    <a:cubicBezTo>
                      <a:pt x="117" y="470"/>
                      <a:pt x="117" y="471"/>
                      <a:pt x="117" y="471"/>
                    </a:cubicBezTo>
                    <a:cubicBezTo>
                      <a:pt x="117" y="471"/>
                      <a:pt x="117" y="471"/>
                      <a:pt x="117" y="471"/>
                    </a:cubicBezTo>
                    <a:cubicBezTo>
                      <a:pt x="117" y="471"/>
                      <a:pt x="117" y="471"/>
                      <a:pt x="116" y="471"/>
                    </a:cubicBezTo>
                    <a:cubicBezTo>
                      <a:pt x="116" y="471"/>
                      <a:pt x="116" y="471"/>
                      <a:pt x="116" y="471"/>
                    </a:cubicBezTo>
                    <a:cubicBezTo>
                      <a:pt x="116" y="471"/>
                      <a:pt x="116" y="471"/>
                      <a:pt x="116" y="471"/>
                    </a:cubicBezTo>
                    <a:cubicBezTo>
                      <a:pt x="116" y="471"/>
                      <a:pt x="116" y="471"/>
                      <a:pt x="116" y="471"/>
                    </a:cubicBezTo>
                    <a:cubicBezTo>
                      <a:pt x="116" y="471"/>
                      <a:pt x="116" y="471"/>
                      <a:pt x="116" y="471"/>
                    </a:cubicBezTo>
                    <a:cubicBezTo>
                      <a:pt x="108" y="480"/>
                      <a:pt x="99" y="489"/>
                      <a:pt x="90" y="498"/>
                    </a:cubicBezTo>
                    <a:cubicBezTo>
                      <a:pt x="90" y="498"/>
                      <a:pt x="90" y="498"/>
                      <a:pt x="90" y="498"/>
                    </a:cubicBezTo>
                    <a:cubicBezTo>
                      <a:pt x="90" y="498"/>
                      <a:pt x="90" y="498"/>
                      <a:pt x="90" y="498"/>
                    </a:cubicBezTo>
                    <a:cubicBezTo>
                      <a:pt x="89" y="498"/>
                      <a:pt x="89" y="498"/>
                      <a:pt x="89" y="499"/>
                    </a:cubicBezTo>
                    <a:cubicBezTo>
                      <a:pt x="89" y="499"/>
                      <a:pt x="89" y="499"/>
                      <a:pt x="89" y="499"/>
                    </a:cubicBezTo>
                    <a:cubicBezTo>
                      <a:pt x="89" y="499"/>
                      <a:pt x="89" y="499"/>
                      <a:pt x="89" y="499"/>
                    </a:cubicBezTo>
                    <a:cubicBezTo>
                      <a:pt x="89" y="499"/>
                      <a:pt x="89" y="499"/>
                      <a:pt x="89" y="499"/>
                    </a:cubicBezTo>
                    <a:cubicBezTo>
                      <a:pt x="89" y="499"/>
                      <a:pt x="88" y="500"/>
                      <a:pt x="88" y="500"/>
                    </a:cubicBezTo>
                    <a:cubicBezTo>
                      <a:pt x="88" y="500"/>
                      <a:pt x="88" y="500"/>
                      <a:pt x="88" y="500"/>
                    </a:cubicBezTo>
                    <a:cubicBezTo>
                      <a:pt x="88" y="500"/>
                      <a:pt x="88" y="500"/>
                      <a:pt x="88" y="500"/>
                    </a:cubicBezTo>
                    <a:cubicBezTo>
                      <a:pt x="88" y="500"/>
                      <a:pt x="88" y="500"/>
                      <a:pt x="88" y="500"/>
                    </a:cubicBezTo>
                    <a:cubicBezTo>
                      <a:pt x="88" y="500"/>
                      <a:pt x="88" y="500"/>
                      <a:pt x="87" y="500"/>
                    </a:cubicBezTo>
                    <a:cubicBezTo>
                      <a:pt x="87" y="501"/>
                      <a:pt x="87" y="501"/>
                      <a:pt x="87" y="501"/>
                    </a:cubicBezTo>
                    <a:cubicBezTo>
                      <a:pt x="87" y="501"/>
                      <a:pt x="87" y="501"/>
                      <a:pt x="87" y="501"/>
                    </a:cubicBezTo>
                    <a:cubicBezTo>
                      <a:pt x="87" y="501"/>
                      <a:pt x="87" y="501"/>
                      <a:pt x="87" y="501"/>
                    </a:cubicBezTo>
                    <a:cubicBezTo>
                      <a:pt x="87" y="501"/>
                      <a:pt x="87" y="501"/>
                      <a:pt x="87" y="501"/>
                    </a:cubicBezTo>
                    <a:cubicBezTo>
                      <a:pt x="87" y="501"/>
                      <a:pt x="87" y="501"/>
                      <a:pt x="87" y="501"/>
                    </a:cubicBezTo>
                    <a:cubicBezTo>
                      <a:pt x="86" y="501"/>
                      <a:pt x="86" y="501"/>
                      <a:pt x="86" y="501"/>
                    </a:cubicBezTo>
                    <a:cubicBezTo>
                      <a:pt x="56" y="532"/>
                      <a:pt x="26" y="560"/>
                      <a:pt x="0" y="582"/>
                    </a:cubicBezTo>
                    <a:cubicBezTo>
                      <a:pt x="43" y="626"/>
                      <a:pt x="43" y="626"/>
                      <a:pt x="43" y="626"/>
                    </a:cubicBezTo>
                    <a:cubicBezTo>
                      <a:pt x="68" y="651"/>
                      <a:pt x="68" y="651"/>
                      <a:pt x="68" y="651"/>
                    </a:cubicBezTo>
                    <a:cubicBezTo>
                      <a:pt x="85" y="667"/>
                      <a:pt x="85" y="667"/>
                      <a:pt x="85" y="667"/>
                    </a:cubicBezTo>
                    <a:cubicBezTo>
                      <a:pt x="85" y="667"/>
                      <a:pt x="85" y="667"/>
                      <a:pt x="85" y="667"/>
                    </a:cubicBezTo>
                    <a:cubicBezTo>
                      <a:pt x="89" y="665"/>
                      <a:pt x="93" y="662"/>
                      <a:pt x="98" y="659"/>
                    </a:cubicBezTo>
                    <a:cubicBezTo>
                      <a:pt x="99" y="659"/>
                      <a:pt x="100" y="658"/>
                      <a:pt x="101" y="657"/>
                    </a:cubicBezTo>
                    <a:cubicBezTo>
                      <a:pt x="180" y="609"/>
                      <a:pt x="269" y="540"/>
                      <a:pt x="355" y="456"/>
                    </a:cubicBezTo>
                    <a:cubicBezTo>
                      <a:pt x="361" y="450"/>
                      <a:pt x="367" y="445"/>
                      <a:pt x="373" y="439"/>
                    </a:cubicBezTo>
                    <a:cubicBezTo>
                      <a:pt x="373" y="439"/>
                      <a:pt x="373" y="439"/>
                      <a:pt x="373" y="439"/>
                    </a:cubicBezTo>
                    <a:cubicBezTo>
                      <a:pt x="373" y="439"/>
                      <a:pt x="373" y="438"/>
                      <a:pt x="373" y="438"/>
                    </a:cubicBezTo>
                    <a:cubicBezTo>
                      <a:pt x="373" y="438"/>
                      <a:pt x="373" y="438"/>
                      <a:pt x="373" y="438"/>
                    </a:cubicBezTo>
                    <a:cubicBezTo>
                      <a:pt x="374" y="438"/>
                      <a:pt x="374" y="438"/>
                      <a:pt x="374" y="437"/>
                    </a:cubicBezTo>
                    <a:cubicBezTo>
                      <a:pt x="374" y="437"/>
                      <a:pt x="374" y="437"/>
                      <a:pt x="374" y="437"/>
                    </a:cubicBezTo>
                    <a:cubicBezTo>
                      <a:pt x="382" y="430"/>
                      <a:pt x="389" y="422"/>
                      <a:pt x="397" y="414"/>
                    </a:cubicBezTo>
                    <a:cubicBezTo>
                      <a:pt x="397" y="414"/>
                      <a:pt x="397" y="414"/>
                      <a:pt x="397" y="414"/>
                    </a:cubicBezTo>
                    <a:cubicBezTo>
                      <a:pt x="397" y="414"/>
                      <a:pt x="397" y="414"/>
                      <a:pt x="397" y="414"/>
                    </a:cubicBezTo>
                    <a:cubicBezTo>
                      <a:pt x="397" y="414"/>
                      <a:pt x="397" y="414"/>
                      <a:pt x="397" y="414"/>
                    </a:cubicBezTo>
                    <a:cubicBezTo>
                      <a:pt x="397" y="414"/>
                      <a:pt x="397" y="414"/>
                      <a:pt x="397" y="414"/>
                    </a:cubicBezTo>
                    <a:cubicBezTo>
                      <a:pt x="397" y="414"/>
                      <a:pt x="397" y="413"/>
                      <a:pt x="398" y="413"/>
                    </a:cubicBezTo>
                    <a:cubicBezTo>
                      <a:pt x="398" y="413"/>
                      <a:pt x="398" y="413"/>
                      <a:pt x="398" y="413"/>
                    </a:cubicBezTo>
                    <a:cubicBezTo>
                      <a:pt x="512" y="294"/>
                      <a:pt x="598" y="172"/>
                      <a:pt x="640" y="74"/>
                    </a:cubicBezTo>
                    <a:cubicBezTo>
                      <a:pt x="640" y="74"/>
                      <a:pt x="640" y="74"/>
                      <a:pt x="639" y="74"/>
                    </a:cubicBezTo>
                    <a:cubicBezTo>
                      <a:pt x="637" y="73"/>
                      <a:pt x="626" y="68"/>
                      <a:pt x="605" y="52"/>
                    </a:cubicBezTo>
                    <a:cubicBezTo>
                      <a:pt x="605" y="52"/>
                      <a:pt x="605" y="52"/>
                      <a:pt x="605" y="52"/>
                    </a:cubicBezTo>
                    <a:cubicBezTo>
                      <a:pt x="605" y="52"/>
                      <a:pt x="605" y="52"/>
                      <a:pt x="605" y="52"/>
                    </a:cubicBezTo>
                    <a:cubicBezTo>
                      <a:pt x="591" y="41"/>
                      <a:pt x="573" y="24"/>
                      <a:pt x="549" y="0"/>
                    </a:cubicBezTo>
                  </a:path>
                </a:pathLst>
              </a:custGeom>
              <a:solidFill>
                <a:schemeClr val="accent1">
                  <a:lumMod val="40000"/>
                  <a:lumOff val="60000"/>
                </a:schemeClr>
              </a:solidFill>
              <a:ln>
                <a:noFill/>
              </a:ln>
            </p:spPr>
            <p:txBody>
              <a:bodyPr anchor="ctr"/>
              <a:lstStyle/>
              <a:p>
                <a:pPr algn="ctr"/>
                <a:endParaRPr/>
              </a:p>
            </p:txBody>
          </p:sp>
          <p:sp>
            <p:nvSpPr>
              <p:cNvPr id="99" name="íš1ïḍe">
                <a:extLst>
                  <a:ext uri="{FF2B5EF4-FFF2-40B4-BE49-F238E27FC236}">
                    <a16:creationId xmlns:a16="http://schemas.microsoft.com/office/drawing/2014/main" id="{5A2ED372-3316-44E2-AD24-8A955F7DF6E5}"/>
                  </a:ext>
                </a:extLst>
              </p:cNvPr>
              <p:cNvSpPr/>
              <p:nvPr/>
            </p:nvSpPr>
            <p:spPr bwMode="auto">
              <a:xfrm>
                <a:off x="3937000" y="2046288"/>
                <a:ext cx="238125" cy="52388"/>
              </a:xfrm>
              <a:custGeom>
                <a:avLst/>
                <a:gdLst>
                  <a:gd name="T0" fmla="*/ 147 w 147"/>
                  <a:gd name="T1" fmla="*/ 0 h 32"/>
                  <a:gd name="T2" fmla="*/ 146 w 147"/>
                  <a:gd name="T3" fmla="*/ 1 h 32"/>
                  <a:gd name="T4" fmla="*/ 144 w 147"/>
                  <a:gd name="T5" fmla="*/ 2 h 32"/>
                  <a:gd name="T6" fmla="*/ 144 w 147"/>
                  <a:gd name="T7" fmla="*/ 2 h 32"/>
                  <a:gd name="T8" fmla="*/ 144 w 147"/>
                  <a:gd name="T9" fmla="*/ 3 h 32"/>
                  <a:gd name="T10" fmla="*/ 144 w 147"/>
                  <a:gd name="T11" fmla="*/ 3 h 32"/>
                  <a:gd name="T12" fmla="*/ 72 w 147"/>
                  <a:gd name="T13" fmla="*/ 32 h 32"/>
                  <a:gd name="T14" fmla="*/ 72 w 147"/>
                  <a:gd name="T15" fmla="*/ 32 h 32"/>
                  <a:gd name="T16" fmla="*/ 72 w 147"/>
                  <a:gd name="T17" fmla="*/ 32 h 32"/>
                  <a:gd name="T18" fmla="*/ 72 w 147"/>
                  <a:gd name="T19" fmla="*/ 32 h 32"/>
                  <a:gd name="T20" fmla="*/ 72 w 147"/>
                  <a:gd name="T21" fmla="*/ 32 h 32"/>
                  <a:gd name="T22" fmla="*/ 1 w 147"/>
                  <a:gd name="T23" fmla="*/ 4 h 32"/>
                  <a:gd name="T24" fmla="*/ 0 w 147"/>
                  <a:gd name="T25" fmla="*/ 3 h 32"/>
                  <a:gd name="T26" fmla="*/ 0 w 147"/>
                  <a:gd name="T27" fmla="*/ 3 h 32"/>
                  <a:gd name="T28" fmla="*/ 0 w 147"/>
                  <a:gd name="T29" fmla="*/ 3 h 32"/>
                  <a:gd name="T30" fmla="*/ 72 w 147"/>
                  <a:gd name="T31" fmla="*/ 32 h 32"/>
                  <a:gd name="T32" fmla="*/ 144 w 147"/>
                  <a:gd name="T33" fmla="*/ 2 h 32"/>
                  <a:gd name="T34" fmla="*/ 147 w 147"/>
                  <a:gd name="T35" fmla="*/ 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7" h="32">
                    <a:moveTo>
                      <a:pt x="147" y="0"/>
                    </a:moveTo>
                    <a:cubicBezTo>
                      <a:pt x="147" y="0"/>
                      <a:pt x="146" y="0"/>
                      <a:pt x="146" y="1"/>
                    </a:cubicBezTo>
                    <a:cubicBezTo>
                      <a:pt x="145" y="1"/>
                      <a:pt x="145" y="2"/>
                      <a:pt x="144" y="2"/>
                    </a:cubicBezTo>
                    <a:cubicBezTo>
                      <a:pt x="144" y="2"/>
                      <a:pt x="144" y="2"/>
                      <a:pt x="144" y="2"/>
                    </a:cubicBezTo>
                    <a:cubicBezTo>
                      <a:pt x="144" y="2"/>
                      <a:pt x="144" y="3"/>
                      <a:pt x="144" y="3"/>
                    </a:cubicBezTo>
                    <a:cubicBezTo>
                      <a:pt x="144" y="3"/>
                      <a:pt x="144" y="3"/>
                      <a:pt x="144" y="3"/>
                    </a:cubicBezTo>
                    <a:cubicBezTo>
                      <a:pt x="124" y="23"/>
                      <a:pt x="98" y="32"/>
                      <a:pt x="72" y="32"/>
                    </a:cubicBezTo>
                    <a:cubicBezTo>
                      <a:pt x="72" y="32"/>
                      <a:pt x="72" y="32"/>
                      <a:pt x="72" y="32"/>
                    </a:cubicBezTo>
                    <a:cubicBezTo>
                      <a:pt x="72" y="32"/>
                      <a:pt x="72" y="32"/>
                      <a:pt x="72" y="32"/>
                    </a:cubicBezTo>
                    <a:cubicBezTo>
                      <a:pt x="72" y="32"/>
                      <a:pt x="72" y="32"/>
                      <a:pt x="72" y="32"/>
                    </a:cubicBezTo>
                    <a:cubicBezTo>
                      <a:pt x="72" y="32"/>
                      <a:pt x="72" y="32"/>
                      <a:pt x="72" y="32"/>
                    </a:cubicBezTo>
                    <a:cubicBezTo>
                      <a:pt x="46" y="32"/>
                      <a:pt x="21" y="23"/>
                      <a:pt x="1" y="4"/>
                    </a:cubicBezTo>
                    <a:cubicBezTo>
                      <a:pt x="1" y="3"/>
                      <a:pt x="0" y="3"/>
                      <a:pt x="0" y="3"/>
                    </a:cubicBezTo>
                    <a:cubicBezTo>
                      <a:pt x="0" y="3"/>
                      <a:pt x="0" y="3"/>
                      <a:pt x="0" y="3"/>
                    </a:cubicBezTo>
                    <a:cubicBezTo>
                      <a:pt x="0" y="3"/>
                      <a:pt x="0" y="3"/>
                      <a:pt x="0" y="3"/>
                    </a:cubicBezTo>
                    <a:cubicBezTo>
                      <a:pt x="20" y="23"/>
                      <a:pt x="46" y="32"/>
                      <a:pt x="72" y="32"/>
                    </a:cubicBezTo>
                    <a:cubicBezTo>
                      <a:pt x="98" y="32"/>
                      <a:pt x="124" y="22"/>
                      <a:pt x="144" y="2"/>
                    </a:cubicBezTo>
                    <a:cubicBezTo>
                      <a:pt x="145" y="2"/>
                      <a:pt x="146" y="1"/>
                      <a:pt x="147" y="0"/>
                    </a:cubicBezTo>
                  </a:path>
                </a:pathLst>
              </a:custGeom>
              <a:solidFill>
                <a:srgbClr val="921E2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0" name="işḻiḓè">
                <a:extLst>
                  <a:ext uri="{FF2B5EF4-FFF2-40B4-BE49-F238E27FC236}">
                    <a16:creationId xmlns:a16="http://schemas.microsoft.com/office/drawing/2014/main" id="{6476E782-EE9B-4E1F-8CF8-B16E8B418634}"/>
                  </a:ext>
                </a:extLst>
              </p:cNvPr>
              <p:cNvSpPr/>
              <p:nvPr/>
            </p:nvSpPr>
            <p:spPr bwMode="auto">
              <a:xfrm>
                <a:off x="4276725" y="1712913"/>
                <a:ext cx="146050" cy="119063"/>
              </a:xfrm>
              <a:custGeom>
                <a:avLst/>
                <a:gdLst>
                  <a:gd name="T0" fmla="*/ 90 w 91"/>
                  <a:gd name="T1" fmla="*/ 74 h 74"/>
                  <a:gd name="T2" fmla="*/ 91 w 91"/>
                  <a:gd name="T3" fmla="*/ 74 h 74"/>
                  <a:gd name="T4" fmla="*/ 91 w 91"/>
                  <a:gd name="T5" fmla="*/ 74 h 74"/>
                  <a:gd name="T6" fmla="*/ 90 w 91"/>
                  <a:gd name="T7" fmla="*/ 74 h 74"/>
                  <a:gd name="T8" fmla="*/ 56 w 91"/>
                  <a:gd name="T9" fmla="*/ 52 h 74"/>
                  <a:gd name="T10" fmla="*/ 56 w 91"/>
                  <a:gd name="T11" fmla="*/ 52 h 74"/>
                  <a:gd name="T12" fmla="*/ 56 w 91"/>
                  <a:gd name="T13" fmla="*/ 52 h 74"/>
                  <a:gd name="T14" fmla="*/ 0 w 91"/>
                  <a:gd name="T15" fmla="*/ 0 h 74"/>
                  <a:gd name="T16" fmla="*/ 0 w 91"/>
                  <a:gd name="T17" fmla="*/ 0 h 74"/>
                  <a:gd name="T18" fmla="*/ 56 w 91"/>
                  <a:gd name="T19" fmla="*/ 52 h 74"/>
                  <a:gd name="T20" fmla="*/ 0 w 91"/>
                  <a:gd name="T21" fmla="*/ 0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1" h="74">
                    <a:moveTo>
                      <a:pt x="90" y="74"/>
                    </a:moveTo>
                    <a:cubicBezTo>
                      <a:pt x="91" y="74"/>
                      <a:pt x="91" y="74"/>
                      <a:pt x="91" y="74"/>
                    </a:cubicBezTo>
                    <a:cubicBezTo>
                      <a:pt x="91" y="74"/>
                      <a:pt x="91" y="74"/>
                      <a:pt x="91" y="74"/>
                    </a:cubicBezTo>
                    <a:cubicBezTo>
                      <a:pt x="91" y="74"/>
                      <a:pt x="91" y="74"/>
                      <a:pt x="90" y="74"/>
                    </a:cubicBezTo>
                    <a:moveTo>
                      <a:pt x="56" y="52"/>
                    </a:moveTo>
                    <a:cubicBezTo>
                      <a:pt x="56" y="52"/>
                      <a:pt x="56" y="52"/>
                      <a:pt x="56" y="52"/>
                    </a:cubicBezTo>
                    <a:cubicBezTo>
                      <a:pt x="56" y="52"/>
                      <a:pt x="56" y="52"/>
                      <a:pt x="56" y="52"/>
                    </a:cubicBezTo>
                    <a:moveTo>
                      <a:pt x="0" y="0"/>
                    </a:moveTo>
                    <a:cubicBezTo>
                      <a:pt x="0" y="0"/>
                      <a:pt x="0" y="0"/>
                      <a:pt x="0" y="0"/>
                    </a:cubicBezTo>
                    <a:cubicBezTo>
                      <a:pt x="24" y="24"/>
                      <a:pt x="42" y="41"/>
                      <a:pt x="56" y="52"/>
                    </a:cubicBezTo>
                    <a:cubicBezTo>
                      <a:pt x="42" y="41"/>
                      <a:pt x="24" y="24"/>
                      <a:pt x="0"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1" name="ïSḷiḋè">
                <a:extLst>
                  <a:ext uri="{FF2B5EF4-FFF2-40B4-BE49-F238E27FC236}">
                    <a16:creationId xmlns:a16="http://schemas.microsoft.com/office/drawing/2014/main" id="{023B52BB-3CD5-45B7-A7E1-B13BC1A55422}"/>
                  </a:ext>
                </a:extLst>
              </p:cNvPr>
              <p:cNvSpPr/>
              <p:nvPr/>
            </p:nvSpPr>
            <p:spPr bwMode="auto">
              <a:xfrm>
                <a:off x="3390900" y="2219326"/>
                <a:ext cx="390525" cy="431800"/>
              </a:xfrm>
              <a:custGeom>
                <a:avLst/>
                <a:gdLst>
                  <a:gd name="T0" fmla="*/ 86 w 242"/>
                  <a:gd name="T1" fmla="*/ 187 h 268"/>
                  <a:gd name="T2" fmla="*/ 0 w 242"/>
                  <a:gd name="T3" fmla="*/ 268 h 268"/>
                  <a:gd name="T4" fmla="*/ 0 w 242"/>
                  <a:gd name="T5" fmla="*/ 268 h 268"/>
                  <a:gd name="T6" fmla="*/ 86 w 242"/>
                  <a:gd name="T7" fmla="*/ 187 h 268"/>
                  <a:gd name="T8" fmla="*/ 87 w 242"/>
                  <a:gd name="T9" fmla="*/ 187 h 268"/>
                  <a:gd name="T10" fmla="*/ 87 w 242"/>
                  <a:gd name="T11" fmla="*/ 187 h 268"/>
                  <a:gd name="T12" fmla="*/ 87 w 242"/>
                  <a:gd name="T13" fmla="*/ 187 h 268"/>
                  <a:gd name="T14" fmla="*/ 87 w 242"/>
                  <a:gd name="T15" fmla="*/ 187 h 268"/>
                  <a:gd name="T16" fmla="*/ 87 w 242"/>
                  <a:gd name="T17" fmla="*/ 187 h 268"/>
                  <a:gd name="T18" fmla="*/ 87 w 242"/>
                  <a:gd name="T19" fmla="*/ 187 h 268"/>
                  <a:gd name="T20" fmla="*/ 87 w 242"/>
                  <a:gd name="T21" fmla="*/ 186 h 268"/>
                  <a:gd name="T22" fmla="*/ 87 w 242"/>
                  <a:gd name="T23" fmla="*/ 187 h 268"/>
                  <a:gd name="T24" fmla="*/ 87 w 242"/>
                  <a:gd name="T25" fmla="*/ 186 h 268"/>
                  <a:gd name="T26" fmla="*/ 88 w 242"/>
                  <a:gd name="T27" fmla="*/ 186 h 268"/>
                  <a:gd name="T28" fmla="*/ 88 w 242"/>
                  <a:gd name="T29" fmla="*/ 186 h 268"/>
                  <a:gd name="T30" fmla="*/ 88 w 242"/>
                  <a:gd name="T31" fmla="*/ 186 h 268"/>
                  <a:gd name="T32" fmla="*/ 88 w 242"/>
                  <a:gd name="T33" fmla="*/ 186 h 268"/>
                  <a:gd name="T34" fmla="*/ 88 w 242"/>
                  <a:gd name="T35" fmla="*/ 186 h 268"/>
                  <a:gd name="T36" fmla="*/ 88 w 242"/>
                  <a:gd name="T37" fmla="*/ 186 h 268"/>
                  <a:gd name="T38" fmla="*/ 89 w 242"/>
                  <a:gd name="T39" fmla="*/ 185 h 268"/>
                  <a:gd name="T40" fmla="*/ 89 w 242"/>
                  <a:gd name="T41" fmla="*/ 185 h 268"/>
                  <a:gd name="T42" fmla="*/ 89 w 242"/>
                  <a:gd name="T43" fmla="*/ 185 h 268"/>
                  <a:gd name="T44" fmla="*/ 89 w 242"/>
                  <a:gd name="T45" fmla="*/ 185 h 268"/>
                  <a:gd name="T46" fmla="*/ 89 w 242"/>
                  <a:gd name="T47" fmla="*/ 185 h 268"/>
                  <a:gd name="T48" fmla="*/ 89 w 242"/>
                  <a:gd name="T49" fmla="*/ 185 h 268"/>
                  <a:gd name="T50" fmla="*/ 90 w 242"/>
                  <a:gd name="T51" fmla="*/ 184 h 268"/>
                  <a:gd name="T52" fmla="*/ 90 w 242"/>
                  <a:gd name="T53" fmla="*/ 184 h 268"/>
                  <a:gd name="T54" fmla="*/ 90 w 242"/>
                  <a:gd name="T55" fmla="*/ 184 h 268"/>
                  <a:gd name="T56" fmla="*/ 90 w 242"/>
                  <a:gd name="T57" fmla="*/ 184 h 268"/>
                  <a:gd name="T58" fmla="*/ 90 w 242"/>
                  <a:gd name="T59" fmla="*/ 184 h 268"/>
                  <a:gd name="T60" fmla="*/ 116 w 242"/>
                  <a:gd name="T61" fmla="*/ 157 h 268"/>
                  <a:gd name="T62" fmla="*/ 116 w 242"/>
                  <a:gd name="T63" fmla="*/ 157 h 268"/>
                  <a:gd name="T64" fmla="*/ 116 w 242"/>
                  <a:gd name="T65" fmla="*/ 157 h 268"/>
                  <a:gd name="T66" fmla="*/ 116 w 242"/>
                  <a:gd name="T67" fmla="*/ 157 h 268"/>
                  <a:gd name="T68" fmla="*/ 116 w 242"/>
                  <a:gd name="T69" fmla="*/ 157 h 268"/>
                  <a:gd name="T70" fmla="*/ 116 w 242"/>
                  <a:gd name="T71" fmla="*/ 157 h 268"/>
                  <a:gd name="T72" fmla="*/ 117 w 242"/>
                  <a:gd name="T73" fmla="*/ 157 h 268"/>
                  <a:gd name="T74" fmla="*/ 116 w 242"/>
                  <a:gd name="T75" fmla="*/ 157 h 268"/>
                  <a:gd name="T76" fmla="*/ 117 w 242"/>
                  <a:gd name="T77" fmla="*/ 157 h 268"/>
                  <a:gd name="T78" fmla="*/ 117 w 242"/>
                  <a:gd name="T79" fmla="*/ 156 h 268"/>
                  <a:gd name="T80" fmla="*/ 117 w 242"/>
                  <a:gd name="T81" fmla="*/ 157 h 268"/>
                  <a:gd name="T82" fmla="*/ 117 w 242"/>
                  <a:gd name="T83" fmla="*/ 156 h 268"/>
                  <a:gd name="T84" fmla="*/ 117 w 242"/>
                  <a:gd name="T85" fmla="*/ 156 h 268"/>
                  <a:gd name="T86" fmla="*/ 117 w 242"/>
                  <a:gd name="T87" fmla="*/ 156 h 268"/>
                  <a:gd name="T88" fmla="*/ 117 w 242"/>
                  <a:gd name="T89" fmla="*/ 156 h 268"/>
                  <a:gd name="T90" fmla="*/ 235 w 242"/>
                  <a:gd name="T91" fmla="*/ 0 h 268"/>
                  <a:gd name="T92" fmla="*/ 235 w 242"/>
                  <a:gd name="T93" fmla="*/ 1 h 268"/>
                  <a:gd name="T94" fmla="*/ 235 w 242"/>
                  <a:gd name="T95" fmla="*/ 4 h 268"/>
                  <a:gd name="T96" fmla="*/ 117 w 242"/>
                  <a:gd name="T97" fmla="*/ 156 h 268"/>
                  <a:gd name="T98" fmla="*/ 235 w 242"/>
                  <a:gd name="T99" fmla="*/ 0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 h="268">
                    <a:moveTo>
                      <a:pt x="86" y="187"/>
                    </a:moveTo>
                    <a:cubicBezTo>
                      <a:pt x="56" y="218"/>
                      <a:pt x="26" y="246"/>
                      <a:pt x="0" y="268"/>
                    </a:cubicBezTo>
                    <a:cubicBezTo>
                      <a:pt x="0" y="268"/>
                      <a:pt x="0" y="268"/>
                      <a:pt x="0" y="268"/>
                    </a:cubicBezTo>
                    <a:cubicBezTo>
                      <a:pt x="26" y="246"/>
                      <a:pt x="56" y="218"/>
                      <a:pt x="86" y="187"/>
                    </a:cubicBezTo>
                    <a:moveTo>
                      <a:pt x="87" y="187"/>
                    </a:moveTo>
                    <a:cubicBezTo>
                      <a:pt x="87" y="187"/>
                      <a:pt x="87" y="187"/>
                      <a:pt x="87" y="187"/>
                    </a:cubicBezTo>
                    <a:cubicBezTo>
                      <a:pt x="87" y="187"/>
                      <a:pt x="87" y="187"/>
                      <a:pt x="87" y="187"/>
                    </a:cubicBezTo>
                    <a:moveTo>
                      <a:pt x="87" y="187"/>
                    </a:moveTo>
                    <a:cubicBezTo>
                      <a:pt x="87" y="187"/>
                      <a:pt x="87" y="187"/>
                      <a:pt x="87" y="187"/>
                    </a:cubicBezTo>
                    <a:cubicBezTo>
                      <a:pt x="87" y="187"/>
                      <a:pt x="87" y="187"/>
                      <a:pt x="87" y="187"/>
                    </a:cubicBezTo>
                    <a:moveTo>
                      <a:pt x="87" y="186"/>
                    </a:moveTo>
                    <a:cubicBezTo>
                      <a:pt x="87" y="187"/>
                      <a:pt x="87" y="187"/>
                      <a:pt x="87" y="187"/>
                    </a:cubicBezTo>
                    <a:cubicBezTo>
                      <a:pt x="87" y="187"/>
                      <a:pt x="87" y="187"/>
                      <a:pt x="87" y="186"/>
                    </a:cubicBezTo>
                    <a:moveTo>
                      <a:pt x="88" y="186"/>
                    </a:moveTo>
                    <a:cubicBezTo>
                      <a:pt x="88" y="186"/>
                      <a:pt x="88" y="186"/>
                      <a:pt x="88" y="186"/>
                    </a:cubicBezTo>
                    <a:cubicBezTo>
                      <a:pt x="88" y="186"/>
                      <a:pt x="88" y="186"/>
                      <a:pt x="88" y="186"/>
                    </a:cubicBezTo>
                    <a:moveTo>
                      <a:pt x="88" y="186"/>
                    </a:moveTo>
                    <a:cubicBezTo>
                      <a:pt x="88" y="186"/>
                      <a:pt x="88" y="186"/>
                      <a:pt x="88" y="186"/>
                    </a:cubicBezTo>
                    <a:cubicBezTo>
                      <a:pt x="88" y="186"/>
                      <a:pt x="88" y="186"/>
                      <a:pt x="88" y="186"/>
                    </a:cubicBezTo>
                    <a:moveTo>
                      <a:pt x="89" y="185"/>
                    </a:moveTo>
                    <a:cubicBezTo>
                      <a:pt x="89" y="185"/>
                      <a:pt x="89" y="185"/>
                      <a:pt x="89" y="185"/>
                    </a:cubicBezTo>
                    <a:cubicBezTo>
                      <a:pt x="89" y="185"/>
                      <a:pt x="89" y="185"/>
                      <a:pt x="89" y="185"/>
                    </a:cubicBezTo>
                    <a:moveTo>
                      <a:pt x="89" y="185"/>
                    </a:moveTo>
                    <a:cubicBezTo>
                      <a:pt x="89" y="185"/>
                      <a:pt x="89" y="185"/>
                      <a:pt x="89" y="185"/>
                    </a:cubicBezTo>
                    <a:cubicBezTo>
                      <a:pt x="89" y="185"/>
                      <a:pt x="89" y="185"/>
                      <a:pt x="89" y="185"/>
                    </a:cubicBezTo>
                    <a:moveTo>
                      <a:pt x="90" y="184"/>
                    </a:moveTo>
                    <a:cubicBezTo>
                      <a:pt x="90" y="184"/>
                      <a:pt x="90" y="184"/>
                      <a:pt x="90" y="184"/>
                    </a:cubicBezTo>
                    <a:cubicBezTo>
                      <a:pt x="90" y="184"/>
                      <a:pt x="90" y="184"/>
                      <a:pt x="90" y="184"/>
                    </a:cubicBezTo>
                    <a:cubicBezTo>
                      <a:pt x="90" y="184"/>
                      <a:pt x="90" y="184"/>
                      <a:pt x="90" y="184"/>
                    </a:cubicBezTo>
                    <a:cubicBezTo>
                      <a:pt x="90" y="184"/>
                      <a:pt x="90" y="184"/>
                      <a:pt x="90" y="184"/>
                    </a:cubicBezTo>
                    <a:moveTo>
                      <a:pt x="116" y="157"/>
                    </a:moveTo>
                    <a:cubicBezTo>
                      <a:pt x="116" y="157"/>
                      <a:pt x="116" y="157"/>
                      <a:pt x="116" y="157"/>
                    </a:cubicBezTo>
                    <a:cubicBezTo>
                      <a:pt x="116" y="157"/>
                      <a:pt x="116" y="157"/>
                      <a:pt x="116" y="157"/>
                    </a:cubicBezTo>
                    <a:moveTo>
                      <a:pt x="116" y="157"/>
                    </a:moveTo>
                    <a:cubicBezTo>
                      <a:pt x="116" y="157"/>
                      <a:pt x="116" y="157"/>
                      <a:pt x="116" y="157"/>
                    </a:cubicBezTo>
                    <a:cubicBezTo>
                      <a:pt x="116" y="157"/>
                      <a:pt x="116" y="157"/>
                      <a:pt x="116" y="157"/>
                    </a:cubicBezTo>
                    <a:moveTo>
                      <a:pt x="117" y="157"/>
                    </a:moveTo>
                    <a:cubicBezTo>
                      <a:pt x="117" y="157"/>
                      <a:pt x="117" y="157"/>
                      <a:pt x="116" y="157"/>
                    </a:cubicBezTo>
                    <a:cubicBezTo>
                      <a:pt x="117" y="157"/>
                      <a:pt x="117" y="157"/>
                      <a:pt x="117" y="157"/>
                    </a:cubicBezTo>
                    <a:moveTo>
                      <a:pt x="117" y="156"/>
                    </a:moveTo>
                    <a:cubicBezTo>
                      <a:pt x="117" y="156"/>
                      <a:pt x="117" y="157"/>
                      <a:pt x="117" y="157"/>
                    </a:cubicBezTo>
                    <a:cubicBezTo>
                      <a:pt x="117" y="157"/>
                      <a:pt x="117" y="156"/>
                      <a:pt x="117" y="156"/>
                    </a:cubicBezTo>
                    <a:moveTo>
                      <a:pt x="117" y="156"/>
                    </a:moveTo>
                    <a:cubicBezTo>
                      <a:pt x="117" y="156"/>
                      <a:pt x="117" y="156"/>
                      <a:pt x="117" y="156"/>
                    </a:cubicBezTo>
                    <a:cubicBezTo>
                      <a:pt x="117" y="156"/>
                      <a:pt x="117" y="156"/>
                      <a:pt x="117" y="156"/>
                    </a:cubicBezTo>
                    <a:moveTo>
                      <a:pt x="235" y="0"/>
                    </a:moveTo>
                    <a:cubicBezTo>
                      <a:pt x="235" y="1"/>
                      <a:pt x="235" y="1"/>
                      <a:pt x="235" y="1"/>
                    </a:cubicBezTo>
                    <a:cubicBezTo>
                      <a:pt x="235" y="1"/>
                      <a:pt x="235" y="2"/>
                      <a:pt x="235" y="4"/>
                    </a:cubicBezTo>
                    <a:cubicBezTo>
                      <a:pt x="235" y="21"/>
                      <a:pt x="187" y="84"/>
                      <a:pt x="117" y="156"/>
                    </a:cubicBezTo>
                    <a:cubicBezTo>
                      <a:pt x="192" y="78"/>
                      <a:pt x="242" y="12"/>
                      <a:pt x="235"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2" name="îŝ1îďè">
                <a:extLst>
                  <a:ext uri="{FF2B5EF4-FFF2-40B4-BE49-F238E27FC236}">
                    <a16:creationId xmlns:a16="http://schemas.microsoft.com/office/drawing/2014/main" id="{BDFCE50C-F830-4F97-A2DA-A92BFE6A6A25}"/>
                  </a:ext>
                </a:extLst>
              </p:cNvPr>
              <p:cNvSpPr/>
              <p:nvPr/>
            </p:nvSpPr>
            <p:spPr bwMode="auto">
              <a:xfrm>
                <a:off x="4173538" y="1809751"/>
                <a:ext cx="68263" cy="238125"/>
              </a:xfrm>
              <a:custGeom>
                <a:avLst/>
                <a:gdLst>
                  <a:gd name="T0" fmla="*/ 4 w 43"/>
                  <a:gd name="T1" fmla="*/ 0 h 148"/>
                  <a:gd name="T2" fmla="*/ 4 w 43"/>
                  <a:gd name="T3" fmla="*/ 0 h 148"/>
                  <a:gd name="T4" fmla="*/ 33 w 43"/>
                  <a:gd name="T5" fmla="*/ 72 h 148"/>
                  <a:gd name="T6" fmla="*/ 3 w 43"/>
                  <a:gd name="T7" fmla="*/ 144 h 148"/>
                  <a:gd name="T8" fmla="*/ 1 w 43"/>
                  <a:gd name="T9" fmla="*/ 147 h 148"/>
                  <a:gd name="T10" fmla="*/ 0 w 43"/>
                  <a:gd name="T11" fmla="*/ 148 h 148"/>
                  <a:gd name="T12" fmla="*/ 1 w 43"/>
                  <a:gd name="T13" fmla="*/ 147 h 148"/>
                  <a:gd name="T14" fmla="*/ 3 w 43"/>
                  <a:gd name="T15" fmla="*/ 144 h 148"/>
                  <a:gd name="T16" fmla="*/ 4 w 43"/>
                  <a:gd name="T17" fmla="*/ 0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 h="148">
                    <a:moveTo>
                      <a:pt x="4" y="0"/>
                    </a:moveTo>
                    <a:cubicBezTo>
                      <a:pt x="4" y="0"/>
                      <a:pt x="4" y="0"/>
                      <a:pt x="4" y="0"/>
                    </a:cubicBezTo>
                    <a:cubicBezTo>
                      <a:pt x="24" y="20"/>
                      <a:pt x="33" y="46"/>
                      <a:pt x="33" y="72"/>
                    </a:cubicBezTo>
                    <a:cubicBezTo>
                      <a:pt x="33" y="98"/>
                      <a:pt x="23" y="124"/>
                      <a:pt x="3" y="144"/>
                    </a:cubicBezTo>
                    <a:cubicBezTo>
                      <a:pt x="3" y="145"/>
                      <a:pt x="2" y="146"/>
                      <a:pt x="1" y="147"/>
                    </a:cubicBezTo>
                    <a:cubicBezTo>
                      <a:pt x="1" y="147"/>
                      <a:pt x="0" y="147"/>
                      <a:pt x="0" y="148"/>
                    </a:cubicBezTo>
                    <a:cubicBezTo>
                      <a:pt x="0" y="147"/>
                      <a:pt x="1" y="147"/>
                      <a:pt x="1" y="147"/>
                    </a:cubicBezTo>
                    <a:cubicBezTo>
                      <a:pt x="2" y="146"/>
                      <a:pt x="3" y="145"/>
                      <a:pt x="3" y="144"/>
                    </a:cubicBezTo>
                    <a:cubicBezTo>
                      <a:pt x="43" y="105"/>
                      <a:pt x="43" y="40"/>
                      <a:pt x="4"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3" name="ï$ḷîde">
                <a:extLst>
                  <a:ext uri="{FF2B5EF4-FFF2-40B4-BE49-F238E27FC236}">
                    <a16:creationId xmlns:a16="http://schemas.microsoft.com/office/drawing/2014/main" id="{5DBE982D-C556-4363-A6EC-FAFD49E6146E}"/>
                  </a:ext>
                </a:extLst>
              </p:cNvPr>
              <p:cNvSpPr/>
              <p:nvPr/>
            </p:nvSpPr>
            <p:spPr bwMode="auto">
              <a:xfrm>
                <a:off x="4467225" y="1684338"/>
                <a:ext cx="1588" cy="9525"/>
              </a:xfrm>
              <a:custGeom>
                <a:avLst/>
                <a:gdLst>
                  <a:gd name="T0" fmla="*/ 1 w 1"/>
                  <a:gd name="T1" fmla="*/ 0 h 6"/>
                  <a:gd name="T2" fmla="*/ 0 w 1"/>
                  <a:gd name="T3" fmla="*/ 6 h 6"/>
                  <a:gd name="T4" fmla="*/ 1 w 1"/>
                  <a:gd name="T5" fmla="*/ 0 h 6"/>
                </a:gdLst>
                <a:ahLst/>
                <a:cxnLst>
                  <a:cxn ang="0">
                    <a:pos x="T0" y="T1"/>
                  </a:cxn>
                  <a:cxn ang="0">
                    <a:pos x="T2" y="T3"/>
                  </a:cxn>
                  <a:cxn ang="0">
                    <a:pos x="T4" y="T5"/>
                  </a:cxn>
                </a:cxnLst>
                <a:rect l="0" t="0" r="r" b="b"/>
                <a:pathLst>
                  <a:path w="1" h="6">
                    <a:moveTo>
                      <a:pt x="1" y="0"/>
                    </a:moveTo>
                    <a:cubicBezTo>
                      <a:pt x="1" y="2"/>
                      <a:pt x="0" y="4"/>
                      <a:pt x="0" y="6"/>
                    </a:cubicBezTo>
                    <a:cubicBezTo>
                      <a:pt x="0" y="4"/>
                      <a:pt x="1" y="2"/>
                      <a:pt x="1"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4" name="îšlíḋe">
                <a:extLst>
                  <a:ext uri="{FF2B5EF4-FFF2-40B4-BE49-F238E27FC236}">
                    <a16:creationId xmlns:a16="http://schemas.microsoft.com/office/drawing/2014/main" id="{D64B545B-A2A0-45DF-9837-68FDB9722282}"/>
                  </a:ext>
                </a:extLst>
              </p:cNvPr>
              <p:cNvSpPr/>
              <p:nvPr/>
            </p:nvSpPr>
            <p:spPr bwMode="auto">
              <a:xfrm>
                <a:off x="4427538" y="1800226"/>
                <a:ext cx="7938" cy="20638"/>
              </a:xfrm>
              <a:custGeom>
                <a:avLst/>
                <a:gdLst>
                  <a:gd name="T0" fmla="*/ 5 w 5"/>
                  <a:gd name="T1" fmla="*/ 0 h 13"/>
                  <a:gd name="T2" fmla="*/ 0 w 5"/>
                  <a:gd name="T3" fmla="*/ 13 h 13"/>
                  <a:gd name="T4" fmla="*/ 5 w 5"/>
                  <a:gd name="T5" fmla="*/ 0 h 13"/>
                </a:gdLst>
                <a:ahLst/>
                <a:cxnLst>
                  <a:cxn ang="0">
                    <a:pos x="T0" y="T1"/>
                  </a:cxn>
                  <a:cxn ang="0">
                    <a:pos x="T2" y="T3"/>
                  </a:cxn>
                  <a:cxn ang="0">
                    <a:pos x="T4" y="T5"/>
                  </a:cxn>
                </a:cxnLst>
                <a:rect l="0" t="0" r="r" b="b"/>
                <a:pathLst>
                  <a:path w="5" h="13">
                    <a:moveTo>
                      <a:pt x="5" y="0"/>
                    </a:moveTo>
                    <a:cubicBezTo>
                      <a:pt x="4" y="4"/>
                      <a:pt x="2" y="9"/>
                      <a:pt x="0" y="13"/>
                    </a:cubicBezTo>
                    <a:cubicBezTo>
                      <a:pt x="2" y="9"/>
                      <a:pt x="4" y="4"/>
                      <a:pt x="5"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5" name="îş1ídê">
                <a:extLst>
                  <a:ext uri="{FF2B5EF4-FFF2-40B4-BE49-F238E27FC236}">
                    <a16:creationId xmlns:a16="http://schemas.microsoft.com/office/drawing/2014/main" id="{CB2550E0-5067-4382-8833-DD4F9A206E34}"/>
                  </a:ext>
                </a:extLst>
              </p:cNvPr>
              <p:cNvSpPr/>
              <p:nvPr/>
            </p:nvSpPr>
            <p:spPr bwMode="auto">
              <a:xfrm>
                <a:off x="4441825" y="1774826"/>
                <a:ext cx="4763" cy="11113"/>
              </a:xfrm>
              <a:custGeom>
                <a:avLst/>
                <a:gdLst>
                  <a:gd name="T0" fmla="*/ 2 w 2"/>
                  <a:gd name="T1" fmla="*/ 0 h 7"/>
                  <a:gd name="T2" fmla="*/ 0 w 2"/>
                  <a:gd name="T3" fmla="*/ 7 h 7"/>
                  <a:gd name="T4" fmla="*/ 2 w 2"/>
                  <a:gd name="T5" fmla="*/ 0 h 7"/>
                </a:gdLst>
                <a:ahLst/>
                <a:cxnLst>
                  <a:cxn ang="0">
                    <a:pos x="T0" y="T1"/>
                  </a:cxn>
                  <a:cxn ang="0">
                    <a:pos x="T2" y="T3"/>
                  </a:cxn>
                  <a:cxn ang="0">
                    <a:pos x="T4" y="T5"/>
                  </a:cxn>
                </a:cxnLst>
                <a:rect l="0" t="0" r="r" b="b"/>
                <a:pathLst>
                  <a:path w="2" h="7">
                    <a:moveTo>
                      <a:pt x="2" y="0"/>
                    </a:moveTo>
                    <a:cubicBezTo>
                      <a:pt x="1" y="2"/>
                      <a:pt x="1" y="4"/>
                      <a:pt x="0" y="7"/>
                    </a:cubicBezTo>
                    <a:cubicBezTo>
                      <a:pt x="1" y="4"/>
                      <a:pt x="1" y="2"/>
                      <a:pt x="2"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6" name="íṩlíḑe">
                <a:extLst>
                  <a:ext uri="{FF2B5EF4-FFF2-40B4-BE49-F238E27FC236}">
                    <a16:creationId xmlns:a16="http://schemas.microsoft.com/office/drawing/2014/main" id="{4151A4CA-C774-45D5-B620-468B507460BB}"/>
                  </a:ext>
                </a:extLst>
              </p:cNvPr>
              <p:cNvSpPr/>
              <p:nvPr/>
            </p:nvSpPr>
            <p:spPr bwMode="auto">
              <a:xfrm>
                <a:off x="4451350" y="1749426"/>
                <a:ext cx="3175" cy="11113"/>
              </a:xfrm>
              <a:custGeom>
                <a:avLst/>
                <a:gdLst>
                  <a:gd name="T0" fmla="*/ 2 w 2"/>
                  <a:gd name="T1" fmla="*/ 0 h 7"/>
                  <a:gd name="T2" fmla="*/ 0 w 2"/>
                  <a:gd name="T3" fmla="*/ 7 h 7"/>
                  <a:gd name="T4" fmla="*/ 2 w 2"/>
                  <a:gd name="T5" fmla="*/ 0 h 7"/>
                </a:gdLst>
                <a:ahLst/>
                <a:cxnLst>
                  <a:cxn ang="0">
                    <a:pos x="T0" y="T1"/>
                  </a:cxn>
                  <a:cxn ang="0">
                    <a:pos x="T2" y="T3"/>
                  </a:cxn>
                  <a:cxn ang="0">
                    <a:pos x="T4" y="T5"/>
                  </a:cxn>
                </a:cxnLst>
                <a:rect l="0" t="0" r="r" b="b"/>
                <a:pathLst>
                  <a:path w="2" h="7">
                    <a:moveTo>
                      <a:pt x="2" y="0"/>
                    </a:moveTo>
                    <a:cubicBezTo>
                      <a:pt x="1" y="2"/>
                      <a:pt x="1" y="4"/>
                      <a:pt x="0" y="7"/>
                    </a:cubicBezTo>
                    <a:cubicBezTo>
                      <a:pt x="1" y="4"/>
                      <a:pt x="1" y="2"/>
                      <a:pt x="2"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7" name="iṧļîḋê">
                <a:extLst>
                  <a:ext uri="{FF2B5EF4-FFF2-40B4-BE49-F238E27FC236}">
                    <a16:creationId xmlns:a16="http://schemas.microsoft.com/office/drawing/2014/main" id="{8A45943D-A237-4728-9FB0-239511D619E2}"/>
                  </a:ext>
                </a:extLst>
              </p:cNvPr>
              <p:cNvSpPr/>
              <p:nvPr/>
            </p:nvSpPr>
            <p:spPr bwMode="auto">
              <a:xfrm>
                <a:off x="4470400" y="1663701"/>
                <a:ext cx="0" cy="7938"/>
              </a:xfrm>
              <a:custGeom>
                <a:avLst/>
                <a:gdLst>
                  <a:gd name="T0" fmla="*/ 0 h 4"/>
                  <a:gd name="T1" fmla="*/ 4 h 4"/>
                  <a:gd name="T2" fmla="*/ 0 h 4"/>
                </a:gdLst>
                <a:ahLst/>
                <a:cxnLst>
                  <a:cxn ang="0">
                    <a:pos x="0" y="T0"/>
                  </a:cxn>
                  <a:cxn ang="0">
                    <a:pos x="0" y="T1"/>
                  </a:cxn>
                  <a:cxn ang="0">
                    <a:pos x="0" y="T2"/>
                  </a:cxn>
                </a:cxnLst>
                <a:rect l="0" t="0" r="r" b="b"/>
                <a:pathLst>
                  <a:path h="4">
                    <a:moveTo>
                      <a:pt x="0" y="0"/>
                    </a:moveTo>
                    <a:cubicBezTo>
                      <a:pt x="0" y="1"/>
                      <a:pt x="0" y="2"/>
                      <a:pt x="0" y="4"/>
                    </a:cubicBezTo>
                    <a:cubicBezTo>
                      <a:pt x="0" y="2"/>
                      <a:pt x="0" y="1"/>
                      <a:pt x="0" y="0"/>
                    </a:cubicBezTo>
                  </a:path>
                </a:pathLst>
              </a:custGeom>
              <a:solidFill>
                <a:srgbClr val="BA262C"/>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8" name="íşḻîďè">
                <a:extLst>
                  <a:ext uri="{FF2B5EF4-FFF2-40B4-BE49-F238E27FC236}">
                    <a16:creationId xmlns:a16="http://schemas.microsoft.com/office/drawing/2014/main" id="{258DC38F-484F-40CB-85BC-9FBE4906EA2C}"/>
                  </a:ext>
                </a:extLst>
              </p:cNvPr>
              <p:cNvSpPr/>
              <p:nvPr/>
            </p:nvSpPr>
            <p:spPr bwMode="auto">
              <a:xfrm>
                <a:off x="3944938" y="2043113"/>
                <a:ext cx="230188" cy="47625"/>
              </a:xfrm>
              <a:custGeom>
                <a:avLst/>
                <a:gdLst>
                  <a:gd name="T0" fmla="*/ 0 w 142"/>
                  <a:gd name="T1" fmla="*/ 0 h 29"/>
                  <a:gd name="T2" fmla="*/ 0 w 142"/>
                  <a:gd name="T3" fmla="*/ 0 h 29"/>
                  <a:gd name="T4" fmla="*/ 72 w 142"/>
                  <a:gd name="T5" fmla="*/ 29 h 29"/>
                  <a:gd name="T6" fmla="*/ 141 w 142"/>
                  <a:gd name="T7" fmla="*/ 3 h 29"/>
                  <a:gd name="T8" fmla="*/ 142 w 142"/>
                  <a:gd name="T9" fmla="*/ 2 h 29"/>
                  <a:gd name="T10" fmla="*/ 141 w 142"/>
                  <a:gd name="T11" fmla="*/ 3 h 29"/>
                  <a:gd name="T12" fmla="*/ 72 w 142"/>
                  <a:gd name="T13" fmla="*/ 29 h 29"/>
                  <a:gd name="T14" fmla="*/ 72 w 142"/>
                  <a:gd name="T15" fmla="*/ 29 h 29"/>
                  <a:gd name="T16" fmla="*/ 72 w 142"/>
                  <a:gd name="T17" fmla="*/ 29 h 29"/>
                  <a:gd name="T18" fmla="*/ 72 w 142"/>
                  <a:gd name="T19" fmla="*/ 29 h 29"/>
                  <a:gd name="T20" fmla="*/ 72 w 142"/>
                  <a:gd name="T21" fmla="*/ 29 h 29"/>
                  <a:gd name="T22" fmla="*/ 1 w 142"/>
                  <a:gd name="T23" fmla="*/ 0 h 29"/>
                  <a:gd name="T24" fmla="*/ 0 w 142"/>
                  <a:gd name="T25" fmla="*/ 0 h 29"/>
                  <a:gd name="T26" fmla="*/ 0 w 142"/>
                  <a:gd name="T27" fmla="*/ 0 h 29"/>
                  <a:gd name="T28" fmla="*/ 0 w 142"/>
                  <a:gd name="T29" fmla="*/ 0 h 29"/>
                  <a:gd name="T30" fmla="*/ 0 w 142"/>
                  <a:gd name="T31" fmla="*/ 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2" h="29">
                    <a:moveTo>
                      <a:pt x="0" y="0"/>
                    </a:moveTo>
                    <a:cubicBezTo>
                      <a:pt x="0" y="0"/>
                      <a:pt x="0" y="0"/>
                      <a:pt x="0" y="0"/>
                    </a:cubicBezTo>
                    <a:cubicBezTo>
                      <a:pt x="20" y="19"/>
                      <a:pt x="46" y="29"/>
                      <a:pt x="72" y="29"/>
                    </a:cubicBezTo>
                    <a:cubicBezTo>
                      <a:pt x="97" y="29"/>
                      <a:pt x="121" y="20"/>
                      <a:pt x="141" y="3"/>
                    </a:cubicBezTo>
                    <a:cubicBezTo>
                      <a:pt x="141" y="2"/>
                      <a:pt x="142" y="2"/>
                      <a:pt x="142" y="2"/>
                    </a:cubicBezTo>
                    <a:cubicBezTo>
                      <a:pt x="141" y="2"/>
                      <a:pt x="141" y="2"/>
                      <a:pt x="141" y="3"/>
                    </a:cubicBezTo>
                    <a:cubicBezTo>
                      <a:pt x="121" y="20"/>
                      <a:pt x="97" y="29"/>
                      <a:pt x="72" y="29"/>
                    </a:cubicBezTo>
                    <a:cubicBezTo>
                      <a:pt x="72" y="29"/>
                      <a:pt x="72" y="29"/>
                      <a:pt x="72" y="29"/>
                    </a:cubicBezTo>
                    <a:cubicBezTo>
                      <a:pt x="72" y="29"/>
                      <a:pt x="72" y="29"/>
                      <a:pt x="72" y="29"/>
                    </a:cubicBezTo>
                    <a:cubicBezTo>
                      <a:pt x="72" y="29"/>
                      <a:pt x="72" y="29"/>
                      <a:pt x="72" y="29"/>
                    </a:cubicBezTo>
                    <a:cubicBezTo>
                      <a:pt x="72" y="29"/>
                      <a:pt x="72" y="29"/>
                      <a:pt x="72" y="29"/>
                    </a:cubicBezTo>
                    <a:cubicBezTo>
                      <a:pt x="46" y="29"/>
                      <a:pt x="21" y="20"/>
                      <a:pt x="1" y="0"/>
                    </a:cubicBezTo>
                    <a:cubicBezTo>
                      <a:pt x="1" y="0"/>
                      <a:pt x="1" y="0"/>
                      <a:pt x="0" y="0"/>
                    </a:cubicBezTo>
                    <a:cubicBezTo>
                      <a:pt x="0" y="0"/>
                      <a:pt x="0" y="0"/>
                      <a:pt x="0" y="0"/>
                    </a:cubicBezTo>
                    <a:cubicBezTo>
                      <a:pt x="0" y="0"/>
                      <a:pt x="0" y="0"/>
                      <a:pt x="0" y="0"/>
                    </a:cubicBezTo>
                    <a:cubicBezTo>
                      <a:pt x="0" y="0"/>
                      <a:pt x="0" y="0"/>
                      <a:pt x="0" y="0"/>
                    </a:cubicBezTo>
                  </a:path>
                </a:pathLst>
              </a:custGeom>
              <a:solidFill>
                <a:srgbClr val="981619"/>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09" name="îṡḻîḍê">
                <a:extLst>
                  <a:ext uri="{FF2B5EF4-FFF2-40B4-BE49-F238E27FC236}">
                    <a16:creationId xmlns:a16="http://schemas.microsoft.com/office/drawing/2014/main" id="{B56D1475-08C6-4686-B341-8AA9879EC4DD}"/>
                  </a:ext>
                </a:extLst>
              </p:cNvPr>
              <p:cNvSpPr/>
              <p:nvPr/>
            </p:nvSpPr>
            <p:spPr bwMode="auto">
              <a:xfrm>
                <a:off x="4367213" y="1797051"/>
                <a:ext cx="55563" cy="34925"/>
              </a:xfrm>
              <a:custGeom>
                <a:avLst/>
                <a:gdLst>
                  <a:gd name="T0" fmla="*/ 35 w 35"/>
                  <a:gd name="T1" fmla="*/ 22 h 22"/>
                  <a:gd name="T2" fmla="*/ 35 w 35"/>
                  <a:gd name="T3" fmla="*/ 22 h 22"/>
                  <a:gd name="T4" fmla="*/ 35 w 35"/>
                  <a:gd name="T5" fmla="*/ 22 h 22"/>
                  <a:gd name="T6" fmla="*/ 0 w 35"/>
                  <a:gd name="T7" fmla="*/ 0 h 22"/>
                  <a:gd name="T8" fmla="*/ 34 w 35"/>
                  <a:gd name="T9" fmla="*/ 22 h 22"/>
                  <a:gd name="T10" fmla="*/ 0 w 35"/>
                  <a:gd name="T11" fmla="*/ 0 h 22"/>
                  <a:gd name="T12" fmla="*/ 0 w 35"/>
                  <a:gd name="T13" fmla="*/ 0 h 22"/>
                  <a:gd name="T14" fmla="*/ 0 w 35"/>
                  <a:gd name="T15" fmla="*/ 0 h 22"/>
                  <a:gd name="T16" fmla="*/ 0 w 35"/>
                  <a:gd name="T17" fmla="*/ 0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5" h="22">
                    <a:moveTo>
                      <a:pt x="35" y="22"/>
                    </a:moveTo>
                    <a:cubicBezTo>
                      <a:pt x="35" y="22"/>
                      <a:pt x="35" y="22"/>
                      <a:pt x="35" y="22"/>
                    </a:cubicBezTo>
                    <a:cubicBezTo>
                      <a:pt x="35" y="22"/>
                      <a:pt x="35" y="22"/>
                      <a:pt x="35" y="22"/>
                    </a:cubicBezTo>
                    <a:moveTo>
                      <a:pt x="0" y="0"/>
                    </a:moveTo>
                    <a:cubicBezTo>
                      <a:pt x="21" y="16"/>
                      <a:pt x="32" y="21"/>
                      <a:pt x="34" y="22"/>
                    </a:cubicBezTo>
                    <a:cubicBezTo>
                      <a:pt x="32" y="21"/>
                      <a:pt x="21" y="16"/>
                      <a:pt x="0" y="0"/>
                    </a:cubicBezTo>
                    <a:moveTo>
                      <a:pt x="0" y="0"/>
                    </a:moveTo>
                    <a:cubicBezTo>
                      <a:pt x="0" y="0"/>
                      <a:pt x="0" y="0"/>
                      <a:pt x="0" y="0"/>
                    </a:cubicBezTo>
                    <a:cubicBezTo>
                      <a:pt x="0" y="0"/>
                      <a:pt x="0" y="0"/>
                      <a:pt x="0" y="0"/>
                    </a:cubicBezTo>
                  </a:path>
                </a:pathLst>
              </a:custGeom>
              <a:solidFill>
                <a:srgbClr val="D38B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0" name="iṡḷîḍe">
                <a:extLst>
                  <a:ext uri="{FF2B5EF4-FFF2-40B4-BE49-F238E27FC236}">
                    <a16:creationId xmlns:a16="http://schemas.microsoft.com/office/drawing/2014/main" id="{9D36DEC2-0243-4571-AAA7-946D77703D44}"/>
                  </a:ext>
                </a:extLst>
              </p:cNvPr>
              <p:cNvSpPr/>
              <p:nvPr/>
            </p:nvSpPr>
            <p:spPr bwMode="auto">
              <a:xfrm>
                <a:off x="4276725" y="1550988"/>
                <a:ext cx="193675" cy="280988"/>
              </a:xfrm>
              <a:custGeom>
                <a:avLst/>
                <a:gdLst>
                  <a:gd name="T0" fmla="*/ 100 w 120"/>
                  <a:gd name="T1" fmla="*/ 0 h 174"/>
                  <a:gd name="T2" fmla="*/ 100 w 120"/>
                  <a:gd name="T3" fmla="*/ 0 h 174"/>
                  <a:gd name="T4" fmla="*/ 0 w 120"/>
                  <a:gd name="T5" fmla="*/ 100 h 174"/>
                  <a:gd name="T6" fmla="*/ 56 w 120"/>
                  <a:gd name="T7" fmla="*/ 152 h 174"/>
                  <a:gd name="T8" fmla="*/ 56 w 120"/>
                  <a:gd name="T9" fmla="*/ 152 h 174"/>
                  <a:gd name="T10" fmla="*/ 56 w 120"/>
                  <a:gd name="T11" fmla="*/ 152 h 174"/>
                  <a:gd name="T12" fmla="*/ 90 w 120"/>
                  <a:gd name="T13" fmla="*/ 174 h 174"/>
                  <a:gd name="T14" fmla="*/ 91 w 120"/>
                  <a:gd name="T15" fmla="*/ 174 h 174"/>
                  <a:gd name="T16" fmla="*/ 91 w 120"/>
                  <a:gd name="T17" fmla="*/ 174 h 174"/>
                  <a:gd name="T18" fmla="*/ 91 w 120"/>
                  <a:gd name="T19" fmla="*/ 174 h 174"/>
                  <a:gd name="T20" fmla="*/ 91 w 120"/>
                  <a:gd name="T21" fmla="*/ 174 h 174"/>
                  <a:gd name="T22" fmla="*/ 94 w 120"/>
                  <a:gd name="T23" fmla="*/ 167 h 174"/>
                  <a:gd name="T24" fmla="*/ 99 w 120"/>
                  <a:gd name="T25" fmla="*/ 154 h 174"/>
                  <a:gd name="T26" fmla="*/ 103 w 120"/>
                  <a:gd name="T27" fmla="*/ 145 h 174"/>
                  <a:gd name="T28" fmla="*/ 105 w 120"/>
                  <a:gd name="T29" fmla="*/ 138 h 174"/>
                  <a:gd name="T30" fmla="*/ 108 w 120"/>
                  <a:gd name="T31" fmla="*/ 130 h 174"/>
                  <a:gd name="T32" fmla="*/ 110 w 120"/>
                  <a:gd name="T33" fmla="*/ 123 h 174"/>
                  <a:gd name="T34" fmla="*/ 112 w 120"/>
                  <a:gd name="T35" fmla="*/ 115 h 174"/>
                  <a:gd name="T36" fmla="*/ 114 w 120"/>
                  <a:gd name="T37" fmla="*/ 109 h 174"/>
                  <a:gd name="T38" fmla="*/ 115 w 120"/>
                  <a:gd name="T39" fmla="*/ 101 h 174"/>
                  <a:gd name="T40" fmla="*/ 117 w 120"/>
                  <a:gd name="T41" fmla="*/ 95 h 174"/>
                  <a:gd name="T42" fmla="*/ 118 w 120"/>
                  <a:gd name="T43" fmla="*/ 88 h 174"/>
                  <a:gd name="T44" fmla="*/ 119 w 120"/>
                  <a:gd name="T45" fmla="*/ 82 h 174"/>
                  <a:gd name="T46" fmla="*/ 120 w 120"/>
                  <a:gd name="T47" fmla="*/ 74 h 174"/>
                  <a:gd name="T48" fmla="*/ 120 w 120"/>
                  <a:gd name="T49" fmla="*/ 70 h 174"/>
                  <a:gd name="T50" fmla="*/ 120 w 120"/>
                  <a:gd name="T51" fmla="*/ 58 h 174"/>
                  <a:gd name="T52" fmla="*/ 120 w 120"/>
                  <a:gd name="T53" fmla="*/ 55 h 174"/>
                  <a:gd name="T54" fmla="*/ 120 w 120"/>
                  <a:gd name="T55" fmla="*/ 47 h 174"/>
                  <a:gd name="T56" fmla="*/ 119 w 120"/>
                  <a:gd name="T57" fmla="*/ 43 h 174"/>
                  <a:gd name="T58" fmla="*/ 118 w 120"/>
                  <a:gd name="T59" fmla="*/ 37 h 174"/>
                  <a:gd name="T60" fmla="*/ 117 w 120"/>
                  <a:gd name="T61" fmla="*/ 33 h 174"/>
                  <a:gd name="T62" fmla="*/ 116 w 120"/>
                  <a:gd name="T63" fmla="*/ 27 h 174"/>
                  <a:gd name="T64" fmla="*/ 114 w 120"/>
                  <a:gd name="T65" fmla="*/ 23 h 174"/>
                  <a:gd name="T66" fmla="*/ 112 w 120"/>
                  <a:gd name="T67" fmla="*/ 18 h 174"/>
                  <a:gd name="T68" fmla="*/ 111 w 120"/>
                  <a:gd name="T69" fmla="*/ 15 h 174"/>
                  <a:gd name="T70" fmla="*/ 107 w 120"/>
                  <a:gd name="T71" fmla="*/ 9 h 174"/>
                  <a:gd name="T72" fmla="*/ 106 w 120"/>
                  <a:gd name="T73" fmla="*/ 7 h 174"/>
                  <a:gd name="T74" fmla="*/ 100 w 120"/>
                  <a:gd name="T75"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0" h="174">
                    <a:moveTo>
                      <a:pt x="100" y="0"/>
                    </a:moveTo>
                    <a:cubicBezTo>
                      <a:pt x="100" y="0"/>
                      <a:pt x="100" y="0"/>
                      <a:pt x="100" y="0"/>
                    </a:cubicBezTo>
                    <a:cubicBezTo>
                      <a:pt x="0" y="100"/>
                      <a:pt x="0" y="100"/>
                      <a:pt x="0" y="100"/>
                    </a:cubicBezTo>
                    <a:cubicBezTo>
                      <a:pt x="24" y="124"/>
                      <a:pt x="42" y="141"/>
                      <a:pt x="56" y="152"/>
                    </a:cubicBezTo>
                    <a:cubicBezTo>
                      <a:pt x="56" y="152"/>
                      <a:pt x="56" y="152"/>
                      <a:pt x="56" y="152"/>
                    </a:cubicBezTo>
                    <a:cubicBezTo>
                      <a:pt x="56" y="152"/>
                      <a:pt x="56" y="152"/>
                      <a:pt x="56" y="152"/>
                    </a:cubicBezTo>
                    <a:cubicBezTo>
                      <a:pt x="77" y="168"/>
                      <a:pt x="88" y="173"/>
                      <a:pt x="90" y="174"/>
                    </a:cubicBezTo>
                    <a:cubicBezTo>
                      <a:pt x="91" y="174"/>
                      <a:pt x="91" y="174"/>
                      <a:pt x="91" y="174"/>
                    </a:cubicBezTo>
                    <a:cubicBezTo>
                      <a:pt x="91" y="174"/>
                      <a:pt x="91" y="174"/>
                      <a:pt x="91" y="174"/>
                    </a:cubicBezTo>
                    <a:cubicBezTo>
                      <a:pt x="91" y="174"/>
                      <a:pt x="91" y="174"/>
                      <a:pt x="91" y="174"/>
                    </a:cubicBezTo>
                    <a:cubicBezTo>
                      <a:pt x="91" y="174"/>
                      <a:pt x="91" y="174"/>
                      <a:pt x="91" y="174"/>
                    </a:cubicBezTo>
                    <a:cubicBezTo>
                      <a:pt x="92" y="172"/>
                      <a:pt x="93" y="169"/>
                      <a:pt x="94" y="167"/>
                    </a:cubicBezTo>
                    <a:cubicBezTo>
                      <a:pt x="96" y="163"/>
                      <a:pt x="98" y="158"/>
                      <a:pt x="99" y="154"/>
                    </a:cubicBezTo>
                    <a:cubicBezTo>
                      <a:pt x="101" y="151"/>
                      <a:pt x="102" y="148"/>
                      <a:pt x="103" y="145"/>
                    </a:cubicBezTo>
                    <a:cubicBezTo>
                      <a:pt x="104" y="142"/>
                      <a:pt x="104" y="140"/>
                      <a:pt x="105" y="138"/>
                    </a:cubicBezTo>
                    <a:cubicBezTo>
                      <a:pt x="106" y="135"/>
                      <a:pt x="107" y="132"/>
                      <a:pt x="108" y="130"/>
                    </a:cubicBezTo>
                    <a:cubicBezTo>
                      <a:pt x="109" y="127"/>
                      <a:pt x="109" y="125"/>
                      <a:pt x="110" y="123"/>
                    </a:cubicBezTo>
                    <a:cubicBezTo>
                      <a:pt x="111" y="120"/>
                      <a:pt x="111" y="118"/>
                      <a:pt x="112" y="115"/>
                    </a:cubicBezTo>
                    <a:cubicBezTo>
                      <a:pt x="113" y="113"/>
                      <a:pt x="113" y="111"/>
                      <a:pt x="114" y="109"/>
                    </a:cubicBezTo>
                    <a:cubicBezTo>
                      <a:pt x="114" y="106"/>
                      <a:pt x="115" y="104"/>
                      <a:pt x="115" y="101"/>
                    </a:cubicBezTo>
                    <a:cubicBezTo>
                      <a:pt x="116" y="99"/>
                      <a:pt x="116" y="97"/>
                      <a:pt x="117" y="95"/>
                    </a:cubicBezTo>
                    <a:cubicBezTo>
                      <a:pt x="117" y="93"/>
                      <a:pt x="118" y="90"/>
                      <a:pt x="118" y="88"/>
                    </a:cubicBezTo>
                    <a:cubicBezTo>
                      <a:pt x="118" y="86"/>
                      <a:pt x="119" y="84"/>
                      <a:pt x="119" y="82"/>
                    </a:cubicBezTo>
                    <a:cubicBezTo>
                      <a:pt x="119" y="79"/>
                      <a:pt x="119" y="76"/>
                      <a:pt x="120" y="74"/>
                    </a:cubicBezTo>
                    <a:cubicBezTo>
                      <a:pt x="120" y="72"/>
                      <a:pt x="120" y="71"/>
                      <a:pt x="120" y="70"/>
                    </a:cubicBezTo>
                    <a:cubicBezTo>
                      <a:pt x="120" y="66"/>
                      <a:pt x="120" y="62"/>
                      <a:pt x="120" y="58"/>
                    </a:cubicBezTo>
                    <a:cubicBezTo>
                      <a:pt x="120" y="57"/>
                      <a:pt x="120" y="56"/>
                      <a:pt x="120" y="55"/>
                    </a:cubicBezTo>
                    <a:cubicBezTo>
                      <a:pt x="120" y="52"/>
                      <a:pt x="120" y="50"/>
                      <a:pt x="120" y="47"/>
                    </a:cubicBezTo>
                    <a:cubicBezTo>
                      <a:pt x="120" y="46"/>
                      <a:pt x="119" y="44"/>
                      <a:pt x="119" y="43"/>
                    </a:cubicBezTo>
                    <a:cubicBezTo>
                      <a:pt x="119" y="41"/>
                      <a:pt x="119" y="39"/>
                      <a:pt x="118" y="37"/>
                    </a:cubicBezTo>
                    <a:cubicBezTo>
                      <a:pt x="118" y="35"/>
                      <a:pt x="118" y="34"/>
                      <a:pt x="117" y="33"/>
                    </a:cubicBezTo>
                    <a:cubicBezTo>
                      <a:pt x="117" y="31"/>
                      <a:pt x="116" y="29"/>
                      <a:pt x="116" y="27"/>
                    </a:cubicBezTo>
                    <a:cubicBezTo>
                      <a:pt x="115" y="26"/>
                      <a:pt x="115" y="24"/>
                      <a:pt x="114" y="23"/>
                    </a:cubicBezTo>
                    <a:cubicBezTo>
                      <a:pt x="114" y="21"/>
                      <a:pt x="113" y="20"/>
                      <a:pt x="112" y="18"/>
                    </a:cubicBezTo>
                    <a:cubicBezTo>
                      <a:pt x="112" y="17"/>
                      <a:pt x="111" y="16"/>
                      <a:pt x="111" y="15"/>
                    </a:cubicBezTo>
                    <a:cubicBezTo>
                      <a:pt x="110" y="13"/>
                      <a:pt x="109" y="11"/>
                      <a:pt x="107" y="9"/>
                    </a:cubicBezTo>
                    <a:cubicBezTo>
                      <a:pt x="107" y="8"/>
                      <a:pt x="106" y="8"/>
                      <a:pt x="106" y="7"/>
                    </a:cubicBezTo>
                    <a:cubicBezTo>
                      <a:pt x="104" y="4"/>
                      <a:pt x="102" y="2"/>
                      <a:pt x="100" y="0"/>
                    </a:cubicBezTo>
                  </a:path>
                </a:pathLst>
              </a:custGeom>
              <a:solidFill>
                <a:schemeClr val="accent1">
                  <a:lumMod val="75000"/>
                </a:schemeClr>
              </a:solidFill>
              <a:ln>
                <a:noFill/>
              </a:ln>
            </p:spPr>
            <p:txBody>
              <a:bodyPr anchor="ctr"/>
              <a:lstStyle/>
              <a:p>
                <a:pPr algn="ctr"/>
                <a:endParaRPr/>
              </a:p>
            </p:txBody>
          </p:sp>
          <p:sp>
            <p:nvSpPr>
              <p:cNvPr id="111" name="í$ḷíḋè">
                <a:extLst>
                  <a:ext uri="{FF2B5EF4-FFF2-40B4-BE49-F238E27FC236}">
                    <a16:creationId xmlns:a16="http://schemas.microsoft.com/office/drawing/2014/main" id="{5AA2DFB1-1393-49C8-886B-EA9FBD499134}"/>
                  </a:ext>
                </a:extLst>
              </p:cNvPr>
              <p:cNvSpPr/>
              <p:nvPr/>
            </p:nvSpPr>
            <p:spPr bwMode="auto">
              <a:xfrm>
                <a:off x="3413125" y="2740026"/>
                <a:ext cx="55563" cy="55563"/>
              </a:xfrm>
              <a:custGeom>
                <a:avLst/>
                <a:gdLst>
                  <a:gd name="T0" fmla="*/ 0 w 35"/>
                  <a:gd name="T1" fmla="*/ 0 h 35"/>
                  <a:gd name="T2" fmla="*/ 0 w 35"/>
                  <a:gd name="T3" fmla="*/ 0 h 35"/>
                  <a:gd name="T4" fmla="*/ 35 w 35"/>
                  <a:gd name="T5" fmla="*/ 35 h 35"/>
                  <a:gd name="T6" fmla="*/ 0 w 35"/>
                  <a:gd name="T7" fmla="*/ 0 h 35"/>
                </a:gdLst>
                <a:ahLst/>
                <a:cxnLst>
                  <a:cxn ang="0">
                    <a:pos x="T0" y="T1"/>
                  </a:cxn>
                  <a:cxn ang="0">
                    <a:pos x="T2" y="T3"/>
                  </a:cxn>
                  <a:cxn ang="0">
                    <a:pos x="T4" y="T5"/>
                  </a:cxn>
                  <a:cxn ang="0">
                    <a:pos x="T6" y="T7"/>
                  </a:cxn>
                </a:cxnLst>
                <a:rect l="0" t="0" r="r" b="b"/>
                <a:pathLst>
                  <a:path w="35" h="35">
                    <a:moveTo>
                      <a:pt x="0" y="0"/>
                    </a:moveTo>
                    <a:lnTo>
                      <a:pt x="0" y="0"/>
                    </a:lnTo>
                    <a:lnTo>
                      <a:pt x="35" y="35"/>
                    </a:lnTo>
                    <a:lnTo>
                      <a:pt x="0" y="0"/>
                    </a:lnTo>
                    <a:close/>
                  </a:path>
                </a:pathLst>
              </a:custGeom>
              <a:solidFill>
                <a:srgbClr val="DF939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2" name="iṩļîḍè">
                <a:extLst>
                  <a:ext uri="{FF2B5EF4-FFF2-40B4-BE49-F238E27FC236}">
                    <a16:creationId xmlns:a16="http://schemas.microsoft.com/office/drawing/2014/main" id="{EA862913-4A76-4DC3-8959-80C18B11EA1F}"/>
                  </a:ext>
                </a:extLst>
              </p:cNvPr>
              <p:cNvSpPr/>
              <p:nvPr/>
            </p:nvSpPr>
            <p:spPr bwMode="auto">
              <a:xfrm>
                <a:off x="3413125" y="2740026"/>
                <a:ext cx="55563" cy="55563"/>
              </a:xfrm>
              <a:custGeom>
                <a:avLst/>
                <a:gdLst>
                  <a:gd name="T0" fmla="*/ 0 w 35"/>
                  <a:gd name="T1" fmla="*/ 0 h 35"/>
                  <a:gd name="T2" fmla="*/ 0 w 35"/>
                  <a:gd name="T3" fmla="*/ 0 h 35"/>
                  <a:gd name="T4" fmla="*/ 35 w 35"/>
                  <a:gd name="T5" fmla="*/ 35 h 35"/>
                  <a:gd name="T6" fmla="*/ 0 w 35"/>
                  <a:gd name="T7" fmla="*/ 0 h 35"/>
                </a:gdLst>
                <a:ahLst/>
                <a:cxnLst>
                  <a:cxn ang="0">
                    <a:pos x="T0" y="T1"/>
                  </a:cxn>
                  <a:cxn ang="0">
                    <a:pos x="T2" y="T3"/>
                  </a:cxn>
                  <a:cxn ang="0">
                    <a:pos x="T4" y="T5"/>
                  </a:cxn>
                  <a:cxn ang="0">
                    <a:pos x="T6" y="T7"/>
                  </a:cxn>
                </a:cxnLst>
                <a:rect l="0" t="0" r="r" b="b"/>
                <a:pathLst>
                  <a:path w="35" h="35">
                    <a:moveTo>
                      <a:pt x="0" y="0"/>
                    </a:moveTo>
                    <a:lnTo>
                      <a:pt x="0" y="0"/>
                    </a:lnTo>
                    <a:lnTo>
                      <a:pt x="35" y="35"/>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3" name="î$ḷídè">
                <a:extLst>
                  <a:ext uri="{FF2B5EF4-FFF2-40B4-BE49-F238E27FC236}">
                    <a16:creationId xmlns:a16="http://schemas.microsoft.com/office/drawing/2014/main" id="{8884F7FC-7D63-42B2-A022-EC5B4D138CC6}"/>
                  </a:ext>
                </a:extLst>
              </p:cNvPr>
              <p:cNvSpPr/>
              <p:nvPr/>
            </p:nvSpPr>
            <p:spPr bwMode="auto">
              <a:xfrm>
                <a:off x="3397250" y="2724151"/>
                <a:ext cx="15875" cy="15875"/>
              </a:xfrm>
              <a:custGeom>
                <a:avLst/>
                <a:gdLst>
                  <a:gd name="T0" fmla="*/ 0 w 10"/>
                  <a:gd name="T1" fmla="*/ 0 h 10"/>
                  <a:gd name="T2" fmla="*/ 0 w 10"/>
                  <a:gd name="T3" fmla="*/ 0 h 10"/>
                  <a:gd name="T4" fmla="*/ 10 w 10"/>
                  <a:gd name="T5" fmla="*/ 10 h 10"/>
                  <a:gd name="T6" fmla="*/ 10 w 10"/>
                  <a:gd name="T7" fmla="*/ 10 h 10"/>
                  <a:gd name="T8" fmla="*/ 0 w 10"/>
                  <a:gd name="T9" fmla="*/ 0 h 10"/>
                </a:gdLst>
                <a:ahLst/>
                <a:cxnLst>
                  <a:cxn ang="0">
                    <a:pos x="T0" y="T1"/>
                  </a:cxn>
                  <a:cxn ang="0">
                    <a:pos x="T2" y="T3"/>
                  </a:cxn>
                  <a:cxn ang="0">
                    <a:pos x="T4" y="T5"/>
                  </a:cxn>
                  <a:cxn ang="0">
                    <a:pos x="T6" y="T7"/>
                  </a:cxn>
                  <a:cxn ang="0">
                    <a:pos x="T8" y="T9"/>
                  </a:cxn>
                </a:cxnLst>
                <a:rect l="0" t="0" r="r" b="b"/>
                <a:pathLst>
                  <a:path w="10" h="10">
                    <a:moveTo>
                      <a:pt x="0" y="0"/>
                    </a:moveTo>
                    <a:lnTo>
                      <a:pt x="0" y="0"/>
                    </a:lnTo>
                    <a:lnTo>
                      <a:pt x="10" y="10"/>
                    </a:lnTo>
                    <a:lnTo>
                      <a:pt x="10" y="10"/>
                    </a:lnTo>
                    <a:lnTo>
                      <a:pt x="0" y="0"/>
                    </a:lnTo>
                    <a:close/>
                  </a:path>
                </a:pathLst>
              </a:custGeom>
              <a:solidFill>
                <a:srgbClr val="DB6522"/>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4" name="išḻïďé">
                <a:extLst>
                  <a:ext uri="{FF2B5EF4-FFF2-40B4-BE49-F238E27FC236}">
                    <a16:creationId xmlns:a16="http://schemas.microsoft.com/office/drawing/2014/main" id="{9A0DE334-E419-47F3-ABFC-1D89500B42BA}"/>
                  </a:ext>
                </a:extLst>
              </p:cNvPr>
              <p:cNvSpPr/>
              <p:nvPr/>
            </p:nvSpPr>
            <p:spPr bwMode="auto">
              <a:xfrm>
                <a:off x="3397250" y="2724151"/>
                <a:ext cx="15875" cy="15875"/>
              </a:xfrm>
              <a:custGeom>
                <a:avLst/>
                <a:gdLst>
                  <a:gd name="T0" fmla="*/ 0 w 10"/>
                  <a:gd name="T1" fmla="*/ 0 h 10"/>
                  <a:gd name="T2" fmla="*/ 0 w 10"/>
                  <a:gd name="T3" fmla="*/ 0 h 10"/>
                  <a:gd name="T4" fmla="*/ 10 w 10"/>
                  <a:gd name="T5" fmla="*/ 10 h 10"/>
                  <a:gd name="T6" fmla="*/ 10 w 10"/>
                  <a:gd name="T7" fmla="*/ 10 h 10"/>
                  <a:gd name="T8" fmla="*/ 0 w 10"/>
                  <a:gd name="T9" fmla="*/ 0 h 10"/>
                </a:gdLst>
                <a:ahLst/>
                <a:cxnLst>
                  <a:cxn ang="0">
                    <a:pos x="T0" y="T1"/>
                  </a:cxn>
                  <a:cxn ang="0">
                    <a:pos x="T2" y="T3"/>
                  </a:cxn>
                  <a:cxn ang="0">
                    <a:pos x="T4" y="T5"/>
                  </a:cxn>
                  <a:cxn ang="0">
                    <a:pos x="T6" y="T7"/>
                  </a:cxn>
                  <a:cxn ang="0">
                    <a:pos x="T8" y="T9"/>
                  </a:cxn>
                </a:cxnLst>
                <a:rect l="0" t="0" r="r" b="b"/>
                <a:pathLst>
                  <a:path w="10" h="10">
                    <a:moveTo>
                      <a:pt x="0" y="0"/>
                    </a:moveTo>
                    <a:lnTo>
                      <a:pt x="0" y="0"/>
                    </a:lnTo>
                    <a:lnTo>
                      <a:pt x="10" y="10"/>
                    </a:lnTo>
                    <a:lnTo>
                      <a:pt x="10" y="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5" name="ïṣ1íde">
                <a:extLst>
                  <a:ext uri="{FF2B5EF4-FFF2-40B4-BE49-F238E27FC236}">
                    <a16:creationId xmlns:a16="http://schemas.microsoft.com/office/drawing/2014/main" id="{7E63D71D-09E5-43BE-9850-A23E1F9F9F41}"/>
                  </a:ext>
                </a:extLst>
              </p:cNvPr>
              <p:cNvSpPr/>
              <p:nvPr/>
            </p:nvSpPr>
            <p:spPr bwMode="auto">
              <a:xfrm>
                <a:off x="3382963" y="2711451"/>
                <a:ext cx="14288" cy="12700"/>
              </a:xfrm>
              <a:custGeom>
                <a:avLst/>
                <a:gdLst>
                  <a:gd name="T0" fmla="*/ 0 w 9"/>
                  <a:gd name="T1" fmla="*/ 0 h 8"/>
                  <a:gd name="T2" fmla="*/ 0 w 9"/>
                  <a:gd name="T3" fmla="*/ 0 h 8"/>
                  <a:gd name="T4" fmla="*/ 9 w 9"/>
                  <a:gd name="T5" fmla="*/ 8 h 8"/>
                  <a:gd name="T6" fmla="*/ 9 w 9"/>
                  <a:gd name="T7" fmla="*/ 8 h 8"/>
                  <a:gd name="T8" fmla="*/ 0 w 9"/>
                  <a:gd name="T9" fmla="*/ 0 h 8"/>
                </a:gdLst>
                <a:ahLst/>
                <a:cxnLst>
                  <a:cxn ang="0">
                    <a:pos x="T0" y="T1"/>
                  </a:cxn>
                  <a:cxn ang="0">
                    <a:pos x="T2" y="T3"/>
                  </a:cxn>
                  <a:cxn ang="0">
                    <a:pos x="T4" y="T5"/>
                  </a:cxn>
                  <a:cxn ang="0">
                    <a:pos x="T6" y="T7"/>
                  </a:cxn>
                  <a:cxn ang="0">
                    <a:pos x="T8" y="T9"/>
                  </a:cxn>
                </a:cxnLst>
                <a:rect l="0" t="0" r="r" b="b"/>
                <a:pathLst>
                  <a:path w="9" h="8">
                    <a:moveTo>
                      <a:pt x="0" y="0"/>
                    </a:moveTo>
                    <a:cubicBezTo>
                      <a:pt x="0" y="0"/>
                      <a:pt x="0" y="0"/>
                      <a:pt x="0" y="0"/>
                    </a:cubicBezTo>
                    <a:cubicBezTo>
                      <a:pt x="9" y="8"/>
                      <a:pt x="9" y="8"/>
                      <a:pt x="9" y="8"/>
                    </a:cubicBezTo>
                    <a:cubicBezTo>
                      <a:pt x="9" y="8"/>
                      <a:pt x="9" y="8"/>
                      <a:pt x="9" y="8"/>
                    </a:cubicBezTo>
                    <a:cubicBezTo>
                      <a:pt x="0" y="0"/>
                      <a:pt x="0" y="0"/>
                      <a:pt x="0" y="0"/>
                    </a:cubicBezTo>
                  </a:path>
                </a:pathLst>
              </a:custGeom>
              <a:solidFill>
                <a:srgbClr val="DC8813"/>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6" name="íṣľíḋê">
                <a:extLst>
                  <a:ext uri="{FF2B5EF4-FFF2-40B4-BE49-F238E27FC236}">
                    <a16:creationId xmlns:a16="http://schemas.microsoft.com/office/drawing/2014/main" id="{683EDAC0-DA83-4AEF-9801-03F9811BF67A}"/>
                  </a:ext>
                </a:extLst>
              </p:cNvPr>
              <p:cNvSpPr/>
              <p:nvPr/>
            </p:nvSpPr>
            <p:spPr bwMode="auto">
              <a:xfrm>
                <a:off x="3352800" y="2682876"/>
                <a:ext cx="30163" cy="28575"/>
              </a:xfrm>
              <a:custGeom>
                <a:avLst/>
                <a:gdLst>
                  <a:gd name="T0" fmla="*/ 0 w 18"/>
                  <a:gd name="T1" fmla="*/ 0 h 18"/>
                  <a:gd name="T2" fmla="*/ 0 w 18"/>
                  <a:gd name="T3" fmla="*/ 0 h 18"/>
                  <a:gd name="T4" fmla="*/ 18 w 18"/>
                  <a:gd name="T5" fmla="*/ 18 h 18"/>
                  <a:gd name="T6" fmla="*/ 18 w 18"/>
                  <a:gd name="T7" fmla="*/ 18 h 18"/>
                  <a:gd name="T8" fmla="*/ 0 w 18"/>
                  <a:gd name="T9" fmla="*/ 0 h 18"/>
                </a:gdLst>
                <a:ahLst/>
                <a:cxnLst>
                  <a:cxn ang="0">
                    <a:pos x="T0" y="T1"/>
                  </a:cxn>
                  <a:cxn ang="0">
                    <a:pos x="T2" y="T3"/>
                  </a:cxn>
                  <a:cxn ang="0">
                    <a:pos x="T4" y="T5"/>
                  </a:cxn>
                  <a:cxn ang="0">
                    <a:pos x="T6" y="T7"/>
                  </a:cxn>
                  <a:cxn ang="0">
                    <a:pos x="T8" y="T9"/>
                  </a:cxn>
                </a:cxnLst>
                <a:rect l="0" t="0" r="r" b="b"/>
                <a:pathLst>
                  <a:path w="18" h="18">
                    <a:moveTo>
                      <a:pt x="0" y="0"/>
                    </a:moveTo>
                    <a:cubicBezTo>
                      <a:pt x="0" y="0"/>
                      <a:pt x="0" y="0"/>
                      <a:pt x="0" y="0"/>
                    </a:cubicBezTo>
                    <a:cubicBezTo>
                      <a:pt x="18" y="18"/>
                      <a:pt x="18" y="18"/>
                      <a:pt x="18" y="18"/>
                    </a:cubicBezTo>
                    <a:cubicBezTo>
                      <a:pt x="18" y="18"/>
                      <a:pt x="18" y="18"/>
                      <a:pt x="18" y="18"/>
                    </a:cubicBezTo>
                    <a:cubicBezTo>
                      <a:pt x="0" y="0"/>
                      <a:pt x="0" y="0"/>
                      <a:pt x="0" y="0"/>
                    </a:cubicBezTo>
                  </a:path>
                </a:pathLst>
              </a:custGeom>
              <a:solidFill>
                <a:srgbClr val="D38B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7" name="íSḷîḑé">
                <a:extLst>
                  <a:ext uri="{FF2B5EF4-FFF2-40B4-BE49-F238E27FC236}">
                    <a16:creationId xmlns:a16="http://schemas.microsoft.com/office/drawing/2014/main" id="{D73B4A5A-7D7E-4800-A1F6-E38272354466}"/>
                  </a:ext>
                </a:extLst>
              </p:cNvPr>
              <p:cNvSpPr/>
              <p:nvPr/>
            </p:nvSpPr>
            <p:spPr bwMode="auto">
              <a:xfrm>
                <a:off x="3352800" y="2651126"/>
                <a:ext cx="147638" cy="144463"/>
              </a:xfrm>
              <a:custGeom>
                <a:avLst/>
                <a:gdLst>
                  <a:gd name="T0" fmla="*/ 23 w 91"/>
                  <a:gd name="T1" fmla="*/ 0 h 89"/>
                  <a:gd name="T2" fmla="*/ 0 w 91"/>
                  <a:gd name="T3" fmla="*/ 19 h 89"/>
                  <a:gd name="T4" fmla="*/ 18 w 91"/>
                  <a:gd name="T5" fmla="*/ 37 h 89"/>
                  <a:gd name="T6" fmla="*/ 27 w 91"/>
                  <a:gd name="T7" fmla="*/ 45 h 89"/>
                  <a:gd name="T8" fmla="*/ 37 w 91"/>
                  <a:gd name="T9" fmla="*/ 55 h 89"/>
                  <a:gd name="T10" fmla="*/ 71 w 91"/>
                  <a:gd name="T11" fmla="*/ 89 h 89"/>
                  <a:gd name="T12" fmla="*/ 91 w 91"/>
                  <a:gd name="T13" fmla="*/ 69 h 89"/>
                  <a:gd name="T14" fmla="*/ 66 w 91"/>
                  <a:gd name="T15" fmla="*/ 44 h 89"/>
                  <a:gd name="T16" fmla="*/ 23 w 91"/>
                  <a:gd name="T17" fmla="*/ 0 h 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1" h="89">
                    <a:moveTo>
                      <a:pt x="23" y="0"/>
                    </a:moveTo>
                    <a:cubicBezTo>
                      <a:pt x="15" y="7"/>
                      <a:pt x="7" y="13"/>
                      <a:pt x="0" y="19"/>
                    </a:cubicBezTo>
                    <a:cubicBezTo>
                      <a:pt x="18" y="37"/>
                      <a:pt x="18" y="37"/>
                      <a:pt x="18" y="37"/>
                    </a:cubicBezTo>
                    <a:cubicBezTo>
                      <a:pt x="27" y="45"/>
                      <a:pt x="27" y="45"/>
                      <a:pt x="27" y="45"/>
                    </a:cubicBezTo>
                    <a:cubicBezTo>
                      <a:pt x="37" y="55"/>
                      <a:pt x="37" y="55"/>
                      <a:pt x="37" y="55"/>
                    </a:cubicBezTo>
                    <a:cubicBezTo>
                      <a:pt x="71" y="89"/>
                      <a:pt x="71" y="89"/>
                      <a:pt x="71" y="89"/>
                    </a:cubicBezTo>
                    <a:cubicBezTo>
                      <a:pt x="91" y="69"/>
                      <a:pt x="91" y="69"/>
                      <a:pt x="91" y="69"/>
                    </a:cubicBezTo>
                    <a:cubicBezTo>
                      <a:pt x="66" y="44"/>
                      <a:pt x="66" y="44"/>
                      <a:pt x="66" y="44"/>
                    </a:cubicBezTo>
                    <a:cubicBezTo>
                      <a:pt x="23" y="0"/>
                      <a:pt x="23" y="0"/>
                      <a:pt x="23" y="0"/>
                    </a:cubicBezTo>
                  </a:path>
                </a:pathLst>
              </a:custGeom>
              <a:solidFill>
                <a:schemeClr val="accent1">
                  <a:lumMod val="75000"/>
                </a:schemeClr>
              </a:solidFill>
              <a:ln>
                <a:noFill/>
              </a:ln>
            </p:spPr>
            <p:txBody>
              <a:bodyPr anchor="ctr"/>
              <a:lstStyle/>
              <a:p>
                <a:pPr algn="ctr"/>
                <a:endParaRPr/>
              </a:p>
            </p:txBody>
          </p:sp>
          <p:sp>
            <p:nvSpPr>
              <p:cNvPr id="118" name="îşḻîdè">
                <a:extLst>
                  <a:ext uri="{FF2B5EF4-FFF2-40B4-BE49-F238E27FC236}">
                    <a16:creationId xmlns:a16="http://schemas.microsoft.com/office/drawing/2014/main" id="{E45AD5F0-31A3-4026-AF62-4375DE418000}"/>
                  </a:ext>
                </a:extLst>
              </p:cNvPr>
              <p:cNvSpPr/>
              <p:nvPr/>
            </p:nvSpPr>
            <p:spPr bwMode="auto">
              <a:xfrm>
                <a:off x="3390900" y="2471738"/>
                <a:ext cx="188913" cy="250825"/>
              </a:xfrm>
              <a:custGeom>
                <a:avLst/>
                <a:gdLst>
                  <a:gd name="T0" fmla="*/ 0 w 117"/>
                  <a:gd name="T1" fmla="*/ 112 h 156"/>
                  <a:gd name="T2" fmla="*/ 0 w 117"/>
                  <a:gd name="T3" fmla="*/ 112 h 156"/>
                  <a:gd name="T4" fmla="*/ 43 w 117"/>
                  <a:gd name="T5" fmla="*/ 156 h 156"/>
                  <a:gd name="T6" fmla="*/ 0 w 117"/>
                  <a:gd name="T7" fmla="*/ 112 h 156"/>
                  <a:gd name="T8" fmla="*/ 87 w 117"/>
                  <a:gd name="T9" fmla="*/ 31 h 156"/>
                  <a:gd name="T10" fmla="*/ 86 w 117"/>
                  <a:gd name="T11" fmla="*/ 31 h 156"/>
                  <a:gd name="T12" fmla="*/ 87 w 117"/>
                  <a:gd name="T13" fmla="*/ 31 h 156"/>
                  <a:gd name="T14" fmla="*/ 87 w 117"/>
                  <a:gd name="T15" fmla="*/ 31 h 156"/>
                  <a:gd name="T16" fmla="*/ 87 w 117"/>
                  <a:gd name="T17" fmla="*/ 31 h 156"/>
                  <a:gd name="T18" fmla="*/ 87 w 117"/>
                  <a:gd name="T19" fmla="*/ 31 h 156"/>
                  <a:gd name="T20" fmla="*/ 87 w 117"/>
                  <a:gd name="T21" fmla="*/ 31 h 156"/>
                  <a:gd name="T22" fmla="*/ 87 w 117"/>
                  <a:gd name="T23" fmla="*/ 31 h 156"/>
                  <a:gd name="T24" fmla="*/ 87 w 117"/>
                  <a:gd name="T25" fmla="*/ 31 h 156"/>
                  <a:gd name="T26" fmla="*/ 88 w 117"/>
                  <a:gd name="T27" fmla="*/ 30 h 156"/>
                  <a:gd name="T28" fmla="*/ 87 w 117"/>
                  <a:gd name="T29" fmla="*/ 30 h 156"/>
                  <a:gd name="T30" fmla="*/ 88 w 117"/>
                  <a:gd name="T31" fmla="*/ 30 h 156"/>
                  <a:gd name="T32" fmla="*/ 88 w 117"/>
                  <a:gd name="T33" fmla="*/ 30 h 156"/>
                  <a:gd name="T34" fmla="*/ 88 w 117"/>
                  <a:gd name="T35" fmla="*/ 30 h 156"/>
                  <a:gd name="T36" fmla="*/ 88 w 117"/>
                  <a:gd name="T37" fmla="*/ 30 h 156"/>
                  <a:gd name="T38" fmla="*/ 89 w 117"/>
                  <a:gd name="T39" fmla="*/ 29 h 156"/>
                  <a:gd name="T40" fmla="*/ 88 w 117"/>
                  <a:gd name="T41" fmla="*/ 30 h 156"/>
                  <a:gd name="T42" fmla="*/ 89 w 117"/>
                  <a:gd name="T43" fmla="*/ 29 h 156"/>
                  <a:gd name="T44" fmla="*/ 89 w 117"/>
                  <a:gd name="T45" fmla="*/ 29 h 156"/>
                  <a:gd name="T46" fmla="*/ 89 w 117"/>
                  <a:gd name="T47" fmla="*/ 29 h 156"/>
                  <a:gd name="T48" fmla="*/ 89 w 117"/>
                  <a:gd name="T49" fmla="*/ 29 h 156"/>
                  <a:gd name="T50" fmla="*/ 90 w 117"/>
                  <a:gd name="T51" fmla="*/ 28 h 156"/>
                  <a:gd name="T52" fmla="*/ 89 w 117"/>
                  <a:gd name="T53" fmla="*/ 29 h 156"/>
                  <a:gd name="T54" fmla="*/ 90 w 117"/>
                  <a:gd name="T55" fmla="*/ 28 h 156"/>
                  <a:gd name="T56" fmla="*/ 116 w 117"/>
                  <a:gd name="T57" fmla="*/ 1 h 156"/>
                  <a:gd name="T58" fmla="*/ 90 w 117"/>
                  <a:gd name="T59" fmla="*/ 28 h 156"/>
                  <a:gd name="T60" fmla="*/ 116 w 117"/>
                  <a:gd name="T61" fmla="*/ 1 h 156"/>
                  <a:gd name="T62" fmla="*/ 116 w 117"/>
                  <a:gd name="T63" fmla="*/ 1 h 156"/>
                  <a:gd name="T64" fmla="*/ 116 w 117"/>
                  <a:gd name="T65" fmla="*/ 1 h 156"/>
                  <a:gd name="T66" fmla="*/ 116 w 117"/>
                  <a:gd name="T67" fmla="*/ 1 h 156"/>
                  <a:gd name="T68" fmla="*/ 116 w 117"/>
                  <a:gd name="T69" fmla="*/ 1 h 156"/>
                  <a:gd name="T70" fmla="*/ 116 w 117"/>
                  <a:gd name="T71" fmla="*/ 1 h 156"/>
                  <a:gd name="T72" fmla="*/ 116 w 117"/>
                  <a:gd name="T73" fmla="*/ 1 h 156"/>
                  <a:gd name="T74" fmla="*/ 117 w 117"/>
                  <a:gd name="T75" fmla="*/ 1 h 156"/>
                  <a:gd name="T76" fmla="*/ 117 w 117"/>
                  <a:gd name="T77" fmla="*/ 1 h 156"/>
                  <a:gd name="T78" fmla="*/ 117 w 117"/>
                  <a:gd name="T79" fmla="*/ 1 h 156"/>
                  <a:gd name="T80" fmla="*/ 117 w 117"/>
                  <a:gd name="T81" fmla="*/ 0 h 156"/>
                  <a:gd name="T82" fmla="*/ 117 w 117"/>
                  <a:gd name="T83" fmla="*/ 0 h 156"/>
                  <a:gd name="T84" fmla="*/ 117 w 117"/>
                  <a:gd name="T85" fmla="*/ 0 h 156"/>
                  <a:gd name="T86" fmla="*/ 117 w 117"/>
                  <a:gd name="T87" fmla="*/ 0 h 156"/>
                  <a:gd name="T88" fmla="*/ 117 w 117"/>
                  <a:gd name="T89" fmla="*/ 0 h 156"/>
                  <a:gd name="T90" fmla="*/ 117 w 117"/>
                  <a:gd name="T91" fmla="*/ 0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7" h="156">
                    <a:moveTo>
                      <a:pt x="0" y="112"/>
                    </a:moveTo>
                    <a:cubicBezTo>
                      <a:pt x="0" y="112"/>
                      <a:pt x="0" y="112"/>
                      <a:pt x="0" y="112"/>
                    </a:cubicBezTo>
                    <a:cubicBezTo>
                      <a:pt x="43" y="156"/>
                      <a:pt x="43" y="156"/>
                      <a:pt x="43" y="156"/>
                    </a:cubicBezTo>
                    <a:cubicBezTo>
                      <a:pt x="0" y="112"/>
                      <a:pt x="0" y="112"/>
                      <a:pt x="0" y="112"/>
                    </a:cubicBezTo>
                    <a:moveTo>
                      <a:pt x="87" y="31"/>
                    </a:moveTo>
                    <a:cubicBezTo>
                      <a:pt x="86" y="31"/>
                      <a:pt x="86" y="31"/>
                      <a:pt x="86" y="31"/>
                    </a:cubicBezTo>
                    <a:cubicBezTo>
                      <a:pt x="86" y="31"/>
                      <a:pt x="86" y="31"/>
                      <a:pt x="87" y="31"/>
                    </a:cubicBezTo>
                    <a:moveTo>
                      <a:pt x="87" y="31"/>
                    </a:moveTo>
                    <a:cubicBezTo>
                      <a:pt x="87" y="31"/>
                      <a:pt x="87" y="31"/>
                      <a:pt x="87" y="31"/>
                    </a:cubicBezTo>
                    <a:cubicBezTo>
                      <a:pt x="87" y="31"/>
                      <a:pt x="87" y="31"/>
                      <a:pt x="87" y="31"/>
                    </a:cubicBezTo>
                    <a:moveTo>
                      <a:pt x="87" y="31"/>
                    </a:moveTo>
                    <a:cubicBezTo>
                      <a:pt x="87" y="31"/>
                      <a:pt x="87" y="31"/>
                      <a:pt x="87" y="31"/>
                    </a:cubicBezTo>
                    <a:cubicBezTo>
                      <a:pt x="87" y="31"/>
                      <a:pt x="87" y="31"/>
                      <a:pt x="87" y="31"/>
                    </a:cubicBezTo>
                    <a:moveTo>
                      <a:pt x="88" y="30"/>
                    </a:moveTo>
                    <a:cubicBezTo>
                      <a:pt x="88" y="30"/>
                      <a:pt x="88" y="30"/>
                      <a:pt x="87" y="30"/>
                    </a:cubicBezTo>
                    <a:cubicBezTo>
                      <a:pt x="88" y="30"/>
                      <a:pt x="88" y="30"/>
                      <a:pt x="88" y="30"/>
                    </a:cubicBezTo>
                    <a:moveTo>
                      <a:pt x="88" y="30"/>
                    </a:moveTo>
                    <a:cubicBezTo>
                      <a:pt x="88" y="30"/>
                      <a:pt x="88" y="30"/>
                      <a:pt x="88" y="30"/>
                    </a:cubicBezTo>
                    <a:cubicBezTo>
                      <a:pt x="88" y="30"/>
                      <a:pt x="88" y="30"/>
                      <a:pt x="88" y="30"/>
                    </a:cubicBezTo>
                    <a:moveTo>
                      <a:pt x="89" y="29"/>
                    </a:moveTo>
                    <a:cubicBezTo>
                      <a:pt x="89" y="29"/>
                      <a:pt x="88" y="30"/>
                      <a:pt x="88" y="30"/>
                    </a:cubicBezTo>
                    <a:cubicBezTo>
                      <a:pt x="88" y="30"/>
                      <a:pt x="89" y="29"/>
                      <a:pt x="89" y="29"/>
                    </a:cubicBezTo>
                    <a:moveTo>
                      <a:pt x="89" y="29"/>
                    </a:moveTo>
                    <a:cubicBezTo>
                      <a:pt x="89" y="29"/>
                      <a:pt x="89" y="29"/>
                      <a:pt x="89" y="29"/>
                    </a:cubicBezTo>
                    <a:cubicBezTo>
                      <a:pt x="89" y="29"/>
                      <a:pt x="89" y="29"/>
                      <a:pt x="89" y="29"/>
                    </a:cubicBezTo>
                    <a:moveTo>
                      <a:pt x="90" y="28"/>
                    </a:moveTo>
                    <a:cubicBezTo>
                      <a:pt x="89" y="28"/>
                      <a:pt x="89" y="28"/>
                      <a:pt x="89" y="29"/>
                    </a:cubicBezTo>
                    <a:cubicBezTo>
                      <a:pt x="89" y="28"/>
                      <a:pt x="89" y="28"/>
                      <a:pt x="90" y="28"/>
                    </a:cubicBezTo>
                    <a:moveTo>
                      <a:pt x="116" y="1"/>
                    </a:moveTo>
                    <a:cubicBezTo>
                      <a:pt x="108" y="10"/>
                      <a:pt x="99" y="19"/>
                      <a:pt x="90" y="28"/>
                    </a:cubicBezTo>
                    <a:cubicBezTo>
                      <a:pt x="99" y="19"/>
                      <a:pt x="108" y="10"/>
                      <a:pt x="116" y="1"/>
                    </a:cubicBezTo>
                    <a:moveTo>
                      <a:pt x="116" y="1"/>
                    </a:moveTo>
                    <a:cubicBezTo>
                      <a:pt x="116" y="1"/>
                      <a:pt x="116" y="1"/>
                      <a:pt x="116" y="1"/>
                    </a:cubicBezTo>
                    <a:cubicBezTo>
                      <a:pt x="116" y="1"/>
                      <a:pt x="116" y="1"/>
                      <a:pt x="116" y="1"/>
                    </a:cubicBezTo>
                    <a:moveTo>
                      <a:pt x="116" y="1"/>
                    </a:moveTo>
                    <a:cubicBezTo>
                      <a:pt x="116" y="1"/>
                      <a:pt x="116" y="1"/>
                      <a:pt x="116" y="1"/>
                    </a:cubicBezTo>
                    <a:cubicBezTo>
                      <a:pt x="116" y="1"/>
                      <a:pt x="116" y="1"/>
                      <a:pt x="116" y="1"/>
                    </a:cubicBezTo>
                    <a:moveTo>
                      <a:pt x="117" y="1"/>
                    </a:moveTo>
                    <a:cubicBezTo>
                      <a:pt x="117" y="1"/>
                      <a:pt x="117" y="1"/>
                      <a:pt x="117" y="1"/>
                    </a:cubicBezTo>
                    <a:cubicBezTo>
                      <a:pt x="117" y="1"/>
                      <a:pt x="117" y="1"/>
                      <a:pt x="117" y="1"/>
                    </a:cubicBezTo>
                    <a:moveTo>
                      <a:pt x="117" y="0"/>
                    </a:moveTo>
                    <a:cubicBezTo>
                      <a:pt x="117" y="0"/>
                      <a:pt x="117" y="0"/>
                      <a:pt x="117" y="0"/>
                    </a:cubicBezTo>
                    <a:cubicBezTo>
                      <a:pt x="117" y="0"/>
                      <a:pt x="117" y="0"/>
                      <a:pt x="117" y="0"/>
                    </a:cubicBezTo>
                    <a:moveTo>
                      <a:pt x="117" y="0"/>
                    </a:moveTo>
                    <a:cubicBezTo>
                      <a:pt x="117" y="0"/>
                      <a:pt x="117" y="0"/>
                      <a:pt x="117" y="0"/>
                    </a:cubicBezTo>
                    <a:cubicBezTo>
                      <a:pt x="117" y="0"/>
                      <a:pt x="117" y="0"/>
                      <a:pt x="117" y="0"/>
                    </a:cubicBezTo>
                  </a:path>
                </a:pathLst>
              </a:custGeom>
              <a:solidFill>
                <a:srgbClr val="D38B8E"/>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19" name="işlíḍè">
                <a:extLst>
                  <a:ext uri="{FF2B5EF4-FFF2-40B4-BE49-F238E27FC236}">
                    <a16:creationId xmlns:a16="http://schemas.microsoft.com/office/drawing/2014/main" id="{39E96F47-04FF-4868-A919-D8CB39A86897}"/>
                  </a:ext>
                </a:extLst>
              </p:cNvPr>
              <p:cNvSpPr/>
              <p:nvPr/>
            </p:nvSpPr>
            <p:spPr bwMode="auto">
              <a:xfrm>
                <a:off x="3238500" y="2220913"/>
                <a:ext cx="531813" cy="530225"/>
              </a:xfrm>
              <a:custGeom>
                <a:avLst/>
                <a:gdLst>
                  <a:gd name="T0" fmla="*/ 329 w 329"/>
                  <a:gd name="T1" fmla="*/ 0 h 329"/>
                  <a:gd name="T2" fmla="*/ 80 w 329"/>
                  <a:gd name="T3" fmla="*/ 248 h 329"/>
                  <a:gd name="T4" fmla="*/ 77 w 329"/>
                  <a:gd name="T5" fmla="*/ 251 h 329"/>
                  <a:gd name="T6" fmla="*/ 57 w 329"/>
                  <a:gd name="T7" fmla="*/ 271 h 329"/>
                  <a:gd name="T8" fmla="*/ 0 w 329"/>
                  <a:gd name="T9" fmla="*/ 328 h 329"/>
                  <a:gd name="T10" fmla="*/ 3 w 329"/>
                  <a:gd name="T11" fmla="*/ 329 h 329"/>
                  <a:gd name="T12" fmla="*/ 71 w 329"/>
                  <a:gd name="T13" fmla="*/ 286 h 329"/>
                  <a:gd name="T14" fmla="*/ 71 w 329"/>
                  <a:gd name="T15" fmla="*/ 286 h 329"/>
                  <a:gd name="T16" fmla="*/ 71 w 329"/>
                  <a:gd name="T17" fmla="*/ 286 h 329"/>
                  <a:gd name="T18" fmla="*/ 94 w 329"/>
                  <a:gd name="T19" fmla="*/ 267 h 329"/>
                  <a:gd name="T20" fmla="*/ 94 w 329"/>
                  <a:gd name="T21" fmla="*/ 267 h 329"/>
                  <a:gd name="T22" fmla="*/ 94 w 329"/>
                  <a:gd name="T23" fmla="*/ 267 h 329"/>
                  <a:gd name="T24" fmla="*/ 180 w 329"/>
                  <a:gd name="T25" fmla="*/ 186 h 329"/>
                  <a:gd name="T26" fmla="*/ 181 w 329"/>
                  <a:gd name="T27" fmla="*/ 186 h 329"/>
                  <a:gd name="T28" fmla="*/ 181 w 329"/>
                  <a:gd name="T29" fmla="*/ 186 h 329"/>
                  <a:gd name="T30" fmla="*/ 181 w 329"/>
                  <a:gd name="T31" fmla="*/ 186 h 329"/>
                  <a:gd name="T32" fmla="*/ 181 w 329"/>
                  <a:gd name="T33" fmla="*/ 186 h 329"/>
                  <a:gd name="T34" fmla="*/ 181 w 329"/>
                  <a:gd name="T35" fmla="*/ 186 h 329"/>
                  <a:gd name="T36" fmla="*/ 181 w 329"/>
                  <a:gd name="T37" fmla="*/ 185 h 329"/>
                  <a:gd name="T38" fmla="*/ 182 w 329"/>
                  <a:gd name="T39" fmla="*/ 185 h 329"/>
                  <a:gd name="T40" fmla="*/ 182 w 329"/>
                  <a:gd name="T41" fmla="*/ 185 h 329"/>
                  <a:gd name="T42" fmla="*/ 182 w 329"/>
                  <a:gd name="T43" fmla="*/ 185 h 329"/>
                  <a:gd name="T44" fmla="*/ 182 w 329"/>
                  <a:gd name="T45" fmla="*/ 185 h 329"/>
                  <a:gd name="T46" fmla="*/ 183 w 329"/>
                  <a:gd name="T47" fmla="*/ 184 h 329"/>
                  <a:gd name="T48" fmla="*/ 183 w 329"/>
                  <a:gd name="T49" fmla="*/ 184 h 329"/>
                  <a:gd name="T50" fmla="*/ 183 w 329"/>
                  <a:gd name="T51" fmla="*/ 184 h 329"/>
                  <a:gd name="T52" fmla="*/ 183 w 329"/>
                  <a:gd name="T53" fmla="*/ 184 h 329"/>
                  <a:gd name="T54" fmla="*/ 184 w 329"/>
                  <a:gd name="T55" fmla="*/ 183 h 329"/>
                  <a:gd name="T56" fmla="*/ 184 w 329"/>
                  <a:gd name="T57" fmla="*/ 183 h 329"/>
                  <a:gd name="T58" fmla="*/ 184 w 329"/>
                  <a:gd name="T59" fmla="*/ 183 h 329"/>
                  <a:gd name="T60" fmla="*/ 210 w 329"/>
                  <a:gd name="T61" fmla="*/ 156 h 329"/>
                  <a:gd name="T62" fmla="*/ 210 w 329"/>
                  <a:gd name="T63" fmla="*/ 156 h 329"/>
                  <a:gd name="T64" fmla="*/ 210 w 329"/>
                  <a:gd name="T65" fmla="*/ 156 h 329"/>
                  <a:gd name="T66" fmla="*/ 210 w 329"/>
                  <a:gd name="T67" fmla="*/ 156 h 329"/>
                  <a:gd name="T68" fmla="*/ 210 w 329"/>
                  <a:gd name="T69" fmla="*/ 156 h 329"/>
                  <a:gd name="T70" fmla="*/ 211 w 329"/>
                  <a:gd name="T71" fmla="*/ 156 h 329"/>
                  <a:gd name="T72" fmla="*/ 211 w 329"/>
                  <a:gd name="T73" fmla="*/ 156 h 329"/>
                  <a:gd name="T74" fmla="*/ 211 w 329"/>
                  <a:gd name="T75" fmla="*/ 155 h 329"/>
                  <a:gd name="T76" fmla="*/ 211 w 329"/>
                  <a:gd name="T77" fmla="*/ 155 h 329"/>
                  <a:gd name="T78" fmla="*/ 211 w 329"/>
                  <a:gd name="T79" fmla="*/ 155 h 329"/>
                  <a:gd name="T80" fmla="*/ 211 w 329"/>
                  <a:gd name="T81" fmla="*/ 155 h 329"/>
                  <a:gd name="T82" fmla="*/ 329 w 329"/>
                  <a:gd name="T83" fmla="*/ 3 h 329"/>
                  <a:gd name="T84" fmla="*/ 329 w 329"/>
                  <a:gd name="T85" fmla="*/ 0 h 329"/>
                  <a:gd name="T86" fmla="*/ 329 w 329"/>
                  <a:gd name="T87" fmla="*/ 0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29" h="329">
                    <a:moveTo>
                      <a:pt x="329" y="0"/>
                    </a:moveTo>
                    <a:cubicBezTo>
                      <a:pt x="80" y="248"/>
                      <a:pt x="80" y="248"/>
                      <a:pt x="80" y="248"/>
                    </a:cubicBezTo>
                    <a:cubicBezTo>
                      <a:pt x="77" y="251"/>
                      <a:pt x="77" y="251"/>
                      <a:pt x="77" y="251"/>
                    </a:cubicBezTo>
                    <a:cubicBezTo>
                      <a:pt x="57" y="271"/>
                      <a:pt x="57" y="271"/>
                      <a:pt x="57" y="271"/>
                    </a:cubicBezTo>
                    <a:cubicBezTo>
                      <a:pt x="0" y="328"/>
                      <a:pt x="0" y="328"/>
                      <a:pt x="0" y="328"/>
                    </a:cubicBezTo>
                    <a:cubicBezTo>
                      <a:pt x="1" y="328"/>
                      <a:pt x="2" y="329"/>
                      <a:pt x="3" y="329"/>
                    </a:cubicBezTo>
                    <a:cubicBezTo>
                      <a:pt x="13" y="329"/>
                      <a:pt x="38" y="313"/>
                      <a:pt x="71" y="286"/>
                    </a:cubicBezTo>
                    <a:cubicBezTo>
                      <a:pt x="71" y="286"/>
                      <a:pt x="71" y="286"/>
                      <a:pt x="71" y="286"/>
                    </a:cubicBezTo>
                    <a:cubicBezTo>
                      <a:pt x="71" y="286"/>
                      <a:pt x="71" y="286"/>
                      <a:pt x="71" y="286"/>
                    </a:cubicBezTo>
                    <a:cubicBezTo>
                      <a:pt x="78" y="280"/>
                      <a:pt x="86" y="274"/>
                      <a:pt x="94" y="267"/>
                    </a:cubicBezTo>
                    <a:cubicBezTo>
                      <a:pt x="94" y="267"/>
                      <a:pt x="94" y="267"/>
                      <a:pt x="94" y="267"/>
                    </a:cubicBezTo>
                    <a:cubicBezTo>
                      <a:pt x="94" y="267"/>
                      <a:pt x="94" y="267"/>
                      <a:pt x="94" y="267"/>
                    </a:cubicBezTo>
                    <a:cubicBezTo>
                      <a:pt x="120" y="245"/>
                      <a:pt x="150" y="217"/>
                      <a:pt x="180" y="186"/>
                    </a:cubicBezTo>
                    <a:cubicBezTo>
                      <a:pt x="180" y="186"/>
                      <a:pt x="180" y="186"/>
                      <a:pt x="181" y="186"/>
                    </a:cubicBezTo>
                    <a:cubicBezTo>
                      <a:pt x="181" y="186"/>
                      <a:pt x="181" y="186"/>
                      <a:pt x="181" y="186"/>
                    </a:cubicBezTo>
                    <a:cubicBezTo>
                      <a:pt x="181" y="186"/>
                      <a:pt x="181" y="186"/>
                      <a:pt x="181" y="186"/>
                    </a:cubicBezTo>
                    <a:cubicBezTo>
                      <a:pt x="181" y="186"/>
                      <a:pt x="181" y="186"/>
                      <a:pt x="181" y="186"/>
                    </a:cubicBezTo>
                    <a:cubicBezTo>
                      <a:pt x="181" y="186"/>
                      <a:pt x="181" y="186"/>
                      <a:pt x="181" y="186"/>
                    </a:cubicBezTo>
                    <a:cubicBezTo>
                      <a:pt x="181" y="186"/>
                      <a:pt x="181" y="186"/>
                      <a:pt x="181" y="185"/>
                    </a:cubicBezTo>
                    <a:cubicBezTo>
                      <a:pt x="182" y="185"/>
                      <a:pt x="182" y="185"/>
                      <a:pt x="182" y="185"/>
                    </a:cubicBezTo>
                    <a:cubicBezTo>
                      <a:pt x="182" y="185"/>
                      <a:pt x="182" y="185"/>
                      <a:pt x="182" y="185"/>
                    </a:cubicBezTo>
                    <a:cubicBezTo>
                      <a:pt x="182" y="185"/>
                      <a:pt x="182" y="185"/>
                      <a:pt x="182" y="185"/>
                    </a:cubicBezTo>
                    <a:cubicBezTo>
                      <a:pt x="182" y="185"/>
                      <a:pt x="182" y="185"/>
                      <a:pt x="182" y="185"/>
                    </a:cubicBezTo>
                    <a:cubicBezTo>
                      <a:pt x="182" y="185"/>
                      <a:pt x="183" y="184"/>
                      <a:pt x="183" y="184"/>
                    </a:cubicBezTo>
                    <a:cubicBezTo>
                      <a:pt x="183" y="184"/>
                      <a:pt x="183" y="184"/>
                      <a:pt x="183" y="184"/>
                    </a:cubicBezTo>
                    <a:cubicBezTo>
                      <a:pt x="183" y="184"/>
                      <a:pt x="183" y="184"/>
                      <a:pt x="183" y="184"/>
                    </a:cubicBezTo>
                    <a:cubicBezTo>
                      <a:pt x="183" y="184"/>
                      <a:pt x="183" y="184"/>
                      <a:pt x="183" y="184"/>
                    </a:cubicBezTo>
                    <a:cubicBezTo>
                      <a:pt x="183" y="183"/>
                      <a:pt x="183" y="183"/>
                      <a:pt x="184" y="183"/>
                    </a:cubicBezTo>
                    <a:cubicBezTo>
                      <a:pt x="184" y="183"/>
                      <a:pt x="184" y="183"/>
                      <a:pt x="184" y="183"/>
                    </a:cubicBezTo>
                    <a:cubicBezTo>
                      <a:pt x="184" y="183"/>
                      <a:pt x="184" y="183"/>
                      <a:pt x="184" y="183"/>
                    </a:cubicBezTo>
                    <a:cubicBezTo>
                      <a:pt x="193" y="174"/>
                      <a:pt x="202" y="165"/>
                      <a:pt x="210" y="156"/>
                    </a:cubicBezTo>
                    <a:cubicBezTo>
                      <a:pt x="210" y="156"/>
                      <a:pt x="210" y="156"/>
                      <a:pt x="210" y="156"/>
                    </a:cubicBezTo>
                    <a:cubicBezTo>
                      <a:pt x="210" y="156"/>
                      <a:pt x="210" y="156"/>
                      <a:pt x="210" y="156"/>
                    </a:cubicBezTo>
                    <a:cubicBezTo>
                      <a:pt x="210" y="156"/>
                      <a:pt x="210" y="156"/>
                      <a:pt x="210" y="156"/>
                    </a:cubicBezTo>
                    <a:cubicBezTo>
                      <a:pt x="210" y="156"/>
                      <a:pt x="210" y="156"/>
                      <a:pt x="210" y="156"/>
                    </a:cubicBezTo>
                    <a:cubicBezTo>
                      <a:pt x="211" y="156"/>
                      <a:pt x="211" y="156"/>
                      <a:pt x="211" y="156"/>
                    </a:cubicBezTo>
                    <a:cubicBezTo>
                      <a:pt x="211" y="156"/>
                      <a:pt x="211" y="156"/>
                      <a:pt x="211" y="156"/>
                    </a:cubicBezTo>
                    <a:cubicBezTo>
                      <a:pt x="211" y="156"/>
                      <a:pt x="211" y="155"/>
                      <a:pt x="211" y="155"/>
                    </a:cubicBezTo>
                    <a:cubicBezTo>
                      <a:pt x="211" y="155"/>
                      <a:pt x="211" y="155"/>
                      <a:pt x="211" y="155"/>
                    </a:cubicBezTo>
                    <a:cubicBezTo>
                      <a:pt x="211" y="155"/>
                      <a:pt x="211" y="155"/>
                      <a:pt x="211" y="155"/>
                    </a:cubicBezTo>
                    <a:cubicBezTo>
                      <a:pt x="211" y="155"/>
                      <a:pt x="211" y="155"/>
                      <a:pt x="211" y="155"/>
                    </a:cubicBezTo>
                    <a:cubicBezTo>
                      <a:pt x="281" y="83"/>
                      <a:pt x="329" y="20"/>
                      <a:pt x="329" y="3"/>
                    </a:cubicBezTo>
                    <a:cubicBezTo>
                      <a:pt x="329" y="1"/>
                      <a:pt x="329" y="0"/>
                      <a:pt x="329" y="0"/>
                    </a:cubicBezTo>
                    <a:cubicBezTo>
                      <a:pt x="329" y="0"/>
                      <a:pt x="329" y="0"/>
                      <a:pt x="329" y="0"/>
                    </a:cubicBezTo>
                  </a:path>
                </a:pathLst>
              </a:custGeom>
              <a:solidFill>
                <a:schemeClr val="accent1">
                  <a:lumMod val="75000"/>
                </a:schemeClr>
              </a:solidFill>
              <a:ln>
                <a:noFill/>
              </a:ln>
            </p:spPr>
            <p:txBody>
              <a:bodyPr anchor="ctr"/>
              <a:lstStyle/>
              <a:p>
                <a:pPr algn="ctr"/>
                <a:endParaRPr/>
              </a:p>
            </p:txBody>
          </p:sp>
          <p:sp>
            <p:nvSpPr>
              <p:cNvPr id="120" name="iṥliḍé">
                <a:extLst>
                  <a:ext uri="{FF2B5EF4-FFF2-40B4-BE49-F238E27FC236}">
                    <a16:creationId xmlns:a16="http://schemas.microsoft.com/office/drawing/2014/main" id="{52D68B5A-4039-46D1-9D9D-66380B6ECA92}"/>
                  </a:ext>
                </a:extLst>
              </p:cNvPr>
              <p:cNvSpPr/>
              <p:nvPr/>
            </p:nvSpPr>
            <p:spPr bwMode="auto">
              <a:xfrm>
                <a:off x="3944938" y="1809751"/>
                <a:ext cx="280988" cy="280988"/>
              </a:xfrm>
              <a:custGeom>
                <a:avLst/>
                <a:gdLst>
                  <a:gd name="T0" fmla="*/ 77 w 174"/>
                  <a:gd name="T1" fmla="*/ 162 h 174"/>
                  <a:gd name="T2" fmla="*/ 72 w 174"/>
                  <a:gd name="T3" fmla="*/ 167 h 174"/>
                  <a:gd name="T4" fmla="*/ 95 w 174"/>
                  <a:gd name="T5" fmla="*/ 154 h 174"/>
                  <a:gd name="T6" fmla="*/ 100 w 174"/>
                  <a:gd name="T7" fmla="*/ 158 h 174"/>
                  <a:gd name="T8" fmla="*/ 95 w 174"/>
                  <a:gd name="T9" fmla="*/ 164 h 174"/>
                  <a:gd name="T10" fmla="*/ 90 w 174"/>
                  <a:gd name="T11" fmla="*/ 160 h 174"/>
                  <a:gd name="T12" fmla="*/ 95 w 174"/>
                  <a:gd name="T13" fmla="*/ 154 h 174"/>
                  <a:gd name="T14" fmla="*/ 50 w 174"/>
                  <a:gd name="T15" fmla="*/ 154 h 174"/>
                  <a:gd name="T16" fmla="*/ 49 w 174"/>
                  <a:gd name="T17" fmla="*/ 164 h 174"/>
                  <a:gd name="T18" fmla="*/ 43 w 174"/>
                  <a:gd name="T19" fmla="*/ 159 h 174"/>
                  <a:gd name="T20" fmla="*/ 49 w 174"/>
                  <a:gd name="T21" fmla="*/ 154 h 174"/>
                  <a:gd name="T22" fmla="*/ 122 w 174"/>
                  <a:gd name="T23" fmla="*/ 147 h 174"/>
                  <a:gd name="T24" fmla="*/ 120 w 174"/>
                  <a:gd name="T25" fmla="*/ 155 h 174"/>
                  <a:gd name="T26" fmla="*/ 113 w 174"/>
                  <a:gd name="T27" fmla="*/ 153 h 174"/>
                  <a:gd name="T28" fmla="*/ 112 w 174"/>
                  <a:gd name="T29" fmla="*/ 150 h 174"/>
                  <a:gd name="T30" fmla="*/ 27 w 174"/>
                  <a:gd name="T31" fmla="*/ 145 h 174"/>
                  <a:gd name="T32" fmla="*/ 32 w 174"/>
                  <a:gd name="T33" fmla="*/ 150 h 174"/>
                  <a:gd name="T34" fmla="*/ 31 w 174"/>
                  <a:gd name="T35" fmla="*/ 153 h 174"/>
                  <a:gd name="T36" fmla="*/ 27 w 174"/>
                  <a:gd name="T37" fmla="*/ 155 h 174"/>
                  <a:gd name="T38" fmla="*/ 22 w 174"/>
                  <a:gd name="T39" fmla="*/ 147 h 174"/>
                  <a:gd name="T40" fmla="*/ 136 w 174"/>
                  <a:gd name="T41" fmla="*/ 130 h 174"/>
                  <a:gd name="T42" fmla="*/ 141 w 174"/>
                  <a:gd name="T43" fmla="*/ 136 h 174"/>
                  <a:gd name="T44" fmla="*/ 136 w 174"/>
                  <a:gd name="T45" fmla="*/ 141 h 174"/>
                  <a:gd name="T46" fmla="*/ 132 w 174"/>
                  <a:gd name="T47" fmla="*/ 132 h 174"/>
                  <a:gd name="T48" fmla="*/ 136 w 174"/>
                  <a:gd name="T49" fmla="*/ 130 h 174"/>
                  <a:gd name="T50" fmla="*/ 156 w 174"/>
                  <a:gd name="T51" fmla="*/ 117 h 174"/>
                  <a:gd name="T52" fmla="*/ 150 w 174"/>
                  <a:gd name="T53" fmla="*/ 122 h 174"/>
                  <a:gd name="T54" fmla="*/ 148 w 174"/>
                  <a:gd name="T55" fmla="*/ 122 h 174"/>
                  <a:gd name="T56" fmla="*/ 146 w 174"/>
                  <a:gd name="T57" fmla="*/ 114 h 174"/>
                  <a:gd name="T58" fmla="*/ 159 w 174"/>
                  <a:gd name="T59" fmla="*/ 90 h 174"/>
                  <a:gd name="T60" fmla="*/ 165 w 174"/>
                  <a:gd name="T61" fmla="*/ 95 h 174"/>
                  <a:gd name="T62" fmla="*/ 159 w 174"/>
                  <a:gd name="T63" fmla="*/ 101 h 174"/>
                  <a:gd name="T64" fmla="*/ 154 w 174"/>
                  <a:gd name="T65" fmla="*/ 95 h 174"/>
                  <a:gd name="T66" fmla="*/ 159 w 174"/>
                  <a:gd name="T67" fmla="*/ 90 h 174"/>
                  <a:gd name="T68" fmla="*/ 162 w 174"/>
                  <a:gd name="T69" fmla="*/ 67 h 174"/>
                  <a:gd name="T70" fmla="*/ 168 w 174"/>
                  <a:gd name="T71" fmla="*/ 72 h 174"/>
                  <a:gd name="T72" fmla="*/ 157 w 174"/>
                  <a:gd name="T73" fmla="*/ 72 h 174"/>
                  <a:gd name="T74" fmla="*/ 162 w 174"/>
                  <a:gd name="T75" fmla="*/ 67 h 174"/>
                  <a:gd name="T76" fmla="*/ 164 w 174"/>
                  <a:gd name="T77" fmla="*/ 47 h 174"/>
                  <a:gd name="T78" fmla="*/ 161 w 174"/>
                  <a:gd name="T79" fmla="*/ 54 h 174"/>
                  <a:gd name="T80" fmla="*/ 154 w 174"/>
                  <a:gd name="T81" fmla="*/ 50 h 174"/>
                  <a:gd name="T82" fmla="*/ 158 w 174"/>
                  <a:gd name="T83" fmla="*/ 44 h 174"/>
                  <a:gd name="T84" fmla="*/ 150 w 174"/>
                  <a:gd name="T85" fmla="*/ 22 h 174"/>
                  <a:gd name="T86" fmla="*/ 153 w 174"/>
                  <a:gd name="T87" fmla="*/ 31 h 174"/>
                  <a:gd name="T88" fmla="*/ 150 w 174"/>
                  <a:gd name="T89" fmla="*/ 32 h 174"/>
                  <a:gd name="T90" fmla="*/ 148 w 174"/>
                  <a:gd name="T91" fmla="*/ 22 h 174"/>
                  <a:gd name="T92" fmla="*/ 145 w 174"/>
                  <a:gd name="T93" fmla="*/ 0 h 174"/>
                  <a:gd name="T94" fmla="*/ 137 w 174"/>
                  <a:gd name="T95" fmla="*/ 26 h 174"/>
                  <a:gd name="T96" fmla="*/ 151 w 174"/>
                  <a:gd name="T97" fmla="*/ 72 h 174"/>
                  <a:gd name="T98" fmla="*/ 139 w 174"/>
                  <a:gd name="T99" fmla="*/ 114 h 174"/>
                  <a:gd name="T100" fmla="*/ 139 w 174"/>
                  <a:gd name="T101" fmla="*/ 115 h 174"/>
                  <a:gd name="T102" fmla="*/ 138 w 174"/>
                  <a:gd name="T103" fmla="*/ 115 h 174"/>
                  <a:gd name="T104" fmla="*/ 138 w 174"/>
                  <a:gd name="T105" fmla="*/ 116 h 174"/>
                  <a:gd name="T106" fmla="*/ 128 w 174"/>
                  <a:gd name="T107" fmla="*/ 128 h 174"/>
                  <a:gd name="T108" fmla="*/ 106 w 174"/>
                  <a:gd name="T109" fmla="*/ 144 h 174"/>
                  <a:gd name="T110" fmla="*/ 26 w 174"/>
                  <a:gd name="T111" fmla="*/ 136 h 174"/>
                  <a:gd name="T112" fmla="*/ 0 w 174"/>
                  <a:gd name="T113" fmla="*/ 145 h 174"/>
                  <a:gd name="T114" fmla="*/ 72 w 174"/>
                  <a:gd name="T115" fmla="*/ 174 h 174"/>
                  <a:gd name="T116" fmla="*/ 174 w 174"/>
                  <a:gd name="T117" fmla="*/ 72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74" h="174">
                    <a:moveTo>
                      <a:pt x="67" y="162"/>
                    </a:moveTo>
                    <a:cubicBezTo>
                      <a:pt x="67" y="162"/>
                      <a:pt x="67" y="162"/>
                      <a:pt x="67" y="162"/>
                    </a:cubicBezTo>
                    <a:cubicBezTo>
                      <a:pt x="67" y="159"/>
                      <a:pt x="69" y="157"/>
                      <a:pt x="72" y="157"/>
                    </a:cubicBezTo>
                    <a:cubicBezTo>
                      <a:pt x="75" y="157"/>
                      <a:pt x="77" y="159"/>
                      <a:pt x="77" y="162"/>
                    </a:cubicBezTo>
                    <a:cubicBezTo>
                      <a:pt x="77" y="162"/>
                      <a:pt x="77" y="162"/>
                      <a:pt x="77" y="162"/>
                    </a:cubicBezTo>
                    <a:cubicBezTo>
                      <a:pt x="77" y="162"/>
                      <a:pt x="77" y="162"/>
                      <a:pt x="77" y="162"/>
                    </a:cubicBezTo>
                    <a:cubicBezTo>
                      <a:pt x="77" y="162"/>
                      <a:pt x="77" y="162"/>
                      <a:pt x="77" y="162"/>
                    </a:cubicBezTo>
                    <a:cubicBezTo>
                      <a:pt x="77" y="162"/>
                      <a:pt x="77" y="162"/>
                      <a:pt x="77" y="162"/>
                    </a:cubicBezTo>
                    <a:cubicBezTo>
                      <a:pt x="77" y="165"/>
                      <a:pt x="75" y="167"/>
                      <a:pt x="72" y="167"/>
                    </a:cubicBezTo>
                    <a:cubicBezTo>
                      <a:pt x="72" y="167"/>
                      <a:pt x="72" y="167"/>
                      <a:pt x="72" y="167"/>
                    </a:cubicBezTo>
                    <a:cubicBezTo>
                      <a:pt x="72" y="167"/>
                      <a:pt x="72" y="167"/>
                      <a:pt x="72" y="167"/>
                    </a:cubicBezTo>
                    <a:cubicBezTo>
                      <a:pt x="72" y="167"/>
                      <a:pt x="72" y="167"/>
                      <a:pt x="72" y="167"/>
                    </a:cubicBezTo>
                    <a:cubicBezTo>
                      <a:pt x="72" y="167"/>
                      <a:pt x="72" y="167"/>
                      <a:pt x="72" y="167"/>
                    </a:cubicBezTo>
                    <a:cubicBezTo>
                      <a:pt x="69" y="167"/>
                      <a:pt x="67" y="165"/>
                      <a:pt x="67" y="162"/>
                    </a:cubicBezTo>
                    <a:cubicBezTo>
                      <a:pt x="67" y="162"/>
                      <a:pt x="67" y="162"/>
                      <a:pt x="67" y="162"/>
                    </a:cubicBezTo>
                    <a:cubicBezTo>
                      <a:pt x="67" y="162"/>
                      <a:pt x="67" y="162"/>
                      <a:pt x="67" y="162"/>
                    </a:cubicBezTo>
                    <a:cubicBezTo>
                      <a:pt x="67" y="162"/>
                      <a:pt x="67" y="162"/>
                      <a:pt x="67" y="162"/>
                    </a:cubicBezTo>
                    <a:moveTo>
                      <a:pt x="95" y="154"/>
                    </a:moveTo>
                    <a:cubicBezTo>
                      <a:pt x="95" y="154"/>
                      <a:pt x="95" y="154"/>
                      <a:pt x="95" y="154"/>
                    </a:cubicBezTo>
                    <a:cubicBezTo>
                      <a:pt x="95" y="154"/>
                      <a:pt x="95" y="154"/>
                      <a:pt x="95" y="154"/>
                    </a:cubicBezTo>
                    <a:cubicBezTo>
                      <a:pt x="98" y="154"/>
                      <a:pt x="100" y="155"/>
                      <a:pt x="100" y="158"/>
                    </a:cubicBezTo>
                    <a:cubicBezTo>
                      <a:pt x="100" y="158"/>
                      <a:pt x="100" y="158"/>
                      <a:pt x="100" y="158"/>
                    </a:cubicBezTo>
                    <a:cubicBezTo>
                      <a:pt x="100" y="158"/>
                      <a:pt x="100" y="158"/>
                      <a:pt x="100" y="158"/>
                    </a:cubicBezTo>
                    <a:cubicBezTo>
                      <a:pt x="100" y="158"/>
                      <a:pt x="100" y="158"/>
                      <a:pt x="100" y="158"/>
                    </a:cubicBezTo>
                    <a:cubicBezTo>
                      <a:pt x="101" y="158"/>
                      <a:pt x="101" y="159"/>
                      <a:pt x="101" y="159"/>
                    </a:cubicBezTo>
                    <a:cubicBezTo>
                      <a:pt x="101" y="159"/>
                      <a:pt x="101" y="159"/>
                      <a:pt x="101" y="159"/>
                    </a:cubicBezTo>
                    <a:cubicBezTo>
                      <a:pt x="101" y="161"/>
                      <a:pt x="99" y="164"/>
                      <a:pt x="97" y="164"/>
                    </a:cubicBezTo>
                    <a:cubicBezTo>
                      <a:pt x="97" y="164"/>
                      <a:pt x="97" y="164"/>
                      <a:pt x="97" y="164"/>
                    </a:cubicBezTo>
                    <a:cubicBezTo>
                      <a:pt x="96" y="164"/>
                      <a:pt x="96" y="164"/>
                      <a:pt x="95" y="164"/>
                    </a:cubicBezTo>
                    <a:cubicBezTo>
                      <a:pt x="95" y="164"/>
                      <a:pt x="95" y="164"/>
                      <a:pt x="95" y="164"/>
                    </a:cubicBezTo>
                    <a:cubicBezTo>
                      <a:pt x="95" y="164"/>
                      <a:pt x="95" y="164"/>
                      <a:pt x="95" y="164"/>
                    </a:cubicBezTo>
                    <a:cubicBezTo>
                      <a:pt x="95" y="164"/>
                      <a:pt x="95" y="164"/>
                      <a:pt x="95" y="164"/>
                    </a:cubicBezTo>
                    <a:cubicBezTo>
                      <a:pt x="95" y="164"/>
                      <a:pt x="95" y="164"/>
                      <a:pt x="95" y="164"/>
                    </a:cubicBezTo>
                    <a:cubicBezTo>
                      <a:pt x="93" y="164"/>
                      <a:pt x="91" y="163"/>
                      <a:pt x="90" y="161"/>
                    </a:cubicBezTo>
                    <a:cubicBezTo>
                      <a:pt x="90" y="161"/>
                      <a:pt x="90" y="161"/>
                      <a:pt x="90" y="161"/>
                    </a:cubicBezTo>
                    <a:cubicBezTo>
                      <a:pt x="90" y="161"/>
                      <a:pt x="90" y="161"/>
                      <a:pt x="90" y="160"/>
                    </a:cubicBezTo>
                    <a:cubicBezTo>
                      <a:pt x="90" y="160"/>
                      <a:pt x="90" y="160"/>
                      <a:pt x="90" y="159"/>
                    </a:cubicBezTo>
                    <a:cubicBezTo>
                      <a:pt x="90" y="159"/>
                      <a:pt x="90" y="159"/>
                      <a:pt x="90" y="159"/>
                    </a:cubicBezTo>
                    <a:cubicBezTo>
                      <a:pt x="90" y="157"/>
                      <a:pt x="92" y="155"/>
                      <a:pt x="94" y="154"/>
                    </a:cubicBezTo>
                    <a:cubicBezTo>
                      <a:pt x="94" y="154"/>
                      <a:pt x="94" y="154"/>
                      <a:pt x="94" y="154"/>
                    </a:cubicBezTo>
                    <a:cubicBezTo>
                      <a:pt x="94" y="154"/>
                      <a:pt x="94" y="154"/>
                      <a:pt x="94" y="154"/>
                    </a:cubicBezTo>
                    <a:cubicBezTo>
                      <a:pt x="95" y="154"/>
                      <a:pt x="95" y="154"/>
                      <a:pt x="95" y="154"/>
                    </a:cubicBezTo>
                    <a:cubicBezTo>
                      <a:pt x="95" y="154"/>
                      <a:pt x="95" y="154"/>
                      <a:pt x="95" y="154"/>
                    </a:cubicBezTo>
                    <a:cubicBezTo>
                      <a:pt x="95" y="154"/>
                      <a:pt x="95" y="154"/>
                      <a:pt x="95" y="154"/>
                    </a:cubicBezTo>
                    <a:moveTo>
                      <a:pt x="49" y="154"/>
                    </a:moveTo>
                    <a:cubicBezTo>
                      <a:pt x="49" y="154"/>
                      <a:pt x="49" y="154"/>
                      <a:pt x="49" y="154"/>
                    </a:cubicBezTo>
                    <a:cubicBezTo>
                      <a:pt x="49" y="154"/>
                      <a:pt x="49" y="154"/>
                      <a:pt x="49" y="154"/>
                    </a:cubicBezTo>
                    <a:cubicBezTo>
                      <a:pt x="49" y="154"/>
                      <a:pt x="50" y="154"/>
                      <a:pt x="50" y="154"/>
                    </a:cubicBezTo>
                    <a:cubicBezTo>
                      <a:pt x="50" y="154"/>
                      <a:pt x="50" y="154"/>
                      <a:pt x="50" y="154"/>
                    </a:cubicBezTo>
                    <a:cubicBezTo>
                      <a:pt x="52" y="155"/>
                      <a:pt x="54" y="157"/>
                      <a:pt x="54" y="159"/>
                    </a:cubicBezTo>
                    <a:cubicBezTo>
                      <a:pt x="54" y="159"/>
                      <a:pt x="54" y="159"/>
                      <a:pt x="54" y="159"/>
                    </a:cubicBezTo>
                    <a:cubicBezTo>
                      <a:pt x="54" y="160"/>
                      <a:pt x="54" y="160"/>
                      <a:pt x="54" y="160"/>
                    </a:cubicBezTo>
                    <a:cubicBezTo>
                      <a:pt x="54" y="161"/>
                      <a:pt x="54" y="161"/>
                      <a:pt x="54" y="161"/>
                    </a:cubicBezTo>
                    <a:cubicBezTo>
                      <a:pt x="53" y="163"/>
                      <a:pt x="51" y="164"/>
                      <a:pt x="49" y="164"/>
                    </a:cubicBezTo>
                    <a:cubicBezTo>
                      <a:pt x="49" y="164"/>
                      <a:pt x="49" y="164"/>
                      <a:pt x="49" y="164"/>
                    </a:cubicBezTo>
                    <a:cubicBezTo>
                      <a:pt x="49" y="164"/>
                      <a:pt x="49" y="164"/>
                      <a:pt x="49" y="164"/>
                    </a:cubicBezTo>
                    <a:cubicBezTo>
                      <a:pt x="49" y="164"/>
                      <a:pt x="49" y="164"/>
                      <a:pt x="49" y="164"/>
                    </a:cubicBezTo>
                    <a:cubicBezTo>
                      <a:pt x="49" y="164"/>
                      <a:pt x="49" y="164"/>
                      <a:pt x="49" y="164"/>
                    </a:cubicBezTo>
                    <a:cubicBezTo>
                      <a:pt x="48" y="164"/>
                      <a:pt x="48" y="164"/>
                      <a:pt x="47" y="164"/>
                    </a:cubicBezTo>
                    <a:cubicBezTo>
                      <a:pt x="45" y="164"/>
                      <a:pt x="43" y="161"/>
                      <a:pt x="43" y="159"/>
                    </a:cubicBezTo>
                    <a:cubicBezTo>
                      <a:pt x="43" y="159"/>
                      <a:pt x="43" y="159"/>
                      <a:pt x="43" y="159"/>
                    </a:cubicBezTo>
                    <a:cubicBezTo>
                      <a:pt x="43" y="159"/>
                      <a:pt x="43" y="158"/>
                      <a:pt x="44" y="158"/>
                    </a:cubicBezTo>
                    <a:cubicBezTo>
                      <a:pt x="44" y="158"/>
                      <a:pt x="44" y="158"/>
                      <a:pt x="44" y="158"/>
                    </a:cubicBezTo>
                    <a:cubicBezTo>
                      <a:pt x="44" y="158"/>
                      <a:pt x="44" y="158"/>
                      <a:pt x="44" y="158"/>
                    </a:cubicBezTo>
                    <a:cubicBezTo>
                      <a:pt x="44" y="155"/>
                      <a:pt x="46" y="154"/>
                      <a:pt x="49" y="154"/>
                    </a:cubicBezTo>
                    <a:cubicBezTo>
                      <a:pt x="49" y="154"/>
                      <a:pt x="49" y="154"/>
                      <a:pt x="49" y="154"/>
                    </a:cubicBezTo>
                    <a:cubicBezTo>
                      <a:pt x="49" y="154"/>
                      <a:pt x="49" y="154"/>
                      <a:pt x="49" y="154"/>
                    </a:cubicBezTo>
                    <a:moveTo>
                      <a:pt x="117" y="145"/>
                    </a:moveTo>
                    <a:cubicBezTo>
                      <a:pt x="117" y="145"/>
                      <a:pt x="117" y="145"/>
                      <a:pt x="117" y="145"/>
                    </a:cubicBezTo>
                    <a:cubicBezTo>
                      <a:pt x="117" y="145"/>
                      <a:pt x="117" y="145"/>
                      <a:pt x="117" y="145"/>
                    </a:cubicBezTo>
                    <a:cubicBezTo>
                      <a:pt x="119" y="145"/>
                      <a:pt x="121" y="146"/>
                      <a:pt x="122" y="147"/>
                    </a:cubicBezTo>
                    <a:cubicBezTo>
                      <a:pt x="122" y="147"/>
                      <a:pt x="122" y="147"/>
                      <a:pt x="122" y="147"/>
                    </a:cubicBezTo>
                    <a:cubicBezTo>
                      <a:pt x="122" y="148"/>
                      <a:pt x="122" y="149"/>
                      <a:pt x="122" y="150"/>
                    </a:cubicBezTo>
                    <a:cubicBezTo>
                      <a:pt x="122" y="150"/>
                      <a:pt x="122" y="150"/>
                      <a:pt x="122" y="150"/>
                    </a:cubicBezTo>
                    <a:cubicBezTo>
                      <a:pt x="122" y="152"/>
                      <a:pt x="122" y="154"/>
                      <a:pt x="120" y="155"/>
                    </a:cubicBezTo>
                    <a:cubicBezTo>
                      <a:pt x="120" y="155"/>
                      <a:pt x="120" y="155"/>
                      <a:pt x="120" y="155"/>
                    </a:cubicBezTo>
                    <a:cubicBezTo>
                      <a:pt x="120" y="155"/>
                      <a:pt x="120" y="155"/>
                      <a:pt x="120" y="155"/>
                    </a:cubicBezTo>
                    <a:cubicBezTo>
                      <a:pt x="120" y="155"/>
                      <a:pt x="120" y="155"/>
                      <a:pt x="120" y="155"/>
                    </a:cubicBezTo>
                    <a:cubicBezTo>
                      <a:pt x="119" y="155"/>
                      <a:pt x="118" y="155"/>
                      <a:pt x="117" y="155"/>
                    </a:cubicBezTo>
                    <a:cubicBezTo>
                      <a:pt x="117" y="155"/>
                      <a:pt x="117" y="155"/>
                      <a:pt x="117" y="155"/>
                    </a:cubicBezTo>
                    <a:cubicBezTo>
                      <a:pt x="117" y="155"/>
                      <a:pt x="117" y="155"/>
                      <a:pt x="117" y="155"/>
                    </a:cubicBezTo>
                    <a:cubicBezTo>
                      <a:pt x="117" y="155"/>
                      <a:pt x="117" y="155"/>
                      <a:pt x="117" y="155"/>
                    </a:cubicBezTo>
                    <a:cubicBezTo>
                      <a:pt x="117" y="155"/>
                      <a:pt x="117" y="155"/>
                      <a:pt x="117" y="155"/>
                    </a:cubicBezTo>
                    <a:cubicBezTo>
                      <a:pt x="115" y="155"/>
                      <a:pt x="114" y="155"/>
                      <a:pt x="113" y="153"/>
                    </a:cubicBezTo>
                    <a:cubicBezTo>
                      <a:pt x="113" y="153"/>
                      <a:pt x="113" y="153"/>
                      <a:pt x="113" y="153"/>
                    </a:cubicBezTo>
                    <a:cubicBezTo>
                      <a:pt x="113" y="153"/>
                      <a:pt x="113" y="153"/>
                      <a:pt x="113" y="153"/>
                    </a:cubicBezTo>
                    <a:cubicBezTo>
                      <a:pt x="113" y="153"/>
                      <a:pt x="113" y="153"/>
                      <a:pt x="113" y="153"/>
                    </a:cubicBezTo>
                    <a:cubicBezTo>
                      <a:pt x="113" y="153"/>
                      <a:pt x="113" y="153"/>
                      <a:pt x="113" y="153"/>
                    </a:cubicBezTo>
                    <a:cubicBezTo>
                      <a:pt x="112" y="152"/>
                      <a:pt x="112" y="151"/>
                      <a:pt x="112" y="150"/>
                    </a:cubicBezTo>
                    <a:cubicBezTo>
                      <a:pt x="112" y="150"/>
                      <a:pt x="112" y="150"/>
                      <a:pt x="112" y="150"/>
                    </a:cubicBezTo>
                    <a:cubicBezTo>
                      <a:pt x="112" y="148"/>
                      <a:pt x="113" y="147"/>
                      <a:pt x="115" y="146"/>
                    </a:cubicBezTo>
                    <a:cubicBezTo>
                      <a:pt x="115" y="145"/>
                      <a:pt x="116" y="145"/>
                      <a:pt x="117" y="145"/>
                    </a:cubicBezTo>
                    <a:cubicBezTo>
                      <a:pt x="117" y="145"/>
                      <a:pt x="117" y="145"/>
                      <a:pt x="117" y="145"/>
                    </a:cubicBezTo>
                    <a:cubicBezTo>
                      <a:pt x="117" y="145"/>
                      <a:pt x="117" y="145"/>
                      <a:pt x="117" y="145"/>
                    </a:cubicBezTo>
                    <a:moveTo>
                      <a:pt x="27" y="145"/>
                    </a:moveTo>
                    <a:cubicBezTo>
                      <a:pt x="27" y="145"/>
                      <a:pt x="27" y="145"/>
                      <a:pt x="27" y="145"/>
                    </a:cubicBezTo>
                    <a:cubicBezTo>
                      <a:pt x="27" y="145"/>
                      <a:pt x="27" y="145"/>
                      <a:pt x="27" y="145"/>
                    </a:cubicBezTo>
                    <a:cubicBezTo>
                      <a:pt x="28" y="145"/>
                      <a:pt x="29" y="145"/>
                      <a:pt x="29" y="145"/>
                    </a:cubicBezTo>
                    <a:cubicBezTo>
                      <a:pt x="29" y="145"/>
                      <a:pt x="29" y="145"/>
                      <a:pt x="29" y="145"/>
                    </a:cubicBezTo>
                    <a:cubicBezTo>
                      <a:pt x="30" y="145"/>
                      <a:pt x="30" y="145"/>
                      <a:pt x="30" y="146"/>
                    </a:cubicBezTo>
                    <a:cubicBezTo>
                      <a:pt x="30" y="146"/>
                      <a:pt x="30" y="146"/>
                      <a:pt x="30" y="146"/>
                    </a:cubicBezTo>
                    <a:cubicBezTo>
                      <a:pt x="31" y="146"/>
                      <a:pt x="32" y="148"/>
                      <a:pt x="32" y="150"/>
                    </a:cubicBezTo>
                    <a:cubicBezTo>
                      <a:pt x="32" y="150"/>
                      <a:pt x="32" y="150"/>
                      <a:pt x="32" y="150"/>
                    </a:cubicBezTo>
                    <a:cubicBezTo>
                      <a:pt x="32" y="151"/>
                      <a:pt x="32" y="152"/>
                      <a:pt x="31" y="153"/>
                    </a:cubicBezTo>
                    <a:cubicBezTo>
                      <a:pt x="31" y="153"/>
                      <a:pt x="31" y="153"/>
                      <a:pt x="31" y="153"/>
                    </a:cubicBezTo>
                    <a:cubicBezTo>
                      <a:pt x="31" y="153"/>
                      <a:pt x="31" y="153"/>
                      <a:pt x="31" y="153"/>
                    </a:cubicBezTo>
                    <a:cubicBezTo>
                      <a:pt x="31" y="153"/>
                      <a:pt x="31" y="153"/>
                      <a:pt x="31" y="153"/>
                    </a:cubicBezTo>
                    <a:cubicBezTo>
                      <a:pt x="31" y="153"/>
                      <a:pt x="31" y="153"/>
                      <a:pt x="31" y="153"/>
                    </a:cubicBezTo>
                    <a:cubicBezTo>
                      <a:pt x="31" y="153"/>
                      <a:pt x="31" y="153"/>
                      <a:pt x="31" y="153"/>
                    </a:cubicBezTo>
                    <a:cubicBezTo>
                      <a:pt x="30" y="154"/>
                      <a:pt x="29" y="155"/>
                      <a:pt x="27" y="155"/>
                    </a:cubicBezTo>
                    <a:cubicBezTo>
                      <a:pt x="27" y="155"/>
                      <a:pt x="27" y="155"/>
                      <a:pt x="27" y="155"/>
                    </a:cubicBezTo>
                    <a:cubicBezTo>
                      <a:pt x="27" y="155"/>
                      <a:pt x="27" y="155"/>
                      <a:pt x="27" y="155"/>
                    </a:cubicBezTo>
                    <a:cubicBezTo>
                      <a:pt x="27" y="155"/>
                      <a:pt x="27" y="155"/>
                      <a:pt x="27" y="155"/>
                    </a:cubicBezTo>
                    <a:cubicBezTo>
                      <a:pt x="27" y="155"/>
                      <a:pt x="27" y="155"/>
                      <a:pt x="27" y="155"/>
                    </a:cubicBezTo>
                    <a:cubicBezTo>
                      <a:pt x="26" y="155"/>
                      <a:pt x="25" y="155"/>
                      <a:pt x="24" y="155"/>
                    </a:cubicBezTo>
                    <a:cubicBezTo>
                      <a:pt x="24" y="155"/>
                      <a:pt x="24" y="155"/>
                      <a:pt x="24" y="155"/>
                    </a:cubicBezTo>
                    <a:cubicBezTo>
                      <a:pt x="24" y="155"/>
                      <a:pt x="24" y="155"/>
                      <a:pt x="24" y="155"/>
                    </a:cubicBezTo>
                    <a:cubicBezTo>
                      <a:pt x="23" y="154"/>
                      <a:pt x="22" y="152"/>
                      <a:pt x="22" y="150"/>
                    </a:cubicBezTo>
                    <a:cubicBezTo>
                      <a:pt x="22" y="150"/>
                      <a:pt x="22" y="150"/>
                      <a:pt x="22" y="150"/>
                    </a:cubicBezTo>
                    <a:cubicBezTo>
                      <a:pt x="22" y="149"/>
                      <a:pt x="22" y="148"/>
                      <a:pt x="22" y="147"/>
                    </a:cubicBezTo>
                    <a:cubicBezTo>
                      <a:pt x="23" y="146"/>
                      <a:pt x="25" y="145"/>
                      <a:pt x="27" y="145"/>
                    </a:cubicBezTo>
                    <a:cubicBezTo>
                      <a:pt x="27" y="145"/>
                      <a:pt x="27" y="145"/>
                      <a:pt x="27" y="145"/>
                    </a:cubicBezTo>
                    <a:cubicBezTo>
                      <a:pt x="27" y="145"/>
                      <a:pt x="27" y="145"/>
                      <a:pt x="27" y="145"/>
                    </a:cubicBezTo>
                    <a:moveTo>
                      <a:pt x="136" y="130"/>
                    </a:moveTo>
                    <a:cubicBezTo>
                      <a:pt x="136" y="130"/>
                      <a:pt x="136" y="130"/>
                      <a:pt x="136" y="130"/>
                    </a:cubicBezTo>
                    <a:cubicBezTo>
                      <a:pt x="136" y="130"/>
                      <a:pt x="136" y="130"/>
                      <a:pt x="136" y="130"/>
                    </a:cubicBezTo>
                    <a:cubicBezTo>
                      <a:pt x="137" y="130"/>
                      <a:pt x="138" y="131"/>
                      <a:pt x="139" y="132"/>
                    </a:cubicBezTo>
                    <a:cubicBezTo>
                      <a:pt x="139" y="132"/>
                      <a:pt x="139" y="132"/>
                      <a:pt x="139" y="132"/>
                    </a:cubicBezTo>
                    <a:cubicBezTo>
                      <a:pt x="139" y="132"/>
                      <a:pt x="139" y="132"/>
                      <a:pt x="140" y="132"/>
                    </a:cubicBezTo>
                    <a:cubicBezTo>
                      <a:pt x="140" y="132"/>
                      <a:pt x="140" y="132"/>
                      <a:pt x="140" y="132"/>
                    </a:cubicBezTo>
                    <a:cubicBezTo>
                      <a:pt x="141" y="133"/>
                      <a:pt x="141" y="134"/>
                      <a:pt x="141" y="136"/>
                    </a:cubicBezTo>
                    <a:cubicBezTo>
                      <a:pt x="141" y="136"/>
                      <a:pt x="141" y="136"/>
                      <a:pt x="141" y="136"/>
                    </a:cubicBezTo>
                    <a:cubicBezTo>
                      <a:pt x="141" y="137"/>
                      <a:pt x="141" y="138"/>
                      <a:pt x="140" y="139"/>
                    </a:cubicBezTo>
                    <a:cubicBezTo>
                      <a:pt x="140" y="140"/>
                      <a:pt x="140" y="140"/>
                      <a:pt x="140" y="140"/>
                    </a:cubicBezTo>
                    <a:cubicBezTo>
                      <a:pt x="139" y="141"/>
                      <a:pt x="137" y="141"/>
                      <a:pt x="136" y="141"/>
                    </a:cubicBezTo>
                    <a:cubicBezTo>
                      <a:pt x="136" y="141"/>
                      <a:pt x="136" y="141"/>
                      <a:pt x="136" y="141"/>
                    </a:cubicBezTo>
                    <a:cubicBezTo>
                      <a:pt x="136" y="141"/>
                      <a:pt x="136" y="141"/>
                      <a:pt x="136" y="141"/>
                    </a:cubicBezTo>
                    <a:cubicBezTo>
                      <a:pt x="136" y="141"/>
                      <a:pt x="136" y="141"/>
                      <a:pt x="136" y="141"/>
                    </a:cubicBezTo>
                    <a:cubicBezTo>
                      <a:pt x="136" y="141"/>
                      <a:pt x="136" y="141"/>
                      <a:pt x="136" y="141"/>
                    </a:cubicBezTo>
                    <a:cubicBezTo>
                      <a:pt x="135" y="141"/>
                      <a:pt x="133" y="141"/>
                      <a:pt x="132" y="139"/>
                    </a:cubicBezTo>
                    <a:cubicBezTo>
                      <a:pt x="131" y="138"/>
                      <a:pt x="131" y="137"/>
                      <a:pt x="131" y="136"/>
                    </a:cubicBezTo>
                    <a:cubicBezTo>
                      <a:pt x="131" y="136"/>
                      <a:pt x="131" y="136"/>
                      <a:pt x="131" y="136"/>
                    </a:cubicBezTo>
                    <a:cubicBezTo>
                      <a:pt x="131" y="134"/>
                      <a:pt x="131" y="133"/>
                      <a:pt x="132" y="132"/>
                    </a:cubicBezTo>
                    <a:cubicBezTo>
                      <a:pt x="132" y="132"/>
                      <a:pt x="132" y="132"/>
                      <a:pt x="132" y="132"/>
                    </a:cubicBezTo>
                    <a:cubicBezTo>
                      <a:pt x="132" y="132"/>
                      <a:pt x="132" y="132"/>
                      <a:pt x="132" y="132"/>
                    </a:cubicBezTo>
                    <a:cubicBezTo>
                      <a:pt x="132" y="132"/>
                      <a:pt x="132" y="132"/>
                      <a:pt x="132" y="132"/>
                    </a:cubicBezTo>
                    <a:cubicBezTo>
                      <a:pt x="132" y="132"/>
                      <a:pt x="132" y="132"/>
                      <a:pt x="132" y="132"/>
                    </a:cubicBezTo>
                    <a:cubicBezTo>
                      <a:pt x="133" y="131"/>
                      <a:pt x="135" y="130"/>
                      <a:pt x="136" y="130"/>
                    </a:cubicBezTo>
                    <a:cubicBezTo>
                      <a:pt x="136" y="130"/>
                      <a:pt x="136" y="130"/>
                      <a:pt x="136" y="130"/>
                    </a:cubicBezTo>
                    <a:cubicBezTo>
                      <a:pt x="136" y="130"/>
                      <a:pt x="136" y="130"/>
                      <a:pt x="136" y="130"/>
                    </a:cubicBezTo>
                    <a:moveTo>
                      <a:pt x="150" y="112"/>
                    </a:moveTo>
                    <a:cubicBezTo>
                      <a:pt x="150" y="112"/>
                      <a:pt x="150" y="112"/>
                      <a:pt x="150" y="112"/>
                    </a:cubicBezTo>
                    <a:cubicBezTo>
                      <a:pt x="150" y="112"/>
                      <a:pt x="150" y="112"/>
                      <a:pt x="150" y="112"/>
                    </a:cubicBezTo>
                    <a:cubicBezTo>
                      <a:pt x="151" y="112"/>
                      <a:pt x="152" y="112"/>
                      <a:pt x="153" y="112"/>
                    </a:cubicBezTo>
                    <a:cubicBezTo>
                      <a:pt x="153" y="113"/>
                      <a:pt x="153" y="113"/>
                      <a:pt x="153" y="113"/>
                    </a:cubicBezTo>
                    <a:cubicBezTo>
                      <a:pt x="155" y="113"/>
                      <a:pt x="155" y="115"/>
                      <a:pt x="156" y="117"/>
                    </a:cubicBezTo>
                    <a:cubicBezTo>
                      <a:pt x="156" y="117"/>
                      <a:pt x="156" y="117"/>
                      <a:pt x="156" y="117"/>
                    </a:cubicBezTo>
                    <a:cubicBezTo>
                      <a:pt x="156" y="118"/>
                      <a:pt x="155" y="119"/>
                      <a:pt x="155" y="120"/>
                    </a:cubicBezTo>
                    <a:cubicBezTo>
                      <a:pt x="155" y="120"/>
                      <a:pt x="155" y="120"/>
                      <a:pt x="155" y="120"/>
                    </a:cubicBezTo>
                    <a:cubicBezTo>
                      <a:pt x="155" y="120"/>
                      <a:pt x="155" y="120"/>
                      <a:pt x="155" y="120"/>
                    </a:cubicBezTo>
                    <a:cubicBezTo>
                      <a:pt x="155" y="120"/>
                      <a:pt x="155" y="120"/>
                      <a:pt x="155" y="120"/>
                    </a:cubicBezTo>
                    <a:cubicBezTo>
                      <a:pt x="154" y="121"/>
                      <a:pt x="152" y="122"/>
                      <a:pt x="150" y="122"/>
                    </a:cubicBezTo>
                    <a:cubicBezTo>
                      <a:pt x="150" y="122"/>
                      <a:pt x="150" y="122"/>
                      <a:pt x="150" y="122"/>
                    </a:cubicBezTo>
                    <a:cubicBezTo>
                      <a:pt x="150" y="122"/>
                      <a:pt x="150" y="122"/>
                      <a:pt x="150" y="122"/>
                    </a:cubicBezTo>
                    <a:cubicBezTo>
                      <a:pt x="150" y="122"/>
                      <a:pt x="150" y="122"/>
                      <a:pt x="150" y="122"/>
                    </a:cubicBezTo>
                    <a:cubicBezTo>
                      <a:pt x="150" y="122"/>
                      <a:pt x="150" y="122"/>
                      <a:pt x="150" y="122"/>
                    </a:cubicBezTo>
                    <a:cubicBezTo>
                      <a:pt x="149" y="122"/>
                      <a:pt x="149" y="122"/>
                      <a:pt x="148" y="122"/>
                    </a:cubicBezTo>
                    <a:cubicBezTo>
                      <a:pt x="148" y="122"/>
                      <a:pt x="148" y="122"/>
                      <a:pt x="148" y="122"/>
                    </a:cubicBezTo>
                    <a:cubicBezTo>
                      <a:pt x="148" y="122"/>
                      <a:pt x="148" y="122"/>
                      <a:pt x="148" y="122"/>
                    </a:cubicBezTo>
                    <a:cubicBezTo>
                      <a:pt x="146" y="121"/>
                      <a:pt x="145" y="119"/>
                      <a:pt x="145" y="117"/>
                    </a:cubicBezTo>
                    <a:cubicBezTo>
                      <a:pt x="145" y="117"/>
                      <a:pt x="145" y="117"/>
                      <a:pt x="145" y="117"/>
                    </a:cubicBezTo>
                    <a:cubicBezTo>
                      <a:pt x="145" y="116"/>
                      <a:pt x="145" y="115"/>
                      <a:pt x="146" y="114"/>
                    </a:cubicBezTo>
                    <a:cubicBezTo>
                      <a:pt x="146" y="114"/>
                      <a:pt x="146" y="114"/>
                      <a:pt x="146" y="114"/>
                    </a:cubicBezTo>
                    <a:cubicBezTo>
                      <a:pt x="146" y="114"/>
                      <a:pt x="146" y="114"/>
                      <a:pt x="146" y="114"/>
                    </a:cubicBezTo>
                    <a:cubicBezTo>
                      <a:pt x="147" y="113"/>
                      <a:pt x="148" y="112"/>
                      <a:pt x="150" y="112"/>
                    </a:cubicBezTo>
                    <a:cubicBezTo>
                      <a:pt x="150" y="112"/>
                      <a:pt x="150" y="112"/>
                      <a:pt x="150" y="112"/>
                    </a:cubicBezTo>
                    <a:cubicBezTo>
                      <a:pt x="150" y="112"/>
                      <a:pt x="150" y="112"/>
                      <a:pt x="150" y="112"/>
                    </a:cubicBezTo>
                    <a:moveTo>
                      <a:pt x="159" y="90"/>
                    </a:moveTo>
                    <a:cubicBezTo>
                      <a:pt x="159" y="90"/>
                      <a:pt x="159" y="90"/>
                      <a:pt x="159" y="90"/>
                    </a:cubicBezTo>
                    <a:cubicBezTo>
                      <a:pt x="159" y="90"/>
                      <a:pt x="159" y="90"/>
                      <a:pt x="159" y="90"/>
                    </a:cubicBezTo>
                    <a:cubicBezTo>
                      <a:pt x="160" y="90"/>
                      <a:pt x="160" y="90"/>
                      <a:pt x="160" y="90"/>
                    </a:cubicBezTo>
                    <a:cubicBezTo>
                      <a:pt x="160" y="90"/>
                      <a:pt x="160" y="90"/>
                      <a:pt x="160" y="90"/>
                    </a:cubicBezTo>
                    <a:cubicBezTo>
                      <a:pt x="160" y="90"/>
                      <a:pt x="161" y="90"/>
                      <a:pt x="161" y="90"/>
                    </a:cubicBezTo>
                    <a:cubicBezTo>
                      <a:pt x="161" y="90"/>
                      <a:pt x="161" y="90"/>
                      <a:pt x="161" y="90"/>
                    </a:cubicBezTo>
                    <a:cubicBezTo>
                      <a:pt x="163" y="91"/>
                      <a:pt x="165" y="93"/>
                      <a:pt x="165" y="95"/>
                    </a:cubicBezTo>
                    <a:cubicBezTo>
                      <a:pt x="165" y="95"/>
                      <a:pt x="165" y="95"/>
                      <a:pt x="165" y="95"/>
                    </a:cubicBezTo>
                    <a:cubicBezTo>
                      <a:pt x="165" y="96"/>
                      <a:pt x="164" y="96"/>
                      <a:pt x="164" y="97"/>
                    </a:cubicBezTo>
                    <a:cubicBezTo>
                      <a:pt x="164" y="97"/>
                      <a:pt x="164" y="97"/>
                      <a:pt x="164" y="97"/>
                    </a:cubicBezTo>
                    <a:cubicBezTo>
                      <a:pt x="164" y="97"/>
                      <a:pt x="164" y="97"/>
                      <a:pt x="164" y="97"/>
                    </a:cubicBezTo>
                    <a:cubicBezTo>
                      <a:pt x="164" y="97"/>
                      <a:pt x="164" y="97"/>
                      <a:pt x="164" y="97"/>
                    </a:cubicBezTo>
                    <a:cubicBezTo>
                      <a:pt x="164" y="99"/>
                      <a:pt x="162" y="101"/>
                      <a:pt x="159" y="101"/>
                    </a:cubicBezTo>
                    <a:cubicBezTo>
                      <a:pt x="159" y="101"/>
                      <a:pt x="159" y="101"/>
                      <a:pt x="159" y="101"/>
                    </a:cubicBezTo>
                    <a:cubicBezTo>
                      <a:pt x="159" y="101"/>
                      <a:pt x="159" y="101"/>
                      <a:pt x="159" y="101"/>
                    </a:cubicBezTo>
                    <a:cubicBezTo>
                      <a:pt x="159" y="101"/>
                      <a:pt x="159" y="101"/>
                      <a:pt x="159" y="101"/>
                    </a:cubicBezTo>
                    <a:cubicBezTo>
                      <a:pt x="159" y="101"/>
                      <a:pt x="159" y="101"/>
                      <a:pt x="159" y="101"/>
                    </a:cubicBezTo>
                    <a:cubicBezTo>
                      <a:pt x="159" y="101"/>
                      <a:pt x="158" y="101"/>
                      <a:pt x="158" y="100"/>
                    </a:cubicBezTo>
                    <a:cubicBezTo>
                      <a:pt x="156" y="100"/>
                      <a:pt x="154" y="98"/>
                      <a:pt x="154" y="95"/>
                    </a:cubicBezTo>
                    <a:cubicBezTo>
                      <a:pt x="154" y="95"/>
                      <a:pt x="154" y="95"/>
                      <a:pt x="154" y="95"/>
                    </a:cubicBezTo>
                    <a:cubicBezTo>
                      <a:pt x="154" y="95"/>
                      <a:pt x="154" y="94"/>
                      <a:pt x="154" y="94"/>
                    </a:cubicBezTo>
                    <a:cubicBezTo>
                      <a:pt x="154" y="94"/>
                      <a:pt x="154" y="94"/>
                      <a:pt x="154" y="94"/>
                    </a:cubicBezTo>
                    <a:cubicBezTo>
                      <a:pt x="154" y="94"/>
                      <a:pt x="154" y="94"/>
                      <a:pt x="154" y="94"/>
                    </a:cubicBezTo>
                    <a:cubicBezTo>
                      <a:pt x="155" y="92"/>
                      <a:pt x="157" y="90"/>
                      <a:pt x="159" y="90"/>
                    </a:cubicBezTo>
                    <a:cubicBezTo>
                      <a:pt x="159" y="90"/>
                      <a:pt x="159" y="90"/>
                      <a:pt x="159" y="90"/>
                    </a:cubicBezTo>
                    <a:cubicBezTo>
                      <a:pt x="159" y="90"/>
                      <a:pt x="159" y="90"/>
                      <a:pt x="159" y="90"/>
                    </a:cubicBezTo>
                    <a:moveTo>
                      <a:pt x="162" y="67"/>
                    </a:moveTo>
                    <a:cubicBezTo>
                      <a:pt x="162" y="67"/>
                      <a:pt x="162" y="67"/>
                      <a:pt x="162" y="67"/>
                    </a:cubicBezTo>
                    <a:cubicBezTo>
                      <a:pt x="162" y="67"/>
                      <a:pt x="162" y="67"/>
                      <a:pt x="162" y="67"/>
                    </a:cubicBezTo>
                    <a:cubicBezTo>
                      <a:pt x="162" y="67"/>
                      <a:pt x="162" y="67"/>
                      <a:pt x="162" y="67"/>
                    </a:cubicBezTo>
                    <a:cubicBezTo>
                      <a:pt x="162" y="67"/>
                      <a:pt x="162" y="67"/>
                      <a:pt x="162" y="67"/>
                    </a:cubicBezTo>
                    <a:cubicBezTo>
                      <a:pt x="162" y="67"/>
                      <a:pt x="162" y="67"/>
                      <a:pt x="162" y="67"/>
                    </a:cubicBezTo>
                    <a:cubicBezTo>
                      <a:pt x="162" y="67"/>
                      <a:pt x="162" y="67"/>
                      <a:pt x="162" y="67"/>
                    </a:cubicBezTo>
                    <a:cubicBezTo>
                      <a:pt x="162" y="67"/>
                      <a:pt x="162" y="67"/>
                      <a:pt x="162" y="67"/>
                    </a:cubicBezTo>
                    <a:cubicBezTo>
                      <a:pt x="162" y="67"/>
                      <a:pt x="162" y="67"/>
                      <a:pt x="162" y="67"/>
                    </a:cubicBezTo>
                    <a:cubicBezTo>
                      <a:pt x="162" y="67"/>
                      <a:pt x="162" y="67"/>
                      <a:pt x="162" y="67"/>
                    </a:cubicBezTo>
                    <a:cubicBezTo>
                      <a:pt x="165" y="67"/>
                      <a:pt x="168" y="69"/>
                      <a:pt x="168" y="72"/>
                    </a:cubicBezTo>
                    <a:cubicBezTo>
                      <a:pt x="168" y="72"/>
                      <a:pt x="168" y="72"/>
                      <a:pt x="168" y="72"/>
                    </a:cubicBezTo>
                    <a:cubicBezTo>
                      <a:pt x="168" y="72"/>
                      <a:pt x="168" y="72"/>
                      <a:pt x="168" y="72"/>
                    </a:cubicBezTo>
                    <a:cubicBezTo>
                      <a:pt x="168" y="72"/>
                      <a:pt x="168" y="72"/>
                      <a:pt x="168" y="72"/>
                    </a:cubicBezTo>
                    <a:cubicBezTo>
                      <a:pt x="168" y="72"/>
                      <a:pt x="168" y="72"/>
                      <a:pt x="168" y="72"/>
                    </a:cubicBezTo>
                    <a:cubicBezTo>
                      <a:pt x="168" y="72"/>
                      <a:pt x="168" y="72"/>
                      <a:pt x="168" y="72"/>
                    </a:cubicBezTo>
                    <a:cubicBezTo>
                      <a:pt x="168" y="75"/>
                      <a:pt x="165" y="77"/>
                      <a:pt x="162" y="77"/>
                    </a:cubicBezTo>
                    <a:cubicBezTo>
                      <a:pt x="159" y="77"/>
                      <a:pt x="157" y="75"/>
                      <a:pt x="157" y="72"/>
                    </a:cubicBezTo>
                    <a:cubicBezTo>
                      <a:pt x="157" y="72"/>
                      <a:pt x="157" y="72"/>
                      <a:pt x="157" y="72"/>
                    </a:cubicBezTo>
                    <a:cubicBezTo>
                      <a:pt x="157" y="72"/>
                      <a:pt x="157" y="72"/>
                      <a:pt x="157" y="72"/>
                    </a:cubicBezTo>
                    <a:cubicBezTo>
                      <a:pt x="157" y="72"/>
                      <a:pt x="157" y="72"/>
                      <a:pt x="157" y="72"/>
                    </a:cubicBezTo>
                    <a:cubicBezTo>
                      <a:pt x="157" y="72"/>
                      <a:pt x="157" y="72"/>
                      <a:pt x="157" y="72"/>
                    </a:cubicBezTo>
                    <a:cubicBezTo>
                      <a:pt x="157" y="69"/>
                      <a:pt x="159" y="67"/>
                      <a:pt x="162" y="67"/>
                    </a:cubicBezTo>
                    <a:cubicBezTo>
                      <a:pt x="162" y="67"/>
                      <a:pt x="162" y="67"/>
                      <a:pt x="162" y="67"/>
                    </a:cubicBezTo>
                    <a:cubicBezTo>
                      <a:pt x="162" y="67"/>
                      <a:pt x="162" y="67"/>
                      <a:pt x="162" y="67"/>
                    </a:cubicBezTo>
                    <a:moveTo>
                      <a:pt x="159" y="43"/>
                    </a:moveTo>
                    <a:cubicBezTo>
                      <a:pt x="159" y="43"/>
                      <a:pt x="159" y="43"/>
                      <a:pt x="159" y="43"/>
                    </a:cubicBezTo>
                    <a:cubicBezTo>
                      <a:pt x="159" y="43"/>
                      <a:pt x="159" y="43"/>
                      <a:pt x="159" y="43"/>
                    </a:cubicBezTo>
                    <a:cubicBezTo>
                      <a:pt x="162" y="43"/>
                      <a:pt x="164" y="45"/>
                      <a:pt x="164" y="47"/>
                    </a:cubicBezTo>
                    <a:cubicBezTo>
                      <a:pt x="164" y="47"/>
                      <a:pt x="164" y="47"/>
                      <a:pt x="164" y="47"/>
                    </a:cubicBezTo>
                    <a:cubicBezTo>
                      <a:pt x="164" y="47"/>
                      <a:pt x="164" y="47"/>
                      <a:pt x="164" y="47"/>
                    </a:cubicBezTo>
                    <a:cubicBezTo>
                      <a:pt x="164" y="47"/>
                      <a:pt x="164" y="47"/>
                      <a:pt x="164" y="47"/>
                    </a:cubicBezTo>
                    <a:cubicBezTo>
                      <a:pt x="164" y="48"/>
                      <a:pt x="165" y="48"/>
                      <a:pt x="165" y="49"/>
                    </a:cubicBezTo>
                    <a:cubicBezTo>
                      <a:pt x="165" y="49"/>
                      <a:pt x="165" y="49"/>
                      <a:pt x="165" y="49"/>
                    </a:cubicBezTo>
                    <a:cubicBezTo>
                      <a:pt x="165" y="51"/>
                      <a:pt x="163" y="53"/>
                      <a:pt x="161" y="54"/>
                    </a:cubicBezTo>
                    <a:cubicBezTo>
                      <a:pt x="161" y="54"/>
                      <a:pt x="161" y="54"/>
                      <a:pt x="161" y="54"/>
                    </a:cubicBezTo>
                    <a:cubicBezTo>
                      <a:pt x="160" y="54"/>
                      <a:pt x="160" y="54"/>
                      <a:pt x="159" y="54"/>
                    </a:cubicBezTo>
                    <a:cubicBezTo>
                      <a:pt x="159" y="54"/>
                      <a:pt x="159" y="54"/>
                      <a:pt x="159" y="54"/>
                    </a:cubicBezTo>
                    <a:cubicBezTo>
                      <a:pt x="159" y="54"/>
                      <a:pt x="159" y="54"/>
                      <a:pt x="159" y="54"/>
                    </a:cubicBezTo>
                    <a:cubicBezTo>
                      <a:pt x="159" y="54"/>
                      <a:pt x="159" y="54"/>
                      <a:pt x="159" y="54"/>
                    </a:cubicBezTo>
                    <a:cubicBezTo>
                      <a:pt x="159" y="54"/>
                      <a:pt x="159" y="54"/>
                      <a:pt x="159" y="54"/>
                    </a:cubicBezTo>
                    <a:cubicBezTo>
                      <a:pt x="157" y="54"/>
                      <a:pt x="155" y="52"/>
                      <a:pt x="154" y="50"/>
                    </a:cubicBezTo>
                    <a:cubicBezTo>
                      <a:pt x="154" y="50"/>
                      <a:pt x="154" y="50"/>
                      <a:pt x="154" y="50"/>
                    </a:cubicBezTo>
                    <a:cubicBezTo>
                      <a:pt x="154" y="50"/>
                      <a:pt x="154" y="50"/>
                      <a:pt x="154" y="50"/>
                    </a:cubicBezTo>
                    <a:cubicBezTo>
                      <a:pt x="154" y="50"/>
                      <a:pt x="154" y="49"/>
                      <a:pt x="154" y="49"/>
                    </a:cubicBezTo>
                    <a:cubicBezTo>
                      <a:pt x="154" y="49"/>
                      <a:pt x="154" y="49"/>
                      <a:pt x="154" y="49"/>
                    </a:cubicBezTo>
                    <a:cubicBezTo>
                      <a:pt x="154" y="46"/>
                      <a:pt x="156" y="44"/>
                      <a:pt x="158" y="44"/>
                    </a:cubicBezTo>
                    <a:cubicBezTo>
                      <a:pt x="158" y="44"/>
                      <a:pt x="158" y="44"/>
                      <a:pt x="158" y="44"/>
                    </a:cubicBezTo>
                    <a:cubicBezTo>
                      <a:pt x="158" y="44"/>
                      <a:pt x="158" y="44"/>
                      <a:pt x="158" y="44"/>
                    </a:cubicBezTo>
                    <a:cubicBezTo>
                      <a:pt x="158" y="43"/>
                      <a:pt x="159" y="43"/>
                      <a:pt x="159" y="43"/>
                    </a:cubicBezTo>
                    <a:cubicBezTo>
                      <a:pt x="159" y="43"/>
                      <a:pt x="159" y="43"/>
                      <a:pt x="159" y="43"/>
                    </a:cubicBezTo>
                    <a:cubicBezTo>
                      <a:pt x="159" y="43"/>
                      <a:pt x="159" y="43"/>
                      <a:pt x="159" y="43"/>
                    </a:cubicBezTo>
                    <a:moveTo>
                      <a:pt x="150" y="22"/>
                    </a:moveTo>
                    <a:cubicBezTo>
                      <a:pt x="150" y="22"/>
                      <a:pt x="150" y="22"/>
                      <a:pt x="150" y="22"/>
                    </a:cubicBezTo>
                    <a:cubicBezTo>
                      <a:pt x="150" y="22"/>
                      <a:pt x="150" y="22"/>
                      <a:pt x="150" y="22"/>
                    </a:cubicBezTo>
                    <a:cubicBezTo>
                      <a:pt x="152" y="22"/>
                      <a:pt x="154" y="22"/>
                      <a:pt x="155" y="24"/>
                    </a:cubicBezTo>
                    <a:cubicBezTo>
                      <a:pt x="155" y="24"/>
                      <a:pt x="155" y="24"/>
                      <a:pt x="155" y="24"/>
                    </a:cubicBezTo>
                    <a:cubicBezTo>
                      <a:pt x="155" y="25"/>
                      <a:pt x="155" y="26"/>
                      <a:pt x="156" y="27"/>
                    </a:cubicBezTo>
                    <a:cubicBezTo>
                      <a:pt x="156" y="27"/>
                      <a:pt x="156" y="27"/>
                      <a:pt x="156" y="27"/>
                    </a:cubicBezTo>
                    <a:cubicBezTo>
                      <a:pt x="156" y="29"/>
                      <a:pt x="155" y="30"/>
                      <a:pt x="153" y="31"/>
                    </a:cubicBezTo>
                    <a:cubicBezTo>
                      <a:pt x="153" y="31"/>
                      <a:pt x="153" y="31"/>
                      <a:pt x="153" y="31"/>
                    </a:cubicBezTo>
                    <a:cubicBezTo>
                      <a:pt x="152" y="32"/>
                      <a:pt x="151" y="32"/>
                      <a:pt x="150" y="32"/>
                    </a:cubicBezTo>
                    <a:cubicBezTo>
                      <a:pt x="150" y="32"/>
                      <a:pt x="150" y="32"/>
                      <a:pt x="150" y="32"/>
                    </a:cubicBezTo>
                    <a:cubicBezTo>
                      <a:pt x="150" y="32"/>
                      <a:pt x="150" y="32"/>
                      <a:pt x="150" y="32"/>
                    </a:cubicBezTo>
                    <a:cubicBezTo>
                      <a:pt x="150" y="32"/>
                      <a:pt x="150" y="32"/>
                      <a:pt x="150" y="32"/>
                    </a:cubicBezTo>
                    <a:cubicBezTo>
                      <a:pt x="150" y="32"/>
                      <a:pt x="150" y="32"/>
                      <a:pt x="150" y="32"/>
                    </a:cubicBezTo>
                    <a:cubicBezTo>
                      <a:pt x="148" y="32"/>
                      <a:pt x="147" y="31"/>
                      <a:pt x="146" y="30"/>
                    </a:cubicBezTo>
                    <a:cubicBezTo>
                      <a:pt x="146" y="30"/>
                      <a:pt x="146" y="30"/>
                      <a:pt x="146" y="30"/>
                    </a:cubicBezTo>
                    <a:cubicBezTo>
                      <a:pt x="146" y="30"/>
                      <a:pt x="146" y="30"/>
                      <a:pt x="146" y="29"/>
                    </a:cubicBezTo>
                    <a:cubicBezTo>
                      <a:pt x="145" y="29"/>
                      <a:pt x="145" y="28"/>
                      <a:pt x="145" y="27"/>
                    </a:cubicBezTo>
                    <a:cubicBezTo>
                      <a:pt x="145" y="27"/>
                      <a:pt x="145" y="27"/>
                      <a:pt x="145" y="27"/>
                    </a:cubicBezTo>
                    <a:cubicBezTo>
                      <a:pt x="145" y="25"/>
                      <a:pt x="146" y="23"/>
                      <a:pt x="148" y="22"/>
                    </a:cubicBezTo>
                    <a:cubicBezTo>
                      <a:pt x="148" y="22"/>
                      <a:pt x="148" y="22"/>
                      <a:pt x="148" y="22"/>
                    </a:cubicBezTo>
                    <a:cubicBezTo>
                      <a:pt x="148" y="22"/>
                      <a:pt x="148" y="22"/>
                      <a:pt x="148" y="22"/>
                    </a:cubicBezTo>
                    <a:cubicBezTo>
                      <a:pt x="149" y="22"/>
                      <a:pt x="149" y="22"/>
                      <a:pt x="150" y="22"/>
                    </a:cubicBezTo>
                    <a:cubicBezTo>
                      <a:pt x="150" y="22"/>
                      <a:pt x="150" y="22"/>
                      <a:pt x="150" y="22"/>
                    </a:cubicBezTo>
                    <a:cubicBezTo>
                      <a:pt x="150" y="22"/>
                      <a:pt x="150" y="22"/>
                      <a:pt x="150" y="22"/>
                    </a:cubicBezTo>
                    <a:moveTo>
                      <a:pt x="145" y="0"/>
                    </a:moveTo>
                    <a:cubicBezTo>
                      <a:pt x="140" y="5"/>
                      <a:pt x="140" y="5"/>
                      <a:pt x="140" y="5"/>
                    </a:cubicBezTo>
                    <a:cubicBezTo>
                      <a:pt x="142" y="7"/>
                      <a:pt x="142" y="10"/>
                      <a:pt x="140" y="12"/>
                    </a:cubicBezTo>
                    <a:cubicBezTo>
                      <a:pt x="139" y="13"/>
                      <a:pt x="137" y="13"/>
                      <a:pt x="136" y="13"/>
                    </a:cubicBezTo>
                    <a:cubicBezTo>
                      <a:pt x="135" y="13"/>
                      <a:pt x="134" y="13"/>
                      <a:pt x="133" y="12"/>
                    </a:cubicBezTo>
                    <a:cubicBezTo>
                      <a:pt x="129" y="16"/>
                      <a:pt x="129" y="16"/>
                      <a:pt x="129" y="16"/>
                    </a:cubicBezTo>
                    <a:cubicBezTo>
                      <a:pt x="131" y="19"/>
                      <a:pt x="134" y="23"/>
                      <a:pt x="137" y="26"/>
                    </a:cubicBezTo>
                    <a:cubicBezTo>
                      <a:pt x="137" y="26"/>
                      <a:pt x="137" y="26"/>
                      <a:pt x="137" y="26"/>
                    </a:cubicBezTo>
                    <a:cubicBezTo>
                      <a:pt x="137" y="26"/>
                      <a:pt x="137" y="26"/>
                      <a:pt x="137" y="26"/>
                    </a:cubicBezTo>
                    <a:cubicBezTo>
                      <a:pt x="138" y="28"/>
                      <a:pt x="139" y="30"/>
                      <a:pt x="140" y="32"/>
                    </a:cubicBezTo>
                    <a:cubicBezTo>
                      <a:pt x="141" y="32"/>
                      <a:pt x="141" y="32"/>
                      <a:pt x="141" y="32"/>
                    </a:cubicBezTo>
                    <a:cubicBezTo>
                      <a:pt x="141" y="32"/>
                      <a:pt x="141" y="32"/>
                      <a:pt x="141" y="32"/>
                    </a:cubicBezTo>
                    <a:cubicBezTo>
                      <a:pt x="147" y="44"/>
                      <a:pt x="151" y="57"/>
                      <a:pt x="151" y="72"/>
                    </a:cubicBezTo>
                    <a:cubicBezTo>
                      <a:pt x="151" y="72"/>
                      <a:pt x="151" y="72"/>
                      <a:pt x="151" y="72"/>
                    </a:cubicBezTo>
                    <a:cubicBezTo>
                      <a:pt x="151" y="72"/>
                      <a:pt x="151" y="72"/>
                      <a:pt x="151" y="72"/>
                    </a:cubicBezTo>
                    <a:cubicBezTo>
                      <a:pt x="151" y="72"/>
                      <a:pt x="151" y="72"/>
                      <a:pt x="151" y="72"/>
                    </a:cubicBezTo>
                    <a:cubicBezTo>
                      <a:pt x="151" y="82"/>
                      <a:pt x="149" y="92"/>
                      <a:pt x="146" y="101"/>
                    </a:cubicBezTo>
                    <a:cubicBezTo>
                      <a:pt x="144" y="106"/>
                      <a:pt x="142" y="110"/>
                      <a:pt x="139" y="114"/>
                    </a:cubicBezTo>
                    <a:cubicBezTo>
                      <a:pt x="139" y="114"/>
                      <a:pt x="139" y="114"/>
                      <a:pt x="139" y="114"/>
                    </a:cubicBezTo>
                    <a:cubicBezTo>
                      <a:pt x="139" y="114"/>
                      <a:pt x="139" y="114"/>
                      <a:pt x="139" y="114"/>
                    </a:cubicBezTo>
                    <a:cubicBezTo>
                      <a:pt x="139" y="114"/>
                      <a:pt x="139" y="114"/>
                      <a:pt x="139" y="114"/>
                    </a:cubicBezTo>
                    <a:cubicBezTo>
                      <a:pt x="139" y="114"/>
                      <a:pt x="139" y="114"/>
                      <a:pt x="139" y="114"/>
                    </a:cubicBezTo>
                    <a:cubicBezTo>
                      <a:pt x="139" y="114"/>
                      <a:pt x="139" y="114"/>
                      <a:pt x="139" y="114"/>
                    </a:cubicBezTo>
                    <a:cubicBezTo>
                      <a:pt x="139" y="114"/>
                      <a:pt x="139" y="114"/>
                      <a:pt x="139" y="115"/>
                    </a:cubicBezTo>
                    <a:cubicBezTo>
                      <a:pt x="139" y="115"/>
                      <a:pt x="139" y="115"/>
                      <a:pt x="139" y="115"/>
                    </a:cubicBezTo>
                    <a:cubicBezTo>
                      <a:pt x="139" y="115"/>
                      <a:pt x="139" y="115"/>
                      <a:pt x="139" y="115"/>
                    </a:cubicBezTo>
                    <a:cubicBezTo>
                      <a:pt x="139" y="115"/>
                      <a:pt x="139" y="115"/>
                      <a:pt x="139" y="115"/>
                    </a:cubicBezTo>
                    <a:cubicBezTo>
                      <a:pt x="139" y="115"/>
                      <a:pt x="139" y="115"/>
                      <a:pt x="139" y="115"/>
                    </a:cubicBezTo>
                    <a:cubicBezTo>
                      <a:pt x="139" y="115"/>
                      <a:pt x="139" y="115"/>
                      <a:pt x="139" y="115"/>
                    </a:cubicBezTo>
                    <a:cubicBezTo>
                      <a:pt x="139" y="115"/>
                      <a:pt x="139" y="115"/>
                      <a:pt x="138" y="115"/>
                    </a:cubicBezTo>
                    <a:cubicBezTo>
                      <a:pt x="138" y="115"/>
                      <a:pt x="138" y="115"/>
                      <a:pt x="138" y="115"/>
                    </a:cubicBezTo>
                    <a:cubicBezTo>
                      <a:pt x="138" y="115"/>
                      <a:pt x="138" y="115"/>
                      <a:pt x="138" y="115"/>
                    </a:cubicBezTo>
                    <a:cubicBezTo>
                      <a:pt x="138" y="115"/>
                      <a:pt x="138" y="115"/>
                      <a:pt x="138" y="115"/>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8" y="116"/>
                      <a:pt x="138" y="116"/>
                      <a:pt x="138" y="116"/>
                    </a:cubicBezTo>
                    <a:cubicBezTo>
                      <a:pt x="135" y="120"/>
                      <a:pt x="132" y="124"/>
                      <a:pt x="128" y="128"/>
                    </a:cubicBezTo>
                    <a:cubicBezTo>
                      <a:pt x="128" y="128"/>
                      <a:pt x="128" y="128"/>
                      <a:pt x="128" y="128"/>
                    </a:cubicBezTo>
                    <a:cubicBezTo>
                      <a:pt x="128" y="128"/>
                      <a:pt x="128" y="128"/>
                      <a:pt x="128" y="128"/>
                    </a:cubicBezTo>
                    <a:cubicBezTo>
                      <a:pt x="128" y="128"/>
                      <a:pt x="128" y="128"/>
                      <a:pt x="128" y="128"/>
                    </a:cubicBezTo>
                    <a:cubicBezTo>
                      <a:pt x="128" y="128"/>
                      <a:pt x="128" y="128"/>
                      <a:pt x="128" y="128"/>
                    </a:cubicBezTo>
                    <a:cubicBezTo>
                      <a:pt x="128" y="128"/>
                      <a:pt x="128" y="129"/>
                      <a:pt x="127" y="129"/>
                    </a:cubicBezTo>
                    <a:cubicBezTo>
                      <a:pt x="121" y="135"/>
                      <a:pt x="114" y="140"/>
                      <a:pt x="106" y="144"/>
                    </a:cubicBezTo>
                    <a:cubicBezTo>
                      <a:pt x="104" y="144"/>
                      <a:pt x="102" y="145"/>
                      <a:pt x="101" y="146"/>
                    </a:cubicBezTo>
                    <a:cubicBezTo>
                      <a:pt x="92" y="149"/>
                      <a:pt x="82" y="151"/>
                      <a:pt x="72" y="151"/>
                    </a:cubicBezTo>
                    <a:cubicBezTo>
                      <a:pt x="59" y="151"/>
                      <a:pt x="46" y="148"/>
                      <a:pt x="35" y="142"/>
                    </a:cubicBezTo>
                    <a:cubicBezTo>
                      <a:pt x="35" y="142"/>
                      <a:pt x="35" y="142"/>
                      <a:pt x="35" y="142"/>
                    </a:cubicBezTo>
                    <a:cubicBezTo>
                      <a:pt x="35" y="142"/>
                      <a:pt x="35" y="142"/>
                      <a:pt x="35" y="142"/>
                    </a:cubicBezTo>
                    <a:cubicBezTo>
                      <a:pt x="32" y="140"/>
                      <a:pt x="29" y="138"/>
                      <a:pt x="26" y="136"/>
                    </a:cubicBezTo>
                    <a:cubicBezTo>
                      <a:pt x="23" y="134"/>
                      <a:pt x="20" y="131"/>
                      <a:pt x="17" y="128"/>
                    </a:cubicBezTo>
                    <a:cubicBezTo>
                      <a:pt x="12" y="133"/>
                      <a:pt x="12" y="133"/>
                      <a:pt x="12" y="133"/>
                    </a:cubicBezTo>
                    <a:cubicBezTo>
                      <a:pt x="14" y="135"/>
                      <a:pt x="14" y="138"/>
                      <a:pt x="12" y="139"/>
                    </a:cubicBezTo>
                    <a:cubicBezTo>
                      <a:pt x="11" y="140"/>
                      <a:pt x="10" y="141"/>
                      <a:pt x="8" y="141"/>
                    </a:cubicBezTo>
                    <a:cubicBezTo>
                      <a:pt x="7" y="141"/>
                      <a:pt x="6" y="141"/>
                      <a:pt x="5" y="140"/>
                    </a:cubicBezTo>
                    <a:cubicBezTo>
                      <a:pt x="0" y="145"/>
                      <a:pt x="0" y="145"/>
                      <a:pt x="0" y="145"/>
                    </a:cubicBezTo>
                    <a:cubicBezTo>
                      <a:pt x="0" y="145"/>
                      <a:pt x="0" y="145"/>
                      <a:pt x="0" y="145"/>
                    </a:cubicBezTo>
                    <a:cubicBezTo>
                      <a:pt x="0" y="145"/>
                      <a:pt x="0" y="145"/>
                      <a:pt x="0" y="145"/>
                    </a:cubicBezTo>
                    <a:cubicBezTo>
                      <a:pt x="0" y="145"/>
                      <a:pt x="0" y="145"/>
                      <a:pt x="0" y="145"/>
                    </a:cubicBezTo>
                    <a:cubicBezTo>
                      <a:pt x="1" y="145"/>
                      <a:pt x="1" y="145"/>
                      <a:pt x="1" y="145"/>
                    </a:cubicBezTo>
                    <a:cubicBezTo>
                      <a:pt x="21" y="165"/>
                      <a:pt x="46" y="174"/>
                      <a:pt x="72" y="174"/>
                    </a:cubicBezTo>
                    <a:cubicBezTo>
                      <a:pt x="72" y="174"/>
                      <a:pt x="72" y="174"/>
                      <a:pt x="72" y="174"/>
                    </a:cubicBezTo>
                    <a:cubicBezTo>
                      <a:pt x="72" y="174"/>
                      <a:pt x="72" y="174"/>
                      <a:pt x="72" y="174"/>
                    </a:cubicBezTo>
                    <a:cubicBezTo>
                      <a:pt x="72" y="174"/>
                      <a:pt x="72" y="174"/>
                      <a:pt x="72" y="174"/>
                    </a:cubicBezTo>
                    <a:cubicBezTo>
                      <a:pt x="97" y="174"/>
                      <a:pt x="121" y="165"/>
                      <a:pt x="141" y="148"/>
                    </a:cubicBezTo>
                    <a:cubicBezTo>
                      <a:pt x="141" y="147"/>
                      <a:pt x="141" y="147"/>
                      <a:pt x="142" y="147"/>
                    </a:cubicBezTo>
                    <a:cubicBezTo>
                      <a:pt x="143" y="146"/>
                      <a:pt x="144" y="145"/>
                      <a:pt x="144" y="144"/>
                    </a:cubicBezTo>
                    <a:cubicBezTo>
                      <a:pt x="164" y="124"/>
                      <a:pt x="174" y="98"/>
                      <a:pt x="174" y="72"/>
                    </a:cubicBezTo>
                    <a:cubicBezTo>
                      <a:pt x="174" y="46"/>
                      <a:pt x="165" y="20"/>
                      <a:pt x="145" y="0"/>
                    </a:cubicBezTo>
                    <a:cubicBezTo>
                      <a:pt x="145" y="0"/>
                      <a:pt x="145" y="0"/>
                      <a:pt x="145" y="0"/>
                    </a:cubicBezTo>
                  </a:path>
                </a:pathLst>
              </a:custGeom>
              <a:solidFill>
                <a:schemeClr val="accent1">
                  <a:lumMod val="60000"/>
                  <a:lumOff val="40000"/>
                </a:schemeClr>
              </a:solidFill>
              <a:ln>
                <a:noFill/>
              </a:ln>
            </p:spPr>
            <p:txBody>
              <a:bodyPr anchor="ctr"/>
              <a:lstStyle/>
              <a:p>
                <a:pPr algn="ctr"/>
                <a:endParaRPr/>
              </a:p>
            </p:txBody>
          </p:sp>
          <p:sp>
            <p:nvSpPr>
              <p:cNvPr id="121" name="íṧľídê">
                <a:extLst>
                  <a:ext uri="{FF2B5EF4-FFF2-40B4-BE49-F238E27FC236}">
                    <a16:creationId xmlns:a16="http://schemas.microsoft.com/office/drawing/2014/main" id="{BA158E0B-CA3E-46B3-90F4-4E85E4E3C14A}"/>
                  </a:ext>
                </a:extLst>
              </p:cNvPr>
              <p:cNvSpPr/>
              <p:nvPr/>
            </p:nvSpPr>
            <p:spPr bwMode="auto">
              <a:xfrm>
                <a:off x="3987800" y="1851026"/>
                <a:ext cx="193675" cy="193675"/>
              </a:xfrm>
              <a:custGeom>
                <a:avLst/>
                <a:gdLst>
                  <a:gd name="T0" fmla="*/ 76 w 120"/>
                  <a:gd name="T1" fmla="*/ 119 h 120"/>
                  <a:gd name="T2" fmla="*/ 80 w 120"/>
                  <a:gd name="T3" fmla="*/ 118 h 120"/>
                  <a:gd name="T4" fmla="*/ 9 w 120"/>
                  <a:gd name="T5" fmla="*/ 116 h 120"/>
                  <a:gd name="T6" fmla="*/ 0 w 120"/>
                  <a:gd name="T7" fmla="*/ 110 h 120"/>
                  <a:gd name="T8" fmla="*/ 0 w 120"/>
                  <a:gd name="T9" fmla="*/ 110 h 120"/>
                  <a:gd name="T10" fmla="*/ 102 w 120"/>
                  <a:gd name="T11" fmla="*/ 102 h 120"/>
                  <a:gd name="T12" fmla="*/ 102 w 120"/>
                  <a:gd name="T13" fmla="*/ 102 h 120"/>
                  <a:gd name="T14" fmla="*/ 112 w 120"/>
                  <a:gd name="T15" fmla="*/ 90 h 120"/>
                  <a:gd name="T16" fmla="*/ 112 w 120"/>
                  <a:gd name="T17" fmla="*/ 90 h 120"/>
                  <a:gd name="T18" fmla="*/ 112 w 120"/>
                  <a:gd name="T19" fmla="*/ 90 h 120"/>
                  <a:gd name="T20" fmla="*/ 112 w 120"/>
                  <a:gd name="T21" fmla="*/ 90 h 120"/>
                  <a:gd name="T22" fmla="*/ 112 w 120"/>
                  <a:gd name="T23" fmla="*/ 90 h 120"/>
                  <a:gd name="T24" fmla="*/ 112 w 120"/>
                  <a:gd name="T25" fmla="*/ 90 h 120"/>
                  <a:gd name="T26" fmla="*/ 112 w 120"/>
                  <a:gd name="T27" fmla="*/ 89 h 120"/>
                  <a:gd name="T28" fmla="*/ 112 w 120"/>
                  <a:gd name="T29" fmla="*/ 89 h 120"/>
                  <a:gd name="T30" fmla="*/ 112 w 120"/>
                  <a:gd name="T31" fmla="*/ 89 h 120"/>
                  <a:gd name="T32" fmla="*/ 113 w 120"/>
                  <a:gd name="T33" fmla="*/ 89 h 120"/>
                  <a:gd name="T34" fmla="*/ 113 w 120"/>
                  <a:gd name="T35" fmla="*/ 89 h 120"/>
                  <a:gd name="T36" fmla="*/ 113 w 120"/>
                  <a:gd name="T37" fmla="*/ 89 h 120"/>
                  <a:gd name="T38" fmla="*/ 113 w 120"/>
                  <a:gd name="T39" fmla="*/ 89 h 120"/>
                  <a:gd name="T40" fmla="*/ 113 w 120"/>
                  <a:gd name="T41" fmla="*/ 89 h 120"/>
                  <a:gd name="T42" fmla="*/ 113 w 120"/>
                  <a:gd name="T43" fmla="*/ 89 h 120"/>
                  <a:gd name="T44" fmla="*/ 113 w 120"/>
                  <a:gd name="T45" fmla="*/ 88 h 120"/>
                  <a:gd name="T46" fmla="*/ 113 w 120"/>
                  <a:gd name="T47" fmla="*/ 88 h 120"/>
                  <a:gd name="T48" fmla="*/ 113 w 120"/>
                  <a:gd name="T49" fmla="*/ 88 h 120"/>
                  <a:gd name="T50" fmla="*/ 120 w 120"/>
                  <a:gd name="T51" fmla="*/ 75 h 120"/>
                  <a:gd name="T52" fmla="*/ 113 w 120"/>
                  <a:gd name="T53" fmla="*/ 88 h 120"/>
                  <a:gd name="T54" fmla="*/ 115 w 120"/>
                  <a:gd name="T55" fmla="*/ 6 h 120"/>
                  <a:gd name="T56" fmla="*/ 115 w 120"/>
                  <a:gd name="T57" fmla="*/ 6 h 120"/>
                  <a:gd name="T58" fmla="*/ 114 w 120"/>
                  <a:gd name="T59" fmla="*/ 6 h 120"/>
                  <a:gd name="T60" fmla="*/ 111 w 120"/>
                  <a:gd name="T61" fmla="*/ 0 h 120"/>
                  <a:gd name="T62" fmla="*/ 111 w 120"/>
                  <a:gd name="T63" fmla="*/ 0 h 1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20" h="120">
                    <a:moveTo>
                      <a:pt x="80" y="118"/>
                    </a:moveTo>
                    <a:cubicBezTo>
                      <a:pt x="78" y="118"/>
                      <a:pt x="77" y="119"/>
                      <a:pt x="76" y="119"/>
                    </a:cubicBezTo>
                    <a:cubicBezTo>
                      <a:pt x="75" y="120"/>
                      <a:pt x="75" y="120"/>
                      <a:pt x="75" y="120"/>
                    </a:cubicBezTo>
                    <a:cubicBezTo>
                      <a:pt x="76" y="119"/>
                      <a:pt x="78" y="118"/>
                      <a:pt x="80" y="118"/>
                    </a:cubicBezTo>
                    <a:moveTo>
                      <a:pt x="9" y="116"/>
                    </a:moveTo>
                    <a:cubicBezTo>
                      <a:pt x="9" y="116"/>
                      <a:pt x="9" y="116"/>
                      <a:pt x="9" y="116"/>
                    </a:cubicBezTo>
                    <a:cubicBezTo>
                      <a:pt x="9" y="116"/>
                      <a:pt x="9" y="116"/>
                      <a:pt x="9" y="116"/>
                    </a:cubicBezTo>
                    <a:moveTo>
                      <a:pt x="0" y="110"/>
                    </a:moveTo>
                    <a:cubicBezTo>
                      <a:pt x="3" y="112"/>
                      <a:pt x="6" y="114"/>
                      <a:pt x="9" y="116"/>
                    </a:cubicBezTo>
                    <a:cubicBezTo>
                      <a:pt x="6" y="114"/>
                      <a:pt x="3" y="112"/>
                      <a:pt x="0" y="110"/>
                    </a:cubicBezTo>
                    <a:moveTo>
                      <a:pt x="102" y="102"/>
                    </a:moveTo>
                    <a:cubicBezTo>
                      <a:pt x="102" y="102"/>
                      <a:pt x="102" y="102"/>
                      <a:pt x="102" y="102"/>
                    </a:cubicBezTo>
                    <a:cubicBezTo>
                      <a:pt x="102" y="102"/>
                      <a:pt x="102" y="102"/>
                      <a:pt x="102" y="102"/>
                    </a:cubicBezTo>
                    <a:cubicBezTo>
                      <a:pt x="102" y="102"/>
                      <a:pt x="102" y="102"/>
                      <a:pt x="102" y="102"/>
                    </a:cubicBezTo>
                    <a:cubicBezTo>
                      <a:pt x="102" y="102"/>
                      <a:pt x="102" y="102"/>
                      <a:pt x="102" y="102"/>
                    </a:cubicBezTo>
                    <a:moveTo>
                      <a:pt x="112" y="90"/>
                    </a:moveTo>
                    <a:cubicBezTo>
                      <a:pt x="112" y="90"/>
                      <a:pt x="112" y="90"/>
                      <a:pt x="112" y="90"/>
                    </a:cubicBezTo>
                    <a:cubicBezTo>
                      <a:pt x="112" y="90"/>
                      <a:pt x="112" y="90"/>
                      <a:pt x="112" y="90"/>
                    </a:cubicBezTo>
                    <a:moveTo>
                      <a:pt x="112" y="90"/>
                    </a:moveTo>
                    <a:cubicBezTo>
                      <a:pt x="112" y="90"/>
                      <a:pt x="112" y="90"/>
                      <a:pt x="112" y="90"/>
                    </a:cubicBezTo>
                    <a:cubicBezTo>
                      <a:pt x="112" y="90"/>
                      <a:pt x="112" y="90"/>
                      <a:pt x="112" y="90"/>
                    </a:cubicBezTo>
                    <a:moveTo>
                      <a:pt x="112" y="90"/>
                    </a:moveTo>
                    <a:cubicBezTo>
                      <a:pt x="112" y="90"/>
                      <a:pt x="112" y="90"/>
                      <a:pt x="112" y="90"/>
                    </a:cubicBezTo>
                    <a:cubicBezTo>
                      <a:pt x="112" y="90"/>
                      <a:pt x="112" y="90"/>
                      <a:pt x="112" y="90"/>
                    </a:cubicBezTo>
                    <a:moveTo>
                      <a:pt x="112" y="90"/>
                    </a:moveTo>
                    <a:cubicBezTo>
                      <a:pt x="112" y="90"/>
                      <a:pt x="112" y="90"/>
                      <a:pt x="112" y="90"/>
                    </a:cubicBezTo>
                    <a:cubicBezTo>
                      <a:pt x="112" y="90"/>
                      <a:pt x="112" y="90"/>
                      <a:pt x="112" y="90"/>
                    </a:cubicBezTo>
                    <a:moveTo>
                      <a:pt x="112" y="89"/>
                    </a:moveTo>
                    <a:cubicBezTo>
                      <a:pt x="112" y="90"/>
                      <a:pt x="112" y="90"/>
                      <a:pt x="112" y="90"/>
                    </a:cubicBezTo>
                    <a:cubicBezTo>
                      <a:pt x="112" y="90"/>
                      <a:pt x="112" y="90"/>
                      <a:pt x="112" y="89"/>
                    </a:cubicBezTo>
                    <a:moveTo>
                      <a:pt x="112" y="89"/>
                    </a:moveTo>
                    <a:cubicBezTo>
                      <a:pt x="112" y="89"/>
                      <a:pt x="112" y="89"/>
                      <a:pt x="112" y="89"/>
                    </a:cubicBezTo>
                    <a:cubicBezTo>
                      <a:pt x="112" y="89"/>
                      <a:pt x="112" y="89"/>
                      <a:pt x="112" y="89"/>
                    </a:cubicBezTo>
                    <a:moveTo>
                      <a:pt x="113" y="89"/>
                    </a:moveTo>
                    <a:cubicBezTo>
                      <a:pt x="113" y="89"/>
                      <a:pt x="113" y="89"/>
                      <a:pt x="112" y="89"/>
                    </a:cubicBezTo>
                    <a:cubicBezTo>
                      <a:pt x="113" y="89"/>
                      <a:pt x="113" y="89"/>
                      <a:pt x="113" y="89"/>
                    </a:cubicBezTo>
                    <a:moveTo>
                      <a:pt x="113" y="89"/>
                    </a:moveTo>
                    <a:cubicBezTo>
                      <a:pt x="113" y="89"/>
                      <a:pt x="113" y="89"/>
                      <a:pt x="113" y="89"/>
                    </a:cubicBezTo>
                    <a:cubicBezTo>
                      <a:pt x="113" y="89"/>
                      <a:pt x="113" y="89"/>
                      <a:pt x="113" y="89"/>
                    </a:cubicBezTo>
                    <a:moveTo>
                      <a:pt x="113" y="89"/>
                    </a:moveTo>
                    <a:cubicBezTo>
                      <a:pt x="113" y="89"/>
                      <a:pt x="113" y="89"/>
                      <a:pt x="113" y="89"/>
                    </a:cubicBezTo>
                    <a:cubicBezTo>
                      <a:pt x="113" y="89"/>
                      <a:pt x="113" y="89"/>
                      <a:pt x="113" y="89"/>
                    </a:cubicBezTo>
                    <a:moveTo>
                      <a:pt x="113" y="88"/>
                    </a:moveTo>
                    <a:cubicBezTo>
                      <a:pt x="113" y="88"/>
                      <a:pt x="113" y="88"/>
                      <a:pt x="113" y="89"/>
                    </a:cubicBezTo>
                    <a:cubicBezTo>
                      <a:pt x="113" y="88"/>
                      <a:pt x="113" y="88"/>
                      <a:pt x="113" y="88"/>
                    </a:cubicBezTo>
                    <a:moveTo>
                      <a:pt x="113" y="88"/>
                    </a:moveTo>
                    <a:cubicBezTo>
                      <a:pt x="113" y="88"/>
                      <a:pt x="113" y="88"/>
                      <a:pt x="113" y="88"/>
                    </a:cubicBezTo>
                    <a:cubicBezTo>
                      <a:pt x="113" y="88"/>
                      <a:pt x="113" y="88"/>
                      <a:pt x="113" y="88"/>
                    </a:cubicBezTo>
                    <a:moveTo>
                      <a:pt x="113" y="88"/>
                    </a:moveTo>
                    <a:cubicBezTo>
                      <a:pt x="113" y="88"/>
                      <a:pt x="113" y="88"/>
                      <a:pt x="113" y="88"/>
                    </a:cubicBezTo>
                    <a:cubicBezTo>
                      <a:pt x="113" y="88"/>
                      <a:pt x="113" y="88"/>
                      <a:pt x="113" y="88"/>
                    </a:cubicBezTo>
                    <a:moveTo>
                      <a:pt x="120" y="75"/>
                    </a:moveTo>
                    <a:cubicBezTo>
                      <a:pt x="119" y="76"/>
                      <a:pt x="119" y="76"/>
                      <a:pt x="119" y="77"/>
                    </a:cubicBezTo>
                    <a:cubicBezTo>
                      <a:pt x="117" y="81"/>
                      <a:pt x="115" y="84"/>
                      <a:pt x="113" y="88"/>
                    </a:cubicBezTo>
                    <a:cubicBezTo>
                      <a:pt x="116" y="84"/>
                      <a:pt x="118" y="80"/>
                      <a:pt x="120" y="75"/>
                    </a:cubicBezTo>
                    <a:moveTo>
                      <a:pt x="115" y="6"/>
                    </a:moveTo>
                    <a:cubicBezTo>
                      <a:pt x="115" y="6"/>
                      <a:pt x="115" y="6"/>
                      <a:pt x="115" y="6"/>
                    </a:cubicBezTo>
                    <a:cubicBezTo>
                      <a:pt x="115" y="6"/>
                      <a:pt x="115" y="6"/>
                      <a:pt x="115" y="6"/>
                    </a:cubicBezTo>
                    <a:moveTo>
                      <a:pt x="111" y="0"/>
                    </a:moveTo>
                    <a:cubicBezTo>
                      <a:pt x="112" y="2"/>
                      <a:pt x="113" y="4"/>
                      <a:pt x="114" y="6"/>
                    </a:cubicBezTo>
                    <a:cubicBezTo>
                      <a:pt x="113" y="4"/>
                      <a:pt x="112" y="2"/>
                      <a:pt x="111" y="0"/>
                    </a:cubicBezTo>
                    <a:moveTo>
                      <a:pt x="111" y="0"/>
                    </a:moveTo>
                    <a:cubicBezTo>
                      <a:pt x="111" y="0"/>
                      <a:pt x="111" y="0"/>
                      <a:pt x="111" y="0"/>
                    </a:cubicBezTo>
                    <a:cubicBezTo>
                      <a:pt x="111" y="0"/>
                      <a:pt x="111" y="0"/>
                      <a:pt x="111" y="0"/>
                    </a:cubicBezTo>
                  </a:path>
                </a:pathLst>
              </a:custGeom>
              <a:solidFill>
                <a:srgbClr val="B2757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2" name="ïṡḻîde">
                <a:extLst>
                  <a:ext uri="{FF2B5EF4-FFF2-40B4-BE49-F238E27FC236}">
                    <a16:creationId xmlns:a16="http://schemas.microsoft.com/office/drawing/2014/main" id="{4FD907B3-E2F7-4EF2-A03F-8527A9C51568}"/>
                  </a:ext>
                </a:extLst>
              </p:cNvPr>
              <p:cNvSpPr/>
              <p:nvPr/>
            </p:nvSpPr>
            <p:spPr bwMode="auto">
              <a:xfrm>
                <a:off x="3973513" y="1835151"/>
                <a:ext cx="215900" cy="217488"/>
              </a:xfrm>
              <a:custGeom>
                <a:avLst/>
                <a:gdLst>
                  <a:gd name="T0" fmla="*/ 0 w 134"/>
                  <a:gd name="T1" fmla="*/ 112 h 135"/>
                  <a:gd name="T2" fmla="*/ 0 w 134"/>
                  <a:gd name="T3" fmla="*/ 112 h 135"/>
                  <a:gd name="T4" fmla="*/ 9 w 134"/>
                  <a:gd name="T5" fmla="*/ 120 h 135"/>
                  <a:gd name="T6" fmla="*/ 18 w 134"/>
                  <a:gd name="T7" fmla="*/ 126 h 135"/>
                  <a:gd name="T8" fmla="*/ 18 w 134"/>
                  <a:gd name="T9" fmla="*/ 126 h 135"/>
                  <a:gd name="T10" fmla="*/ 18 w 134"/>
                  <a:gd name="T11" fmla="*/ 126 h 135"/>
                  <a:gd name="T12" fmla="*/ 55 w 134"/>
                  <a:gd name="T13" fmla="*/ 135 h 135"/>
                  <a:gd name="T14" fmla="*/ 84 w 134"/>
                  <a:gd name="T15" fmla="*/ 130 h 135"/>
                  <a:gd name="T16" fmla="*/ 85 w 134"/>
                  <a:gd name="T17" fmla="*/ 129 h 135"/>
                  <a:gd name="T18" fmla="*/ 55 w 134"/>
                  <a:gd name="T19" fmla="*/ 135 h 135"/>
                  <a:gd name="T20" fmla="*/ 55 w 134"/>
                  <a:gd name="T21" fmla="*/ 135 h 135"/>
                  <a:gd name="T22" fmla="*/ 55 w 134"/>
                  <a:gd name="T23" fmla="*/ 135 h 135"/>
                  <a:gd name="T24" fmla="*/ 55 w 134"/>
                  <a:gd name="T25" fmla="*/ 135 h 135"/>
                  <a:gd name="T26" fmla="*/ 55 w 134"/>
                  <a:gd name="T27" fmla="*/ 135 h 135"/>
                  <a:gd name="T28" fmla="*/ 0 w 134"/>
                  <a:gd name="T29" fmla="*/ 113 h 135"/>
                  <a:gd name="T30" fmla="*/ 0 w 134"/>
                  <a:gd name="T31" fmla="*/ 113 h 135"/>
                  <a:gd name="T32" fmla="*/ 0 w 134"/>
                  <a:gd name="T33" fmla="*/ 112 h 135"/>
                  <a:gd name="T34" fmla="*/ 134 w 134"/>
                  <a:gd name="T35" fmla="*/ 56 h 135"/>
                  <a:gd name="T36" fmla="*/ 134 w 134"/>
                  <a:gd name="T37" fmla="*/ 57 h 135"/>
                  <a:gd name="T38" fmla="*/ 128 w 134"/>
                  <a:gd name="T39" fmla="*/ 87 h 135"/>
                  <a:gd name="T40" fmla="*/ 129 w 134"/>
                  <a:gd name="T41" fmla="*/ 85 h 135"/>
                  <a:gd name="T42" fmla="*/ 134 w 134"/>
                  <a:gd name="T43" fmla="*/ 56 h 135"/>
                  <a:gd name="T44" fmla="*/ 134 w 134"/>
                  <a:gd name="T45" fmla="*/ 56 h 135"/>
                  <a:gd name="T46" fmla="*/ 112 w 134"/>
                  <a:gd name="T47" fmla="*/ 0 h 135"/>
                  <a:gd name="T48" fmla="*/ 112 w 134"/>
                  <a:gd name="T49" fmla="*/ 0 h 135"/>
                  <a:gd name="T50" fmla="*/ 134 w 134"/>
                  <a:gd name="T51" fmla="*/ 50 h 135"/>
                  <a:gd name="T52" fmla="*/ 134 w 134"/>
                  <a:gd name="T53" fmla="*/ 56 h 135"/>
                  <a:gd name="T54" fmla="*/ 124 w 134"/>
                  <a:gd name="T55" fmla="*/ 16 h 135"/>
                  <a:gd name="T56" fmla="*/ 124 w 134"/>
                  <a:gd name="T57" fmla="*/ 16 h 135"/>
                  <a:gd name="T58" fmla="*/ 123 w 134"/>
                  <a:gd name="T59" fmla="*/ 16 h 135"/>
                  <a:gd name="T60" fmla="*/ 120 w 134"/>
                  <a:gd name="T61" fmla="*/ 10 h 135"/>
                  <a:gd name="T62" fmla="*/ 120 w 134"/>
                  <a:gd name="T63" fmla="*/ 10 h 135"/>
                  <a:gd name="T64" fmla="*/ 120 w 134"/>
                  <a:gd name="T65" fmla="*/ 10 h 135"/>
                  <a:gd name="T66" fmla="*/ 112 w 134"/>
                  <a:gd name="T67" fmla="*/ 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34" h="135">
                    <a:moveTo>
                      <a:pt x="0" y="112"/>
                    </a:moveTo>
                    <a:cubicBezTo>
                      <a:pt x="0" y="112"/>
                      <a:pt x="0" y="112"/>
                      <a:pt x="0" y="112"/>
                    </a:cubicBezTo>
                    <a:cubicBezTo>
                      <a:pt x="3" y="115"/>
                      <a:pt x="6" y="118"/>
                      <a:pt x="9" y="120"/>
                    </a:cubicBezTo>
                    <a:cubicBezTo>
                      <a:pt x="12" y="122"/>
                      <a:pt x="15" y="124"/>
                      <a:pt x="18" y="126"/>
                    </a:cubicBezTo>
                    <a:cubicBezTo>
                      <a:pt x="18" y="126"/>
                      <a:pt x="18" y="126"/>
                      <a:pt x="18" y="126"/>
                    </a:cubicBezTo>
                    <a:cubicBezTo>
                      <a:pt x="18" y="126"/>
                      <a:pt x="18" y="126"/>
                      <a:pt x="18" y="126"/>
                    </a:cubicBezTo>
                    <a:cubicBezTo>
                      <a:pt x="29" y="132"/>
                      <a:pt x="42" y="135"/>
                      <a:pt x="55" y="135"/>
                    </a:cubicBezTo>
                    <a:cubicBezTo>
                      <a:pt x="65" y="135"/>
                      <a:pt x="75" y="133"/>
                      <a:pt x="84" y="130"/>
                    </a:cubicBezTo>
                    <a:cubicBezTo>
                      <a:pt x="84" y="130"/>
                      <a:pt x="84" y="130"/>
                      <a:pt x="85" y="129"/>
                    </a:cubicBezTo>
                    <a:cubicBezTo>
                      <a:pt x="75" y="133"/>
                      <a:pt x="65" y="135"/>
                      <a:pt x="55" y="135"/>
                    </a:cubicBezTo>
                    <a:cubicBezTo>
                      <a:pt x="55" y="135"/>
                      <a:pt x="55" y="135"/>
                      <a:pt x="55" y="135"/>
                    </a:cubicBezTo>
                    <a:cubicBezTo>
                      <a:pt x="55" y="135"/>
                      <a:pt x="55" y="135"/>
                      <a:pt x="55" y="135"/>
                    </a:cubicBezTo>
                    <a:cubicBezTo>
                      <a:pt x="55" y="135"/>
                      <a:pt x="55" y="135"/>
                      <a:pt x="55" y="135"/>
                    </a:cubicBezTo>
                    <a:cubicBezTo>
                      <a:pt x="55" y="135"/>
                      <a:pt x="55" y="135"/>
                      <a:pt x="55" y="135"/>
                    </a:cubicBezTo>
                    <a:cubicBezTo>
                      <a:pt x="35" y="135"/>
                      <a:pt x="16" y="128"/>
                      <a:pt x="0" y="113"/>
                    </a:cubicBezTo>
                    <a:cubicBezTo>
                      <a:pt x="0" y="113"/>
                      <a:pt x="0" y="113"/>
                      <a:pt x="0" y="113"/>
                    </a:cubicBezTo>
                    <a:cubicBezTo>
                      <a:pt x="0" y="113"/>
                      <a:pt x="0" y="113"/>
                      <a:pt x="0" y="112"/>
                    </a:cubicBezTo>
                    <a:moveTo>
                      <a:pt x="134" y="56"/>
                    </a:moveTo>
                    <a:cubicBezTo>
                      <a:pt x="134" y="56"/>
                      <a:pt x="134" y="57"/>
                      <a:pt x="134" y="57"/>
                    </a:cubicBezTo>
                    <a:cubicBezTo>
                      <a:pt x="134" y="68"/>
                      <a:pt x="132" y="78"/>
                      <a:pt x="128" y="87"/>
                    </a:cubicBezTo>
                    <a:cubicBezTo>
                      <a:pt x="128" y="86"/>
                      <a:pt x="128" y="86"/>
                      <a:pt x="129" y="85"/>
                    </a:cubicBezTo>
                    <a:cubicBezTo>
                      <a:pt x="132" y="76"/>
                      <a:pt x="134" y="66"/>
                      <a:pt x="134" y="56"/>
                    </a:cubicBezTo>
                    <a:cubicBezTo>
                      <a:pt x="134" y="56"/>
                      <a:pt x="134" y="56"/>
                      <a:pt x="134" y="56"/>
                    </a:cubicBezTo>
                    <a:moveTo>
                      <a:pt x="112" y="0"/>
                    </a:moveTo>
                    <a:cubicBezTo>
                      <a:pt x="112" y="0"/>
                      <a:pt x="112" y="0"/>
                      <a:pt x="112" y="0"/>
                    </a:cubicBezTo>
                    <a:cubicBezTo>
                      <a:pt x="125" y="14"/>
                      <a:pt x="133" y="32"/>
                      <a:pt x="134" y="50"/>
                    </a:cubicBezTo>
                    <a:cubicBezTo>
                      <a:pt x="134" y="52"/>
                      <a:pt x="134" y="54"/>
                      <a:pt x="134" y="56"/>
                    </a:cubicBezTo>
                    <a:cubicBezTo>
                      <a:pt x="134" y="41"/>
                      <a:pt x="130" y="28"/>
                      <a:pt x="124" y="16"/>
                    </a:cubicBezTo>
                    <a:cubicBezTo>
                      <a:pt x="124" y="16"/>
                      <a:pt x="124" y="16"/>
                      <a:pt x="124" y="16"/>
                    </a:cubicBezTo>
                    <a:cubicBezTo>
                      <a:pt x="124" y="16"/>
                      <a:pt x="124" y="16"/>
                      <a:pt x="123" y="16"/>
                    </a:cubicBezTo>
                    <a:cubicBezTo>
                      <a:pt x="122" y="14"/>
                      <a:pt x="121" y="12"/>
                      <a:pt x="120" y="10"/>
                    </a:cubicBezTo>
                    <a:cubicBezTo>
                      <a:pt x="120" y="10"/>
                      <a:pt x="120" y="10"/>
                      <a:pt x="120" y="10"/>
                    </a:cubicBezTo>
                    <a:cubicBezTo>
                      <a:pt x="120" y="10"/>
                      <a:pt x="120" y="10"/>
                      <a:pt x="120" y="10"/>
                    </a:cubicBezTo>
                    <a:cubicBezTo>
                      <a:pt x="117" y="7"/>
                      <a:pt x="114" y="3"/>
                      <a:pt x="112" y="0"/>
                    </a:cubicBezTo>
                  </a:path>
                </a:pathLst>
              </a:custGeom>
              <a:solidFill>
                <a:srgbClr val="B27577"/>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3" name="îṣlíde">
                <a:extLst>
                  <a:ext uri="{FF2B5EF4-FFF2-40B4-BE49-F238E27FC236}">
                    <a16:creationId xmlns:a16="http://schemas.microsoft.com/office/drawing/2014/main" id="{7DFF14B5-471C-481B-898D-BE38F0EBEDD0}"/>
                  </a:ext>
                </a:extLst>
              </p:cNvPr>
              <p:cNvSpPr/>
              <p:nvPr/>
            </p:nvSpPr>
            <p:spPr bwMode="auto">
              <a:xfrm>
                <a:off x="4160838" y="1817688"/>
                <a:ext cx="14288" cy="12700"/>
              </a:xfrm>
              <a:custGeom>
                <a:avLst/>
                <a:gdLst>
                  <a:gd name="T0" fmla="*/ 7 w 9"/>
                  <a:gd name="T1" fmla="*/ 0 h 8"/>
                  <a:gd name="T2" fmla="*/ 7 w 9"/>
                  <a:gd name="T3" fmla="*/ 0 h 8"/>
                  <a:gd name="T4" fmla="*/ 0 w 9"/>
                  <a:gd name="T5" fmla="*/ 7 h 8"/>
                  <a:gd name="T6" fmla="*/ 3 w 9"/>
                  <a:gd name="T7" fmla="*/ 8 h 8"/>
                  <a:gd name="T8" fmla="*/ 7 w 9"/>
                  <a:gd name="T9" fmla="*/ 7 h 8"/>
                  <a:gd name="T10" fmla="*/ 7 w 9"/>
                  <a:gd name="T11" fmla="*/ 0 h 8"/>
                </a:gdLst>
                <a:ahLst/>
                <a:cxnLst>
                  <a:cxn ang="0">
                    <a:pos x="T0" y="T1"/>
                  </a:cxn>
                  <a:cxn ang="0">
                    <a:pos x="T2" y="T3"/>
                  </a:cxn>
                  <a:cxn ang="0">
                    <a:pos x="T4" y="T5"/>
                  </a:cxn>
                  <a:cxn ang="0">
                    <a:pos x="T6" y="T7"/>
                  </a:cxn>
                  <a:cxn ang="0">
                    <a:pos x="T8" y="T9"/>
                  </a:cxn>
                  <a:cxn ang="0">
                    <a:pos x="T10" y="T11"/>
                  </a:cxn>
                </a:cxnLst>
                <a:rect l="0" t="0" r="r" b="b"/>
                <a:pathLst>
                  <a:path w="9" h="8">
                    <a:moveTo>
                      <a:pt x="7" y="0"/>
                    </a:moveTo>
                    <a:cubicBezTo>
                      <a:pt x="7" y="0"/>
                      <a:pt x="7" y="0"/>
                      <a:pt x="7" y="0"/>
                    </a:cubicBezTo>
                    <a:cubicBezTo>
                      <a:pt x="0" y="7"/>
                      <a:pt x="0" y="7"/>
                      <a:pt x="0" y="7"/>
                    </a:cubicBezTo>
                    <a:cubicBezTo>
                      <a:pt x="1" y="8"/>
                      <a:pt x="2" y="8"/>
                      <a:pt x="3" y="8"/>
                    </a:cubicBezTo>
                    <a:cubicBezTo>
                      <a:pt x="4" y="8"/>
                      <a:pt x="6" y="8"/>
                      <a:pt x="7" y="7"/>
                    </a:cubicBezTo>
                    <a:cubicBezTo>
                      <a:pt x="9" y="5"/>
                      <a:pt x="9" y="2"/>
                      <a:pt x="7" y="0"/>
                    </a:cubicBezTo>
                  </a:path>
                </a:pathLst>
              </a:custGeom>
              <a:solidFill>
                <a:schemeClr val="accent4"/>
              </a:solidFill>
              <a:ln>
                <a:noFill/>
              </a:ln>
            </p:spPr>
            <p:txBody>
              <a:bodyPr anchor="ctr"/>
              <a:lstStyle/>
              <a:p>
                <a:pPr algn="ctr"/>
                <a:endParaRPr/>
              </a:p>
            </p:txBody>
          </p:sp>
          <p:sp>
            <p:nvSpPr>
              <p:cNvPr id="124" name="ï$ļïde">
                <a:extLst>
                  <a:ext uri="{FF2B5EF4-FFF2-40B4-BE49-F238E27FC236}">
                    <a16:creationId xmlns:a16="http://schemas.microsoft.com/office/drawing/2014/main" id="{F348DDFF-2E3C-44D2-9320-0CD4350933E3}"/>
                  </a:ext>
                </a:extLst>
              </p:cNvPr>
              <p:cNvSpPr/>
              <p:nvPr/>
            </p:nvSpPr>
            <p:spPr bwMode="auto">
              <a:xfrm>
                <a:off x="3952875" y="2024063"/>
                <a:ext cx="15875" cy="12700"/>
              </a:xfrm>
              <a:custGeom>
                <a:avLst/>
                <a:gdLst>
                  <a:gd name="T0" fmla="*/ 7 w 9"/>
                  <a:gd name="T1" fmla="*/ 0 h 8"/>
                  <a:gd name="T2" fmla="*/ 0 w 9"/>
                  <a:gd name="T3" fmla="*/ 7 h 8"/>
                  <a:gd name="T4" fmla="*/ 3 w 9"/>
                  <a:gd name="T5" fmla="*/ 8 h 8"/>
                  <a:gd name="T6" fmla="*/ 7 w 9"/>
                  <a:gd name="T7" fmla="*/ 6 h 8"/>
                  <a:gd name="T8" fmla="*/ 7 w 9"/>
                  <a:gd name="T9" fmla="*/ 0 h 8"/>
                </a:gdLst>
                <a:ahLst/>
                <a:cxnLst>
                  <a:cxn ang="0">
                    <a:pos x="T0" y="T1"/>
                  </a:cxn>
                  <a:cxn ang="0">
                    <a:pos x="T2" y="T3"/>
                  </a:cxn>
                  <a:cxn ang="0">
                    <a:pos x="T4" y="T5"/>
                  </a:cxn>
                  <a:cxn ang="0">
                    <a:pos x="T6" y="T7"/>
                  </a:cxn>
                  <a:cxn ang="0">
                    <a:pos x="T8" y="T9"/>
                  </a:cxn>
                </a:cxnLst>
                <a:rect l="0" t="0" r="r" b="b"/>
                <a:pathLst>
                  <a:path w="9" h="8">
                    <a:moveTo>
                      <a:pt x="7" y="0"/>
                    </a:moveTo>
                    <a:cubicBezTo>
                      <a:pt x="0" y="7"/>
                      <a:pt x="0" y="7"/>
                      <a:pt x="0" y="7"/>
                    </a:cubicBezTo>
                    <a:cubicBezTo>
                      <a:pt x="1" y="8"/>
                      <a:pt x="2" y="8"/>
                      <a:pt x="3" y="8"/>
                    </a:cubicBezTo>
                    <a:cubicBezTo>
                      <a:pt x="5" y="8"/>
                      <a:pt x="6" y="7"/>
                      <a:pt x="7" y="6"/>
                    </a:cubicBezTo>
                    <a:cubicBezTo>
                      <a:pt x="9" y="5"/>
                      <a:pt x="9" y="2"/>
                      <a:pt x="7" y="0"/>
                    </a:cubicBezTo>
                  </a:path>
                </a:pathLst>
              </a:custGeom>
              <a:solidFill>
                <a:schemeClr val="accent4"/>
              </a:solidFill>
              <a:ln>
                <a:noFill/>
              </a:ln>
            </p:spPr>
            <p:txBody>
              <a:bodyPr anchor="ctr"/>
              <a:lstStyle/>
              <a:p>
                <a:pPr algn="ctr"/>
                <a:endParaRPr/>
              </a:p>
            </p:txBody>
          </p:sp>
          <p:sp>
            <p:nvSpPr>
              <p:cNvPr id="125" name="ïslïdé">
                <a:extLst>
                  <a:ext uri="{FF2B5EF4-FFF2-40B4-BE49-F238E27FC236}">
                    <a16:creationId xmlns:a16="http://schemas.microsoft.com/office/drawing/2014/main" id="{AB91F6A1-1BA2-4D50-A0F6-6393A1B5C661}"/>
                  </a:ext>
                </a:extLst>
              </p:cNvPr>
              <p:cNvSpPr/>
              <p:nvPr/>
            </p:nvSpPr>
            <p:spPr bwMode="auto">
              <a:xfrm>
                <a:off x="4116388" y="1993901"/>
                <a:ext cx="53975" cy="47625"/>
              </a:xfrm>
              <a:custGeom>
                <a:avLst/>
                <a:gdLst>
                  <a:gd name="T0" fmla="*/ 22 w 33"/>
                  <a:gd name="T1" fmla="*/ 14 h 30"/>
                  <a:gd name="T2" fmla="*/ 0 w 33"/>
                  <a:gd name="T3" fmla="*/ 30 h 30"/>
                  <a:gd name="T4" fmla="*/ 21 w 33"/>
                  <a:gd name="T5" fmla="*/ 15 h 30"/>
                  <a:gd name="T6" fmla="*/ 22 w 33"/>
                  <a:gd name="T7" fmla="*/ 14 h 30"/>
                  <a:gd name="T8" fmla="*/ 22 w 33"/>
                  <a:gd name="T9" fmla="*/ 14 h 30"/>
                  <a:gd name="T10" fmla="*/ 22 w 33"/>
                  <a:gd name="T11" fmla="*/ 14 h 30"/>
                  <a:gd name="T12" fmla="*/ 32 w 33"/>
                  <a:gd name="T13" fmla="*/ 2 h 30"/>
                  <a:gd name="T14" fmla="*/ 22 w 33"/>
                  <a:gd name="T15" fmla="*/ 14 h 30"/>
                  <a:gd name="T16" fmla="*/ 32 w 33"/>
                  <a:gd name="T17" fmla="*/ 2 h 30"/>
                  <a:gd name="T18" fmla="*/ 32 w 33"/>
                  <a:gd name="T19" fmla="*/ 2 h 30"/>
                  <a:gd name="T20" fmla="*/ 32 w 33"/>
                  <a:gd name="T21" fmla="*/ 2 h 30"/>
                  <a:gd name="T22" fmla="*/ 32 w 33"/>
                  <a:gd name="T23" fmla="*/ 2 h 30"/>
                  <a:gd name="T24" fmla="*/ 32 w 33"/>
                  <a:gd name="T25" fmla="*/ 2 h 30"/>
                  <a:gd name="T26" fmla="*/ 32 w 33"/>
                  <a:gd name="T27" fmla="*/ 2 h 30"/>
                  <a:gd name="T28" fmla="*/ 32 w 33"/>
                  <a:gd name="T29" fmla="*/ 2 h 30"/>
                  <a:gd name="T30" fmla="*/ 32 w 33"/>
                  <a:gd name="T31" fmla="*/ 2 h 30"/>
                  <a:gd name="T32" fmla="*/ 32 w 33"/>
                  <a:gd name="T33" fmla="*/ 2 h 30"/>
                  <a:gd name="T34" fmla="*/ 32 w 33"/>
                  <a:gd name="T35" fmla="*/ 2 h 30"/>
                  <a:gd name="T36" fmla="*/ 32 w 33"/>
                  <a:gd name="T37" fmla="*/ 2 h 30"/>
                  <a:gd name="T38" fmla="*/ 32 w 33"/>
                  <a:gd name="T39" fmla="*/ 2 h 30"/>
                  <a:gd name="T40" fmla="*/ 32 w 33"/>
                  <a:gd name="T41" fmla="*/ 2 h 30"/>
                  <a:gd name="T42" fmla="*/ 32 w 33"/>
                  <a:gd name="T43" fmla="*/ 1 h 30"/>
                  <a:gd name="T44" fmla="*/ 32 w 33"/>
                  <a:gd name="T45" fmla="*/ 1 h 30"/>
                  <a:gd name="T46" fmla="*/ 32 w 33"/>
                  <a:gd name="T47" fmla="*/ 1 h 30"/>
                  <a:gd name="T48" fmla="*/ 32 w 33"/>
                  <a:gd name="T49" fmla="*/ 1 h 30"/>
                  <a:gd name="T50" fmla="*/ 32 w 33"/>
                  <a:gd name="T51" fmla="*/ 1 h 30"/>
                  <a:gd name="T52" fmla="*/ 32 w 33"/>
                  <a:gd name="T53" fmla="*/ 1 h 30"/>
                  <a:gd name="T54" fmla="*/ 33 w 33"/>
                  <a:gd name="T55" fmla="*/ 1 h 30"/>
                  <a:gd name="T56" fmla="*/ 33 w 33"/>
                  <a:gd name="T57" fmla="*/ 1 h 30"/>
                  <a:gd name="T58" fmla="*/ 33 w 33"/>
                  <a:gd name="T59" fmla="*/ 1 h 30"/>
                  <a:gd name="T60" fmla="*/ 33 w 33"/>
                  <a:gd name="T61" fmla="*/ 1 h 30"/>
                  <a:gd name="T62" fmla="*/ 33 w 33"/>
                  <a:gd name="T63" fmla="*/ 1 h 30"/>
                  <a:gd name="T64" fmla="*/ 33 w 33"/>
                  <a:gd name="T65" fmla="*/ 1 h 30"/>
                  <a:gd name="T66" fmla="*/ 33 w 33"/>
                  <a:gd name="T67" fmla="*/ 1 h 30"/>
                  <a:gd name="T68" fmla="*/ 33 w 33"/>
                  <a:gd name="T69" fmla="*/ 1 h 30"/>
                  <a:gd name="T70" fmla="*/ 33 w 33"/>
                  <a:gd name="T71" fmla="*/ 1 h 30"/>
                  <a:gd name="T72" fmla="*/ 33 w 33"/>
                  <a:gd name="T73" fmla="*/ 0 h 30"/>
                  <a:gd name="T74" fmla="*/ 33 w 33"/>
                  <a:gd name="T75" fmla="*/ 0 h 30"/>
                  <a:gd name="T76" fmla="*/ 33 w 33"/>
                  <a:gd name="T77" fmla="*/ 0 h 30"/>
                  <a:gd name="T78" fmla="*/ 33 w 33"/>
                  <a:gd name="T79" fmla="*/ 0 h 30"/>
                  <a:gd name="T80" fmla="*/ 33 w 33"/>
                  <a:gd name="T81" fmla="*/ 0 h 30"/>
                  <a:gd name="T82" fmla="*/ 33 w 33"/>
                  <a:gd name="T83" fmla="*/ 0 h 30"/>
                  <a:gd name="T84" fmla="*/ 33 w 33"/>
                  <a:gd name="T85" fmla="*/ 0 h 30"/>
                  <a:gd name="T86" fmla="*/ 33 w 33"/>
                  <a:gd name="T87" fmla="*/ 0 h 30"/>
                  <a:gd name="T88" fmla="*/ 33 w 33"/>
                  <a:gd name="T89"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3" h="30">
                    <a:moveTo>
                      <a:pt x="22" y="14"/>
                    </a:moveTo>
                    <a:cubicBezTo>
                      <a:pt x="15" y="21"/>
                      <a:pt x="8" y="26"/>
                      <a:pt x="0" y="30"/>
                    </a:cubicBezTo>
                    <a:cubicBezTo>
                      <a:pt x="8" y="26"/>
                      <a:pt x="15" y="21"/>
                      <a:pt x="21" y="15"/>
                    </a:cubicBezTo>
                    <a:cubicBezTo>
                      <a:pt x="22" y="15"/>
                      <a:pt x="22" y="14"/>
                      <a:pt x="22" y="14"/>
                    </a:cubicBezTo>
                    <a:cubicBezTo>
                      <a:pt x="22" y="14"/>
                      <a:pt x="22" y="14"/>
                      <a:pt x="22" y="14"/>
                    </a:cubicBezTo>
                    <a:cubicBezTo>
                      <a:pt x="22" y="14"/>
                      <a:pt x="22" y="14"/>
                      <a:pt x="22" y="14"/>
                    </a:cubicBezTo>
                    <a:moveTo>
                      <a:pt x="32" y="2"/>
                    </a:moveTo>
                    <a:cubicBezTo>
                      <a:pt x="29" y="6"/>
                      <a:pt x="26" y="10"/>
                      <a:pt x="22" y="14"/>
                    </a:cubicBezTo>
                    <a:cubicBezTo>
                      <a:pt x="26" y="10"/>
                      <a:pt x="29" y="6"/>
                      <a:pt x="32" y="2"/>
                    </a:cubicBezTo>
                    <a:moveTo>
                      <a:pt x="32" y="2"/>
                    </a:moveTo>
                    <a:cubicBezTo>
                      <a:pt x="32" y="2"/>
                      <a:pt x="32" y="2"/>
                      <a:pt x="32" y="2"/>
                    </a:cubicBezTo>
                    <a:cubicBezTo>
                      <a:pt x="32" y="2"/>
                      <a:pt x="32" y="2"/>
                      <a:pt x="32" y="2"/>
                    </a:cubicBezTo>
                    <a:moveTo>
                      <a:pt x="32" y="2"/>
                    </a:moveTo>
                    <a:cubicBezTo>
                      <a:pt x="32" y="2"/>
                      <a:pt x="32" y="2"/>
                      <a:pt x="32" y="2"/>
                    </a:cubicBezTo>
                    <a:cubicBezTo>
                      <a:pt x="32" y="2"/>
                      <a:pt x="32" y="2"/>
                      <a:pt x="32" y="2"/>
                    </a:cubicBezTo>
                    <a:moveTo>
                      <a:pt x="32" y="2"/>
                    </a:moveTo>
                    <a:cubicBezTo>
                      <a:pt x="32" y="2"/>
                      <a:pt x="32" y="2"/>
                      <a:pt x="32" y="2"/>
                    </a:cubicBezTo>
                    <a:cubicBezTo>
                      <a:pt x="32" y="2"/>
                      <a:pt x="32" y="2"/>
                      <a:pt x="32" y="2"/>
                    </a:cubicBezTo>
                    <a:moveTo>
                      <a:pt x="32" y="2"/>
                    </a:moveTo>
                    <a:cubicBezTo>
                      <a:pt x="32" y="2"/>
                      <a:pt x="32" y="2"/>
                      <a:pt x="32" y="2"/>
                    </a:cubicBezTo>
                    <a:cubicBezTo>
                      <a:pt x="32" y="2"/>
                      <a:pt x="32" y="2"/>
                      <a:pt x="32" y="2"/>
                    </a:cubicBezTo>
                    <a:moveTo>
                      <a:pt x="32" y="1"/>
                    </a:moveTo>
                    <a:cubicBezTo>
                      <a:pt x="32" y="1"/>
                      <a:pt x="32" y="1"/>
                      <a:pt x="32" y="1"/>
                    </a:cubicBezTo>
                    <a:cubicBezTo>
                      <a:pt x="32" y="1"/>
                      <a:pt x="32" y="1"/>
                      <a:pt x="32" y="1"/>
                    </a:cubicBezTo>
                    <a:moveTo>
                      <a:pt x="32" y="1"/>
                    </a:moveTo>
                    <a:cubicBezTo>
                      <a:pt x="32" y="1"/>
                      <a:pt x="32" y="1"/>
                      <a:pt x="32" y="1"/>
                    </a:cubicBezTo>
                    <a:cubicBezTo>
                      <a:pt x="32" y="1"/>
                      <a:pt x="32" y="1"/>
                      <a:pt x="32" y="1"/>
                    </a:cubicBezTo>
                    <a:moveTo>
                      <a:pt x="33" y="1"/>
                    </a:moveTo>
                    <a:cubicBezTo>
                      <a:pt x="33" y="1"/>
                      <a:pt x="33" y="1"/>
                      <a:pt x="33" y="1"/>
                    </a:cubicBezTo>
                    <a:cubicBezTo>
                      <a:pt x="33" y="1"/>
                      <a:pt x="33" y="1"/>
                      <a:pt x="33" y="1"/>
                    </a:cubicBezTo>
                    <a:moveTo>
                      <a:pt x="33" y="1"/>
                    </a:moveTo>
                    <a:cubicBezTo>
                      <a:pt x="33" y="1"/>
                      <a:pt x="33" y="1"/>
                      <a:pt x="33" y="1"/>
                    </a:cubicBezTo>
                    <a:cubicBezTo>
                      <a:pt x="33" y="1"/>
                      <a:pt x="33" y="1"/>
                      <a:pt x="33" y="1"/>
                    </a:cubicBezTo>
                    <a:moveTo>
                      <a:pt x="33" y="1"/>
                    </a:moveTo>
                    <a:cubicBezTo>
                      <a:pt x="33" y="1"/>
                      <a:pt x="33" y="1"/>
                      <a:pt x="33" y="1"/>
                    </a:cubicBezTo>
                    <a:cubicBezTo>
                      <a:pt x="33" y="1"/>
                      <a:pt x="33" y="1"/>
                      <a:pt x="33" y="1"/>
                    </a:cubicBezTo>
                    <a:moveTo>
                      <a:pt x="33" y="0"/>
                    </a:moveTo>
                    <a:cubicBezTo>
                      <a:pt x="33" y="0"/>
                      <a:pt x="33" y="0"/>
                      <a:pt x="33" y="0"/>
                    </a:cubicBezTo>
                    <a:cubicBezTo>
                      <a:pt x="33" y="0"/>
                      <a:pt x="33" y="0"/>
                      <a:pt x="33" y="0"/>
                    </a:cubicBezTo>
                    <a:moveTo>
                      <a:pt x="33" y="0"/>
                    </a:moveTo>
                    <a:cubicBezTo>
                      <a:pt x="33" y="0"/>
                      <a:pt x="33" y="0"/>
                      <a:pt x="33" y="0"/>
                    </a:cubicBezTo>
                    <a:cubicBezTo>
                      <a:pt x="33" y="0"/>
                      <a:pt x="33" y="0"/>
                      <a:pt x="33" y="0"/>
                    </a:cubicBezTo>
                    <a:moveTo>
                      <a:pt x="33" y="0"/>
                    </a:moveTo>
                    <a:cubicBezTo>
                      <a:pt x="33" y="0"/>
                      <a:pt x="33" y="0"/>
                      <a:pt x="33" y="0"/>
                    </a:cubicBezTo>
                    <a:cubicBezTo>
                      <a:pt x="33" y="0"/>
                      <a:pt x="33" y="0"/>
                      <a:pt x="33" y="0"/>
                    </a:cubicBezTo>
                  </a:path>
                </a:pathLst>
              </a:custGeom>
              <a:solidFill>
                <a:srgbClr val="AC2328"/>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6" name="î$ļiḋê">
                <a:extLst>
                  <a:ext uri="{FF2B5EF4-FFF2-40B4-BE49-F238E27FC236}">
                    <a16:creationId xmlns:a16="http://schemas.microsoft.com/office/drawing/2014/main" id="{ED5CAE44-E2D9-4CF5-B685-503C83AD0200}"/>
                  </a:ext>
                </a:extLst>
              </p:cNvPr>
              <p:cNvSpPr/>
              <p:nvPr/>
            </p:nvSpPr>
            <p:spPr bwMode="auto">
              <a:xfrm>
                <a:off x="4110038" y="1976438"/>
                <a:ext cx="69850" cy="66675"/>
              </a:xfrm>
              <a:custGeom>
                <a:avLst/>
                <a:gdLst>
                  <a:gd name="T0" fmla="*/ 43 w 43"/>
                  <a:gd name="T1" fmla="*/ 0 h 42"/>
                  <a:gd name="T2" fmla="*/ 0 w 43"/>
                  <a:gd name="T3" fmla="*/ 42 h 42"/>
                  <a:gd name="T4" fmla="*/ 4 w 43"/>
                  <a:gd name="T5" fmla="*/ 41 h 42"/>
                  <a:gd name="T6" fmla="*/ 26 w 43"/>
                  <a:gd name="T7" fmla="*/ 25 h 42"/>
                  <a:gd name="T8" fmla="*/ 26 w 43"/>
                  <a:gd name="T9" fmla="*/ 25 h 42"/>
                  <a:gd name="T10" fmla="*/ 26 w 43"/>
                  <a:gd name="T11" fmla="*/ 25 h 42"/>
                  <a:gd name="T12" fmla="*/ 36 w 43"/>
                  <a:gd name="T13" fmla="*/ 13 h 42"/>
                  <a:gd name="T14" fmla="*/ 36 w 43"/>
                  <a:gd name="T15" fmla="*/ 13 h 42"/>
                  <a:gd name="T16" fmla="*/ 36 w 43"/>
                  <a:gd name="T17" fmla="*/ 13 h 42"/>
                  <a:gd name="T18" fmla="*/ 36 w 43"/>
                  <a:gd name="T19" fmla="*/ 13 h 42"/>
                  <a:gd name="T20" fmla="*/ 36 w 43"/>
                  <a:gd name="T21" fmla="*/ 13 h 42"/>
                  <a:gd name="T22" fmla="*/ 36 w 43"/>
                  <a:gd name="T23" fmla="*/ 13 h 42"/>
                  <a:gd name="T24" fmla="*/ 36 w 43"/>
                  <a:gd name="T25" fmla="*/ 13 h 42"/>
                  <a:gd name="T26" fmla="*/ 36 w 43"/>
                  <a:gd name="T27" fmla="*/ 13 h 42"/>
                  <a:gd name="T28" fmla="*/ 36 w 43"/>
                  <a:gd name="T29" fmla="*/ 13 h 42"/>
                  <a:gd name="T30" fmla="*/ 36 w 43"/>
                  <a:gd name="T31" fmla="*/ 12 h 42"/>
                  <a:gd name="T32" fmla="*/ 36 w 43"/>
                  <a:gd name="T33" fmla="*/ 12 h 42"/>
                  <a:gd name="T34" fmla="*/ 36 w 43"/>
                  <a:gd name="T35" fmla="*/ 12 h 42"/>
                  <a:gd name="T36" fmla="*/ 36 w 43"/>
                  <a:gd name="T37" fmla="*/ 12 h 42"/>
                  <a:gd name="T38" fmla="*/ 37 w 43"/>
                  <a:gd name="T39" fmla="*/ 12 h 42"/>
                  <a:gd name="T40" fmla="*/ 37 w 43"/>
                  <a:gd name="T41" fmla="*/ 12 h 42"/>
                  <a:gd name="T42" fmla="*/ 37 w 43"/>
                  <a:gd name="T43" fmla="*/ 12 h 42"/>
                  <a:gd name="T44" fmla="*/ 37 w 43"/>
                  <a:gd name="T45" fmla="*/ 12 h 42"/>
                  <a:gd name="T46" fmla="*/ 37 w 43"/>
                  <a:gd name="T47" fmla="*/ 12 h 42"/>
                  <a:gd name="T48" fmla="*/ 37 w 43"/>
                  <a:gd name="T49" fmla="*/ 12 h 42"/>
                  <a:gd name="T50" fmla="*/ 37 w 43"/>
                  <a:gd name="T51" fmla="*/ 11 h 42"/>
                  <a:gd name="T52" fmla="*/ 37 w 43"/>
                  <a:gd name="T53" fmla="*/ 11 h 42"/>
                  <a:gd name="T54" fmla="*/ 37 w 43"/>
                  <a:gd name="T55" fmla="*/ 11 h 42"/>
                  <a:gd name="T56" fmla="*/ 37 w 43"/>
                  <a:gd name="T57" fmla="*/ 11 h 42"/>
                  <a:gd name="T58" fmla="*/ 37 w 43"/>
                  <a:gd name="T59" fmla="*/ 11 h 42"/>
                  <a:gd name="T60" fmla="*/ 37 w 43"/>
                  <a:gd name="T61" fmla="*/ 11 h 42"/>
                  <a:gd name="T62" fmla="*/ 43 w 43"/>
                  <a:gd name="T63"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3" h="42">
                    <a:moveTo>
                      <a:pt x="43" y="0"/>
                    </a:moveTo>
                    <a:cubicBezTo>
                      <a:pt x="35" y="19"/>
                      <a:pt x="19" y="35"/>
                      <a:pt x="0" y="42"/>
                    </a:cubicBezTo>
                    <a:cubicBezTo>
                      <a:pt x="1" y="42"/>
                      <a:pt x="2" y="41"/>
                      <a:pt x="4" y="41"/>
                    </a:cubicBezTo>
                    <a:cubicBezTo>
                      <a:pt x="12" y="37"/>
                      <a:pt x="19" y="32"/>
                      <a:pt x="26" y="25"/>
                    </a:cubicBezTo>
                    <a:cubicBezTo>
                      <a:pt x="26" y="25"/>
                      <a:pt x="26" y="25"/>
                      <a:pt x="26" y="25"/>
                    </a:cubicBezTo>
                    <a:cubicBezTo>
                      <a:pt x="26" y="25"/>
                      <a:pt x="26" y="25"/>
                      <a:pt x="26" y="25"/>
                    </a:cubicBezTo>
                    <a:cubicBezTo>
                      <a:pt x="30" y="21"/>
                      <a:pt x="33" y="17"/>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3"/>
                    </a:cubicBezTo>
                    <a:cubicBezTo>
                      <a:pt x="36" y="13"/>
                      <a:pt x="36" y="13"/>
                      <a:pt x="36" y="12"/>
                    </a:cubicBezTo>
                    <a:cubicBezTo>
                      <a:pt x="36" y="12"/>
                      <a:pt x="36" y="12"/>
                      <a:pt x="36" y="12"/>
                    </a:cubicBezTo>
                    <a:cubicBezTo>
                      <a:pt x="36" y="12"/>
                      <a:pt x="36" y="12"/>
                      <a:pt x="36" y="12"/>
                    </a:cubicBezTo>
                    <a:cubicBezTo>
                      <a:pt x="36" y="12"/>
                      <a:pt x="36" y="12"/>
                      <a:pt x="36" y="12"/>
                    </a:cubicBezTo>
                    <a:cubicBezTo>
                      <a:pt x="37" y="12"/>
                      <a:pt x="37" y="12"/>
                      <a:pt x="37" y="12"/>
                    </a:cubicBezTo>
                    <a:cubicBezTo>
                      <a:pt x="37" y="12"/>
                      <a:pt x="37" y="12"/>
                      <a:pt x="37" y="12"/>
                    </a:cubicBezTo>
                    <a:cubicBezTo>
                      <a:pt x="37" y="12"/>
                      <a:pt x="37" y="12"/>
                      <a:pt x="37" y="12"/>
                    </a:cubicBezTo>
                    <a:cubicBezTo>
                      <a:pt x="37" y="12"/>
                      <a:pt x="37" y="12"/>
                      <a:pt x="37" y="12"/>
                    </a:cubicBezTo>
                    <a:cubicBezTo>
                      <a:pt x="37" y="12"/>
                      <a:pt x="37" y="12"/>
                      <a:pt x="37" y="12"/>
                    </a:cubicBezTo>
                    <a:cubicBezTo>
                      <a:pt x="37" y="12"/>
                      <a:pt x="37" y="12"/>
                      <a:pt x="37" y="12"/>
                    </a:cubicBezTo>
                    <a:cubicBezTo>
                      <a:pt x="37" y="11"/>
                      <a:pt x="37" y="11"/>
                      <a:pt x="37" y="11"/>
                    </a:cubicBezTo>
                    <a:cubicBezTo>
                      <a:pt x="37" y="11"/>
                      <a:pt x="37" y="11"/>
                      <a:pt x="37" y="11"/>
                    </a:cubicBezTo>
                    <a:cubicBezTo>
                      <a:pt x="37" y="11"/>
                      <a:pt x="37" y="11"/>
                      <a:pt x="37" y="11"/>
                    </a:cubicBezTo>
                    <a:cubicBezTo>
                      <a:pt x="37" y="11"/>
                      <a:pt x="37" y="11"/>
                      <a:pt x="37" y="11"/>
                    </a:cubicBezTo>
                    <a:cubicBezTo>
                      <a:pt x="37" y="11"/>
                      <a:pt x="37" y="11"/>
                      <a:pt x="37" y="11"/>
                    </a:cubicBezTo>
                    <a:cubicBezTo>
                      <a:pt x="37" y="11"/>
                      <a:pt x="37" y="11"/>
                      <a:pt x="37" y="11"/>
                    </a:cubicBezTo>
                    <a:cubicBezTo>
                      <a:pt x="39" y="7"/>
                      <a:pt x="41" y="4"/>
                      <a:pt x="43" y="0"/>
                    </a:cubicBezTo>
                  </a:path>
                </a:pathLst>
              </a:custGeom>
              <a:solidFill>
                <a:srgbClr val="B6B6B6"/>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algn="ctr"/>
                <a:endParaRPr/>
              </a:p>
            </p:txBody>
          </p:sp>
          <p:sp>
            <p:nvSpPr>
              <p:cNvPr id="127" name="iśḷiḓê">
                <a:extLst>
                  <a:ext uri="{FF2B5EF4-FFF2-40B4-BE49-F238E27FC236}">
                    <a16:creationId xmlns:a16="http://schemas.microsoft.com/office/drawing/2014/main" id="{65D07B34-D84A-418F-B2B4-2F473DF8B172}"/>
                  </a:ext>
                </a:extLst>
              </p:cNvPr>
              <p:cNvSpPr/>
              <p:nvPr/>
            </p:nvSpPr>
            <p:spPr bwMode="auto">
              <a:xfrm>
                <a:off x="3981450" y="2043113"/>
                <a:ext cx="14288" cy="15875"/>
              </a:xfrm>
              <a:custGeom>
                <a:avLst/>
                <a:gdLst>
                  <a:gd name="T0" fmla="*/ 5 w 9"/>
                  <a:gd name="T1" fmla="*/ 10 h 10"/>
                  <a:gd name="T2" fmla="*/ 5 w 9"/>
                  <a:gd name="T3" fmla="*/ 10 h 10"/>
                  <a:gd name="T4" fmla="*/ 5 w 9"/>
                  <a:gd name="T5" fmla="*/ 10 h 10"/>
                  <a:gd name="T6" fmla="*/ 5 w 9"/>
                  <a:gd name="T7" fmla="*/ 10 h 10"/>
                  <a:gd name="T8" fmla="*/ 2 w 9"/>
                  <a:gd name="T9" fmla="*/ 10 h 10"/>
                  <a:gd name="T10" fmla="*/ 2 w 9"/>
                  <a:gd name="T11" fmla="*/ 10 h 10"/>
                  <a:gd name="T12" fmla="*/ 2 w 9"/>
                  <a:gd name="T13" fmla="*/ 10 h 10"/>
                  <a:gd name="T14" fmla="*/ 9 w 9"/>
                  <a:gd name="T15" fmla="*/ 8 h 10"/>
                  <a:gd name="T16" fmla="*/ 5 w 9"/>
                  <a:gd name="T17" fmla="*/ 10 h 10"/>
                  <a:gd name="T18" fmla="*/ 9 w 9"/>
                  <a:gd name="T19" fmla="*/ 8 h 10"/>
                  <a:gd name="T20" fmla="*/ 9 w 9"/>
                  <a:gd name="T21" fmla="*/ 8 h 10"/>
                  <a:gd name="T22" fmla="*/ 9 w 9"/>
                  <a:gd name="T23" fmla="*/ 8 h 10"/>
                  <a:gd name="T24" fmla="*/ 9 w 9"/>
                  <a:gd name="T25" fmla="*/ 8 h 10"/>
                  <a:gd name="T26" fmla="*/ 9 w 9"/>
                  <a:gd name="T27" fmla="*/ 8 h 10"/>
                  <a:gd name="T28" fmla="*/ 9 w 9"/>
                  <a:gd name="T29" fmla="*/ 8 h 10"/>
                  <a:gd name="T30" fmla="*/ 9 w 9"/>
                  <a:gd name="T31" fmla="*/ 8 h 10"/>
                  <a:gd name="T32" fmla="*/ 7 w 9"/>
                  <a:gd name="T33" fmla="*/ 0 h 10"/>
                  <a:gd name="T34" fmla="*/ 7 w 9"/>
                  <a:gd name="T35" fmla="*/ 0 h 10"/>
                  <a:gd name="T36" fmla="*/ 7 w 9"/>
                  <a:gd name="T37" fmla="*/ 0 h 10"/>
                  <a:gd name="T38" fmla="*/ 7 w 9"/>
                  <a:gd name="T39" fmla="*/ 0 h 10"/>
                  <a:gd name="T40" fmla="*/ 7 w 9"/>
                  <a:gd name="T41" fmla="*/ 0 h 10"/>
                  <a:gd name="T42" fmla="*/ 5 w 9"/>
                  <a:gd name="T43" fmla="*/ 0 h 10"/>
                  <a:gd name="T44" fmla="*/ 5 w 9"/>
                  <a:gd name="T45" fmla="*/ 0 h 10"/>
                  <a:gd name="T46" fmla="*/ 0 w 9"/>
                  <a:gd name="T47" fmla="*/ 2 h 10"/>
                  <a:gd name="T48" fmla="*/ 0 w 9"/>
                  <a:gd name="T49" fmla="*/ 5 h 10"/>
                  <a:gd name="T50" fmla="*/ 0 w 9"/>
                  <a:gd name="T51" fmla="*/ 5 h 10"/>
                  <a:gd name="T52" fmla="*/ 0 w 9"/>
                  <a:gd name="T53" fmla="*/ 2 h 10"/>
                  <a:gd name="T54" fmla="*/ 5 w 9"/>
                  <a:gd name="T55" fmla="*/ 0 h 10"/>
                  <a:gd name="T56" fmla="*/ 5 w 9"/>
                  <a:gd name="T57" fmla="*/ 0 h 10"/>
                  <a:gd name="T58" fmla="*/ 5 w 9"/>
                  <a:gd name="T59" fmla="*/ 0 h 10"/>
                  <a:gd name="T60" fmla="*/ 5 w 9"/>
                  <a:gd name="T61" fmla="*/ 0 h 10"/>
                  <a:gd name="T62" fmla="*/ 5 w 9"/>
                  <a:gd name="T63" fmla="*/ 0 h 10"/>
                  <a:gd name="T64" fmla="*/ 5 w 9"/>
                  <a:gd name="T65" fmla="*/ 0 h 10"/>
                  <a:gd name="T66" fmla="*/ 5 w 9"/>
                  <a:gd name="T6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9" h="10">
                    <a:moveTo>
                      <a:pt x="5" y="10"/>
                    </a:moveTo>
                    <a:cubicBezTo>
                      <a:pt x="5" y="10"/>
                      <a:pt x="5" y="10"/>
                      <a:pt x="5" y="10"/>
                    </a:cubicBezTo>
                    <a:cubicBezTo>
                      <a:pt x="5" y="10"/>
                      <a:pt x="5" y="10"/>
                      <a:pt x="5" y="10"/>
                    </a:cubicBezTo>
                    <a:cubicBezTo>
                      <a:pt x="5" y="10"/>
                      <a:pt x="5" y="10"/>
                      <a:pt x="5" y="10"/>
                    </a:cubicBezTo>
                    <a:moveTo>
                      <a:pt x="2" y="10"/>
                    </a:moveTo>
                    <a:cubicBezTo>
                      <a:pt x="2" y="10"/>
                      <a:pt x="2" y="10"/>
                      <a:pt x="2" y="10"/>
                    </a:cubicBezTo>
                    <a:cubicBezTo>
                      <a:pt x="2" y="10"/>
                      <a:pt x="2" y="10"/>
                      <a:pt x="2" y="10"/>
                    </a:cubicBezTo>
                    <a:moveTo>
                      <a:pt x="9" y="8"/>
                    </a:moveTo>
                    <a:cubicBezTo>
                      <a:pt x="8" y="9"/>
                      <a:pt x="7" y="10"/>
                      <a:pt x="5" y="10"/>
                    </a:cubicBezTo>
                    <a:cubicBezTo>
                      <a:pt x="7" y="10"/>
                      <a:pt x="8" y="9"/>
                      <a:pt x="9" y="8"/>
                    </a:cubicBezTo>
                    <a:moveTo>
                      <a:pt x="9" y="8"/>
                    </a:moveTo>
                    <a:cubicBezTo>
                      <a:pt x="9" y="8"/>
                      <a:pt x="9" y="8"/>
                      <a:pt x="9" y="8"/>
                    </a:cubicBezTo>
                    <a:cubicBezTo>
                      <a:pt x="9" y="8"/>
                      <a:pt x="9" y="8"/>
                      <a:pt x="9" y="8"/>
                    </a:cubicBezTo>
                    <a:moveTo>
                      <a:pt x="9" y="8"/>
                    </a:moveTo>
                    <a:cubicBezTo>
                      <a:pt x="9" y="8"/>
                      <a:pt x="9" y="8"/>
                      <a:pt x="9" y="8"/>
                    </a:cubicBezTo>
                    <a:cubicBezTo>
                      <a:pt x="9" y="8"/>
                      <a:pt x="9" y="8"/>
                      <a:pt x="9" y="8"/>
                    </a:cubicBezTo>
                    <a:moveTo>
                      <a:pt x="7" y="0"/>
                    </a:moveTo>
                    <a:cubicBezTo>
                      <a:pt x="7" y="0"/>
                      <a:pt x="7" y="0"/>
                      <a:pt x="7" y="0"/>
                    </a:cubicBezTo>
                    <a:cubicBezTo>
                      <a:pt x="7" y="0"/>
                      <a:pt x="7" y="0"/>
                      <a:pt x="7" y="0"/>
                    </a:cubicBezTo>
                    <a:cubicBezTo>
                      <a:pt x="7" y="0"/>
                      <a:pt x="7" y="0"/>
                      <a:pt x="7" y="0"/>
                    </a:cubicBezTo>
                    <a:cubicBezTo>
                      <a:pt x="7" y="0"/>
                      <a:pt x="7" y="0"/>
                      <a:pt x="7" y="0"/>
                    </a:cubicBezTo>
                    <a:moveTo>
                      <a:pt x="5" y="0"/>
                    </a:moveTo>
                    <a:cubicBezTo>
                      <a:pt x="5" y="0"/>
                      <a:pt x="5" y="0"/>
                      <a:pt x="5" y="0"/>
                    </a:cubicBezTo>
                    <a:cubicBezTo>
                      <a:pt x="3" y="0"/>
                      <a:pt x="1" y="1"/>
                      <a:pt x="0" y="2"/>
                    </a:cubicBezTo>
                    <a:cubicBezTo>
                      <a:pt x="0" y="3"/>
                      <a:pt x="0" y="4"/>
                      <a:pt x="0" y="5"/>
                    </a:cubicBezTo>
                    <a:cubicBezTo>
                      <a:pt x="0" y="5"/>
                      <a:pt x="0" y="5"/>
                      <a:pt x="0" y="5"/>
                    </a:cubicBezTo>
                    <a:cubicBezTo>
                      <a:pt x="0" y="4"/>
                      <a:pt x="0" y="3"/>
                      <a:pt x="0" y="2"/>
                    </a:cubicBezTo>
                    <a:cubicBezTo>
                      <a:pt x="1" y="1"/>
                      <a:pt x="3" y="0"/>
                      <a:pt x="5" y="0"/>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28" name="íṡḻiḓé">
                <a:extLst>
                  <a:ext uri="{FF2B5EF4-FFF2-40B4-BE49-F238E27FC236}">
                    <a16:creationId xmlns:a16="http://schemas.microsoft.com/office/drawing/2014/main" id="{48F12E19-371B-4D39-9F09-0F83D04F4321}"/>
                  </a:ext>
                </a:extLst>
              </p:cNvPr>
              <p:cNvSpPr/>
              <p:nvPr/>
            </p:nvSpPr>
            <p:spPr bwMode="auto">
              <a:xfrm>
                <a:off x="3981450" y="2043113"/>
                <a:ext cx="15875" cy="15875"/>
              </a:xfrm>
              <a:custGeom>
                <a:avLst/>
                <a:gdLst>
                  <a:gd name="T0" fmla="*/ 5 w 10"/>
                  <a:gd name="T1" fmla="*/ 0 h 10"/>
                  <a:gd name="T2" fmla="*/ 5 w 10"/>
                  <a:gd name="T3" fmla="*/ 0 h 10"/>
                  <a:gd name="T4" fmla="*/ 0 w 10"/>
                  <a:gd name="T5" fmla="*/ 2 h 10"/>
                  <a:gd name="T6" fmla="*/ 0 w 10"/>
                  <a:gd name="T7" fmla="*/ 5 h 10"/>
                  <a:gd name="T8" fmla="*/ 2 w 10"/>
                  <a:gd name="T9" fmla="*/ 10 h 10"/>
                  <a:gd name="T10" fmla="*/ 2 w 10"/>
                  <a:gd name="T11" fmla="*/ 10 h 10"/>
                  <a:gd name="T12" fmla="*/ 2 w 10"/>
                  <a:gd name="T13" fmla="*/ 10 h 10"/>
                  <a:gd name="T14" fmla="*/ 2 w 10"/>
                  <a:gd name="T15" fmla="*/ 10 h 10"/>
                  <a:gd name="T16" fmla="*/ 2 w 10"/>
                  <a:gd name="T17" fmla="*/ 10 h 10"/>
                  <a:gd name="T18" fmla="*/ 5 w 10"/>
                  <a:gd name="T19" fmla="*/ 10 h 10"/>
                  <a:gd name="T20" fmla="*/ 5 w 10"/>
                  <a:gd name="T21" fmla="*/ 10 h 10"/>
                  <a:gd name="T22" fmla="*/ 5 w 10"/>
                  <a:gd name="T23" fmla="*/ 10 h 10"/>
                  <a:gd name="T24" fmla="*/ 5 w 10"/>
                  <a:gd name="T25" fmla="*/ 10 h 10"/>
                  <a:gd name="T26" fmla="*/ 5 w 10"/>
                  <a:gd name="T27" fmla="*/ 10 h 10"/>
                  <a:gd name="T28" fmla="*/ 5 w 10"/>
                  <a:gd name="T29" fmla="*/ 10 h 10"/>
                  <a:gd name="T30" fmla="*/ 9 w 10"/>
                  <a:gd name="T31" fmla="*/ 8 h 10"/>
                  <a:gd name="T32" fmla="*/ 9 w 10"/>
                  <a:gd name="T33" fmla="*/ 8 h 10"/>
                  <a:gd name="T34" fmla="*/ 9 w 10"/>
                  <a:gd name="T35" fmla="*/ 8 h 10"/>
                  <a:gd name="T36" fmla="*/ 9 w 10"/>
                  <a:gd name="T37" fmla="*/ 8 h 10"/>
                  <a:gd name="T38" fmla="*/ 9 w 10"/>
                  <a:gd name="T39" fmla="*/ 8 h 10"/>
                  <a:gd name="T40" fmla="*/ 9 w 10"/>
                  <a:gd name="T41" fmla="*/ 8 h 10"/>
                  <a:gd name="T42" fmla="*/ 9 w 10"/>
                  <a:gd name="T43" fmla="*/ 8 h 10"/>
                  <a:gd name="T44" fmla="*/ 9 w 10"/>
                  <a:gd name="T45" fmla="*/ 8 h 10"/>
                  <a:gd name="T46" fmla="*/ 9 w 10"/>
                  <a:gd name="T47" fmla="*/ 8 h 10"/>
                  <a:gd name="T48" fmla="*/ 9 w 10"/>
                  <a:gd name="T49" fmla="*/ 8 h 10"/>
                  <a:gd name="T50" fmla="*/ 9 w 10"/>
                  <a:gd name="T51" fmla="*/ 8 h 10"/>
                  <a:gd name="T52" fmla="*/ 10 w 10"/>
                  <a:gd name="T53" fmla="*/ 5 h 10"/>
                  <a:gd name="T54" fmla="*/ 8 w 10"/>
                  <a:gd name="T55" fmla="*/ 1 h 10"/>
                  <a:gd name="T56" fmla="*/ 8 w 10"/>
                  <a:gd name="T57" fmla="*/ 1 h 10"/>
                  <a:gd name="T58" fmla="*/ 7 w 10"/>
                  <a:gd name="T59" fmla="*/ 0 h 10"/>
                  <a:gd name="T60" fmla="*/ 7 w 10"/>
                  <a:gd name="T61" fmla="*/ 0 h 10"/>
                  <a:gd name="T62" fmla="*/ 5 w 10"/>
                  <a:gd name="T63" fmla="*/ 0 h 10"/>
                  <a:gd name="T64" fmla="*/ 5 w 10"/>
                  <a:gd name="T65"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0" h="10">
                    <a:moveTo>
                      <a:pt x="5" y="0"/>
                    </a:moveTo>
                    <a:cubicBezTo>
                      <a:pt x="5" y="0"/>
                      <a:pt x="5" y="0"/>
                      <a:pt x="5" y="0"/>
                    </a:cubicBezTo>
                    <a:cubicBezTo>
                      <a:pt x="3" y="0"/>
                      <a:pt x="1" y="1"/>
                      <a:pt x="0" y="2"/>
                    </a:cubicBezTo>
                    <a:cubicBezTo>
                      <a:pt x="0" y="3"/>
                      <a:pt x="0" y="4"/>
                      <a:pt x="0" y="5"/>
                    </a:cubicBezTo>
                    <a:cubicBezTo>
                      <a:pt x="0" y="7"/>
                      <a:pt x="1" y="9"/>
                      <a:pt x="2" y="10"/>
                    </a:cubicBezTo>
                    <a:cubicBezTo>
                      <a:pt x="2" y="10"/>
                      <a:pt x="2" y="10"/>
                      <a:pt x="2" y="10"/>
                    </a:cubicBezTo>
                    <a:cubicBezTo>
                      <a:pt x="2" y="10"/>
                      <a:pt x="2" y="10"/>
                      <a:pt x="2" y="10"/>
                    </a:cubicBezTo>
                    <a:cubicBezTo>
                      <a:pt x="2" y="10"/>
                      <a:pt x="2" y="10"/>
                      <a:pt x="2" y="10"/>
                    </a:cubicBezTo>
                    <a:cubicBezTo>
                      <a:pt x="2" y="10"/>
                      <a:pt x="2" y="10"/>
                      <a:pt x="2" y="10"/>
                    </a:cubicBezTo>
                    <a:cubicBezTo>
                      <a:pt x="3" y="10"/>
                      <a:pt x="4"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7" y="10"/>
                      <a:pt x="8" y="9"/>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9" y="8"/>
                      <a:pt x="9" y="8"/>
                      <a:pt x="9" y="8"/>
                    </a:cubicBezTo>
                    <a:cubicBezTo>
                      <a:pt x="10" y="7"/>
                      <a:pt x="10" y="6"/>
                      <a:pt x="10" y="5"/>
                    </a:cubicBezTo>
                    <a:cubicBezTo>
                      <a:pt x="10" y="3"/>
                      <a:pt x="9" y="1"/>
                      <a:pt x="8" y="1"/>
                    </a:cubicBezTo>
                    <a:cubicBezTo>
                      <a:pt x="8" y="1"/>
                      <a:pt x="8" y="1"/>
                      <a:pt x="8" y="1"/>
                    </a:cubicBezTo>
                    <a:cubicBezTo>
                      <a:pt x="8" y="0"/>
                      <a:pt x="8" y="0"/>
                      <a:pt x="7" y="0"/>
                    </a:cubicBezTo>
                    <a:cubicBezTo>
                      <a:pt x="7" y="0"/>
                      <a:pt x="7" y="0"/>
                      <a:pt x="7" y="0"/>
                    </a:cubicBezTo>
                    <a:cubicBezTo>
                      <a:pt x="7" y="0"/>
                      <a:pt x="6" y="0"/>
                      <a:pt x="5" y="0"/>
                    </a:cubicBezTo>
                    <a:cubicBezTo>
                      <a:pt x="5" y="0"/>
                      <a:pt x="5" y="0"/>
                      <a:pt x="5" y="0"/>
                    </a:cubicBezTo>
                  </a:path>
                </a:pathLst>
              </a:custGeom>
              <a:solidFill>
                <a:schemeClr val="accent4"/>
              </a:solidFill>
              <a:ln>
                <a:noFill/>
              </a:ln>
            </p:spPr>
            <p:txBody>
              <a:bodyPr anchor="ctr"/>
              <a:lstStyle/>
              <a:p>
                <a:pPr algn="ctr"/>
                <a:endParaRPr/>
              </a:p>
            </p:txBody>
          </p:sp>
          <p:sp>
            <p:nvSpPr>
              <p:cNvPr id="129" name="iŝľiḋe">
                <a:extLst>
                  <a:ext uri="{FF2B5EF4-FFF2-40B4-BE49-F238E27FC236}">
                    <a16:creationId xmlns:a16="http://schemas.microsoft.com/office/drawing/2014/main" id="{AE0DC434-FEB9-48D1-8CB4-9D72633F5E00}"/>
                  </a:ext>
                </a:extLst>
              </p:cNvPr>
              <p:cNvSpPr/>
              <p:nvPr/>
            </p:nvSpPr>
            <p:spPr bwMode="auto">
              <a:xfrm>
                <a:off x="4014788" y="2057401"/>
                <a:ext cx="17463" cy="17463"/>
              </a:xfrm>
              <a:custGeom>
                <a:avLst/>
                <a:gdLst>
                  <a:gd name="T0" fmla="*/ 6 w 11"/>
                  <a:gd name="T1" fmla="*/ 10 h 10"/>
                  <a:gd name="T2" fmla="*/ 6 w 11"/>
                  <a:gd name="T3" fmla="*/ 10 h 10"/>
                  <a:gd name="T4" fmla="*/ 6 w 11"/>
                  <a:gd name="T5" fmla="*/ 10 h 10"/>
                  <a:gd name="T6" fmla="*/ 6 w 11"/>
                  <a:gd name="T7" fmla="*/ 10 h 10"/>
                  <a:gd name="T8" fmla="*/ 11 w 11"/>
                  <a:gd name="T9" fmla="*/ 7 h 10"/>
                  <a:gd name="T10" fmla="*/ 6 w 11"/>
                  <a:gd name="T11" fmla="*/ 10 h 10"/>
                  <a:gd name="T12" fmla="*/ 11 w 11"/>
                  <a:gd name="T13" fmla="*/ 7 h 10"/>
                  <a:gd name="T14" fmla="*/ 1 w 11"/>
                  <a:gd name="T15" fmla="*/ 4 h 10"/>
                  <a:gd name="T16" fmla="*/ 1 w 11"/>
                  <a:gd name="T17" fmla="*/ 4 h 10"/>
                  <a:gd name="T18" fmla="*/ 1 w 11"/>
                  <a:gd name="T19" fmla="*/ 4 h 10"/>
                  <a:gd name="T20" fmla="*/ 0 w 11"/>
                  <a:gd name="T21" fmla="*/ 5 h 10"/>
                  <a:gd name="T22" fmla="*/ 0 w 11"/>
                  <a:gd name="T23" fmla="*/ 5 h 10"/>
                  <a:gd name="T24" fmla="*/ 1 w 11"/>
                  <a:gd name="T25" fmla="*/ 4 h 10"/>
                  <a:gd name="T26" fmla="*/ 1 w 11"/>
                  <a:gd name="T27" fmla="*/ 4 h 10"/>
                  <a:gd name="T28" fmla="*/ 6 w 11"/>
                  <a:gd name="T29" fmla="*/ 0 h 10"/>
                  <a:gd name="T30" fmla="*/ 6 w 11"/>
                  <a:gd name="T31" fmla="*/ 0 h 10"/>
                  <a:gd name="T32" fmla="*/ 1 w 11"/>
                  <a:gd name="T33" fmla="*/ 4 h 10"/>
                  <a:gd name="T34" fmla="*/ 1 w 11"/>
                  <a:gd name="T35" fmla="*/ 4 h 10"/>
                  <a:gd name="T36" fmla="*/ 6 w 11"/>
                  <a:gd name="T37" fmla="*/ 0 h 10"/>
                  <a:gd name="T38" fmla="*/ 6 w 11"/>
                  <a:gd name="T39" fmla="*/ 0 h 10"/>
                  <a:gd name="T40" fmla="*/ 6 w 11"/>
                  <a:gd name="T41" fmla="*/ 0 h 10"/>
                  <a:gd name="T42" fmla="*/ 6 w 11"/>
                  <a:gd name="T43" fmla="*/ 0 h 10"/>
                  <a:gd name="T44" fmla="*/ 6 w 11"/>
                  <a:gd name="T45" fmla="*/ 0 h 10"/>
                  <a:gd name="T46" fmla="*/ 6 w 11"/>
                  <a:gd name="T47" fmla="*/ 0 h 10"/>
                  <a:gd name="T48" fmla="*/ 6 w 11"/>
                  <a:gd name="T49"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 h="10">
                    <a:moveTo>
                      <a:pt x="6" y="10"/>
                    </a:moveTo>
                    <a:cubicBezTo>
                      <a:pt x="6" y="10"/>
                      <a:pt x="6" y="10"/>
                      <a:pt x="6" y="10"/>
                    </a:cubicBezTo>
                    <a:cubicBezTo>
                      <a:pt x="6" y="10"/>
                      <a:pt x="6" y="10"/>
                      <a:pt x="6" y="10"/>
                    </a:cubicBezTo>
                    <a:cubicBezTo>
                      <a:pt x="6" y="10"/>
                      <a:pt x="6" y="10"/>
                      <a:pt x="6" y="10"/>
                    </a:cubicBezTo>
                    <a:moveTo>
                      <a:pt x="11" y="7"/>
                    </a:moveTo>
                    <a:cubicBezTo>
                      <a:pt x="10" y="9"/>
                      <a:pt x="8" y="10"/>
                      <a:pt x="6" y="10"/>
                    </a:cubicBezTo>
                    <a:cubicBezTo>
                      <a:pt x="8" y="10"/>
                      <a:pt x="10" y="9"/>
                      <a:pt x="11" y="7"/>
                    </a:cubicBezTo>
                    <a:moveTo>
                      <a:pt x="1" y="4"/>
                    </a:moveTo>
                    <a:cubicBezTo>
                      <a:pt x="1" y="4"/>
                      <a:pt x="1" y="4"/>
                      <a:pt x="1" y="4"/>
                    </a:cubicBezTo>
                    <a:cubicBezTo>
                      <a:pt x="1" y="4"/>
                      <a:pt x="1" y="4"/>
                      <a:pt x="1" y="4"/>
                    </a:cubicBezTo>
                    <a:cubicBezTo>
                      <a:pt x="0" y="4"/>
                      <a:pt x="0" y="5"/>
                      <a:pt x="0" y="5"/>
                    </a:cubicBezTo>
                    <a:cubicBezTo>
                      <a:pt x="0" y="5"/>
                      <a:pt x="0" y="5"/>
                      <a:pt x="0" y="5"/>
                    </a:cubicBezTo>
                    <a:cubicBezTo>
                      <a:pt x="0" y="5"/>
                      <a:pt x="0" y="4"/>
                      <a:pt x="1" y="4"/>
                    </a:cubicBezTo>
                    <a:cubicBezTo>
                      <a:pt x="1" y="4"/>
                      <a:pt x="1" y="4"/>
                      <a:pt x="1" y="4"/>
                    </a:cubicBezTo>
                    <a:moveTo>
                      <a:pt x="6" y="0"/>
                    </a:moveTo>
                    <a:cubicBezTo>
                      <a:pt x="6" y="0"/>
                      <a:pt x="6" y="0"/>
                      <a:pt x="6" y="0"/>
                    </a:cubicBezTo>
                    <a:cubicBezTo>
                      <a:pt x="3" y="0"/>
                      <a:pt x="1" y="1"/>
                      <a:pt x="1" y="4"/>
                    </a:cubicBezTo>
                    <a:cubicBezTo>
                      <a:pt x="1" y="4"/>
                      <a:pt x="1" y="4"/>
                      <a:pt x="1" y="4"/>
                    </a:cubicBezTo>
                    <a:cubicBezTo>
                      <a:pt x="1" y="1"/>
                      <a:pt x="3" y="0"/>
                      <a:pt x="6" y="0"/>
                    </a:cubicBezTo>
                    <a:moveTo>
                      <a:pt x="6" y="0"/>
                    </a:moveTo>
                    <a:cubicBezTo>
                      <a:pt x="6" y="0"/>
                      <a:pt x="6" y="0"/>
                      <a:pt x="6" y="0"/>
                    </a:cubicBezTo>
                    <a:cubicBezTo>
                      <a:pt x="6" y="0"/>
                      <a:pt x="6" y="0"/>
                      <a:pt x="6" y="0"/>
                    </a:cubicBezTo>
                    <a:cubicBezTo>
                      <a:pt x="6" y="0"/>
                      <a:pt x="6" y="0"/>
                      <a:pt x="6" y="0"/>
                    </a:cubicBezTo>
                    <a:cubicBezTo>
                      <a:pt x="6" y="0"/>
                      <a:pt x="6" y="0"/>
                      <a:pt x="6" y="0"/>
                    </a:cubicBezTo>
                    <a:cubicBezTo>
                      <a:pt x="6" y="0"/>
                      <a:pt x="6" y="0"/>
                      <a:pt x="6" y="0"/>
                    </a:cubicBezTo>
                  </a:path>
                </a:pathLst>
              </a:custGeom>
              <a:solidFill>
                <a:schemeClr val="accent4"/>
              </a:solidFill>
              <a:ln>
                <a:noFill/>
              </a:ln>
            </p:spPr>
            <p:txBody>
              <a:bodyPr anchor="ctr"/>
              <a:lstStyle/>
              <a:p>
                <a:pPr algn="ctr"/>
                <a:endParaRPr/>
              </a:p>
            </p:txBody>
          </p:sp>
          <p:sp>
            <p:nvSpPr>
              <p:cNvPr id="130" name="ïṣļíḍe">
                <a:extLst>
                  <a:ext uri="{FF2B5EF4-FFF2-40B4-BE49-F238E27FC236}">
                    <a16:creationId xmlns:a16="http://schemas.microsoft.com/office/drawing/2014/main" id="{46B96F0B-4BB7-4BFA-904D-41F55F9DC77E}"/>
                  </a:ext>
                </a:extLst>
              </p:cNvPr>
              <p:cNvSpPr/>
              <p:nvPr/>
            </p:nvSpPr>
            <p:spPr bwMode="auto">
              <a:xfrm>
                <a:off x="4014788" y="2057401"/>
                <a:ext cx="17463" cy="17463"/>
              </a:xfrm>
              <a:custGeom>
                <a:avLst/>
                <a:gdLst>
                  <a:gd name="T0" fmla="*/ 6 w 11"/>
                  <a:gd name="T1" fmla="*/ 0 h 10"/>
                  <a:gd name="T2" fmla="*/ 6 w 11"/>
                  <a:gd name="T3" fmla="*/ 0 h 10"/>
                  <a:gd name="T4" fmla="*/ 1 w 11"/>
                  <a:gd name="T5" fmla="*/ 4 h 10"/>
                  <a:gd name="T6" fmla="*/ 1 w 11"/>
                  <a:gd name="T7" fmla="*/ 4 h 10"/>
                  <a:gd name="T8" fmla="*/ 1 w 11"/>
                  <a:gd name="T9" fmla="*/ 4 h 10"/>
                  <a:gd name="T10" fmla="*/ 0 w 11"/>
                  <a:gd name="T11" fmla="*/ 5 h 10"/>
                  <a:gd name="T12" fmla="*/ 4 w 11"/>
                  <a:gd name="T13" fmla="*/ 10 h 10"/>
                  <a:gd name="T14" fmla="*/ 6 w 11"/>
                  <a:gd name="T15" fmla="*/ 10 h 10"/>
                  <a:gd name="T16" fmla="*/ 6 w 11"/>
                  <a:gd name="T17" fmla="*/ 10 h 10"/>
                  <a:gd name="T18" fmla="*/ 6 w 11"/>
                  <a:gd name="T19" fmla="*/ 10 h 10"/>
                  <a:gd name="T20" fmla="*/ 6 w 11"/>
                  <a:gd name="T21" fmla="*/ 10 h 10"/>
                  <a:gd name="T22" fmla="*/ 6 w 11"/>
                  <a:gd name="T23" fmla="*/ 10 h 10"/>
                  <a:gd name="T24" fmla="*/ 6 w 11"/>
                  <a:gd name="T25" fmla="*/ 10 h 10"/>
                  <a:gd name="T26" fmla="*/ 11 w 11"/>
                  <a:gd name="T27" fmla="*/ 7 h 10"/>
                  <a:gd name="T28" fmla="*/ 11 w 11"/>
                  <a:gd name="T29" fmla="*/ 7 h 10"/>
                  <a:gd name="T30" fmla="*/ 11 w 11"/>
                  <a:gd name="T31" fmla="*/ 6 h 10"/>
                  <a:gd name="T32" fmla="*/ 11 w 11"/>
                  <a:gd name="T33" fmla="*/ 5 h 10"/>
                  <a:gd name="T34" fmla="*/ 7 w 11"/>
                  <a:gd name="T35" fmla="*/ 0 h 10"/>
                  <a:gd name="T36" fmla="*/ 7 w 11"/>
                  <a:gd name="T37" fmla="*/ 0 h 10"/>
                  <a:gd name="T38" fmla="*/ 6 w 11"/>
                  <a:gd name="T39" fmla="*/ 0 h 10"/>
                  <a:gd name="T40" fmla="*/ 6 w 11"/>
                  <a:gd name="T4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1" h="10">
                    <a:moveTo>
                      <a:pt x="6" y="0"/>
                    </a:moveTo>
                    <a:cubicBezTo>
                      <a:pt x="6" y="0"/>
                      <a:pt x="6" y="0"/>
                      <a:pt x="6" y="0"/>
                    </a:cubicBezTo>
                    <a:cubicBezTo>
                      <a:pt x="3" y="0"/>
                      <a:pt x="1" y="1"/>
                      <a:pt x="1" y="4"/>
                    </a:cubicBezTo>
                    <a:cubicBezTo>
                      <a:pt x="1" y="4"/>
                      <a:pt x="1" y="4"/>
                      <a:pt x="1" y="4"/>
                    </a:cubicBezTo>
                    <a:cubicBezTo>
                      <a:pt x="1" y="4"/>
                      <a:pt x="1" y="4"/>
                      <a:pt x="1" y="4"/>
                    </a:cubicBezTo>
                    <a:cubicBezTo>
                      <a:pt x="0" y="4"/>
                      <a:pt x="0" y="5"/>
                      <a:pt x="0" y="5"/>
                    </a:cubicBezTo>
                    <a:cubicBezTo>
                      <a:pt x="0" y="7"/>
                      <a:pt x="2" y="10"/>
                      <a:pt x="4" y="10"/>
                    </a:cubicBezTo>
                    <a:cubicBezTo>
                      <a:pt x="5" y="10"/>
                      <a:pt x="5" y="10"/>
                      <a:pt x="6" y="10"/>
                    </a:cubicBezTo>
                    <a:cubicBezTo>
                      <a:pt x="6" y="10"/>
                      <a:pt x="6" y="10"/>
                      <a:pt x="6" y="10"/>
                    </a:cubicBezTo>
                    <a:cubicBezTo>
                      <a:pt x="6" y="10"/>
                      <a:pt x="6" y="10"/>
                      <a:pt x="6" y="10"/>
                    </a:cubicBezTo>
                    <a:cubicBezTo>
                      <a:pt x="6" y="10"/>
                      <a:pt x="6" y="10"/>
                      <a:pt x="6" y="10"/>
                    </a:cubicBezTo>
                    <a:cubicBezTo>
                      <a:pt x="6" y="10"/>
                      <a:pt x="6" y="10"/>
                      <a:pt x="6" y="10"/>
                    </a:cubicBezTo>
                    <a:cubicBezTo>
                      <a:pt x="6" y="10"/>
                      <a:pt x="6" y="10"/>
                      <a:pt x="6" y="10"/>
                    </a:cubicBezTo>
                    <a:cubicBezTo>
                      <a:pt x="8" y="10"/>
                      <a:pt x="10" y="9"/>
                      <a:pt x="11" y="7"/>
                    </a:cubicBezTo>
                    <a:cubicBezTo>
                      <a:pt x="11" y="7"/>
                      <a:pt x="11" y="7"/>
                      <a:pt x="11" y="7"/>
                    </a:cubicBezTo>
                    <a:cubicBezTo>
                      <a:pt x="11" y="7"/>
                      <a:pt x="11" y="7"/>
                      <a:pt x="11" y="6"/>
                    </a:cubicBezTo>
                    <a:cubicBezTo>
                      <a:pt x="11" y="6"/>
                      <a:pt x="11" y="6"/>
                      <a:pt x="11" y="5"/>
                    </a:cubicBezTo>
                    <a:cubicBezTo>
                      <a:pt x="11" y="3"/>
                      <a:pt x="9" y="1"/>
                      <a:pt x="7" y="0"/>
                    </a:cubicBezTo>
                    <a:cubicBezTo>
                      <a:pt x="7" y="0"/>
                      <a:pt x="7" y="0"/>
                      <a:pt x="7" y="0"/>
                    </a:cubicBezTo>
                    <a:cubicBezTo>
                      <a:pt x="7" y="0"/>
                      <a:pt x="6" y="0"/>
                      <a:pt x="6" y="0"/>
                    </a:cubicBezTo>
                    <a:cubicBezTo>
                      <a:pt x="6" y="0"/>
                      <a:pt x="6" y="0"/>
                      <a:pt x="6" y="0"/>
                    </a:cubicBezTo>
                  </a:path>
                </a:pathLst>
              </a:custGeom>
              <a:solidFill>
                <a:schemeClr val="accent4"/>
              </a:solidFill>
              <a:ln>
                <a:noFill/>
              </a:ln>
            </p:spPr>
            <p:txBody>
              <a:bodyPr anchor="ctr"/>
              <a:lstStyle/>
              <a:p>
                <a:pPr algn="ctr"/>
                <a:endParaRPr/>
              </a:p>
            </p:txBody>
          </p:sp>
          <p:sp>
            <p:nvSpPr>
              <p:cNvPr id="131" name="îSlídê">
                <a:extLst>
                  <a:ext uri="{FF2B5EF4-FFF2-40B4-BE49-F238E27FC236}">
                    <a16:creationId xmlns:a16="http://schemas.microsoft.com/office/drawing/2014/main" id="{290DDFE3-DD6C-47B8-8223-D4F413FEA967}"/>
                  </a:ext>
                </a:extLst>
              </p:cNvPr>
              <p:cNvSpPr/>
              <p:nvPr/>
            </p:nvSpPr>
            <p:spPr bwMode="auto">
              <a:xfrm>
                <a:off x="4062413" y="2079626"/>
                <a:ext cx="0" cy="0"/>
              </a:xfrm>
              <a:custGeom>
                <a:avLst/>
                <a:gdLst/>
                <a:ahLst/>
                <a:cxnLst>
                  <a:cxn ang="0">
                    <a:pos x="0" y="0"/>
                  </a:cxn>
                  <a:cxn ang="0">
                    <a:pos x="0" y="0"/>
                  </a:cxn>
                  <a:cxn ang="0">
                    <a:pos x="0" y="0"/>
                  </a:cxn>
                  <a:cxn ang="0">
                    <a:pos x="0" y="0"/>
                  </a:cxn>
                </a:cxnLst>
                <a:rect l="0" t="0" r="r" b="b"/>
                <a:pathLst>
                  <a:path>
                    <a:moveTo>
                      <a:pt x="0" y="0"/>
                    </a:moveTo>
                    <a:cubicBezTo>
                      <a:pt x="0" y="0"/>
                      <a:pt x="0" y="0"/>
                      <a:pt x="0" y="0"/>
                    </a:cubicBezTo>
                    <a:cubicBezTo>
                      <a:pt x="0" y="0"/>
                      <a:pt x="0" y="0"/>
                      <a:pt x="0" y="0"/>
                    </a:cubicBezTo>
                    <a:cubicBezTo>
                      <a:pt x="0" y="0"/>
                      <a:pt x="0" y="0"/>
                      <a:pt x="0" y="0"/>
                    </a:cubicBezTo>
                  </a:path>
                </a:pathLst>
              </a:custGeom>
              <a:solidFill>
                <a:schemeClr val="accent4"/>
              </a:solidFill>
              <a:ln>
                <a:noFill/>
              </a:ln>
            </p:spPr>
            <p:txBody>
              <a:bodyPr anchor="ctr"/>
              <a:lstStyle/>
              <a:p>
                <a:pPr algn="ctr"/>
                <a:endParaRPr/>
              </a:p>
            </p:txBody>
          </p:sp>
          <p:sp>
            <p:nvSpPr>
              <p:cNvPr id="132" name="íṩľíḍê">
                <a:extLst>
                  <a:ext uri="{FF2B5EF4-FFF2-40B4-BE49-F238E27FC236}">
                    <a16:creationId xmlns:a16="http://schemas.microsoft.com/office/drawing/2014/main" id="{7DDCBA78-3AE2-4DBB-A9D2-31C9A5479D3B}"/>
                  </a:ext>
                </a:extLst>
              </p:cNvPr>
              <p:cNvSpPr/>
              <p:nvPr/>
            </p:nvSpPr>
            <p:spPr bwMode="auto">
              <a:xfrm>
                <a:off x="4054475" y="2062163"/>
                <a:ext cx="15875" cy="17463"/>
              </a:xfrm>
              <a:custGeom>
                <a:avLst/>
                <a:gdLst>
                  <a:gd name="T0" fmla="*/ 5 w 10"/>
                  <a:gd name="T1" fmla="*/ 0 h 10"/>
                  <a:gd name="T2" fmla="*/ 0 w 10"/>
                  <a:gd name="T3" fmla="*/ 5 h 10"/>
                  <a:gd name="T4" fmla="*/ 5 w 10"/>
                  <a:gd name="T5" fmla="*/ 10 h 10"/>
                  <a:gd name="T6" fmla="*/ 5 w 10"/>
                  <a:gd name="T7" fmla="*/ 10 h 10"/>
                  <a:gd name="T8" fmla="*/ 5 w 10"/>
                  <a:gd name="T9" fmla="*/ 10 h 10"/>
                  <a:gd name="T10" fmla="*/ 5 w 10"/>
                  <a:gd name="T11" fmla="*/ 10 h 10"/>
                  <a:gd name="T12" fmla="*/ 5 w 10"/>
                  <a:gd name="T13" fmla="*/ 10 h 10"/>
                  <a:gd name="T14" fmla="*/ 10 w 10"/>
                  <a:gd name="T15" fmla="*/ 5 h 10"/>
                  <a:gd name="T16" fmla="*/ 10 w 10"/>
                  <a:gd name="T17" fmla="*/ 5 h 10"/>
                  <a:gd name="T18" fmla="*/ 10 w 10"/>
                  <a:gd name="T19" fmla="*/ 5 h 10"/>
                  <a:gd name="T20" fmla="*/ 10 w 10"/>
                  <a:gd name="T21" fmla="*/ 5 h 10"/>
                  <a:gd name="T22" fmla="*/ 10 w 10"/>
                  <a:gd name="T23" fmla="*/ 5 h 10"/>
                  <a:gd name="T24" fmla="*/ 10 w 10"/>
                  <a:gd name="T25" fmla="*/ 5 h 10"/>
                  <a:gd name="T26" fmla="*/ 5 w 10"/>
                  <a:gd name="T2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0" h="10">
                    <a:moveTo>
                      <a:pt x="5" y="0"/>
                    </a:moveTo>
                    <a:cubicBezTo>
                      <a:pt x="2" y="0"/>
                      <a:pt x="0" y="2"/>
                      <a:pt x="0" y="5"/>
                    </a:cubicBezTo>
                    <a:cubicBezTo>
                      <a:pt x="0" y="8"/>
                      <a:pt x="2" y="10"/>
                      <a:pt x="5" y="10"/>
                    </a:cubicBezTo>
                    <a:cubicBezTo>
                      <a:pt x="5" y="10"/>
                      <a:pt x="5" y="10"/>
                      <a:pt x="5" y="10"/>
                    </a:cubicBezTo>
                    <a:cubicBezTo>
                      <a:pt x="5" y="10"/>
                      <a:pt x="5" y="10"/>
                      <a:pt x="5" y="10"/>
                    </a:cubicBezTo>
                    <a:cubicBezTo>
                      <a:pt x="5" y="10"/>
                      <a:pt x="5" y="10"/>
                      <a:pt x="5" y="10"/>
                    </a:cubicBezTo>
                    <a:cubicBezTo>
                      <a:pt x="5" y="10"/>
                      <a:pt x="5" y="10"/>
                      <a:pt x="5" y="10"/>
                    </a:cubicBezTo>
                    <a:cubicBezTo>
                      <a:pt x="8" y="10"/>
                      <a:pt x="10" y="8"/>
                      <a:pt x="10" y="5"/>
                    </a:cubicBezTo>
                    <a:cubicBezTo>
                      <a:pt x="10" y="5"/>
                      <a:pt x="10" y="5"/>
                      <a:pt x="10" y="5"/>
                    </a:cubicBezTo>
                    <a:cubicBezTo>
                      <a:pt x="10" y="5"/>
                      <a:pt x="10" y="5"/>
                      <a:pt x="10" y="5"/>
                    </a:cubicBezTo>
                    <a:cubicBezTo>
                      <a:pt x="10" y="5"/>
                      <a:pt x="10" y="5"/>
                      <a:pt x="10" y="5"/>
                    </a:cubicBezTo>
                    <a:cubicBezTo>
                      <a:pt x="10" y="5"/>
                      <a:pt x="10" y="5"/>
                      <a:pt x="10" y="5"/>
                    </a:cubicBezTo>
                    <a:cubicBezTo>
                      <a:pt x="10" y="5"/>
                      <a:pt x="10" y="5"/>
                      <a:pt x="10" y="5"/>
                    </a:cubicBezTo>
                    <a:cubicBezTo>
                      <a:pt x="10" y="2"/>
                      <a:pt x="8" y="0"/>
                      <a:pt x="5" y="0"/>
                    </a:cubicBezTo>
                  </a:path>
                </a:pathLst>
              </a:custGeom>
              <a:solidFill>
                <a:schemeClr val="accent4"/>
              </a:solidFill>
              <a:ln>
                <a:noFill/>
              </a:ln>
            </p:spPr>
            <p:txBody>
              <a:bodyPr anchor="ctr"/>
              <a:lstStyle/>
              <a:p>
                <a:pPr algn="ctr"/>
                <a:endParaRPr/>
              </a:p>
            </p:txBody>
          </p:sp>
          <p:sp>
            <p:nvSpPr>
              <p:cNvPr id="133" name="iŝļïḍê">
                <a:extLst>
                  <a:ext uri="{FF2B5EF4-FFF2-40B4-BE49-F238E27FC236}">
                    <a16:creationId xmlns:a16="http://schemas.microsoft.com/office/drawing/2014/main" id="{51A8637F-1B3E-4A02-BD7B-3E3267DAA3F2}"/>
                  </a:ext>
                </a:extLst>
              </p:cNvPr>
              <p:cNvSpPr/>
              <p:nvPr/>
            </p:nvSpPr>
            <p:spPr bwMode="auto">
              <a:xfrm>
                <a:off x="4090988" y="2057401"/>
                <a:ext cx="15875" cy="17463"/>
              </a:xfrm>
              <a:custGeom>
                <a:avLst/>
                <a:gdLst>
                  <a:gd name="T0" fmla="*/ 5 w 10"/>
                  <a:gd name="T1" fmla="*/ 10 h 10"/>
                  <a:gd name="T2" fmla="*/ 5 w 10"/>
                  <a:gd name="T3" fmla="*/ 10 h 10"/>
                  <a:gd name="T4" fmla="*/ 5 w 10"/>
                  <a:gd name="T5" fmla="*/ 10 h 10"/>
                  <a:gd name="T6" fmla="*/ 5 w 10"/>
                  <a:gd name="T7" fmla="*/ 10 h 10"/>
                  <a:gd name="T8" fmla="*/ 7 w 10"/>
                  <a:gd name="T9" fmla="*/ 10 h 10"/>
                  <a:gd name="T10" fmla="*/ 5 w 10"/>
                  <a:gd name="T11" fmla="*/ 10 h 10"/>
                  <a:gd name="T12" fmla="*/ 7 w 10"/>
                  <a:gd name="T13" fmla="*/ 10 h 10"/>
                  <a:gd name="T14" fmla="*/ 0 w 10"/>
                  <a:gd name="T15" fmla="*/ 7 h 10"/>
                  <a:gd name="T16" fmla="*/ 0 w 10"/>
                  <a:gd name="T17" fmla="*/ 7 h 10"/>
                  <a:gd name="T18" fmla="*/ 0 w 10"/>
                  <a:gd name="T19" fmla="*/ 7 h 10"/>
                  <a:gd name="T20" fmla="*/ 10 w 10"/>
                  <a:gd name="T21" fmla="*/ 4 h 10"/>
                  <a:gd name="T22" fmla="*/ 10 w 10"/>
                  <a:gd name="T23" fmla="*/ 4 h 10"/>
                  <a:gd name="T24" fmla="*/ 10 w 10"/>
                  <a:gd name="T25" fmla="*/ 4 h 10"/>
                  <a:gd name="T26" fmla="*/ 10 w 10"/>
                  <a:gd name="T27" fmla="*/ 4 h 10"/>
                  <a:gd name="T28" fmla="*/ 10 w 10"/>
                  <a:gd name="T29" fmla="*/ 4 h 10"/>
                  <a:gd name="T30" fmla="*/ 5 w 10"/>
                  <a:gd name="T31" fmla="*/ 0 h 10"/>
                  <a:gd name="T32" fmla="*/ 5 w 10"/>
                  <a:gd name="T33" fmla="*/ 0 h 10"/>
                  <a:gd name="T34" fmla="*/ 4 w 10"/>
                  <a:gd name="T35" fmla="*/ 0 h 10"/>
                  <a:gd name="T36" fmla="*/ 4 w 10"/>
                  <a:gd name="T37" fmla="*/ 0 h 10"/>
                  <a:gd name="T38" fmla="*/ 5 w 10"/>
                  <a:gd name="T39" fmla="*/ 0 h 10"/>
                  <a:gd name="T40" fmla="*/ 5 w 10"/>
                  <a:gd name="T41" fmla="*/ 0 h 10"/>
                  <a:gd name="T42" fmla="*/ 5 w 10"/>
                  <a:gd name="T43" fmla="*/ 0 h 10"/>
                  <a:gd name="T44" fmla="*/ 5 w 10"/>
                  <a:gd name="T45" fmla="*/ 0 h 10"/>
                  <a:gd name="T46" fmla="*/ 5 w 10"/>
                  <a:gd name="T47" fmla="*/ 0 h 10"/>
                  <a:gd name="T48" fmla="*/ 5 w 10"/>
                  <a:gd name="T49" fmla="*/ 0 h 10"/>
                  <a:gd name="T50" fmla="*/ 5 w 10"/>
                  <a:gd name="T5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 h="10">
                    <a:moveTo>
                      <a:pt x="5" y="10"/>
                    </a:moveTo>
                    <a:cubicBezTo>
                      <a:pt x="5" y="10"/>
                      <a:pt x="5" y="10"/>
                      <a:pt x="5" y="10"/>
                    </a:cubicBezTo>
                    <a:cubicBezTo>
                      <a:pt x="5" y="10"/>
                      <a:pt x="5" y="10"/>
                      <a:pt x="5" y="10"/>
                    </a:cubicBezTo>
                    <a:cubicBezTo>
                      <a:pt x="5" y="10"/>
                      <a:pt x="5" y="10"/>
                      <a:pt x="5" y="10"/>
                    </a:cubicBezTo>
                    <a:moveTo>
                      <a:pt x="7" y="10"/>
                    </a:moveTo>
                    <a:cubicBezTo>
                      <a:pt x="6" y="10"/>
                      <a:pt x="6" y="10"/>
                      <a:pt x="5" y="10"/>
                    </a:cubicBezTo>
                    <a:cubicBezTo>
                      <a:pt x="6" y="10"/>
                      <a:pt x="6" y="10"/>
                      <a:pt x="7" y="10"/>
                    </a:cubicBezTo>
                    <a:moveTo>
                      <a:pt x="0" y="7"/>
                    </a:moveTo>
                    <a:cubicBezTo>
                      <a:pt x="0" y="7"/>
                      <a:pt x="0" y="7"/>
                      <a:pt x="0" y="7"/>
                    </a:cubicBezTo>
                    <a:cubicBezTo>
                      <a:pt x="0" y="7"/>
                      <a:pt x="0" y="7"/>
                      <a:pt x="0" y="7"/>
                    </a:cubicBezTo>
                    <a:moveTo>
                      <a:pt x="10" y="4"/>
                    </a:moveTo>
                    <a:cubicBezTo>
                      <a:pt x="10" y="4"/>
                      <a:pt x="10" y="4"/>
                      <a:pt x="10" y="4"/>
                    </a:cubicBezTo>
                    <a:cubicBezTo>
                      <a:pt x="10" y="4"/>
                      <a:pt x="10" y="4"/>
                      <a:pt x="10" y="4"/>
                    </a:cubicBezTo>
                    <a:cubicBezTo>
                      <a:pt x="10" y="4"/>
                      <a:pt x="10" y="4"/>
                      <a:pt x="10" y="4"/>
                    </a:cubicBezTo>
                    <a:cubicBezTo>
                      <a:pt x="10" y="4"/>
                      <a:pt x="10" y="4"/>
                      <a:pt x="10" y="4"/>
                    </a:cubicBezTo>
                    <a:moveTo>
                      <a:pt x="5" y="0"/>
                    </a:moveTo>
                    <a:cubicBezTo>
                      <a:pt x="5" y="0"/>
                      <a:pt x="5" y="0"/>
                      <a:pt x="5" y="0"/>
                    </a:cubicBezTo>
                    <a:cubicBezTo>
                      <a:pt x="5" y="0"/>
                      <a:pt x="5" y="0"/>
                      <a:pt x="4" y="0"/>
                    </a:cubicBezTo>
                    <a:cubicBezTo>
                      <a:pt x="4" y="0"/>
                      <a:pt x="4" y="0"/>
                      <a:pt x="4" y="0"/>
                    </a:cubicBezTo>
                    <a:cubicBezTo>
                      <a:pt x="5" y="0"/>
                      <a:pt x="5" y="0"/>
                      <a:pt x="5" y="0"/>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34" name="iṧľîḓè">
                <a:extLst>
                  <a:ext uri="{FF2B5EF4-FFF2-40B4-BE49-F238E27FC236}">
                    <a16:creationId xmlns:a16="http://schemas.microsoft.com/office/drawing/2014/main" id="{E0E41C59-18B8-4DDE-94AF-9896A1364EF0}"/>
                  </a:ext>
                </a:extLst>
              </p:cNvPr>
              <p:cNvSpPr/>
              <p:nvPr/>
            </p:nvSpPr>
            <p:spPr bwMode="auto">
              <a:xfrm>
                <a:off x="4090988" y="2057401"/>
                <a:ext cx="17463" cy="17463"/>
              </a:xfrm>
              <a:custGeom>
                <a:avLst/>
                <a:gdLst>
                  <a:gd name="T0" fmla="*/ 5 w 11"/>
                  <a:gd name="T1" fmla="*/ 0 h 10"/>
                  <a:gd name="T2" fmla="*/ 5 w 11"/>
                  <a:gd name="T3" fmla="*/ 0 h 10"/>
                  <a:gd name="T4" fmla="*/ 4 w 11"/>
                  <a:gd name="T5" fmla="*/ 0 h 10"/>
                  <a:gd name="T6" fmla="*/ 4 w 11"/>
                  <a:gd name="T7" fmla="*/ 0 h 10"/>
                  <a:gd name="T8" fmla="*/ 4 w 11"/>
                  <a:gd name="T9" fmla="*/ 0 h 10"/>
                  <a:gd name="T10" fmla="*/ 0 w 11"/>
                  <a:gd name="T11" fmla="*/ 5 h 10"/>
                  <a:gd name="T12" fmla="*/ 0 w 11"/>
                  <a:gd name="T13" fmla="*/ 6 h 10"/>
                  <a:gd name="T14" fmla="*/ 0 w 11"/>
                  <a:gd name="T15" fmla="*/ 7 h 10"/>
                  <a:gd name="T16" fmla="*/ 0 w 11"/>
                  <a:gd name="T17" fmla="*/ 7 h 10"/>
                  <a:gd name="T18" fmla="*/ 0 w 11"/>
                  <a:gd name="T19" fmla="*/ 7 h 10"/>
                  <a:gd name="T20" fmla="*/ 0 w 11"/>
                  <a:gd name="T21" fmla="*/ 7 h 10"/>
                  <a:gd name="T22" fmla="*/ 5 w 11"/>
                  <a:gd name="T23" fmla="*/ 10 h 10"/>
                  <a:gd name="T24" fmla="*/ 5 w 11"/>
                  <a:gd name="T25" fmla="*/ 10 h 10"/>
                  <a:gd name="T26" fmla="*/ 5 w 11"/>
                  <a:gd name="T27" fmla="*/ 10 h 10"/>
                  <a:gd name="T28" fmla="*/ 5 w 11"/>
                  <a:gd name="T29" fmla="*/ 10 h 10"/>
                  <a:gd name="T30" fmla="*/ 5 w 11"/>
                  <a:gd name="T31" fmla="*/ 10 h 10"/>
                  <a:gd name="T32" fmla="*/ 5 w 11"/>
                  <a:gd name="T33" fmla="*/ 10 h 10"/>
                  <a:gd name="T34" fmla="*/ 7 w 11"/>
                  <a:gd name="T35" fmla="*/ 10 h 10"/>
                  <a:gd name="T36" fmla="*/ 7 w 11"/>
                  <a:gd name="T37" fmla="*/ 10 h 10"/>
                  <a:gd name="T38" fmla="*/ 7 w 11"/>
                  <a:gd name="T39" fmla="*/ 10 h 10"/>
                  <a:gd name="T40" fmla="*/ 11 w 11"/>
                  <a:gd name="T41" fmla="*/ 5 h 10"/>
                  <a:gd name="T42" fmla="*/ 10 w 11"/>
                  <a:gd name="T43" fmla="*/ 4 h 10"/>
                  <a:gd name="T44" fmla="*/ 10 w 11"/>
                  <a:gd name="T45" fmla="*/ 4 h 10"/>
                  <a:gd name="T46" fmla="*/ 10 w 11"/>
                  <a:gd name="T47" fmla="*/ 4 h 10"/>
                  <a:gd name="T48" fmla="*/ 10 w 11"/>
                  <a:gd name="T49" fmla="*/ 4 h 10"/>
                  <a:gd name="T50" fmla="*/ 5 w 11"/>
                  <a:gd name="T51" fmla="*/ 0 h 10"/>
                  <a:gd name="T52" fmla="*/ 5 w 11"/>
                  <a:gd name="T53"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 h="10">
                    <a:moveTo>
                      <a:pt x="5" y="0"/>
                    </a:moveTo>
                    <a:cubicBezTo>
                      <a:pt x="5" y="0"/>
                      <a:pt x="5" y="0"/>
                      <a:pt x="5" y="0"/>
                    </a:cubicBezTo>
                    <a:cubicBezTo>
                      <a:pt x="5" y="0"/>
                      <a:pt x="5" y="0"/>
                      <a:pt x="4" y="0"/>
                    </a:cubicBezTo>
                    <a:cubicBezTo>
                      <a:pt x="4" y="0"/>
                      <a:pt x="4" y="0"/>
                      <a:pt x="4" y="0"/>
                    </a:cubicBezTo>
                    <a:cubicBezTo>
                      <a:pt x="4" y="0"/>
                      <a:pt x="4" y="0"/>
                      <a:pt x="4" y="0"/>
                    </a:cubicBezTo>
                    <a:cubicBezTo>
                      <a:pt x="2" y="1"/>
                      <a:pt x="0" y="3"/>
                      <a:pt x="0" y="5"/>
                    </a:cubicBezTo>
                    <a:cubicBezTo>
                      <a:pt x="0" y="6"/>
                      <a:pt x="0" y="6"/>
                      <a:pt x="0" y="6"/>
                    </a:cubicBezTo>
                    <a:cubicBezTo>
                      <a:pt x="0" y="7"/>
                      <a:pt x="0" y="7"/>
                      <a:pt x="0" y="7"/>
                    </a:cubicBezTo>
                    <a:cubicBezTo>
                      <a:pt x="0" y="7"/>
                      <a:pt x="0" y="7"/>
                      <a:pt x="0" y="7"/>
                    </a:cubicBezTo>
                    <a:cubicBezTo>
                      <a:pt x="0" y="7"/>
                      <a:pt x="0" y="7"/>
                      <a:pt x="0" y="7"/>
                    </a:cubicBezTo>
                    <a:cubicBezTo>
                      <a:pt x="0" y="7"/>
                      <a:pt x="0" y="7"/>
                      <a:pt x="0" y="7"/>
                    </a:cubicBezTo>
                    <a:cubicBezTo>
                      <a:pt x="1" y="9"/>
                      <a:pt x="3"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6" y="10"/>
                      <a:pt x="6" y="10"/>
                      <a:pt x="7" y="10"/>
                    </a:cubicBezTo>
                    <a:cubicBezTo>
                      <a:pt x="7" y="10"/>
                      <a:pt x="7" y="10"/>
                      <a:pt x="7" y="10"/>
                    </a:cubicBezTo>
                    <a:cubicBezTo>
                      <a:pt x="7" y="10"/>
                      <a:pt x="7" y="10"/>
                      <a:pt x="7" y="10"/>
                    </a:cubicBezTo>
                    <a:cubicBezTo>
                      <a:pt x="9" y="10"/>
                      <a:pt x="11" y="7"/>
                      <a:pt x="11" y="5"/>
                    </a:cubicBezTo>
                    <a:cubicBezTo>
                      <a:pt x="11" y="5"/>
                      <a:pt x="11" y="4"/>
                      <a:pt x="10" y="4"/>
                    </a:cubicBezTo>
                    <a:cubicBezTo>
                      <a:pt x="10" y="4"/>
                      <a:pt x="10" y="4"/>
                      <a:pt x="10" y="4"/>
                    </a:cubicBezTo>
                    <a:cubicBezTo>
                      <a:pt x="10" y="4"/>
                      <a:pt x="10" y="4"/>
                      <a:pt x="10" y="4"/>
                    </a:cubicBezTo>
                    <a:cubicBezTo>
                      <a:pt x="10" y="4"/>
                      <a:pt x="10" y="4"/>
                      <a:pt x="10" y="4"/>
                    </a:cubicBezTo>
                    <a:cubicBezTo>
                      <a:pt x="10" y="1"/>
                      <a:pt x="8" y="0"/>
                      <a:pt x="5" y="0"/>
                    </a:cubicBezTo>
                    <a:cubicBezTo>
                      <a:pt x="5" y="0"/>
                      <a:pt x="5" y="0"/>
                      <a:pt x="5" y="0"/>
                    </a:cubicBezTo>
                  </a:path>
                </a:pathLst>
              </a:custGeom>
              <a:solidFill>
                <a:schemeClr val="accent4"/>
              </a:solidFill>
              <a:ln>
                <a:noFill/>
              </a:ln>
            </p:spPr>
            <p:txBody>
              <a:bodyPr anchor="ctr"/>
              <a:lstStyle/>
              <a:p>
                <a:pPr algn="ctr"/>
                <a:endParaRPr/>
              </a:p>
            </p:txBody>
          </p:sp>
          <p:sp>
            <p:nvSpPr>
              <p:cNvPr id="135" name="iṩḻíḋé">
                <a:extLst>
                  <a:ext uri="{FF2B5EF4-FFF2-40B4-BE49-F238E27FC236}">
                    <a16:creationId xmlns:a16="http://schemas.microsoft.com/office/drawing/2014/main" id="{3F47C700-8EBE-4CD7-BEC7-59A957C3CCAE}"/>
                  </a:ext>
                </a:extLst>
              </p:cNvPr>
              <p:cNvSpPr/>
              <p:nvPr/>
            </p:nvSpPr>
            <p:spPr bwMode="auto">
              <a:xfrm>
                <a:off x="4125913" y="2043113"/>
                <a:ext cx="15875" cy="15875"/>
              </a:xfrm>
              <a:custGeom>
                <a:avLst/>
                <a:gdLst>
                  <a:gd name="T0" fmla="*/ 5 w 10"/>
                  <a:gd name="T1" fmla="*/ 10 h 10"/>
                  <a:gd name="T2" fmla="*/ 5 w 10"/>
                  <a:gd name="T3" fmla="*/ 10 h 10"/>
                  <a:gd name="T4" fmla="*/ 5 w 10"/>
                  <a:gd name="T5" fmla="*/ 10 h 10"/>
                  <a:gd name="T6" fmla="*/ 5 w 10"/>
                  <a:gd name="T7" fmla="*/ 10 h 10"/>
                  <a:gd name="T8" fmla="*/ 8 w 10"/>
                  <a:gd name="T9" fmla="*/ 10 h 10"/>
                  <a:gd name="T10" fmla="*/ 5 w 10"/>
                  <a:gd name="T11" fmla="*/ 10 h 10"/>
                  <a:gd name="T12" fmla="*/ 8 w 10"/>
                  <a:gd name="T13" fmla="*/ 10 h 10"/>
                  <a:gd name="T14" fmla="*/ 8 w 10"/>
                  <a:gd name="T15" fmla="*/ 10 h 10"/>
                  <a:gd name="T16" fmla="*/ 8 w 10"/>
                  <a:gd name="T17" fmla="*/ 10 h 10"/>
                  <a:gd name="T18" fmla="*/ 8 w 10"/>
                  <a:gd name="T19" fmla="*/ 10 h 10"/>
                  <a:gd name="T20" fmla="*/ 1 w 10"/>
                  <a:gd name="T21" fmla="*/ 8 h 10"/>
                  <a:gd name="T22" fmla="*/ 1 w 10"/>
                  <a:gd name="T23" fmla="*/ 8 h 10"/>
                  <a:gd name="T24" fmla="*/ 1 w 10"/>
                  <a:gd name="T25" fmla="*/ 8 h 10"/>
                  <a:gd name="T26" fmla="*/ 1 w 10"/>
                  <a:gd name="T27" fmla="*/ 8 h 10"/>
                  <a:gd name="T28" fmla="*/ 1 w 10"/>
                  <a:gd name="T29" fmla="*/ 8 h 10"/>
                  <a:gd name="T30" fmla="*/ 1 w 10"/>
                  <a:gd name="T31" fmla="*/ 8 h 10"/>
                  <a:gd name="T32" fmla="*/ 10 w 10"/>
                  <a:gd name="T33" fmla="*/ 2 h 10"/>
                  <a:gd name="T34" fmla="*/ 10 w 10"/>
                  <a:gd name="T35" fmla="*/ 2 h 10"/>
                  <a:gd name="T36" fmla="*/ 10 w 10"/>
                  <a:gd name="T37" fmla="*/ 5 h 10"/>
                  <a:gd name="T38" fmla="*/ 10 w 10"/>
                  <a:gd name="T39" fmla="*/ 5 h 10"/>
                  <a:gd name="T40" fmla="*/ 10 w 10"/>
                  <a:gd name="T41" fmla="*/ 2 h 10"/>
                  <a:gd name="T42" fmla="*/ 10 w 10"/>
                  <a:gd name="T43" fmla="*/ 2 h 10"/>
                  <a:gd name="T44" fmla="*/ 10 w 10"/>
                  <a:gd name="T45" fmla="*/ 2 h 10"/>
                  <a:gd name="T46" fmla="*/ 5 w 10"/>
                  <a:gd name="T47" fmla="*/ 0 h 10"/>
                  <a:gd name="T48" fmla="*/ 5 w 10"/>
                  <a:gd name="T49" fmla="*/ 0 h 10"/>
                  <a:gd name="T50" fmla="*/ 3 w 10"/>
                  <a:gd name="T51" fmla="*/ 1 h 10"/>
                  <a:gd name="T52" fmla="*/ 0 w 10"/>
                  <a:gd name="T53" fmla="*/ 5 h 10"/>
                  <a:gd name="T54" fmla="*/ 0 w 10"/>
                  <a:gd name="T55" fmla="*/ 5 h 10"/>
                  <a:gd name="T56" fmla="*/ 3 w 10"/>
                  <a:gd name="T57" fmla="*/ 1 h 10"/>
                  <a:gd name="T58" fmla="*/ 5 w 10"/>
                  <a:gd name="T59" fmla="*/ 0 h 10"/>
                  <a:gd name="T60" fmla="*/ 5 w 10"/>
                  <a:gd name="T61" fmla="*/ 0 h 10"/>
                  <a:gd name="T62" fmla="*/ 5 w 10"/>
                  <a:gd name="T63" fmla="*/ 0 h 10"/>
                  <a:gd name="T64" fmla="*/ 5 w 10"/>
                  <a:gd name="T65" fmla="*/ 0 h 10"/>
                  <a:gd name="T66" fmla="*/ 5 w 10"/>
                  <a:gd name="T67" fmla="*/ 0 h 10"/>
                  <a:gd name="T68" fmla="*/ 5 w 10"/>
                  <a:gd name="T69" fmla="*/ 0 h 10"/>
                  <a:gd name="T70" fmla="*/ 5 w 10"/>
                  <a:gd name="T7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 h="10">
                    <a:moveTo>
                      <a:pt x="5" y="10"/>
                    </a:moveTo>
                    <a:cubicBezTo>
                      <a:pt x="5" y="10"/>
                      <a:pt x="5" y="10"/>
                      <a:pt x="5" y="10"/>
                    </a:cubicBezTo>
                    <a:cubicBezTo>
                      <a:pt x="5" y="10"/>
                      <a:pt x="5" y="10"/>
                      <a:pt x="5" y="10"/>
                    </a:cubicBezTo>
                    <a:cubicBezTo>
                      <a:pt x="5" y="10"/>
                      <a:pt x="5" y="10"/>
                      <a:pt x="5" y="10"/>
                    </a:cubicBezTo>
                    <a:moveTo>
                      <a:pt x="8" y="10"/>
                    </a:moveTo>
                    <a:cubicBezTo>
                      <a:pt x="7" y="10"/>
                      <a:pt x="6" y="10"/>
                      <a:pt x="5" y="10"/>
                    </a:cubicBezTo>
                    <a:cubicBezTo>
                      <a:pt x="6" y="10"/>
                      <a:pt x="7" y="10"/>
                      <a:pt x="8" y="10"/>
                    </a:cubicBezTo>
                    <a:moveTo>
                      <a:pt x="8" y="10"/>
                    </a:moveTo>
                    <a:cubicBezTo>
                      <a:pt x="8" y="10"/>
                      <a:pt x="8" y="10"/>
                      <a:pt x="8" y="10"/>
                    </a:cubicBezTo>
                    <a:cubicBezTo>
                      <a:pt x="8" y="10"/>
                      <a:pt x="8" y="10"/>
                      <a:pt x="8" y="10"/>
                    </a:cubicBezTo>
                    <a:moveTo>
                      <a:pt x="1" y="8"/>
                    </a:moveTo>
                    <a:cubicBezTo>
                      <a:pt x="1" y="8"/>
                      <a:pt x="1" y="8"/>
                      <a:pt x="1" y="8"/>
                    </a:cubicBezTo>
                    <a:cubicBezTo>
                      <a:pt x="1" y="8"/>
                      <a:pt x="1" y="8"/>
                      <a:pt x="1" y="8"/>
                    </a:cubicBezTo>
                    <a:moveTo>
                      <a:pt x="1" y="8"/>
                    </a:moveTo>
                    <a:cubicBezTo>
                      <a:pt x="1" y="8"/>
                      <a:pt x="1" y="8"/>
                      <a:pt x="1" y="8"/>
                    </a:cubicBezTo>
                    <a:cubicBezTo>
                      <a:pt x="1" y="8"/>
                      <a:pt x="1" y="8"/>
                      <a:pt x="1" y="8"/>
                    </a:cubicBezTo>
                    <a:moveTo>
                      <a:pt x="10" y="2"/>
                    </a:moveTo>
                    <a:cubicBezTo>
                      <a:pt x="10" y="2"/>
                      <a:pt x="10" y="2"/>
                      <a:pt x="10" y="2"/>
                    </a:cubicBezTo>
                    <a:cubicBezTo>
                      <a:pt x="10" y="3"/>
                      <a:pt x="10" y="4"/>
                      <a:pt x="10" y="5"/>
                    </a:cubicBezTo>
                    <a:cubicBezTo>
                      <a:pt x="10" y="5"/>
                      <a:pt x="10" y="5"/>
                      <a:pt x="10" y="5"/>
                    </a:cubicBezTo>
                    <a:cubicBezTo>
                      <a:pt x="10" y="4"/>
                      <a:pt x="10" y="3"/>
                      <a:pt x="10" y="2"/>
                    </a:cubicBezTo>
                    <a:cubicBezTo>
                      <a:pt x="10" y="2"/>
                      <a:pt x="10" y="2"/>
                      <a:pt x="10" y="2"/>
                    </a:cubicBezTo>
                    <a:cubicBezTo>
                      <a:pt x="10" y="2"/>
                      <a:pt x="10" y="2"/>
                      <a:pt x="10" y="2"/>
                    </a:cubicBezTo>
                    <a:moveTo>
                      <a:pt x="5" y="0"/>
                    </a:moveTo>
                    <a:cubicBezTo>
                      <a:pt x="5" y="0"/>
                      <a:pt x="5" y="0"/>
                      <a:pt x="5" y="0"/>
                    </a:cubicBezTo>
                    <a:cubicBezTo>
                      <a:pt x="4" y="0"/>
                      <a:pt x="3" y="0"/>
                      <a:pt x="3" y="1"/>
                    </a:cubicBezTo>
                    <a:cubicBezTo>
                      <a:pt x="1" y="2"/>
                      <a:pt x="0" y="3"/>
                      <a:pt x="0" y="5"/>
                    </a:cubicBezTo>
                    <a:cubicBezTo>
                      <a:pt x="0" y="5"/>
                      <a:pt x="0" y="5"/>
                      <a:pt x="0" y="5"/>
                    </a:cubicBezTo>
                    <a:cubicBezTo>
                      <a:pt x="0" y="3"/>
                      <a:pt x="1" y="2"/>
                      <a:pt x="3" y="1"/>
                    </a:cubicBezTo>
                    <a:cubicBezTo>
                      <a:pt x="3" y="0"/>
                      <a:pt x="4" y="0"/>
                      <a:pt x="5" y="0"/>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36" name="iṧḻïḍé">
                <a:extLst>
                  <a:ext uri="{FF2B5EF4-FFF2-40B4-BE49-F238E27FC236}">
                    <a16:creationId xmlns:a16="http://schemas.microsoft.com/office/drawing/2014/main" id="{1EDDE6BE-5035-40FD-851C-38A8757DFA38}"/>
                  </a:ext>
                </a:extLst>
              </p:cNvPr>
              <p:cNvSpPr/>
              <p:nvPr/>
            </p:nvSpPr>
            <p:spPr bwMode="auto">
              <a:xfrm>
                <a:off x="4125913" y="2043113"/>
                <a:ext cx="15875" cy="15875"/>
              </a:xfrm>
              <a:custGeom>
                <a:avLst/>
                <a:gdLst>
                  <a:gd name="T0" fmla="*/ 5 w 10"/>
                  <a:gd name="T1" fmla="*/ 0 h 10"/>
                  <a:gd name="T2" fmla="*/ 5 w 10"/>
                  <a:gd name="T3" fmla="*/ 0 h 10"/>
                  <a:gd name="T4" fmla="*/ 3 w 10"/>
                  <a:gd name="T5" fmla="*/ 1 h 10"/>
                  <a:gd name="T6" fmla="*/ 0 w 10"/>
                  <a:gd name="T7" fmla="*/ 5 h 10"/>
                  <a:gd name="T8" fmla="*/ 1 w 10"/>
                  <a:gd name="T9" fmla="*/ 8 h 10"/>
                  <a:gd name="T10" fmla="*/ 1 w 10"/>
                  <a:gd name="T11" fmla="*/ 8 h 10"/>
                  <a:gd name="T12" fmla="*/ 1 w 10"/>
                  <a:gd name="T13" fmla="*/ 8 h 10"/>
                  <a:gd name="T14" fmla="*/ 1 w 10"/>
                  <a:gd name="T15" fmla="*/ 8 h 10"/>
                  <a:gd name="T16" fmla="*/ 1 w 10"/>
                  <a:gd name="T17" fmla="*/ 8 h 10"/>
                  <a:gd name="T18" fmla="*/ 1 w 10"/>
                  <a:gd name="T19" fmla="*/ 8 h 10"/>
                  <a:gd name="T20" fmla="*/ 1 w 10"/>
                  <a:gd name="T21" fmla="*/ 8 h 10"/>
                  <a:gd name="T22" fmla="*/ 1 w 10"/>
                  <a:gd name="T23" fmla="*/ 8 h 10"/>
                  <a:gd name="T24" fmla="*/ 1 w 10"/>
                  <a:gd name="T25" fmla="*/ 8 h 10"/>
                  <a:gd name="T26" fmla="*/ 5 w 10"/>
                  <a:gd name="T27" fmla="*/ 10 h 10"/>
                  <a:gd name="T28" fmla="*/ 5 w 10"/>
                  <a:gd name="T29" fmla="*/ 10 h 10"/>
                  <a:gd name="T30" fmla="*/ 5 w 10"/>
                  <a:gd name="T31" fmla="*/ 10 h 10"/>
                  <a:gd name="T32" fmla="*/ 5 w 10"/>
                  <a:gd name="T33" fmla="*/ 10 h 10"/>
                  <a:gd name="T34" fmla="*/ 5 w 10"/>
                  <a:gd name="T35" fmla="*/ 10 h 10"/>
                  <a:gd name="T36" fmla="*/ 5 w 10"/>
                  <a:gd name="T37" fmla="*/ 10 h 10"/>
                  <a:gd name="T38" fmla="*/ 8 w 10"/>
                  <a:gd name="T39" fmla="*/ 10 h 10"/>
                  <a:gd name="T40" fmla="*/ 8 w 10"/>
                  <a:gd name="T41" fmla="*/ 10 h 10"/>
                  <a:gd name="T42" fmla="*/ 8 w 10"/>
                  <a:gd name="T43" fmla="*/ 10 h 10"/>
                  <a:gd name="T44" fmla="*/ 8 w 10"/>
                  <a:gd name="T45" fmla="*/ 10 h 10"/>
                  <a:gd name="T46" fmla="*/ 8 w 10"/>
                  <a:gd name="T47" fmla="*/ 10 h 10"/>
                  <a:gd name="T48" fmla="*/ 8 w 10"/>
                  <a:gd name="T49" fmla="*/ 10 h 10"/>
                  <a:gd name="T50" fmla="*/ 8 w 10"/>
                  <a:gd name="T51" fmla="*/ 10 h 10"/>
                  <a:gd name="T52" fmla="*/ 10 w 10"/>
                  <a:gd name="T53" fmla="*/ 5 h 10"/>
                  <a:gd name="T54" fmla="*/ 10 w 10"/>
                  <a:gd name="T55" fmla="*/ 2 h 10"/>
                  <a:gd name="T56" fmla="*/ 10 w 10"/>
                  <a:gd name="T57" fmla="*/ 2 h 10"/>
                  <a:gd name="T58" fmla="*/ 5 w 10"/>
                  <a:gd name="T59" fmla="*/ 0 h 10"/>
                  <a:gd name="T60" fmla="*/ 5 w 10"/>
                  <a:gd name="T6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0" h="10">
                    <a:moveTo>
                      <a:pt x="5" y="0"/>
                    </a:moveTo>
                    <a:cubicBezTo>
                      <a:pt x="5" y="0"/>
                      <a:pt x="5" y="0"/>
                      <a:pt x="5" y="0"/>
                    </a:cubicBezTo>
                    <a:cubicBezTo>
                      <a:pt x="4" y="0"/>
                      <a:pt x="3" y="0"/>
                      <a:pt x="3" y="1"/>
                    </a:cubicBezTo>
                    <a:cubicBezTo>
                      <a:pt x="1" y="2"/>
                      <a:pt x="0" y="3"/>
                      <a:pt x="0" y="5"/>
                    </a:cubicBezTo>
                    <a:cubicBezTo>
                      <a:pt x="0" y="6"/>
                      <a:pt x="0" y="7"/>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1" y="8"/>
                      <a:pt x="1" y="8"/>
                      <a:pt x="1" y="8"/>
                    </a:cubicBezTo>
                    <a:cubicBezTo>
                      <a:pt x="2" y="10"/>
                      <a:pt x="3"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6" y="10"/>
                      <a:pt x="7" y="10"/>
                      <a:pt x="8" y="10"/>
                    </a:cubicBezTo>
                    <a:cubicBezTo>
                      <a:pt x="8" y="10"/>
                      <a:pt x="8" y="10"/>
                      <a:pt x="8" y="10"/>
                    </a:cubicBezTo>
                    <a:cubicBezTo>
                      <a:pt x="8" y="10"/>
                      <a:pt x="8" y="10"/>
                      <a:pt x="8" y="10"/>
                    </a:cubicBezTo>
                    <a:cubicBezTo>
                      <a:pt x="8" y="10"/>
                      <a:pt x="8" y="10"/>
                      <a:pt x="8" y="10"/>
                    </a:cubicBezTo>
                    <a:cubicBezTo>
                      <a:pt x="8" y="10"/>
                      <a:pt x="8" y="10"/>
                      <a:pt x="8" y="10"/>
                    </a:cubicBezTo>
                    <a:cubicBezTo>
                      <a:pt x="8" y="10"/>
                      <a:pt x="8" y="10"/>
                      <a:pt x="8" y="10"/>
                    </a:cubicBezTo>
                    <a:cubicBezTo>
                      <a:pt x="8" y="10"/>
                      <a:pt x="8" y="10"/>
                      <a:pt x="8" y="10"/>
                    </a:cubicBezTo>
                    <a:cubicBezTo>
                      <a:pt x="10" y="9"/>
                      <a:pt x="10" y="7"/>
                      <a:pt x="10" y="5"/>
                    </a:cubicBezTo>
                    <a:cubicBezTo>
                      <a:pt x="10" y="4"/>
                      <a:pt x="10" y="3"/>
                      <a:pt x="10" y="2"/>
                    </a:cubicBezTo>
                    <a:cubicBezTo>
                      <a:pt x="10" y="2"/>
                      <a:pt x="10" y="2"/>
                      <a:pt x="10" y="2"/>
                    </a:cubicBezTo>
                    <a:cubicBezTo>
                      <a:pt x="9" y="1"/>
                      <a:pt x="7" y="0"/>
                      <a:pt x="5" y="0"/>
                    </a:cubicBezTo>
                    <a:cubicBezTo>
                      <a:pt x="5" y="0"/>
                      <a:pt x="5" y="0"/>
                      <a:pt x="5" y="0"/>
                    </a:cubicBezTo>
                  </a:path>
                </a:pathLst>
              </a:custGeom>
              <a:solidFill>
                <a:schemeClr val="accent4"/>
              </a:solidFill>
              <a:ln>
                <a:noFill/>
              </a:ln>
            </p:spPr>
            <p:txBody>
              <a:bodyPr anchor="ctr"/>
              <a:lstStyle/>
              <a:p>
                <a:pPr algn="ctr"/>
                <a:endParaRPr/>
              </a:p>
            </p:txBody>
          </p:sp>
          <p:sp>
            <p:nvSpPr>
              <p:cNvPr id="137" name="íşľiḓe">
                <a:extLst>
                  <a:ext uri="{FF2B5EF4-FFF2-40B4-BE49-F238E27FC236}">
                    <a16:creationId xmlns:a16="http://schemas.microsoft.com/office/drawing/2014/main" id="{485DEDE8-837F-4923-990E-6D93644168BF}"/>
                  </a:ext>
                </a:extLst>
              </p:cNvPr>
              <p:cNvSpPr/>
              <p:nvPr/>
            </p:nvSpPr>
            <p:spPr bwMode="auto">
              <a:xfrm>
                <a:off x="4159250" y="2019301"/>
                <a:ext cx="14288" cy="17463"/>
              </a:xfrm>
              <a:custGeom>
                <a:avLst/>
                <a:gdLst>
                  <a:gd name="T0" fmla="*/ 4 w 9"/>
                  <a:gd name="T1" fmla="*/ 11 h 11"/>
                  <a:gd name="T2" fmla="*/ 4 w 9"/>
                  <a:gd name="T3" fmla="*/ 11 h 11"/>
                  <a:gd name="T4" fmla="*/ 4 w 9"/>
                  <a:gd name="T5" fmla="*/ 11 h 11"/>
                  <a:gd name="T6" fmla="*/ 4 w 9"/>
                  <a:gd name="T7" fmla="*/ 11 h 11"/>
                  <a:gd name="T8" fmla="*/ 8 w 9"/>
                  <a:gd name="T9" fmla="*/ 10 h 11"/>
                  <a:gd name="T10" fmla="*/ 4 w 9"/>
                  <a:gd name="T11" fmla="*/ 11 h 11"/>
                  <a:gd name="T12" fmla="*/ 8 w 9"/>
                  <a:gd name="T13" fmla="*/ 10 h 11"/>
                  <a:gd name="T14" fmla="*/ 8 w 9"/>
                  <a:gd name="T15" fmla="*/ 2 h 11"/>
                  <a:gd name="T16" fmla="*/ 8 w 9"/>
                  <a:gd name="T17" fmla="*/ 2 h 11"/>
                  <a:gd name="T18" fmla="*/ 9 w 9"/>
                  <a:gd name="T19" fmla="*/ 6 h 11"/>
                  <a:gd name="T20" fmla="*/ 9 w 9"/>
                  <a:gd name="T21" fmla="*/ 6 h 11"/>
                  <a:gd name="T22" fmla="*/ 8 w 9"/>
                  <a:gd name="T23" fmla="*/ 2 h 11"/>
                  <a:gd name="T24" fmla="*/ 8 w 9"/>
                  <a:gd name="T25" fmla="*/ 2 h 11"/>
                  <a:gd name="T26" fmla="*/ 8 w 9"/>
                  <a:gd name="T27" fmla="*/ 2 h 11"/>
                  <a:gd name="T28" fmla="*/ 7 w 9"/>
                  <a:gd name="T29" fmla="*/ 2 h 11"/>
                  <a:gd name="T30" fmla="*/ 7 w 9"/>
                  <a:gd name="T31" fmla="*/ 2 h 11"/>
                  <a:gd name="T32" fmla="*/ 7 w 9"/>
                  <a:gd name="T33" fmla="*/ 2 h 11"/>
                  <a:gd name="T34" fmla="*/ 7 w 9"/>
                  <a:gd name="T35" fmla="*/ 2 h 11"/>
                  <a:gd name="T36" fmla="*/ 7 w 9"/>
                  <a:gd name="T37" fmla="*/ 2 h 11"/>
                  <a:gd name="T38" fmla="*/ 0 w 9"/>
                  <a:gd name="T39" fmla="*/ 2 h 11"/>
                  <a:gd name="T40" fmla="*/ 0 w 9"/>
                  <a:gd name="T41" fmla="*/ 2 h 11"/>
                  <a:gd name="T42" fmla="*/ 0 w 9"/>
                  <a:gd name="T43" fmla="*/ 2 h 11"/>
                  <a:gd name="T44" fmla="*/ 0 w 9"/>
                  <a:gd name="T45" fmla="*/ 2 h 11"/>
                  <a:gd name="T46" fmla="*/ 0 w 9"/>
                  <a:gd name="T47" fmla="*/ 2 h 11"/>
                  <a:gd name="T48" fmla="*/ 4 w 9"/>
                  <a:gd name="T49" fmla="*/ 0 h 11"/>
                  <a:gd name="T50" fmla="*/ 4 w 9"/>
                  <a:gd name="T51" fmla="*/ 0 h 11"/>
                  <a:gd name="T52" fmla="*/ 0 w 9"/>
                  <a:gd name="T53" fmla="*/ 2 h 11"/>
                  <a:gd name="T54" fmla="*/ 0 w 9"/>
                  <a:gd name="T55" fmla="*/ 2 h 11"/>
                  <a:gd name="T56" fmla="*/ 4 w 9"/>
                  <a:gd name="T57" fmla="*/ 0 h 11"/>
                  <a:gd name="T58" fmla="*/ 4 w 9"/>
                  <a:gd name="T59" fmla="*/ 0 h 11"/>
                  <a:gd name="T60" fmla="*/ 4 w 9"/>
                  <a:gd name="T61" fmla="*/ 0 h 11"/>
                  <a:gd name="T62" fmla="*/ 4 w 9"/>
                  <a:gd name="T63" fmla="*/ 0 h 11"/>
                  <a:gd name="T64" fmla="*/ 4 w 9"/>
                  <a:gd name="T65" fmla="*/ 0 h 11"/>
                  <a:gd name="T66" fmla="*/ 4 w 9"/>
                  <a:gd name="T67" fmla="*/ 0 h 11"/>
                  <a:gd name="T68" fmla="*/ 4 w 9"/>
                  <a:gd name="T69"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 h="11">
                    <a:moveTo>
                      <a:pt x="4" y="11"/>
                    </a:moveTo>
                    <a:cubicBezTo>
                      <a:pt x="4" y="11"/>
                      <a:pt x="4" y="11"/>
                      <a:pt x="4" y="11"/>
                    </a:cubicBezTo>
                    <a:cubicBezTo>
                      <a:pt x="4" y="11"/>
                      <a:pt x="4" y="11"/>
                      <a:pt x="4" y="11"/>
                    </a:cubicBezTo>
                    <a:cubicBezTo>
                      <a:pt x="4" y="11"/>
                      <a:pt x="4" y="11"/>
                      <a:pt x="4" y="11"/>
                    </a:cubicBezTo>
                    <a:moveTo>
                      <a:pt x="8" y="10"/>
                    </a:moveTo>
                    <a:cubicBezTo>
                      <a:pt x="7" y="11"/>
                      <a:pt x="5" y="11"/>
                      <a:pt x="4" y="11"/>
                    </a:cubicBezTo>
                    <a:cubicBezTo>
                      <a:pt x="5" y="11"/>
                      <a:pt x="7" y="11"/>
                      <a:pt x="8" y="10"/>
                    </a:cubicBezTo>
                    <a:moveTo>
                      <a:pt x="8" y="2"/>
                    </a:moveTo>
                    <a:cubicBezTo>
                      <a:pt x="8" y="2"/>
                      <a:pt x="8" y="2"/>
                      <a:pt x="8" y="2"/>
                    </a:cubicBezTo>
                    <a:cubicBezTo>
                      <a:pt x="9" y="3"/>
                      <a:pt x="9" y="4"/>
                      <a:pt x="9" y="6"/>
                    </a:cubicBezTo>
                    <a:cubicBezTo>
                      <a:pt x="9" y="6"/>
                      <a:pt x="9" y="6"/>
                      <a:pt x="9" y="6"/>
                    </a:cubicBezTo>
                    <a:cubicBezTo>
                      <a:pt x="9" y="4"/>
                      <a:pt x="9" y="3"/>
                      <a:pt x="8" y="2"/>
                    </a:cubicBezTo>
                    <a:cubicBezTo>
                      <a:pt x="8" y="2"/>
                      <a:pt x="8" y="2"/>
                      <a:pt x="8" y="2"/>
                    </a:cubicBezTo>
                    <a:cubicBezTo>
                      <a:pt x="8" y="2"/>
                      <a:pt x="8" y="2"/>
                      <a:pt x="8" y="2"/>
                    </a:cubicBezTo>
                    <a:moveTo>
                      <a:pt x="7" y="2"/>
                    </a:moveTo>
                    <a:cubicBezTo>
                      <a:pt x="7" y="2"/>
                      <a:pt x="7" y="2"/>
                      <a:pt x="7" y="2"/>
                    </a:cubicBezTo>
                    <a:cubicBezTo>
                      <a:pt x="7" y="2"/>
                      <a:pt x="7" y="2"/>
                      <a:pt x="7" y="2"/>
                    </a:cubicBezTo>
                    <a:cubicBezTo>
                      <a:pt x="7" y="2"/>
                      <a:pt x="7" y="2"/>
                      <a:pt x="7" y="2"/>
                    </a:cubicBezTo>
                    <a:cubicBezTo>
                      <a:pt x="7" y="2"/>
                      <a:pt x="7" y="2"/>
                      <a:pt x="7" y="2"/>
                    </a:cubicBezTo>
                    <a:moveTo>
                      <a:pt x="0" y="2"/>
                    </a:moveTo>
                    <a:cubicBezTo>
                      <a:pt x="0" y="2"/>
                      <a:pt x="0" y="2"/>
                      <a:pt x="0" y="2"/>
                    </a:cubicBezTo>
                    <a:cubicBezTo>
                      <a:pt x="0" y="2"/>
                      <a:pt x="0" y="2"/>
                      <a:pt x="0" y="2"/>
                    </a:cubicBezTo>
                    <a:cubicBezTo>
                      <a:pt x="0" y="2"/>
                      <a:pt x="0" y="2"/>
                      <a:pt x="0" y="2"/>
                    </a:cubicBezTo>
                    <a:cubicBezTo>
                      <a:pt x="0" y="2"/>
                      <a:pt x="0" y="2"/>
                      <a:pt x="0" y="2"/>
                    </a:cubicBezTo>
                    <a:moveTo>
                      <a:pt x="4" y="0"/>
                    </a:moveTo>
                    <a:cubicBezTo>
                      <a:pt x="4" y="0"/>
                      <a:pt x="4" y="0"/>
                      <a:pt x="4" y="0"/>
                    </a:cubicBezTo>
                    <a:cubicBezTo>
                      <a:pt x="3" y="0"/>
                      <a:pt x="1" y="1"/>
                      <a:pt x="0" y="2"/>
                    </a:cubicBezTo>
                    <a:cubicBezTo>
                      <a:pt x="0" y="2"/>
                      <a:pt x="0" y="2"/>
                      <a:pt x="0" y="2"/>
                    </a:cubicBezTo>
                    <a:cubicBezTo>
                      <a:pt x="1" y="1"/>
                      <a:pt x="3" y="0"/>
                      <a:pt x="4" y="0"/>
                    </a:cubicBezTo>
                    <a:moveTo>
                      <a:pt x="4" y="0"/>
                    </a:moveTo>
                    <a:cubicBezTo>
                      <a:pt x="4" y="0"/>
                      <a:pt x="4" y="0"/>
                      <a:pt x="4" y="0"/>
                    </a:cubicBezTo>
                    <a:cubicBezTo>
                      <a:pt x="4" y="0"/>
                      <a:pt x="4" y="0"/>
                      <a:pt x="4" y="0"/>
                    </a:cubicBezTo>
                    <a:cubicBezTo>
                      <a:pt x="4" y="0"/>
                      <a:pt x="4" y="0"/>
                      <a:pt x="4" y="0"/>
                    </a:cubicBezTo>
                    <a:cubicBezTo>
                      <a:pt x="4" y="0"/>
                      <a:pt x="4" y="0"/>
                      <a:pt x="4" y="0"/>
                    </a:cubicBezTo>
                    <a:cubicBezTo>
                      <a:pt x="4" y="0"/>
                      <a:pt x="4" y="0"/>
                      <a:pt x="4" y="0"/>
                    </a:cubicBezTo>
                  </a:path>
                </a:pathLst>
              </a:custGeom>
              <a:solidFill>
                <a:schemeClr val="accent4"/>
              </a:solidFill>
              <a:ln>
                <a:noFill/>
              </a:ln>
            </p:spPr>
            <p:txBody>
              <a:bodyPr anchor="ctr"/>
              <a:lstStyle/>
              <a:p>
                <a:pPr algn="ctr"/>
                <a:endParaRPr/>
              </a:p>
            </p:txBody>
          </p:sp>
          <p:sp>
            <p:nvSpPr>
              <p:cNvPr id="138" name="íṧľîdé">
                <a:extLst>
                  <a:ext uri="{FF2B5EF4-FFF2-40B4-BE49-F238E27FC236}">
                    <a16:creationId xmlns:a16="http://schemas.microsoft.com/office/drawing/2014/main" id="{44DBE387-F8FA-4E01-9FB6-B08A41EE1F00}"/>
                  </a:ext>
                </a:extLst>
              </p:cNvPr>
              <p:cNvSpPr/>
              <p:nvPr/>
            </p:nvSpPr>
            <p:spPr bwMode="auto">
              <a:xfrm>
                <a:off x="4157663" y="2019301"/>
                <a:ext cx="15875" cy="17463"/>
              </a:xfrm>
              <a:custGeom>
                <a:avLst/>
                <a:gdLst>
                  <a:gd name="T0" fmla="*/ 5 w 10"/>
                  <a:gd name="T1" fmla="*/ 0 h 11"/>
                  <a:gd name="T2" fmla="*/ 5 w 10"/>
                  <a:gd name="T3" fmla="*/ 0 h 11"/>
                  <a:gd name="T4" fmla="*/ 1 w 10"/>
                  <a:gd name="T5" fmla="*/ 2 h 11"/>
                  <a:gd name="T6" fmla="*/ 1 w 10"/>
                  <a:gd name="T7" fmla="*/ 2 h 11"/>
                  <a:gd name="T8" fmla="*/ 1 w 10"/>
                  <a:gd name="T9" fmla="*/ 2 h 11"/>
                  <a:gd name="T10" fmla="*/ 1 w 10"/>
                  <a:gd name="T11" fmla="*/ 2 h 11"/>
                  <a:gd name="T12" fmla="*/ 1 w 10"/>
                  <a:gd name="T13" fmla="*/ 2 h 11"/>
                  <a:gd name="T14" fmla="*/ 0 w 10"/>
                  <a:gd name="T15" fmla="*/ 6 h 11"/>
                  <a:gd name="T16" fmla="*/ 1 w 10"/>
                  <a:gd name="T17" fmla="*/ 9 h 11"/>
                  <a:gd name="T18" fmla="*/ 5 w 10"/>
                  <a:gd name="T19" fmla="*/ 11 h 11"/>
                  <a:gd name="T20" fmla="*/ 5 w 10"/>
                  <a:gd name="T21" fmla="*/ 11 h 11"/>
                  <a:gd name="T22" fmla="*/ 5 w 10"/>
                  <a:gd name="T23" fmla="*/ 11 h 11"/>
                  <a:gd name="T24" fmla="*/ 5 w 10"/>
                  <a:gd name="T25" fmla="*/ 11 h 11"/>
                  <a:gd name="T26" fmla="*/ 5 w 10"/>
                  <a:gd name="T27" fmla="*/ 11 h 11"/>
                  <a:gd name="T28" fmla="*/ 5 w 10"/>
                  <a:gd name="T29" fmla="*/ 11 h 11"/>
                  <a:gd name="T30" fmla="*/ 9 w 10"/>
                  <a:gd name="T31" fmla="*/ 10 h 11"/>
                  <a:gd name="T32" fmla="*/ 9 w 10"/>
                  <a:gd name="T33" fmla="*/ 10 h 11"/>
                  <a:gd name="T34" fmla="*/ 9 w 10"/>
                  <a:gd name="T35" fmla="*/ 9 h 11"/>
                  <a:gd name="T36" fmla="*/ 10 w 10"/>
                  <a:gd name="T37" fmla="*/ 6 h 11"/>
                  <a:gd name="T38" fmla="*/ 9 w 10"/>
                  <a:gd name="T39" fmla="*/ 2 h 11"/>
                  <a:gd name="T40" fmla="*/ 9 w 10"/>
                  <a:gd name="T41" fmla="*/ 2 h 11"/>
                  <a:gd name="T42" fmla="*/ 8 w 10"/>
                  <a:gd name="T43" fmla="*/ 2 h 11"/>
                  <a:gd name="T44" fmla="*/ 8 w 10"/>
                  <a:gd name="T45" fmla="*/ 2 h 11"/>
                  <a:gd name="T46" fmla="*/ 5 w 10"/>
                  <a:gd name="T47" fmla="*/ 0 h 11"/>
                  <a:gd name="T48" fmla="*/ 5 w 10"/>
                  <a:gd name="T49"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 h="11">
                    <a:moveTo>
                      <a:pt x="5" y="0"/>
                    </a:moveTo>
                    <a:cubicBezTo>
                      <a:pt x="5" y="0"/>
                      <a:pt x="5" y="0"/>
                      <a:pt x="5" y="0"/>
                    </a:cubicBezTo>
                    <a:cubicBezTo>
                      <a:pt x="4" y="0"/>
                      <a:pt x="2" y="1"/>
                      <a:pt x="1" y="2"/>
                    </a:cubicBezTo>
                    <a:cubicBezTo>
                      <a:pt x="1" y="2"/>
                      <a:pt x="1" y="2"/>
                      <a:pt x="1" y="2"/>
                    </a:cubicBezTo>
                    <a:cubicBezTo>
                      <a:pt x="1" y="2"/>
                      <a:pt x="1" y="2"/>
                      <a:pt x="1" y="2"/>
                    </a:cubicBezTo>
                    <a:cubicBezTo>
                      <a:pt x="1" y="2"/>
                      <a:pt x="1" y="2"/>
                      <a:pt x="1" y="2"/>
                    </a:cubicBezTo>
                    <a:cubicBezTo>
                      <a:pt x="1" y="2"/>
                      <a:pt x="1" y="2"/>
                      <a:pt x="1" y="2"/>
                    </a:cubicBezTo>
                    <a:cubicBezTo>
                      <a:pt x="0" y="3"/>
                      <a:pt x="0" y="4"/>
                      <a:pt x="0" y="6"/>
                    </a:cubicBezTo>
                    <a:cubicBezTo>
                      <a:pt x="0" y="7"/>
                      <a:pt x="0" y="8"/>
                      <a:pt x="1" y="9"/>
                    </a:cubicBezTo>
                    <a:cubicBezTo>
                      <a:pt x="2" y="11"/>
                      <a:pt x="4"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6" y="11"/>
                      <a:pt x="8" y="11"/>
                      <a:pt x="9" y="10"/>
                    </a:cubicBezTo>
                    <a:cubicBezTo>
                      <a:pt x="9" y="10"/>
                      <a:pt x="9" y="10"/>
                      <a:pt x="9" y="10"/>
                    </a:cubicBezTo>
                    <a:cubicBezTo>
                      <a:pt x="9" y="10"/>
                      <a:pt x="9" y="10"/>
                      <a:pt x="9" y="9"/>
                    </a:cubicBezTo>
                    <a:cubicBezTo>
                      <a:pt x="10" y="8"/>
                      <a:pt x="10" y="7"/>
                      <a:pt x="10" y="6"/>
                    </a:cubicBezTo>
                    <a:cubicBezTo>
                      <a:pt x="10" y="4"/>
                      <a:pt x="10" y="3"/>
                      <a:pt x="9" y="2"/>
                    </a:cubicBezTo>
                    <a:cubicBezTo>
                      <a:pt x="9" y="2"/>
                      <a:pt x="9" y="2"/>
                      <a:pt x="9" y="2"/>
                    </a:cubicBezTo>
                    <a:cubicBezTo>
                      <a:pt x="8" y="2"/>
                      <a:pt x="8" y="2"/>
                      <a:pt x="8" y="2"/>
                    </a:cubicBezTo>
                    <a:cubicBezTo>
                      <a:pt x="8" y="2"/>
                      <a:pt x="8" y="2"/>
                      <a:pt x="8" y="2"/>
                    </a:cubicBezTo>
                    <a:cubicBezTo>
                      <a:pt x="7" y="1"/>
                      <a:pt x="6" y="0"/>
                      <a:pt x="5" y="0"/>
                    </a:cubicBezTo>
                    <a:cubicBezTo>
                      <a:pt x="5" y="0"/>
                      <a:pt x="5" y="0"/>
                      <a:pt x="5" y="0"/>
                    </a:cubicBezTo>
                  </a:path>
                </a:pathLst>
              </a:custGeom>
              <a:solidFill>
                <a:schemeClr val="accent4"/>
              </a:solidFill>
              <a:ln>
                <a:noFill/>
              </a:ln>
            </p:spPr>
            <p:txBody>
              <a:bodyPr anchor="ctr"/>
              <a:lstStyle/>
              <a:p>
                <a:pPr algn="ctr"/>
                <a:endParaRPr/>
              </a:p>
            </p:txBody>
          </p:sp>
          <p:sp>
            <p:nvSpPr>
              <p:cNvPr id="139" name="î$1ïdé">
                <a:extLst>
                  <a:ext uri="{FF2B5EF4-FFF2-40B4-BE49-F238E27FC236}">
                    <a16:creationId xmlns:a16="http://schemas.microsoft.com/office/drawing/2014/main" id="{A8F7C129-A1DE-40B7-A7F7-A84EDABA8D90}"/>
                  </a:ext>
                </a:extLst>
              </p:cNvPr>
              <p:cNvSpPr/>
              <p:nvPr/>
            </p:nvSpPr>
            <p:spPr bwMode="auto">
              <a:xfrm>
                <a:off x="4181475" y="1990726"/>
                <a:ext cx="15875" cy="15875"/>
              </a:xfrm>
              <a:custGeom>
                <a:avLst/>
                <a:gdLst>
                  <a:gd name="T0" fmla="*/ 4 w 10"/>
                  <a:gd name="T1" fmla="*/ 10 h 10"/>
                  <a:gd name="T2" fmla="*/ 4 w 10"/>
                  <a:gd name="T3" fmla="*/ 10 h 10"/>
                  <a:gd name="T4" fmla="*/ 4 w 10"/>
                  <a:gd name="T5" fmla="*/ 10 h 10"/>
                  <a:gd name="T6" fmla="*/ 4 w 10"/>
                  <a:gd name="T7" fmla="*/ 10 h 10"/>
                  <a:gd name="T8" fmla="*/ 2 w 10"/>
                  <a:gd name="T9" fmla="*/ 10 h 10"/>
                  <a:gd name="T10" fmla="*/ 2 w 10"/>
                  <a:gd name="T11" fmla="*/ 10 h 10"/>
                  <a:gd name="T12" fmla="*/ 2 w 10"/>
                  <a:gd name="T13" fmla="*/ 10 h 10"/>
                  <a:gd name="T14" fmla="*/ 9 w 10"/>
                  <a:gd name="T15" fmla="*/ 8 h 10"/>
                  <a:gd name="T16" fmla="*/ 4 w 10"/>
                  <a:gd name="T17" fmla="*/ 10 h 10"/>
                  <a:gd name="T18" fmla="*/ 9 w 10"/>
                  <a:gd name="T19" fmla="*/ 8 h 10"/>
                  <a:gd name="T20" fmla="*/ 9 w 10"/>
                  <a:gd name="T21" fmla="*/ 8 h 10"/>
                  <a:gd name="T22" fmla="*/ 9 w 10"/>
                  <a:gd name="T23" fmla="*/ 8 h 10"/>
                  <a:gd name="T24" fmla="*/ 9 w 10"/>
                  <a:gd name="T25" fmla="*/ 8 h 10"/>
                  <a:gd name="T26" fmla="*/ 7 w 10"/>
                  <a:gd name="T27" fmla="*/ 0 h 10"/>
                  <a:gd name="T28" fmla="*/ 7 w 10"/>
                  <a:gd name="T29" fmla="*/ 1 h 10"/>
                  <a:gd name="T30" fmla="*/ 10 w 10"/>
                  <a:gd name="T31" fmla="*/ 5 h 10"/>
                  <a:gd name="T32" fmla="*/ 10 w 10"/>
                  <a:gd name="T33" fmla="*/ 5 h 10"/>
                  <a:gd name="T34" fmla="*/ 7 w 10"/>
                  <a:gd name="T35" fmla="*/ 1 h 10"/>
                  <a:gd name="T36" fmla="*/ 7 w 10"/>
                  <a:gd name="T37" fmla="*/ 0 h 10"/>
                  <a:gd name="T38" fmla="*/ 7 w 10"/>
                  <a:gd name="T39" fmla="*/ 0 h 10"/>
                  <a:gd name="T40" fmla="*/ 4 w 10"/>
                  <a:gd name="T41" fmla="*/ 0 h 10"/>
                  <a:gd name="T42" fmla="*/ 4 w 10"/>
                  <a:gd name="T43" fmla="*/ 0 h 10"/>
                  <a:gd name="T44" fmla="*/ 0 w 10"/>
                  <a:gd name="T45" fmla="*/ 2 h 10"/>
                  <a:gd name="T46" fmla="*/ 0 w 10"/>
                  <a:gd name="T47" fmla="*/ 2 h 10"/>
                  <a:gd name="T48" fmla="*/ 4 w 10"/>
                  <a:gd name="T49" fmla="*/ 0 h 10"/>
                  <a:gd name="T50" fmla="*/ 4 w 10"/>
                  <a:gd name="T51" fmla="*/ 0 h 10"/>
                  <a:gd name="T52" fmla="*/ 4 w 10"/>
                  <a:gd name="T53" fmla="*/ 0 h 10"/>
                  <a:gd name="T54" fmla="*/ 4 w 10"/>
                  <a:gd name="T55" fmla="*/ 0 h 10"/>
                  <a:gd name="T56" fmla="*/ 4 w 10"/>
                  <a:gd name="T57" fmla="*/ 0 h 10"/>
                  <a:gd name="T58" fmla="*/ 4 w 10"/>
                  <a:gd name="T59" fmla="*/ 0 h 10"/>
                  <a:gd name="T60" fmla="*/ 4 w 10"/>
                  <a:gd name="T6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0" h="10">
                    <a:moveTo>
                      <a:pt x="4" y="10"/>
                    </a:moveTo>
                    <a:cubicBezTo>
                      <a:pt x="4" y="10"/>
                      <a:pt x="4" y="10"/>
                      <a:pt x="4" y="10"/>
                    </a:cubicBezTo>
                    <a:cubicBezTo>
                      <a:pt x="4" y="10"/>
                      <a:pt x="4" y="10"/>
                      <a:pt x="4" y="10"/>
                    </a:cubicBezTo>
                    <a:cubicBezTo>
                      <a:pt x="4" y="10"/>
                      <a:pt x="4" y="10"/>
                      <a:pt x="4" y="10"/>
                    </a:cubicBezTo>
                    <a:moveTo>
                      <a:pt x="2" y="10"/>
                    </a:moveTo>
                    <a:cubicBezTo>
                      <a:pt x="2" y="10"/>
                      <a:pt x="2" y="10"/>
                      <a:pt x="2" y="10"/>
                    </a:cubicBezTo>
                    <a:cubicBezTo>
                      <a:pt x="2" y="10"/>
                      <a:pt x="2" y="10"/>
                      <a:pt x="2" y="10"/>
                    </a:cubicBezTo>
                    <a:moveTo>
                      <a:pt x="9" y="8"/>
                    </a:moveTo>
                    <a:cubicBezTo>
                      <a:pt x="8" y="9"/>
                      <a:pt x="6" y="10"/>
                      <a:pt x="4" y="10"/>
                    </a:cubicBezTo>
                    <a:cubicBezTo>
                      <a:pt x="6" y="10"/>
                      <a:pt x="8" y="9"/>
                      <a:pt x="9" y="8"/>
                    </a:cubicBezTo>
                    <a:moveTo>
                      <a:pt x="9" y="8"/>
                    </a:moveTo>
                    <a:cubicBezTo>
                      <a:pt x="9" y="8"/>
                      <a:pt x="9" y="8"/>
                      <a:pt x="9" y="8"/>
                    </a:cubicBezTo>
                    <a:cubicBezTo>
                      <a:pt x="9" y="8"/>
                      <a:pt x="9" y="8"/>
                      <a:pt x="9" y="8"/>
                    </a:cubicBezTo>
                    <a:moveTo>
                      <a:pt x="7" y="0"/>
                    </a:moveTo>
                    <a:cubicBezTo>
                      <a:pt x="7" y="1"/>
                      <a:pt x="7" y="1"/>
                      <a:pt x="7" y="1"/>
                    </a:cubicBezTo>
                    <a:cubicBezTo>
                      <a:pt x="9" y="1"/>
                      <a:pt x="9" y="3"/>
                      <a:pt x="10" y="5"/>
                    </a:cubicBezTo>
                    <a:cubicBezTo>
                      <a:pt x="10" y="5"/>
                      <a:pt x="10" y="5"/>
                      <a:pt x="10" y="5"/>
                    </a:cubicBezTo>
                    <a:cubicBezTo>
                      <a:pt x="9" y="3"/>
                      <a:pt x="9" y="1"/>
                      <a:pt x="7" y="1"/>
                    </a:cubicBezTo>
                    <a:cubicBezTo>
                      <a:pt x="7" y="1"/>
                      <a:pt x="7" y="1"/>
                      <a:pt x="7" y="0"/>
                    </a:cubicBezTo>
                    <a:cubicBezTo>
                      <a:pt x="7" y="0"/>
                      <a:pt x="7" y="0"/>
                      <a:pt x="7" y="0"/>
                    </a:cubicBezTo>
                    <a:moveTo>
                      <a:pt x="4" y="0"/>
                    </a:moveTo>
                    <a:cubicBezTo>
                      <a:pt x="4" y="0"/>
                      <a:pt x="4" y="0"/>
                      <a:pt x="4" y="0"/>
                    </a:cubicBezTo>
                    <a:cubicBezTo>
                      <a:pt x="2" y="0"/>
                      <a:pt x="1" y="1"/>
                      <a:pt x="0" y="2"/>
                    </a:cubicBezTo>
                    <a:cubicBezTo>
                      <a:pt x="0" y="2"/>
                      <a:pt x="0" y="2"/>
                      <a:pt x="0" y="2"/>
                    </a:cubicBezTo>
                    <a:cubicBezTo>
                      <a:pt x="1" y="1"/>
                      <a:pt x="2" y="0"/>
                      <a:pt x="4" y="0"/>
                    </a:cubicBezTo>
                    <a:moveTo>
                      <a:pt x="4" y="0"/>
                    </a:moveTo>
                    <a:cubicBezTo>
                      <a:pt x="4" y="0"/>
                      <a:pt x="4" y="0"/>
                      <a:pt x="4" y="0"/>
                    </a:cubicBezTo>
                    <a:cubicBezTo>
                      <a:pt x="4" y="0"/>
                      <a:pt x="4" y="0"/>
                      <a:pt x="4" y="0"/>
                    </a:cubicBezTo>
                    <a:cubicBezTo>
                      <a:pt x="4" y="0"/>
                      <a:pt x="4" y="0"/>
                      <a:pt x="4" y="0"/>
                    </a:cubicBezTo>
                    <a:cubicBezTo>
                      <a:pt x="4" y="0"/>
                      <a:pt x="4" y="0"/>
                      <a:pt x="4" y="0"/>
                    </a:cubicBezTo>
                    <a:cubicBezTo>
                      <a:pt x="4" y="0"/>
                      <a:pt x="4" y="0"/>
                      <a:pt x="4" y="0"/>
                    </a:cubicBezTo>
                  </a:path>
                </a:pathLst>
              </a:custGeom>
              <a:solidFill>
                <a:schemeClr val="accent4"/>
              </a:solidFill>
              <a:ln>
                <a:noFill/>
              </a:ln>
            </p:spPr>
            <p:txBody>
              <a:bodyPr anchor="ctr"/>
              <a:lstStyle/>
              <a:p>
                <a:pPr algn="ctr"/>
                <a:endParaRPr/>
              </a:p>
            </p:txBody>
          </p:sp>
          <p:sp>
            <p:nvSpPr>
              <p:cNvPr id="140" name="îSľïdé">
                <a:extLst>
                  <a:ext uri="{FF2B5EF4-FFF2-40B4-BE49-F238E27FC236}">
                    <a16:creationId xmlns:a16="http://schemas.microsoft.com/office/drawing/2014/main" id="{3059F720-98A5-43B9-BE39-19E9C4E3E1E0}"/>
                  </a:ext>
                </a:extLst>
              </p:cNvPr>
              <p:cNvSpPr/>
              <p:nvPr/>
            </p:nvSpPr>
            <p:spPr bwMode="auto">
              <a:xfrm>
                <a:off x="4179888" y="1990726"/>
                <a:ext cx="17463" cy="15875"/>
              </a:xfrm>
              <a:custGeom>
                <a:avLst/>
                <a:gdLst>
                  <a:gd name="T0" fmla="*/ 5 w 11"/>
                  <a:gd name="T1" fmla="*/ 0 h 10"/>
                  <a:gd name="T2" fmla="*/ 5 w 11"/>
                  <a:gd name="T3" fmla="*/ 0 h 10"/>
                  <a:gd name="T4" fmla="*/ 1 w 11"/>
                  <a:gd name="T5" fmla="*/ 2 h 10"/>
                  <a:gd name="T6" fmla="*/ 1 w 11"/>
                  <a:gd name="T7" fmla="*/ 2 h 10"/>
                  <a:gd name="T8" fmla="*/ 1 w 11"/>
                  <a:gd name="T9" fmla="*/ 2 h 10"/>
                  <a:gd name="T10" fmla="*/ 0 w 11"/>
                  <a:gd name="T11" fmla="*/ 5 h 10"/>
                  <a:gd name="T12" fmla="*/ 3 w 11"/>
                  <a:gd name="T13" fmla="*/ 10 h 10"/>
                  <a:gd name="T14" fmla="*/ 3 w 11"/>
                  <a:gd name="T15" fmla="*/ 10 h 10"/>
                  <a:gd name="T16" fmla="*/ 3 w 11"/>
                  <a:gd name="T17" fmla="*/ 10 h 10"/>
                  <a:gd name="T18" fmla="*/ 3 w 11"/>
                  <a:gd name="T19" fmla="*/ 10 h 10"/>
                  <a:gd name="T20" fmla="*/ 3 w 11"/>
                  <a:gd name="T21" fmla="*/ 10 h 10"/>
                  <a:gd name="T22" fmla="*/ 5 w 11"/>
                  <a:gd name="T23" fmla="*/ 10 h 10"/>
                  <a:gd name="T24" fmla="*/ 5 w 11"/>
                  <a:gd name="T25" fmla="*/ 10 h 10"/>
                  <a:gd name="T26" fmla="*/ 5 w 11"/>
                  <a:gd name="T27" fmla="*/ 10 h 10"/>
                  <a:gd name="T28" fmla="*/ 5 w 11"/>
                  <a:gd name="T29" fmla="*/ 10 h 10"/>
                  <a:gd name="T30" fmla="*/ 5 w 11"/>
                  <a:gd name="T31" fmla="*/ 10 h 10"/>
                  <a:gd name="T32" fmla="*/ 5 w 11"/>
                  <a:gd name="T33" fmla="*/ 10 h 10"/>
                  <a:gd name="T34" fmla="*/ 10 w 11"/>
                  <a:gd name="T35" fmla="*/ 8 h 10"/>
                  <a:gd name="T36" fmla="*/ 10 w 11"/>
                  <a:gd name="T37" fmla="*/ 8 h 10"/>
                  <a:gd name="T38" fmla="*/ 10 w 11"/>
                  <a:gd name="T39" fmla="*/ 8 h 10"/>
                  <a:gd name="T40" fmla="*/ 10 w 11"/>
                  <a:gd name="T41" fmla="*/ 8 h 10"/>
                  <a:gd name="T42" fmla="*/ 10 w 11"/>
                  <a:gd name="T43" fmla="*/ 8 h 10"/>
                  <a:gd name="T44" fmla="*/ 10 w 11"/>
                  <a:gd name="T45" fmla="*/ 8 h 10"/>
                  <a:gd name="T46" fmla="*/ 10 w 11"/>
                  <a:gd name="T47" fmla="*/ 8 h 10"/>
                  <a:gd name="T48" fmla="*/ 11 w 11"/>
                  <a:gd name="T49" fmla="*/ 5 h 10"/>
                  <a:gd name="T50" fmla="*/ 8 w 11"/>
                  <a:gd name="T51" fmla="*/ 1 h 10"/>
                  <a:gd name="T52" fmla="*/ 8 w 11"/>
                  <a:gd name="T53" fmla="*/ 0 h 10"/>
                  <a:gd name="T54" fmla="*/ 5 w 11"/>
                  <a:gd name="T55" fmla="*/ 0 h 10"/>
                  <a:gd name="T56" fmla="*/ 5 w 11"/>
                  <a:gd name="T57"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1" h="10">
                    <a:moveTo>
                      <a:pt x="5" y="0"/>
                    </a:moveTo>
                    <a:cubicBezTo>
                      <a:pt x="5" y="0"/>
                      <a:pt x="5" y="0"/>
                      <a:pt x="5" y="0"/>
                    </a:cubicBezTo>
                    <a:cubicBezTo>
                      <a:pt x="3" y="0"/>
                      <a:pt x="2" y="1"/>
                      <a:pt x="1" y="2"/>
                    </a:cubicBezTo>
                    <a:cubicBezTo>
                      <a:pt x="1" y="2"/>
                      <a:pt x="1" y="2"/>
                      <a:pt x="1" y="2"/>
                    </a:cubicBezTo>
                    <a:cubicBezTo>
                      <a:pt x="1" y="2"/>
                      <a:pt x="1" y="2"/>
                      <a:pt x="1" y="2"/>
                    </a:cubicBezTo>
                    <a:cubicBezTo>
                      <a:pt x="0" y="3"/>
                      <a:pt x="0" y="4"/>
                      <a:pt x="0" y="5"/>
                    </a:cubicBezTo>
                    <a:cubicBezTo>
                      <a:pt x="0" y="7"/>
                      <a:pt x="1" y="9"/>
                      <a:pt x="3" y="10"/>
                    </a:cubicBezTo>
                    <a:cubicBezTo>
                      <a:pt x="3" y="10"/>
                      <a:pt x="3" y="10"/>
                      <a:pt x="3" y="10"/>
                    </a:cubicBezTo>
                    <a:cubicBezTo>
                      <a:pt x="3" y="10"/>
                      <a:pt x="3" y="10"/>
                      <a:pt x="3" y="10"/>
                    </a:cubicBezTo>
                    <a:cubicBezTo>
                      <a:pt x="3" y="10"/>
                      <a:pt x="3" y="10"/>
                      <a:pt x="3" y="10"/>
                    </a:cubicBezTo>
                    <a:cubicBezTo>
                      <a:pt x="3" y="10"/>
                      <a:pt x="3" y="10"/>
                      <a:pt x="3" y="10"/>
                    </a:cubicBezTo>
                    <a:cubicBezTo>
                      <a:pt x="4" y="10"/>
                      <a:pt x="4"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7" y="10"/>
                      <a:pt x="9" y="9"/>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8"/>
                      <a:pt x="10" y="8"/>
                      <a:pt x="10" y="8"/>
                    </a:cubicBezTo>
                    <a:cubicBezTo>
                      <a:pt x="10" y="7"/>
                      <a:pt x="11" y="6"/>
                      <a:pt x="11" y="5"/>
                    </a:cubicBezTo>
                    <a:cubicBezTo>
                      <a:pt x="10" y="3"/>
                      <a:pt x="10" y="1"/>
                      <a:pt x="8" y="1"/>
                    </a:cubicBezTo>
                    <a:cubicBezTo>
                      <a:pt x="8" y="1"/>
                      <a:pt x="8" y="1"/>
                      <a:pt x="8" y="0"/>
                    </a:cubicBezTo>
                    <a:cubicBezTo>
                      <a:pt x="7" y="0"/>
                      <a:pt x="6" y="0"/>
                      <a:pt x="5" y="0"/>
                    </a:cubicBezTo>
                    <a:cubicBezTo>
                      <a:pt x="5" y="0"/>
                      <a:pt x="5" y="0"/>
                      <a:pt x="5" y="0"/>
                    </a:cubicBezTo>
                  </a:path>
                </a:pathLst>
              </a:custGeom>
              <a:solidFill>
                <a:schemeClr val="accent4"/>
              </a:solidFill>
              <a:ln>
                <a:noFill/>
              </a:ln>
            </p:spPr>
            <p:txBody>
              <a:bodyPr anchor="ctr"/>
              <a:lstStyle/>
              <a:p>
                <a:pPr algn="ctr"/>
                <a:endParaRPr/>
              </a:p>
            </p:txBody>
          </p:sp>
          <p:sp>
            <p:nvSpPr>
              <p:cNvPr id="141" name="ïşlïḋé">
                <a:extLst>
                  <a:ext uri="{FF2B5EF4-FFF2-40B4-BE49-F238E27FC236}">
                    <a16:creationId xmlns:a16="http://schemas.microsoft.com/office/drawing/2014/main" id="{D4A62D9D-4C63-4277-A384-F948BDA2FCDC}"/>
                  </a:ext>
                </a:extLst>
              </p:cNvPr>
              <p:cNvSpPr/>
              <p:nvPr/>
            </p:nvSpPr>
            <p:spPr bwMode="auto">
              <a:xfrm>
                <a:off x="4194175" y="1954213"/>
                <a:ext cx="17463" cy="19050"/>
              </a:xfrm>
              <a:custGeom>
                <a:avLst/>
                <a:gdLst>
                  <a:gd name="T0" fmla="*/ 5 w 11"/>
                  <a:gd name="T1" fmla="*/ 11 h 11"/>
                  <a:gd name="T2" fmla="*/ 5 w 11"/>
                  <a:gd name="T3" fmla="*/ 11 h 11"/>
                  <a:gd name="T4" fmla="*/ 5 w 11"/>
                  <a:gd name="T5" fmla="*/ 11 h 11"/>
                  <a:gd name="T6" fmla="*/ 5 w 11"/>
                  <a:gd name="T7" fmla="*/ 11 h 11"/>
                  <a:gd name="T8" fmla="*/ 10 w 11"/>
                  <a:gd name="T9" fmla="*/ 7 h 11"/>
                  <a:gd name="T10" fmla="*/ 5 w 11"/>
                  <a:gd name="T11" fmla="*/ 11 h 11"/>
                  <a:gd name="T12" fmla="*/ 10 w 11"/>
                  <a:gd name="T13" fmla="*/ 7 h 11"/>
                  <a:gd name="T14" fmla="*/ 10 w 11"/>
                  <a:gd name="T15" fmla="*/ 7 h 11"/>
                  <a:gd name="T16" fmla="*/ 10 w 11"/>
                  <a:gd name="T17" fmla="*/ 7 h 11"/>
                  <a:gd name="T18" fmla="*/ 10 w 11"/>
                  <a:gd name="T19" fmla="*/ 7 h 11"/>
                  <a:gd name="T20" fmla="*/ 0 w 11"/>
                  <a:gd name="T21" fmla="*/ 4 h 11"/>
                  <a:gd name="T22" fmla="*/ 0 w 11"/>
                  <a:gd name="T23" fmla="*/ 4 h 11"/>
                  <a:gd name="T24" fmla="*/ 0 w 11"/>
                  <a:gd name="T25" fmla="*/ 4 h 11"/>
                  <a:gd name="T26" fmla="*/ 0 w 11"/>
                  <a:gd name="T27" fmla="*/ 5 h 11"/>
                  <a:gd name="T28" fmla="*/ 0 w 11"/>
                  <a:gd name="T29" fmla="*/ 5 h 11"/>
                  <a:gd name="T30" fmla="*/ 0 w 11"/>
                  <a:gd name="T31" fmla="*/ 4 h 11"/>
                  <a:gd name="T32" fmla="*/ 0 w 11"/>
                  <a:gd name="T33" fmla="*/ 4 h 11"/>
                  <a:gd name="T34" fmla="*/ 7 w 11"/>
                  <a:gd name="T35" fmla="*/ 0 h 11"/>
                  <a:gd name="T36" fmla="*/ 7 w 11"/>
                  <a:gd name="T37" fmla="*/ 0 h 11"/>
                  <a:gd name="T38" fmla="*/ 11 w 11"/>
                  <a:gd name="T39" fmla="*/ 5 h 11"/>
                  <a:gd name="T40" fmla="*/ 11 w 11"/>
                  <a:gd name="T41" fmla="*/ 5 h 11"/>
                  <a:gd name="T42" fmla="*/ 7 w 11"/>
                  <a:gd name="T43" fmla="*/ 0 h 11"/>
                  <a:gd name="T44" fmla="*/ 7 w 11"/>
                  <a:gd name="T45" fmla="*/ 0 h 11"/>
                  <a:gd name="T46" fmla="*/ 7 w 11"/>
                  <a:gd name="T47" fmla="*/ 0 h 11"/>
                  <a:gd name="T48" fmla="*/ 6 w 11"/>
                  <a:gd name="T49" fmla="*/ 0 h 11"/>
                  <a:gd name="T50" fmla="*/ 6 w 11"/>
                  <a:gd name="T51" fmla="*/ 0 h 11"/>
                  <a:gd name="T52" fmla="*/ 6 w 11"/>
                  <a:gd name="T53" fmla="*/ 0 h 11"/>
                  <a:gd name="T54" fmla="*/ 6 w 11"/>
                  <a:gd name="T55" fmla="*/ 0 h 11"/>
                  <a:gd name="T56" fmla="*/ 6 w 11"/>
                  <a:gd name="T57" fmla="*/ 0 h 11"/>
                  <a:gd name="T58" fmla="*/ 5 w 11"/>
                  <a:gd name="T59" fmla="*/ 0 h 11"/>
                  <a:gd name="T60" fmla="*/ 5 w 11"/>
                  <a:gd name="T61" fmla="*/ 0 h 11"/>
                  <a:gd name="T62" fmla="*/ 0 w 11"/>
                  <a:gd name="T63" fmla="*/ 4 h 11"/>
                  <a:gd name="T64" fmla="*/ 0 w 11"/>
                  <a:gd name="T65" fmla="*/ 4 h 11"/>
                  <a:gd name="T66" fmla="*/ 5 w 11"/>
                  <a:gd name="T67" fmla="*/ 0 h 11"/>
                  <a:gd name="T68" fmla="*/ 5 w 11"/>
                  <a:gd name="T69" fmla="*/ 0 h 11"/>
                  <a:gd name="T70" fmla="*/ 5 w 11"/>
                  <a:gd name="T71" fmla="*/ 0 h 11"/>
                  <a:gd name="T72" fmla="*/ 5 w 11"/>
                  <a:gd name="T73" fmla="*/ 0 h 11"/>
                  <a:gd name="T74" fmla="*/ 5 w 11"/>
                  <a:gd name="T75" fmla="*/ 0 h 11"/>
                  <a:gd name="T76" fmla="*/ 5 w 11"/>
                  <a:gd name="T77" fmla="*/ 0 h 11"/>
                  <a:gd name="T78" fmla="*/ 5 w 11"/>
                  <a:gd name="T79"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1" h="11">
                    <a:moveTo>
                      <a:pt x="5" y="11"/>
                    </a:moveTo>
                    <a:cubicBezTo>
                      <a:pt x="5" y="11"/>
                      <a:pt x="5" y="11"/>
                      <a:pt x="5" y="11"/>
                    </a:cubicBezTo>
                    <a:cubicBezTo>
                      <a:pt x="5" y="11"/>
                      <a:pt x="5" y="11"/>
                      <a:pt x="5" y="11"/>
                    </a:cubicBezTo>
                    <a:cubicBezTo>
                      <a:pt x="5" y="11"/>
                      <a:pt x="5" y="11"/>
                      <a:pt x="5" y="11"/>
                    </a:cubicBezTo>
                    <a:moveTo>
                      <a:pt x="10" y="7"/>
                    </a:moveTo>
                    <a:cubicBezTo>
                      <a:pt x="10" y="9"/>
                      <a:pt x="8" y="11"/>
                      <a:pt x="5" y="11"/>
                    </a:cubicBezTo>
                    <a:cubicBezTo>
                      <a:pt x="8" y="11"/>
                      <a:pt x="10" y="9"/>
                      <a:pt x="10" y="7"/>
                    </a:cubicBezTo>
                    <a:moveTo>
                      <a:pt x="10" y="7"/>
                    </a:moveTo>
                    <a:cubicBezTo>
                      <a:pt x="10" y="7"/>
                      <a:pt x="10" y="7"/>
                      <a:pt x="10" y="7"/>
                    </a:cubicBezTo>
                    <a:cubicBezTo>
                      <a:pt x="10" y="7"/>
                      <a:pt x="10" y="7"/>
                      <a:pt x="10" y="7"/>
                    </a:cubicBezTo>
                    <a:moveTo>
                      <a:pt x="0" y="4"/>
                    </a:moveTo>
                    <a:cubicBezTo>
                      <a:pt x="0" y="4"/>
                      <a:pt x="0" y="4"/>
                      <a:pt x="0" y="4"/>
                    </a:cubicBezTo>
                    <a:cubicBezTo>
                      <a:pt x="0" y="4"/>
                      <a:pt x="0" y="4"/>
                      <a:pt x="0" y="4"/>
                    </a:cubicBezTo>
                    <a:cubicBezTo>
                      <a:pt x="0" y="4"/>
                      <a:pt x="0" y="5"/>
                      <a:pt x="0" y="5"/>
                    </a:cubicBezTo>
                    <a:cubicBezTo>
                      <a:pt x="0" y="5"/>
                      <a:pt x="0" y="5"/>
                      <a:pt x="0" y="5"/>
                    </a:cubicBezTo>
                    <a:cubicBezTo>
                      <a:pt x="0" y="5"/>
                      <a:pt x="0" y="4"/>
                      <a:pt x="0" y="4"/>
                    </a:cubicBezTo>
                    <a:cubicBezTo>
                      <a:pt x="0" y="4"/>
                      <a:pt x="0" y="4"/>
                      <a:pt x="0" y="4"/>
                    </a:cubicBezTo>
                    <a:moveTo>
                      <a:pt x="7" y="0"/>
                    </a:moveTo>
                    <a:cubicBezTo>
                      <a:pt x="7" y="0"/>
                      <a:pt x="7" y="0"/>
                      <a:pt x="7" y="0"/>
                    </a:cubicBezTo>
                    <a:cubicBezTo>
                      <a:pt x="9" y="1"/>
                      <a:pt x="11" y="3"/>
                      <a:pt x="11" y="5"/>
                    </a:cubicBezTo>
                    <a:cubicBezTo>
                      <a:pt x="11" y="5"/>
                      <a:pt x="11" y="5"/>
                      <a:pt x="11" y="5"/>
                    </a:cubicBezTo>
                    <a:cubicBezTo>
                      <a:pt x="11" y="3"/>
                      <a:pt x="9" y="1"/>
                      <a:pt x="7" y="0"/>
                    </a:cubicBezTo>
                    <a:cubicBezTo>
                      <a:pt x="7" y="0"/>
                      <a:pt x="7" y="0"/>
                      <a:pt x="7" y="0"/>
                    </a:cubicBezTo>
                    <a:cubicBezTo>
                      <a:pt x="7" y="0"/>
                      <a:pt x="7" y="0"/>
                      <a:pt x="7" y="0"/>
                    </a:cubicBezTo>
                    <a:moveTo>
                      <a:pt x="6" y="0"/>
                    </a:moveTo>
                    <a:cubicBezTo>
                      <a:pt x="6" y="0"/>
                      <a:pt x="6" y="0"/>
                      <a:pt x="6" y="0"/>
                    </a:cubicBezTo>
                    <a:cubicBezTo>
                      <a:pt x="6" y="0"/>
                      <a:pt x="6" y="0"/>
                      <a:pt x="6" y="0"/>
                    </a:cubicBezTo>
                    <a:cubicBezTo>
                      <a:pt x="6" y="0"/>
                      <a:pt x="6" y="0"/>
                      <a:pt x="6" y="0"/>
                    </a:cubicBezTo>
                    <a:cubicBezTo>
                      <a:pt x="6" y="0"/>
                      <a:pt x="6" y="0"/>
                      <a:pt x="6" y="0"/>
                    </a:cubicBezTo>
                    <a:moveTo>
                      <a:pt x="5" y="0"/>
                    </a:moveTo>
                    <a:cubicBezTo>
                      <a:pt x="5" y="0"/>
                      <a:pt x="5" y="0"/>
                      <a:pt x="5" y="0"/>
                    </a:cubicBezTo>
                    <a:cubicBezTo>
                      <a:pt x="3" y="0"/>
                      <a:pt x="1" y="2"/>
                      <a:pt x="0" y="4"/>
                    </a:cubicBezTo>
                    <a:cubicBezTo>
                      <a:pt x="0" y="4"/>
                      <a:pt x="0" y="4"/>
                      <a:pt x="0" y="4"/>
                    </a:cubicBezTo>
                    <a:cubicBezTo>
                      <a:pt x="1" y="2"/>
                      <a:pt x="3" y="0"/>
                      <a:pt x="5" y="0"/>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42" name="ïṩlïḋè">
                <a:extLst>
                  <a:ext uri="{FF2B5EF4-FFF2-40B4-BE49-F238E27FC236}">
                    <a16:creationId xmlns:a16="http://schemas.microsoft.com/office/drawing/2014/main" id="{A0F9EB3F-2D8A-47AB-B35E-6BED65C96FE6}"/>
                  </a:ext>
                </a:extLst>
              </p:cNvPr>
              <p:cNvSpPr/>
              <p:nvPr/>
            </p:nvSpPr>
            <p:spPr bwMode="auto">
              <a:xfrm>
                <a:off x="4194175" y="1954213"/>
                <a:ext cx="17463" cy="19050"/>
              </a:xfrm>
              <a:custGeom>
                <a:avLst/>
                <a:gdLst>
                  <a:gd name="T0" fmla="*/ 5 w 11"/>
                  <a:gd name="T1" fmla="*/ 0 h 11"/>
                  <a:gd name="T2" fmla="*/ 5 w 11"/>
                  <a:gd name="T3" fmla="*/ 0 h 11"/>
                  <a:gd name="T4" fmla="*/ 0 w 11"/>
                  <a:gd name="T5" fmla="*/ 4 h 11"/>
                  <a:gd name="T6" fmla="*/ 0 w 11"/>
                  <a:gd name="T7" fmla="*/ 4 h 11"/>
                  <a:gd name="T8" fmla="*/ 0 w 11"/>
                  <a:gd name="T9" fmla="*/ 4 h 11"/>
                  <a:gd name="T10" fmla="*/ 0 w 11"/>
                  <a:gd name="T11" fmla="*/ 5 h 11"/>
                  <a:gd name="T12" fmla="*/ 4 w 11"/>
                  <a:gd name="T13" fmla="*/ 10 h 11"/>
                  <a:gd name="T14" fmla="*/ 5 w 11"/>
                  <a:gd name="T15" fmla="*/ 11 h 11"/>
                  <a:gd name="T16" fmla="*/ 5 w 11"/>
                  <a:gd name="T17" fmla="*/ 11 h 11"/>
                  <a:gd name="T18" fmla="*/ 5 w 11"/>
                  <a:gd name="T19" fmla="*/ 11 h 11"/>
                  <a:gd name="T20" fmla="*/ 5 w 11"/>
                  <a:gd name="T21" fmla="*/ 11 h 11"/>
                  <a:gd name="T22" fmla="*/ 5 w 11"/>
                  <a:gd name="T23" fmla="*/ 11 h 11"/>
                  <a:gd name="T24" fmla="*/ 5 w 11"/>
                  <a:gd name="T25" fmla="*/ 11 h 11"/>
                  <a:gd name="T26" fmla="*/ 10 w 11"/>
                  <a:gd name="T27" fmla="*/ 7 h 11"/>
                  <a:gd name="T28" fmla="*/ 10 w 11"/>
                  <a:gd name="T29" fmla="*/ 7 h 11"/>
                  <a:gd name="T30" fmla="*/ 10 w 11"/>
                  <a:gd name="T31" fmla="*/ 7 h 11"/>
                  <a:gd name="T32" fmla="*/ 10 w 11"/>
                  <a:gd name="T33" fmla="*/ 7 h 11"/>
                  <a:gd name="T34" fmla="*/ 10 w 11"/>
                  <a:gd name="T35" fmla="*/ 7 h 11"/>
                  <a:gd name="T36" fmla="*/ 10 w 11"/>
                  <a:gd name="T37" fmla="*/ 7 h 11"/>
                  <a:gd name="T38" fmla="*/ 10 w 11"/>
                  <a:gd name="T39" fmla="*/ 7 h 11"/>
                  <a:gd name="T40" fmla="*/ 11 w 11"/>
                  <a:gd name="T41" fmla="*/ 5 h 11"/>
                  <a:gd name="T42" fmla="*/ 7 w 11"/>
                  <a:gd name="T43" fmla="*/ 0 h 11"/>
                  <a:gd name="T44" fmla="*/ 7 w 11"/>
                  <a:gd name="T45" fmla="*/ 0 h 11"/>
                  <a:gd name="T46" fmla="*/ 6 w 11"/>
                  <a:gd name="T47" fmla="*/ 0 h 11"/>
                  <a:gd name="T48" fmla="*/ 6 w 11"/>
                  <a:gd name="T49" fmla="*/ 0 h 11"/>
                  <a:gd name="T50" fmla="*/ 5 w 11"/>
                  <a:gd name="T51" fmla="*/ 0 h 11"/>
                  <a:gd name="T52" fmla="*/ 5 w 11"/>
                  <a:gd name="T5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 h="11">
                    <a:moveTo>
                      <a:pt x="5" y="0"/>
                    </a:moveTo>
                    <a:cubicBezTo>
                      <a:pt x="5" y="0"/>
                      <a:pt x="5" y="0"/>
                      <a:pt x="5" y="0"/>
                    </a:cubicBezTo>
                    <a:cubicBezTo>
                      <a:pt x="3" y="0"/>
                      <a:pt x="1" y="2"/>
                      <a:pt x="0" y="4"/>
                    </a:cubicBezTo>
                    <a:cubicBezTo>
                      <a:pt x="0" y="4"/>
                      <a:pt x="0" y="4"/>
                      <a:pt x="0" y="4"/>
                    </a:cubicBezTo>
                    <a:cubicBezTo>
                      <a:pt x="0" y="4"/>
                      <a:pt x="0" y="4"/>
                      <a:pt x="0" y="4"/>
                    </a:cubicBezTo>
                    <a:cubicBezTo>
                      <a:pt x="0" y="4"/>
                      <a:pt x="0" y="5"/>
                      <a:pt x="0" y="5"/>
                    </a:cubicBezTo>
                    <a:cubicBezTo>
                      <a:pt x="0" y="8"/>
                      <a:pt x="2" y="10"/>
                      <a:pt x="4" y="10"/>
                    </a:cubicBezTo>
                    <a:cubicBezTo>
                      <a:pt x="4"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8" y="11"/>
                      <a:pt x="10" y="9"/>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7"/>
                      <a:pt x="10" y="7"/>
                      <a:pt x="10" y="7"/>
                    </a:cubicBezTo>
                    <a:cubicBezTo>
                      <a:pt x="10" y="6"/>
                      <a:pt x="11" y="6"/>
                      <a:pt x="11" y="5"/>
                    </a:cubicBezTo>
                    <a:cubicBezTo>
                      <a:pt x="11" y="3"/>
                      <a:pt x="9" y="1"/>
                      <a:pt x="7" y="0"/>
                    </a:cubicBezTo>
                    <a:cubicBezTo>
                      <a:pt x="7" y="0"/>
                      <a:pt x="7" y="0"/>
                      <a:pt x="7" y="0"/>
                    </a:cubicBezTo>
                    <a:cubicBezTo>
                      <a:pt x="7" y="0"/>
                      <a:pt x="6" y="0"/>
                      <a:pt x="6" y="0"/>
                    </a:cubicBezTo>
                    <a:cubicBezTo>
                      <a:pt x="6" y="0"/>
                      <a:pt x="6" y="0"/>
                      <a:pt x="6" y="0"/>
                    </a:cubicBezTo>
                    <a:cubicBezTo>
                      <a:pt x="6" y="0"/>
                      <a:pt x="6" y="0"/>
                      <a:pt x="5" y="0"/>
                    </a:cubicBezTo>
                    <a:cubicBezTo>
                      <a:pt x="5" y="0"/>
                      <a:pt x="5" y="0"/>
                      <a:pt x="5" y="0"/>
                    </a:cubicBezTo>
                  </a:path>
                </a:pathLst>
              </a:custGeom>
              <a:solidFill>
                <a:schemeClr val="accent4"/>
              </a:solidFill>
              <a:ln>
                <a:noFill/>
              </a:ln>
            </p:spPr>
            <p:txBody>
              <a:bodyPr anchor="ctr"/>
              <a:lstStyle/>
              <a:p>
                <a:pPr algn="ctr"/>
                <a:endParaRPr/>
              </a:p>
            </p:txBody>
          </p:sp>
          <p:sp>
            <p:nvSpPr>
              <p:cNvPr id="143" name="ísḻiḋê">
                <a:extLst>
                  <a:ext uri="{FF2B5EF4-FFF2-40B4-BE49-F238E27FC236}">
                    <a16:creationId xmlns:a16="http://schemas.microsoft.com/office/drawing/2014/main" id="{DA9CA0C5-BDD3-4EE6-9305-81103DA12994}"/>
                  </a:ext>
                </a:extLst>
              </p:cNvPr>
              <p:cNvSpPr/>
              <p:nvPr/>
            </p:nvSpPr>
            <p:spPr bwMode="auto">
              <a:xfrm>
                <a:off x="4198938" y="1917701"/>
                <a:ext cx="7938" cy="7938"/>
              </a:xfrm>
              <a:custGeom>
                <a:avLst/>
                <a:gdLst>
                  <a:gd name="T0" fmla="*/ 5 w 5"/>
                  <a:gd name="T1" fmla="*/ 0 h 5"/>
                  <a:gd name="T2" fmla="*/ 5 w 5"/>
                  <a:gd name="T3" fmla="*/ 0 h 5"/>
                  <a:gd name="T4" fmla="*/ 5 w 5"/>
                  <a:gd name="T5" fmla="*/ 0 h 5"/>
                  <a:gd name="T6" fmla="*/ 5 w 5"/>
                  <a:gd name="T7" fmla="*/ 0 h 5"/>
                  <a:gd name="T8" fmla="*/ 5 w 5"/>
                  <a:gd name="T9" fmla="*/ 0 h 5"/>
                  <a:gd name="T10" fmla="*/ 5 w 5"/>
                  <a:gd name="T11" fmla="*/ 0 h 5"/>
                  <a:gd name="T12" fmla="*/ 5 w 5"/>
                  <a:gd name="T13" fmla="*/ 0 h 5"/>
                  <a:gd name="T14" fmla="*/ 5 w 5"/>
                  <a:gd name="T15" fmla="*/ 0 h 5"/>
                  <a:gd name="T16" fmla="*/ 0 w 5"/>
                  <a:gd name="T17" fmla="*/ 5 h 5"/>
                  <a:gd name="T18" fmla="*/ 0 w 5"/>
                  <a:gd name="T19" fmla="*/ 5 h 5"/>
                  <a:gd name="T20" fmla="*/ 0 w 5"/>
                  <a:gd name="T21" fmla="*/ 5 h 5"/>
                  <a:gd name="T22" fmla="*/ 5 w 5"/>
                  <a:gd name="T23" fmla="*/ 0 h 5"/>
                  <a:gd name="T24" fmla="*/ 5 w 5"/>
                  <a:gd name="T25" fmla="*/ 0 h 5"/>
                  <a:gd name="T26" fmla="*/ 5 w 5"/>
                  <a:gd name="T27" fmla="*/ 0 h 5"/>
                  <a:gd name="T28" fmla="*/ 5 w 5"/>
                  <a:gd name="T29" fmla="*/ 0 h 5"/>
                  <a:gd name="T30" fmla="*/ 5 w 5"/>
                  <a:gd name="T31" fmla="*/ 0 h 5"/>
                  <a:gd name="T32" fmla="*/ 5 w 5"/>
                  <a:gd name="T33" fmla="*/ 0 h 5"/>
                  <a:gd name="T34" fmla="*/ 5 w 5"/>
                  <a:gd name="T35"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 h="5">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moveTo>
                      <a:pt x="5" y="0"/>
                    </a:moveTo>
                    <a:cubicBezTo>
                      <a:pt x="5" y="0"/>
                      <a:pt x="5" y="0"/>
                      <a:pt x="5" y="0"/>
                    </a:cubicBezTo>
                    <a:cubicBezTo>
                      <a:pt x="2" y="0"/>
                      <a:pt x="0" y="2"/>
                      <a:pt x="0" y="5"/>
                    </a:cubicBezTo>
                    <a:cubicBezTo>
                      <a:pt x="0" y="5"/>
                      <a:pt x="0" y="5"/>
                      <a:pt x="0" y="5"/>
                    </a:cubicBezTo>
                    <a:cubicBezTo>
                      <a:pt x="0" y="5"/>
                      <a:pt x="0" y="5"/>
                      <a:pt x="0" y="5"/>
                    </a:cubicBezTo>
                    <a:cubicBezTo>
                      <a:pt x="0" y="2"/>
                      <a:pt x="2" y="0"/>
                      <a:pt x="5" y="0"/>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44" name="ïṥľíḓe">
                <a:extLst>
                  <a:ext uri="{FF2B5EF4-FFF2-40B4-BE49-F238E27FC236}">
                    <a16:creationId xmlns:a16="http://schemas.microsoft.com/office/drawing/2014/main" id="{B7DE93BA-6D82-4711-BE96-1838BE21DF76}"/>
                  </a:ext>
                </a:extLst>
              </p:cNvPr>
              <p:cNvSpPr/>
              <p:nvPr/>
            </p:nvSpPr>
            <p:spPr bwMode="auto">
              <a:xfrm>
                <a:off x="4198938" y="1917701"/>
                <a:ext cx="17463" cy="15875"/>
              </a:xfrm>
              <a:custGeom>
                <a:avLst/>
                <a:gdLst>
                  <a:gd name="T0" fmla="*/ 5 w 11"/>
                  <a:gd name="T1" fmla="*/ 0 h 10"/>
                  <a:gd name="T2" fmla="*/ 5 w 11"/>
                  <a:gd name="T3" fmla="*/ 0 h 10"/>
                  <a:gd name="T4" fmla="*/ 0 w 11"/>
                  <a:gd name="T5" fmla="*/ 5 h 10"/>
                  <a:gd name="T6" fmla="*/ 5 w 11"/>
                  <a:gd name="T7" fmla="*/ 10 h 10"/>
                  <a:gd name="T8" fmla="*/ 11 w 11"/>
                  <a:gd name="T9" fmla="*/ 5 h 10"/>
                  <a:gd name="T10" fmla="*/ 11 w 11"/>
                  <a:gd name="T11" fmla="*/ 5 h 10"/>
                  <a:gd name="T12" fmla="*/ 5 w 11"/>
                  <a:gd name="T13" fmla="*/ 0 h 10"/>
                  <a:gd name="T14" fmla="*/ 5 w 11"/>
                  <a:gd name="T15" fmla="*/ 0 h 10"/>
                  <a:gd name="T16" fmla="*/ 5 w 11"/>
                  <a:gd name="T17" fmla="*/ 0 h 10"/>
                  <a:gd name="T18" fmla="*/ 5 w 11"/>
                  <a:gd name="T19" fmla="*/ 0 h 10"/>
                  <a:gd name="T20" fmla="*/ 5 w 11"/>
                  <a:gd name="T21" fmla="*/ 0 h 10"/>
                  <a:gd name="T22" fmla="*/ 5 w 11"/>
                  <a:gd name="T23" fmla="*/ 0 h 10"/>
                  <a:gd name="T24" fmla="*/ 5 w 11"/>
                  <a:gd name="T25"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 h="10">
                    <a:moveTo>
                      <a:pt x="5" y="0"/>
                    </a:moveTo>
                    <a:cubicBezTo>
                      <a:pt x="5" y="0"/>
                      <a:pt x="5" y="0"/>
                      <a:pt x="5" y="0"/>
                    </a:cubicBezTo>
                    <a:cubicBezTo>
                      <a:pt x="2" y="0"/>
                      <a:pt x="0" y="2"/>
                      <a:pt x="0" y="5"/>
                    </a:cubicBezTo>
                    <a:cubicBezTo>
                      <a:pt x="0" y="8"/>
                      <a:pt x="2" y="10"/>
                      <a:pt x="5" y="10"/>
                    </a:cubicBezTo>
                    <a:cubicBezTo>
                      <a:pt x="8" y="10"/>
                      <a:pt x="11" y="8"/>
                      <a:pt x="11" y="5"/>
                    </a:cubicBezTo>
                    <a:cubicBezTo>
                      <a:pt x="11" y="5"/>
                      <a:pt x="11" y="5"/>
                      <a:pt x="11" y="5"/>
                    </a:cubicBezTo>
                    <a:cubicBezTo>
                      <a:pt x="11" y="2"/>
                      <a:pt x="8" y="0"/>
                      <a:pt x="5" y="0"/>
                    </a:cubicBezTo>
                    <a:cubicBezTo>
                      <a:pt x="5" y="0"/>
                      <a:pt x="5" y="0"/>
                      <a:pt x="5" y="0"/>
                    </a:cubicBez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45" name="íṡḷíḋè">
                <a:extLst>
                  <a:ext uri="{FF2B5EF4-FFF2-40B4-BE49-F238E27FC236}">
                    <a16:creationId xmlns:a16="http://schemas.microsoft.com/office/drawing/2014/main" id="{8545CD2C-2369-4438-8321-6280F73953E0}"/>
                  </a:ext>
                </a:extLst>
              </p:cNvPr>
              <p:cNvSpPr/>
              <p:nvPr/>
            </p:nvSpPr>
            <p:spPr bwMode="auto">
              <a:xfrm>
                <a:off x="4194175" y="1879601"/>
                <a:ext cx="15875" cy="9525"/>
              </a:xfrm>
              <a:custGeom>
                <a:avLst/>
                <a:gdLst>
                  <a:gd name="T0" fmla="*/ 10 w 10"/>
                  <a:gd name="T1" fmla="*/ 4 h 6"/>
                  <a:gd name="T2" fmla="*/ 10 w 10"/>
                  <a:gd name="T3" fmla="*/ 4 h 6"/>
                  <a:gd name="T4" fmla="*/ 10 w 10"/>
                  <a:gd name="T5" fmla="*/ 4 h 6"/>
                  <a:gd name="T6" fmla="*/ 10 w 10"/>
                  <a:gd name="T7" fmla="*/ 4 h 6"/>
                  <a:gd name="T8" fmla="*/ 10 w 10"/>
                  <a:gd name="T9" fmla="*/ 4 h 6"/>
                  <a:gd name="T10" fmla="*/ 4 w 10"/>
                  <a:gd name="T11" fmla="*/ 1 h 6"/>
                  <a:gd name="T12" fmla="*/ 4 w 10"/>
                  <a:gd name="T13" fmla="*/ 1 h 6"/>
                  <a:gd name="T14" fmla="*/ 4 w 10"/>
                  <a:gd name="T15" fmla="*/ 1 h 6"/>
                  <a:gd name="T16" fmla="*/ 0 w 10"/>
                  <a:gd name="T17" fmla="*/ 6 h 6"/>
                  <a:gd name="T18" fmla="*/ 0 w 10"/>
                  <a:gd name="T19" fmla="*/ 6 h 6"/>
                  <a:gd name="T20" fmla="*/ 4 w 10"/>
                  <a:gd name="T21" fmla="*/ 1 h 6"/>
                  <a:gd name="T22" fmla="*/ 4 w 10"/>
                  <a:gd name="T23" fmla="*/ 1 h 6"/>
                  <a:gd name="T24" fmla="*/ 5 w 10"/>
                  <a:gd name="T25" fmla="*/ 0 h 6"/>
                  <a:gd name="T26" fmla="*/ 5 w 10"/>
                  <a:gd name="T27" fmla="*/ 0 h 6"/>
                  <a:gd name="T28" fmla="*/ 4 w 10"/>
                  <a:gd name="T29" fmla="*/ 1 h 6"/>
                  <a:gd name="T30" fmla="*/ 4 w 10"/>
                  <a:gd name="T31" fmla="*/ 1 h 6"/>
                  <a:gd name="T32" fmla="*/ 5 w 10"/>
                  <a:gd name="T33" fmla="*/ 0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 h="6">
                    <a:moveTo>
                      <a:pt x="10" y="4"/>
                    </a:moveTo>
                    <a:cubicBezTo>
                      <a:pt x="10" y="4"/>
                      <a:pt x="10" y="4"/>
                      <a:pt x="10" y="4"/>
                    </a:cubicBezTo>
                    <a:cubicBezTo>
                      <a:pt x="10" y="4"/>
                      <a:pt x="10" y="4"/>
                      <a:pt x="10" y="4"/>
                    </a:cubicBezTo>
                    <a:cubicBezTo>
                      <a:pt x="10" y="4"/>
                      <a:pt x="10" y="4"/>
                      <a:pt x="10" y="4"/>
                    </a:cubicBezTo>
                    <a:cubicBezTo>
                      <a:pt x="10" y="4"/>
                      <a:pt x="10" y="4"/>
                      <a:pt x="10" y="4"/>
                    </a:cubicBezTo>
                    <a:moveTo>
                      <a:pt x="4" y="1"/>
                    </a:moveTo>
                    <a:cubicBezTo>
                      <a:pt x="4" y="1"/>
                      <a:pt x="4" y="1"/>
                      <a:pt x="4" y="1"/>
                    </a:cubicBezTo>
                    <a:cubicBezTo>
                      <a:pt x="4" y="1"/>
                      <a:pt x="4" y="1"/>
                      <a:pt x="4" y="1"/>
                    </a:cubicBezTo>
                    <a:cubicBezTo>
                      <a:pt x="2" y="1"/>
                      <a:pt x="0" y="3"/>
                      <a:pt x="0" y="6"/>
                    </a:cubicBezTo>
                    <a:cubicBezTo>
                      <a:pt x="0" y="6"/>
                      <a:pt x="0" y="6"/>
                      <a:pt x="0" y="6"/>
                    </a:cubicBezTo>
                    <a:cubicBezTo>
                      <a:pt x="0" y="3"/>
                      <a:pt x="2" y="1"/>
                      <a:pt x="4" y="1"/>
                    </a:cubicBezTo>
                    <a:cubicBezTo>
                      <a:pt x="4" y="1"/>
                      <a:pt x="4" y="1"/>
                      <a:pt x="4" y="1"/>
                    </a:cubicBezTo>
                    <a:moveTo>
                      <a:pt x="5" y="0"/>
                    </a:moveTo>
                    <a:cubicBezTo>
                      <a:pt x="5" y="0"/>
                      <a:pt x="5" y="0"/>
                      <a:pt x="5" y="0"/>
                    </a:cubicBezTo>
                    <a:cubicBezTo>
                      <a:pt x="5" y="0"/>
                      <a:pt x="4" y="0"/>
                      <a:pt x="4" y="1"/>
                    </a:cubicBezTo>
                    <a:cubicBezTo>
                      <a:pt x="4" y="1"/>
                      <a:pt x="4" y="1"/>
                      <a:pt x="4" y="1"/>
                    </a:cubicBezTo>
                    <a:cubicBezTo>
                      <a:pt x="4" y="0"/>
                      <a:pt x="5" y="0"/>
                      <a:pt x="5" y="0"/>
                    </a:cubicBezTo>
                  </a:path>
                </a:pathLst>
              </a:custGeom>
              <a:solidFill>
                <a:schemeClr val="accent4"/>
              </a:solidFill>
              <a:ln>
                <a:noFill/>
              </a:ln>
            </p:spPr>
            <p:txBody>
              <a:bodyPr anchor="ctr"/>
              <a:lstStyle/>
              <a:p>
                <a:pPr algn="ctr"/>
                <a:endParaRPr/>
              </a:p>
            </p:txBody>
          </p:sp>
          <p:sp>
            <p:nvSpPr>
              <p:cNvPr id="146" name="íṩḻïdê">
                <a:extLst>
                  <a:ext uri="{FF2B5EF4-FFF2-40B4-BE49-F238E27FC236}">
                    <a16:creationId xmlns:a16="http://schemas.microsoft.com/office/drawing/2014/main" id="{6DBF11F5-7680-45FD-ABFF-82275F026950}"/>
                  </a:ext>
                </a:extLst>
              </p:cNvPr>
              <p:cNvSpPr/>
              <p:nvPr/>
            </p:nvSpPr>
            <p:spPr bwMode="auto">
              <a:xfrm>
                <a:off x="4194175" y="1879601"/>
                <a:ext cx="17463" cy="17463"/>
              </a:xfrm>
              <a:custGeom>
                <a:avLst/>
                <a:gdLst>
                  <a:gd name="T0" fmla="*/ 5 w 11"/>
                  <a:gd name="T1" fmla="*/ 0 h 11"/>
                  <a:gd name="T2" fmla="*/ 5 w 11"/>
                  <a:gd name="T3" fmla="*/ 0 h 11"/>
                  <a:gd name="T4" fmla="*/ 4 w 11"/>
                  <a:gd name="T5" fmla="*/ 1 h 11"/>
                  <a:gd name="T6" fmla="*/ 4 w 11"/>
                  <a:gd name="T7" fmla="*/ 1 h 11"/>
                  <a:gd name="T8" fmla="*/ 4 w 11"/>
                  <a:gd name="T9" fmla="*/ 1 h 11"/>
                  <a:gd name="T10" fmla="*/ 0 w 11"/>
                  <a:gd name="T11" fmla="*/ 6 h 11"/>
                  <a:gd name="T12" fmla="*/ 0 w 11"/>
                  <a:gd name="T13" fmla="*/ 7 h 11"/>
                  <a:gd name="T14" fmla="*/ 0 w 11"/>
                  <a:gd name="T15" fmla="*/ 7 h 11"/>
                  <a:gd name="T16" fmla="*/ 0 w 11"/>
                  <a:gd name="T17" fmla="*/ 7 h 11"/>
                  <a:gd name="T18" fmla="*/ 0 w 11"/>
                  <a:gd name="T19" fmla="*/ 7 h 11"/>
                  <a:gd name="T20" fmla="*/ 0 w 11"/>
                  <a:gd name="T21" fmla="*/ 7 h 11"/>
                  <a:gd name="T22" fmla="*/ 5 w 11"/>
                  <a:gd name="T23" fmla="*/ 11 h 11"/>
                  <a:gd name="T24" fmla="*/ 5 w 11"/>
                  <a:gd name="T25" fmla="*/ 11 h 11"/>
                  <a:gd name="T26" fmla="*/ 5 w 11"/>
                  <a:gd name="T27" fmla="*/ 11 h 11"/>
                  <a:gd name="T28" fmla="*/ 5 w 11"/>
                  <a:gd name="T29" fmla="*/ 11 h 11"/>
                  <a:gd name="T30" fmla="*/ 5 w 11"/>
                  <a:gd name="T31" fmla="*/ 11 h 11"/>
                  <a:gd name="T32" fmla="*/ 5 w 11"/>
                  <a:gd name="T33" fmla="*/ 11 h 11"/>
                  <a:gd name="T34" fmla="*/ 7 w 11"/>
                  <a:gd name="T35" fmla="*/ 11 h 11"/>
                  <a:gd name="T36" fmla="*/ 7 w 11"/>
                  <a:gd name="T37" fmla="*/ 11 h 11"/>
                  <a:gd name="T38" fmla="*/ 7 w 11"/>
                  <a:gd name="T39" fmla="*/ 11 h 11"/>
                  <a:gd name="T40" fmla="*/ 11 w 11"/>
                  <a:gd name="T41" fmla="*/ 6 h 11"/>
                  <a:gd name="T42" fmla="*/ 10 w 11"/>
                  <a:gd name="T43" fmla="*/ 4 h 11"/>
                  <a:gd name="T44" fmla="*/ 10 w 11"/>
                  <a:gd name="T45" fmla="*/ 4 h 11"/>
                  <a:gd name="T46" fmla="*/ 10 w 11"/>
                  <a:gd name="T47" fmla="*/ 4 h 11"/>
                  <a:gd name="T48" fmla="*/ 10 w 11"/>
                  <a:gd name="T49" fmla="*/ 4 h 11"/>
                  <a:gd name="T50" fmla="*/ 5 w 11"/>
                  <a:gd name="T51" fmla="*/ 0 h 11"/>
                  <a:gd name="T52" fmla="*/ 5 w 11"/>
                  <a:gd name="T53"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 h="11">
                    <a:moveTo>
                      <a:pt x="5" y="0"/>
                    </a:moveTo>
                    <a:cubicBezTo>
                      <a:pt x="5" y="0"/>
                      <a:pt x="5" y="0"/>
                      <a:pt x="5" y="0"/>
                    </a:cubicBezTo>
                    <a:cubicBezTo>
                      <a:pt x="5" y="0"/>
                      <a:pt x="4" y="0"/>
                      <a:pt x="4" y="1"/>
                    </a:cubicBezTo>
                    <a:cubicBezTo>
                      <a:pt x="4" y="1"/>
                      <a:pt x="4" y="1"/>
                      <a:pt x="4" y="1"/>
                    </a:cubicBezTo>
                    <a:cubicBezTo>
                      <a:pt x="4" y="1"/>
                      <a:pt x="4" y="1"/>
                      <a:pt x="4" y="1"/>
                    </a:cubicBezTo>
                    <a:cubicBezTo>
                      <a:pt x="2" y="1"/>
                      <a:pt x="0" y="3"/>
                      <a:pt x="0" y="6"/>
                    </a:cubicBezTo>
                    <a:cubicBezTo>
                      <a:pt x="0" y="6"/>
                      <a:pt x="0" y="7"/>
                      <a:pt x="0" y="7"/>
                    </a:cubicBezTo>
                    <a:cubicBezTo>
                      <a:pt x="0" y="7"/>
                      <a:pt x="0" y="7"/>
                      <a:pt x="0" y="7"/>
                    </a:cubicBezTo>
                    <a:cubicBezTo>
                      <a:pt x="0" y="7"/>
                      <a:pt x="0" y="7"/>
                      <a:pt x="0" y="7"/>
                    </a:cubicBezTo>
                    <a:cubicBezTo>
                      <a:pt x="0" y="7"/>
                      <a:pt x="0" y="7"/>
                      <a:pt x="0" y="7"/>
                    </a:cubicBezTo>
                    <a:cubicBezTo>
                      <a:pt x="0" y="7"/>
                      <a:pt x="0" y="7"/>
                      <a:pt x="0" y="7"/>
                    </a:cubicBezTo>
                    <a:cubicBezTo>
                      <a:pt x="1" y="9"/>
                      <a:pt x="3" y="11"/>
                      <a:pt x="5" y="11"/>
                    </a:cubicBezTo>
                    <a:cubicBezTo>
                      <a:pt x="5" y="11"/>
                      <a:pt x="5" y="11"/>
                      <a:pt x="5" y="11"/>
                    </a:cubicBezTo>
                    <a:cubicBezTo>
                      <a:pt x="5" y="11"/>
                      <a:pt x="5" y="11"/>
                      <a:pt x="5" y="11"/>
                    </a:cubicBezTo>
                    <a:cubicBezTo>
                      <a:pt x="5" y="11"/>
                      <a:pt x="5" y="11"/>
                      <a:pt x="5" y="11"/>
                    </a:cubicBezTo>
                    <a:cubicBezTo>
                      <a:pt x="5" y="11"/>
                      <a:pt x="5" y="11"/>
                      <a:pt x="5" y="11"/>
                    </a:cubicBezTo>
                    <a:cubicBezTo>
                      <a:pt x="5" y="11"/>
                      <a:pt x="5" y="11"/>
                      <a:pt x="5" y="11"/>
                    </a:cubicBezTo>
                    <a:cubicBezTo>
                      <a:pt x="6" y="11"/>
                      <a:pt x="6" y="11"/>
                      <a:pt x="7" y="11"/>
                    </a:cubicBezTo>
                    <a:cubicBezTo>
                      <a:pt x="7" y="11"/>
                      <a:pt x="7" y="11"/>
                      <a:pt x="7" y="11"/>
                    </a:cubicBezTo>
                    <a:cubicBezTo>
                      <a:pt x="7" y="11"/>
                      <a:pt x="7" y="11"/>
                      <a:pt x="7" y="11"/>
                    </a:cubicBezTo>
                    <a:cubicBezTo>
                      <a:pt x="9" y="10"/>
                      <a:pt x="11" y="8"/>
                      <a:pt x="11" y="6"/>
                    </a:cubicBezTo>
                    <a:cubicBezTo>
                      <a:pt x="11" y="5"/>
                      <a:pt x="10" y="5"/>
                      <a:pt x="10" y="4"/>
                    </a:cubicBezTo>
                    <a:cubicBezTo>
                      <a:pt x="10" y="4"/>
                      <a:pt x="10" y="4"/>
                      <a:pt x="10" y="4"/>
                    </a:cubicBezTo>
                    <a:cubicBezTo>
                      <a:pt x="10" y="4"/>
                      <a:pt x="10" y="4"/>
                      <a:pt x="10" y="4"/>
                    </a:cubicBezTo>
                    <a:cubicBezTo>
                      <a:pt x="10" y="4"/>
                      <a:pt x="10" y="4"/>
                      <a:pt x="10" y="4"/>
                    </a:cubicBezTo>
                    <a:cubicBezTo>
                      <a:pt x="10" y="2"/>
                      <a:pt x="8" y="0"/>
                      <a:pt x="5" y="0"/>
                    </a:cubicBezTo>
                    <a:cubicBezTo>
                      <a:pt x="5" y="0"/>
                      <a:pt x="5" y="0"/>
                      <a:pt x="5" y="0"/>
                    </a:cubicBezTo>
                  </a:path>
                </a:pathLst>
              </a:custGeom>
              <a:solidFill>
                <a:schemeClr val="accent4"/>
              </a:solidFill>
              <a:ln>
                <a:noFill/>
              </a:ln>
            </p:spPr>
            <p:txBody>
              <a:bodyPr anchor="ctr"/>
              <a:lstStyle/>
              <a:p>
                <a:pPr algn="ctr"/>
                <a:endParaRPr/>
              </a:p>
            </p:txBody>
          </p:sp>
          <p:sp>
            <p:nvSpPr>
              <p:cNvPr id="147" name="iṥļîḓé">
                <a:extLst>
                  <a:ext uri="{FF2B5EF4-FFF2-40B4-BE49-F238E27FC236}">
                    <a16:creationId xmlns:a16="http://schemas.microsoft.com/office/drawing/2014/main" id="{08821158-8E13-48B9-B480-BB3C3C2B3DFB}"/>
                  </a:ext>
                </a:extLst>
              </p:cNvPr>
              <p:cNvSpPr/>
              <p:nvPr/>
            </p:nvSpPr>
            <p:spPr bwMode="auto">
              <a:xfrm>
                <a:off x="4194175" y="1879601"/>
                <a:ext cx="11113" cy="17463"/>
              </a:xfrm>
              <a:custGeom>
                <a:avLst/>
                <a:gdLst>
                  <a:gd name="T0" fmla="*/ 5 w 7"/>
                  <a:gd name="T1" fmla="*/ 11 h 11"/>
                  <a:gd name="T2" fmla="*/ 5 w 7"/>
                  <a:gd name="T3" fmla="*/ 11 h 11"/>
                  <a:gd name="T4" fmla="*/ 5 w 7"/>
                  <a:gd name="T5" fmla="*/ 11 h 11"/>
                  <a:gd name="T6" fmla="*/ 5 w 7"/>
                  <a:gd name="T7" fmla="*/ 11 h 11"/>
                  <a:gd name="T8" fmla="*/ 7 w 7"/>
                  <a:gd name="T9" fmla="*/ 11 h 11"/>
                  <a:gd name="T10" fmla="*/ 5 w 7"/>
                  <a:gd name="T11" fmla="*/ 11 h 11"/>
                  <a:gd name="T12" fmla="*/ 7 w 7"/>
                  <a:gd name="T13" fmla="*/ 11 h 11"/>
                  <a:gd name="T14" fmla="*/ 0 w 7"/>
                  <a:gd name="T15" fmla="*/ 7 h 11"/>
                  <a:gd name="T16" fmla="*/ 0 w 7"/>
                  <a:gd name="T17" fmla="*/ 7 h 11"/>
                  <a:gd name="T18" fmla="*/ 0 w 7"/>
                  <a:gd name="T19" fmla="*/ 7 h 11"/>
                  <a:gd name="T20" fmla="*/ 5 w 7"/>
                  <a:gd name="T21" fmla="*/ 0 h 11"/>
                  <a:gd name="T22" fmla="*/ 5 w 7"/>
                  <a:gd name="T23" fmla="*/ 0 h 11"/>
                  <a:gd name="T24" fmla="*/ 5 w 7"/>
                  <a:gd name="T25" fmla="*/ 0 h 11"/>
                  <a:gd name="T26" fmla="*/ 5 w 7"/>
                  <a:gd name="T27" fmla="*/ 0 h 11"/>
                  <a:gd name="T28" fmla="*/ 5 w 7"/>
                  <a:gd name="T29" fmla="*/ 0 h 11"/>
                  <a:gd name="T30" fmla="*/ 5 w 7"/>
                  <a:gd name="T31" fmla="*/ 0 h 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11">
                    <a:moveTo>
                      <a:pt x="5" y="11"/>
                    </a:moveTo>
                    <a:cubicBezTo>
                      <a:pt x="5" y="11"/>
                      <a:pt x="5" y="11"/>
                      <a:pt x="5" y="11"/>
                    </a:cubicBezTo>
                    <a:cubicBezTo>
                      <a:pt x="5" y="11"/>
                      <a:pt x="5" y="11"/>
                      <a:pt x="5" y="11"/>
                    </a:cubicBezTo>
                    <a:cubicBezTo>
                      <a:pt x="5" y="11"/>
                      <a:pt x="5" y="11"/>
                      <a:pt x="5" y="11"/>
                    </a:cubicBezTo>
                    <a:moveTo>
                      <a:pt x="7" y="11"/>
                    </a:moveTo>
                    <a:cubicBezTo>
                      <a:pt x="6" y="11"/>
                      <a:pt x="6" y="11"/>
                      <a:pt x="5" y="11"/>
                    </a:cubicBezTo>
                    <a:cubicBezTo>
                      <a:pt x="6" y="11"/>
                      <a:pt x="6" y="11"/>
                      <a:pt x="7" y="11"/>
                    </a:cubicBezTo>
                    <a:moveTo>
                      <a:pt x="0" y="7"/>
                    </a:moveTo>
                    <a:cubicBezTo>
                      <a:pt x="0" y="7"/>
                      <a:pt x="0" y="7"/>
                      <a:pt x="0" y="7"/>
                    </a:cubicBezTo>
                    <a:cubicBezTo>
                      <a:pt x="0" y="7"/>
                      <a:pt x="0" y="7"/>
                      <a:pt x="0" y="7"/>
                    </a:cubicBezTo>
                    <a:moveTo>
                      <a:pt x="5" y="0"/>
                    </a:moveTo>
                    <a:cubicBezTo>
                      <a:pt x="5" y="0"/>
                      <a:pt x="5" y="0"/>
                      <a:pt x="5" y="0"/>
                    </a:cubicBezTo>
                    <a:cubicBezTo>
                      <a:pt x="5" y="0"/>
                      <a:pt x="5" y="0"/>
                      <a:pt x="5" y="0"/>
                    </a:cubicBezTo>
                    <a:cubicBezTo>
                      <a:pt x="5" y="0"/>
                      <a:pt x="5" y="0"/>
                      <a:pt x="5" y="0"/>
                    </a:cubicBezTo>
                    <a:cubicBezTo>
                      <a:pt x="5" y="0"/>
                      <a:pt x="5" y="0"/>
                      <a:pt x="5" y="0"/>
                    </a:cubicBezTo>
                    <a:cubicBezTo>
                      <a:pt x="5" y="0"/>
                      <a:pt x="5" y="0"/>
                      <a:pt x="5" y="0"/>
                    </a:cubicBezTo>
                  </a:path>
                </a:pathLst>
              </a:custGeom>
              <a:solidFill>
                <a:schemeClr val="accent4"/>
              </a:solidFill>
              <a:ln>
                <a:noFill/>
              </a:ln>
            </p:spPr>
            <p:txBody>
              <a:bodyPr anchor="ctr"/>
              <a:lstStyle/>
              <a:p>
                <a:pPr algn="ctr"/>
                <a:endParaRPr/>
              </a:p>
            </p:txBody>
          </p:sp>
          <p:sp>
            <p:nvSpPr>
              <p:cNvPr id="148" name="íṧḻîḍê">
                <a:extLst>
                  <a:ext uri="{FF2B5EF4-FFF2-40B4-BE49-F238E27FC236}">
                    <a16:creationId xmlns:a16="http://schemas.microsoft.com/office/drawing/2014/main" id="{32826E29-B0AE-4AD1-A48B-6F0D1B3F300D}"/>
                  </a:ext>
                </a:extLst>
              </p:cNvPr>
              <p:cNvSpPr/>
              <p:nvPr/>
            </p:nvSpPr>
            <p:spPr bwMode="auto">
              <a:xfrm>
                <a:off x="4179888" y="1844676"/>
                <a:ext cx="17463" cy="7938"/>
              </a:xfrm>
              <a:custGeom>
                <a:avLst/>
                <a:gdLst>
                  <a:gd name="T0" fmla="*/ 10 w 11"/>
                  <a:gd name="T1" fmla="*/ 2 h 5"/>
                  <a:gd name="T2" fmla="*/ 10 w 11"/>
                  <a:gd name="T3" fmla="*/ 2 h 5"/>
                  <a:gd name="T4" fmla="*/ 11 w 11"/>
                  <a:gd name="T5" fmla="*/ 5 h 5"/>
                  <a:gd name="T6" fmla="*/ 11 w 11"/>
                  <a:gd name="T7" fmla="*/ 5 h 5"/>
                  <a:gd name="T8" fmla="*/ 10 w 11"/>
                  <a:gd name="T9" fmla="*/ 2 h 5"/>
                  <a:gd name="T10" fmla="*/ 10 w 11"/>
                  <a:gd name="T11" fmla="*/ 2 h 5"/>
                  <a:gd name="T12" fmla="*/ 10 w 11"/>
                  <a:gd name="T13" fmla="*/ 2 h 5"/>
                  <a:gd name="T14" fmla="*/ 3 w 11"/>
                  <a:gd name="T15" fmla="*/ 0 h 5"/>
                  <a:gd name="T16" fmla="*/ 3 w 11"/>
                  <a:gd name="T17" fmla="*/ 0 h 5"/>
                  <a:gd name="T18" fmla="*/ 3 w 11"/>
                  <a:gd name="T19" fmla="*/ 0 h 5"/>
                  <a:gd name="T20" fmla="*/ 0 w 11"/>
                  <a:gd name="T21" fmla="*/ 5 h 5"/>
                  <a:gd name="T22" fmla="*/ 0 w 11"/>
                  <a:gd name="T23" fmla="*/ 5 h 5"/>
                  <a:gd name="T24" fmla="*/ 3 w 11"/>
                  <a:gd name="T25" fmla="*/ 0 h 5"/>
                  <a:gd name="T26" fmla="*/ 3 w 11"/>
                  <a:gd name="T27" fmla="*/ 0 h 5"/>
                  <a:gd name="T28" fmla="*/ 5 w 11"/>
                  <a:gd name="T29" fmla="*/ 0 h 5"/>
                  <a:gd name="T30" fmla="*/ 5 w 11"/>
                  <a:gd name="T31" fmla="*/ 0 h 5"/>
                  <a:gd name="T32" fmla="*/ 3 w 11"/>
                  <a:gd name="T33" fmla="*/ 0 h 5"/>
                  <a:gd name="T34" fmla="*/ 3 w 11"/>
                  <a:gd name="T35" fmla="*/ 0 h 5"/>
                  <a:gd name="T36" fmla="*/ 5 w 11"/>
                  <a:gd name="T37" fmla="*/ 0 h 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 h="5">
                    <a:moveTo>
                      <a:pt x="10" y="2"/>
                    </a:moveTo>
                    <a:cubicBezTo>
                      <a:pt x="10" y="2"/>
                      <a:pt x="10" y="2"/>
                      <a:pt x="10" y="2"/>
                    </a:cubicBezTo>
                    <a:cubicBezTo>
                      <a:pt x="10" y="3"/>
                      <a:pt x="10" y="4"/>
                      <a:pt x="11" y="5"/>
                    </a:cubicBezTo>
                    <a:cubicBezTo>
                      <a:pt x="11" y="5"/>
                      <a:pt x="11" y="5"/>
                      <a:pt x="11" y="5"/>
                    </a:cubicBezTo>
                    <a:cubicBezTo>
                      <a:pt x="10" y="4"/>
                      <a:pt x="10" y="3"/>
                      <a:pt x="10" y="2"/>
                    </a:cubicBezTo>
                    <a:cubicBezTo>
                      <a:pt x="10" y="2"/>
                      <a:pt x="10" y="2"/>
                      <a:pt x="10" y="2"/>
                    </a:cubicBezTo>
                    <a:cubicBezTo>
                      <a:pt x="10" y="2"/>
                      <a:pt x="10" y="2"/>
                      <a:pt x="10" y="2"/>
                    </a:cubicBezTo>
                    <a:moveTo>
                      <a:pt x="3" y="0"/>
                    </a:moveTo>
                    <a:cubicBezTo>
                      <a:pt x="3" y="0"/>
                      <a:pt x="3" y="0"/>
                      <a:pt x="3" y="0"/>
                    </a:cubicBezTo>
                    <a:cubicBezTo>
                      <a:pt x="3" y="0"/>
                      <a:pt x="3" y="0"/>
                      <a:pt x="3" y="0"/>
                    </a:cubicBezTo>
                    <a:cubicBezTo>
                      <a:pt x="1" y="1"/>
                      <a:pt x="0" y="3"/>
                      <a:pt x="0" y="5"/>
                    </a:cubicBezTo>
                    <a:cubicBezTo>
                      <a:pt x="0" y="5"/>
                      <a:pt x="0" y="5"/>
                      <a:pt x="0" y="5"/>
                    </a:cubicBezTo>
                    <a:cubicBezTo>
                      <a:pt x="0" y="3"/>
                      <a:pt x="1" y="1"/>
                      <a:pt x="3" y="0"/>
                    </a:cubicBezTo>
                    <a:cubicBezTo>
                      <a:pt x="3" y="0"/>
                      <a:pt x="3" y="0"/>
                      <a:pt x="3" y="0"/>
                    </a:cubicBezTo>
                    <a:moveTo>
                      <a:pt x="5" y="0"/>
                    </a:moveTo>
                    <a:cubicBezTo>
                      <a:pt x="5" y="0"/>
                      <a:pt x="5" y="0"/>
                      <a:pt x="5" y="0"/>
                    </a:cubicBezTo>
                    <a:cubicBezTo>
                      <a:pt x="4" y="0"/>
                      <a:pt x="4" y="0"/>
                      <a:pt x="3" y="0"/>
                    </a:cubicBezTo>
                    <a:cubicBezTo>
                      <a:pt x="3" y="0"/>
                      <a:pt x="3" y="0"/>
                      <a:pt x="3" y="0"/>
                    </a:cubicBezTo>
                    <a:cubicBezTo>
                      <a:pt x="4" y="0"/>
                      <a:pt x="4" y="0"/>
                      <a:pt x="5" y="0"/>
                    </a:cubicBezTo>
                  </a:path>
                </a:pathLst>
              </a:custGeom>
              <a:solidFill>
                <a:schemeClr val="accent4"/>
              </a:solidFill>
              <a:ln>
                <a:noFill/>
              </a:ln>
            </p:spPr>
            <p:txBody>
              <a:bodyPr anchor="ctr"/>
              <a:lstStyle/>
              <a:p>
                <a:pPr algn="ctr"/>
                <a:endParaRPr/>
              </a:p>
            </p:txBody>
          </p:sp>
          <p:sp>
            <p:nvSpPr>
              <p:cNvPr id="149" name="îṡḷídé">
                <a:extLst>
                  <a:ext uri="{FF2B5EF4-FFF2-40B4-BE49-F238E27FC236}">
                    <a16:creationId xmlns:a16="http://schemas.microsoft.com/office/drawing/2014/main" id="{F80E32B3-E076-48AA-B0C5-67EF0AECB1DF}"/>
                  </a:ext>
                </a:extLst>
              </p:cNvPr>
              <p:cNvSpPr/>
              <p:nvPr/>
            </p:nvSpPr>
            <p:spPr bwMode="auto">
              <a:xfrm>
                <a:off x="4179888" y="1844676"/>
                <a:ext cx="17463" cy="15875"/>
              </a:xfrm>
              <a:custGeom>
                <a:avLst/>
                <a:gdLst>
                  <a:gd name="T0" fmla="*/ 5 w 11"/>
                  <a:gd name="T1" fmla="*/ 0 h 10"/>
                  <a:gd name="T2" fmla="*/ 5 w 11"/>
                  <a:gd name="T3" fmla="*/ 0 h 10"/>
                  <a:gd name="T4" fmla="*/ 3 w 11"/>
                  <a:gd name="T5" fmla="*/ 0 h 10"/>
                  <a:gd name="T6" fmla="*/ 3 w 11"/>
                  <a:gd name="T7" fmla="*/ 0 h 10"/>
                  <a:gd name="T8" fmla="*/ 3 w 11"/>
                  <a:gd name="T9" fmla="*/ 0 h 10"/>
                  <a:gd name="T10" fmla="*/ 0 w 11"/>
                  <a:gd name="T11" fmla="*/ 5 h 10"/>
                  <a:gd name="T12" fmla="*/ 1 w 11"/>
                  <a:gd name="T13" fmla="*/ 7 h 10"/>
                  <a:gd name="T14" fmla="*/ 1 w 11"/>
                  <a:gd name="T15" fmla="*/ 8 h 10"/>
                  <a:gd name="T16" fmla="*/ 1 w 11"/>
                  <a:gd name="T17" fmla="*/ 8 h 10"/>
                  <a:gd name="T18" fmla="*/ 1 w 11"/>
                  <a:gd name="T19" fmla="*/ 8 h 10"/>
                  <a:gd name="T20" fmla="*/ 1 w 11"/>
                  <a:gd name="T21" fmla="*/ 8 h 10"/>
                  <a:gd name="T22" fmla="*/ 5 w 11"/>
                  <a:gd name="T23" fmla="*/ 10 h 10"/>
                  <a:gd name="T24" fmla="*/ 5 w 11"/>
                  <a:gd name="T25" fmla="*/ 10 h 10"/>
                  <a:gd name="T26" fmla="*/ 5 w 11"/>
                  <a:gd name="T27" fmla="*/ 10 h 10"/>
                  <a:gd name="T28" fmla="*/ 5 w 11"/>
                  <a:gd name="T29" fmla="*/ 10 h 10"/>
                  <a:gd name="T30" fmla="*/ 5 w 11"/>
                  <a:gd name="T31" fmla="*/ 10 h 10"/>
                  <a:gd name="T32" fmla="*/ 5 w 11"/>
                  <a:gd name="T33" fmla="*/ 10 h 10"/>
                  <a:gd name="T34" fmla="*/ 8 w 11"/>
                  <a:gd name="T35" fmla="*/ 9 h 10"/>
                  <a:gd name="T36" fmla="*/ 8 w 11"/>
                  <a:gd name="T37" fmla="*/ 9 h 10"/>
                  <a:gd name="T38" fmla="*/ 8 w 11"/>
                  <a:gd name="T39" fmla="*/ 9 h 10"/>
                  <a:gd name="T40" fmla="*/ 11 w 11"/>
                  <a:gd name="T41" fmla="*/ 5 h 10"/>
                  <a:gd name="T42" fmla="*/ 10 w 11"/>
                  <a:gd name="T43" fmla="*/ 2 h 10"/>
                  <a:gd name="T44" fmla="*/ 10 w 11"/>
                  <a:gd name="T45" fmla="*/ 2 h 10"/>
                  <a:gd name="T46" fmla="*/ 5 w 11"/>
                  <a:gd name="T47" fmla="*/ 0 h 10"/>
                  <a:gd name="T48" fmla="*/ 5 w 11"/>
                  <a:gd name="T49"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 h="10">
                    <a:moveTo>
                      <a:pt x="5" y="0"/>
                    </a:moveTo>
                    <a:cubicBezTo>
                      <a:pt x="5" y="0"/>
                      <a:pt x="5" y="0"/>
                      <a:pt x="5" y="0"/>
                    </a:cubicBezTo>
                    <a:cubicBezTo>
                      <a:pt x="4" y="0"/>
                      <a:pt x="4" y="0"/>
                      <a:pt x="3" y="0"/>
                    </a:cubicBezTo>
                    <a:cubicBezTo>
                      <a:pt x="3" y="0"/>
                      <a:pt x="3" y="0"/>
                      <a:pt x="3" y="0"/>
                    </a:cubicBezTo>
                    <a:cubicBezTo>
                      <a:pt x="3" y="0"/>
                      <a:pt x="3" y="0"/>
                      <a:pt x="3" y="0"/>
                    </a:cubicBezTo>
                    <a:cubicBezTo>
                      <a:pt x="1" y="1"/>
                      <a:pt x="0" y="3"/>
                      <a:pt x="0" y="5"/>
                    </a:cubicBezTo>
                    <a:cubicBezTo>
                      <a:pt x="0" y="6"/>
                      <a:pt x="0" y="7"/>
                      <a:pt x="1" y="7"/>
                    </a:cubicBezTo>
                    <a:cubicBezTo>
                      <a:pt x="1" y="8"/>
                      <a:pt x="1" y="8"/>
                      <a:pt x="1" y="8"/>
                    </a:cubicBezTo>
                    <a:cubicBezTo>
                      <a:pt x="1" y="8"/>
                      <a:pt x="1" y="8"/>
                      <a:pt x="1" y="8"/>
                    </a:cubicBezTo>
                    <a:cubicBezTo>
                      <a:pt x="1" y="8"/>
                      <a:pt x="1" y="8"/>
                      <a:pt x="1" y="8"/>
                    </a:cubicBezTo>
                    <a:cubicBezTo>
                      <a:pt x="1" y="8"/>
                      <a:pt x="1" y="8"/>
                      <a:pt x="1" y="8"/>
                    </a:cubicBezTo>
                    <a:cubicBezTo>
                      <a:pt x="2" y="9"/>
                      <a:pt x="3" y="10"/>
                      <a:pt x="5" y="10"/>
                    </a:cubicBezTo>
                    <a:cubicBezTo>
                      <a:pt x="5" y="10"/>
                      <a:pt x="5" y="10"/>
                      <a:pt x="5" y="10"/>
                    </a:cubicBezTo>
                    <a:cubicBezTo>
                      <a:pt x="5" y="10"/>
                      <a:pt x="5" y="10"/>
                      <a:pt x="5" y="10"/>
                    </a:cubicBezTo>
                    <a:cubicBezTo>
                      <a:pt x="5" y="10"/>
                      <a:pt x="5" y="10"/>
                      <a:pt x="5" y="10"/>
                    </a:cubicBezTo>
                    <a:cubicBezTo>
                      <a:pt x="5" y="10"/>
                      <a:pt x="5" y="10"/>
                      <a:pt x="5" y="10"/>
                    </a:cubicBezTo>
                    <a:cubicBezTo>
                      <a:pt x="5" y="10"/>
                      <a:pt x="5" y="10"/>
                      <a:pt x="5" y="10"/>
                    </a:cubicBezTo>
                    <a:cubicBezTo>
                      <a:pt x="6" y="10"/>
                      <a:pt x="7" y="10"/>
                      <a:pt x="8" y="9"/>
                    </a:cubicBezTo>
                    <a:cubicBezTo>
                      <a:pt x="8" y="9"/>
                      <a:pt x="8" y="9"/>
                      <a:pt x="8" y="9"/>
                    </a:cubicBezTo>
                    <a:cubicBezTo>
                      <a:pt x="8" y="9"/>
                      <a:pt x="8" y="9"/>
                      <a:pt x="8" y="9"/>
                    </a:cubicBezTo>
                    <a:cubicBezTo>
                      <a:pt x="10" y="8"/>
                      <a:pt x="11" y="7"/>
                      <a:pt x="11" y="5"/>
                    </a:cubicBezTo>
                    <a:cubicBezTo>
                      <a:pt x="10" y="4"/>
                      <a:pt x="10" y="3"/>
                      <a:pt x="10" y="2"/>
                    </a:cubicBezTo>
                    <a:cubicBezTo>
                      <a:pt x="10" y="2"/>
                      <a:pt x="10" y="2"/>
                      <a:pt x="10" y="2"/>
                    </a:cubicBezTo>
                    <a:cubicBezTo>
                      <a:pt x="9" y="0"/>
                      <a:pt x="7" y="0"/>
                      <a:pt x="5" y="0"/>
                    </a:cubicBezTo>
                    <a:cubicBezTo>
                      <a:pt x="5" y="0"/>
                      <a:pt x="5" y="0"/>
                      <a:pt x="5" y="0"/>
                    </a:cubicBezTo>
                  </a:path>
                </a:pathLst>
              </a:custGeom>
              <a:solidFill>
                <a:schemeClr val="accent4"/>
              </a:solidFill>
              <a:ln>
                <a:noFill/>
              </a:ln>
            </p:spPr>
            <p:txBody>
              <a:bodyPr anchor="ctr"/>
              <a:lstStyle/>
              <a:p>
                <a:pPr algn="ctr"/>
                <a:endParaRPr/>
              </a:p>
            </p:txBody>
          </p:sp>
          <p:sp>
            <p:nvSpPr>
              <p:cNvPr id="150" name="iṣliḋê">
                <a:extLst>
                  <a:ext uri="{FF2B5EF4-FFF2-40B4-BE49-F238E27FC236}">
                    <a16:creationId xmlns:a16="http://schemas.microsoft.com/office/drawing/2014/main" id="{126056DE-707B-4B03-B414-89BFFA65977E}"/>
                  </a:ext>
                </a:extLst>
              </p:cNvPr>
              <p:cNvSpPr/>
              <p:nvPr/>
            </p:nvSpPr>
            <p:spPr bwMode="auto">
              <a:xfrm>
                <a:off x="4181475" y="1844676"/>
                <a:ext cx="11113" cy="15875"/>
              </a:xfrm>
              <a:custGeom>
                <a:avLst/>
                <a:gdLst>
                  <a:gd name="T0" fmla="*/ 4 w 7"/>
                  <a:gd name="T1" fmla="*/ 10 h 10"/>
                  <a:gd name="T2" fmla="*/ 4 w 7"/>
                  <a:gd name="T3" fmla="*/ 10 h 10"/>
                  <a:gd name="T4" fmla="*/ 4 w 7"/>
                  <a:gd name="T5" fmla="*/ 10 h 10"/>
                  <a:gd name="T6" fmla="*/ 4 w 7"/>
                  <a:gd name="T7" fmla="*/ 10 h 10"/>
                  <a:gd name="T8" fmla="*/ 7 w 7"/>
                  <a:gd name="T9" fmla="*/ 9 h 10"/>
                  <a:gd name="T10" fmla="*/ 4 w 7"/>
                  <a:gd name="T11" fmla="*/ 10 h 10"/>
                  <a:gd name="T12" fmla="*/ 7 w 7"/>
                  <a:gd name="T13" fmla="*/ 9 h 10"/>
                  <a:gd name="T14" fmla="*/ 0 w 7"/>
                  <a:gd name="T15" fmla="*/ 8 h 10"/>
                  <a:gd name="T16" fmla="*/ 0 w 7"/>
                  <a:gd name="T17" fmla="*/ 8 h 10"/>
                  <a:gd name="T18" fmla="*/ 0 w 7"/>
                  <a:gd name="T19" fmla="*/ 8 h 10"/>
                  <a:gd name="T20" fmla="*/ 4 w 7"/>
                  <a:gd name="T21" fmla="*/ 0 h 10"/>
                  <a:gd name="T22" fmla="*/ 4 w 7"/>
                  <a:gd name="T23" fmla="*/ 0 h 10"/>
                  <a:gd name="T24" fmla="*/ 4 w 7"/>
                  <a:gd name="T25" fmla="*/ 0 h 10"/>
                  <a:gd name="T26" fmla="*/ 4 w 7"/>
                  <a:gd name="T27" fmla="*/ 0 h 10"/>
                  <a:gd name="T28" fmla="*/ 4 w 7"/>
                  <a:gd name="T29" fmla="*/ 0 h 10"/>
                  <a:gd name="T30" fmla="*/ 4 w 7"/>
                  <a:gd name="T31" fmla="*/ 0 h 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 h="10">
                    <a:moveTo>
                      <a:pt x="4" y="10"/>
                    </a:moveTo>
                    <a:cubicBezTo>
                      <a:pt x="4" y="10"/>
                      <a:pt x="4" y="10"/>
                      <a:pt x="4" y="10"/>
                    </a:cubicBezTo>
                    <a:cubicBezTo>
                      <a:pt x="4" y="10"/>
                      <a:pt x="4" y="10"/>
                      <a:pt x="4" y="10"/>
                    </a:cubicBezTo>
                    <a:cubicBezTo>
                      <a:pt x="4" y="10"/>
                      <a:pt x="4" y="10"/>
                      <a:pt x="4" y="10"/>
                    </a:cubicBezTo>
                    <a:moveTo>
                      <a:pt x="7" y="9"/>
                    </a:moveTo>
                    <a:cubicBezTo>
                      <a:pt x="6" y="10"/>
                      <a:pt x="5" y="10"/>
                      <a:pt x="4" y="10"/>
                    </a:cubicBezTo>
                    <a:cubicBezTo>
                      <a:pt x="5" y="10"/>
                      <a:pt x="6" y="10"/>
                      <a:pt x="7" y="9"/>
                    </a:cubicBezTo>
                    <a:moveTo>
                      <a:pt x="0" y="8"/>
                    </a:moveTo>
                    <a:cubicBezTo>
                      <a:pt x="0" y="8"/>
                      <a:pt x="0" y="8"/>
                      <a:pt x="0" y="8"/>
                    </a:cubicBezTo>
                    <a:cubicBezTo>
                      <a:pt x="0" y="8"/>
                      <a:pt x="0" y="8"/>
                      <a:pt x="0" y="8"/>
                    </a:cubicBezTo>
                    <a:moveTo>
                      <a:pt x="4" y="0"/>
                    </a:moveTo>
                    <a:cubicBezTo>
                      <a:pt x="4" y="0"/>
                      <a:pt x="4" y="0"/>
                      <a:pt x="4" y="0"/>
                    </a:cubicBezTo>
                    <a:cubicBezTo>
                      <a:pt x="4" y="0"/>
                      <a:pt x="4" y="0"/>
                      <a:pt x="4" y="0"/>
                    </a:cubicBezTo>
                    <a:cubicBezTo>
                      <a:pt x="4" y="0"/>
                      <a:pt x="4" y="0"/>
                      <a:pt x="4" y="0"/>
                    </a:cubicBezTo>
                    <a:cubicBezTo>
                      <a:pt x="4" y="0"/>
                      <a:pt x="4" y="0"/>
                      <a:pt x="4" y="0"/>
                    </a:cubicBezTo>
                    <a:cubicBezTo>
                      <a:pt x="4" y="0"/>
                      <a:pt x="4" y="0"/>
                      <a:pt x="4" y="0"/>
                    </a:cubicBezTo>
                  </a:path>
                </a:pathLst>
              </a:custGeom>
              <a:solidFill>
                <a:schemeClr val="accent4"/>
              </a:solidFill>
              <a:ln>
                <a:noFill/>
              </a:ln>
            </p:spPr>
            <p:txBody>
              <a:bodyPr anchor="ctr"/>
              <a:lstStyle/>
              <a:p>
                <a:pPr algn="ctr"/>
                <a:endParaRPr/>
              </a:p>
            </p:txBody>
          </p:sp>
          <p:sp>
            <p:nvSpPr>
              <p:cNvPr id="151" name="ïṣlïḑê">
                <a:extLst>
                  <a:ext uri="{FF2B5EF4-FFF2-40B4-BE49-F238E27FC236}">
                    <a16:creationId xmlns:a16="http://schemas.microsoft.com/office/drawing/2014/main" id="{4B67F823-C69C-416F-9F60-645AC737D152}"/>
                  </a:ext>
                </a:extLst>
              </p:cNvPr>
              <p:cNvSpPr/>
              <p:nvPr/>
            </p:nvSpPr>
            <p:spPr bwMode="auto">
              <a:xfrm>
                <a:off x="762000" y="2906713"/>
                <a:ext cx="1376363" cy="757238"/>
              </a:xfrm>
              <a:custGeom>
                <a:avLst/>
                <a:gdLst>
                  <a:gd name="T0" fmla="*/ 853 w 853"/>
                  <a:gd name="T1" fmla="*/ 277 h 469"/>
                  <a:gd name="T2" fmla="*/ 764 w 853"/>
                  <a:gd name="T3" fmla="*/ 189 h 469"/>
                  <a:gd name="T4" fmla="*/ 722 w 853"/>
                  <a:gd name="T5" fmla="*/ 201 h 469"/>
                  <a:gd name="T6" fmla="*/ 645 w 853"/>
                  <a:gd name="T7" fmla="*/ 178 h 469"/>
                  <a:gd name="T8" fmla="*/ 635 w 853"/>
                  <a:gd name="T9" fmla="*/ 179 h 469"/>
                  <a:gd name="T10" fmla="*/ 407 w 853"/>
                  <a:gd name="T11" fmla="*/ 0 h 469"/>
                  <a:gd name="T12" fmla="*/ 199 w 853"/>
                  <a:gd name="T13" fmla="*/ 126 h 469"/>
                  <a:gd name="T14" fmla="*/ 172 w 853"/>
                  <a:gd name="T15" fmla="*/ 124 h 469"/>
                  <a:gd name="T16" fmla="*/ 0 w 853"/>
                  <a:gd name="T17" fmla="*/ 296 h 469"/>
                  <a:gd name="T18" fmla="*/ 172 w 853"/>
                  <a:gd name="T19" fmla="*/ 469 h 469"/>
                  <a:gd name="T20" fmla="*/ 280 w 853"/>
                  <a:gd name="T21" fmla="*/ 431 h 469"/>
                  <a:gd name="T22" fmla="*/ 407 w 853"/>
                  <a:gd name="T23" fmla="*/ 469 h 469"/>
                  <a:gd name="T24" fmla="*/ 542 w 853"/>
                  <a:gd name="T25" fmla="*/ 426 h 469"/>
                  <a:gd name="T26" fmla="*/ 645 w 853"/>
                  <a:gd name="T27" fmla="*/ 469 h 469"/>
                  <a:gd name="T28" fmla="*/ 784 w 853"/>
                  <a:gd name="T29" fmla="*/ 363 h 469"/>
                  <a:gd name="T30" fmla="*/ 853 w 853"/>
                  <a:gd name="T31" fmla="*/ 277 h 4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53" h="469">
                    <a:moveTo>
                      <a:pt x="853" y="277"/>
                    </a:moveTo>
                    <a:cubicBezTo>
                      <a:pt x="853" y="229"/>
                      <a:pt x="813" y="189"/>
                      <a:pt x="764" y="189"/>
                    </a:cubicBezTo>
                    <a:cubicBezTo>
                      <a:pt x="749" y="189"/>
                      <a:pt x="734" y="193"/>
                      <a:pt x="722" y="201"/>
                    </a:cubicBezTo>
                    <a:cubicBezTo>
                      <a:pt x="699" y="186"/>
                      <a:pt x="673" y="178"/>
                      <a:pt x="645" y="178"/>
                    </a:cubicBezTo>
                    <a:cubicBezTo>
                      <a:pt x="641" y="178"/>
                      <a:pt x="638" y="179"/>
                      <a:pt x="635" y="179"/>
                    </a:cubicBezTo>
                    <a:cubicBezTo>
                      <a:pt x="610" y="76"/>
                      <a:pt x="517" y="0"/>
                      <a:pt x="407" y="0"/>
                    </a:cubicBezTo>
                    <a:cubicBezTo>
                      <a:pt x="316" y="0"/>
                      <a:pt x="238" y="51"/>
                      <a:pt x="199" y="126"/>
                    </a:cubicBezTo>
                    <a:cubicBezTo>
                      <a:pt x="190" y="125"/>
                      <a:pt x="181" y="124"/>
                      <a:pt x="172" y="124"/>
                    </a:cubicBezTo>
                    <a:cubicBezTo>
                      <a:pt x="77" y="124"/>
                      <a:pt x="0" y="201"/>
                      <a:pt x="0" y="296"/>
                    </a:cubicBezTo>
                    <a:cubicBezTo>
                      <a:pt x="0" y="392"/>
                      <a:pt x="77" y="469"/>
                      <a:pt x="172" y="469"/>
                    </a:cubicBezTo>
                    <a:cubicBezTo>
                      <a:pt x="213" y="469"/>
                      <a:pt x="250" y="455"/>
                      <a:pt x="280" y="431"/>
                    </a:cubicBezTo>
                    <a:cubicBezTo>
                      <a:pt x="316" y="455"/>
                      <a:pt x="360" y="469"/>
                      <a:pt x="407" y="469"/>
                    </a:cubicBezTo>
                    <a:cubicBezTo>
                      <a:pt x="457" y="469"/>
                      <a:pt x="504" y="453"/>
                      <a:pt x="542" y="426"/>
                    </a:cubicBezTo>
                    <a:cubicBezTo>
                      <a:pt x="568" y="453"/>
                      <a:pt x="604" y="469"/>
                      <a:pt x="645" y="469"/>
                    </a:cubicBezTo>
                    <a:cubicBezTo>
                      <a:pt x="711" y="469"/>
                      <a:pt x="767" y="424"/>
                      <a:pt x="784" y="363"/>
                    </a:cubicBezTo>
                    <a:cubicBezTo>
                      <a:pt x="823" y="354"/>
                      <a:pt x="853" y="319"/>
                      <a:pt x="853" y="277"/>
                    </a:cubicBezTo>
                    <a:close/>
                  </a:path>
                </a:pathLst>
              </a:custGeom>
              <a:solidFill>
                <a:schemeClr val="bg2"/>
              </a:solidFill>
              <a:ln>
                <a:noFill/>
              </a:ln>
            </p:spPr>
            <p:txBody>
              <a:bodyPr anchor="ctr"/>
              <a:lstStyle/>
              <a:p>
                <a:pPr algn="ctr"/>
                <a:endParaRPr/>
              </a:p>
            </p:txBody>
          </p:sp>
          <p:sp>
            <p:nvSpPr>
              <p:cNvPr id="152" name="îṣḻidé">
                <a:extLst>
                  <a:ext uri="{FF2B5EF4-FFF2-40B4-BE49-F238E27FC236}">
                    <a16:creationId xmlns:a16="http://schemas.microsoft.com/office/drawing/2014/main" id="{6E7AC6E8-40FE-4046-9F26-C5B88E72B0E4}"/>
                  </a:ext>
                </a:extLst>
              </p:cNvPr>
              <p:cNvSpPr/>
              <p:nvPr/>
            </p:nvSpPr>
            <p:spPr bwMode="auto">
              <a:xfrm>
                <a:off x="1905000" y="2074863"/>
                <a:ext cx="954088" cy="801688"/>
              </a:xfrm>
              <a:custGeom>
                <a:avLst/>
                <a:gdLst>
                  <a:gd name="T0" fmla="*/ 547 w 592"/>
                  <a:gd name="T1" fmla="*/ 292 h 497"/>
                  <a:gd name="T2" fmla="*/ 571 w 592"/>
                  <a:gd name="T3" fmla="*/ 198 h 497"/>
                  <a:gd name="T4" fmla="*/ 373 w 592"/>
                  <a:gd name="T5" fmla="*/ 0 h 497"/>
                  <a:gd name="T6" fmla="*/ 177 w 592"/>
                  <a:gd name="T7" fmla="*/ 185 h 497"/>
                  <a:gd name="T8" fmla="*/ 152 w 592"/>
                  <a:gd name="T9" fmla="*/ 183 h 497"/>
                  <a:gd name="T10" fmla="*/ 0 w 592"/>
                  <a:gd name="T11" fmla="*/ 334 h 497"/>
                  <a:gd name="T12" fmla="*/ 152 w 592"/>
                  <a:gd name="T13" fmla="*/ 485 h 497"/>
                  <a:gd name="T14" fmla="*/ 224 w 592"/>
                  <a:gd name="T15" fmla="*/ 467 h 497"/>
                  <a:gd name="T16" fmla="*/ 340 w 592"/>
                  <a:gd name="T17" fmla="*/ 485 h 497"/>
                  <a:gd name="T18" fmla="*/ 414 w 592"/>
                  <a:gd name="T19" fmla="*/ 478 h 497"/>
                  <a:gd name="T20" fmla="*/ 478 w 592"/>
                  <a:gd name="T21" fmla="*/ 497 h 497"/>
                  <a:gd name="T22" fmla="*/ 592 w 592"/>
                  <a:gd name="T23" fmla="*/ 383 h 497"/>
                  <a:gd name="T24" fmla="*/ 547 w 592"/>
                  <a:gd name="T25" fmla="*/ 292 h 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2" h="497">
                    <a:moveTo>
                      <a:pt x="547" y="292"/>
                    </a:moveTo>
                    <a:cubicBezTo>
                      <a:pt x="562" y="264"/>
                      <a:pt x="571" y="232"/>
                      <a:pt x="571" y="198"/>
                    </a:cubicBezTo>
                    <a:cubicBezTo>
                      <a:pt x="571" y="89"/>
                      <a:pt x="482" y="0"/>
                      <a:pt x="373" y="0"/>
                    </a:cubicBezTo>
                    <a:cubicBezTo>
                      <a:pt x="269" y="0"/>
                      <a:pt x="183" y="82"/>
                      <a:pt x="177" y="185"/>
                    </a:cubicBezTo>
                    <a:cubicBezTo>
                      <a:pt x="168" y="183"/>
                      <a:pt x="160" y="183"/>
                      <a:pt x="152" y="183"/>
                    </a:cubicBezTo>
                    <a:cubicBezTo>
                      <a:pt x="68" y="183"/>
                      <a:pt x="0" y="250"/>
                      <a:pt x="0" y="334"/>
                    </a:cubicBezTo>
                    <a:cubicBezTo>
                      <a:pt x="0" y="418"/>
                      <a:pt x="68" y="485"/>
                      <a:pt x="152" y="485"/>
                    </a:cubicBezTo>
                    <a:cubicBezTo>
                      <a:pt x="178" y="485"/>
                      <a:pt x="203" y="479"/>
                      <a:pt x="224" y="467"/>
                    </a:cubicBezTo>
                    <a:cubicBezTo>
                      <a:pt x="256" y="478"/>
                      <a:pt x="296" y="485"/>
                      <a:pt x="340" y="485"/>
                    </a:cubicBezTo>
                    <a:cubicBezTo>
                      <a:pt x="367" y="485"/>
                      <a:pt x="392" y="483"/>
                      <a:pt x="414" y="478"/>
                    </a:cubicBezTo>
                    <a:cubicBezTo>
                      <a:pt x="432" y="490"/>
                      <a:pt x="454" y="497"/>
                      <a:pt x="478" y="497"/>
                    </a:cubicBezTo>
                    <a:cubicBezTo>
                      <a:pt x="541" y="497"/>
                      <a:pt x="592" y="446"/>
                      <a:pt x="592" y="383"/>
                    </a:cubicBezTo>
                    <a:cubicBezTo>
                      <a:pt x="592" y="346"/>
                      <a:pt x="574" y="313"/>
                      <a:pt x="547" y="292"/>
                    </a:cubicBezTo>
                    <a:close/>
                  </a:path>
                </a:pathLst>
              </a:custGeom>
              <a:solidFill>
                <a:schemeClr val="bg2"/>
              </a:solidFill>
              <a:ln>
                <a:noFill/>
              </a:ln>
            </p:spPr>
            <p:txBody>
              <a:bodyPr anchor="ctr"/>
              <a:lstStyle/>
              <a:p>
                <a:pPr algn="ctr"/>
                <a:endParaRPr/>
              </a:p>
            </p:txBody>
          </p:sp>
          <p:sp>
            <p:nvSpPr>
              <p:cNvPr id="153" name="í$ḻïdê">
                <a:extLst>
                  <a:ext uri="{FF2B5EF4-FFF2-40B4-BE49-F238E27FC236}">
                    <a16:creationId xmlns:a16="http://schemas.microsoft.com/office/drawing/2014/main" id="{A2A11222-AF67-49DF-97AB-54C8963DECBD}"/>
                  </a:ext>
                </a:extLst>
              </p:cNvPr>
              <p:cNvSpPr/>
              <p:nvPr/>
            </p:nvSpPr>
            <p:spPr bwMode="auto">
              <a:xfrm>
                <a:off x="4341813" y="2949576"/>
                <a:ext cx="1128713" cy="808038"/>
              </a:xfrm>
              <a:custGeom>
                <a:avLst/>
                <a:gdLst>
                  <a:gd name="T0" fmla="*/ 559 w 699"/>
                  <a:gd name="T1" fmla="*/ 124 h 501"/>
                  <a:gd name="T2" fmla="*/ 533 w 699"/>
                  <a:gd name="T3" fmla="*/ 126 h 501"/>
                  <a:gd name="T4" fmla="*/ 377 w 699"/>
                  <a:gd name="T5" fmla="*/ 0 h 501"/>
                  <a:gd name="T6" fmla="*/ 219 w 699"/>
                  <a:gd name="T7" fmla="*/ 147 h 501"/>
                  <a:gd name="T8" fmla="*/ 141 w 699"/>
                  <a:gd name="T9" fmla="*/ 124 h 501"/>
                  <a:gd name="T10" fmla="*/ 0 w 699"/>
                  <a:gd name="T11" fmla="*/ 265 h 501"/>
                  <a:gd name="T12" fmla="*/ 141 w 699"/>
                  <a:gd name="T13" fmla="*/ 406 h 501"/>
                  <a:gd name="T14" fmla="*/ 220 w 699"/>
                  <a:gd name="T15" fmla="*/ 381 h 501"/>
                  <a:gd name="T16" fmla="*/ 365 w 699"/>
                  <a:gd name="T17" fmla="*/ 501 h 501"/>
                  <a:gd name="T18" fmla="*/ 506 w 699"/>
                  <a:gd name="T19" fmla="*/ 395 h 501"/>
                  <a:gd name="T20" fmla="*/ 559 w 699"/>
                  <a:gd name="T21" fmla="*/ 406 h 501"/>
                  <a:gd name="T22" fmla="*/ 699 w 699"/>
                  <a:gd name="T23" fmla="*/ 265 h 501"/>
                  <a:gd name="T24" fmla="*/ 559 w 699"/>
                  <a:gd name="T25" fmla="*/ 124 h 5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99" h="501">
                    <a:moveTo>
                      <a:pt x="559" y="124"/>
                    </a:moveTo>
                    <a:cubicBezTo>
                      <a:pt x="550" y="124"/>
                      <a:pt x="541" y="125"/>
                      <a:pt x="533" y="126"/>
                    </a:cubicBezTo>
                    <a:cubicBezTo>
                      <a:pt x="518" y="54"/>
                      <a:pt x="454" y="0"/>
                      <a:pt x="377" y="0"/>
                    </a:cubicBezTo>
                    <a:cubicBezTo>
                      <a:pt x="293" y="0"/>
                      <a:pt x="224" y="65"/>
                      <a:pt x="219" y="147"/>
                    </a:cubicBezTo>
                    <a:cubicBezTo>
                      <a:pt x="196" y="133"/>
                      <a:pt x="170" y="124"/>
                      <a:pt x="141" y="124"/>
                    </a:cubicBezTo>
                    <a:cubicBezTo>
                      <a:pt x="63" y="124"/>
                      <a:pt x="0" y="187"/>
                      <a:pt x="0" y="265"/>
                    </a:cubicBezTo>
                    <a:cubicBezTo>
                      <a:pt x="0" y="343"/>
                      <a:pt x="63" y="406"/>
                      <a:pt x="141" y="406"/>
                    </a:cubicBezTo>
                    <a:cubicBezTo>
                      <a:pt x="170" y="406"/>
                      <a:pt x="198" y="396"/>
                      <a:pt x="220" y="381"/>
                    </a:cubicBezTo>
                    <a:cubicBezTo>
                      <a:pt x="233" y="449"/>
                      <a:pt x="293" y="501"/>
                      <a:pt x="365" y="501"/>
                    </a:cubicBezTo>
                    <a:cubicBezTo>
                      <a:pt x="432" y="501"/>
                      <a:pt x="488" y="456"/>
                      <a:pt x="506" y="395"/>
                    </a:cubicBezTo>
                    <a:cubicBezTo>
                      <a:pt x="522" y="402"/>
                      <a:pt x="540" y="406"/>
                      <a:pt x="559" y="406"/>
                    </a:cubicBezTo>
                    <a:cubicBezTo>
                      <a:pt x="636" y="406"/>
                      <a:pt x="699" y="343"/>
                      <a:pt x="699" y="265"/>
                    </a:cubicBezTo>
                    <a:cubicBezTo>
                      <a:pt x="699" y="187"/>
                      <a:pt x="636" y="124"/>
                      <a:pt x="559" y="124"/>
                    </a:cubicBezTo>
                    <a:close/>
                  </a:path>
                </a:pathLst>
              </a:custGeom>
              <a:solidFill>
                <a:schemeClr val="bg2"/>
              </a:solidFill>
              <a:ln>
                <a:noFill/>
              </a:ln>
            </p:spPr>
            <p:txBody>
              <a:bodyPr anchor="ctr"/>
              <a:lstStyle/>
              <a:p>
                <a:pPr algn="ctr"/>
                <a:endParaRPr/>
              </a:p>
            </p:txBody>
          </p:sp>
        </p:grpSp>
        <p:sp>
          <p:nvSpPr>
            <p:cNvPr id="23" name="iṧḻîḑê">
              <a:extLst>
                <a:ext uri="{FF2B5EF4-FFF2-40B4-BE49-F238E27FC236}">
                  <a16:creationId xmlns:a16="http://schemas.microsoft.com/office/drawing/2014/main" id="{F5EE57C7-2FBF-44FB-A885-943928FEB13B}"/>
                </a:ext>
              </a:extLst>
            </p:cNvPr>
            <p:cNvSpPr/>
            <p:nvPr/>
          </p:nvSpPr>
          <p:spPr bwMode="auto">
            <a:xfrm>
              <a:off x="1499999" y="5886319"/>
              <a:ext cx="3211780" cy="45719"/>
            </a:xfrm>
            <a:prstGeom prst="ellipse">
              <a:avLst/>
            </a:prstGeom>
            <a:solidFill>
              <a:schemeClr val="bg1">
                <a:lumMod val="95000"/>
              </a:schemeClr>
            </a:solidFill>
            <a:ln w="38100">
              <a:noFill/>
            </a:ln>
          </p:spPr>
          <p:style>
            <a:lnRef idx="2">
              <a:schemeClr val="dk1"/>
            </a:lnRef>
            <a:fillRef idx="1">
              <a:schemeClr val="lt1"/>
            </a:fillRef>
            <a:effectRef idx="0">
              <a:schemeClr val="dk1"/>
            </a:effectRef>
            <a:fontRef idx="minor">
              <a:schemeClr val="dk1"/>
            </a:fontRef>
          </p:style>
          <p:txBody>
            <a:bodyPr rtlCol="0" anchor="ctr"/>
            <a:lstStyle/>
            <a:p>
              <a:pPr algn="ctr"/>
              <a:endParaRPr lang="zh-CN" altLang="en-US" dirty="0">
                <a:solidFill>
                  <a:schemeClr val="dk1"/>
                </a:solidFill>
              </a:endParaRPr>
            </a:p>
          </p:txBody>
        </p:sp>
        <p:sp>
          <p:nvSpPr>
            <p:cNvPr id="24" name="îṧľíḑé">
              <a:extLst>
                <a:ext uri="{FF2B5EF4-FFF2-40B4-BE49-F238E27FC236}">
                  <a16:creationId xmlns:a16="http://schemas.microsoft.com/office/drawing/2014/main" id="{901EE611-7CBD-4135-B748-1F292A006A4C}"/>
                </a:ext>
              </a:extLst>
            </p:cNvPr>
            <p:cNvSpPr/>
            <p:nvPr/>
          </p:nvSpPr>
          <p:spPr>
            <a:xfrm>
              <a:off x="5339502" y="2099813"/>
              <a:ext cx="6182574" cy="317036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90000" anchor="t" anchorCtr="0">
              <a:normAutofit/>
            </a:bodyPr>
            <a:lstStyle/>
            <a:p>
              <a:pPr marL="342900" indent="-342900" algn="just">
                <a:lnSpc>
                  <a:spcPct val="120000"/>
                </a:lnSpc>
                <a:spcBef>
                  <a:spcPct val="0"/>
                </a:spcBef>
                <a:buAutoNum type="arabicParenBoth"/>
              </a:pPr>
              <a:r>
                <a:rPr lang="en-US" altLang="zh-CN" dirty="0"/>
                <a:t>The self-learning infrared intelligent hardware control system is designed and constructed. The hardware circuit and hardware system of the self-learning hardware system are designed respectively.</a:t>
              </a:r>
            </a:p>
            <a:p>
              <a:pPr marL="342900" indent="-342900" algn="just">
                <a:lnSpc>
                  <a:spcPct val="120000"/>
                </a:lnSpc>
                <a:spcBef>
                  <a:spcPct val="0"/>
                </a:spcBef>
                <a:buAutoNum type="arabicParenBoth"/>
              </a:pPr>
              <a:r>
                <a:rPr lang="en-US" altLang="zh-CN" dirty="0"/>
                <a:t>A web-based home equipment management system is developed to realize the remote control of home equipment.</a:t>
              </a:r>
            </a:p>
            <a:p>
              <a:pPr marL="342900" indent="-342900" algn="just">
                <a:lnSpc>
                  <a:spcPct val="120000"/>
                </a:lnSpc>
                <a:spcBef>
                  <a:spcPct val="0"/>
                </a:spcBef>
                <a:buAutoNum type="arabicParenBoth"/>
              </a:pPr>
              <a:r>
                <a:rPr lang="en-US" altLang="zh-CN" dirty="0"/>
                <a:t>Completed the development of mobile app appliance control system</a:t>
              </a:r>
            </a:p>
          </p:txBody>
        </p:sp>
        <p:sp>
          <p:nvSpPr>
            <p:cNvPr id="25" name="îšlïḓe">
              <a:extLst>
                <a:ext uri="{FF2B5EF4-FFF2-40B4-BE49-F238E27FC236}">
                  <a16:creationId xmlns:a16="http://schemas.microsoft.com/office/drawing/2014/main" id="{4A2CBA98-EE11-4E18-A7E2-FF50D0756E55}"/>
                </a:ext>
              </a:extLst>
            </p:cNvPr>
            <p:cNvSpPr txBox="1"/>
            <p:nvPr/>
          </p:nvSpPr>
          <p:spPr bwMode="auto">
            <a:xfrm>
              <a:off x="5442823" y="1155034"/>
              <a:ext cx="6079252" cy="701864"/>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90000" tIns="46800" rIns="90000" bIns="46800" anchor="ctr">
              <a:normAutofit/>
            </a:bodyPr>
            <a:lstStyle>
              <a:defPPr>
                <a:defRPr lang="zh-CN"/>
              </a:defPPr>
              <a:lvl1pPr marL="0" algn="l" defTabSz="914377" rtl="0" eaLnBrk="1" latinLnBrk="0" hangingPunct="1">
                <a:defRPr sz="1800" kern="1200">
                  <a:solidFill>
                    <a:schemeClr val="tx1"/>
                  </a:solidFill>
                </a:defRPr>
              </a:lvl1pPr>
              <a:lvl2pPr marL="457189" algn="l" defTabSz="914377" rtl="0" eaLnBrk="1" latinLnBrk="0" hangingPunct="1">
                <a:defRPr sz="1800" kern="1200">
                  <a:solidFill>
                    <a:schemeClr val="tx1"/>
                  </a:solidFill>
                </a:defRPr>
              </a:lvl2pPr>
              <a:lvl3pPr marL="914377" algn="l" defTabSz="914377" rtl="0" eaLnBrk="1" latinLnBrk="0" hangingPunct="1">
                <a:defRPr sz="1800" kern="1200">
                  <a:solidFill>
                    <a:schemeClr val="tx1"/>
                  </a:solidFill>
                </a:defRPr>
              </a:lvl3pPr>
              <a:lvl4pPr marL="1371566" algn="l" defTabSz="914377" rtl="0" eaLnBrk="1" latinLnBrk="0" hangingPunct="1">
                <a:defRPr sz="1800" kern="1200">
                  <a:solidFill>
                    <a:schemeClr val="tx1"/>
                  </a:solidFill>
                </a:defRPr>
              </a:lvl4pPr>
              <a:lvl5pPr marL="1828754" algn="l" defTabSz="914377" rtl="0" eaLnBrk="1" latinLnBrk="0" hangingPunct="1">
                <a:defRPr sz="1800" kern="1200">
                  <a:solidFill>
                    <a:schemeClr val="tx1"/>
                  </a:solidFill>
                </a:defRPr>
              </a:lvl5pPr>
              <a:lvl6pPr marL="2285943" algn="l" defTabSz="914377" rtl="0" eaLnBrk="1" latinLnBrk="0" hangingPunct="1">
                <a:defRPr sz="1800" kern="1200">
                  <a:solidFill>
                    <a:schemeClr val="tx1"/>
                  </a:solidFill>
                </a:defRPr>
              </a:lvl6pPr>
              <a:lvl7pPr marL="2743131" algn="l" defTabSz="914377" rtl="0" eaLnBrk="1" latinLnBrk="0" hangingPunct="1">
                <a:defRPr sz="1800" kern="1200">
                  <a:solidFill>
                    <a:schemeClr val="tx1"/>
                  </a:solidFill>
                </a:defRPr>
              </a:lvl7pPr>
              <a:lvl8pPr marL="3200320" algn="l" defTabSz="914377" rtl="0" eaLnBrk="1" latinLnBrk="0" hangingPunct="1">
                <a:defRPr sz="1800" kern="1200">
                  <a:solidFill>
                    <a:schemeClr val="tx1"/>
                  </a:solidFill>
                </a:defRPr>
              </a:lvl8pPr>
              <a:lvl9pPr marL="3657509" algn="l" defTabSz="914377" rtl="0" eaLnBrk="1" latinLnBrk="0" hangingPunct="1">
                <a:defRPr sz="1800" kern="1200">
                  <a:solidFill>
                    <a:schemeClr val="tx1"/>
                  </a:solidFill>
                </a:defRPr>
              </a:lvl9pPr>
            </a:lstStyle>
            <a:p>
              <a:pPr>
                <a:spcBef>
                  <a:spcPct val="0"/>
                </a:spcBef>
              </a:pPr>
              <a:r>
                <a:rPr lang="en-GB" altLang="zh-CN" sz="2400" dirty="0"/>
                <a:t>Expected Outcomes</a:t>
              </a:r>
              <a:endParaRPr lang="en-US" altLang="zh-CN" sz="2400" b="1" dirty="0"/>
            </a:p>
          </p:txBody>
        </p:sp>
        <p:cxnSp>
          <p:nvCxnSpPr>
            <p:cNvPr id="26" name="直接连接符 25">
              <a:extLst>
                <a:ext uri="{FF2B5EF4-FFF2-40B4-BE49-F238E27FC236}">
                  <a16:creationId xmlns:a16="http://schemas.microsoft.com/office/drawing/2014/main" id="{510E55D0-6188-4218-8284-BD03BC948649}"/>
                </a:ext>
              </a:extLst>
            </p:cNvPr>
            <p:cNvCxnSpPr>
              <a:cxnSpLocks/>
            </p:cNvCxnSpPr>
            <p:nvPr/>
          </p:nvCxnSpPr>
          <p:spPr>
            <a:xfrm>
              <a:off x="5517212" y="5478012"/>
              <a:ext cx="5930472" cy="0"/>
            </a:xfrm>
            <a:prstGeom prst="line">
              <a:avLst/>
            </a:prstGeom>
            <a:ln w="3175" cap="rnd">
              <a:solidFill>
                <a:schemeClr val="bg1">
                  <a:lumMod val="75000"/>
                </a:schemeClr>
              </a:solidFill>
              <a:round/>
              <a:headEnd type="none"/>
              <a:tailEnd type="none" w="med" len="med"/>
            </a:ln>
          </p:spPr>
          <p:style>
            <a:lnRef idx="1">
              <a:schemeClr val="accent1"/>
            </a:lnRef>
            <a:fillRef idx="0">
              <a:schemeClr val="accent1"/>
            </a:fillRef>
            <a:effectRef idx="0">
              <a:schemeClr val="accent1"/>
            </a:effectRef>
            <a:fontRef idx="minor">
              <a:schemeClr val="tx1"/>
            </a:fontRef>
          </p:style>
        </p:cxnSp>
      </p:grpSp>
    </p:spTree>
    <p:custDataLst>
      <p:tags r:id="rId1"/>
    </p:custDataLst>
    <p:extLst>
      <p:ext uri="{BB962C8B-B14F-4D97-AF65-F5344CB8AC3E}">
        <p14:creationId xmlns:p14="http://schemas.microsoft.com/office/powerpoint/2010/main" val="3083140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7818953B-2114-4ECF-BC19-193EA4602295}"/>
              </a:ext>
            </a:extLst>
          </p:cNvPr>
          <p:cNvSpPr>
            <a:spLocks noGrp="1"/>
          </p:cNvSpPr>
          <p:nvPr>
            <p:ph type="title"/>
          </p:nvPr>
        </p:nvSpPr>
        <p:spPr/>
        <p:txBody>
          <a:bodyPr>
            <a:normAutofit fontScale="90000"/>
          </a:bodyPr>
          <a:lstStyle/>
          <a:p>
            <a:pPr>
              <a:lnSpc>
                <a:spcPct val="100000"/>
              </a:lnSpc>
            </a:pPr>
            <a:r>
              <a:rPr lang="en-US" altLang="zh-CN" sz="4000" dirty="0"/>
              <a:t>Summary</a:t>
            </a:r>
            <a:endParaRPr lang="zh-CN" altLang="en-US" sz="4000" dirty="0"/>
          </a:p>
        </p:txBody>
      </p:sp>
      <p:sp>
        <p:nvSpPr>
          <p:cNvPr id="4" name="文本框 3">
            <a:extLst>
              <a:ext uri="{FF2B5EF4-FFF2-40B4-BE49-F238E27FC236}">
                <a16:creationId xmlns:a16="http://schemas.microsoft.com/office/drawing/2014/main" id="{F612555B-827A-451A-91C5-F6B03556A0C2}"/>
              </a:ext>
            </a:extLst>
          </p:cNvPr>
          <p:cNvSpPr txBox="1"/>
          <p:nvPr/>
        </p:nvSpPr>
        <p:spPr>
          <a:xfrm>
            <a:off x="10473158" y="5247366"/>
            <a:ext cx="1023516" cy="889909"/>
          </a:xfrm>
          <a:prstGeom prst="rect">
            <a:avLst/>
          </a:prstGeom>
          <a:noFill/>
          <a:ln w="117475">
            <a:noFill/>
          </a:ln>
        </p:spPr>
        <p:txBody>
          <a:bodyPr wrap="none" numCol="1" rtlCol="0">
            <a:prstTxWarp prst="textPlain">
              <a:avLst/>
            </a:prstTxWarp>
            <a:spAutoFit/>
          </a:bodyPr>
          <a:lstStyle>
            <a:defPPr>
              <a:defRPr lang="zh-CN"/>
            </a:defPPr>
            <a:lvl1pPr>
              <a:defRPr spc="100">
                <a:solidFill>
                  <a:schemeClr val="accent1"/>
                </a:solidFill>
                <a:latin typeface="Impact" panose="020B0806030902050204" pitchFamily="34" charset="0"/>
                <a:cs typeface="Arial" panose="020B0604020202020204" pitchFamily="34" charset="0"/>
              </a:defRPr>
            </a:lvl1pPr>
          </a:lstStyle>
          <a:p>
            <a:r>
              <a:rPr lang="en-US" altLang="zh-CN"/>
              <a:t>/</a:t>
            </a:r>
            <a:r>
              <a:rPr lang="en-US" altLang="zh-CN" sz="100"/>
              <a:t> </a:t>
            </a:r>
            <a:r>
              <a:rPr lang="en-US" altLang="zh-CN"/>
              <a:t>06</a:t>
            </a:r>
            <a:endParaRPr lang="zh-CN" altLang="en-US" dirty="0"/>
          </a:p>
        </p:txBody>
      </p:sp>
    </p:spTree>
    <p:custDataLst>
      <p:tags r:id="rId1"/>
    </p:custDataLst>
    <p:extLst>
      <p:ext uri="{BB962C8B-B14F-4D97-AF65-F5344CB8AC3E}">
        <p14:creationId xmlns:p14="http://schemas.microsoft.com/office/powerpoint/2010/main" val="8010676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灯片编号占位符 3">
            <a:extLst>
              <a:ext uri="{FF2B5EF4-FFF2-40B4-BE49-F238E27FC236}">
                <a16:creationId xmlns:a16="http://schemas.microsoft.com/office/drawing/2014/main" id="{B82C5261-3B68-4CCA-801D-EB9827336C1B}"/>
              </a:ext>
            </a:extLst>
          </p:cNvPr>
          <p:cNvSpPr>
            <a:spLocks noGrp="1"/>
          </p:cNvSpPr>
          <p:nvPr>
            <p:ph type="sldNum" sz="quarter" idx="12"/>
          </p:nvPr>
        </p:nvSpPr>
        <p:spPr/>
        <p:txBody>
          <a:bodyPr/>
          <a:lstStyle/>
          <a:p>
            <a:fld id="{5DD3DB80-B894-403A-B48E-6FDC1A72010E}" type="slidenum">
              <a:rPr lang="zh-CN" altLang="en-US" smtClean="0"/>
              <a:pPr/>
              <a:t>13</a:t>
            </a:fld>
            <a:r>
              <a:rPr lang="zh-CN" altLang="en-US" sz="100" dirty="0"/>
              <a:t> </a:t>
            </a:r>
          </a:p>
        </p:txBody>
      </p:sp>
      <p:sp>
        <p:nvSpPr>
          <p:cNvPr id="2" name="标题 1">
            <a:extLst>
              <a:ext uri="{FF2B5EF4-FFF2-40B4-BE49-F238E27FC236}">
                <a16:creationId xmlns:a16="http://schemas.microsoft.com/office/drawing/2014/main" id="{0B223351-AF20-41AD-B538-6FBD6B3E9406}"/>
              </a:ext>
            </a:extLst>
          </p:cNvPr>
          <p:cNvSpPr>
            <a:spLocks noGrp="1"/>
          </p:cNvSpPr>
          <p:nvPr>
            <p:ph type="title"/>
          </p:nvPr>
        </p:nvSpPr>
        <p:spPr/>
        <p:txBody>
          <a:bodyPr/>
          <a:lstStyle/>
          <a:p>
            <a:r>
              <a:rPr lang="en-US" altLang="zh-CN" dirty="0"/>
              <a:t>Summary</a:t>
            </a:r>
            <a:endParaRPr lang="zh-CN" altLang="en-US" dirty="0"/>
          </a:p>
        </p:txBody>
      </p:sp>
      <p:grpSp>
        <p:nvGrpSpPr>
          <p:cNvPr id="21" name="246743"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2"/>
            </p:custDataLst>
          </p:nvPr>
        </p:nvGrpSpPr>
        <p:grpSpPr>
          <a:xfrm>
            <a:off x="-46891" y="1314450"/>
            <a:ext cx="11518899" cy="4149232"/>
            <a:chOff x="1" y="1314450"/>
            <a:chExt cx="11518899" cy="4149232"/>
          </a:xfrm>
        </p:grpSpPr>
        <p:cxnSp>
          <p:nvCxnSpPr>
            <p:cNvPr id="29" name="直接连接符 28"/>
            <p:cNvCxnSpPr/>
            <p:nvPr/>
          </p:nvCxnSpPr>
          <p:spPr>
            <a:xfrm>
              <a:off x="5829300" y="5097366"/>
              <a:ext cx="5689600"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sp>
          <p:nvSpPr>
            <p:cNvPr id="34" name="îSḻîďê"/>
            <p:cNvSpPr/>
            <p:nvPr/>
          </p:nvSpPr>
          <p:spPr>
            <a:xfrm>
              <a:off x="1" y="2887955"/>
              <a:ext cx="3000374" cy="2211405"/>
            </a:xfrm>
            <a:prstGeom prst="rect">
              <a:avLst/>
            </a:prstGeom>
            <a:pattFill prst="dkUpDiag">
              <a:fgClr>
                <a:schemeClr val="bg1">
                  <a:lumMod val="95000"/>
                </a:schemeClr>
              </a:fgClr>
              <a:bgClr>
                <a:schemeClr val="bg1"/>
              </a:bgClr>
            </a:pattFill>
            <a:ln w="12700">
              <a:gradFill flip="none" rotWithShape="1">
                <a:gsLst>
                  <a:gs pos="0">
                    <a:schemeClr val="bg1">
                      <a:lumMod val="85000"/>
                    </a:schemeClr>
                  </a:gs>
                  <a:gs pos="100000">
                    <a:schemeClr val="bg1">
                      <a:lumMod val="95000"/>
                      <a:alpha val="0"/>
                    </a:schemeClr>
                  </a:gs>
                </a:gsLst>
                <a:lin ang="16200000" scaled="1"/>
                <a:tileRect/>
              </a:gradFill>
              <a:miter lim="400000"/>
            </a:ln>
          </p:spPr>
          <p:txBody>
            <a:bodyPr wrap="square" lIns="91440" tIns="45720" rIns="91440" bIns="45720" anchor="ctr">
              <a:normAutofit/>
            </a:bodyPr>
            <a:lstStyle/>
            <a:p>
              <a:pPr algn="ctr"/>
              <a:endParaRPr lang="en-US" dirty="0">
                <a:solidFill>
                  <a:schemeClr val="tx1"/>
                </a:solidFill>
              </a:endParaRPr>
            </a:p>
          </p:txBody>
        </p:sp>
        <p:sp>
          <p:nvSpPr>
            <p:cNvPr id="35" name="isḷîḍê"/>
            <p:cNvSpPr/>
            <p:nvPr/>
          </p:nvSpPr>
          <p:spPr>
            <a:xfrm>
              <a:off x="1206500" y="2523632"/>
              <a:ext cx="2940050" cy="2940050"/>
            </a:xfrm>
            <a:prstGeom prst="ellipse">
              <a:avLst/>
            </a:prstGeom>
            <a:blipFill>
              <a:blip r:embed="rId5"/>
              <a:srcRect/>
              <a:stretch>
                <a:fillRect l="-26189" r="-25964"/>
              </a:stretch>
            </a:blipFill>
            <a:ln w="76200" cap="flat" cmpd="sng" algn="ctr">
              <a:solidFill>
                <a:schemeClr val="bg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p>
              <a:pPr algn="ctr" defTabSz="914377"/>
              <a:endParaRPr lang="zh-CN" altLang="en-US"/>
            </a:p>
          </p:txBody>
        </p:sp>
        <p:sp>
          <p:nvSpPr>
            <p:cNvPr id="36" name="iṡ1iḋé">
              <a:extLst>
                <a:ext uri="{FF2B5EF4-FFF2-40B4-BE49-F238E27FC236}">
                  <a16:creationId xmlns:a16="http://schemas.microsoft.com/office/drawing/2014/main" id="{5C53412A-E1C9-43ED-BFBA-791DDF3493EA}"/>
                </a:ext>
              </a:extLst>
            </p:cNvPr>
            <p:cNvSpPr txBox="1"/>
            <p:nvPr/>
          </p:nvSpPr>
          <p:spPr>
            <a:xfrm>
              <a:off x="669926" y="1314450"/>
              <a:ext cx="3013800" cy="928592"/>
            </a:xfrm>
            <a:prstGeom prst="rect">
              <a:avLst/>
            </a:prstGeom>
            <a:solidFill>
              <a:schemeClr val="bg1"/>
            </a:solidFill>
            <a:ln>
              <a:noFill/>
            </a:ln>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buSzPct val="25000"/>
              </a:pPr>
              <a:r>
                <a:rPr lang="en-US" altLang="zh-CN" sz="2000" b="1" dirty="0">
                  <a:solidFill>
                    <a:schemeClr val="accent1"/>
                  </a:solidFill>
                </a:rPr>
                <a:t>Summary</a:t>
              </a:r>
            </a:p>
          </p:txBody>
        </p:sp>
      </p:grpSp>
      <p:sp>
        <p:nvSpPr>
          <p:cNvPr id="5" name="矩形 4">
            <a:extLst>
              <a:ext uri="{FF2B5EF4-FFF2-40B4-BE49-F238E27FC236}">
                <a16:creationId xmlns:a16="http://schemas.microsoft.com/office/drawing/2014/main" id="{0F51E3BD-9F97-4C06-8E0B-5E4F636799F1}"/>
              </a:ext>
            </a:extLst>
          </p:cNvPr>
          <p:cNvSpPr/>
          <p:nvPr/>
        </p:nvSpPr>
        <p:spPr>
          <a:xfrm>
            <a:off x="5306157" y="1760634"/>
            <a:ext cx="5924551" cy="3693319"/>
          </a:xfrm>
          <a:prstGeom prst="rect">
            <a:avLst/>
          </a:prstGeom>
        </p:spPr>
        <p:txBody>
          <a:bodyPr wrap="square">
            <a:spAutoFit/>
          </a:bodyPr>
          <a:lstStyle/>
          <a:p>
            <a:pPr algn="just"/>
            <a:r>
              <a:rPr lang="en-US" altLang="zh-CN" dirty="0"/>
              <a:t>Based on the current situation and demand of smart home development, a smart home system based on Web and mobile platform is designed. At the same time, a self-learning infrared intelligent hardware control system is designed and built, and a home equipment management system based on Web and mobile platform is developed. </a:t>
            </a:r>
          </a:p>
          <a:p>
            <a:pPr algn="just"/>
            <a:endParaRPr lang="en-US" altLang="zh-CN" dirty="0"/>
          </a:p>
          <a:p>
            <a:pPr algn="just"/>
            <a:r>
              <a:rPr lang="en-US" altLang="zh-CN" dirty="0"/>
              <a:t>It is expected that the developed system can realize the informatization and intelligent control of home equipment. At the same time, the system has the advantages of low power consumption, low cost, wireless control, flexible use and high reliability.</a:t>
            </a:r>
            <a:endParaRPr lang="zh-CN" altLang="en-US" dirty="0"/>
          </a:p>
        </p:txBody>
      </p:sp>
    </p:spTree>
    <p:custDataLst>
      <p:tags r:id="rId1"/>
    </p:custDataLst>
    <p:extLst>
      <p:ext uri="{BB962C8B-B14F-4D97-AF65-F5344CB8AC3E}">
        <p14:creationId xmlns:p14="http://schemas.microsoft.com/office/powerpoint/2010/main" val="12446539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标题 23">
            <a:extLst>
              <a:ext uri="{FF2B5EF4-FFF2-40B4-BE49-F238E27FC236}">
                <a16:creationId xmlns:a16="http://schemas.microsoft.com/office/drawing/2014/main" id="{A8D654F2-3435-472B-AFA1-442BBF3F9A8C}"/>
              </a:ext>
            </a:extLst>
          </p:cNvPr>
          <p:cNvSpPr>
            <a:spLocks noGrp="1"/>
          </p:cNvSpPr>
          <p:nvPr>
            <p:ph type="ctrTitle"/>
          </p:nvPr>
        </p:nvSpPr>
        <p:spPr/>
        <p:txBody>
          <a:bodyPr>
            <a:normAutofit fontScale="90000"/>
          </a:bodyPr>
          <a:lstStyle/>
          <a:p>
            <a:r>
              <a:rPr lang="en-US" altLang="zh-CN" dirty="0"/>
              <a:t>Thanks.</a:t>
            </a:r>
            <a:br>
              <a:rPr lang="en-US" altLang="zh-CN" dirty="0"/>
            </a:br>
            <a:endParaRPr lang="zh-CN" altLang="en-US" b="0" dirty="0"/>
          </a:p>
        </p:txBody>
      </p:sp>
      <p:sp>
        <p:nvSpPr>
          <p:cNvPr id="25" name="文本占位符 24">
            <a:extLst>
              <a:ext uri="{FF2B5EF4-FFF2-40B4-BE49-F238E27FC236}">
                <a16:creationId xmlns:a16="http://schemas.microsoft.com/office/drawing/2014/main" id="{4719D971-012C-417D-9401-3C6758048A7D}"/>
              </a:ext>
            </a:extLst>
          </p:cNvPr>
          <p:cNvSpPr>
            <a:spLocks noGrp="1"/>
          </p:cNvSpPr>
          <p:nvPr>
            <p:ph type="body" sz="quarter" idx="17"/>
          </p:nvPr>
        </p:nvSpPr>
        <p:spPr/>
        <p:txBody>
          <a:bodyPr>
            <a:normAutofit/>
          </a:bodyPr>
          <a:lstStyle/>
          <a:p>
            <a:r>
              <a:rPr lang="en-US" altLang="zh-CN" dirty="0"/>
              <a:t>Hang </a:t>
            </a:r>
            <a:r>
              <a:rPr lang="en-US" altLang="zh-CN" dirty="0" err="1"/>
              <a:t>Zuo</a:t>
            </a:r>
            <a:endParaRPr lang="en-US" altLang="zh-CN" dirty="0"/>
          </a:p>
        </p:txBody>
      </p:sp>
      <p:sp>
        <p:nvSpPr>
          <p:cNvPr id="26" name="文本占位符 25">
            <a:extLst>
              <a:ext uri="{FF2B5EF4-FFF2-40B4-BE49-F238E27FC236}">
                <a16:creationId xmlns:a16="http://schemas.microsoft.com/office/drawing/2014/main" id="{8CDAF7E9-B22D-4733-B8D8-2329CBB1A0A0}"/>
              </a:ext>
            </a:extLst>
          </p:cNvPr>
          <p:cNvSpPr>
            <a:spLocks noGrp="1"/>
          </p:cNvSpPr>
          <p:nvPr>
            <p:ph type="body" sz="quarter" idx="18"/>
          </p:nvPr>
        </p:nvSpPr>
        <p:spPr/>
        <p:txBody>
          <a:bodyPr>
            <a:normAutofit/>
          </a:bodyPr>
          <a:lstStyle/>
          <a:p>
            <a:r>
              <a:rPr lang="en-US" altLang="zh-CN" dirty="0"/>
              <a:t>1904646@student.uwtsd.ac.uk</a:t>
            </a:r>
            <a:endParaRPr lang="en-US" altLang="en-US" dirty="0"/>
          </a:p>
        </p:txBody>
      </p:sp>
    </p:spTree>
    <p:custDataLst>
      <p:tags r:id="rId1"/>
    </p:custDataLst>
    <p:extLst>
      <p:ext uri="{BB962C8B-B14F-4D97-AF65-F5344CB8AC3E}">
        <p14:creationId xmlns:p14="http://schemas.microsoft.com/office/powerpoint/2010/main" val="1286971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Name&quot;:&quot;正常&quot;,&quot;HeaderHeight&quot;:15.0,&quot;TopMargin&quot;:0.0,&quot;FooterHeight&quot;:9.0,&quot;BottomMargin&quot;:0.0,&quot;SideMargin&quot;:5.5,&quot;IntervalMargin&quot;:1.5,&quot;Id&quot;:&quot;GuidesStyle_Normal&quot;}"/>
  <p:tag name="ISLIDE.THEME" val="8d5214eb-0aad-457d-908b-c8af6c6b07a9"/>
  <p:tag name="ISLIDE.TEMPLATE" val="#277162"/>
</p:tagLst>
</file>

<file path=ppt/tags/tag2.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3.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4.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5.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6.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7.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8.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9.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10.xml><?xml version="1.0" encoding="utf-8"?>
<p:tagLst xmlns:a="http://schemas.openxmlformats.org/drawingml/2006/main" xmlns:r="http://schemas.openxmlformats.org/officeDocument/2006/relationships" xmlns:p="http://schemas.openxmlformats.org/presentationml/2006/main">
  <p:tag name="ISLIDE.DIAGRAM" val="200829"/>
</p:tagLst>
</file>

<file path=ppt/tags/tag11.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12.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13.xml><?xml version="1.0" encoding="utf-8"?>
<p:tagLst xmlns:a="http://schemas.openxmlformats.org/drawingml/2006/main" xmlns:r="http://schemas.openxmlformats.org/officeDocument/2006/relationships" xmlns:p="http://schemas.openxmlformats.org/presentationml/2006/main">
  <p:tag name="ISLIDE.DIAGRAM" val="197358"/>
</p:tagLst>
</file>

<file path=ppt/tags/tag14.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15.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ags/tag16.xml><?xml version="1.0" encoding="utf-8"?>
<p:tagLst xmlns:a="http://schemas.openxmlformats.org/drawingml/2006/main" xmlns:r="http://schemas.openxmlformats.org/officeDocument/2006/relationships" xmlns:p="http://schemas.openxmlformats.org/presentationml/2006/main">
  <p:tag name="ISLIDE.DIAGRAM" val="246743"/>
</p:tagLst>
</file>

<file path=ppt/tags/tag17.xml><?xml version="1.0" encoding="utf-8"?>
<p:tagLst xmlns:a="http://schemas.openxmlformats.org/drawingml/2006/main" xmlns:r="http://schemas.openxmlformats.org/officeDocument/2006/relationships" xmlns:p="http://schemas.openxmlformats.org/presentationml/2006/main">
  <p:tag name="ISLIDE.TEMPLATE" val="https://www.islide.cc;"/>
</p:tagLst>
</file>

<file path=ppt/theme/theme1.xml><?xml version="1.0" encoding="utf-8"?>
<a:theme xmlns:a="http://schemas.openxmlformats.org/drawingml/2006/main" name="毕业主题1">
  <a:themeElements>
    <a:clrScheme name="自定义 5">
      <a:dk1>
        <a:srgbClr val="000000"/>
      </a:dk1>
      <a:lt1>
        <a:srgbClr val="FFFFFF"/>
      </a:lt1>
      <a:dk2>
        <a:srgbClr val="44546A"/>
      </a:dk2>
      <a:lt2>
        <a:srgbClr val="E7E6E6"/>
      </a:lt2>
      <a:accent1>
        <a:srgbClr val="06A1C6"/>
      </a:accent1>
      <a:accent2>
        <a:srgbClr val="EE3C30"/>
      </a:accent2>
      <a:accent3>
        <a:srgbClr val="9BBB59"/>
      </a:accent3>
      <a:accent4>
        <a:srgbClr val="F39C12"/>
      </a:accent4>
      <a:accent5>
        <a:srgbClr val="C0392B"/>
      </a:accent5>
      <a:accent6>
        <a:srgbClr val="2C3F50"/>
      </a:accent6>
      <a:hlink>
        <a:srgbClr val="0563C1"/>
      </a:hlink>
      <a:folHlink>
        <a:srgbClr val="954F72"/>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毕业主题1" id="{9AC18EE4-8EBC-4BBA-8975-69CE8062BDF8}" vid="{ECAC58BA-9EF3-4199-977C-E3FFD03E0BE9}"/>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iSlide</Template>
  <TotalTime>977</TotalTime>
  <Words>1020</Words>
  <Application>Microsoft Office PowerPoint</Application>
  <PresentationFormat>宽屏</PresentationFormat>
  <Paragraphs>91</Paragraphs>
  <Slides>14</Slides>
  <Notes>10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14</vt:i4>
      </vt:variant>
    </vt:vector>
  </HeadingPairs>
  <TitlesOfParts>
    <vt:vector size="18" baseType="lpstr">
      <vt:lpstr>Arial</vt:lpstr>
      <vt:lpstr>Calibri</vt:lpstr>
      <vt:lpstr>Impact</vt:lpstr>
      <vt:lpstr>毕业主题1</vt:lpstr>
      <vt:lpstr>Intelligent home control system based on Web</vt:lpstr>
      <vt:lpstr>PowerPoint 演示文稿</vt:lpstr>
      <vt:lpstr>PROJECT BACKGROUND</vt:lpstr>
      <vt:lpstr>What is Intelligent home control system </vt:lpstr>
      <vt:lpstr>What is Intelligent home control system </vt:lpstr>
      <vt:lpstr>AIMS AND OBJECTIVES</vt:lpstr>
      <vt:lpstr>AIMS AND OBJECTIVES</vt:lpstr>
      <vt:lpstr>Methodology</vt:lpstr>
      <vt:lpstr>Methodology</vt:lpstr>
      <vt:lpstr>Expected Outcomes</vt:lpstr>
      <vt:lpstr>Expected Outcomes</vt:lpstr>
      <vt:lpstr>Summary</vt:lpstr>
      <vt:lpstr>Summary</vt:lpstr>
      <vt:lpstr>Thanks. </vt:lpstr>
    </vt:vector>
  </TitlesOfParts>
  <Manager>iSlide</Manager>
  <Company>iSlide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iSlide</dc:creator>
  <cp:lastModifiedBy>左 航</cp:lastModifiedBy>
  <cp:revision>33</cp:revision>
  <cp:lastPrinted>2019-04-28T16:00:00Z</cp:lastPrinted>
  <dcterms:created xsi:type="dcterms:W3CDTF">2019-04-28T16:00:00Z</dcterms:created>
  <dcterms:modified xsi:type="dcterms:W3CDTF">2020-03-27T17:10:02Z</dcterms:modified>
  <cp:category>oral defense</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lide.Theme">
    <vt:lpwstr>717a22b7-3976-409a-a111-595a184d472a</vt:lpwstr>
  </property>
</Properties>
</file>