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484" autoAdjust="0"/>
  </p:normalViewPr>
  <p:slideViewPr>
    <p:cSldViewPr>
      <p:cViewPr>
        <p:scale>
          <a:sx n="75" d="100"/>
          <a:sy n="75" d="100"/>
        </p:scale>
        <p:origin x="1666" y="-1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78663B-196E-4CFA-8F87-8F3FF67D039F}"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6D37C6DF-0D14-4D27-BF93-7A230D4E3ED1}">
      <dgm:prSet phldrT="[Text]"/>
      <dgm:spPr/>
      <dgm:t>
        <a:bodyPr/>
        <a:lstStyle/>
        <a:p>
          <a:r>
            <a:rPr lang="en-GB" u="none" strike="noStrike" dirty="0">
              <a:effectLst/>
              <a:latin typeface="Times New Roman" panose="02020603050405020304" pitchFamily="18" charset="0"/>
              <a:ea typeface="Times New Roman" panose="02020603050405020304" pitchFamily="18" charset="0"/>
            </a:rPr>
            <a:t>Middle age customers segment </a:t>
          </a:r>
          <a:endParaRPr lang="en-US" dirty="0"/>
        </a:p>
      </dgm:t>
    </dgm:pt>
    <dgm:pt modelId="{1424BF3A-6EE9-4C62-85F2-443A0945D34D}" type="parTrans" cxnId="{4C148830-AE23-40AC-BB2E-ECC24C64AE1B}">
      <dgm:prSet/>
      <dgm:spPr/>
      <dgm:t>
        <a:bodyPr/>
        <a:lstStyle/>
        <a:p>
          <a:endParaRPr lang="en-US"/>
        </a:p>
      </dgm:t>
    </dgm:pt>
    <dgm:pt modelId="{BF74FDA3-330F-452A-88FC-6C6934140DB5}" type="sibTrans" cxnId="{4C148830-AE23-40AC-BB2E-ECC24C64AE1B}">
      <dgm:prSet/>
      <dgm:spPr/>
      <dgm:t>
        <a:bodyPr/>
        <a:lstStyle/>
        <a:p>
          <a:endParaRPr lang="en-US"/>
        </a:p>
      </dgm:t>
    </dgm:pt>
    <dgm:pt modelId="{1190D829-6297-4E93-BD8B-2E2C7E7E0CF8}">
      <dgm:prSet/>
      <dgm:spPr/>
      <dgm:t>
        <a:bodyPr/>
        <a:lstStyle/>
        <a:p>
          <a:r>
            <a:rPr lang="en-GB" u="none" strike="noStrike" dirty="0">
              <a:effectLst/>
              <a:latin typeface="Times New Roman" panose="02020603050405020304" pitchFamily="18" charset="0"/>
              <a:ea typeface="Times New Roman" panose="02020603050405020304" pitchFamily="18" charset="0"/>
            </a:rPr>
            <a:t>Lower-middle-class</a:t>
          </a:r>
        </a:p>
      </dgm:t>
    </dgm:pt>
    <dgm:pt modelId="{FED14F1C-A500-4C49-B2C2-9BF94A51C4BA}" type="parTrans" cxnId="{40F538BB-AA23-4CA0-9587-1ECEEF70BD41}">
      <dgm:prSet/>
      <dgm:spPr/>
      <dgm:t>
        <a:bodyPr/>
        <a:lstStyle/>
        <a:p>
          <a:endParaRPr lang="en-US"/>
        </a:p>
      </dgm:t>
    </dgm:pt>
    <dgm:pt modelId="{26F08E1D-F744-438F-9676-0804B52161E6}" type="sibTrans" cxnId="{40F538BB-AA23-4CA0-9587-1ECEEF70BD41}">
      <dgm:prSet/>
      <dgm:spPr/>
      <dgm:t>
        <a:bodyPr/>
        <a:lstStyle/>
        <a:p>
          <a:endParaRPr lang="en-US"/>
        </a:p>
      </dgm:t>
    </dgm:pt>
    <dgm:pt modelId="{823C962C-FD11-42C3-8743-BBFD1A6437FE}">
      <dgm:prSet/>
      <dgm:spPr/>
      <dgm:t>
        <a:bodyPr/>
        <a:lstStyle/>
        <a:p>
          <a:r>
            <a:rPr lang="en-GB" u="none" strike="noStrike" dirty="0">
              <a:effectLst/>
              <a:latin typeface="Times New Roman" panose="02020603050405020304" pitchFamily="18" charset="0"/>
              <a:ea typeface="Times New Roman" panose="02020603050405020304" pitchFamily="18" charset="0"/>
            </a:rPr>
            <a:t>Business travellers </a:t>
          </a:r>
        </a:p>
      </dgm:t>
    </dgm:pt>
    <dgm:pt modelId="{D0EBE18F-211A-4388-B771-4FE208852EB4}" type="parTrans" cxnId="{4E5B562C-EF25-4694-8F86-7D65A98DFA76}">
      <dgm:prSet/>
      <dgm:spPr/>
      <dgm:t>
        <a:bodyPr/>
        <a:lstStyle/>
        <a:p>
          <a:endParaRPr lang="en-US"/>
        </a:p>
      </dgm:t>
    </dgm:pt>
    <dgm:pt modelId="{65300002-2F6C-4B03-A2A2-82D60922DAE5}" type="sibTrans" cxnId="{4E5B562C-EF25-4694-8F86-7D65A98DFA76}">
      <dgm:prSet/>
      <dgm:spPr/>
      <dgm:t>
        <a:bodyPr/>
        <a:lstStyle/>
        <a:p>
          <a:endParaRPr lang="en-US"/>
        </a:p>
      </dgm:t>
    </dgm:pt>
    <dgm:pt modelId="{6921253C-4283-4186-9E77-41B6311C4AA2}">
      <dgm:prSet/>
      <dgm:spPr/>
      <dgm:t>
        <a:bodyPr/>
        <a:lstStyle/>
        <a:p>
          <a:r>
            <a:rPr lang="en-GB" u="none" strike="noStrike" dirty="0">
              <a:effectLst/>
              <a:latin typeface="Times New Roman" panose="02020603050405020304" pitchFamily="18" charset="0"/>
              <a:ea typeface="Times New Roman" panose="02020603050405020304" pitchFamily="18" charset="0"/>
            </a:rPr>
            <a:t>Honeymooners and vacationers </a:t>
          </a:r>
          <a:endParaRPr lang="en-US" dirty="0"/>
        </a:p>
      </dgm:t>
    </dgm:pt>
    <dgm:pt modelId="{EFA6C01E-6587-4EF0-BF6D-7DE89A0ED35F}" type="parTrans" cxnId="{217096BE-EA3E-4E50-AB0D-B2DD49ACD638}">
      <dgm:prSet/>
      <dgm:spPr/>
      <dgm:t>
        <a:bodyPr/>
        <a:lstStyle/>
        <a:p>
          <a:endParaRPr lang="en-US"/>
        </a:p>
      </dgm:t>
    </dgm:pt>
    <dgm:pt modelId="{A145B152-B553-4AE1-A1CA-321B154B148C}" type="sibTrans" cxnId="{217096BE-EA3E-4E50-AB0D-B2DD49ACD638}">
      <dgm:prSet/>
      <dgm:spPr/>
      <dgm:t>
        <a:bodyPr/>
        <a:lstStyle/>
        <a:p>
          <a:endParaRPr lang="en-US"/>
        </a:p>
      </dgm:t>
    </dgm:pt>
    <dgm:pt modelId="{1EAC4723-DCAE-498F-B2A0-511D4345026C}" type="pres">
      <dgm:prSet presAssocID="{0278663B-196E-4CFA-8F87-8F3FF67D039F}" presName="linear" presStyleCnt="0">
        <dgm:presLayoutVars>
          <dgm:dir/>
          <dgm:animLvl val="lvl"/>
          <dgm:resizeHandles val="exact"/>
        </dgm:presLayoutVars>
      </dgm:prSet>
      <dgm:spPr/>
    </dgm:pt>
    <dgm:pt modelId="{F020325B-6968-40F8-80EB-F2E04B21352B}" type="pres">
      <dgm:prSet presAssocID="{6D37C6DF-0D14-4D27-BF93-7A230D4E3ED1}" presName="parentLin" presStyleCnt="0"/>
      <dgm:spPr/>
    </dgm:pt>
    <dgm:pt modelId="{F58B5678-239B-43EB-B2C1-7378D5C0B275}" type="pres">
      <dgm:prSet presAssocID="{6D37C6DF-0D14-4D27-BF93-7A230D4E3ED1}" presName="parentLeftMargin" presStyleLbl="node1" presStyleIdx="0" presStyleCnt="4"/>
      <dgm:spPr/>
    </dgm:pt>
    <dgm:pt modelId="{53536235-3F15-44C0-8B3A-DC70CD02A9CA}" type="pres">
      <dgm:prSet presAssocID="{6D37C6DF-0D14-4D27-BF93-7A230D4E3ED1}" presName="parentText" presStyleLbl="node1" presStyleIdx="0" presStyleCnt="4">
        <dgm:presLayoutVars>
          <dgm:chMax val="0"/>
          <dgm:bulletEnabled val="1"/>
        </dgm:presLayoutVars>
      </dgm:prSet>
      <dgm:spPr/>
    </dgm:pt>
    <dgm:pt modelId="{4C7D71A7-9AEA-42AD-8A78-737AF8F8B2F1}" type="pres">
      <dgm:prSet presAssocID="{6D37C6DF-0D14-4D27-BF93-7A230D4E3ED1}" presName="negativeSpace" presStyleCnt="0"/>
      <dgm:spPr/>
    </dgm:pt>
    <dgm:pt modelId="{F8CF3204-34A0-4C99-A8E9-22A07DC86B40}" type="pres">
      <dgm:prSet presAssocID="{6D37C6DF-0D14-4D27-BF93-7A230D4E3ED1}" presName="childText" presStyleLbl="conFgAcc1" presStyleIdx="0" presStyleCnt="4">
        <dgm:presLayoutVars>
          <dgm:bulletEnabled val="1"/>
        </dgm:presLayoutVars>
      </dgm:prSet>
      <dgm:spPr/>
    </dgm:pt>
    <dgm:pt modelId="{C4F3F67E-07C8-47B3-A7C7-05A40B2AA0C7}" type="pres">
      <dgm:prSet presAssocID="{BF74FDA3-330F-452A-88FC-6C6934140DB5}" presName="spaceBetweenRectangles" presStyleCnt="0"/>
      <dgm:spPr/>
    </dgm:pt>
    <dgm:pt modelId="{B4BF70FD-35D0-4332-9436-F44D7F983CC2}" type="pres">
      <dgm:prSet presAssocID="{1190D829-6297-4E93-BD8B-2E2C7E7E0CF8}" presName="parentLin" presStyleCnt="0"/>
      <dgm:spPr/>
    </dgm:pt>
    <dgm:pt modelId="{51B6B6E5-8B77-4FDE-B566-D567E566155D}" type="pres">
      <dgm:prSet presAssocID="{1190D829-6297-4E93-BD8B-2E2C7E7E0CF8}" presName="parentLeftMargin" presStyleLbl="node1" presStyleIdx="0" presStyleCnt="4"/>
      <dgm:spPr/>
    </dgm:pt>
    <dgm:pt modelId="{B8B8AE3E-02CE-42FA-B919-EE1AF79D1D67}" type="pres">
      <dgm:prSet presAssocID="{1190D829-6297-4E93-BD8B-2E2C7E7E0CF8}" presName="parentText" presStyleLbl="node1" presStyleIdx="1" presStyleCnt="4">
        <dgm:presLayoutVars>
          <dgm:chMax val="0"/>
          <dgm:bulletEnabled val="1"/>
        </dgm:presLayoutVars>
      </dgm:prSet>
      <dgm:spPr/>
    </dgm:pt>
    <dgm:pt modelId="{A3582AB4-B656-421C-AC70-56EA2C50D31E}" type="pres">
      <dgm:prSet presAssocID="{1190D829-6297-4E93-BD8B-2E2C7E7E0CF8}" presName="negativeSpace" presStyleCnt="0"/>
      <dgm:spPr/>
    </dgm:pt>
    <dgm:pt modelId="{A84E6C18-67E5-4C2A-8264-3842378D4227}" type="pres">
      <dgm:prSet presAssocID="{1190D829-6297-4E93-BD8B-2E2C7E7E0CF8}" presName="childText" presStyleLbl="conFgAcc1" presStyleIdx="1" presStyleCnt="4">
        <dgm:presLayoutVars>
          <dgm:bulletEnabled val="1"/>
        </dgm:presLayoutVars>
      </dgm:prSet>
      <dgm:spPr/>
    </dgm:pt>
    <dgm:pt modelId="{AA5288FA-C082-440E-9C16-0F80DDB44CFC}" type="pres">
      <dgm:prSet presAssocID="{26F08E1D-F744-438F-9676-0804B52161E6}" presName="spaceBetweenRectangles" presStyleCnt="0"/>
      <dgm:spPr/>
    </dgm:pt>
    <dgm:pt modelId="{39B380BA-2E64-4CAE-B324-2D683FD227C5}" type="pres">
      <dgm:prSet presAssocID="{823C962C-FD11-42C3-8743-BBFD1A6437FE}" presName="parentLin" presStyleCnt="0"/>
      <dgm:spPr/>
    </dgm:pt>
    <dgm:pt modelId="{498BA669-BA08-4AF4-96F9-C3053FA4A3E5}" type="pres">
      <dgm:prSet presAssocID="{823C962C-FD11-42C3-8743-BBFD1A6437FE}" presName="parentLeftMargin" presStyleLbl="node1" presStyleIdx="1" presStyleCnt="4"/>
      <dgm:spPr/>
    </dgm:pt>
    <dgm:pt modelId="{C83864ED-08C6-4D97-BC2D-C2F7FC82D4E2}" type="pres">
      <dgm:prSet presAssocID="{823C962C-FD11-42C3-8743-BBFD1A6437FE}" presName="parentText" presStyleLbl="node1" presStyleIdx="2" presStyleCnt="4">
        <dgm:presLayoutVars>
          <dgm:chMax val="0"/>
          <dgm:bulletEnabled val="1"/>
        </dgm:presLayoutVars>
      </dgm:prSet>
      <dgm:spPr/>
    </dgm:pt>
    <dgm:pt modelId="{554663E9-09B6-42BE-B1AC-524AFFE45359}" type="pres">
      <dgm:prSet presAssocID="{823C962C-FD11-42C3-8743-BBFD1A6437FE}" presName="negativeSpace" presStyleCnt="0"/>
      <dgm:spPr/>
    </dgm:pt>
    <dgm:pt modelId="{14FAF29E-A2C5-44A9-AB11-FED8BA318E75}" type="pres">
      <dgm:prSet presAssocID="{823C962C-FD11-42C3-8743-BBFD1A6437FE}" presName="childText" presStyleLbl="conFgAcc1" presStyleIdx="2" presStyleCnt="4">
        <dgm:presLayoutVars>
          <dgm:bulletEnabled val="1"/>
        </dgm:presLayoutVars>
      </dgm:prSet>
      <dgm:spPr/>
    </dgm:pt>
    <dgm:pt modelId="{BCF29750-59F6-4D26-BFB8-DDB45E773006}" type="pres">
      <dgm:prSet presAssocID="{65300002-2F6C-4B03-A2A2-82D60922DAE5}" presName="spaceBetweenRectangles" presStyleCnt="0"/>
      <dgm:spPr/>
    </dgm:pt>
    <dgm:pt modelId="{2606B5F0-5147-4EAD-ABBB-09C22AAC9055}" type="pres">
      <dgm:prSet presAssocID="{6921253C-4283-4186-9E77-41B6311C4AA2}" presName="parentLin" presStyleCnt="0"/>
      <dgm:spPr/>
    </dgm:pt>
    <dgm:pt modelId="{E4804CD7-A315-45A3-BDE9-7712AC43F255}" type="pres">
      <dgm:prSet presAssocID="{6921253C-4283-4186-9E77-41B6311C4AA2}" presName="parentLeftMargin" presStyleLbl="node1" presStyleIdx="2" presStyleCnt="4"/>
      <dgm:spPr/>
    </dgm:pt>
    <dgm:pt modelId="{707CB587-5E77-4F14-B1FF-05F6D53E2330}" type="pres">
      <dgm:prSet presAssocID="{6921253C-4283-4186-9E77-41B6311C4AA2}" presName="parentText" presStyleLbl="node1" presStyleIdx="3" presStyleCnt="4">
        <dgm:presLayoutVars>
          <dgm:chMax val="0"/>
          <dgm:bulletEnabled val="1"/>
        </dgm:presLayoutVars>
      </dgm:prSet>
      <dgm:spPr/>
    </dgm:pt>
    <dgm:pt modelId="{372F17A3-AFC7-4570-B1EB-04FDDB3F68F9}" type="pres">
      <dgm:prSet presAssocID="{6921253C-4283-4186-9E77-41B6311C4AA2}" presName="negativeSpace" presStyleCnt="0"/>
      <dgm:spPr/>
    </dgm:pt>
    <dgm:pt modelId="{0E18AC85-0524-47A3-BF59-7100375B90CC}" type="pres">
      <dgm:prSet presAssocID="{6921253C-4283-4186-9E77-41B6311C4AA2}" presName="childText" presStyleLbl="conFgAcc1" presStyleIdx="3" presStyleCnt="4">
        <dgm:presLayoutVars>
          <dgm:bulletEnabled val="1"/>
        </dgm:presLayoutVars>
      </dgm:prSet>
      <dgm:spPr/>
    </dgm:pt>
  </dgm:ptLst>
  <dgm:cxnLst>
    <dgm:cxn modelId="{BE222003-AB87-4D76-9086-6219AF5AE427}" type="presOf" srcId="{6921253C-4283-4186-9E77-41B6311C4AA2}" destId="{707CB587-5E77-4F14-B1FF-05F6D53E2330}" srcOrd="1" destOrd="0" presId="urn:microsoft.com/office/officeart/2005/8/layout/list1"/>
    <dgm:cxn modelId="{3351EA10-E49E-4540-A7E0-C05313BFB1E7}" type="presOf" srcId="{823C962C-FD11-42C3-8743-BBFD1A6437FE}" destId="{C83864ED-08C6-4D97-BC2D-C2F7FC82D4E2}" srcOrd="1" destOrd="0" presId="urn:microsoft.com/office/officeart/2005/8/layout/list1"/>
    <dgm:cxn modelId="{4E5B562C-EF25-4694-8F86-7D65A98DFA76}" srcId="{0278663B-196E-4CFA-8F87-8F3FF67D039F}" destId="{823C962C-FD11-42C3-8743-BBFD1A6437FE}" srcOrd="2" destOrd="0" parTransId="{D0EBE18F-211A-4388-B771-4FE208852EB4}" sibTransId="{65300002-2F6C-4B03-A2A2-82D60922DAE5}"/>
    <dgm:cxn modelId="{4C148830-AE23-40AC-BB2E-ECC24C64AE1B}" srcId="{0278663B-196E-4CFA-8F87-8F3FF67D039F}" destId="{6D37C6DF-0D14-4D27-BF93-7A230D4E3ED1}" srcOrd="0" destOrd="0" parTransId="{1424BF3A-6EE9-4C62-85F2-443A0945D34D}" sibTransId="{BF74FDA3-330F-452A-88FC-6C6934140DB5}"/>
    <dgm:cxn modelId="{234F6244-B77A-475C-8C06-760F317DCA88}" type="presOf" srcId="{6D37C6DF-0D14-4D27-BF93-7A230D4E3ED1}" destId="{53536235-3F15-44C0-8B3A-DC70CD02A9CA}" srcOrd="1" destOrd="0" presId="urn:microsoft.com/office/officeart/2005/8/layout/list1"/>
    <dgm:cxn modelId="{4FC29B48-1D21-4B5A-9E15-54E19A1C157F}" type="presOf" srcId="{0278663B-196E-4CFA-8F87-8F3FF67D039F}" destId="{1EAC4723-DCAE-498F-B2A0-511D4345026C}" srcOrd="0" destOrd="0" presId="urn:microsoft.com/office/officeart/2005/8/layout/list1"/>
    <dgm:cxn modelId="{423A0753-84DA-411A-8C5C-A1218A4928A7}" type="presOf" srcId="{6D37C6DF-0D14-4D27-BF93-7A230D4E3ED1}" destId="{F58B5678-239B-43EB-B2C1-7378D5C0B275}" srcOrd="0" destOrd="0" presId="urn:microsoft.com/office/officeart/2005/8/layout/list1"/>
    <dgm:cxn modelId="{DAB3C87C-78F0-41C6-874F-2A6486D3B1DD}" type="presOf" srcId="{1190D829-6297-4E93-BD8B-2E2C7E7E0CF8}" destId="{B8B8AE3E-02CE-42FA-B919-EE1AF79D1D67}" srcOrd="1" destOrd="0" presId="urn:microsoft.com/office/officeart/2005/8/layout/list1"/>
    <dgm:cxn modelId="{8CD6A885-ABCA-4C3E-BAFD-B84B7059DCE4}" type="presOf" srcId="{1190D829-6297-4E93-BD8B-2E2C7E7E0CF8}" destId="{51B6B6E5-8B77-4FDE-B566-D567E566155D}" srcOrd="0" destOrd="0" presId="urn:microsoft.com/office/officeart/2005/8/layout/list1"/>
    <dgm:cxn modelId="{CB1322A1-FD2F-42FF-816C-BCCCC644F31D}" type="presOf" srcId="{6921253C-4283-4186-9E77-41B6311C4AA2}" destId="{E4804CD7-A315-45A3-BDE9-7712AC43F255}" srcOrd="0" destOrd="0" presId="urn:microsoft.com/office/officeart/2005/8/layout/list1"/>
    <dgm:cxn modelId="{4E25BAA6-4C9F-43B3-B506-5E2F9531D641}" type="presOf" srcId="{823C962C-FD11-42C3-8743-BBFD1A6437FE}" destId="{498BA669-BA08-4AF4-96F9-C3053FA4A3E5}" srcOrd="0" destOrd="0" presId="urn:microsoft.com/office/officeart/2005/8/layout/list1"/>
    <dgm:cxn modelId="{40F538BB-AA23-4CA0-9587-1ECEEF70BD41}" srcId="{0278663B-196E-4CFA-8F87-8F3FF67D039F}" destId="{1190D829-6297-4E93-BD8B-2E2C7E7E0CF8}" srcOrd="1" destOrd="0" parTransId="{FED14F1C-A500-4C49-B2C2-9BF94A51C4BA}" sibTransId="{26F08E1D-F744-438F-9676-0804B52161E6}"/>
    <dgm:cxn modelId="{217096BE-EA3E-4E50-AB0D-B2DD49ACD638}" srcId="{0278663B-196E-4CFA-8F87-8F3FF67D039F}" destId="{6921253C-4283-4186-9E77-41B6311C4AA2}" srcOrd="3" destOrd="0" parTransId="{EFA6C01E-6587-4EF0-BF6D-7DE89A0ED35F}" sibTransId="{A145B152-B553-4AE1-A1CA-321B154B148C}"/>
    <dgm:cxn modelId="{5225BE32-A4B1-4E6B-9F84-4D21793B906F}" type="presParOf" srcId="{1EAC4723-DCAE-498F-B2A0-511D4345026C}" destId="{F020325B-6968-40F8-80EB-F2E04B21352B}" srcOrd="0" destOrd="0" presId="urn:microsoft.com/office/officeart/2005/8/layout/list1"/>
    <dgm:cxn modelId="{A464259E-43B8-4ADA-8994-2E34192B7163}" type="presParOf" srcId="{F020325B-6968-40F8-80EB-F2E04B21352B}" destId="{F58B5678-239B-43EB-B2C1-7378D5C0B275}" srcOrd="0" destOrd="0" presId="urn:microsoft.com/office/officeart/2005/8/layout/list1"/>
    <dgm:cxn modelId="{C16FAADC-8A90-4A7F-AC50-A79E14346BB7}" type="presParOf" srcId="{F020325B-6968-40F8-80EB-F2E04B21352B}" destId="{53536235-3F15-44C0-8B3A-DC70CD02A9CA}" srcOrd="1" destOrd="0" presId="urn:microsoft.com/office/officeart/2005/8/layout/list1"/>
    <dgm:cxn modelId="{2835B702-BCC7-41A9-948B-55EEE15B7EC7}" type="presParOf" srcId="{1EAC4723-DCAE-498F-B2A0-511D4345026C}" destId="{4C7D71A7-9AEA-42AD-8A78-737AF8F8B2F1}" srcOrd="1" destOrd="0" presId="urn:microsoft.com/office/officeart/2005/8/layout/list1"/>
    <dgm:cxn modelId="{442C57C8-AB12-4B2E-9A1F-D20C907FB343}" type="presParOf" srcId="{1EAC4723-DCAE-498F-B2A0-511D4345026C}" destId="{F8CF3204-34A0-4C99-A8E9-22A07DC86B40}" srcOrd="2" destOrd="0" presId="urn:microsoft.com/office/officeart/2005/8/layout/list1"/>
    <dgm:cxn modelId="{C2620C7D-56C4-4DE4-97E3-6FE5A5E5CEF0}" type="presParOf" srcId="{1EAC4723-DCAE-498F-B2A0-511D4345026C}" destId="{C4F3F67E-07C8-47B3-A7C7-05A40B2AA0C7}" srcOrd="3" destOrd="0" presId="urn:microsoft.com/office/officeart/2005/8/layout/list1"/>
    <dgm:cxn modelId="{CA89FD92-22FF-4B18-8097-F97D7624025B}" type="presParOf" srcId="{1EAC4723-DCAE-498F-B2A0-511D4345026C}" destId="{B4BF70FD-35D0-4332-9436-F44D7F983CC2}" srcOrd="4" destOrd="0" presId="urn:microsoft.com/office/officeart/2005/8/layout/list1"/>
    <dgm:cxn modelId="{439D54D7-DE13-4763-A84E-040F077F6BC7}" type="presParOf" srcId="{B4BF70FD-35D0-4332-9436-F44D7F983CC2}" destId="{51B6B6E5-8B77-4FDE-B566-D567E566155D}" srcOrd="0" destOrd="0" presId="urn:microsoft.com/office/officeart/2005/8/layout/list1"/>
    <dgm:cxn modelId="{B838324E-09D1-404B-9501-FAD13117BEC3}" type="presParOf" srcId="{B4BF70FD-35D0-4332-9436-F44D7F983CC2}" destId="{B8B8AE3E-02CE-42FA-B919-EE1AF79D1D67}" srcOrd="1" destOrd="0" presId="urn:microsoft.com/office/officeart/2005/8/layout/list1"/>
    <dgm:cxn modelId="{EDCC1212-0321-4D71-A237-BE5D52AFB68B}" type="presParOf" srcId="{1EAC4723-DCAE-498F-B2A0-511D4345026C}" destId="{A3582AB4-B656-421C-AC70-56EA2C50D31E}" srcOrd="5" destOrd="0" presId="urn:microsoft.com/office/officeart/2005/8/layout/list1"/>
    <dgm:cxn modelId="{28A7A26C-36C8-414F-9BA1-1671592D7A1A}" type="presParOf" srcId="{1EAC4723-DCAE-498F-B2A0-511D4345026C}" destId="{A84E6C18-67E5-4C2A-8264-3842378D4227}" srcOrd="6" destOrd="0" presId="urn:microsoft.com/office/officeart/2005/8/layout/list1"/>
    <dgm:cxn modelId="{969CEE65-A93D-4656-8DDA-AD0D01D720F4}" type="presParOf" srcId="{1EAC4723-DCAE-498F-B2A0-511D4345026C}" destId="{AA5288FA-C082-440E-9C16-0F80DDB44CFC}" srcOrd="7" destOrd="0" presId="urn:microsoft.com/office/officeart/2005/8/layout/list1"/>
    <dgm:cxn modelId="{8BDE8900-A720-4D3A-BDBB-3E56560D5743}" type="presParOf" srcId="{1EAC4723-DCAE-498F-B2A0-511D4345026C}" destId="{39B380BA-2E64-4CAE-B324-2D683FD227C5}" srcOrd="8" destOrd="0" presId="urn:microsoft.com/office/officeart/2005/8/layout/list1"/>
    <dgm:cxn modelId="{C6F0F659-1C11-4CE1-B75B-1BF4292BE015}" type="presParOf" srcId="{39B380BA-2E64-4CAE-B324-2D683FD227C5}" destId="{498BA669-BA08-4AF4-96F9-C3053FA4A3E5}" srcOrd="0" destOrd="0" presId="urn:microsoft.com/office/officeart/2005/8/layout/list1"/>
    <dgm:cxn modelId="{7AB0AAD5-0277-42F7-997B-E56188C8731C}" type="presParOf" srcId="{39B380BA-2E64-4CAE-B324-2D683FD227C5}" destId="{C83864ED-08C6-4D97-BC2D-C2F7FC82D4E2}" srcOrd="1" destOrd="0" presId="urn:microsoft.com/office/officeart/2005/8/layout/list1"/>
    <dgm:cxn modelId="{C760EA21-3934-4469-9BAB-D2E9610D50DE}" type="presParOf" srcId="{1EAC4723-DCAE-498F-B2A0-511D4345026C}" destId="{554663E9-09B6-42BE-B1AC-524AFFE45359}" srcOrd="9" destOrd="0" presId="urn:microsoft.com/office/officeart/2005/8/layout/list1"/>
    <dgm:cxn modelId="{F5FBE08F-8A4F-4A2A-BEFD-F061F4923916}" type="presParOf" srcId="{1EAC4723-DCAE-498F-B2A0-511D4345026C}" destId="{14FAF29E-A2C5-44A9-AB11-FED8BA318E75}" srcOrd="10" destOrd="0" presId="urn:microsoft.com/office/officeart/2005/8/layout/list1"/>
    <dgm:cxn modelId="{1009EEF8-EA58-40A1-9048-9A0D4F53356E}" type="presParOf" srcId="{1EAC4723-DCAE-498F-B2A0-511D4345026C}" destId="{BCF29750-59F6-4D26-BFB8-DDB45E773006}" srcOrd="11" destOrd="0" presId="urn:microsoft.com/office/officeart/2005/8/layout/list1"/>
    <dgm:cxn modelId="{29C3CFAB-F19B-4709-8FB3-EFE09139E2B1}" type="presParOf" srcId="{1EAC4723-DCAE-498F-B2A0-511D4345026C}" destId="{2606B5F0-5147-4EAD-ABBB-09C22AAC9055}" srcOrd="12" destOrd="0" presId="urn:microsoft.com/office/officeart/2005/8/layout/list1"/>
    <dgm:cxn modelId="{AD7765AA-7175-400A-BAE9-09A3DA453D6C}" type="presParOf" srcId="{2606B5F0-5147-4EAD-ABBB-09C22AAC9055}" destId="{E4804CD7-A315-45A3-BDE9-7712AC43F255}" srcOrd="0" destOrd="0" presId="urn:microsoft.com/office/officeart/2005/8/layout/list1"/>
    <dgm:cxn modelId="{D3F4ACD7-EB69-4082-AA02-81CFE42CA5D8}" type="presParOf" srcId="{2606B5F0-5147-4EAD-ABBB-09C22AAC9055}" destId="{707CB587-5E77-4F14-B1FF-05F6D53E2330}" srcOrd="1" destOrd="0" presId="urn:microsoft.com/office/officeart/2005/8/layout/list1"/>
    <dgm:cxn modelId="{A6EF673B-DEDA-4F6D-B7FF-951191D823E7}" type="presParOf" srcId="{1EAC4723-DCAE-498F-B2A0-511D4345026C}" destId="{372F17A3-AFC7-4570-B1EB-04FDDB3F68F9}" srcOrd="13" destOrd="0" presId="urn:microsoft.com/office/officeart/2005/8/layout/list1"/>
    <dgm:cxn modelId="{8442DAE1-B4F0-484F-9181-1004F9F01AF0}" type="presParOf" srcId="{1EAC4723-DCAE-498F-B2A0-511D4345026C}" destId="{0E18AC85-0524-47A3-BF59-7100375B90C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4C059A-DE25-4277-881A-70BB2E9C8AA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38C5F047-DB4E-4FAD-8E94-1ACD8E4B540A}">
      <dgm:prSet phldrT="[Text]"/>
      <dgm:spPr/>
      <dgm:t>
        <a:bodyPr/>
        <a:lstStyle/>
        <a:p>
          <a:r>
            <a:rPr lang="en-GB" u="none" strike="noStrike" dirty="0">
              <a:effectLst/>
              <a:latin typeface="Times New Roman" panose="02020603050405020304" pitchFamily="18" charset="0"/>
              <a:ea typeface="Times New Roman" panose="02020603050405020304" pitchFamily="18" charset="0"/>
            </a:rPr>
            <a:t>Prior position </a:t>
          </a:r>
          <a:endParaRPr lang="en-US" dirty="0"/>
        </a:p>
      </dgm:t>
    </dgm:pt>
    <dgm:pt modelId="{7B71DEA8-BA11-4DB2-AD01-8304D3BF153D}" type="parTrans" cxnId="{B1EFD8FB-E5EE-429B-8314-9ADB555F2496}">
      <dgm:prSet/>
      <dgm:spPr/>
      <dgm:t>
        <a:bodyPr/>
        <a:lstStyle/>
        <a:p>
          <a:endParaRPr lang="en-US"/>
        </a:p>
      </dgm:t>
    </dgm:pt>
    <dgm:pt modelId="{11A07EF7-108C-421C-80ED-FDBD8EA77014}" type="sibTrans" cxnId="{B1EFD8FB-E5EE-429B-8314-9ADB555F2496}">
      <dgm:prSet/>
      <dgm:spPr/>
      <dgm:t>
        <a:bodyPr/>
        <a:lstStyle/>
        <a:p>
          <a:endParaRPr lang="en-US"/>
        </a:p>
      </dgm:t>
    </dgm:pt>
    <dgm:pt modelId="{FE73F234-07D8-4F9B-AC15-A1AB7DE732A8}">
      <dgm:prSet/>
      <dgm:spPr/>
      <dgm:t>
        <a:bodyPr/>
        <a:lstStyle/>
        <a:p>
          <a:r>
            <a:rPr lang="en-GB" u="none" strike="noStrike" dirty="0">
              <a:effectLst/>
              <a:latin typeface="Times New Roman" panose="02020603050405020304" pitchFamily="18" charset="0"/>
              <a:ea typeface="Times New Roman" panose="02020603050405020304" pitchFamily="18" charset="0"/>
            </a:rPr>
            <a:t>Integrity manner </a:t>
          </a:r>
        </a:p>
      </dgm:t>
    </dgm:pt>
    <dgm:pt modelId="{7491B6B4-35CD-444D-B6FB-A6D7B11908CC}" type="parTrans" cxnId="{085E6108-1FE8-48DE-A2BC-E07D11F927DA}">
      <dgm:prSet/>
      <dgm:spPr/>
      <dgm:t>
        <a:bodyPr/>
        <a:lstStyle/>
        <a:p>
          <a:endParaRPr lang="en-US"/>
        </a:p>
      </dgm:t>
    </dgm:pt>
    <dgm:pt modelId="{1548BF33-2283-47B3-9FB5-083A88210E0B}" type="sibTrans" cxnId="{085E6108-1FE8-48DE-A2BC-E07D11F927DA}">
      <dgm:prSet/>
      <dgm:spPr/>
      <dgm:t>
        <a:bodyPr/>
        <a:lstStyle/>
        <a:p>
          <a:endParaRPr lang="en-US"/>
        </a:p>
      </dgm:t>
    </dgm:pt>
    <dgm:pt modelId="{FA7DF75E-ED68-434B-9ADD-069368A0B8C6}">
      <dgm:prSet/>
      <dgm:spPr/>
      <dgm:t>
        <a:bodyPr/>
        <a:lstStyle/>
        <a:p>
          <a:r>
            <a:rPr lang="en-GB" u="none" strike="noStrike" dirty="0">
              <a:effectLst/>
              <a:latin typeface="Times New Roman" panose="02020603050405020304" pitchFamily="18" charset="0"/>
              <a:ea typeface="Times New Roman" panose="02020603050405020304" pitchFamily="18" charset="0"/>
            </a:rPr>
            <a:t>Excellence pursuing</a:t>
          </a:r>
        </a:p>
      </dgm:t>
    </dgm:pt>
    <dgm:pt modelId="{594B9EC9-C4D6-4428-A1C3-391FE11834C3}" type="parTrans" cxnId="{A768954D-D37F-45CF-85B0-79CD75259741}">
      <dgm:prSet/>
      <dgm:spPr/>
      <dgm:t>
        <a:bodyPr/>
        <a:lstStyle/>
        <a:p>
          <a:endParaRPr lang="en-US"/>
        </a:p>
      </dgm:t>
    </dgm:pt>
    <dgm:pt modelId="{FA08EEC8-0973-4A4D-92EF-F112FAD8C840}" type="sibTrans" cxnId="{A768954D-D37F-45CF-85B0-79CD75259741}">
      <dgm:prSet/>
      <dgm:spPr/>
      <dgm:t>
        <a:bodyPr/>
        <a:lstStyle/>
        <a:p>
          <a:endParaRPr lang="en-US"/>
        </a:p>
      </dgm:t>
    </dgm:pt>
    <dgm:pt modelId="{A311633B-52CE-4099-87BC-737801265096}">
      <dgm:prSet/>
      <dgm:spPr/>
      <dgm:t>
        <a:bodyPr/>
        <a:lstStyle/>
        <a:p>
          <a:r>
            <a:rPr lang="en-GB" u="none" strike="noStrike" dirty="0">
              <a:effectLst/>
              <a:latin typeface="Times New Roman" panose="02020603050405020304" pitchFamily="18" charset="0"/>
              <a:ea typeface="Times New Roman" panose="02020603050405020304" pitchFamily="18" charset="0"/>
            </a:rPr>
            <a:t>Embracing changes </a:t>
          </a:r>
          <a:endParaRPr lang="en-US" dirty="0"/>
        </a:p>
      </dgm:t>
    </dgm:pt>
    <dgm:pt modelId="{1D2FFDE4-901B-46CA-BABF-6836DAA8552D}" type="parTrans" cxnId="{A81F8E57-A7A2-468A-BF42-6B9FBD88A614}">
      <dgm:prSet/>
      <dgm:spPr/>
      <dgm:t>
        <a:bodyPr/>
        <a:lstStyle/>
        <a:p>
          <a:endParaRPr lang="en-US"/>
        </a:p>
      </dgm:t>
    </dgm:pt>
    <dgm:pt modelId="{86E004D8-391A-4A9C-8783-DFB41B7E761A}" type="sibTrans" cxnId="{A81F8E57-A7A2-468A-BF42-6B9FBD88A614}">
      <dgm:prSet/>
      <dgm:spPr/>
      <dgm:t>
        <a:bodyPr/>
        <a:lstStyle/>
        <a:p>
          <a:endParaRPr lang="en-US"/>
        </a:p>
      </dgm:t>
    </dgm:pt>
    <dgm:pt modelId="{27CBAB2F-87F6-4BE1-BD17-3FF2E09C92AA}" type="pres">
      <dgm:prSet presAssocID="{EF4C059A-DE25-4277-881A-70BB2E9C8AA9}" presName="diagram" presStyleCnt="0">
        <dgm:presLayoutVars>
          <dgm:dir/>
          <dgm:resizeHandles val="exact"/>
        </dgm:presLayoutVars>
      </dgm:prSet>
      <dgm:spPr/>
    </dgm:pt>
    <dgm:pt modelId="{B9B22060-7291-472E-A3E0-B5551ED3761E}" type="pres">
      <dgm:prSet presAssocID="{38C5F047-DB4E-4FAD-8E94-1ACD8E4B540A}" presName="node" presStyleLbl="node1" presStyleIdx="0" presStyleCnt="4">
        <dgm:presLayoutVars>
          <dgm:bulletEnabled val="1"/>
        </dgm:presLayoutVars>
      </dgm:prSet>
      <dgm:spPr/>
    </dgm:pt>
    <dgm:pt modelId="{096B70AF-64DB-4132-953F-B8C3E1A70819}" type="pres">
      <dgm:prSet presAssocID="{11A07EF7-108C-421C-80ED-FDBD8EA77014}" presName="sibTrans" presStyleCnt="0"/>
      <dgm:spPr/>
    </dgm:pt>
    <dgm:pt modelId="{C5094412-2A98-420F-B945-AC6DAF2F95AE}" type="pres">
      <dgm:prSet presAssocID="{FE73F234-07D8-4F9B-AC15-A1AB7DE732A8}" presName="node" presStyleLbl="node1" presStyleIdx="1" presStyleCnt="4">
        <dgm:presLayoutVars>
          <dgm:bulletEnabled val="1"/>
        </dgm:presLayoutVars>
      </dgm:prSet>
      <dgm:spPr/>
    </dgm:pt>
    <dgm:pt modelId="{D5AFDA29-103B-4035-981B-47C17FEA9B23}" type="pres">
      <dgm:prSet presAssocID="{1548BF33-2283-47B3-9FB5-083A88210E0B}" presName="sibTrans" presStyleCnt="0"/>
      <dgm:spPr/>
    </dgm:pt>
    <dgm:pt modelId="{EBD2D571-1A8E-40DE-934A-9779E9B8B9A9}" type="pres">
      <dgm:prSet presAssocID="{FA7DF75E-ED68-434B-9ADD-069368A0B8C6}" presName="node" presStyleLbl="node1" presStyleIdx="2" presStyleCnt="4">
        <dgm:presLayoutVars>
          <dgm:bulletEnabled val="1"/>
        </dgm:presLayoutVars>
      </dgm:prSet>
      <dgm:spPr/>
    </dgm:pt>
    <dgm:pt modelId="{7B9B2891-469B-466A-AD76-131CD1B01FD0}" type="pres">
      <dgm:prSet presAssocID="{FA08EEC8-0973-4A4D-92EF-F112FAD8C840}" presName="sibTrans" presStyleCnt="0"/>
      <dgm:spPr/>
    </dgm:pt>
    <dgm:pt modelId="{139C0CC3-049F-4273-8F6A-82C70D99C3F2}" type="pres">
      <dgm:prSet presAssocID="{A311633B-52CE-4099-87BC-737801265096}" presName="node" presStyleLbl="node1" presStyleIdx="3" presStyleCnt="4">
        <dgm:presLayoutVars>
          <dgm:bulletEnabled val="1"/>
        </dgm:presLayoutVars>
      </dgm:prSet>
      <dgm:spPr/>
    </dgm:pt>
  </dgm:ptLst>
  <dgm:cxnLst>
    <dgm:cxn modelId="{085E6108-1FE8-48DE-A2BC-E07D11F927DA}" srcId="{EF4C059A-DE25-4277-881A-70BB2E9C8AA9}" destId="{FE73F234-07D8-4F9B-AC15-A1AB7DE732A8}" srcOrd="1" destOrd="0" parTransId="{7491B6B4-35CD-444D-B6FB-A6D7B11908CC}" sibTransId="{1548BF33-2283-47B3-9FB5-083A88210E0B}"/>
    <dgm:cxn modelId="{62843120-75AE-4A11-8DF7-E39D0DD9000C}" type="presOf" srcId="{EF4C059A-DE25-4277-881A-70BB2E9C8AA9}" destId="{27CBAB2F-87F6-4BE1-BD17-3FF2E09C92AA}" srcOrd="0" destOrd="0" presId="urn:microsoft.com/office/officeart/2005/8/layout/default"/>
    <dgm:cxn modelId="{A768954D-D37F-45CF-85B0-79CD75259741}" srcId="{EF4C059A-DE25-4277-881A-70BB2E9C8AA9}" destId="{FA7DF75E-ED68-434B-9ADD-069368A0B8C6}" srcOrd="2" destOrd="0" parTransId="{594B9EC9-C4D6-4428-A1C3-391FE11834C3}" sibTransId="{FA08EEC8-0973-4A4D-92EF-F112FAD8C840}"/>
    <dgm:cxn modelId="{A81F8E57-A7A2-468A-BF42-6B9FBD88A614}" srcId="{EF4C059A-DE25-4277-881A-70BB2E9C8AA9}" destId="{A311633B-52CE-4099-87BC-737801265096}" srcOrd="3" destOrd="0" parTransId="{1D2FFDE4-901B-46CA-BABF-6836DAA8552D}" sibTransId="{86E004D8-391A-4A9C-8783-DFB41B7E761A}"/>
    <dgm:cxn modelId="{1135F8AE-12C4-4942-8A03-FA49A6277E52}" type="presOf" srcId="{A311633B-52CE-4099-87BC-737801265096}" destId="{139C0CC3-049F-4273-8F6A-82C70D99C3F2}" srcOrd="0" destOrd="0" presId="urn:microsoft.com/office/officeart/2005/8/layout/default"/>
    <dgm:cxn modelId="{092A3DD5-00EF-410D-B347-C4FA610E6C6A}" type="presOf" srcId="{FA7DF75E-ED68-434B-9ADD-069368A0B8C6}" destId="{EBD2D571-1A8E-40DE-934A-9779E9B8B9A9}" srcOrd="0" destOrd="0" presId="urn:microsoft.com/office/officeart/2005/8/layout/default"/>
    <dgm:cxn modelId="{60A26BDB-C0FE-44A8-B0AC-2E294F3700CA}" type="presOf" srcId="{38C5F047-DB4E-4FAD-8E94-1ACD8E4B540A}" destId="{B9B22060-7291-472E-A3E0-B5551ED3761E}" srcOrd="0" destOrd="0" presId="urn:microsoft.com/office/officeart/2005/8/layout/default"/>
    <dgm:cxn modelId="{7EAA09F1-EE4E-4D3E-A3DD-C220D2F9943A}" type="presOf" srcId="{FE73F234-07D8-4F9B-AC15-A1AB7DE732A8}" destId="{C5094412-2A98-420F-B945-AC6DAF2F95AE}" srcOrd="0" destOrd="0" presId="urn:microsoft.com/office/officeart/2005/8/layout/default"/>
    <dgm:cxn modelId="{B1EFD8FB-E5EE-429B-8314-9ADB555F2496}" srcId="{EF4C059A-DE25-4277-881A-70BB2E9C8AA9}" destId="{38C5F047-DB4E-4FAD-8E94-1ACD8E4B540A}" srcOrd="0" destOrd="0" parTransId="{7B71DEA8-BA11-4DB2-AD01-8304D3BF153D}" sibTransId="{11A07EF7-108C-421C-80ED-FDBD8EA77014}"/>
    <dgm:cxn modelId="{36B4BB85-F931-48E5-9846-D5AF96F97982}" type="presParOf" srcId="{27CBAB2F-87F6-4BE1-BD17-3FF2E09C92AA}" destId="{B9B22060-7291-472E-A3E0-B5551ED3761E}" srcOrd="0" destOrd="0" presId="urn:microsoft.com/office/officeart/2005/8/layout/default"/>
    <dgm:cxn modelId="{806B5B5C-C15E-4220-8997-E8C7F66B865A}" type="presParOf" srcId="{27CBAB2F-87F6-4BE1-BD17-3FF2E09C92AA}" destId="{096B70AF-64DB-4132-953F-B8C3E1A70819}" srcOrd="1" destOrd="0" presId="urn:microsoft.com/office/officeart/2005/8/layout/default"/>
    <dgm:cxn modelId="{0A315964-2889-46C9-877A-6865DBAE9613}" type="presParOf" srcId="{27CBAB2F-87F6-4BE1-BD17-3FF2E09C92AA}" destId="{C5094412-2A98-420F-B945-AC6DAF2F95AE}" srcOrd="2" destOrd="0" presId="urn:microsoft.com/office/officeart/2005/8/layout/default"/>
    <dgm:cxn modelId="{8A1CB634-5CF2-4CB2-8D35-B807897206F9}" type="presParOf" srcId="{27CBAB2F-87F6-4BE1-BD17-3FF2E09C92AA}" destId="{D5AFDA29-103B-4035-981B-47C17FEA9B23}" srcOrd="3" destOrd="0" presId="urn:microsoft.com/office/officeart/2005/8/layout/default"/>
    <dgm:cxn modelId="{8F941D66-DBA0-4D22-96FA-45DE4E39E277}" type="presParOf" srcId="{27CBAB2F-87F6-4BE1-BD17-3FF2E09C92AA}" destId="{EBD2D571-1A8E-40DE-934A-9779E9B8B9A9}" srcOrd="4" destOrd="0" presId="urn:microsoft.com/office/officeart/2005/8/layout/default"/>
    <dgm:cxn modelId="{58CD85CA-DF04-4FFC-95F5-8EEF3441F75C}" type="presParOf" srcId="{27CBAB2F-87F6-4BE1-BD17-3FF2E09C92AA}" destId="{7B9B2891-469B-466A-AD76-131CD1B01FD0}" srcOrd="5" destOrd="0" presId="urn:microsoft.com/office/officeart/2005/8/layout/default"/>
    <dgm:cxn modelId="{1ACDEEA9-0D83-4291-8DBB-07B6EDD00298}" type="presParOf" srcId="{27CBAB2F-87F6-4BE1-BD17-3FF2E09C92AA}" destId="{139C0CC3-049F-4273-8F6A-82C70D99C3F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DC522E-8234-4A08-B7A6-D6C2B3D9C58C}" type="doc">
      <dgm:prSet loTypeId="urn:microsoft.com/office/officeart/2005/8/layout/pyramid4" loCatId="relationship" qsTypeId="urn:microsoft.com/office/officeart/2005/8/quickstyle/simple1" qsCatId="simple" csTypeId="urn:microsoft.com/office/officeart/2005/8/colors/colorful5" csCatId="colorful" phldr="1"/>
      <dgm:spPr/>
      <dgm:t>
        <a:bodyPr/>
        <a:lstStyle/>
        <a:p>
          <a:endParaRPr lang="en-US"/>
        </a:p>
      </dgm:t>
    </dgm:pt>
    <dgm:pt modelId="{54BFD80A-6A97-4302-BE4E-8129356C216F}">
      <dgm:prSet phldrT="[Text]" custT="1"/>
      <dgm:spPr/>
      <dgm:t>
        <a:bodyPr/>
        <a:lstStyle/>
        <a:p>
          <a:r>
            <a:rPr lang="en-GB" sz="1400" u="none" strike="noStrike" dirty="0">
              <a:effectLst/>
              <a:latin typeface="Times New Roman" panose="02020603050405020304" pitchFamily="18" charset="0"/>
              <a:ea typeface="Times New Roman" panose="02020603050405020304" pitchFamily="18" charset="0"/>
            </a:rPr>
            <a:t>Quick and quality service </a:t>
          </a:r>
          <a:endParaRPr lang="en-US" sz="1400" dirty="0"/>
        </a:p>
      </dgm:t>
    </dgm:pt>
    <dgm:pt modelId="{9C8F5F74-C016-4AA7-AD38-16749395F941}" type="parTrans" cxnId="{D00EF20A-16FE-4D64-840D-B92A5B202C53}">
      <dgm:prSet/>
      <dgm:spPr/>
      <dgm:t>
        <a:bodyPr/>
        <a:lstStyle/>
        <a:p>
          <a:endParaRPr lang="en-US"/>
        </a:p>
      </dgm:t>
    </dgm:pt>
    <dgm:pt modelId="{AEFBADBC-A1FB-4DCE-8CF6-C5CA240F1C2C}" type="sibTrans" cxnId="{D00EF20A-16FE-4D64-840D-B92A5B202C53}">
      <dgm:prSet/>
      <dgm:spPr/>
      <dgm:t>
        <a:bodyPr/>
        <a:lstStyle/>
        <a:p>
          <a:endParaRPr lang="en-US"/>
        </a:p>
      </dgm:t>
    </dgm:pt>
    <dgm:pt modelId="{FA020EBC-05C2-44DC-9537-695CA24A03C1}">
      <dgm:prSet/>
      <dgm:spPr/>
      <dgm:t>
        <a:bodyPr/>
        <a:lstStyle/>
        <a:p>
          <a:r>
            <a:rPr lang="en-GB" u="none" strike="noStrike" dirty="0">
              <a:effectLst/>
              <a:latin typeface="Times New Roman" panose="02020603050405020304" pitchFamily="18" charset="0"/>
              <a:ea typeface="Times New Roman" panose="02020603050405020304" pitchFamily="18" charset="0"/>
            </a:rPr>
            <a:t>Clean and comfortable food </a:t>
          </a:r>
        </a:p>
      </dgm:t>
    </dgm:pt>
    <dgm:pt modelId="{BA13F8B2-A905-49E0-B766-518D7690012D}" type="parTrans" cxnId="{A078BD8A-41CD-40CB-9E8A-118DEC2AA84E}">
      <dgm:prSet/>
      <dgm:spPr/>
      <dgm:t>
        <a:bodyPr/>
        <a:lstStyle/>
        <a:p>
          <a:endParaRPr lang="en-US"/>
        </a:p>
      </dgm:t>
    </dgm:pt>
    <dgm:pt modelId="{4BCDC805-FBE8-4155-82D2-2F35031F11C6}" type="sibTrans" cxnId="{A078BD8A-41CD-40CB-9E8A-118DEC2AA84E}">
      <dgm:prSet/>
      <dgm:spPr/>
      <dgm:t>
        <a:bodyPr/>
        <a:lstStyle/>
        <a:p>
          <a:endParaRPr lang="en-US"/>
        </a:p>
      </dgm:t>
    </dgm:pt>
    <dgm:pt modelId="{C3A8CB45-3F2F-454D-93D8-FC7805633AF1}">
      <dgm:prSet/>
      <dgm:spPr/>
      <dgm:t>
        <a:bodyPr/>
        <a:lstStyle/>
        <a:p>
          <a:r>
            <a:rPr lang="en-GB" u="none" strike="noStrike" dirty="0">
              <a:effectLst/>
              <a:latin typeface="Times New Roman" panose="02020603050405020304" pitchFamily="18" charset="0"/>
              <a:ea typeface="Times New Roman" panose="02020603050405020304" pitchFamily="18" charset="0"/>
            </a:rPr>
            <a:t>Resolve issues</a:t>
          </a:r>
        </a:p>
      </dgm:t>
    </dgm:pt>
    <dgm:pt modelId="{B3FDB182-9F9F-40D0-9263-0BA89745BAF4}" type="parTrans" cxnId="{5F0E84C2-9B65-497C-A634-4F92CBEDB1C1}">
      <dgm:prSet/>
      <dgm:spPr/>
      <dgm:t>
        <a:bodyPr/>
        <a:lstStyle/>
        <a:p>
          <a:endParaRPr lang="en-US"/>
        </a:p>
      </dgm:t>
    </dgm:pt>
    <dgm:pt modelId="{C14917BD-AB04-4BAE-B3E4-49AAA042518D}" type="sibTrans" cxnId="{5F0E84C2-9B65-497C-A634-4F92CBEDB1C1}">
      <dgm:prSet/>
      <dgm:spPr/>
      <dgm:t>
        <a:bodyPr/>
        <a:lstStyle/>
        <a:p>
          <a:endParaRPr lang="en-US"/>
        </a:p>
      </dgm:t>
    </dgm:pt>
    <dgm:pt modelId="{06B32E41-C2CF-4A16-917D-F5BD3146BB08}">
      <dgm:prSet/>
      <dgm:spPr/>
      <dgm:t>
        <a:bodyPr/>
        <a:lstStyle/>
        <a:p>
          <a:r>
            <a:rPr lang="en-GB" u="none" strike="noStrike" dirty="0">
              <a:effectLst/>
              <a:latin typeface="Times New Roman" panose="02020603050405020304" pitchFamily="18" charset="0"/>
              <a:ea typeface="Times New Roman" panose="02020603050405020304" pitchFamily="18" charset="0"/>
            </a:rPr>
            <a:t>Quick response </a:t>
          </a:r>
          <a:endParaRPr lang="en-US" dirty="0"/>
        </a:p>
      </dgm:t>
    </dgm:pt>
    <dgm:pt modelId="{E35D26BB-AA3F-46D0-9F6A-CF4A35CB6AFC}" type="parTrans" cxnId="{419D7A8F-38E6-44F0-9E5E-0D7623815829}">
      <dgm:prSet/>
      <dgm:spPr/>
      <dgm:t>
        <a:bodyPr/>
        <a:lstStyle/>
        <a:p>
          <a:endParaRPr lang="en-US"/>
        </a:p>
      </dgm:t>
    </dgm:pt>
    <dgm:pt modelId="{ECCFE083-2C64-4E6E-9744-6845F0C05155}" type="sibTrans" cxnId="{419D7A8F-38E6-44F0-9E5E-0D7623815829}">
      <dgm:prSet/>
      <dgm:spPr/>
      <dgm:t>
        <a:bodyPr/>
        <a:lstStyle/>
        <a:p>
          <a:endParaRPr lang="en-US"/>
        </a:p>
      </dgm:t>
    </dgm:pt>
    <dgm:pt modelId="{381E9D75-5A5E-4CFC-B347-CB77950C76F6}" type="pres">
      <dgm:prSet presAssocID="{A8DC522E-8234-4A08-B7A6-D6C2B3D9C58C}" presName="compositeShape" presStyleCnt="0">
        <dgm:presLayoutVars>
          <dgm:chMax val="9"/>
          <dgm:dir/>
          <dgm:resizeHandles val="exact"/>
        </dgm:presLayoutVars>
      </dgm:prSet>
      <dgm:spPr/>
    </dgm:pt>
    <dgm:pt modelId="{17AD802B-DCFF-4F07-9548-2728ACACCE32}" type="pres">
      <dgm:prSet presAssocID="{A8DC522E-8234-4A08-B7A6-D6C2B3D9C58C}" presName="triangle1" presStyleLbl="node1" presStyleIdx="0" presStyleCnt="4">
        <dgm:presLayoutVars>
          <dgm:bulletEnabled val="1"/>
        </dgm:presLayoutVars>
      </dgm:prSet>
      <dgm:spPr/>
    </dgm:pt>
    <dgm:pt modelId="{611F6F98-499E-46C6-A537-44EA2E5793D2}" type="pres">
      <dgm:prSet presAssocID="{A8DC522E-8234-4A08-B7A6-D6C2B3D9C58C}" presName="triangle2" presStyleLbl="node1" presStyleIdx="1" presStyleCnt="4">
        <dgm:presLayoutVars>
          <dgm:bulletEnabled val="1"/>
        </dgm:presLayoutVars>
      </dgm:prSet>
      <dgm:spPr/>
    </dgm:pt>
    <dgm:pt modelId="{89635E88-6EBE-4821-A177-4AACAF670519}" type="pres">
      <dgm:prSet presAssocID="{A8DC522E-8234-4A08-B7A6-D6C2B3D9C58C}" presName="triangle3" presStyleLbl="node1" presStyleIdx="2" presStyleCnt="4">
        <dgm:presLayoutVars>
          <dgm:bulletEnabled val="1"/>
        </dgm:presLayoutVars>
      </dgm:prSet>
      <dgm:spPr/>
    </dgm:pt>
    <dgm:pt modelId="{232EB08E-6561-44D9-8F81-2262A927EAD8}" type="pres">
      <dgm:prSet presAssocID="{A8DC522E-8234-4A08-B7A6-D6C2B3D9C58C}" presName="triangle4" presStyleLbl="node1" presStyleIdx="3" presStyleCnt="4">
        <dgm:presLayoutVars>
          <dgm:bulletEnabled val="1"/>
        </dgm:presLayoutVars>
      </dgm:prSet>
      <dgm:spPr/>
    </dgm:pt>
  </dgm:ptLst>
  <dgm:cxnLst>
    <dgm:cxn modelId="{D00EF20A-16FE-4D64-840D-B92A5B202C53}" srcId="{A8DC522E-8234-4A08-B7A6-D6C2B3D9C58C}" destId="{54BFD80A-6A97-4302-BE4E-8129356C216F}" srcOrd="0" destOrd="0" parTransId="{9C8F5F74-C016-4AA7-AD38-16749395F941}" sibTransId="{AEFBADBC-A1FB-4DCE-8CF6-C5CA240F1C2C}"/>
    <dgm:cxn modelId="{3DB0F91F-A86A-4A71-9F49-1A6541FD4857}" type="presOf" srcId="{FA020EBC-05C2-44DC-9537-695CA24A03C1}" destId="{611F6F98-499E-46C6-A537-44EA2E5793D2}" srcOrd="0" destOrd="0" presId="urn:microsoft.com/office/officeart/2005/8/layout/pyramid4"/>
    <dgm:cxn modelId="{A078BD8A-41CD-40CB-9E8A-118DEC2AA84E}" srcId="{A8DC522E-8234-4A08-B7A6-D6C2B3D9C58C}" destId="{FA020EBC-05C2-44DC-9537-695CA24A03C1}" srcOrd="1" destOrd="0" parTransId="{BA13F8B2-A905-49E0-B766-518D7690012D}" sibTransId="{4BCDC805-FBE8-4155-82D2-2F35031F11C6}"/>
    <dgm:cxn modelId="{9381C38A-353F-46F7-AB84-2AA53F80954A}" type="presOf" srcId="{54BFD80A-6A97-4302-BE4E-8129356C216F}" destId="{17AD802B-DCFF-4F07-9548-2728ACACCE32}" srcOrd="0" destOrd="0" presId="urn:microsoft.com/office/officeart/2005/8/layout/pyramid4"/>
    <dgm:cxn modelId="{B94B2A8F-C29B-488D-901F-4B220D92862C}" type="presOf" srcId="{A8DC522E-8234-4A08-B7A6-D6C2B3D9C58C}" destId="{381E9D75-5A5E-4CFC-B347-CB77950C76F6}" srcOrd="0" destOrd="0" presId="urn:microsoft.com/office/officeart/2005/8/layout/pyramid4"/>
    <dgm:cxn modelId="{419D7A8F-38E6-44F0-9E5E-0D7623815829}" srcId="{A8DC522E-8234-4A08-B7A6-D6C2B3D9C58C}" destId="{06B32E41-C2CF-4A16-917D-F5BD3146BB08}" srcOrd="3" destOrd="0" parTransId="{E35D26BB-AA3F-46D0-9F6A-CF4A35CB6AFC}" sibTransId="{ECCFE083-2C64-4E6E-9744-6845F0C05155}"/>
    <dgm:cxn modelId="{47E5889C-31CF-4D79-B890-83FC6F43A7BC}" type="presOf" srcId="{C3A8CB45-3F2F-454D-93D8-FC7805633AF1}" destId="{89635E88-6EBE-4821-A177-4AACAF670519}" srcOrd="0" destOrd="0" presId="urn:microsoft.com/office/officeart/2005/8/layout/pyramid4"/>
    <dgm:cxn modelId="{5F0E84C2-9B65-497C-A634-4F92CBEDB1C1}" srcId="{A8DC522E-8234-4A08-B7A6-D6C2B3D9C58C}" destId="{C3A8CB45-3F2F-454D-93D8-FC7805633AF1}" srcOrd="2" destOrd="0" parTransId="{B3FDB182-9F9F-40D0-9263-0BA89745BAF4}" sibTransId="{C14917BD-AB04-4BAE-B3E4-49AAA042518D}"/>
    <dgm:cxn modelId="{3AC4BCD5-0FBA-4C07-80AE-002F4602A39D}" type="presOf" srcId="{06B32E41-C2CF-4A16-917D-F5BD3146BB08}" destId="{232EB08E-6561-44D9-8F81-2262A927EAD8}" srcOrd="0" destOrd="0" presId="urn:microsoft.com/office/officeart/2005/8/layout/pyramid4"/>
    <dgm:cxn modelId="{EF6629EF-2C87-4F25-A5F4-D6D9C600F2E2}" type="presParOf" srcId="{381E9D75-5A5E-4CFC-B347-CB77950C76F6}" destId="{17AD802B-DCFF-4F07-9548-2728ACACCE32}" srcOrd="0" destOrd="0" presId="urn:microsoft.com/office/officeart/2005/8/layout/pyramid4"/>
    <dgm:cxn modelId="{C4D7924B-F0F9-48BD-9AA4-C794EE008F41}" type="presParOf" srcId="{381E9D75-5A5E-4CFC-B347-CB77950C76F6}" destId="{611F6F98-499E-46C6-A537-44EA2E5793D2}" srcOrd="1" destOrd="0" presId="urn:microsoft.com/office/officeart/2005/8/layout/pyramid4"/>
    <dgm:cxn modelId="{546F84C6-715D-4F58-9E6D-40B4E3CD1EAB}" type="presParOf" srcId="{381E9D75-5A5E-4CFC-B347-CB77950C76F6}" destId="{89635E88-6EBE-4821-A177-4AACAF670519}" srcOrd="2" destOrd="0" presId="urn:microsoft.com/office/officeart/2005/8/layout/pyramid4"/>
    <dgm:cxn modelId="{5C6B9AC1-3CFF-4669-AA54-4902CB59FC98}" type="presParOf" srcId="{381E9D75-5A5E-4CFC-B347-CB77950C76F6}" destId="{232EB08E-6561-44D9-8F81-2262A927EAD8}"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8F90CA-AFB6-439B-9CD1-9B1BAABF9A36}"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58B60442-C89E-4246-BA88-2F1B78164B15}">
      <dgm:prSet phldrT="[Text]"/>
      <dgm:spPr/>
      <dgm:t>
        <a:bodyPr/>
        <a:lstStyle/>
        <a:p>
          <a:r>
            <a:rPr lang="en-GB" u="none" strike="noStrike" dirty="0">
              <a:effectLst/>
              <a:latin typeface="Times New Roman" panose="02020603050405020304" pitchFamily="18" charset="0"/>
              <a:ea typeface="Times New Roman" panose="02020603050405020304" pitchFamily="18" charset="0"/>
            </a:rPr>
            <a:t>24 hours services</a:t>
          </a:r>
          <a:endParaRPr lang="en-US" dirty="0"/>
        </a:p>
      </dgm:t>
    </dgm:pt>
    <dgm:pt modelId="{53BD7E63-027B-4D5A-999F-DBD5AEEF8B00}" type="parTrans" cxnId="{2B879AFE-D793-4F33-A413-B6D8004532DE}">
      <dgm:prSet/>
      <dgm:spPr/>
      <dgm:t>
        <a:bodyPr/>
        <a:lstStyle/>
        <a:p>
          <a:endParaRPr lang="en-US"/>
        </a:p>
      </dgm:t>
    </dgm:pt>
    <dgm:pt modelId="{B5C24966-ACC2-4A76-A02A-F4E82A4DF5EF}" type="sibTrans" cxnId="{2B879AFE-D793-4F33-A413-B6D8004532DE}">
      <dgm:prSet/>
      <dgm:spPr/>
      <dgm:t>
        <a:bodyPr/>
        <a:lstStyle/>
        <a:p>
          <a:endParaRPr lang="en-US"/>
        </a:p>
      </dgm:t>
    </dgm:pt>
    <dgm:pt modelId="{D02B1753-A3AD-45F1-B237-DC2368D89434}">
      <dgm:prSet/>
      <dgm:spPr/>
      <dgm:t>
        <a:bodyPr/>
        <a:lstStyle/>
        <a:p>
          <a:r>
            <a:rPr lang="en-GB" u="none" strike="noStrike" dirty="0">
              <a:effectLst/>
              <a:latin typeface="Times New Roman" panose="02020603050405020304" pitchFamily="18" charset="0"/>
              <a:ea typeface="Times New Roman" panose="02020603050405020304" pitchFamily="18" charset="0"/>
            </a:rPr>
            <a:t>Luggage assistance</a:t>
          </a:r>
        </a:p>
      </dgm:t>
    </dgm:pt>
    <dgm:pt modelId="{E641ECDA-C3C9-433B-A673-34E0D58F71DC}" type="parTrans" cxnId="{348359D0-177E-40CA-874E-6DE2D85B4DBC}">
      <dgm:prSet/>
      <dgm:spPr/>
      <dgm:t>
        <a:bodyPr/>
        <a:lstStyle/>
        <a:p>
          <a:endParaRPr lang="en-US"/>
        </a:p>
      </dgm:t>
    </dgm:pt>
    <dgm:pt modelId="{692F2E00-3F5A-4622-A9B9-E9790A692538}" type="sibTrans" cxnId="{348359D0-177E-40CA-874E-6DE2D85B4DBC}">
      <dgm:prSet/>
      <dgm:spPr/>
      <dgm:t>
        <a:bodyPr/>
        <a:lstStyle/>
        <a:p>
          <a:endParaRPr lang="en-US"/>
        </a:p>
      </dgm:t>
    </dgm:pt>
    <dgm:pt modelId="{93CB084C-1BCE-4C04-B4D6-22AF0BF16D2D}">
      <dgm:prSet/>
      <dgm:spPr/>
      <dgm:t>
        <a:bodyPr/>
        <a:lstStyle/>
        <a:p>
          <a:r>
            <a:rPr lang="en-GB" u="none" strike="noStrike" dirty="0">
              <a:effectLst/>
              <a:latin typeface="Times New Roman" panose="02020603050405020304" pitchFamily="18" charset="0"/>
              <a:ea typeface="Times New Roman" panose="02020603050405020304" pitchFamily="18" charset="0"/>
            </a:rPr>
            <a:t>Complimentary parking</a:t>
          </a:r>
        </a:p>
      </dgm:t>
    </dgm:pt>
    <dgm:pt modelId="{9BEB2916-659C-43EC-B5C8-3A9969F7086E}" type="parTrans" cxnId="{9E2BD0FB-3F27-471A-828F-FE482B9D4D38}">
      <dgm:prSet/>
      <dgm:spPr/>
      <dgm:t>
        <a:bodyPr/>
        <a:lstStyle/>
        <a:p>
          <a:endParaRPr lang="en-US"/>
        </a:p>
      </dgm:t>
    </dgm:pt>
    <dgm:pt modelId="{682D0D0B-EB1B-403C-8811-33C22B2D7FF5}" type="sibTrans" cxnId="{9E2BD0FB-3F27-471A-828F-FE482B9D4D38}">
      <dgm:prSet/>
      <dgm:spPr/>
      <dgm:t>
        <a:bodyPr/>
        <a:lstStyle/>
        <a:p>
          <a:endParaRPr lang="en-US"/>
        </a:p>
      </dgm:t>
    </dgm:pt>
    <dgm:pt modelId="{77C0CBA4-E948-4E04-9AAD-D493A6D1A3F9}">
      <dgm:prSet/>
      <dgm:spPr/>
      <dgm:t>
        <a:bodyPr/>
        <a:lstStyle/>
        <a:p>
          <a:r>
            <a:rPr lang="en-GB" u="none" strike="noStrike" dirty="0">
              <a:effectLst/>
              <a:latin typeface="Times New Roman" panose="02020603050405020304" pitchFamily="18" charset="0"/>
              <a:ea typeface="Times New Roman" panose="02020603050405020304" pitchFamily="18" charset="0"/>
            </a:rPr>
            <a:t>Fitness facility</a:t>
          </a:r>
        </a:p>
      </dgm:t>
    </dgm:pt>
    <dgm:pt modelId="{A73A61F7-00FA-490C-8DC7-F1EC2D420179}" type="parTrans" cxnId="{F2466C6F-3D6A-44BD-B730-0EB9566A009A}">
      <dgm:prSet/>
      <dgm:spPr/>
      <dgm:t>
        <a:bodyPr/>
        <a:lstStyle/>
        <a:p>
          <a:endParaRPr lang="en-US"/>
        </a:p>
      </dgm:t>
    </dgm:pt>
    <dgm:pt modelId="{5BCF7F05-CAA7-4409-BE05-86E670DB0520}" type="sibTrans" cxnId="{F2466C6F-3D6A-44BD-B730-0EB9566A009A}">
      <dgm:prSet/>
      <dgm:spPr/>
      <dgm:t>
        <a:bodyPr/>
        <a:lstStyle/>
        <a:p>
          <a:endParaRPr lang="en-US"/>
        </a:p>
      </dgm:t>
    </dgm:pt>
    <dgm:pt modelId="{E37225BA-4CD1-48B3-B20F-0DBA6362410E}">
      <dgm:prSet/>
      <dgm:spPr/>
      <dgm:t>
        <a:bodyPr/>
        <a:lstStyle/>
        <a:p>
          <a:r>
            <a:rPr lang="en-GB" u="none" strike="noStrike" dirty="0">
              <a:effectLst/>
              <a:latin typeface="Times New Roman" panose="02020603050405020304" pitchFamily="18" charset="0"/>
              <a:ea typeface="Times New Roman" panose="02020603050405020304" pitchFamily="18" charset="0"/>
            </a:rPr>
            <a:t>Health services </a:t>
          </a:r>
          <a:endParaRPr lang="en-US" dirty="0"/>
        </a:p>
      </dgm:t>
    </dgm:pt>
    <dgm:pt modelId="{F20011FA-C5F6-406E-8637-3645D77FC021}" type="parTrans" cxnId="{B766479B-9FAF-4D30-8094-B30E93418DA1}">
      <dgm:prSet/>
      <dgm:spPr/>
      <dgm:t>
        <a:bodyPr/>
        <a:lstStyle/>
        <a:p>
          <a:endParaRPr lang="en-US"/>
        </a:p>
      </dgm:t>
    </dgm:pt>
    <dgm:pt modelId="{538A440F-C665-4A80-A6B5-DA75E931BCC9}" type="sibTrans" cxnId="{B766479B-9FAF-4D30-8094-B30E93418DA1}">
      <dgm:prSet/>
      <dgm:spPr/>
      <dgm:t>
        <a:bodyPr/>
        <a:lstStyle/>
        <a:p>
          <a:endParaRPr lang="en-US"/>
        </a:p>
      </dgm:t>
    </dgm:pt>
    <dgm:pt modelId="{386048BA-3F10-44C4-945F-9155A1CEE72D}" type="pres">
      <dgm:prSet presAssocID="{9D8F90CA-AFB6-439B-9CD1-9B1BAABF9A36}" presName="linear" presStyleCnt="0">
        <dgm:presLayoutVars>
          <dgm:dir/>
          <dgm:animLvl val="lvl"/>
          <dgm:resizeHandles val="exact"/>
        </dgm:presLayoutVars>
      </dgm:prSet>
      <dgm:spPr/>
    </dgm:pt>
    <dgm:pt modelId="{4045079D-13E3-4353-985F-529EE4ACFE98}" type="pres">
      <dgm:prSet presAssocID="{58B60442-C89E-4246-BA88-2F1B78164B15}" presName="parentLin" presStyleCnt="0"/>
      <dgm:spPr/>
    </dgm:pt>
    <dgm:pt modelId="{7AEAAFE7-C7DD-45D3-953C-7ACF57134D3B}" type="pres">
      <dgm:prSet presAssocID="{58B60442-C89E-4246-BA88-2F1B78164B15}" presName="parentLeftMargin" presStyleLbl="node1" presStyleIdx="0" presStyleCnt="5"/>
      <dgm:spPr/>
    </dgm:pt>
    <dgm:pt modelId="{CD459F86-FF3D-4310-860C-45D4F8B398C0}" type="pres">
      <dgm:prSet presAssocID="{58B60442-C89E-4246-BA88-2F1B78164B15}" presName="parentText" presStyleLbl="node1" presStyleIdx="0" presStyleCnt="5">
        <dgm:presLayoutVars>
          <dgm:chMax val="0"/>
          <dgm:bulletEnabled val="1"/>
        </dgm:presLayoutVars>
      </dgm:prSet>
      <dgm:spPr/>
    </dgm:pt>
    <dgm:pt modelId="{3D872C3F-4182-4ED5-8623-6F23114CDBB5}" type="pres">
      <dgm:prSet presAssocID="{58B60442-C89E-4246-BA88-2F1B78164B15}" presName="negativeSpace" presStyleCnt="0"/>
      <dgm:spPr/>
    </dgm:pt>
    <dgm:pt modelId="{44B7416A-2EC7-4ABD-AB0A-6DE65C5C4C22}" type="pres">
      <dgm:prSet presAssocID="{58B60442-C89E-4246-BA88-2F1B78164B15}" presName="childText" presStyleLbl="conFgAcc1" presStyleIdx="0" presStyleCnt="5">
        <dgm:presLayoutVars>
          <dgm:bulletEnabled val="1"/>
        </dgm:presLayoutVars>
      </dgm:prSet>
      <dgm:spPr/>
    </dgm:pt>
    <dgm:pt modelId="{830F2685-F4E1-4C82-B46E-04BB104BAAB4}" type="pres">
      <dgm:prSet presAssocID="{B5C24966-ACC2-4A76-A02A-F4E82A4DF5EF}" presName="spaceBetweenRectangles" presStyleCnt="0"/>
      <dgm:spPr/>
    </dgm:pt>
    <dgm:pt modelId="{9DC33351-3C7C-446F-83B2-882D52C878A2}" type="pres">
      <dgm:prSet presAssocID="{D02B1753-A3AD-45F1-B237-DC2368D89434}" presName="parentLin" presStyleCnt="0"/>
      <dgm:spPr/>
    </dgm:pt>
    <dgm:pt modelId="{DF8F9911-1D55-4289-AC6A-DB3CDB840317}" type="pres">
      <dgm:prSet presAssocID="{D02B1753-A3AD-45F1-B237-DC2368D89434}" presName="parentLeftMargin" presStyleLbl="node1" presStyleIdx="0" presStyleCnt="5"/>
      <dgm:spPr/>
    </dgm:pt>
    <dgm:pt modelId="{577B485D-9098-4A97-ACD9-E65F77B6DAF1}" type="pres">
      <dgm:prSet presAssocID="{D02B1753-A3AD-45F1-B237-DC2368D89434}" presName="parentText" presStyleLbl="node1" presStyleIdx="1" presStyleCnt="5">
        <dgm:presLayoutVars>
          <dgm:chMax val="0"/>
          <dgm:bulletEnabled val="1"/>
        </dgm:presLayoutVars>
      </dgm:prSet>
      <dgm:spPr/>
    </dgm:pt>
    <dgm:pt modelId="{880AB7C3-C632-4FA0-B6B9-F61876269ECF}" type="pres">
      <dgm:prSet presAssocID="{D02B1753-A3AD-45F1-B237-DC2368D89434}" presName="negativeSpace" presStyleCnt="0"/>
      <dgm:spPr/>
    </dgm:pt>
    <dgm:pt modelId="{F56045F1-A33C-4A8E-8BD3-B57A90CB9D33}" type="pres">
      <dgm:prSet presAssocID="{D02B1753-A3AD-45F1-B237-DC2368D89434}" presName="childText" presStyleLbl="conFgAcc1" presStyleIdx="1" presStyleCnt="5">
        <dgm:presLayoutVars>
          <dgm:bulletEnabled val="1"/>
        </dgm:presLayoutVars>
      </dgm:prSet>
      <dgm:spPr/>
    </dgm:pt>
    <dgm:pt modelId="{0D0A0423-1E0F-4B15-91C4-7841FA8BA2E5}" type="pres">
      <dgm:prSet presAssocID="{692F2E00-3F5A-4622-A9B9-E9790A692538}" presName="spaceBetweenRectangles" presStyleCnt="0"/>
      <dgm:spPr/>
    </dgm:pt>
    <dgm:pt modelId="{8BE3BFB7-2633-4CF5-A409-A8ABE8702F64}" type="pres">
      <dgm:prSet presAssocID="{93CB084C-1BCE-4C04-B4D6-22AF0BF16D2D}" presName="parentLin" presStyleCnt="0"/>
      <dgm:spPr/>
    </dgm:pt>
    <dgm:pt modelId="{138EF511-E142-4FAE-9E0C-2A44C6A71915}" type="pres">
      <dgm:prSet presAssocID="{93CB084C-1BCE-4C04-B4D6-22AF0BF16D2D}" presName="parentLeftMargin" presStyleLbl="node1" presStyleIdx="1" presStyleCnt="5"/>
      <dgm:spPr/>
    </dgm:pt>
    <dgm:pt modelId="{C6DC616E-F9D1-4EC3-A265-8F4DF161984C}" type="pres">
      <dgm:prSet presAssocID="{93CB084C-1BCE-4C04-B4D6-22AF0BF16D2D}" presName="parentText" presStyleLbl="node1" presStyleIdx="2" presStyleCnt="5">
        <dgm:presLayoutVars>
          <dgm:chMax val="0"/>
          <dgm:bulletEnabled val="1"/>
        </dgm:presLayoutVars>
      </dgm:prSet>
      <dgm:spPr/>
    </dgm:pt>
    <dgm:pt modelId="{72215B51-E85C-41F3-889A-FF351EE83BE8}" type="pres">
      <dgm:prSet presAssocID="{93CB084C-1BCE-4C04-B4D6-22AF0BF16D2D}" presName="negativeSpace" presStyleCnt="0"/>
      <dgm:spPr/>
    </dgm:pt>
    <dgm:pt modelId="{0C5640B4-D250-43EB-969E-F80FCD030A5C}" type="pres">
      <dgm:prSet presAssocID="{93CB084C-1BCE-4C04-B4D6-22AF0BF16D2D}" presName="childText" presStyleLbl="conFgAcc1" presStyleIdx="2" presStyleCnt="5">
        <dgm:presLayoutVars>
          <dgm:bulletEnabled val="1"/>
        </dgm:presLayoutVars>
      </dgm:prSet>
      <dgm:spPr/>
    </dgm:pt>
    <dgm:pt modelId="{42FA8E48-B03F-4154-89ED-415CE9FC1F69}" type="pres">
      <dgm:prSet presAssocID="{682D0D0B-EB1B-403C-8811-33C22B2D7FF5}" presName="spaceBetweenRectangles" presStyleCnt="0"/>
      <dgm:spPr/>
    </dgm:pt>
    <dgm:pt modelId="{AA92A448-D630-441F-9DAD-C4BEA8721527}" type="pres">
      <dgm:prSet presAssocID="{77C0CBA4-E948-4E04-9AAD-D493A6D1A3F9}" presName="parentLin" presStyleCnt="0"/>
      <dgm:spPr/>
    </dgm:pt>
    <dgm:pt modelId="{0278FAE7-005A-4E8A-840B-D65F7C609363}" type="pres">
      <dgm:prSet presAssocID="{77C0CBA4-E948-4E04-9AAD-D493A6D1A3F9}" presName="parentLeftMargin" presStyleLbl="node1" presStyleIdx="2" presStyleCnt="5"/>
      <dgm:spPr/>
    </dgm:pt>
    <dgm:pt modelId="{CFF394D3-3831-4C5B-824B-54E11AA3B83A}" type="pres">
      <dgm:prSet presAssocID="{77C0CBA4-E948-4E04-9AAD-D493A6D1A3F9}" presName="parentText" presStyleLbl="node1" presStyleIdx="3" presStyleCnt="5">
        <dgm:presLayoutVars>
          <dgm:chMax val="0"/>
          <dgm:bulletEnabled val="1"/>
        </dgm:presLayoutVars>
      </dgm:prSet>
      <dgm:spPr/>
    </dgm:pt>
    <dgm:pt modelId="{E36307B3-A6B7-4748-BB98-179112BB2776}" type="pres">
      <dgm:prSet presAssocID="{77C0CBA4-E948-4E04-9AAD-D493A6D1A3F9}" presName="negativeSpace" presStyleCnt="0"/>
      <dgm:spPr/>
    </dgm:pt>
    <dgm:pt modelId="{EF6ECC82-AC8C-42FA-8639-C6C199897651}" type="pres">
      <dgm:prSet presAssocID="{77C0CBA4-E948-4E04-9AAD-D493A6D1A3F9}" presName="childText" presStyleLbl="conFgAcc1" presStyleIdx="3" presStyleCnt="5">
        <dgm:presLayoutVars>
          <dgm:bulletEnabled val="1"/>
        </dgm:presLayoutVars>
      </dgm:prSet>
      <dgm:spPr/>
    </dgm:pt>
    <dgm:pt modelId="{85060BE2-12F1-4B04-A8CA-B82D068F2736}" type="pres">
      <dgm:prSet presAssocID="{5BCF7F05-CAA7-4409-BE05-86E670DB0520}" presName="spaceBetweenRectangles" presStyleCnt="0"/>
      <dgm:spPr/>
    </dgm:pt>
    <dgm:pt modelId="{4D98692F-18A3-4319-87A3-742FB9404199}" type="pres">
      <dgm:prSet presAssocID="{E37225BA-4CD1-48B3-B20F-0DBA6362410E}" presName="parentLin" presStyleCnt="0"/>
      <dgm:spPr/>
    </dgm:pt>
    <dgm:pt modelId="{0021D178-BD37-4179-B400-ABEE5D640EDC}" type="pres">
      <dgm:prSet presAssocID="{E37225BA-4CD1-48B3-B20F-0DBA6362410E}" presName="parentLeftMargin" presStyleLbl="node1" presStyleIdx="3" presStyleCnt="5"/>
      <dgm:spPr/>
    </dgm:pt>
    <dgm:pt modelId="{15DCA0C1-90A8-4887-91E0-DE6C947197D4}" type="pres">
      <dgm:prSet presAssocID="{E37225BA-4CD1-48B3-B20F-0DBA6362410E}" presName="parentText" presStyleLbl="node1" presStyleIdx="4" presStyleCnt="5">
        <dgm:presLayoutVars>
          <dgm:chMax val="0"/>
          <dgm:bulletEnabled val="1"/>
        </dgm:presLayoutVars>
      </dgm:prSet>
      <dgm:spPr/>
    </dgm:pt>
    <dgm:pt modelId="{25849BD1-1F79-416A-A256-C97261431820}" type="pres">
      <dgm:prSet presAssocID="{E37225BA-4CD1-48B3-B20F-0DBA6362410E}" presName="negativeSpace" presStyleCnt="0"/>
      <dgm:spPr/>
    </dgm:pt>
    <dgm:pt modelId="{E1EAC04D-BB89-4963-A733-45F373B52B14}" type="pres">
      <dgm:prSet presAssocID="{E37225BA-4CD1-48B3-B20F-0DBA6362410E}" presName="childText" presStyleLbl="conFgAcc1" presStyleIdx="4" presStyleCnt="5">
        <dgm:presLayoutVars>
          <dgm:bulletEnabled val="1"/>
        </dgm:presLayoutVars>
      </dgm:prSet>
      <dgm:spPr/>
    </dgm:pt>
  </dgm:ptLst>
  <dgm:cxnLst>
    <dgm:cxn modelId="{0FC95F1E-F048-4366-922A-31C7DBAA713D}" type="presOf" srcId="{D02B1753-A3AD-45F1-B237-DC2368D89434}" destId="{577B485D-9098-4A97-ACD9-E65F77B6DAF1}" srcOrd="1" destOrd="0" presId="urn:microsoft.com/office/officeart/2005/8/layout/list1"/>
    <dgm:cxn modelId="{78F71233-90BA-470E-8FD5-8B8CA226CEFF}" type="presOf" srcId="{77C0CBA4-E948-4E04-9AAD-D493A6D1A3F9}" destId="{CFF394D3-3831-4C5B-824B-54E11AA3B83A}" srcOrd="1" destOrd="0" presId="urn:microsoft.com/office/officeart/2005/8/layout/list1"/>
    <dgm:cxn modelId="{CAB19B3B-9FFA-4DD7-8525-9E563F4A05E9}" type="presOf" srcId="{E37225BA-4CD1-48B3-B20F-0DBA6362410E}" destId="{0021D178-BD37-4179-B400-ABEE5D640EDC}" srcOrd="0" destOrd="0" presId="urn:microsoft.com/office/officeart/2005/8/layout/list1"/>
    <dgm:cxn modelId="{87737F42-1213-49BB-A8FE-E32527E9A5C4}" type="presOf" srcId="{93CB084C-1BCE-4C04-B4D6-22AF0BF16D2D}" destId="{C6DC616E-F9D1-4EC3-A265-8F4DF161984C}" srcOrd="1" destOrd="0" presId="urn:microsoft.com/office/officeart/2005/8/layout/list1"/>
    <dgm:cxn modelId="{4B50A945-5913-4617-A816-5B381E5D646C}" type="presOf" srcId="{9D8F90CA-AFB6-439B-9CD1-9B1BAABF9A36}" destId="{386048BA-3F10-44C4-945F-9155A1CEE72D}" srcOrd="0" destOrd="0" presId="urn:microsoft.com/office/officeart/2005/8/layout/list1"/>
    <dgm:cxn modelId="{F2466C6F-3D6A-44BD-B730-0EB9566A009A}" srcId="{9D8F90CA-AFB6-439B-9CD1-9B1BAABF9A36}" destId="{77C0CBA4-E948-4E04-9AAD-D493A6D1A3F9}" srcOrd="3" destOrd="0" parTransId="{A73A61F7-00FA-490C-8DC7-F1EC2D420179}" sibTransId="{5BCF7F05-CAA7-4409-BE05-86E670DB0520}"/>
    <dgm:cxn modelId="{EFCBEE82-9AA7-4A7D-860B-01EE4C17EAB5}" type="presOf" srcId="{93CB084C-1BCE-4C04-B4D6-22AF0BF16D2D}" destId="{138EF511-E142-4FAE-9E0C-2A44C6A71915}" srcOrd="0" destOrd="0" presId="urn:microsoft.com/office/officeart/2005/8/layout/list1"/>
    <dgm:cxn modelId="{B766479B-9FAF-4D30-8094-B30E93418DA1}" srcId="{9D8F90CA-AFB6-439B-9CD1-9B1BAABF9A36}" destId="{E37225BA-4CD1-48B3-B20F-0DBA6362410E}" srcOrd="4" destOrd="0" parTransId="{F20011FA-C5F6-406E-8637-3645D77FC021}" sibTransId="{538A440F-C665-4A80-A6B5-DA75E931BCC9}"/>
    <dgm:cxn modelId="{E9132DAB-1F82-45C0-BAA7-475EFCAE4E08}" type="presOf" srcId="{E37225BA-4CD1-48B3-B20F-0DBA6362410E}" destId="{15DCA0C1-90A8-4887-91E0-DE6C947197D4}" srcOrd="1" destOrd="0" presId="urn:microsoft.com/office/officeart/2005/8/layout/list1"/>
    <dgm:cxn modelId="{7C900AB9-A083-40B0-9B36-BE417A8411E7}" type="presOf" srcId="{58B60442-C89E-4246-BA88-2F1B78164B15}" destId="{7AEAAFE7-C7DD-45D3-953C-7ACF57134D3B}" srcOrd="0" destOrd="0" presId="urn:microsoft.com/office/officeart/2005/8/layout/list1"/>
    <dgm:cxn modelId="{348359D0-177E-40CA-874E-6DE2D85B4DBC}" srcId="{9D8F90CA-AFB6-439B-9CD1-9B1BAABF9A36}" destId="{D02B1753-A3AD-45F1-B237-DC2368D89434}" srcOrd="1" destOrd="0" parTransId="{E641ECDA-C3C9-433B-A673-34E0D58F71DC}" sibTransId="{692F2E00-3F5A-4622-A9B9-E9790A692538}"/>
    <dgm:cxn modelId="{8D5521D8-D74D-42D1-8A49-C1DC88984DCA}" type="presOf" srcId="{77C0CBA4-E948-4E04-9AAD-D493A6D1A3F9}" destId="{0278FAE7-005A-4E8A-840B-D65F7C609363}" srcOrd="0" destOrd="0" presId="urn:microsoft.com/office/officeart/2005/8/layout/list1"/>
    <dgm:cxn modelId="{E657B6E5-C2AA-47B1-B15E-F4DE1702B737}" type="presOf" srcId="{58B60442-C89E-4246-BA88-2F1B78164B15}" destId="{CD459F86-FF3D-4310-860C-45D4F8B398C0}" srcOrd="1" destOrd="0" presId="urn:microsoft.com/office/officeart/2005/8/layout/list1"/>
    <dgm:cxn modelId="{82FC01F2-EB70-4195-B068-3465D1E9445E}" type="presOf" srcId="{D02B1753-A3AD-45F1-B237-DC2368D89434}" destId="{DF8F9911-1D55-4289-AC6A-DB3CDB840317}" srcOrd="0" destOrd="0" presId="urn:microsoft.com/office/officeart/2005/8/layout/list1"/>
    <dgm:cxn modelId="{9E2BD0FB-3F27-471A-828F-FE482B9D4D38}" srcId="{9D8F90CA-AFB6-439B-9CD1-9B1BAABF9A36}" destId="{93CB084C-1BCE-4C04-B4D6-22AF0BF16D2D}" srcOrd="2" destOrd="0" parTransId="{9BEB2916-659C-43EC-B5C8-3A9969F7086E}" sibTransId="{682D0D0B-EB1B-403C-8811-33C22B2D7FF5}"/>
    <dgm:cxn modelId="{2B879AFE-D793-4F33-A413-B6D8004532DE}" srcId="{9D8F90CA-AFB6-439B-9CD1-9B1BAABF9A36}" destId="{58B60442-C89E-4246-BA88-2F1B78164B15}" srcOrd="0" destOrd="0" parTransId="{53BD7E63-027B-4D5A-999F-DBD5AEEF8B00}" sibTransId="{B5C24966-ACC2-4A76-A02A-F4E82A4DF5EF}"/>
    <dgm:cxn modelId="{6090C89D-4E09-4FB6-9A03-967F410A6639}" type="presParOf" srcId="{386048BA-3F10-44C4-945F-9155A1CEE72D}" destId="{4045079D-13E3-4353-985F-529EE4ACFE98}" srcOrd="0" destOrd="0" presId="urn:microsoft.com/office/officeart/2005/8/layout/list1"/>
    <dgm:cxn modelId="{B9FEE31B-777A-4050-8138-EEE5CBABA1DA}" type="presParOf" srcId="{4045079D-13E3-4353-985F-529EE4ACFE98}" destId="{7AEAAFE7-C7DD-45D3-953C-7ACF57134D3B}" srcOrd="0" destOrd="0" presId="urn:microsoft.com/office/officeart/2005/8/layout/list1"/>
    <dgm:cxn modelId="{3F18A469-F0A2-4904-8FC0-87BCC26D912B}" type="presParOf" srcId="{4045079D-13E3-4353-985F-529EE4ACFE98}" destId="{CD459F86-FF3D-4310-860C-45D4F8B398C0}" srcOrd="1" destOrd="0" presId="urn:microsoft.com/office/officeart/2005/8/layout/list1"/>
    <dgm:cxn modelId="{A7D5ACA7-564E-4599-AF15-60660A80BE68}" type="presParOf" srcId="{386048BA-3F10-44C4-945F-9155A1CEE72D}" destId="{3D872C3F-4182-4ED5-8623-6F23114CDBB5}" srcOrd="1" destOrd="0" presId="urn:microsoft.com/office/officeart/2005/8/layout/list1"/>
    <dgm:cxn modelId="{D06116DE-29EA-4734-930D-3315E94391AB}" type="presParOf" srcId="{386048BA-3F10-44C4-945F-9155A1CEE72D}" destId="{44B7416A-2EC7-4ABD-AB0A-6DE65C5C4C22}" srcOrd="2" destOrd="0" presId="urn:microsoft.com/office/officeart/2005/8/layout/list1"/>
    <dgm:cxn modelId="{04D76A1B-F917-44E8-B786-E567B4CFB4D1}" type="presParOf" srcId="{386048BA-3F10-44C4-945F-9155A1CEE72D}" destId="{830F2685-F4E1-4C82-B46E-04BB104BAAB4}" srcOrd="3" destOrd="0" presId="urn:microsoft.com/office/officeart/2005/8/layout/list1"/>
    <dgm:cxn modelId="{8E913A6C-4BB9-4702-B48E-8A95002F8397}" type="presParOf" srcId="{386048BA-3F10-44C4-945F-9155A1CEE72D}" destId="{9DC33351-3C7C-446F-83B2-882D52C878A2}" srcOrd="4" destOrd="0" presId="urn:microsoft.com/office/officeart/2005/8/layout/list1"/>
    <dgm:cxn modelId="{19242CF1-24DA-4185-B504-C2093F5C2101}" type="presParOf" srcId="{9DC33351-3C7C-446F-83B2-882D52C878A2}" destId="{DF8F9911-1D55-4289-AC6A-DB3CDB840317}" srcOrd="0" destOrd="0" presId="urn:microsoft.com/office/officeart/2005/8/layout/list1"/>
    <dgm:cxn modelId="{59FBE6B6-F041-4A90-ACC9-29E3215A04D1}" type="presParOf" srcId="{9DC33351-3C7C-446F-83B2-882D52C878A2}" destId="{577B485D-9098-4A97-ACD9-E65F77B6DAF1}" srcOrd="1" destOrd="0" presId="urn:microsoft.com/office/officeart/2005/8/layout/list1"/>
    <dgm:cxn modelId="{B90B561E-064B-49DC-B07D-8F99B2EE8BDB}" type="presParOf" srcId="{386048BA-3F10-44C4-945F-9155A1CEE72D}" destId="{880AB7C3-C632-4FA0-B6B9-F61876269ECF}" srcOrd="5" destOrd="0" presId="urn:microsoft.com/office/officeart/2005/8/layout/list1"/>
    <dgm:cxn modelId="{2736460E-3956-4BBC-9A11-58DBE8031CBA}" type="presParOf" srcId="{386048BA-3F10-44C4-945F-9155A1CEE72D}" destId="{F56045F1-A33C-4A8E-8BD3-B57A90CB9D33}" srcOrd="6" destOrd="0" presId="urn:microsoft.com/office/officeart/2005/8/layout/list1"/>
    <dgm:cxn modelId="{E7A79A67-2142-448B-879A-143E9FD67770}" type="presParOf" srcId="{386048BA-3F10-44C4-945F-9155A1CEE72D}" destId="{0D0A0423-1E0F-4B15-91C4-7841FA8BA2E5}" srcOrd="7" destOrd="0" presId="urn:microsoft.com/office/officeart/2005/8/layout/list1"/>
    <dgm:cxn modelId="{5F9E7638-0DCC-4C32-A221-7FD876B630F2}" type="presParOf" srcId="{386048BA-3F10-44C4-945F-9155A1CEE72D}" destId="{8BE3BFB7-2633-4CF5-A409-A8ABE8702F64}" srcOrd="8" destOrd="0" presId="urn:microsoft.com/office/officeart/2005/8/layout/list1"/>
    <dgm:cxn modelId="{5E0F6BCD-7833-43D4-B411-1B3B3A9990A7}" type="presParOf" srcId="{8BE3BFB7-2633-4CF5-A409-A8ABE8702F64}" destId="{138EF511-E142-4FAE-9E0C-2A44C6A71915}" srcOrd="0" destOrd="0" presId="urn:microsoft.com/office/officeart/2005/8/layout/list1"/>
    <dgm:cxn modelId="{7C3BCADB-86E6-4C24-91E5-F7A37E5C00ED}" type="presParOf" srcId="{8BE3BFB7-2633-4CF5-A409-A8ABE8702F64}" destId="{C6DC616E-F9D1-4EC3-A265-8F4DF161984C}" srcOrd="1" destOrd="0" presId="urn:microsoft.com/office/officeart/2005/8/layout/list1"/>
    <dgm:cxn modelId="{4312DBED-5F03-4253-828A-6FCEF92BCF87}" type="presParOf" srcId="{386048BA-3F10-44C4-945F-9155A1CEE72D}" destId="{72215B51-E85C-41F3-889A-FF351EE83BE8}" srcOrd="9" destOrd="0" presId="urn:microsoft.com/office/officeart/2005/8/layout/list1"/>
    <dgm:cxn modelId="{06A5CDD7-B08E-41B1-BF1B-011D2A8E1A53}" type="presParOf" srcId="{386048BA-3F10-44C4-945F-9155A1CEE72D}" destId="{0C5640B4-D250-43EB-969E-F80FCD030A5C}" srcOrd="10" destOrd="0" presId="urn:microsoft.com/office/officeart/2005/8/layout/list1"/>
    <dgm:cxn modelId="{AB26D831-B9F5-4016-9532-88CD2BBF081B}" type="presParOf" srcId="{386048BA-3F10-44C4-945F-9155A1CEE72D}" destId="{42FA8E48-B03F-4154-89ED-415CE9FC1F69}" srcOrd="11" destOrd="0" presId="urn:microsoft.com/office/officeart/2005/8/layout/list1"/>
    <dgm:cxn modelId="{40DA47A9-23CF-434F-BC15-43878A34A362}" type="presParOf" srcId="{386048BA-3F10-44C4-945F-9155A1CEE72D}" destId="{AA92A448-D630-441F-9DAD-C4BEA8721527}" srcOrd="12" destOrd="0" presId="urn:microsoft.com/office/officeart/2005/8/layout/list1"/>
    <dgm:cxn modelId="{17A6EB7C-8326-47EC-9569-B32E25BFB60D}" type="presParOf" srcId="{AA92A448-D630-441F-9DAD-C4BEA8721527}" destId="{0278FAE7-005A-4E8A-840B-D65F7C609363}" srcOrd="0" destOrd="0" presId="urn:microsoft.com/office/officeart/2005/8/layout/list1"/>
    <dgm:cxn modelId="{2740C23E-07B9-4F3B-8658-72C915C1AA5E}" type="presParOf" srcId="{AA92A448-D630-441F-9DAD-C4BEA8721527}" destId="{CFF394D3-3831-4C5B-824B-54E11AA3B83A}" srcOrd="1" destOrd="0" presId="urn:microsoft.com/office/officeart/2005/8/layout/list1"/>
    <dgm:cxn modelId="{07CB7EBC-739A-407C-8560-022581AA9E72}" type="presParOf" srcId="{386048BA-3F10-44C4-945F-9155A1CEE72D}" destId="{E36307B3-A6B7-4748-BB98-179112BB2776}" srcOrd="13" destOrd="0" presId="urn:microsoft.com/office/officeart/2005/8/layout/list1"/>
    <dgm:cxn modelId="{9EABA8FF-958D-4039-B1CC-6D9DB48CE6F4}" type="presParOf" srcId="{386048BA-3F10-44C4-945F-9155A1CEE72D}" destId="{EF6ECC82-AC8C-42FA-8639-C6C199897651}" srcOrd="14" destOrd="0" presId="urn:microsoft.com/office/officeart/2005/8/layout/list1"/>
    <dgm:cxn modelId="{D783396E-008A-45A7-8C5D-8E555462943D}" type="presParOf" srcId="{386048BA-3F10-44C4-945F-9155A1CEE72D}" destId="{85060BE2-12F1-4B04-A8CA-B82D068F2736}" srcOrd="15" destOrd="0" presId="urn:microsoft.com/office/officeart/2005/8/layout/list1"/>
    <dgm:cxn modelId="{9B5B133A-2DA9-4C4E-9083-18B1A0FD00DF}" type="presParOf" srcId="{386048BA-3F10-44C4-945F-9155A1CEE72D}" destId="{4D98692F-18A3-4319-87A3-742FB9404199}" srcOrd="16" destOrd="0" presId="urn:microsoft.com/office/officeart/2005/8/layout/list1"/>
    <dgm:cxn modelId="{30980947-6092-4E6A-9D10-76660A21AD35}" type="presParOf" srcId="{4D98692F-18A3-4319-87A3-742FB9404199}" destId="{0021D178-BD37-4179-B400-ABEE5D640EDC}" srcOrd="0" destOrd="0" presId="urn:microsoft.com/office/officeart/2005/8/layout/list1"/>
    <dgm:cxn modelId="{FD124617-7BC7-43CD-8808-A1FEBBEE4D68}" type="presParOf" srcId="{4D98692F-18A3-4319-87A3-742FB9404199}" destId="{15DCA0C1-90A8-4887-91E0-DE6C947197D4}" srcOrd="1" destOrd="0" presId="urn:microsoft.com/office/officeart/2005/8/layout/list1"/>
    <dgm:cxn modelId="{E0C4EF0C-D81F-48A0-A3D9-9DA198A9FA77}" type="presParOf" srcId="{386048BA-3F10-44C4-945F-9155A1CEE72D}" destId="{25849BD1-1F79-416A-A256-C97261431820}" srcOrd="17" destOrd="0" presId="urn:microsoft.com/office/officeart/2005/8/layout/list1"/>
    <dgm:cxn modelId="{16B44E3F-B452-4AFA-9345-A2503774916A}" type="presParOf" srcId="{386048BA-3F10-44C4-945F-9155A1CEE72D}" destId="{E1EAC04D-BB89-4963-A733-45F373B52B14}"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F4C059A-DE25-4277-881A-70BB2E9C8AA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38C5F047-DB4E-4FAD-8E94-1ACD8E4B540A}">
      <dgm:prSet phldrT="[Text]"/>
      <dgm:spPr/>
      <dgm:t>
        <a:bodyPr/>
        <a:lstStyle/>
        <a:p>
          <a:r>
            <a:rPr lang="en-GB" u="none" strike="noStrike" dirty="0">
              <a:effectLst/>
              <a:latin typeface="Times New Roman" panose="02020603050405020304" pitchFamily="18" charset="0"/>
              <a:ea typeface="Times New Roman" panose="02020603050405020304" pitchFamily="18" charset="0"/>
            </a:rPr>
            <a:t>Better accommodation</a:t>
          </a:r>
          <a:endParaRPr lang="en-US" dirty="0"/>
        </a:p>
      </dgm:t>
    </dgm:pt>
    <dgm:pt modelId="{7B71DEA8-BA11-4DB2-AD01-8304D3BF153D}" type="parTrans" cxnId="{B1EFD8FB-E5EE-429B-8314-9ADB555F2496}">
      <dgm:prSet/>
      <dgm:spPr/>
      <dgm:t>
        <a:bodyPr/>
        <a:lstStyle/>
        <a:p>
          <a:endParaRPr lang="en-US"/>
        </a:p>
      </dgm:t>
    </dgm:pt>
    <dgm:pt modelId="{11A07EF7-108C-421C-80ED-FDBD8EA77014}" type="sibTrans" cxnId="{B1EFD8FB-E5EE-429B-8314-9ADB555F2496}">
      <dgm:prSet/>
      <dgm:spPr/>
      <dgm:t>
        <a:bodyPr/>
        <a:lstStyle/>
        <a:p>
          <a:endParaRPr lang="en-US"/>
        </a:p>
      </dgm:t>
    </dgm:pt>
    <dgm:pt modelId="{39AF8D69-5A03-44C6-B2E7-F05FB3272691}">
      <dgm:prSet/>
      <dgm:spPr/>
      <dgm:t>
        <a:bodyPr/>
        <a:lstStyle/>
        <a:p>
          <a:r>
            <a:rPr lang="en-GB" u="none" strike="noStrike" dirty="0">
              <a:effectLst/>
              <a:latin typeface="Times New Roman" panose="02020603050405020304" pitchFamily="18" charset="0"/>
              <a:ea typeface="Times New Roman" panose="02020603050405020304" pitchFamily="18" charset="0"/>
            </a:rPr>
            <a:t>Clean and clear services </a:t>
          </a:r>
        </a:p>
      </dgm:t>
    </dgm:pt>
    <dgm:pt modelId="{43D6DE73-ABBD-42F5-9CF0-F139477CA31C}" type="parTrans" cxnId="{064055BE-8DFE-47B3-BBB7-48852BF02DB7}">
      <dgm:prSet/>
      <dgm:spPr/>
      <dgm:t>
        <a:bodyPr/>
        <a:lstStyle/>
        <a:p>
          <a:endParaRPr lang="en-US"/>
        </a:p>
      </dgm:t>
    </dgm:pt>
    <dgm:pt modelId="{EB36C8E0-3E5B-4854-9191-E92E92EA212B}" type="sibTrans" cxnId="{064055BE-8DFE-47B3-BBB7-48852BF02DB7}">
      <dgm:prSet/>
      <dgm:spPr/>
      <dgm:t>
        <a:bodyPr/>
        <a:lstStyle/>
        <a:p>
          <a:endParaRPr lang="en-US"/>
        </a:p>
      </dgm:t>
    </dgm:pt>
    <dgm:pt modelId="{99E15DAF-D329-4016-A4BD-90C2FD0FD8AD}">
      <dgm:prSet/>
      <dgm:spPr/>
      <dgm:t>
        <a:bodyPr/>
        <a:lstStyle/>
        <a:p>
          <a:r>
            <a:rPr lang="en-GB" u="none" strike="noStrike" dirty="0">
              <a:effectLst/>
              <a:latin typeface="Times New Roman" panose="02020603050405020304" pitchFamily="18" charset="0"/>
              <a:ea typeface="Times New Roman" panose="02020603050405020304" pitchFamily="18" charset="0"/>
            </a:rPr>
            <a:t>Safe journey </a:t>
          </a:r>
        </a:p>
      </dgm:t>
    </dgm:pt>
    <dgm:pt modelId="{58454BDF-F6B4-4516-8187-F4C746AF8230}" type="parTrans" cxnId="{6D39E0E4-DD98-4C58-9035-08E4255C3DAA}">
      <dgm:prSet/>
      <dgm:spPr/>
      <dgm:t>
        <a:bodyPr/>
        <a:lstStyle/>
        <a:p>
          <a:endParaRPr lang="en-US"/>
        </a:p>
      </dgm:t>
    </dgm:pt>
    <dgm:pt modelId="{3655F9CB-BFAC-4473-966D-CD4EAF700393}" type="sibTrans" cxnId="{6D39E0E4-DD98-4C58-9035-08E4255C3DAA}">
      <dgm:prSet/>
      <dgm:spPr/>
      <dgm:t>
        <a:bodyPr/>
        <a:lstStyle/>
        <a:p>
          <a:endParaRPr lang="en-US"/>
        </a:p>
      </dgm:t>
    </dgm:pt>
    <dgm:pt modelId="{5D218BD0-6AA4-44A8-BE64-7FEB4CFED686}">
      <dgm:prSet/>
      <dgm:spPr/>
      <dgm:t>
        <a:bodyPr/>
        <a:lstStyle/>
        <a:p>
          <a:r>
            <a:rPr lang="en-GB" u="none" strike="noStrike" dirty="0">
              <a:effectLst/>
              <a:latin typeface="Times New Roman" panose="02020603050405020304" pitchFamily="18" charset="0"/>
              <a:ea typeface="Times New Roman" panose="02020603050405020304" pitchFamily="18" charset="0"/>
            </a:rPr>
            <a:t>Provide customer services </a:t>
          </a:r>
          <a:endParaRPr lang="en-US" dirty="0"/>
        </a:p>
      </dgm:t>
    </dgm:pt>
    <dgm:pt modelId="{C0536526-1B73-4895-98B9-E1619C0CCCBF}" type="parTrans" cxnId="{2E3C98C9-ABDF-43B2-A521-943909B7F2F2}">
      <dgm:prSet/>
      <dgm:spPr/>
      <dgm:t>
        <a:bodyPr/>
        <a:lstStyle/>
        <a:p>
          <a:endParaRPr lang="en-US"/>
        </a:p>
      </dgm:t>
    </dgm:pt>
    <dgm:pt modelId="{7BAF249A-EB20-472A-992B-065DDCF0FF8F}" type="sibTrans" cxnId="{2E3C98C9-ABDF-43B2-A521-943909B7F2F2}">
      <dgm:prSet/>
      <dgm:spPr/>
      <dgm:t>
        <a:bodyPr/>
        <a:lstStyle/>
        <a:p>
          <a:endParaRPr lang="en-US"/>
        </a:p>
      </dgm:t>
    </dgm:pt>
    <dgm:pt modelId="{27CBAB2F-87F6-4BE1-BD17-3FF2E09C92AA}" type="pres">
      <dgm:prSet presAssocID="{EF4C059A-DE25-4277-881A-70BB2E9C8AA9}" presName="diagram" presStyleCnt="0">
        <dgm:presLayoutVars>
          <dgm:dir/>
          <dgm:resizeHandles val="exact"/>
        </dgm:presLayoutVars>
      </dgm:prSet>
      <dgm:spPr/>
    </dgm:pt>
    <dgm:pt modelId="{B9B22060-7291-472E-A3E0-B5551ED3761E}" type="pres">
      <dgm:prSet presAssocID="{38C5F047-DB4E-4FAD-8E94-1ACD8E4B540A}" presName="node" presStyleLbl="node1" presStyleIdx="0" presStyleCnt="4">
        <dgm:presLayoutVars>
          <dgm:bulletEnabled val="1"/>
        </dgm:presLayoutVars>
      </dgm:prSet>
      <dgm:spPr/>
    </dgm:pt>
    <dgm:pt modelId="{096B70AF-64DB-4132-953F-B8C3E1A70819}" type="pres">
      <dgm:prSet presAssocID="{11A07EF7-108C-421C-80ED-FDBD8EA77014}" presName="sibTrans" presStyleCnt="0"/>
      <dgm:spPr/>
    </dgm:pt>
    <dgm:pt modelId="{01CBF19C-EC48-458B-A609-F4CA7EBC8E57}" type="pres">
      <dgm:prSet presAssocID="{39AF8D69-5A03-44C6-B2E7-F05FB3272691}" presName="node" presStyleLbl="node1" presStyleIdx="1" presStyleCnt="4">
        <dgm:presLayoutVars>
          <dgm:bulletEnabled val="1"/>
        </dgm:presLayoutVars>
      </dgm:prSet>
      <dgm:spPr/>
    </dgm:pt>
    <dgm:pt modelId="{E73296FC-0BE1-421E-B2D3-F2D5F25E3D2F}" type="pres">
      <dgm:prSet presAssocID="{EB36C8E0-3E5B-4854-9191-E92E92EA212B}" presName="sibTrans" presStyleCnt="0"/>
      <dgm:spPr/>
    </dgm:pt>
    <dgm:pt modelId="{BF771133-D851-486E-A9C7-6238B9FBF264}" type="pres">
      <dgm:prSet presAssocID="{99E15DAF-D329-4016-A4BD-90C2FD0FD8AD}" presName="node" presStyleLbl="node1" presStyleIdx="2" presStyleCnt="4">
        <dgm:presLayoutVars>
          <dgm:bulletEnabled val="1"/>
        </dgm:presLayoutVars>
      </dgm:prSet>
      <dgm:spPr/>
    </dgm:pt>
    <dgm:pt modelId="{EDAF6B12-FB2F-432A-B1A8-5442F73EE5CA}" type="pres">
      <dgm:prSet presAssocID="{3655F9CB-BFAC-4473-966D-CD4EAF700393}" presName="sibTrans" presStyleCnt="0"/>
      <dgm:spPr/>
    </dgm:pt>
    <dgm:pt modelId="{348CF671-5B20-47A0-BE86-139A5F185BC8}" type="pres">
      <dgm:prSet presAssocID="{5D218BD0-6AA4-44A8-BE64-7FEB4CFED686}" presName="node" presStyleLbl="node1" presStyleIdx="3" presStyleCnt="4">
        <dgm:presLayoutVars>
          <dgm:bulletEnabled val="1"/>
        </dgm:presLayoutVars>
      </dgm:prSet>
      <dgm:spPr/>
    </dgm:pt>
  </dgm:ptLst>
  <dgm:cxnLst>
    <dgm:cxn modelId="{252A9130-AB8D-457D-9E32-3B9D70FE6DB5}" type="presOf" srcId="{5D218BD0-6AA4-44A8-BE64-7FEB4CFED686}" destId="{348CF671-5B20-47A0-BE86-139A5F185BC8}" srcOrd="0" destOrd="0" presId="urn:microsoft.com/office/officeart/2005/8/layout/default"/>
    <dgm:cxn modelId="{B1B0F444-D430-48AE-9999-3C72A7B3FD82}" type="presOf" srcId="{EF4C059A-DE25-4277-881A-70BB2E9C8AA9}" destId="{27CBAB2F-87F6-4BE1-BD17-3FF2E09C92AA}" srcOrd="0" destOrd="0" presId="urn:microsoft.com/office/officeart/2005/8/layout/default"/>
    <dgm:cxn modelId="{D8970193-A567-49C0-A4C8-0FED091C4CCA}" type="presOf" srcId="{38C5F047-DB4E-4FAD-8E94-1ACD8E4B540A}" destId="{B9B22060-7291-472E-A3E0-B5551ED3761E}" srcOrd="0" destOrd="0" presId="urn:microsoft.com/office/officeart/2005/8/layout/default"/>
    <dgm:cxn modelId="{064055BE-8DFE-47B3-BBB7-48852BF02DB7}" srcId="{EF4C059A-DE25-4277-881A-70BB2E9C8AA9}" destId="{39AF8D69-5A03-44C6-B2E7-F05FB3272691}" srcOrd="1" destOrd="0" parTransId="{43D6DE73-ABBD-42F5-9CF0-F139477CA31C}" sibTransId="{EB36C8E0-3E5B-4854-9191-E92E92EA212B}"/>
    <dgm:cxn modelId="{2E3C98C9-ABDF-43B2-A521-943909B7F2F2}" srcId="{EF4C059A-DE25-4277-881A-70BB2E9C8AA9}" destId="{5D218BD0-6AA4-44A8-BE64-7FEB4CFED686}" srcOrd="3" destOrd="0" parTransId="{C0536526-1B73-4895-98B9-E1619C0CCCBF}" sibTransId="{7BAF249A-EB20-472A-992B-065DDCF0FF8F}"/>
    <dgm:cxn modelId="{2A063ADD-C674-416A-B924-1AC187A18B83}" type="presOf" srcId="{39AF8D69-5A03-44C6-B2E7-F05FB3272691}" destId="{01CBF19C-EC48-458B-A609-F4CA7EBC8E57}" srcOrd="0" destOrd="0" presId="urn:microsoft.com/office/officeart/2005/8/layout/default"/>
    <dgm:cxn modelId="{6D39E0E4-DD98-4C58-9035-08E4255C3DAA}" srcId="{EF4C059A-DE25-4277-881A-70BB2E9C8AA9}" destId="{99E15DAF-D329-4016-A4BD-90C2FD0FD8AD}" srcOrd="2" destOrd="0" parTransId="{58454BDF-F6B4-4516-8187-F4C746AF8230}" sibTransId="{3655F9CB-BFAC-4473-966D-CD4EAF700393}"/>
    <dgm:cxn modelId="{1F21C3FA-6479-49F9-890C-C0C62CEBD713}" type="presOf" srcId="{99E15DAF-D329-4016-A4BD-90C2FD0FD8AD}" destId="{BF771133-D851-486E-A9C7-6238B9FBF264}" srcOrd="0" destOrd="0" presId="urn:microsoft.com/office/officeart/2005/8/layout/default"/>
    <dgm:cxn modelId="{B1EFD8FB-E5EE-429B-8314-9ADB555F2496}" srcId="{EF4C059A-DE25-4277-881A-70BB2E9C8AA9}" destId="{38C5F047-DB4E-4FAD-8E94-1ACD8E4B540A}" srcOrd="0" destOrd="0" parTransId="{7B71DEA8-BA11-4DB2-AD01-8304D3BF153D}" sibTransId="{11A07EF7-108C-421C-80ED-FDBD8EA77014}"/>
    <dgm:cxn modelId="{22CA1897-7D97-4245-A0E2-97B1D995D88A}" type="presParOf" srcId="{27CBAB2F-87F6-4BE1-BD17-3FF2E09C92AA}" destId="{B9B22060-7291-472E-A3E0-B5551ED3761E}" srcOrd="0" destOrd="0" presId="urn:microsoft.com/office/officeart/2005/8/layout/default"/>
    <dgm:cxn modelId="{6610B5E4-144A-49BA-B468-83918AE41AEF}" type="presParOf" srcId="{27CBAB2F-87F6-4BE1-BD17-3FF2E09C92AA}" destId="{096B70AF-64DB-4132-953F-B8C3E1A70819}" srcOrd="1" destOrd="0" presId="urn:microsoft.com/office/officeart/2005/8/layout/default"/>
    <dgm:cxn modelId="{A8EB4558-CEE3-4E9A-9E55-477E0C5BBF2F}" type="presParOf" srcId="{27CBAB2F-87F6-4BE1-BD17-3FF2E09C92AA}" destId="{01CBF19C-EC48-458B-A609-F4CA7EBC8E57}" srcOrd="2" destOrd="0" presId="urn:microsoft.com/office/officeart/2005/8/layout/default"/>
    <dgm:cxn modelId="{274FA92D-4BDE-480F-8EEB-C8AB7D70B49F}" type="presParOf" srcId="{27CBAB2F-87F6-4BE1-BD17-3FF2E09C92AA}" destId="{E73296FC-0BE1-421E-B2D3-F2D5F25E3D2F}" srcOrd="3" destOrd="0" presId="urn:microsoft.com/office/officeart/2005/8/layout/default"/>
    <dgm:cxn modelId="{B95187E2-6944-4F9D-873A-5611C989EC87}" type="presParOf" srcId="{27CBAB2F-87F6-4BE1-BD17-3FF2E09C92AA}" destId="{BF771133-D851-486E-A9C7-6238B9FBF264}" srcOrd="4" destOrd="0" presId="urn:microsoft.com/office/officeart/2005/8/layout/default"/>
    <dgm:cxn modelId="{2D26D335-429B-4B54-AF38-4FBE6DBF9AE8}" type="presParOf" srcId="{27CBAB2F-87F6-4BE1-BD17-3FF2E09C92AA}" destId="{EDAF6B12-FB2F-432A-B1A8-5442F73EE5CA}" srcOrd="5" destOrd="0" presId="urn:microsoft.com/office/officeart/2005/8/layout/default"/>
    <dgm:cxn modelId="{54C39239-6789-422B-AD43-29EE215463C0}" type="presParOf" srcId="{27CBAB2F-87F6-4BE1-BD17-3FF2E09C92AA}" destId="{348CF671-5B20-47A0-BE86-139A5F185BC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AB75AC6-330E-4131-A62C-B7A2D13FABF4}" type="doc">
      <dgm:prSet loTypeId="urn:microsoft.com/office/officeart/2005/8/layout/pyramid2" loCatId="pyramid" qsTypeId="urn:microsoft.com/office/officeart/2005/8/quickstyle/simple1" qsCatId="simple" csTypeId="urn:microsoft.com/office/officeart/2005/8/colors/colorful4" csCatId="colorful" phldr="1"/>
      <dgm:spPr/>
    </dgm:pt>
    <dgm:pt modelId="{9BC61196-C1BA-44BF-A8FF-7CC5E6E3BB50}">
      <dgm:prSet phldrT="[Text]"/>
      <dgm:spPr/>
      <dgm:t>
        <a:bodyPr/>
        <a:lstStyle/>
        <a:p>
          <a:r>
            <a:rPr lang="en-GB" u="none" strike="noStrike" dirty="0">
              <a:effectLst/>
              <a:latin typeface="Times New Roman" panose="02020603050405020304" pitchFamily="18" charset="0"/>
              <a:ea typeface="Times New Roman" panose="02020603050405020304" pitchFamily="18" charset="0"/>
            </a:rPr>
            <a:t>Fulfil customers' expectation</a:t>
          </a:r>
          <a:endParaRPr lang="en-US" dirty="0"/>
        </a:p>
      </dgm:t>
    </dgm:pt>
    <dgm:pt modelId="{39AF048A-D271-4827-8000-E0B9C9826D0D}" type="parTrans" cxnId="{27E1868A-EB0D-403D-988E-8E76EA455E53}">
      <dgm:prSet/>
      <dgm:spPr/>
      <dgm:t>
        <a:bodyPr/>
        <a:lstStyle/>
        <a:p>
          <a:endParaRPr lang="en-US"/>
        </a:p>
      </dgm:t>
    </dgm:pt>
    <dgm:pt modelId="{D638149F-E608-4C7B-8554-CC26AFDBA103}" type="sibTrans" cxnId="{27E1868A-EB0D-403D-988E-8E76EA455E53}">
      <dgm:prSet/>
      <dgm:spPr/>
      <dgm:t>
        <a:bodyPr/>
        <a:lstStyle/>
        <a:p>
          <a:endParaRPr lang="en-US"/>
        </a:p>
      </dgm:t>
    </dgm:pt>
    <dgm:pt modelId="{B359344B-644E-4639-AC36-B6FFF3D7D785}">
      <dgm:prSet/>
      <dgm:spPr/>
      <dgm:t>
        <a:bodyPr/>
        <a:lstStyle/>
        <a:p>
          <a:r>
            <a:rPr lang="en-GB" u="none" strike="noStrike" dirty="0">
              <a:effectLst/>
              <a:latin typeface="Times New Roman" panose="02020603050405020304" pitchFamily="18" charset="0"/>
              <a:ea typeface="Times New Roman" panose="02020603050405020304" pitchFamily="18" charset="0"/>
            </a:rPr>
            <a:t>Health facility exceeds expectations </a:t>
          </a:r>
        </a:p>
      </dgm:t>
    </dgm:pt>
    <dgm:pt modelId="{6BFE410A-875E-4382-BD9A-EAD652F22B5C}" type="parTrans" cxnId="{71701AF1-5CBF-4B31-973F-63D63FD7E0E3}">
      <dgm:prSet/>
      <dgm:spPr/>
      <dgm:t>
        <a:bodyPr/>
        <a:lstStyle/>
        <a:p>
          <a:endParaRPr lang="en-US"/>
        </a:p>
      </dgm:t>
    </dgm:pt>
    <dgm:pt modelId="{DF6A06DC-C4B4-4601-9126-69984C8D5C6F}" type="sibTrans" cxnId="{71701AF1-5CBF-4B31-973F-63D63FD7E0E3}">
      <dgm:prSet/>
      <dgm:spPr/>
      <dgm:t>
        <a:bodyPr/>
        <a:lstStyle/>
        <a:p>
          <a:endParaRPr lang="en-US"/>
        </a:p>
      </dgm:t>
    </dgm:pt>
    <dgm:pt modelId="{15037F44-D5E7-4069-BC57-95B4B3D97BE6}">
      <dgm:prSet/>
      <dgm:spPr/>
      <dgm:t>
        <a:bodyPr/>
        <a:lstStyle/>
        <a:p>
          <a:r>
            <a:rPr lang="en-GB" u="none" strike="noStrike" dirty="0">
              <a:effectLst/>
              <a:latin typeface="Times New Roman" panose="02020603050405020304" pitchFamily="18" charset="0"/>
              <a:ea typeface="Times New Roman" panose="02020603050405020304" pitchFamily="18" charset="0"/>
            </a:rPr>
            <a:t>Delivery and use PPE </a:t>
          </a:r>
          <a:endParaRPr lang="en-US" dirty="0"/>
        </a:p>
      </dgm:t>
    </dgm:pt>
    <dgm:pt modelId="{05C850E2-6C6C-4AD7-8A60-6122E58CDCE8}" type="parTrans" cxnId="{B7536E3D-6FF2-47B8-98CC-ADCE340DA9B1}">
      <dgm:prSet/>
      <dgm:spPr/>
      <dgm:t>
        <a:bodyPr/>
        <a:lstStyle/>
        <a:p>
          <a:endParaRPr lang="en-US"/>
        </a:p>
      </dgm:t>
    </dgm:pt>
    <dgm:pt modelId="{D4B55439-ACA0-439B-810E-932E3149473A}" type="sibTrans" cxnId="{B7536E3D-6FF2-47B8-98CC-ADCE340DA9B1}">
      <dgm:prSet/>
      <dgm:spPr/>
      <dgm:t>
        <a:bodyPr/>
        <a:lstStyle/>
        <a:p>
          <a:endParaRPr lang="en-US"/>
        </a:p>
      </dgm:t>
    </dgm:pt>
    <dgm:pt modelId="{246A7524-AC3D-48C3-85CF-0C34E2B8D258}" type="pres">
      <dgm:prSet presAssocID="{6AB75AC6-330E-4131-A62C-B7A2D13FABF4}" presName="compositeShape" presStyleCnt="0">
        <dgm:presLayoutVars>
          <dgm:dir/>
          <dgm:resizeHandles/>
        </dgm:presLayoutVars>
      </dgm:prSet>
      <dgm:spPr/>
    </dgm:pt>
    <dgm:pt modelId="{B180CC4A-DA04-40F5-AF65-00B50E810B66}" type="pres">
      <dgm:prSet presAssocID="{6AB75AC6-330E-4131-A62C-B7A2D13FABF4}" presName="pyramid" presStyleLbl="node1" presStyleIdx="0" presStyleCnt="1"/>
      <dgm:spPr/>
    </dgm:pt>
    <dgm:pt modelId="{CBBCF11E-03FC-421E-8359-ED667FDC8EC1}" type="pres">
      <dgm:prSet presAssocID="{6AB75AC6-330E-4131-A62C-B7A2D13FABF4}" presName="theList" presStyleCnt="0"/>
      <dgm:spPr/>
    </dgm:pt>
    <dgm:pt modelId="{7E713C91-AB0F-4B94-A175-F8B9C69C8547}" type="pres">
      <dgm:prSet presAssocID="{9BC61196-C1BA-44BF-A8FF-7CC5E6E3BB50}" presName="aNode" presStyleLbl="fgAcc1" presStyleIdx="0" presStyleCnt="3">
        <dgm:presLayoutVars>
          <dgm:bulletEnabled val="1"/>
        </dgm:presLayoutVars>
      </dgm:prSet>
      <dgm:spPr/>
    </dgm:pt>
    <dgm:pt modelId="{25F52C59-D14F-4BC1-9FA4-07568BA4EC01}" type="pres">
      <dgm:prSet presAssocID="{9BC61196-C1BA-44BF-A8FF-7CC5E6E3BB50}" presName="aSpace" presStyleCnt="0"/>
      <dgm:spPr/>
    </dgm:pt>
    <dgm:pt modelId="{1472954D-4932-4B0B-B6EC-41C8B2E042D0}" type="pres">
      <dgm:prSet presAssocID="{B359344B-644E-4639-AC36-B6FFF3D7D785}" presName="aNode" presStyleLbl="fgAcc1" presStyleIdx="1" presStyleCnt="3">
        <dgm:presLayoutVars>
          <dgm:bulletEnabled val="1"/>
        </dgm:presLayoutVars>
      </dgm:prSet>
      <dgm:spPr/>
    </dgm:pt>
    <dgm:pt modelId="{99BA60BF-463D-4C18-AB1D-DE3A6C49232D}" type="pres">
      <dgm:prSet presAssocID="{B359344B-644E-4639-AC36-B6FFF3D7D785}" presName="aSpace" presStyleCnt="0"/>
      <dgm:spPr/>
    </dgm:pt>
    <dgm:pt modelId="{5CEF3DD3-02B8-4671-BE06-D5DBF8B0C450}" type="pres">
      <dgm:prSet presAssocID="{15037F44-D5E7-4069-BC57-95B4B3D97BE6}" presName="aNode" presStyleLbl="fgAcc1" presStyleIdx="2" presStyleCnt="3">
        <dgm:presLayoutVars>
          <dgm:bulletEnabled val="1"/>
        </dgm:presLayoutVars>
      </dgm:prSet>
      <dgm:spPr/>
    </dgm:pt>
    <dgm:pt modelId="{1EDC5F52-AF74-4681-A486-A13CCB4E36C9}" type="pres">
      <dgm:prSet presAssocID="{15037F44-D5E7-4069-BC57-95B4B3D97BE6}" presName="aSpace" presStyleCnt="0"/>
      <dgm:spPr/>
    </dgm:pt>
  </dgm:ptLst>
  <dgm:cxnLst>
    <dgm:cxn modelId="{E73B0C17-6841-44C3-9343-8AF024A3BDDD}" type="presOf" srcId="{9BC61196-C1BA-44BF-A8FF-7CC5E6E3BB50}" destId="{7E713C91-AB0F-4B94-A175-F8B9C69C8547}" srcOrd="0" destOrd="0" presId="urn:microsoft.com/office/officeart/2005/8/layout/pyramid2"/>
    <dgm:cxn modelId="{A5E2293C-4D6D-44FA-A0DC-4242A4F9145E}" type="presOf" srcId="{B359344B-644E-4639-AC36-B6FFF3D7D785}" destId="{1472954D-4932-4B0B-B6EC-41C8B2E042D0}" srcOrd="0" destOrd="0" presId="urn:microsoft.com/office/officeart/2005/8/layout/pyramid2"/>
    <dgm:cxn modelId="{B7536E3D-6FF2-47B8-98CC-ADCE340DA9B1}" srcId="{6AB75AC6-330E-4131-A62C-B7A2D13FABF4}" destId="{15037F44-D5E7-4069-BC57-95B4B3D97BE6}" srcOrd="2" destOrd="0" parTransId="{05C850E2-6C6C-4AD7-8A60-6122E58CDCE8}" sibTransId="{D4B55439-ACA0-439B-810E-932E3149473A}"/>
    <dgm:cxn modelId="{5FEB7773-E7BA-4B43-B6AC-59ABB767518D}" type="presOf" srcId="{6AB75AC6-330E-4131-A62C-B7A2D13FABF4}" destId="{246A7524-AC3D-48C3-85CF-0C34E2B8D258}" srcOrd="0" destOrd="0" presId="urn:microsoft.com/office/officeart/2005/8/layout/pyramid2"/>
    <dgm:cxn modelId="{27E1868A-EB0D-403D-988E-8E76EA455E53}" srcId="{6AB75AC6-330E-4131-A62C-B7A2D13FABF4}" destId="{9BC61196-C1BA-44BF-A8FF-7CC5E6E3BB50}" srcOrd="0" destOrd="0" parTransId="{39AF048A-D271-4827-8000-E0B9C9826D0D}" sibTransId="{D638149F-E608-4C7B-8554-CC26AFDBA103}"/>
    <dgm:cxn modelId="{5E4E7EC5-EEE2-4319-835F-621E0E2713B8}" type="presOf" srcId="{15037F44-D5E7-4069-BC57-95B4B3D97BE6}" destId="{5CEF3DD3-02B8-4671-BE06-D5DBF8B0C450}" srcOrd="0" destOrd="0" presId="urn:microsoft.com/office/officeart/2005/8/layout/pyramid2"/>
    <dgm:cxn modelId="{71701AF1-5CBF-4B31-973F-63D63FD7E0E3}" srcId="{6AB75AC6-330E-4131-A62C-B7A2D13FABF4}" destId="{B359344B-644E-4639-AC36-B6FFF3D7D785}" srcOrd="1" destOrd="0" parTransId="{6BFE410A-875E-4382-BD9A-EAD652F22B5C}" sibTransId="{DF6A06DC-C4B4-4601-9126-69984C8D5C6F}"/>
    <dgm:cxn modelId="{FF7DEEE2-AB0F-4DE4-A00D-C29E20FBCB0F}" type="presParOf" srcId="{246A7524-AC3D-48C3-85CF-0C34E2B8D258}" destId="{B180CC4A-DA04-40F5-AF65-00B50E810B66}" srcOrd="0" destOrd="0" presId="urn:microsoft.com/office/officeart/2005/8/layout/pyramid2"/>
    <dgm:cxn modelId="{18BFA61A-F94F-436A-9BAA-537CE7A6FD38}" type="presParOf" srcId="{246A7524-AC3D-48C3-85CF-0C34E2B8D258}" destId="{CBBCF11E-03FC-421E-8359-ED667FDC8EC1}" srcOrd="1" destOrd="0" presId="urn:microsoft.com/office/officeart/2005/8/layout/pyramid2"/>
    <dgm:cxn modelId="{1DFFA22D-2D5F-40F0-A8E5-6C500082C798}" type="presParOf" srcId="{CBBCF11E-03FC-421E-8359-ED667FDC8EC1}" destId="{7E713C91-AB0F-4B94-A175-F8B9C69C8547}" srcOrd="0" destOrd="0" presId="urn:microsoft.com/office/officeart/2005/8/layout/pyramid2"/>
    <dgm:cxn modelId="{CE057451-E782-45F1-9555-C756DD4E451D}" type="presParOf" srcId="{CBBCF11E-03FC-421E-8359-ED667FDC8EC1}" destId="{25F52C59-D14F-4BC1-9FA4-07568BA4EC01}" srcOrd="1" destOrd="0" presId="urn:microsoft.com/office/officeart/2005/8/layout/pyramid2"/>
    <dgm:cxn modelId="{910DD6CB-E253-4E05-9B83-EFDF6C538044}" type="presParOf" srcId="{CBBCF11E-03FC-421E-8359-ED667FDC8EC1}" destId="{1472954D-4932-4B0B-B6EC-41C8B2E042D0}" srcOrd="2" destOrd="0" presId="urn:microsoft.com/office/officeart/2005/8/layout/pyramid2"/>
    <dgm:cxn modelId="{6F903508-9B49-4A42-9E1B-BBB3DF1AC5C2}" type="presParOf" srcId="{CBBCF11E-03FC-421E-8359-ED667FDC8EC1}" destId="{99BA60BF-463D-4C18-AB1D-DE3A6C49232D}" srcOrd="3" destOrd="0" presId="urn:microsoft.com/office/officeart/2005/8/layout/pyramid2"/>
    <dgm:cxn modelId="{AF08323D-EAB7-443F-B532-BC6FC0494906}" type="presParOf" srcId="{CBBCF11E-03FC-421E-8359-ED667FDC8EC1}" destId="{5CEF3DD3-02B8-4671-BE06-D5DBF8B0C450}" srcOrd="4" destOrd="0" presId="urn:microsoft.com/office/officeart/2005/8/layout/pyramid2"/>
    <dgm:cxn modelId="{2A17ED35-BD0D-4456-9A05-FAF56ED7A604}" type="presParOf" srcId="{CBBCF11E-03FC-421E-8359-ED667FDC8EC1}" destId="{1EDC5F52-AF74-4681-A486-A13CCB4E36C9}"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4D24AD-B867-44E0-B79B-6C977F89E6D7}"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4CC66AE5-2AFA-4645-9465-0E34A6592F6A}">
      <dgm:prSet phldrT="[Text]"/>
      <dgm:spPr/>
      <dgm:t>
        <a:bodyPr/>
        <a:lstStyle/>
        <a:p>
          <a:r>
            <a:rPr lang="en-GB" u="none" strike="noStrike" dirty="0">
              <a:effectLst/>
              <a:latin typeface="Times New Roman" panose="02020603050405020304" pitchFamily="18" charset="0"/>
              <a:ea typeface="Times New Roman" panose="02020603050405020304" pitchFamily="18" charset="0"/>
            </a:rPr>
            <a:t>Communicative approaches</a:t>
          </a:r>
          <a:endParaRPr lang="en-US" dirty="0"/>
        </a:p>
      </dgm:t>
    </dgm:pt>
    <dgm:pt modelId="{04F3387C-53F6-403D-832D-EAFC580B91DD}" type="parTrans" cxnId="{AEC6785C-9CB8-4AC2-A99E-DF8F5B7589B5}">
      <dgm:prSet/>
      <dgm:spPr/>
      <dgm:t>
        <a:bodyPr/>
        <a:lstStyle/>
        <a:p>
          <a:endParaRPr lang="en-US"/>
        </a:p>
      </dgm:t>
    </dgm:pt>
    <dgm:pt modelId="{C4A0DF5E-A0F5-4C8A-80AA-7C86B3A759B9}" type="sibTrans" cxnId="{AEC6785C-9CB8-4AC2-A99E-DF8F5B7589B5}">
      <dgm:prSet/>
      <dgm:spPr/>
      <dgm:t>
        <a:bodyPr/>
        <a:lstStyle/>
        <a:p>
          <a:endParaRPr lang="en-US"/>
        </a:p>
      </dgm:t>
    </dgm:pt>
    <dgm:pt modelId="{7C4BE18A-7BFB-40AC-8D76-A505B17783BF}">
      <dgm:prSet/>
      <dgm:spPr/>
      <dgm:t>
        <a:bodyPr/>
        <a:lstStyle/>
        <a:p>
          <a:r>
            <a:rPr lang="en-GB" u="none" strike="noStrike" dirty="0">
              <a:effectLst/>
              <a:latin typeface="Times New Roman" panose="02020603050405020304" pitchFamily="18" charset="0"/>
              <a:ea typeface="Times New Roman" panose="02020603050405020304" pitchFamily="18" charset="0"/>
            </a:rPr>
            <a:t>Online booking </a:t>
          </a:r>
        </a:p>
      </dgm:t>
    </dgm:pt>
    <dgm:pt modelId="{482DFC46-2EB6-4C83-8A94-23044238207F}" type="parTrans" cxnId="{3581EA5F-34B8-4EA6-92EB-7D0C2870CA9A}">
      <dgm:prSet/>
      <dgm:spPr/>
      <dgm:t>
        <a:bodyPr/>
        <a:lstStyle/>
        <a:p>
          <a:endParaRPr lang="en-US"/>
        </a:p>
      </dgm:t>
    </dgm:pt>
    <dgm:pt modelId="{0D851978-9803-4B10-8D65-4C696637C095}" type="sibTrans" cxnId="{3581EA5F-34B8-4EA6-92EB-7D0C2870CA9A}">
      <dgm:prSet/>
      <dgm:spPr/>
      <dgm:t>
        <a:bodyPr/>
        <a:lstStyle/>
        <a:p>
          <a:endParaRPr lang="en-US"/>
        </a:p>
      </dgm:t>
    </dgm:pt>
    <dgm:pt modelId="{14BBFA44-B357-4C98-8DB2-08E251142F4F}">
      <dgm:prSet/>
      <dgm:spPr/>
      <dgm:t>
        <a:bodyPr/>
        <a:lstStyle/>
        <a:p>
          <a:r>
            <a:rPr lang="en-GB" u="none" strike="noStrike" dirty="0">
              <a:effectLst/>
              <a:latin typeface="Times New Roman" panose="02020603050405020304" pitchFamily="18" charset="0"/>
              <a:ea typeface="Times New Roman" panose="02020603050405020304" pitchFamily="18" charset="0"/>
            </a:rPr>
            <a:t>Clean and safe environment</a:t>
          </a:r>
          <a:endParaRPr lang="en-US" dirty="0"/>
        </a:p>
      </dgm:t>
    </dgm:pt>
    <dgm:pt modelId="{D9DD957E-64A5-49E6-9016-A88C9BF3ACC3}" type="parTrans" cxnId="{77854CDD-1651-4514-A9BB-8303501BFA7C}">
      <dgm:prSet/>
      <dgm:spPr/>
      <dgm:t>
        <a:bodyPr/>
        <a:lstStyle/>
        <a:p>
          <a:endParaRPr lang="en-US"/>
        </a:p>
      </dgm:t>
    </dgm:pt>
    <dgm:pt modelId="{DAABBFF7-3FFB-4F1D-8B60-24C2AD797D0A}" type="sibTrans" cxnId="{77854CDD-1651-4514-A9BB-8303501BFA7C}">
      <dgm:prSet/>
      <dgm:spPr/>
      <dgm:t>
        <a:bodyPr/>
        <a:lstStyle/>
        <a:p>
          <a:endParaRPr lang="en-US"/>
        </a:p>
      </dgm:t>
    </dgm:pt>
    <dgm:pt modelId="{5FA52B6F-EE95-4C15-AC9E-7F9A749D4E8A}" type="pres">
      <dgm:prSet presAssocID="{B54D24AD-B867-44E0-B79B-6C977F89E6D7}" presName="linear" presStyleCnt="0">
        <dgm:presLayoutVars>
          <dgm:dir/>
          <dgm:animLvl val="lvl"/>
          <dgm:resizeHandles val="exact"/>
        </dgm:presLayoutVars>
      </dgm:prSet>
      <dgm:spPr/>
    </dgm:pt>
    <dgm:pt modelId="{1851A50B-966A-4BDF-9DFB-20AAAEC2E766}" type="pres">
      <dgm:prSet presAssocID="{4CC66AE5-2AFA-4645-9465-0E34A6592F6A}" presName="parentLin" presStyleCnt="0"/>
      <dgm:spPr/>
    </dgm:pt>
    <dgm:pt modelId="{82AE9200-D8B1-4891-92CD-AA47C017D11F}" type="pres">
      <dgm:prSet presAssocID="{4CC66AE5-2AFA-4645-9465-0E34A6592F6A}" presName="parentLeftMargin" presStyleLbl="node1" presStyleIdx="0" presStyleCnt="3"/>
      <dgm:spPr/>
    </dgm:pt>
    <dgm:pt modelId="{C4354CE3-1FBB-4F3E-B387-00D09D0AACA0}" type="pres">
      <dgm:prSet presAssocID="{4CC66AE5-2AFA-4645-9465-0E34A6592F6A}" presName="parentText" presStyleLbl="node1" presStyleIdx="0" presStyleCnt="3">
        <dgm:presLayoutVars>
          <dgm:chMax val="0"/>
          <dgm:bulletEnabled val="1"/>
        </dgm:presLayoutVars>
      </dgm:prSet>
      <dgm:spPr/>
    </dgm:pt>
    <dgm:pt modelId="{2B1ADE34-5AA3-4D3A-A444-967ADEFE1953}" type="pres">
      <dgm:prSet presAssocID="{4CC66AE5-2AFA-4645-9465-0E34A6592F6A}" presName="negativeSpace" presStyleCnt="0"/>
      <dgm:spPr/>
    </dgm:pt>
    <dgm:pt modelId="{1A01416C-12D3-49A0-987B-7AE78B627CA7}" type="pres">
      <dgm:prSet presAssocID="{4CC66AE5-2AFA-4645-9465-0E34A6592F6A}" presName="childText" presStyleLbl="conFgAcc1" presStyleIdx="0" presStyleCnt="3">
        <dgm:presLayoutVars>
          <dgm:bulletEnabled val="1"/>
        </dgm:presLayoutVars>
      </dgm:prSet>
      <dgm:spPr/>
    </dgm:pt>
    <dgm:pt modelId="{8D2346BC-8FFE-45E8-96A8-E34185C4440A}" type="pres">
      <dgm:prSet presAssocID="{C4A0DF5E-A0F5-4C8A-80AA-7C86B3A759B9}" presName="spaceBetweenRectangles" presStyleCnt="0"/>
      <dgm:spPr/>
    </dgm:pt>
    <dgm:pt modelId="{068EE12A-2AE0-401D-841E-BAEBCDC369DC}" type="pres">
      <dgm:prSet presAssocID="{7C4BE18A-7BFB-40AC-8D76-A505B17783BF}" presName="parentLin" presStyleCnt="0"/>
      <dgm:spPr/>
    </dgm:pt>
    <dgm:pt modelId="{144E4778-97CC-439D-B386-9E20BA3213B0}" type="pres">
      <dgm:prSet presAssocID="{7C4BE18A-7BFB-40AC-8D76-A505B17783BF}" presName="parentLeftMargin" presStyleLbl="node1" presStyleIdx="0" presStyleCnt="3"/>
      <dgm:spPr/>
    </dgm:pt>
    <dgm:pt modelId="{C1869D8F-058A-423E-814F-5E23AC6433AA}" type="pres">
      <dgm:prSet presAssocID="{7C4BE18A-7BFB-40AC-8D76-A505B17783BF}" presName="parentText" presStyleLbl="node1" presStyleIdx="1" presStyleCnt="3">
        <dgm:presLayoutVars>
          <dgm:chMax val="0"/>
          <dgm:bulletEnabled val="1"/>
        </dgm:presLayoutVars>
      </dgm:prSet>
      <dgm:spPr/>
    </dgm:pt>
    <dgm:pt modelId="{58928E57-0C84-4279-9047-E2A48DDC8927}" type="pres">
      <dgm:prSet presAssocID="{7C4BE18A-7BFB-40AC-8D76-A505B17783BF}" presName="negativeSpace" presStyleCnt="0"/>
      <dgm:spPr/>
    </dgm:pt>
    <dgm:pt modelId="{655F19EA-8E15-4F88-BBDF-917398B617DB}" type="pres">
      <dgm:prSet presAssocID="{7C4BE18A-7BFB-40AC-8D76-A505B17783BF}" presName="childText" presStyleLbl="conFgAcc1" presStyleIdx="1" presStyleCnt="3">
        <dgm:presLayoutVars>
          <dgm:bulletEnabled val="1"/>
        </dgm:presLayoutVars>
      </dgm:prSet>
      <dgm:spPr/>
    </dgm:pt>
    <dgm:pt modelId="{CE28F8E8-50CD-46D6-BDB7-3D3858071120}" type="pres">
      <dgm:prSet presAssocID="{0D851978-9803-4B10-8D65-4C696637C095}" presName="spaceBetweenRectangles" presStyleCnt="0"/>
      <dgm:spPr/>
    </dgm:pt>
    <dgm:pt modelId="{E6C5EDF4-E880-4C82-8CF2-FFFD8C50DC03}" type="pres">
      <dgm:prSet presAssocID="{14BBFA44-B357-4C98-8DB2-08E251142F4F}" presName="parentLin" presStyleCnt="0"/>
      <dgm:spPr/>
    </dgm:pt>
    <dgm:pt modelId="{B0A5F710-0FC4-43BA-9D78-9BF8C9D84143}" type="pres">
      <dgm:prSet presAssocID="{14BBFA44-B357-4C98-8DB2-08E251142F4F}" presName="parentLeftMargin" presStyleLbl="node1" presStyleIdx="1" presStyleCnt="3"/>
      <dgm:spPr/>
    </dgm:pt>
    <dgm:pt modelId="{72223053-A5DF-4AC2-B29D-1A9BCA0E4FBA}" type="pres">
      <dgm:prSet presAssocID="{14BBFA44-B357-4C98-8DB2-08E251142F4F}" presName="parentText" presStyleLbl="node1" presStyleIdx="2" presStyleCnt="3">
        <dgm:presLayoutVars>
          <dgm:chMax val="0"/>
          <dgm:bulletEnabled val="1"/>
        </dgm:presLayoutVars>
      </dgm:prSet>
      <dgm:spPr/>
    </dgm:pt>
    <dgm:pt modelId="{216FEF45-1119-4824-93A2-469680139662}" type="pres">
      <dgm:prSet presAssocID="{14BBFA44-B357-4C98-8DB2-08E251142F4F}" presName="negativeSpace" presStyleCnt="0"/>
      <dgm:spPr/>
    </dgm:pt>
    <dgm:pt modelId="{EF33BA55-B933-4761-846D-20D4CF6FEA49}" type="pres">
      <dgm:prSet presAssocID="{14BBFA44-B357-4C98-8DB2-08E251142F4F}" presName="childText" presStyleLbl="conFgAcc1" presStyleIdx="2" presStyleCnt="3">
        <dgm:presLayoutVars>
          <dgm:bulletEnabled val="1"/>
        </dgm:presLayoutVars>
      </dgm:prSet>
      <dgm:spPr/>
    </dgm:pt>
  </dgm:ptLst>
  <dgm:cxnLst>
    <dgm:cxn modelId="{A8946D1F-321D-454A-A42F-B0EE91F45C16}" type="presOf" srcId="{7C4BE18A-7BFB-40AC-8D76-A505B17783BF}" destId="{C1869D8F-058A-423E-814F-5E23AC6433AA}" srcOrd="1" destOrd="0" presId="urn:microsoft.com/office/officeart/2005/8/layout/list1"/>
    <dgm:cxn modelId="{091E5132-1A67-4289-AF4E-335801897E1D}" type="presOf" srcId="{B54D24AD-B867-44E0-B79B-6C977F89E6D7}" destId="{5FA52B6F-EE95-4C15-AC9E-7F9A749D4E8A}" srcOrd="0" destOrd="0" presId="urn:microsoft.com/office/officeart/2005/8/layout/list1"/>
    <dgm:cxn modelId="{AEC6785C-9CB8-4AC2-A99E-DF8F5B7589B5}" srcId="{B54D24AD-B867-44E0-B79B-6C977F89E6D7}" destId="{4CC66AE5-2AFA-4645-9465-0E34A6592F6A}" srcOrd="0" destOrd="0" parTransId="{04F3387C-53F6-403D-832D-EAFC580B91DD}" sibTransId="{C4A0DF5E-A0F5-4C8A-80AA-7C86B3A759B9}"/>
    <dgm:cxn modelId="{3581EA5F-34B8-4EA6-92EB-7D0C2870CA9A}" srcId="{B54D24AD-B867-44E0-B79B-6C977F89E6D7}" destId="{7C4BE18A-7BFB-40AC-8D76-A505B17783BF}" srcOrd="1" destOrd="0" parTransId="{482DFC46-2EB6-4C83-8A94-23044238207F}" sibTransId="{0D851978-9803-4B10-8D65-4C696637C095}"/>
    <dgm:cxn modelId="{5105284F-1AD8-47BA-8947-DEC278ED67CD}" type="presOf" srcId="{7C4BE18A-7BFB-40AC-8D76-A505B17783BF}" destId="{144E4778-97CC-439D-B386-9E20BA3213B0}" srcOrd="0" destOrd="0" presId="urn:microsoft.com/office/officeart/2005/8/layout/list1"/>
    <dgm:cxn modelId="{62AA7377-8C5E-4772-959C-048519D0F0F4}" type="presOf" srcId="{14BBFA44-B357-4C98-8DB2-08E251142F4F}" destId="{B0A5F710-0FC4-43BA-9D78-9BF8C9D84143}" srcOrd="0" destOrd="0" presId="urn:microsoft.com/office/officeart/2005/8/layout/list1"/>
    <dgm:cxn modelId="{AEC9FEB8-6441-4A4C-AC2C-30DA4B7C9371}" type="presOf" srcId="{14BBFA44-B357-4C98-8DB2-08E251142F4F}" destId="{72223053-A5DF-4AC2-B29D-1A9BCA0E4FBA}" srcOrd="1" destOrd="0" presId="urn:microsoft.com/office/officeart/2005/8/layout/list1"/>
    <dgm:cxn modelId="{014121C6-4E2B-4F55-82BB-E61B2F038ACD}" type="presOf" srcId="{4CC66AE5-2AFA-4645-9465-0E34A6592F6A}" destId="{82AE9200-D8B1-4891-92CD-AA47C017D11F}" srcOrd="0" destOrd="0" presId="urn:microsoft.com/office/officeart/2005/8/layout/list1"/>
    <dgm:cxn modelId="{3DAD63D1-A2A0-4474-9852-C1197FC1F427}" type="presOf" srcId="{4CC66AE5-2AFA-4645-9465-0E34A6592F6A}" destId="{C4354CE3-1FBB-4F3E-B387-00D09D0AACA0}" srcOrd="1" destOrd="0" presId="urn:microsoft.com/office/officeart/2005/8/layout/list1"/>
    <dgm:cxn modelId="{77854CDD-1651-4514-A9BB-8303501BFA7C}" srcId="{B54D24AD-B867-44E0-B79B-6C977F89E6D7}" destId="{14BBFA44-B357-4C98-8DB2-08E251142F4F}" srcOrd="2" destOrd="0" parTransId="{D9DD957E-64A5-49E6-9016-A88C9BF3ACC3}" sibTransId="{DAABBFF7-3FFB-4F1D-8B60-24C2AD797D0A}"/>
    <dgm:cxn modelId="{1593CF52-725C-46C6-8B9E-67FF4F938423}" type="presParOf" srcId="{5FA52B6F-EE95-4C15-AC9E-7F9A749D4E8A}" destId="{1851A50B-966A-4BDF-9DFB-20AAAEC2E766}" srcOrd="0" destOrd="0" presId="urn:microsoft.com/office/officeart/2005/8/layout/list1"/>
    <dgm:cxn modelId="{7E3F18B3-E449-4FE1-8BCF-D7D820C7C00E}" type="presParOf" srcId="{1851A50B-966A-4BDF-9DFB-20AAAEC2E766}" destId="{82AE9200-D8B1-4891-92CD-AA47C017D11F}" srcOrd="0" destOrd="0" presId="urn:microsoft.com/office/officeart/2005/8/layout/list1"/>
    <dgm:cxn modelId="{EA8AD23E-A015-4B2D-960D-B9CF61A3E1BA}" type="presParOf" srcId="{1851A50B-966A-4BDF-9DFB-20AAAEC2E766}" destId="{C4354CE3-1FBB-4F3E-B387-00D09D0AACA0}" srcOrd="1" destOrd="0" presId="urn:microsoft.com/office/officeart/2005/8/layout/list1"/>
    <dgm:cxn modelId="{EE541B6E-D615-44F4-83BE-87C3CD42C810}" type="presParOf" srcId="{5FA52B6F-EE95-4C15-AC9E-7F9A749D4E8A}" destId="{2B1ADE34-5AA3-4D3A-A444-967ADEFE1953}" srcOrd="1" destOrd="0" presId="urn:microsoft.com/office/officeart/2005/8/layout/list1"/>
    <dgm:cxn modelId="{85CDB25E-6C82-4907-9F16-0EB35B879C41}" type="presParOf" srcId="{5FA52B6F-EE95-4C15-AC9E-7F9A749D4E8A}" destId="{1A01416C-12D3-49A0-987B-7AE78B627CA7}" srcOrd="2" destOrd="0" presId="urn:microsoft.com/office/officeart/2005/8/layout/list1"/>
    <dgm:cxn modelId="{F2FCAA49-FE8E-44EB-ABD2-E1E3AC83DC9C}" type="presParOf" srcId="{5FA52B6F-EE95-4C15-AC9E-7F9A749D4E8A}" destId="{8D2346BC-8FFE-45E8-96A8-E34185C4440A}" srcOrd="3" destOrd="0" presId="urn:microsoft.com/office/officeart/2005/8/layout/list1"/>
    <dgm:cxn modelId="{C891E159-43D8-42B8-B677-0DBFB4CA82C8}" type="presParOf" srcId="{5FA52B6F-EE95-4C15-AC9E-7F9A749D4E8A}" destId="{068EE12A-2AE0-401D-841E-BAEBCDC369DC}" srcOrd="4" destOrd="0" presId="urn:microsoft.com/office/officeart/2005/8/layout/list1"/>
    <dgm:cxn modelId="{1A85879B-E2D2-4B37-8A5B-7D7D833896CB}" type="presParOf" srcId="{068EE12A-2AE0-401D-841E-BAEBCDC369DC}" destId="{144E4778-97CC-439D-B386-9E20BA3213B0}" srcOrd="0" destOrd="0" presId="urn:microsoft.com/office/officeart/2005/8/layout/list1"/>
    <dgm:cxn modelId="{0CB93FDE-608D-4080-8316-0C9DC9A4AED5}" type="presParOf" srcId="{068EE12A-2AE0-401D-841E-BAEBCDC369DC}" destId="{C1869D8F-058A-423E-814F-5E23AC6433AA}" srcOrd="1" destOrd="0" presId="urn:microsoft.com/office/officeart/2005/8/layout/list1"/>
    <dgm:cxn modelId="{7E38261D-43F3-4CD1-A416-08B680B61A00}" type="presParOf" srcId="{5FA52B6F-EE95-4C15-AC9E-7F9A749D4E8A}" destId="{58928E57-0C84-4279-9047-E2A48DDC8927}" srcOrd="5" destOrd="0" presId="urn:microsoft.com/office/officeart/2005/8/layout/list1"/>
    <dgm:cxn modelId="{C61ADF53-3D53-4070-96FD-2CB4BA9BC774}" type="presParOf" srcId="{5FA52B6F-EE95-4C15-AC9E-7F9A749D4E8A}" destId="{655F19EA-8E15-4F88-BBDF-917398B617DB}" srcOrd="6" destOrd="0" presId="urn:microsoft.com/office/officeart/2005/8/layout/list1"/>
    <dgm:cxn modelId="{EC1E378C-E9B2-4766-ACAD-5C6DDC96BFCD}" type="presParOf" srcId="{5FA52B6F-EE95-4C15-AC9E-7F9A749D4E8A}" destId="{CE28F8E8-50CD-46D6-BDB7-3D3858071120}" srcOrd="7" destOrd="0" presId="urn:microsoft.com/office/officeart/2005/8/layout/list1"/>
    <dgm:cxn modelId="{E7AFBCCB-69E5-404C-AA45-F1CD22EBF215}" type="presParOf" srcId="{5FA52B6F-EE95-4C15-AC9E-7F9A749D4E8A}" destId="{E6C5EDF4-E880-4C82-8CF2-FFFD8C50DC03}" srcOrd="8" destOrd="0" presId="urn:microsoft.com/office/officeart/2005/8/layout/list1"/>
    <dgm:cxn modelId="{05735AF3-8713-4A7D-84F5-0A8AFCB60929}" type="presParOf" srcId="{E6C5EDF4-E880-4C82-8CF2-FFFD8C50DC03}" destId="{B0A5F710-0FC4-43BA-9D78-9BF8C9D84143}" srcOrd="0" destOrd="0" presId="urn:microsoft.com/office/officeart/2005/8/layout/list1"/>
    <dgm:cxn modelId="{8B59F8F2-8F5D-48A3-AEDD-A965137235E2}" type="presParOf" srcId="{E6C5EDF4-E880-4C82-8CF2-FFFD8C50DC03}" destId="{72223053-A5DF-4AC2-B29D-1A9BCA0E4FBA}" srcOrd="1" destOrd="0" presId="urn:microsoft.com/office/officeart/2005/8/layout/list1"/>
    <dgm:cxn modelId="{94850D6F-7D7F-4367-9A43-ABB09A78B31B}" type="presParOf" srcId="{5FA52B6F-EE95-4C15-AC9E-7F9A749D4E8A}" destId="{216FEF45-1119-4824-93A2-469680139662}" srcOrd="9" destOrd="0" presId="urn:microsoft.com/office/officeart/2005/8/layout/list1"/>
    <dgm:cxn modelId="{86647B3E-88BF-44E7-B9C4-61C3B8E0EF5A}" type="presParOf" srcId="{5FA52B6F-EE95-4C15-AC9E-7F9A749D4E8A}" destId="{EF33BA55-B933-4761-846D-20D4CF6FEA49}"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CF3204-34A0-4C99-A8E9-22A07DC86B40}">
      <dsp:nvSpPr>
        <dsp:cNvPr id="0" name=""/>
        <dsp:cNvSpPr/>
      </dsp:nvSpPr>
      <dsp:spPr>
        <a:xfrm>
          <a:off x="0" y="431481"/>
          <a:ext cx="4038600" cy="6300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536235-3F15-44C0-8B3A-DC70CD02A9CA}">
      <dsp:nvSpPr>
        <dsp:cNvPr id="0" name=""/>
        <dsp:cNvSpPr/>
      </dsp:nvSpPr>
      <dsp:spPr>
        <a:xfrm>
          <a:off x="201930" y="62481"/>
          <a:ext cx="2827020" cy="7380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11250">
            <a:lnSpc>
              <a:spcPct val="90000"/>
            </a:lnSpc>
            <a:spcBef>
              <a:spcPct val="0"/>
            </a:spcBef>
            <a:spcAft>
              <a:spcPct val="35000"/>
            </a:spcAft>
            <a:buNone/>
          </a:pPr>
          <a:r>
            <a:rPr lang="en-GB" sz="2500" u="none" strike="noStrike" kern="1200" dirty="0">
              <a:effectLst/>
              <a:latin typeface="Times New Roman" panose="02020603050405020304" pitchFamily="18" charset="0"/>
              <a:ea typeface="Times New Roman" panose="02020603050405020304" pitchFamily="18" charset="0"/>
            </a:rPr>
            <a:t>Middle age customers segment </a:t>
          </a:r>
          <a:endParaRPr lang="en-US" sz="2500" kern="1200" dirty="0"/>
        </a:p>
      </dsp:txBody>
      <dsp:txXfrm>
        <a:off x="237956" y="98507"/>
        <a:ext cx="2754968" cy="665948"/>
      </dsp:txXfrm>
    </dsp:sp>
    <dsp:sp modelId="{A84E6C18-67E5-4C2A-8264-3842378D4227}">
      <dsp:nvSpPr>
        <dsp:cNvPr id="0" name=""/>
        <dsp:cNvSpPr/>
      </dsp:nvSpPr>
      <dsp:spPr>
        <a:xfrm>
          <a:off x="0" y="1565481"/>
          <a:ext cx="4038600" cy="630000"/>
        </a:xfrm>
        <a:prstGeom prst="rect">
          <a:avLst/>
        </a:prstGeom>
        <a:solidFill>
          <a:schemeClr val="lt1">
            <a:alpha val="90000"/>
            <a:hueOff val="0"/>
            <a:satOff val="0"/>
            <a:lumOff val="0"/>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dsp:style>
    </dsp:sp>
    <dsp:sp modelId="{B8B8AE3E-02CE-42FA-B919-EE1AF79D1D67}">
      <dsp:nvSpPr>
        <dsp:cNvPr id="0" name=""/>
        <dsp:cNvSpPr/>
      </dsp:nvSpPr>
      <dsp:spPr>
        <a:xfrm>
          <a:off x="201930" y="1196481"/>
          <a:ext cx="2827020" cy="73800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11250">
            <a:lnSpc>
              <a:spcPct val="90000"/>
            </a:lnSpc>
            <a:spcBef>
              <a:spcPct val="0"/>
            </a:spcBef>
            <a:spcAft>
              <a:spcPct val="35000"/>
            </a:spcAft>
            <a:buNone/>
          </a:pPr>
          <a:r>
            <a:rPr lang="en-GB" sz="2500" u="none" strike="noStrike" kern="1200" dirty="0">
              <a:effectLst/>
              <a:latin typeface="Times New Roman" panose="02020603050405020304" pitchFamily="18" charset="0"/>
              <a:ea typeface="Times New Roman" panose="02020603050405020304" pitchFamily="18" charset="0"/>
            </a:rPr>
            <a:t>Lower-middle-class</a:t>
          </a:r>
        </a:p>
      </dsp:txBody>
      <dsp:txXfrm>
        <a:off x="237956" y="1232507"/>
        <a:ext cx="2754968" cy="665948"/>
      </dsp:txXfrm>
    </dsp:sp>
    <dsp:sp modelId="{14FAF29E-A2C5-44A9-AB11-FED8BA318E75}">
      <dsp:nvSpPr>
        <dsp:cNvPr id="0" name=""/>
        <dsp:cNvSpPr/>
      </dsp:nvSpPr>
      <dsp:spPr>
        <a:xfrm>
          <a:off x="0" y="2699481"/>
          <a:ext cx="4038600" cy="630000"/>
        </a:xfrm>
        <a:prstGeom prst="rect">
          <a:avLst/>
        </a:prstGeom>
        <a:solidFill>
          <a:schemeClr val="lt1">
            <a:alpha val="90000"/>
            <a:hueOff val="0"/>
            <a:satOff val="0"/>
            <a:lumOff val="0"/>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dsp:style>
    </dsp:sp>
    <dsp:sp modelId="{C83864ED-08C6-4D97-BC2D-C2F7FC82D4E2}">
      <dsp:nvSpPr>
        <dsp:cNvPr id="0" name=""/>
        <dsp:cNvSpPr/>
      </dsp:nvSpPr>
      <dsp:spPr>
        <a:xfrm>
          <a:off x="201930" y="2330481"/>
          <a:ext cx="2827020" cy="73800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11250">
            <a:lnSpc>
              <a:spcPct val="90000"/>
            </a:lnSpc>
            <a:spcBef>
              <a:spcPct val="0"/>
            </a:spcBef>
            <a:spcAft>
              <a:spcPct val="35000"/>
            </a:spcAft>
            <a:buNone/>
          </a:pPr>
          <a:r>
            <a:rPr lang="en-GB" sz="2500" u="none" strike="noStrike" kern="1200" dirty="0">
              <a:effectLst/>
              <a:latin typeface="Times New Roman" panose="02020603050405020304" pitchFamily="18" charset="0"/>
              <a:ea typeface="Times New Roman" panose="02020603050405020304" pitchFamily="18" charset="0"/>
            </a:rPr>
            <a:t>Business travellers </a:t>
          </a:r>
        </a:p>
      </dsp:txBody>
      <dsp:txXfrm>
        <a:off x="237956" y="2366507"/>
        <a:ext cx="2754968" cy="665948"/>
      </dsp:txXfrm>
    </dsp:sp>
    <dsp:sp modelId="{0E18AC85-0524-47A3-BF59-7100375B90CC}">
      <dsp:nvSpPr>
        <dsp:cNvPr id="0" name=""/>
        <dsp:cNvSpPr/>
      </dsp:nvSpPr>
      <dsp:spPr>
        <a:xfrm>
          <a:off x="0" y="3833481"/>
          <a:ext cx="4038600" cy="630000"/>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sp>
    <dsp:sp modelId="{707CB587-5E77-4F14-B1FF-05F6D53E2330}">
      <dsp:nvSpPr>
        <dsp:cNvPr id="0" name=""/>
        <dsp:cNvSpPr/>
      </dsp:nvSpPr>
      <dsp:spPr>
        <a:xfrm>
          <a:off x="201930" y="3464481"/>
          <a:ext cx="2827020" cy="7380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11250">
            <a:lnSpc>
              <a:spcPct val="90000"/>
            </a:lnSpc>
            <a:spcBef>
              <a:spcPct val="0"/>
            </a:spcBef>
            <a:spcAft>
              <a:spcPct val="35000"/>
            </a:spcAft>
            <a:buNone/>
          </a:pPr>
          <a:r>
            <a:rPr lang="en-GB" sz="2500" u="none" strike="noStrike" kern="1200" dirty="0">
              <a:effectLst/>
              <a:latin typeface="Times New Roman" panose="02020603050405020304" pitchFamily="18" charset="0"/>
              <a:ea typeface="Times New Roman" panose="02020603050405020304" pitchFamily="18" charset="0"/>
            </a:rPr>
            <a:t>Honeymooners and vacationers </a:t>
          </a:r>
          <a:endParaRPr lang="en-US" sz="2500" kern="1200" dirty="0"/>
        </a:p>
      </dsp:txBody>
      <dsp:txXfrm>
        <a:off x="237956" y="3500507"/>
        <a:ext cx="2754968" cy="665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B22060-7291-472E-A3E0-B5551ED3761E}">
      <dsp:nvSpPr>
        <dsp:cNvPr id="0" name=""/>
        <dsp:cNvSpPr/>
      </dsp:nvSpPr>
      <dsp:spPr>
        <a:xfrm>
          <a:off x="492" y="1013243"/>
          <a:ext cx="1922673" cy="115360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u="none" strike="noStrike" kern="1200" dirty="0">
              <a:effectLst/>
              <a:latin typeface="Times New Roman" panose="02020603050405020304" pitchFamily="18" charset="0"/>
              <a:ea typeface="Times New Roman" panose="02020603050405020304" pitchFamily="18" charset="0"/>
            </a:rPr>
            <a:t>Prior position </a:t>
          </a:r>
          <a:endParaRPr lang="en-US" sz="3000" kern="1200" dirty="0"/>
        </a:p>
      </dsp:txBody>
      <dsp:txXfrm>
        <a:off x="492" y="1013243"/>
        <a:ext cx="1922673" cy="1153604"/>
      </dsp:txXfrm>
    </dsp:sp>
    <dsp:sp modelId="{C5094412-2A98-420F-B945-AC6DAF2F95AE}">
      <dsp:nvSpPr>
        <dsp:cNvPr id="0" name=""/>
        <dsp:cNvSpPr/>
      </dsp:nvSpPr>
      <dsp:spPr>
        <a:xfrm>
          <a:off x="2115433" y="1013243"/>
          <a:ext cx="1922673" cy="1153604"/>
        </a:xfrm>
        <a:prstGeom prst="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u="none" strike="noStrike" kern="1200" dirty="0">
              <a:effectLst/>
              <a:latin typeface="Times New Roman" panose="02020603050405020304" pitchFamily="18" charset="0"/>
              <a:ea typeface="Times New Roman" panose="02020603050405020304" pitchFamily="18" charset="0"/>
            </a:rPr>
            <a:t>Integrity manner </a:t>
          </a:r>
        </a:p>
      </dsp:txBody>
      <dsp:txXfrm>
        <a:off x="2115433" y="1013243"/>
        <a:ext cx="1922673" cy="1153604"/>
      </dsp:txXfrm>
    </dsp:sp>
    <dsp:sp modelId="{EBD2D571-1A8E-40DE-934A-9779E9B8B9A9}">
      <dsp:nvSpPr>
        <dsp:cNvPr id="0" name=""/>
        <dsp:cNvSpPr/>
      </dsp:nvSpPr>
      <dsp:spPr>
        <a:xfrm>
          <a:off x="492" y="2359115"/>
          <a:ext cx="1922673" cy="1153604"/>
        </a:xfrm>
        <a:prstGeom prst="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u="none" strike="noStrike" kern="1200" dirty="0">
              <a:effectLst/>
              <a:latin typeface="Times New Roman" panose="02020603050405020304" pitchFamily="18" charset="0"/>
              <a:ea typeface="Times New Roman" panose="02020603050405020304" pitchFamily="18" charset="0"/>
            </a:rPr>
            <a:t>Excellence pursuing</a:t>
          </a:r>
        </a:p>
      </dsp:txBody>
      <dsp:txXfrm>
        <a:off x="492" y="2359115"/>
        <a:ext cx="1922673" cy="1153604"/>
      </dsp:txXfrm>
    </dsp:sp>
    <dsp:sp modelId="{139C0CC3-049F-4273-8F6A-82C70D99C3F2}">
      <dsp:nvSpPr>
        <dsp:cNvPr id="0" name=""/>
        <dsp:cNvSpPr/>
      </dsp:nvSpPr>
      <dsp:spPr>
        <a:xfrm>
          <a:off x="2115433" y="2359115"/>
          <a:ext cx="1922673" cy="1153604"/>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u="none" strike="noStrike" kern="1200" dirty="0">
              <a:effectLst/>
              <a:latin typeface="Times New Roman" panose="02020603050405020304" pitchFamily="18" charset="0"/>
              <a:ea typeface="Times New Roman" panose="02020603050405020304" pitchFamily="18" charset="0"/>
            </a:rPr>
            <a:t>Embracing changes </a:t>
          </a:r>
          <a:endParaRPr lang="en-US" sz="3000" kern="1200" dirty="0"/>
        </a:p>
      </dsp:txBody>
      <dsp:txXfrm>
        <a:off x="2115433" y="2359115"/>
        <a:ext cx="1922673" cy="11536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D802B-DCFF-4F07-9548-2728ACACCE32}">
      <dsp:nvSpPr>
        <dsp:cNvPr id="0" name=""/>
        <dsp:cNvSpPr/>
      </dsp:nvSpPr>
      <dsp:spPr>
        <a:xfrm>
          <a:off x="1009650" y="243681"/>
          <a:ext cx="2019300" cy="2019300"/>
        </a:xfrm>
        <a:prstGeom prst="triangl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u="none" strike="noStrike" kern="1200" dirty="0">
              <a:effectLst/>
              <a:latin typeface="Times New Roman" panose="02020603050405020304" pitchFamily="18" charset="0"/>
              <a:ea typeface="Times New Roman" panose="02020603050405020304" pitchFamily="18" charset="0"/>
            </a:rPr>
            <a:t>Quick and quality service </a:t>
          </a:r>
          <a:endParaRPr lang="en-US" sz="1400" kern="1200" dirty="0"/>
        </a:p>
      </dsp:txBody>
      <dsp:txXfrm>
        <a:off x="1514475" y="1253331"/>
        <a:ext cx="1009650" cy="1009650"/>
      </dsp:txXfrm>
    </dsp:sp>
    <dsp:sp modelId="{611F6F98-499E-46C6-A537-44EA2E5793D2}">
      <dsp:nvSpPr>
        <dsp:cNvPr id="0" name=""/>
        <dsp:cNvSpPr/>
      </dsp:nvSpPr>
      <dsp:spPr>
        <a:xfrm>
          <a:off x="0" y="2262981"/>
          <a:ext cx="2019300" cy="2019300"/>
        </a:xfrm>
        <a:prstGeom prst="triangl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u="none" strike="noStrike" kern="1200" dirty="0">
              <a:effectLst/>
              <a:latin typeface="Times New Roman" panose="02020603050405020304" pitchFamily="18" charset="0"/>
              <a:ea typeface="Times New Roman" panose="02020603050405020304" pitchFamily="18" charset="0"/>
            </a:rPr>
            <a:t>Clean and comfortable food </a:t>
          </a:r>
        </a:p>
      </dsp:txBody>
      <dsp:txXfrm>
        <a:off x="504825" y="3272631"/>
        <a:ext cx="1009650" cy="1009650"/>
      </dsp:txXfrm>
    </dsp:sp>
    <dsp:sp modelId="{89635E88-6EBE-4821-A177-4AACAF670519}">
      <dsp:nvSpPr>
        <dsp:cNvPr id="0" name=""/>
        <dsp:cNvSpPr/>
      </dsp:nvSpPr>
      <dsp:spPr>
        <a:xfrm rot="10800000">
          <a:off x="1009650" y="2262981"/>
          <a:ext cx="2019300" cy="2019300"/>
        </a:xfrm>
        <a:prstGeom prst="triangl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u="none" strike="noStrike" kern="1200" dirty="0">
              <a:effectLst/>
              <a:latin typeface="Times New Roman" panose="02020603050405020304" pitchFamily="18" charset="0"/>
              <a:ea typeface="Times New Roman" panose="02020603050405020304" pitchFamily="18" charset="0"/>
            </a:rPr>
            <a:t>Resolve issues</a:t>
          </a:r>
        </a:p>
      </dsp:txBody>
      <dsp:txXfrm rot="10800000">
        <a:off x="1514475" y="2262981"/>
        <a:ext cx="1009650" cy="1009650"/>
      </dsp:txXfrm>
    </dsp:sp>
    <dsp:sp modelId="{232EB08E-6561-44D9-8F81-2262A927EAD8}">
      <dsp:nvSpPr>
        <dsp:cNvPr id="0" name=""/>
        <dsp:cNvSpPr/>
      </dsp:nvSpPr>
      <dsp:spPr>
        <a:xfrm>
          <a:off x="2019300" y="2262981"/>
          <a:ext cx="2019300" cy="2019300"/>
        </a:xfrm>
        <a:prstGeom prst="triangl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u="none" strike="noStrike" kern="1200" dirty="0">
              <a:effectLst/>
              <a:latin typeface="Times New Roman" panose="02020603050405020304" pitchFamily="18" charset="0"/>
              <a:ea typeface="Times New Roman" panose="02020603050405020304" pitchFamily="18" charset="0"/>
            </a:rPr>
            <a:t>Quick response </a:t>
          </a:r>
          <a:endParaRPr lang="en-US" sz="1400" kern="1200" dirty="0"/>
        </a:p>
      </dsp:txBody>
      <dsp:txXfrm>
        <a:off x="2524125" y="3272631"/>
        <a:ext cx="1009650" cy="10096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7416A-2EC7-4ABD-AB0A-6DE65C5C4C22}">
      <dsp:nvSpPr>
        <dsp:cNvPr id="0" name=""/>
        <dsp:cNvSpPr/>
      </dsp:nvSpPr>
      <dsp:spPr>
        <a:xfrm>
          <a:off x="0" y="344181"/>
          <a:ext cx="4038600" cy="5040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459F86-FF3D-4310-860C-45D4F8B398C0}">
      <dsp:nvSpPr>
        <dsp:cNvPr id="0" name=""/>
        <dsp:cNvSpPr/>
      </dsp:nvSpPr>
      <dsp:spPr>
        <a:xfrm>
          <a:off x="201930" y="48981"/>
          <a:ext cx="2827020" cy="59040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889000">
            <a:lnSpc>
              <a:spcPct val="90000"/>
            </a:lnSpc>
            <a:spcBef>
              <a:spcPct val="0"/>
            </a:spcBef>
            <a:spcAft>
              <a:spcPct val="35000"/>
            </a:spcAft>
            <a:buNone/>
          </a:pPr>
          <a:r>
            <a:rPr lang="en-GB" sz="2000" u="none" strike="noStrike" kern="1200" dirty="0">
              <a:effectLst/>
              <a:latin typeface="Times New Roman" panose="02020603050405020304" pitchFamily="18" charset="0"/>
              <a:ea typeface="Times New Roman" panose="02020603050405020304" pitchFamily="18" charset="0"/>
            </a:rPr>
            <a:t>24 hours services</a:t>
          </a:r>
          <a:endParaRPr lang="en-US" sz="2000" kern="1200" dirty="0"/>
        </a:p>
      </dsp:txBody>
      <dsp:txXfrm>
        <a:off x="230751" y="77802"/>
        <a:ext cx="2769378" cy="532758"/>
      </dsp:txXfrm>
    </dsp:sp>
    <dsp:sp modelId="{F56045F1-A33C-4A8E-8BD3-B57A90CB9D33}">
      <dsp:nvSpPr>
        <dsp:cNvPr id="0" name=""/>
        <dsp:cNvSpPr/>
      </dsp:nvSpPr>
      <dsp:spPr>
        <a:xfrm>
          <a:off x="0" y="1251381"/>
          <a:ext cx="4038600" cy="504000"/>
        </a:xfrm>
        <a:prstGeom prst="rect">
          <a:avLst/>
        </a:prstGeom>
        <a:solidFill>
          <a:schemeClr val="lt1">
            <a:alpha val="90000"/>
            <a:hueOff val="0"/>
            <a:satOff val="0"/>
            <a:lumOff val="0"/>
            <a:alphaOff val="0"/>
          </a:schemeClr>
        </a:solidFill>
        <a:ln w="25400" cap="flat" cmpd="sng" algn="ctr">
          <a:solidFill>
            <a:schemeClr val="accent3">
              <a:hueOff val="2812566"/>
              <a:satOff val="-4220"/>
              <a:lumOff val="-686"/>
              <a:alphaOff val="0"/>
            </a:schemeClr>
          </a:solidFill>
          <a:prstDash val="solid"/>
        </a:ln>
        <a:effectLst/>
      </dsp:spPr>
      <dsp:style>
        <a:lnRef idx="2">
          <a:scrgbClr r="0" g="0" b="0"/>
        </a:lnRef>
        <a:fillRef idx="1">
          <a:scrgbClr r="0" g="0" b="0"/>
        </a:fillRef>
        <a:effectRef idx="0">
          <a:scrgbClr r="0" g="0" b="0"/>
        </a:effectRef>
        <a:fontRef idx="minor"/>
      </dsp:style>
    </dsp:sp>
    <dsp:sp modelId="{577B485D-9098-4A97-ACD9-E65F77B6DAF1}">
      <dsp:nvSpPr>
        <dsp:cNvPr id="0" name=""/>
        <dsp:cNvSpPr/>
      </dsp:nvSpPr>
      <dsp:spPr>
        <a:xfrm>
          <a:off x="201930" y="956181"/>
          <a:ext cx="2827020" cy="590400"/>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889000">
            <a:lnSpc>
              <a:spcPct val="90000"/>
            </a:lnSpc>
            <a:spcBef>
              <a:spcPct val="0"/>
            </a:spcBef>
            <a:spcAft>
              <a:spcPct val="35000"/>
            </a:spcAft>
            <a:buNone/>
          </a:pPr>
          <a:r>
            <a:rPr lang="en-GB" sz="2000" u="none" strike="noStrike" kern="1200" dirty="0">
              <a:effectLst/>
              <a:latin typeface="Times New Roman" panose="02020603050405020304" pitchFamily="18" charset="0"/>
              <a:ea typeface="Times New Roman" panose="02020603050405020304" pitchFamily="18" charset="0"/>
            </a:rPr>
            <a:t>Luggage assistance</a:t>
          </a:r>
        </a:p>
      </dsp:txBody>
      <dsp:txXfrm>
        <a:off x="230751" y="985002"/>
        <a:ext cx="2769378" cy="532758"/>
      </dsp:txXfrm>
    </dsp:sp>
    <dsp:sp modelId="{0C5640B4-D250-43EB-969E-F80FCD030A5C}">
      <dsp:nvSpPr>
        <dsp:cNvPr id="0" name=""/>
        <dsp:cNvSpPr/>
      </dsp:nvSpPr>
      <dsp:spPr>
        <a:xfrm>
          <a:off x="0" y="2158581"/>
          <a:ext cx="4038600" cy="5040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C6DC616E-F9D1-4EC3-A265-8F4DF161984C}">
      <dsp:nvSpPr>
        <dsp:cNvPr id="0" name=""/>
        <dsp:cNvSpPr/>
      </dsp:nvSpPr>
      <dsp:spPr>
        <a:xfrm>
          <a:off x="201930" y="1863381"/>
          <a:ext cx="2827020" cy="59040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889000">
            <a:lnSpc>
              <a:spcPct val="90000"/>
            </a:lnSpc>
            <a:spcBef>
              <a:spcPct val="0"/>
            </a:spcBef>
            <a:spcAft>
              <a:spcPct val="35000"/>
            </a:spcAft>
            <a:buNone/>
          </a:pPr>
          <a:r>
            <a:rPr lang="en-GB" sz="2000" u="none" strike="noStrike" kern="1200" dirty="0">
              <a:effectLst/>
              <a:latin typeface="Times New Roman" panose="02020603050405020304" pitchFamily="18" charset="0"/>
              <a:ea typeface="Times New Roman" panose="02020603050405020304" pitchFamily="18" charset="0"/>
            </a:rPr>
            <a:t>Complimentary parking</a:t>
          </a:r>
        </a:p>
      </dsp:txBody>
      <dsp:txXfrm>
        <a:off x="230751" y="1892202"/>
        <a:ext cx="2769378" cy="532758"/>
      </dsp:txXfrm>
    </dsp:sp>
    <dsp:sp modelId="{EF6ECC82-AC8C-42FA-8639-C6C199897651}">
      <dsp:nvSpPr>
        <dsp:cNvPr id="0" name=""/>
        <dsp:cNvSpPr/>
      </dsp:nvSpPr>
      <dsp:spPr>
        <a:xfrm>
          <a:off x="0" y="3065781"/>
          <a:ext cx="4038600" cy="504000"/>
        </a:xfrm>
        <a:prstGeom prst="rect">
          <a:avLst/>
        </a:prstGeom>
        <a:solidFill>
          <a:schemeClr val="lt1">
            <a:alpha val="90000"/>
            <a:hueOff val="0"/>
            <a:satOff val="0"/>
            <a:lumOff val="0"/>
            <a:alphaOff val="0"/>
          </a:schemeClr>
        </a:solidFill>
        <a:ln w="25400" cap="flat" cmpd="sng" algn="ctr">
          <a:solidFill>
            <a:schemeClr val="accent3">
              <a:hueOff val="8437698"/>
              <a:satOff val="-12660"/>
              <a:lumOff val="-2059"/>
              <a:alphaOff val="0"/>
            </a:schemeClr>
          </a:solidFill>
          <a:prstDash val="solid"/>
        </a:ln>
        <a:effectLst/>
      </dsp:spPr>
      <dsp:style>
        <a:lnRef idx="2">
          <a:scrgbClr r="0" g="0" b="0"/>
        </a:lnRef>
        <a:fillRef idx="1">
          <a:scrgbClr r="0" g="0" b="0"/>
        </a:fillRef>
        <a:effectRef idx="0">
          <a:scrgbClr r="0" g="0" b="0"/>
        </a:effectRef>
        <a:fontRef idx="minor"/>
      </dsp:style>
    </dsp:sp>
    <dsp:sp modelId="{CFF394D3-3831-4C5B-824B-54E11AA3B83A}">
      <dsp:nvSpPr>
        <dsp:cNvPr id="0" name=""/>
        <dsp:cNvSpPr/>
      </dsp:nvSpPr>
      <dsp:spPr>
        <a:xfrm>
          <a:off x="201930" y="2770581"/>
          <a:ext cx="2827020" cy="590400"/>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889000">
            <a:lnSpc>
              <a:spcPct val="90000"/>
            </a:lnSpc>
            <a:spcBef>
              <a:spcPct val="0"/>
            </a:spcBef>
            <a:spcAft>
              <a:spcPct val="35000"/>
            </a:spcAft>
            <a:buNone/>
          </a:pPr>
          <a:r>
            <a:rPr lang="en-GB" sz="2000" u="none" strike="noStrike" kern="1200" dirty="0">
              <a:effectLst/>
              <a:latin typeface="Times New Roman" panose="02020603050405020304" pitchFamily="18" charset="0"/>
              <a:ea typeface="Times New Roman" panose="02020603050405020304" pitchFamily="18" charset="0"/>
            </a:rPr>
            <a:t>Fitness facility</a:t>
          </a:r>
        </a:p>
      </dsp:txBody>
      <dsp:txXfrm>
        <a:off x="230751" y="2799402"/>
        <a:ext cx="2769378" cy="532758"/>
      </dsp:txXfrm>
    </dsp:sp>
    <dsp:sp modelId="{E1EAC04D-BB89-4963-A733-45F373B52B14}">
      <dsp:nvSpPr>
        <dsp:cNvPr id="0" name=""/>
        <dsp:cNvSpPr/>
      </dsp:nvSpPr>
      <dsp:spPr>
        <a:xfrm>
          <a:off x="0" y="3972981"/>
          <a:ext cx="4038600" cy="5040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15DCA0C1-90A8-4887-91E0-DE6C947197D4}">
      <dsp:nvSpPr>
        <dsp:cNvPr id="0" name=""/>
        <dsp:cNvSpPr/>
      </dsp:nvSpPr>
      <dsp:spPr>
        <a:xfrm>
          <a:off x="201930" y="3677781"/>
          <a:ext cx="2827020" cy="59040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889000">
            <a:lnSpc>
              <a:spcPct val="90000"/>
            </a:lnSpc>
            <a:spcBef>
              <a:spcPct val="0"/>
            </a:spcBef>
            <a:spcAft>
              <a:spcPct val="35000"/>
            </a:spcAft>
            <a:buNone/>
          </a:pPr>
          <a:r>
            <a:rPr lang="en-GB" sz="2000" u="none" strike="noStrike" kern="1200" dirty="0">
              <a:effectLst/>
              <a:latin typeface="Times New Roman" panose="02020603050405020304" pitchFamily="18" charset="0"/>
              <a:ea typeface="Times New Roman" panose="02020603050405020304" pitchFamily="18" charset="0"/>
            </a:rPr>
            <a:t>Health services </a:t>
          </a:r>
          <a:endParaRPr lang="en-US" sz="2000" kern="1200" dirty="0"/>
        </a:p>
      </dsp:txBody>
      <dsp:txXfrm>
        <a:off x="230751" y="3706602"/>
        <a:ext cx="2769378" cy="5327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B22060-7291-472E-A3E0-B5551ED3761E}">
      <dsp:nvSpPr>
        <dsp:cNvPr id="0" name=""/>
        <dsp:cNvSpPr/>
      </dsp:nvSpPr>
      <dsp:spPr>
        <a:xfrm>
          <a:off x="492" y="1013243"/>
          <a:ext cx="1922673" cy="115360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u="none" strike="noStrike" kern="1200" dirty="0">
              <a:effectLst/>
              <a:latin typeface="Times New Roman" panose="02020603050405020304" pitchFamily="18" charset="0"/>
              <a:ea typeface="Times New Roman" panose="02020603050405020304" pitchFamily="18" charset="0"/>
            </a:rPr>
            <a:t>Better accommodation</a:t>
          </a:r>
          <a:endParaRPr lang="en-US" sz="2100" kern="1200" dirty="0"/>
        </a:p>
      </dsp:txBody>
      <dsp:txXfrm>
        <a:off x="492" y="1013243"/>
        <a:ext cx="1922673" cy="1153604"/>
      </dsp:txXfrm>
    </dsp:sp>
    <dsp:sp modelId="{01CBF19C-EC48-458B-A609-F4CA7EBC8E57}">
      <dsp:nvSpPr>
        <dsp:cNvPr id="0" name=""/>
        <dsp:cNvSpPr/>
      </dsp:nvSpPr>
      <dsp:spPr>
        <a:xfrm>
          <a:off x="2115433" y="1013243"/>
          <a:ext cx="1922673" cy="1153604"/>
        </a:xfrm>
        <a:prstGeom prst="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u="none" strike="noStrike" kern="1200" dirty="0">
              <a:effectLst/>
              <a:latin typeface="Times New Roman" panose="02020603050405020304" pitchFamily="18" charset="0"/>
              <a:ea typeface="Times New Roman" panose="02020603050405020304" pitchFamily="18" charset="0"/>
            </a:rPr>
            <a:t>Clean and clear services </a:t>
          </a:r>
        </a:p>
      </dsp:txBody>
      <dsp:txXfrm>
        <a:off x="2115433" y="1013243"/>
        <a:ext cx="1922673" cy="1153604"/>
      </dsp:txXfrm>
    </dsp:sp>
    <dsp:sp modelId="{BF771133-D851-486E-A9C7-6238B9FBF264}">
      <dsp:nvSpPr>
        <dsp:cNvPr id="0" name=""/>
        <dsp:cNvSpPr/>
      </dsp:nvSpPr>
      <dsp:spPr>
        <a:xfrm>
          <a:off x="492" y="2359115"/>
          <a:ext cx="1922673" cy="1153604"/>
        </a:xfrm>
        <a:prstGeom prst="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u="none" strike="noStrike" kern="1200" dirty="0">
              <a:effectLst/>
              <a:latin typeface="Times New Roman" panose="02020603050405020304" pitchFamily="18" charset="0"/>
              <a:ea typeface="Times New Roman" panose="02020603050405020304" pitchFamily="18" charset="0"/>
            </a:rPr>
            <a:t>Safe journey </a:t>
          </a:r>
        </a:p>
      </dsp:txBody>
      <dsp:txXfrm>
        <a:off x="492" y="2359115"/>
        <a:ext cx="1922673" cy="1153604"/>
      </dsp:txXfrm>
    </dsp:sp>
    <dsp:sp modelId="{348CF671-5B20-47A0-BE86-139A5F185BC8}">
      <dsp:nvSpPr>
        <dsp:cNvPr id="0" name=""/>
        <dsp:cNvSpPr/>
      </dsp:nvSpPr>
      <dsp:spPr>
        <a:xfrm>
          <a:off x="2115433" y="2359115"/>
          <a:ext cx="1922673" cy="1153604"/>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u="none" strike="noStrike" kern="1200" dirty="0">
              <a:effectLst/>
              <a:latin typeface="Times New Roman" panose="02020603050405020304" pitchFamily="18" charset="0"/>
              <a:ea typeface="Times New Roman" panose="02020603050405020304" pitchFamily="18" charset="0"/>
            </a:rPr>
            <a:t>Provide customer services </a:t>
          </a:r>
          <a:endParaRPr lang="en-US" sz="2100" kern="1200" dirty="0"/>
        </a:p>
      </dsp:txBody>
      <dsp:txXfrm>
        <a:off x="2115433" y="2359115"/>
        <a:ext cx="1922673" cy="11536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0CC4A-DA04-40F5-AF65-00B50E810B66}">
      <dsp:nvSpPr>
        <dsp:cNvPr id="0" name=""/>
        <dsp:cNvSpPr/>
      </dsp:nvSpPr>
      <dsp:spPr>
        <a:xfrm>
          <a:off x="0" y="0"/>
          <a:ext cx="3511826" cy="4525963"/>
        </a:xfrm>
        <a:prstGeom prst="triangl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713C91-AB0F-4B94-A175-F8B9C69C8547}">
      <dsp:nvSpPr>
        <dsp:cNvPr id="0" name=""/>
        <dsp:cNvSpPr/>
      </dsp:nvSpPr>
      <dsp:spPr>
        <a:xfrm>
          <a:off x="1755913" y="455027"/>
          <a:ext cx="2282686" cy="1071380"/>
        </a:xfrm>
        <a:prstGeom prst="round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u="none" strike="noStrike" kern="1200" dirty="0">
              <a:effectLst/>
              <a:latin typeface="Times New Roman" panose="02020603050405020304" pitchFamily="18" charset="0"/>
              <a:ea typeface="Times New Roman" panose="02020603050405020304" pitchFamily="18" charset="0"/>
            </a:rPr>
            <a:t>Fulfil customers' expectation</a:t>
          </a:r>
          <a:endParaRPr lang="en-US" sz="2000" kern="1200" dirty="0"/>
        </a:p>
      </dsp:txBody>
      <dsp:txXfrm>
        <a:off x="1808213" y="507327"/>
        <a:ext cx="2178086" cy="966780"/>
      </dsp:txXfrm>
    </dsp:sp>
    <dsp:sp modelId="{1472954D-4932-4B0B-B6EC-41C8B2E042D0}">
      <dsp:nvSpPr>
        <dsp:cNvPr id="0" name=""/>
        <dsp:cNvSpPr/>
      </dsp:nvSpPr>
      <dsp:spPr>
        <a:xfrm>
          <a:off x="1755913" y="1660330"/>
          <a:ext cx="2282686" cy="1071380"/>
        </a:xfrm>
        <a:prstGeom prst="roundRect">
          <a:avLst/>
        </a:prstGeom>
        <a:solidFill>
          <a:schemeClr val="lt1">
            <a:alpha val="90000"/>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u="none" strike="noStrike" kern="1200" dirty="0">
              <a:effectLst/>
              <a:latin typeface="Times New Roman" panose="02020603050405020304" pitchFamily="18" charset="0"/>
              <a:ea typeface="Times New Roman" panose="02020603050405020304" pitchFamily="18" charset="0"/>
            </a:rPr>
            <a:t>Health facility exceeds expectations </a:t>
          </a:r>
        </a:p>
      </dsp:txBody>
      <dsp:txXfrm>
        <a:off x="1808213" y="1712630"/>
        <a:ext cx="2178086" cy="966780"/>
      </dsp:txXfrm>
    </dsp:sp>
    <dsp:sp modelId="{5CEF3DD3-02B8-4671-BE06-D5DBF8B0C450}">
      <dsp:nvSpPr>
        <dsp:cNvPr id="0" name=""/>
        <dsp:cNvSpPr/>
      </dsp:nvSpPr>
      <dsp:spPr>
        <a:xfrm>
          <a:off x="1755913" y="2865632"/>
          <a:ext cx="2282686" cy="1071380"/>
        </a:xfrm>
        <a:prstGeom prst="roundRect">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u="none" strike="noStrike" kern="1200" dirty="0">
              <a:effectLst/>
              <a:latin typeface="Times New Roman" panose="02020603050405020304" pitchFamily="18" charset="0"/>
              <a:ea typeface="Times New Roman" panose="02020603050405020304" pitchFamily="18" charset="0"/>
            </a:rPr>
            <a:t>Delivery and use PPE </a:t>
          </a:r>
          <a:endParaRPr lang="en-US" sz="2000" kern="1200" dirty="0"/>
        </a:p>
      </dsp:txBody>
      <dsp:txXfrm>
        <a:off x="1808213" y="2917932"/>
        <a:ext cx="2178086" cy="9667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01416C-12D3-49A0-987B-7AE78B627CA7}">
      <dsp:nvSpPr>
        <dsp:cNvPr id="0" name=""/>
        <dsp:cNvSpPr/>
      </dsp:nvSpPr>
      <dsp:spPr>
        <a:xfrm>
          <a:off x="0" y="695001"/>
          <a:ext cx="4038600" cy="7812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354CE3-1FBB-4F3E-B387-00D09D0AACA0}">
      <dsp:nvSpPr>
        <dsp:cNvPr id="0" name=""/>
        <dsp:cNvSpPr/>
      </dsp:nvSpPr>
      <dsp:spPr>
        <a:xfrm>
          <a:off x="201930" y="237441"/>
          <a:ext cx="2827020" cy="9151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377950">
            <a:lnSpc>
              <a:spcPct val="90000"/>
            </a:lnSpc>
            <a:spcBef>
              <a:spcPct val="0"/>
            </a:spcBef>
            <a:spcAft>
              <a:spcPct val="35000"/>
            </a:spcAft>
            <a:buNone/>
          </a:pPr>
          <a:r>
            <a:rPr lang="en-GB" sz="3100" u="none" strike="noStrike" kern="1200" dirty="0">
              <a:effectLst/>
              <a:latin typeface="Times New Roman" panose="02020603050405020304" pitchFamily="18" charset="0"/>
              <a:ea typeface="Times New Roman" panose="02020603050405020304" pitchFamily="18" charset="0"/>
            </a:rPr>
            <a:t>Communicative approaches</a:t>
          </a:r>
          <a:endParaRPr lang="en-US" sz="3100" kern="1200" dirty="0"/>
        </a:p>
      </dsp:txBody>
      <dsp:txXfrm>
        <a:off x="246602" y="282113"/>
        <a:ext cx="2737676" cy="825776"/>
      </dsp:txXfrm>
    </dsp:sp>
    <dsp:sp modelId="{655F19EA-8E15-4F88-BBDF-917398B617DB}">
      <dsp:nvSpPr>
        <dsp:cNvPr id="0" name=""/>
        <dsp:cNvSpPr/>
      </dsp:nvSpPr>
      <dsp:spPr>
        <a:xfrm>
          <a:off x="0" y="2101161"/>
          <a:ext cx="4038600" cy="781200"/>
        </a:xfrm>
        <a:prstGeom prst="rect">
          <a:avLst/>
        </a:prstGeom>
        <a:solidFill>
          <a:schemeClr val="lt1">
            <a:alpha val="90000"/>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sp>
    <dsp:sp modelId="{C1869D8F-058A-423E-814F-5E23AC6433AA}">
      <dsp:nvSpPr>
        <dsp:cNvPr id="0" name=""/>
        <dsp:cNvSpPr/>
      </dsp:nvSpPr>
      <dsp:spPr>
        <a:xfrm>
          <a:off x="201930" y="1643601"/>
          <a:ext cx="2827020" cy="91512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377950">
            <a:lnSpc>
              <a:spcPct val="90000"/>
            </a:lnSpc>
            <a:spcBef>
              <a:spcPct val="0"/>
            </a:spcBef>
            <a:spcAft>
              <a:spcPct val="35000"/>
            </a:spcAft>
            <a:buNone/>
          </a:pPr>
          <a:r>
            <a:rPr lang="en-GB" sz="3100" u="none" strike="noStrike" kern="1200" dirty="0">
              <a:effectLst/>
              <a:latin typeface="Times New Roman" panose="02020603050405020304" pitchFamily="18" charset="0"/>
              <a:ea typeface="Times New Roman" panose="02020603050405020304" pitchFamily="18" charset="0"/>
            </a:rPr>
            <a:t>Online booking </a:t>
          </a:r>
        </a:p>
      </dsp:txBody>
      <dsp:txXfrm>
        <a:off x="246602" y="1688273"/>
        <a:ext cx="2737676" cy="825776"/>
      </dsp:txXfrm>
    </dsp:sp>
    <dsp:sp modelId="{EF33BA55-B933-4761-846D-20D4CF6FEA49}">
      <dsp:nvSpPr>
        <dsp:cNvPr id="0" name=""/>
        <dsp:cNvSpPr/>
      </dsp:nvSpPr>
      <dsp:spPr>
        <a:xfrm>
          <a:off x="0" y="3507321"/>
          <a:ext cx="4038600" cy="781200"/>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sp>
    <dsp:sp modelId="{72223053-A5DF-4AC2-B29D-1A9BCA0E4FBA}">
      <dsp:nvSpPr>
        <dsp:cNvPr id="0" name=""/>
        <dsp:cNvSpPr/>
      </dsp:nvSpPr>
      <dsp:spPr>
        <a:xfrm>
          <a:off x="201930" y="3049761"/>
          <a:ext cx="2827020" cy="91512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377950">
            <a:lnSpc>
              <a:spcPct val="90000"/>
            </a:lnSpc>
            <a:spcBef>
              <a:spcPct val="0"/>
            </a:spcBef>
            <a:spcAft>
              <a:spcPct val="35000"/>
            </a:spcAft>
            <a:buNone/>
          </a:pPr>
          <a:r>
            <a:rPr lang="en-GB" sz="3100" u="none" strike="noStrike" kern="1200" dirty="0">
              <a:effectLst/>
              <a:latin typeface="Times New Roman" panose="02020603050405020304" pitchFamily="18" charset="0"/>
              <a:ea typeface="Times New Roman" panose="02020603050405020304" pitchFamily="18" charset="0"/>
            </a:rPr>
            <a:t>Clean and safe environment</a:t>
          </a:r>
          <a:endParaRPr lang="en-US" sz="3100" kern="1200" dirty="0"/>
        </a:p>
      </dsp:txBody>
      <dsp:txXfrm>
        <a:off x="246602" y="3094433"/>
        <a:ext cx="2737676" cy="82577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19A9D0-DD35-4B48-9338-58147DFF877A}" type="datetimeFigureOut">
              <a:rPr lang="en-IN" smtClean="0"/>
              <a:pPr/>
              <a:t>09-02-2023</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2EFD1F-B90A-442A-B9F9-6E25BE07CAED}" type="slidenum">
              <a:rPr lang="en-IN" smtClean="0"/>
              <a:pPr/>
              <a:t>‹#›</a:t>
            </a:fld>
            <a:endParaRPr lang="en-IN"/>
          </a:p>
        </p:txBody>
      </p:sp>
    </p:spTree>
    <p:extLst>
      <p:ext uri="{BB962C8B-B14F-4D97-AF65-F5344CB8AC3E}">
        <p14:creationId xmlns:p14="http://schemas.microsoft.com/office/powerpoint/2010/main" val="4000600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Hospitality companies are responsible for providing effective services to their customers by serving accommodation and food amenities. In this hospitality sector, Marriott International is a large multinational company that handles large numbers of hotel brands. Among all important hotel brands, Sheraton is a large hotel brand in the USA.</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2EFD1F-B90A-442A-B9F9-6E25BE07CAED}" type="slidenum">
              <a:rPr lang="en-IN" smtClean="0"/>
              <a:pPr/>
              <a:t>2</a:t>
            </a:fld>
            <a:endParaRPr lang="en-IN"/>
          </a:p>
        </p:txBody>
      </p:sp>
    </p:spTree>
    <p:extLst>
      <p:ext uri="{BB962C8B-B14F-4D97-AF65-F5344CB8AC3E}">
        <p14:creationId xmlns:p14="http://schemas.microsoft.com/office/powerpoint/2010/main" val="3071083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This Sheraton is a large hotel brand that is not only focusing on rich luxurious people but also units serving its services for middle-class customers also. In that case, this company is focusing on accommodation and other ambiences to make it more innovative to moderate productivity and enhance its services. </a:t>
            </a:r>
            <a:endParaRPr lang="en-IN" dirty="0"/>
          </a:p>
        </p:txBody>
      </p:sp>
      <p:sp>
        <p:nvSpPr>
          <p:cNvPr id="4" name="Slide Number Placeholder 3"/>
          <p:cNvSpPr>
            <a:spLocks noGrp="1"/>
          </p:cNvSpPr>
          <p:nvPr>
            <p:ph type="sldNum" sz="quarter" idx="5"/>
          </p:nvPr>
        </p:nvSpPr>
        <p:spPr/>
        <p:txBody>
          <a:bodyPr/>
          <a:lstStyle/>
          <a:p>
            <a:fld id="{652EFD1F-B90A-442A-B9F9-6E25BE07CAED}" type="slidenum">
              <a:rPr lang="en-IN" smtClean="0"/>
              <a:pPr/>
              <a:t>3</a:t>
            </a:fld>
            <a:endParaRPr lang="en-IN"/>
          </a:p>
        </p:txBody>
      </p:sp>
    </p:spTree>
    <p:extLst>
      <p:ext uri="{BB962C8B-B14F-4D97-AF65-F5344CB8AC3E}">
        <p14:creationId xmlns:p14="http://schemas.microsoft.com/office/powerpoint/2010/main" val="2123297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This Company is mainly focusing on middle-class people who are interested in taking innovative tourism and lodging experiences at cheaper prices. Moreover, the hotel brand sets its customer segments depending on adults who are interested in tourism, and vacations are also part of its customer segment.</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2EFD1F-B90A-442A-B9F9-6E25BE07CAED}" type="slidenum">
              <a:rPr lang="en-IN" smtClean="0"/>
              <a:pPr/>
              <a:t>4</a:t>
            </a:fld>
            <a:endParaRPr lang="en-IN"/>
          </a:p>
        </p:txBody>
      </p:sp>
    </p:spTree>
    <p:extLst>
      <p:ext uri="{BB962C8B-B14F-4D97-AF65-F5344CB8AC3E}">
        <p14:creationId xmlns:p14="http://schemas.microsoft.com/office/powerpoint/2010/main" val="2007755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This hotel brand serving its services near its customers depends on its business scopes and natures that make it unique. These hotel brands put customers in a remarkable position that increases customers' attraction to this business. Moreover, embracing changes in its strategic management process makes it innovative to attract more customers to that hotel brand.</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2EFD1F-B90A-442A-B9F9-6E25BE07CAED}" type="slidenum">
              <a:rPr lang="en-IN" smtClean="0"/>
              <a:pPr/>
              <a:t>5</a:t>
            </a:fld>
            <a:endParaRPr lang="en-IN"/>
          </a:p>
        </p:txBody>
      </p:sp>
    </p:spTree>
    <p:extLst>
      <p:ext uri="{BB962C8B-B14F-4D97-AF65-F5344CB8AC3E}">
        <p14:creationId xmlns:p14="http://schemas.microsoft.com/office/powerpoint/2010/main" val="3336046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Guest service of a hospitality company is helpful to increase business revenue of hotel brands and help to maintain reputation also. In this sax needs to provide effective services and quickly maintain a schedule is important. Moreover, solving issues that arise in customer service to provide a smooth customer experience is important.</a:t>
            </a:r>
            <a:endParaRPr lang="en-IN" dirty="0"/>
          </a:p>
        </p:txBody>
      </p:sp>
      <p:sp>
        <p:nvSpPr>
          <p:cNvPr id="4" name="Slide Number Placeholder 3"/>
          <p:cNvSpPr>
            <a:spLocks noGrp="1"/>
          </p:cNvSpPr>
          <p:nvPr>
            <p:ph type="sldNum" sz="quarter" idx="5"/>
          </p:nvPr>
        </p:nvSpPr>
        <p:spPr/>
        <p:txBody>
          <a:bodyPr/>
          <a:lstStyle/>
          <a:p>
            <a:fld id="{652EFD1F-B90A-442A-B9F9-6E25BE07CAED}" type="slidenum">
              <a:rPr lang="en-IN" smtClean="0"/>
              <a:pPr/>
              <a:t>6</a:t>
            </a:fld>
            <a:endParaRPr lang="en-IN"/>
          </a:p>
        </p:txBody>
      </p:sp>
    </p:spTree>
    <p:extLst>
      <p:ext uri="{BB962C8B-B14F-4D97-AF65-F5344CB8AC3E}">
        <p14:creationId xmlns:p14="http://schemas.microsoft.com/office/powerpoint/2010/main" val="1762976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Increases customers’ attraction among hotel initiative steps and providing innovative services is essential for hotels. In this case, the Sheraton hotel brand provided luggage assistance, and parking services that are helpful to new coming customers. Moreover, healthcare services give safety for them.</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2EFD1F-B90A-442A-B9F9-6E25BE07CAED}" type="slidenum">
              <a:rPr lang="en-IN" smtClean="0"/>
              <a:pPr/>
              <a:t>7</a:t>
            </a:fld>
            <a:endParaRPr lang="en-IN"/>
          </a:p>
        </p:txBody>
      </p:sp>
    </p:spTree>
    <p:extLst>
      <p:ext uri="{BB962C8B-B14F-4D97-AF65-F5344CB8AC3E}">
        <p14:creationId xmlns:p14="http://schemas.microsoft.com/office/powerpoint/2010/main" val="410448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 hospitality company is responsible to provide effective accommodation and food-related services to people who are going to unknown places for food tourism purposes. Moreover, this hospitality service is essential for reception purposes, welcoming people with little warmth and goodbye in a memorable process.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2EFD1F-B90A-442A-B9F9-6E25BE07CAED}" type="slidenum">
              <a:rPr lang="en-IN" smtClean="0"/>
              <a:pPr/>
              <a:t>8</a:t>
            </a:fld>
            <a:endParaRPr lang="en-IN"/>
          </a:p>
        </p:txBody>
      </p:sp>
    </p:spTree>
    <p:extLst>
      <p:ext uri="{BB962C8B-B14F-4D97-AF65-F5344CB8AC3E}">
        <p14:creationId xmlns:p14="http://schemas.microsoft.com/office/powerpoint/2010/main" val="12752507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This company is completely focusing on its services to enhance customers’ attraction and give a positive environment also. In this case, the Sheraton company provided health services to its customers which is an important facility for hospitality services and exceeded customers' expectations.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2EFD1F-B90A-442A-B9F9-6E25BE07CAED}" type="slidenum">
              <a:rPr lang="en-IN" smtClean="0"/>
              <a:pPr/>
              <a:t>9</a:t>
            </a:fld>
            <a:endParaRPr lang="en-IN"/>
          </a:p>
        </p:txBody>
      </p:sp>
    </p:spTree>
    <p:extLst>
      <p:ext uri="{BB962C8B-B14F-4D97-AF65-F5344CB8AC3E}">
        <p14:creationId xmlns:p14="http://schemas.microsoft.com/office/powerpoint/2010/main" val="3862797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This company needs to develop its management style to increase its communication approaches that enhance customer attraction among those hotel brands. Moreover, implementing online booking processes helps to reduce booking time and effective time management services increase customer attraction.</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2EFD1F-B90A-442A-B9F9-6E25BE07CAED}" type="slidenum">
              <a:rPr lang="en-IN" smtClean="0"/>
              <a:pPr/>
              <a:t>10</a:t>
            </a:fld>
            <a:endParaRPr lang="en-IN"/>
          </a:p>
        </p:txBody>
      </p:sp>
    </p:spTree>
    <p:extLst>
      <p:ext uri="{BB962C8B-B14F-4D97-AF65-F5344CB8AC3E}">
        <p14:creationId xmlns:p14="http://schemas.microsoft.com/office/powerpoint/2010/main" val="8021875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Sheraton is a large hotel brand, being a large brand, this company needs to develop some essential approaches to enhance customers' experiences. This company also enhance its booking system to enhance customer attraction. That is very helpful in the globalisation process of business and provides extra strength in the business process.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2EFD1F-B90A-442A-B9F9-6E25BE07CAED}" type="slidenum">
              <a:rPr lang="en-IN" smtClean="0"/>
              <a:pPr/>
              <a:t>11</a:t>
            </a:fld>
            <a:endParaRPr lang="en-IN"/>
          </a:p>
        </p:txBody>
      </p:sp>
    </p:spTree>
    <p:extLst>
      <p:ext uri="{BB962C8B-B14F-4D97-AF65-F5344CB8AC3E}">
        <p14:creationId xmlns:p14="http://schemas.microsoft.com/office/powerpoint/2010/main" val="2129047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52EFD1F-B90A-442A-B9F9-6E25BE07CAED}" type="slidenum">
              <a:rPr lang="en-IN" smtClean="0"/>
              <a:pPr/>
              <a:t>12</a:t>
            </a:fld>
            <a:endParaRPr lang="en-IN"/>
          </a:p>
        </p:txBody>
      </p:sp>
    </p:spTree>
    <p:extLst>
      <p:ext uri="{BB962C8B-B14F-4D97-AF65-F5344CB8AC3E}">
        <p14:creationId xmlns:p14="http://schemas.microsoft.com/office/powerpoint/2010/main" val="3214179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8BA8BF3-365E-4706-A00E-2FB268315DEB}"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BA8BF3-365E-4706-A00E-2FB268315DEB}"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A8BF3-365E-4706-A00E-2FB268315DEB}"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8BA8BF3-365E-4706-A00E-2FB268315DEB}" type="datetimeFigureOut">
              <a:rPr lang="en-US" smtClean="0"/>
              <a:pPr/>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8BA8BF3-365E-4706-A00E-2FB268315DEB}" type="datetimeFigureOut">
              <a:rPr lang="en-US" smtClean="0"/>
              <a:pPr/>
              <a:t>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8BA8BF3-365E-4706-A00E-2FB268315DEB}" type="datetimeFigureOut">
              <a:rPr lang="en-US" smtClean="0"/>
              <a:pPr/>
              <a:t>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BA8BF3-365E-4706-A00E-2FB268315DEB}" type="datetimeFigureOut">
              <a:rPr lang="en-US" smtClean="0"/>
              <a:pPr/>
              <a:t>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BA8BF3-365E-4706-A00E-2FB268315DEB}" type="datetimeFigureOut">
              <a:rPr lang="en-US" smtClean="0"/>
              <a:pPr/>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BA8BF3-365E-4706-A00E-2FB268315DEB}" type="datetimeFigureOut">
              <a:rPr lang="en-US" smtClean="0"/>
              <a:pPr/>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BA8BF3-365E-4706-A00E-2FB268315DEB}"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BA8BF3-365E-4706-A00E-2FB268315DEB}"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6000"/>
            <a:lum/>
          </a:blip>
          <a:srcRect/>
          <a:stretch>
            <a:fillRect l="-45000" r="-4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BA8BF3-365E-4706-A00E-2FB268315DEB}" type="datetimeFigureOut">
              <a:rPr lang="en-US" smtClean="0"/>
              <a:pPr/>
              <a:t>2/9/2023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B1B75D-DDC7-4F7B-83E1-E9A3042012C7}"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sheraton.marriott.com/about-u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45000" r="-45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799" y="484187"/>
            <a:ext cx="7772400" cy="1470025"/>
          </a:xfrm>
        </p:spPr>
        <p:txBody>
          <a:bodyPr>
            <a:normAutofit/>
          </a:bodyPr>
          <a:lstStyle/>
          <a:p>
            <a:r>
              <a:rPr lang="en-US" sz="4000" b="1" dirty="0">
                <a:latin typeface="Times New Roman" panose="02020603050405020304" pitchFamily="18" charset="0"/>
                <a:cs typeface="Times New Roman" panose="02020603050405020304" pitchFamily="18" charset="0"/>
              </a:rPr>
              <a:t>HOSPITALITY AND GUEST SERVICES</a:t>
            </a:r>
            <a:endParaRPr lang="en-US" sz="40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B8087178-FE52-BFF4-169E-CED7EAB060E9}"/>
              </a:ext>
            </a:extLst>
          </p:cNvPr>
          <p:cNvSpPr>
            <a:spLocks noGrp="1"/>
          </p:cNvSpPr>
          <p:nvPr>
            <p:ph type="subTitle" idx="1"/>
          </p:nvPr>
        </p:nvSpPr>
        <p:spPr>
          <a:xfrm>
            <a:off x="1371599" y="2547606"/>
            <a:ext cx="6400800" cy="1752600"/>
          </a:xfrm>
        </p:spPr>
        <p:txBody>
          <a:bodyPr/>
          <a:lstStyle/>
          <a:p>
            <a:r>
              <a:rPr lang="en-IN" b="1" dirty="0">
                <a:solidFill>
                  <a:schemeClr val="accent6">
                    <a:lumMod val="75000"/>
                  </a:schemeClr>
                </a:solidFill>
              </a:rPr>
              <a:t>Marriott International</a:t>
            </a:r>
          </a:p>
          <a:p>
            <a:r>
              <a:rPr lang="en-IN" b="1" dirty="0">
                <a:solidFill>
                  <a:schemeClr val="accent6">
                    <a:lumMod val="75000"/>
                  </a:schemeClr>
                </a:solidFill>
              </a:rPr>
              <a:t>SHERATON</a:t>
            </a:r>
          </a:p>
        </p:txBody>
      </p:sp>
      <p:pic>
        <p:nvPicPr>
          <p:cNvPr id="5" name="Picture 4">
            <a:extLst>
              <a:ext uri="{FF2B5EF4-FFF2-40B4-BE49-F238E27FC236}">
                <a16:creationId xmlns:a16="http://schemas.microsoft.com/office/drawing/2014/main" id="{2D0E309B-4955-341F-F9B7-0830ED0A975D}"/>
              </a:ext>
            </a:extLst>
          </p:cNvPr>
          <p:cNvPicPr>
            <a:picLocks noChangeAspect="1"/>
          </p:cNvPicPr>
          <p:nvPr/>
        </p:nvPicPr>
        <p:blipFill>
          <a:blip r:embed="rId3"/>
          <a:stretch>
            <a:fillRect/>
          </a:stretch>
        </p:blipFill>
        <p:spPr>
          <a:xfrm>
            <a:off x="3429000" y="3733800"/>
            <a:ext cx="1737511" cy="1577477"/>
          </a:xfrm>
          <a:prstGeom prst="rect">
            <a:avLst/>
          </a:prstGeom>
        </p:spPr>
      </p:pic>
      <p:sp>
        <p:nvSpPr>
          <p:cNvPr id="6" name="TextBox 5">
            <a:extLst>
              <a:ext uri="{FF2B5EF4-FFF2-40B4-BE49-F238E27FC236}">
                <a16:creationId xmlns:a16="http://schemas.microsoft.com/office/drawing/2014/main" id="{457B14E5-972D-11B8-1ABF-12CA9DC211F0}"/>
              </a:ext>
            </a:extLst>
          </p:cNvPr>
          <p:cNvSpPr txBox="1"/>
          <p:nvPr/>
        </p:nvSpPr>
        <p:spPr>
          <a:xfrm>
            <a:off x="6096000" y="4795897"/>
            <a:ext cx="2743200" cy="2062103"/>
          </a:xfrm>
          <a:prstGeom prst="rect">
            <a:avLst/>
          </a:prstGeom>
          <a:noFill/>
        </p:spPr>
        <p:txBody>
          <a:bodyPr wrap="square" rtlCol="0">
            <a:spAutoFit/>
          </a:bodyPr>
          <a:lstStyle/>
          <a:p>
            <a:r>
              <a:rPr lang="en-US" sz="1600" b="1" dirty="0">
                <a:latin typeface="Times New Roman" panose="02020603050405020304" pitchFamily="18" charset="0"/>
                <a:cs typeface="Times New Roman" panose="02020603050405020304" pitchFamily="18" charset="0"/>
              </a:rPr>
              <a:t>HOSPITALITY AND GUEST SERVICES</a:t>
            </a:r>
            <a:endParaRPr lang="ro-MD" sz="1600" b="1" dirty="0">
              <a:latin typeface="Times New Roman" panose="02020603050405020304" pitchFamily="18" charset="0"/>
              <a:cs typeface="Times New Roman" panose="02020603050405020304" pitchFamily="18" charset="0"/>
            </a:endParaRPr>
          </a:p>
          <a:p>
            <a:r>
              <a:rPr lang="ro-MD" sz="1600" b="1" i="1" dirty="0">
                <a:latin typeface="Times New Roman" panose="02020603050405020304" pitchFamily="18" charset="0"/>
                <a:cs typeface="Times New Roman" panose="02020603050405020304" pitchFamily="18" charset="0"/>
              </a:rPr>
              <a:t>CORNEL STOICA</a:t>
            </a:r>
          </a:p>
          <a:p>
            <a:r>
              <a:rPr lang="ro-MD" sz="1600" b="1" dirty="0">
                <a:latin typeface="Times New Roman" panose="02020603050405020304" pitchFamily="18" charset="0"/>
                <a:cs typeface="Times New Roman" panose="02020603050405020304" pitchFamily="18" charset="0"/>
              </a:rPr>
              <a:t>STUDENT NUMBER 2206216</a:t>
            </a:r>
          </a:p>
          <a:p>
            <a:r>
              <a:rPr lang="ro-MD" sz="1600" b="1" dirty="0">
                <a:latin typeface="Times New Roman" panose="02020603050405020304" pitchFamily="18" charset="0"/>
                <a:cs typeface="Times New Roman" panose="02020603050405020304" pitchFamily="18" charset="0"/>
              </a:rPr>
              <a:t>LECTURER NAME</a:t>
            </a:r>
          </a:p>
          <a:p>
            <a:r>
              <a:rPr lang="ro-MD" sz="1600" b="1" i="1" dirty="0">
                <a:latin typeface="Times New Roman" panose="02020603050405020304" pitchFamily="18" charset="0"/>
                <a:cs typeface="Times New Roman" panose="02020603050405020304" pitchFamily="18" charset="0"/>
              </a:rPr>
              <a:t>MUHAMMAD CASSAMO</a:t>
            </a:r>
          </a:p>
          <a:p>
            <a:endParaRPr lang="en-GB"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latin typeface="Times New Roman" panose="02020603050405020304" pitchFamily="18" charset="0"/>
                <a:ea typeface="Times New Roman" panose="02020603050405020304" pitchFamily="18" charset="0"/>
              </a:rPr>
              <a:t>Introduction</a:t>
            </a:r>
            <a:endParaRPr lang="en-US" sz="7200" b="1" dirty="0"/>
          </a:p>
        </p:txBody>
      </p:sp>
      <p:sp>
        <p:nvSpPr>
          <p:cNvPr id="3" name="Content Placeholder 2"/>
          <p:cNvSpPr>
            <a:spLocks noGrp="1"/>
          </p:cNvSpPr>
          <p:nvPr>
            <p:ph sz="half" idx="1"/>
          </p:nvPr>
        </p:nvSpPr>
        <p:spPr/>
        <p:txBody>
          <a:bodyPr>
            <a:normAutofit fontScale="85000"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Marriott International is a large US hospitality company providing luxurious services (Marriott.com, 2023)</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Hospitality companies give accommodation and lodging services to customers in an effective way</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hospitality company is differed from other guest services because hospitality gives recursion service and guest services give assistance</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Understanding customer's needs and fulfilling demands in a quick manner is essential in the hospitality</a:t>
            </a:r>
            <a:endParaRPr lang="en-IN" sz="1800" u="none" strike="noStrike" dirty="0">
              <a:effectLst/>
              <a:latin typeface="Times New Roman" panose="02020603050405020304" pitchFamily="18" charset="0"/>
              <a:ea typeface="Times New Roman" panose="02020603050405020304" pitchFamily="18" charset="0"/>
            </a:endParaRPr>
          </a:p>
          <a:p>
            <a:endParaRPr lang="en-US" dirty="0"/>
          </a:p>
        </p:txBody>
      </p:sp>
      <p:sp>
        <p:nvSpPr>
          <p:cNvPr id="23558" name="AutoShape 6" descr="Marriott International - Home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3560" name="AutoShape 8" descr="Marriott International - Home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3562" name="AutoShape 10" descr="Marriott International - Home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3564" name="Picture 12" descr="Marriott International Marks Another Year of Strong Acceleration in Signings"/>
          <p:cNvPicPr>
            <a:picLocks noChangeAspect="1" noChangeArrowheads="1"/>
          </p:cNvPicPr>
          <p:nvPr/>
        </p:nvPicPr>
        <p:blipFill>
          <a:blip r:embed="rId3"/>
          <a:srcRect/>
          <a:stretch>
            <a:fillRect/>
          </a:stretch>
        </p:blipFill>
        <p:spPr bwMode="auto">
          <a:xfrm>
            <a:off x="4648200" y="2743200"/>
            <a:ext cx="4178710" cy="12954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latin typeface="Times New Roman" panose="02020603050405020304" pitchFamily="18" charset="0"/>
                <a:ea typeface="Times New Roman" panose="02020603050405020304" pitchFamily="18" charset="0"/>
              </a:rPr>
              <a:t>Overview of Sheraton</a:t>
            </a:r>
            <a:endParaRPr lang="en-US" sz="7200" b="1" dirty="0"/>
          </a:p>
        </p:txBody>
      </p:sp>
      <p:sp>
        <p:nvSpPr>
          <p:cNvPr id="3" name="Content Placeholder 2"/>
          <p:cNvSpPr>
            <a:spLocks noGrp="1"/>
          </p:cNvSpPr>
          <p:nvPr>
            <p:ph sz="half" idx="1"/>
          </p:nvPr>
        </p:nvSpPr>
        <p:spPr/>
        <p:txBody>
          <a:bodyPr>
            <a:normAutofit fontScale="85000"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 Ernest Henderson and Robert Moore are founders of the Sheraton hotel brand in the US</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is a semi-luxury hotel that internationally provides services for middle-class and rich peoples</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main aim of this hotel brand is to create holistic experiences and stay productive to serve quality services (</a:t>
            </a:r>
            <a:r>
              <a:rPr lang="en-GB" sz="1800" u="none" strike="noStrike" dirty="0" err="1">
                <a:effectLst/>
                <a:latin typeface="Times New Roman" panose="02020603050405020304" pitchFamily="18" charset="0"/>
                <a:ea typeface="Times New Roman" panose="02020603050405020304" pitchFamily="18" charset="0"/>
              </a:rPr>
              <a:t>Baek</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 </a:t>
            </a:r>
            <a:r>
              <a:rPr lang="en-GB" sz="1800" u="none" strike="noStrike" dirty="0">
                <a:effectLst/>
                <a:latin typeface="Times New Roman" panose="02020603050405020304" pitchFamily="18" charset="0"/>
                <a:ea typeface="Times New Roman" panose="02020603050405020304" pitchFamily="18" charset="0"/>
              </a:rPr>
              <a:t>2020)</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Provide luxurious ambience to customers making enjoyable and innovative experiences of vacations</a:t>
            </a:r>
            <a:endParaRPr lang="en-IN" sz="1800" u="none" strike="noStrike" dirty="0">
              <a:effectLst/>
              <a:latin typeface="Times New Roman" panose="02020603050405020304" pitchFamily="18" charset="0"/>
              <a:ea typeface="Times New Roman" panose="02020603050405020304" pitchFamily="18" charset="0"/>
            </a:endParaRPr>
          </a:p>
          <a:p>
            <a:endParaRPr lang="en-US" dirty="0"/>
          </a:p>
        </p:txBody>
      </p:sp>
      <p:pic>
        <p:nvPicPr>
          <p:cNvPr id="21506" name="Picture 2" descr="Sheraton Dallas Hotel by the Galleria, USA - www.trivago.in"/>
          <p:cNvPicPr>
            <a:picLocks noChangeAspect="1" noChangeArrowheads="1"/>
          </p:cNvPicPr>
          <p:nvPr/>
        </p:nvPicPr>
        <p:blipFill>
          <a:blip r:embed="rId3"/>
          <a:srcRect/>
          <a:stretch>
            <a:fillRect/>
          </a:stretch>
        </p:blipFill>
        <p:spPr bwMode="auto">
          <a:xfrm>
            <a:off x="4876800" y="2133600"/>
            <a:ext cx="3994119" cy="29718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latin typeface="Times New Roman" panose="02020603050405020304" pitchFamily="18" charset="0"/>
                <a:ea typeface="Times New Roman" panose="02020603050405020304" pitchFamily="18" charset="0"/>
              </a:rPr>
              <a:t>Main consumer of Sheraton</a:t>
            </a:r>
            <a:endParaRPr lang="en-US" sz="7200" b="1" dirty="0"/>
          </a:p>
        </p:txBody>
      </p:sp>
      <p:sp>
        <p:nvSpPr>
          <p:cNvPr id="3" name="Content Placeholder 2"/>
          <p:cNvSpPr>
            <a:spLocks noGrp="1"/>
          </p:cNvSpPr>
          <p:nvPr>
            <p:ph sz="half" idx="1"/>
          </p:nvPr>
        </p:nvSpPr>
        <p:spPr/>
        <p:txBody>
          <a:bodyPr>
            <a:normAutofit fontScale="85000"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the business management process, this hotel brand is focuses on middle age customers segment interested in tourism</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target market of this hotel brand is upper-middle-class and lower-middle-class people (Sheraton.marriott.com, 2023)</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Business travellers and Leisure are also a large customer segment of this Sheraton hotel brand</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Honeymooners and vacationers are also an important customers segment of this company that is interested to receive innovative lodging experience</a:t>
            </a:r>
            <a:endParaRPr lang="en-IN" sz="1800"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p:cNvGraphicFramePr>
          <p:nvPr/>
        </p:nvGraphicFramePr>
        <p:xfrm>
          <a:off x="48006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latin typeface="Times New Roman" panose="02020603050405020304" pitchFamily="18" charset="0"/>
                <a:ea typeface="Times New Roman" panose="02020603050405020304" pitchFamily="18" charset="0"/>
              </a:rPr>
              <a:t>The scope and nature of Sheraton's guest services</a:t>
            </a:r>
            <a:endParaRPr lang="en-US" sz="3600" b="1" dirty="0"/>
          </a:p>
        </p:txBody>
      </p:sp>
      <p:sp>
        <p:nvSpPr>
          <p:cNvPr id="3" name="Content Placeholder 2"/>
          <p:cNvSpPr>
            <a:spLocks noGrp="1"/>
          </p:cNvSpPr>
          <p:nvPr>
            <p:ph sz="half" idx="1"/>
          </p:nvPr>
        </p:nvSpPr>
        <p:spPr/>
        <p:txBody>
          <a:bodyPr>
            <a:normAutofit fontScale="92500" lnSpcReduction="2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important nature of this hotel brand is to put its customers on prior position </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Acting in an integrity manner with customers is the important business vision of the Sheraton hotel brand (</a:t>
            </a:r>
            <a:r>
              <a:rPr lang="en-GB" sz="1800" u="none" strike="noStrike" dirty="0" err="1">
                <a:effectLst/>
                <a:latin typeface="Times New Roman" panose="02020603050405020304" pitchFamily="18" charset="0"/>
                <a:ea typeface="Times New Roman" panose="02020603050405020304" pitchFamily="18" charset="0"/>
              </a:rPr>
              <a:t>Olimovich</a:t>
            </a:r>
            <a:r>
              <a:rPr lang="en-GB" sz="1800" u="none" strike="noStrike" dirty="0">
                <a:effectLst/>
                <a:latin typeface="Times New Roman" panose="02020603050405020304" pitchFamily="18" charset="0"/>
                <a:ea typeface="Times New Roman" panose="02020603050405020304" pitchFamily="18" charset="0"/>
              </a:rPr>
              <a:t>, 2020)</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Serving innovative services along with excellence pursuing is a large scope of this hotel brand</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Embracing changes is one of the important nature of Sheraton that makes it unique</a:t>
            </a:r>
            <a:endParaRPr lang="en-IN" sz="1800"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latin typeface="Times New Roman" panose="02020603050405020304" pitchFamily="18" charset="0"/>
                <a:ea typeface="Times New Roman" panose="02020603050405020304" pitchFamily="18" charset="0"/>
              </a:rPr>
              <a:t>The essential guest service mitigates customers' demand</a:t>
            </a:r>
            <a:endParaRPr lang="en-US" sz="3600" b="1" dirty="0"/>
          </a:p>
        </p:txBody>
      </p:sp>
      <p:sp>
        <p:nvSpPr>
          <p:cNvPr id="3" name="Content Placeholder 2"/>
          <p:cNvSpPr>
            <a:spLocks noGrp="1"/>
          </p:cNvSpPr>
          <p:nvPr>
            <p:ph sz="half" idx="1"/>
          </p:nvPr>
        </p:nvSpPr>
        <p:spPr/>
        <p:txBody>
          <a:bodyPr>
            <a:normAutofit fontScale="85000"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main essentiality of guest services </a:t>
            </a:r>
            <a:r>
              <a:rPr lang="en-GB" sz="1800" dirty="0">
                <a:latin typeface="Times New Roman" panose="02020603050405020304" pitchFamily="18" charset="0"/>
                <a:ea typeface="Times New Roman" panose="02020603050405020304" pitchFamily="18" charset="0"/>
              </a:rPr>
              <a:t>for </a:t>
            </a:r>
            <a:r>
              <a:rPr lang="en-GB" sz="1800" u="none" strike="noStrike" dirty="0">
                <a:effectLst/>
                <a:latin typeface="Times New Roman" panose="02020603050405020304" pitchFamily="18" charset="0"/>
                <a:ea typeface="Times New Roman" panose="02020603050405020304" pitchFamily="18" charset="0"/>
              </a:rPr>
              <a:t>customers is to give quick and quality service at lower prices</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Clean and comfortable food and accommodation are essentiality of guest services along with safety (</a:t>
            </a:r>
            <a:r>
              <a:rPr lang="en-GB" sz="1800" u="none" strike="noStrike" dirty="0" err="1">
                <a:effectLst/>
                <a:latin typeface="Times New Roman" panose="02020603050405020304" pitchFamily="18" charset="0"/>
                <a:ea typeface="Times New Roman" panose="02020603050405020304" pitchFamily="18" charset="0"/>
              </a:rPr>
              <a:t>Perenc</a:t>
            </a:r>
            <a:r>
              <a:rPr lang="en-GB" sz="1800" u="none" strike="noStrike" dirty="0">
                <a:effectLst/>
                <a:latin typeface="Times New Roman" panose="02020603050405020304" pitchFamily="18" charset="0"/>
                <a:ea typeface="Times New Roman" panose="02020603050405020304" pitchFamily="18" charset="0"/>
              </a:rPr>
              <a:t>, 2020)</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Resolve issues that arise in guest services with innovative leadership skills and manage that in a quick manner</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Quick response to customers' essentiality and providing materials as pets customers demand that help to enhance business revenue and increase the reputation</a:t>
            </a:r>
            <a:endParaRPr lang="en-IN" sz="1800"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latin typeface="Times New Roman" panose="02020603050405020304" pitchFamily="18" charset="0"/>
                <a:ea typeface="Times New Roman" panose="02020603050405020304" pitchFamily="18" charset="0"/>
              </a:rPr>
              <a:t>Sheraton facilities for its customers</a:t>
            </a:r>
            <a:endParaRPr lang="en-US" sz="3600" b="1" dirty="0"/>
          </a:p>
        </p:txBody>
      </p:sp>
      <p:sp>
        <p:nvSpPr>
          <p:cNvPr id="3" name="Content Placeholder 2"/>
          <p:cNvSpPr>
            <a:spLocks noGrp="1"/>
          </p:cNvSpPr>
          <p:nvPr>
            <p:ph sz="half" idx="1"/>
          </p:nvPr>
        </p:nvSpPr>
        <p:spPr/>
        <p:txBody>
          <a:bodyPr>
            <a:normAutofit fontScale="92500" lnSpcReduction="2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important facility of this hotel brand is that it provides 24 hours services to customers and take care of guest of hotels</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hotel brand provided luggage assistance services and complimentary parking services to its customers (</a:t>
            </a:r>
            <a:r>
              <a:rPr lang="en-GB" sz="1800" u="none" strike="noStrike" dirty="0" err="1">
                <a:effectLst/>
                <a:latin typeface="Times New Roman" panose="02020603050405020304" pitchFamily="18" charset="0"/>
                <a:ea typeface="Times New Roman" panose="02020603050405020304" pitchFamily="18" charset="0"/>
              </a:rPr>
              <a:t>Solnet</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 </a:t>
            </a:r>
            <a:r>
              <a:rPr lang="en-GB" sz="1800" u="none" strike="noStrike" dirty="0">
                <a:effectLst/>
                <a:latin typeface="Times New Roman" panose="02020603050405020304" pitchFamily="18" charset="0"/>
                <a:ea typeface="Times New Roman" panose="02020603050405020304" pitchFamily="18" charset="0"/>
              </a:rPr>
              <a:t>2019)</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Fitness facility, WIFI services, and health services are the main common  amenities of this hotel brand for customers</a:t>
            </a:r>
            <a:endParaRPr lang="en-IN" sz="1800"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latin typeface="Times New Roman" panose="02020603050405020304" pitchFamily="18" charset="0"/>
                <a:ea typeface="Times New Roman" panose="02020603050405020304" pitchFamily="18" charset="0"/>
              </a:rPr>
              <a:t>Essential role of hospitality</a:t>
            </a:r>
            <a:endParaRPr lang="en-US" sz="3600" b="1" dirty="0"/>
          </a:p>
        </p:txBody>
      </p:sp>
      <p:sp>
        <p:nvSpPr>
          <p:cNvPr id="3" name="Content Placeholder 2"/>
          <p:cNvSpPr>
            <a:spLocks noGrp="1"/>
          </p:cNvSpPr>
          <p:nvPr>
            <p:ph sz="half" idx="1"/>
          </p:nvPr>
        </p:nvSpPr>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important role of hospitality is to provide better accommodation to people in an unknown place</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Serving clean and clear services to customers provides a healthy and safe journey and makes it enjoyable</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Makes strong relationships with customers to understand their demands and provide customer services </a:t>
            </a:r>
            <a:endParaRPr lang="en-IN" sz="1800"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kern="0" dirty="0">
                <a:effectLst/>
                <a:latin typeface="Times New Roman" panose="02020603050405020304" pitchFamily="18" charset="0"/>
              </a:rPr>
              <a:t>Sheraton service evaluation to understand customers' need</a:t>
            </a:r>
            <a:br>
              <a:rPr lang="en-IN" sz="3600" b="1" kern="0" dirty="0">
                <a:effectLst/>
                <a:latin typeface="Times New Roman" panose="02020603050405020304" pitchFamily="18" charset="0"/>
              </a:rPr>
            </a:br>
            <a:endParaRPr lang="en-US" sz="3600" dirty="0"/>
          </a:p>
        </p:txBody>
      </p:sp>
      <p:sp>
        <p:nvSpPr>
          <p:cNvPr id="3" name="Content Placeholder 2"/>
          <p:cNvSpPr>
            <a:spLocks noGrp="1"/>
          </p:cNvSpPr>
          <p:nvPr>
            <p:ph sz="half" idx="1"/>
          </p:nvPr>
        </p:nvSpPr>
        <p:spPr/>
        <p:txBody>
          <a:bodyPr>
            <a:normAutofit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company provided luggage and parking services on a complimentary basis that fulfil customers' expectation </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Health facility provided by Sheraton creates a large impact that exceeds customers' expectations in this field (Naumov, 2019)</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Maintain hygienic services on food delivery and use PPE for the purposes that give satisfaction about services of employees</a:t>
            </a:r>
            <a:endParaRPr lang="en-IN" sz="1800"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3104602065"/>
              </p:ext>
            </p:extLst>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latin typeface="Times New Roman" panose="02020603050405020304" pitchFamily="18" charset="0"/>
                <a:ea typeface="Times New Roman" panose="02020603050405020304" pitchFamily="18" charset="0"/>
              </a:rPr>
              <a:t>Recommendation for improvement</a:t>
            </a:r>
            <a:endParaRPr lang="en-US" sz="3600" b="1" dirty="0"/>
          </a:p>
        </p:txBody>
      </p:sp>
      <p:sp>
        <p:nvSpPr>
          <p:cNvPr id="3" name="Content Placeholder 2"/>
          <p:cNvSpPr>
            <a:spLocks noGrp="1"/>
          </p:cNvSpPr>
          <p:nvPr>
            <p:ph sz="half" idx="1"/>
          </p:nvPr>
        </p:nvSpPr>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Needs to focus on communicative approaches to increase customers satisfaction</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Online booking system development needs to enhance its services</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 deep focus on a clean and safe environment is another important essentiality of these hotel brands</a:t>
            </a:r>
            <a:endParaRPr lang="en-IN" sz="1800"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latin typeface="Times New Roman" panose="02020603050405020304" pitchFamily="18" charset="0"/>
                <a:ea typeface="Times New Roman" panose="02020603050405020304" pitchFamily="18" charset="0"/>
              </a:rPr>
              <a:t>Conclusion</a:t>
            </a:r>
            <a:endParaRPr lang="en-US" sz="7200" b="1" dirty="0"/>
          </a:p>
        </p:txBody>
      </p:sp>
      <p:sp>
        <p:nvSpPr>
          <p:cNvPr id="3" name="Content Placeholder 2"/>
          <p:cNvSpPr>
            <a:spLocks noGrp="1"/>
          </p:cNvSpPr>
          <p:nvPr>
            <p:ph sz="half" idx="1"/>
          </p:nvPr>
        </p:nvSpPr>
        <p:spPr>
          <a:xfrm>
            <a:off x="457200" y="1600200"/>
            <a:ext cx="8305800" cy="4525963"/>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From hospitality company customers wants quality and effective services in a quick manner focusing that is important</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Sheraton is a large hotel brand that provides safe and healthy environments for hospitality in a global manner</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Developing its business to enhance external territory is important to enhance the management process</a:t>
            </a:r>
            <a:endParaRPr lang="en-IN" sz="1800" u="none" strike="noStrike" dirty="0">
              <a:effectLst/>
              <a:latin typeface="Times New Roman" panose="02020603050405020304" pitchFamily="18" charset="0"/>
              <a:ea typeface="Times New Roman" panose="02020603050405020304" pitchFamily="18" charset="0"/>
            </a:endParaRP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Reference List</a:t>
            </a:r>
          </a:p>
        </p:txBody>
      </p:sp>
      <p:sp>
        <p:nvSpPr>
          <p:cNvPr id="3" name="Content Placeholder 2"/>
          <p:cNvSpPr>
            <a:spLocks noGrp="1"/>
          </p:cNvSpPr>
          <p:nvPr>
            <p:ph idx="1"/>
          </p:nvPr>
        </p:nvSpPr>
        <p:spPr/>
        <p:txBody>
          <a:bodyPr>
            <a:normAutofit fontScale="92500"/>
          </a:bodyPr>
          <a:lstStyle/>
          <a:p>
            <a:pPr marL="0" indent="0" algn="just">
              <a:lnSpc>
                <a:spcPct val="150000"/>
              </a:lnSpc>
              <a:spcAft>
                <a:spcPts val="1200"/>
              </a:spcAft>
              <a:buNone/>
            </a:pPr>
            <a:r>
              <a:rPr lang="en-GB" sz="1200" dirty="0" err="1">
                <a:effectLst/>
                <a:latin typeface="Times New Roman" panose="02020603050405020304" pitchFamily="18" charset="0"/>
                <a:ea typeface="Times New Roman" panose="02020603050405020304" pitchFamily="18" charset="0"/>
              </a:rPr>
              <a:t>Baek</a:t>
            </a:r>
            <a:r>
              <a:rPr lang="en-GB" sz="1200" dirty="0">
                <a:effectLst/>
                <a:latin typeface="Times New Roman" panose="02020603050405020304" pitchFamily="18" charset="0"/>
                <a:ea typeface="Times New Roman" panose="02020603050405020304" pitchFamily="18" charset="0"/>
              </a:rPr>
              <a:t>, J., Choe, Y. and Ok, C.M., 2020. Determinants of hotel guests’ service experiences: an examination of differences between lifestyle and traditional hotels. </a:t>
            </a:r>
            <a:r>
              <a:rPr lang="en-GB" sz="1200" i="1" dirty="0">
                <a:effectLst/>
                <a:latin typeface="Times New Roman" panose="02020603050405020304" pitchFamily="18" charset="0"/>
                <a:ea typeface="Times New Roman" panose="02020603050405020304" pitchFamily="18" charset="0"/>
              </a:rPr>
              <a:t>Journal of Hospitality Marketing &amp; Management</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29</a:t>
            </a:r>
            <a:r>
              <a:rPr lang="en-GB" sz="1200" dirty="0">
                <a:effectLst/>
                <a:latin typeface="Times New Roman" panose="02020603050405020304" pitchFamily="18" charset="0"/>
                <a:ea typeface="Times New Roman" panose="02020603050405020304" pitchFamily="18" charset="0"/>
              </a:rPr>
              <a:t>(1), pp.88-105.</a:t>
            </a:r>
            <a:endParaRPr lang="en-IN" sz="1200" dirty="0">
              <a:effectLst/>
              <a:latin typeface="Times New Roman" panose="02020603050405020304" pitchFamily="18" charset="0"/>
              <a:ea typeface="Times New Roman" panose="02020603050405020304" pitchFamily="18" charset="0"/>
            </a:endParaRPr>
          </a:p>
          <a:p>
            <a:pPr marL="0" indent="0" algn="just">
              <a:lnSpc>
                <a:spcPct val="150000"/>
              </a:lnSpc>
              <a:spcAft>
                <a:spcPts val="1200"/>
              </a:spcAft>
              <a:buNone/>
            </a:pPr>
            <a:r>
              <a:rPr lang="en-GB" sz="1200" dirty="0">
                <a:effectLst/>
                <a:latin typeface="Times New Roman" panose="02020603050405020304" pitchFamily="18" charset="0"/>
                <a:ea typeface="Times New Roman" panose="02020603050405020304" pitchFamily="18" charset="0"/>
              </a:rPr>
              <a:t>Marriott.com, 2023, We Are Marriott International, available at: https://www.marriott.com/marriott/aboutmarriott.mi accessed on: 02/02/2023</a:t>
            </a:r>
            <a:endParaRPr lang="en-IN" sz="1200" dirty="0">
              <a:effectLst/>
              <a:latin typeface="Times New Roman" panose="02020603050405020304" pitchFamily="18" charset="0"/>
              <a:ea typeface="Times New Roman" panose="02020603050405020304" pitchFamily="18" charset="0"/>
            </a:endParaRPr>
          </a:p>
          <a:p>
            <a:pPr marL="0" indent="0" algn="just">
              <a:lnSpc>
                <a:spcPct val="150000"/>
              </a:lnSpc>
              <a:spcAft>
                <a:spcPts val="1200"/>
              </a:spcAft>
              <a:buNone/>
            </a:pPr>
            <a:r>
              <a:rPr lang="en-GB" sz="1200" dirty="0">
                <a:effectLst/>
                <a:latin typeface="Times New Roman" panose="02020603050405020304" pitchFamily="18" charset="0"/>
                <a:ea typeface="Times New Roman" panose="02020603050405020304" pitchFamily="18" charset="0"/>
              </a:rPr>
              <a:t>Naumov, N., 2019. The impact of robots, artificial intelligence, and service automation on service quality and service experience in hospitality. In </a:t>
            </a:r>
            <a:r>
              <a:rPr lang="en-GB" sz="1200" i="1" dirty="0">
                <a:effectLst/>
                <a:latin typeface="Times New Roman" panose="02020603050405020304" pitchFamily="18" charset="0"/>
                <a:ea typeface="Times New Roman" panose="02020603050405020304" pitchFamily="18" charset="0"/>
              </a:rPr>
              <a:t>Robots, artificial intelligence, and service automation in travel, tourism and hospitality</a:t>
            </a:r>
            <a:r>
              <a:rPr lang="en-GB" sz="1200" dirty="0">
                <a:effectLst/>
                <a:latin typeface="Times New Roman" panose="02020603050405020304" pitchFamily="18" charset="0"/>
                <a:ea typeface="Times New Roman" panose="02020603050405020304" pitchFamily="18" charset="0"/>
              </a:rPr>
              <a:t> (pp. 123-133). emerald publishing limited.</a:t>
            </a:r>
            <a:endParaRPr lang="en-IN" sz="1200" dirty="0">
              <a:effectLst/>
              <a:latin typeface="Times New Roman" panose="02020603050405020304" pitchFamily="18" charset="0"/>
              <a:ea typeface="Times New Roman" panose="02020603050405020304" pitchFamily="18" charset="0"/>
            </a:endParaRPr>
          </a:p>
          <a:p>
            <a:pPr marL="0" indent="0" algn="just">
              <a:lnSpc>
                <a:spcPct val="150000"/>
              </a:lnSpc>
              <a:spcAft>
                <a:spcPts val="1200"/>
              </a:spcAft>
              <a:buNone/>
            </a:pPr>
            <a:r>
              <a:rPr lang="en-GB" sz="1200" dirty="0" err="1">
                <a:effectLst/>
                <a:latin typeface="Times New Roman" panose="02020603050405020304" pitchFamily="18" charset="0"/>
                <a:ea typeface="Times New Roman" panose="02020603050405020304" pitchFamily="18" charset="0"/>
              </a:rPr>
              <a:t>Olimovich</a:t>
            </a:r>
            <a:r>
              <a:rPr lang="en-GB" sz="1200" dirty="0">
                <a:effectLst/>
                <a:latin typeface="Times New Roman" panose="02020603050405020304" pitchFamily="18" charset="0"/>
                <a:ea typeface="Times New Roman" panose="02020603050405020304" pitchFamily="18" charset="0"/>
              </a:rPr>
              <a:t>, D.I., 2020. The impact of innovative technologies for improving economy of hotels. </a:t>
            </a:r>
            <a:r>
              <a:rPr lang="en-GB" sz="1200" i="1" dirty="0">
                <a:effectLst/>
                <a:latin typeface="Times New Roman" panose="02020603050405020304" pitchFamily="18" charset="0"/>
                <a:ea typeface="Times New Roman" panose="02020603050405020304" pitchFamily="18" charset="0"/>
              </a:rPr>
              <a:t>Asian Journal of Multidimensional Research (AJMR)</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9</a:t>
            </a:r>
            <a:r>
              <a:rPr lang="en-GB" sz="1200" dirty="0">
                <a:effectLst/>
                <a:latin typeface="Times New Roman" panose="02020603050405020304" pitchFamily="18" charset="0"/>
                <a:ea typeface="Times New Roman" panose="02020603050405020304" pitchFamily="18" charset="0"/>
              </a:rPr>
              <a:t>(5), pp.194-201.</a:t>
            </a:r>
            <a:endParaRPr lang="en-IN" sz="1200" dirty="0">
              <a:effectLst/>
              <a:latin typeface="Times New Roman" panose="02020603050405020304" pitchFamily="18" charset="0"/>
              <a:ea typeface="Times New Roman" panose="02020603050405020304" pitchFamily="18" charset="0"/>
            </a:endParaRPr>
          </a:p>
          <a:p>
            <a:pPr marL="0" indent="0" algn="just">
              <a:lnSpc>
                <a:spcPct val="150000"/>
              </a:lnSpc>
              <a:spcAft>
                <a:spcPts val="1200"/>
              </a:spcAft>
              <a:buNone/>
            </a:pPr>
            <a:r>
              <a:rPr lang="en-GB" sz="1200" dirty="0" err="1">
                <a:effectLst/>
                <a:latin typeface="Times New Roman" panose="02020603050405020304" pitchFamily="18" charset="0"/>
                <a:ea typeface="Times New Roman" panose="02020603050405020304" pitchFamily="18" charset="0"/>
              </a:rPr>
              <a:t>Perenc</a:t>
            </a:r>
            <a:r>
              <a:rPr lang="en-GB" sz="1200" dirty="0">
                <a:effectLst/>
                <a:latin typeface="Times New Roman" panose="02020603050405020304" pitchFamily="18" charset="0"/>
                <a:ea typeface="Times New Roman" panose="02020603050405020304" pitchFamily="18" charset="0"/>
              </a:rPr>
              <a:t>, J., 2020. Factors determining the improvement of hotel service quality as seen by customers of Sheraton Hotel in Warsaw. </a:t>
            </a:r>
            <a:r>
              <a:rPr lang="en-GB" sz="1200" i="1" dirty="0">
                <a:effectLst/>
                <a:latin typeface="Times New Roman" panose="02020603050405020304" pitchFamily="18" charset="0"/>
                <a:ea typeface="Times New Roman" panose="02020603050405020304" pitchFamily="18" charset="0"/>
              </a:rPr>
              <a:t>Studia </a:t>
            </a:r>
            <a:r>
              <a:rPr lang="en-GB" sz="1200" i="1" dirty="0" err="1">
                <a:effectLst/>
                <a:latin typeface="Times New Roman" panose="02020603050405020304" pitchFamily="18" charset="0"/>
                <a:ea typeface="Times New Roman" panose="02020603050405020304" pitchFamily="18" charset="0"/>
              </a:rPr>
              <a:t>Periegetica</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30</a:t>
            </a:r>
            <a:r>
              <a:rPr lang="en-GB" sz="1200" dirty="0">
                <a:effectLst/>
                <a:latin typeface="Times New Roman" panose="02020603050405020304" pitchFamily="18" charset="0"/>
                <a:ea typeface="Times New Roman" panose="02020603050405020304" pitchFamily="18" charset="0"/>
              </a:rPr>
              <a:t>(2), pp.125-136.</a:t>
            </a:r>
            <a:endParaRPr lang="en-IN" sz="1200" dirty="0">
              <a:effectLst/>
              <a:latin typeface="Times New Roman" panose="02020603050405020304" pitchFamily="18" charset="0"/>
              <a:ea typeface="Times New Roman" panose="02020603050405020304" pitchFamily="18" charset="0"/>
            </a:endParaRPr>
          </a:p>
          <a:p>
            <a:pPr marL="0" indent="0" algn="just">
              <a:lnSpc>
                <a:spcPct val="150000"/>
              </a:lnSpc>
              <a:spcAft>
                <a:spcPts val="1200"/>
              </a:spcAft>
              <a:buNone/>
            </a:pPr>
            <a:r>
              <a:rPr lang="en-GB" sz="1200" dirty="0">
                <a:effectLst/>
                <a:latin typeface="Times New Roman" panose="02020603050405020304" pitchFamily="18" charset="0"/>
                <a:ea typeface="Times New Roman" panose="02020603050405020304" pitchFamily="18" charset="0"/>
              </a:rPr>
              <a:t>Sheraton.marriott.com, 2023, About us, Available at:  </a:t>
            </a:r>
            <a:r>
              <a:rPr lang="en-GB" sz="1200"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https://sheraton.marriott.com/about-us/</a:t>
            </a:r>
            <a:r>
              <a:rPr lang="en-GB" sz="1200" dirty="0">
                <a:effectLst/>
                <a:latin typeface="Times New Roman" panose="02020603050405020304" pitchFamily="18" charset="0"/>
                <a:ea typeface="Times New Roman" panose="02020603050405020304" pitchFamily="18" charset="0"/>
              </a:rPr>
              <a:t> Accessed on: 02/02/2023</a:t>
            </a:r>
            <a:endParaRPr lang="en-IN" sz="1200" dirty="0">
              <a:effectLst/>
              <a:latin typeface="Times New Roman" panose="02020603050405020304" pitchFamily="18" charset="0"/>
              <a:ea typeface="Times New Roman" panose="02020603050405020304" pitchFamily="18" charset="0"/>
            </a:endParaRPr>
          </a:p>
          <a:p>
            <a:pPr marL="0" indent="0" algn="just">
              <a:lnSpc>
                <a:spcPct val="150000"/>
              </a:lnSpc>
              <a:spcAft>
                <a:spcPts val="1200"/>
              </a:spcAft>
              <a:buNone/>
            </a:pPr>
            <a:r>
              <a:rPr lang="en-GB" sz="1200" dirty="0" err="1">
                <a:effectLst/>
                <a:latin typeface="Times New Roman" panose="02020603050405020304" pitchFamily="18" charset="0"/>
                <a:ea typeface="Times New Roman" panose="02020603050405020304" pitchFamily="18" charset="0"/>
              </a:rPr>
              <a:t>Solnet</a:t>
            </a:r>
            <a:r>
              <a:rPr lang="en-GB" sz="1200" dirty="0">
                <a:effectLst/>
                <a:latin typeface="Times New Roman" panose="02020603050405020304" pitchFamily="18" charset="0"/>
                <a:ea typeface="Times New Roman" panose="02020603050405020304" pitchFamily="18" charset="0"/>
              </a:rPr>
              <a:t>, D., </a:t>
            </a:r>
            <a:r>
              <a:rPr lang="en-GB" sz="1200" dirty="0" err="1">
                <a:effectLst/>
                <a:latin typeface="Times New Roman" panose="02020603050405020304" pitchFamily="18" charset="0"/>
                <a:ea typeface="Times New Roman" panose="02020603050405020304" pitchFamily="18" charset="0"/>
              </a:rPr>
              <a:t>Subramony</a:t>
            </a:r>
            <a:r>
              <a:rPr lang="en-GB" sz="1200" dirty="0">
                <a:effectLst/>
                <a:latin typeface="Times New Roman" panose="02020603050405020304" pitchFamily="18" charset="0"/>
                <a:ea typeface="Times New Roman" panose="02020603050405020304" pitchFamily="18" charset="0"/>
              </a:rPr>
              <a:t>, M., Ford, R.C., </a:t>
            </a:r>
            <a:r>
              <a:rPr lang="en-GB" sz="1200" dirty="0" err="1">
                <a:effectLst/>
                <a:latin typeface="Times New Roman" panose="02020603050405020304" pitchFamily="18" charset="0"/>
                <a:ea typeface="Times New Roman" panose="02020603050405020304" pitchFamily="18" charset="0"/>
              </a:rPr>
              <a:t>Golubovskaya</a:t>
            </a:r>
            <a:r>
              <a:rPr lang="en-GB" sz="1200" dirty="0">
                <a:effectLst/>
                <a:latin typeface="Times New Roman" panose="02020603050405020304" pitchFamily="18" charset="0"/>
                <a:ea typeface="Times New Roman" panose="02020603050405020304" pitchFamily="18" charset="0"/>
              </a:rPr>
              <a:t>, M., Kang, H.J. and </a:t>
            </a:r>
            <a:r>
              <a:rPr lang="en-GB" sz="1200" dirty="0" err="1">
                <a:effectLst/>
                <a:latin typeface="Times New Roman" panose="02020603050405020304" pitchFamily="18" charset="0"/>
                <a:ea typeface="Times New Roman" panose="02020603050405020304" pitchFamily="18" charset="0"/>
              </a:rPr>
              <a:t>Hancer</a:t>
            </a:r>
            <a:r>
              <a:rPr lang="en-GB" sz="1200" dirty="0">
                <a:effectLst/>
                <a:latin typeface="Times New Roman" panose="02020603050405020304" pitchFamily="18" charset="0"/>
                <a:ea typeface="Times New Roman" panose="02020603050405020304" pitchFamily="18" charset="0"/>
              </a:rPr>
              <a:t>, M., 2019. Leveraging human touch in service interactions: lessons from hospitality. </a:t>
            </a:r>
            <a:r>
              <a:rPr lang="en-GB" sz="1200" i="1" dirty="0">
                <a:effectLst/>
                <a:latin typeface="Times New Roman" panose="02020603050405020304" pitchFamily="18" charset="0"/>
                <a:ea typeface="Times New Roman" panose="02020603050405020304" pitchFamily="18" charset="0"/>
              </a:rPr>
              <a:t>Journal of Service Management</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30</a:t>
            </a:r>
            <a:r>
              <a:rPr lang="en-GB" sz="1200" dirty="0">
                <a:effectLst/>
                <a:latin typeface="Times New Roman" panose="02020603050405020304" pitchFamily="18" charset="0"/>
                <a:ea typeface="Times New Roman" panose="02020603050405020304" pitchFamily="18" charset="0"/>
              </a:rPr>
              <a:t>(3), pp.392-409.</a:t>
            </a:r>
            <a:endParaRPr lang="en-IN" sz="12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ay thank you to someone at Companies House - GOV.UK">
            <a:extLst>
              <a:ext uri="{FF2B5EF4-FFF2-40B4-BE49-F238E27FC236}">
                <a16:creationId xmlns:a16="http://schemas.microsoft.com/office/drawing/2014/main" id="{67CB4243-5539-664E-8AC7-065680BE9A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52329" cy="68731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1547</Words>
  <Application>Microsoft Office PowerPoint</Application>
  <PresentationFormat>On-screen Show (4:3)</PresentationFormat>
  <Paragraphs>109</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Office Theme</vt:lpstr>
      <vt:lpstr>HOSPITALITY AND GUEST SERVICES</vt:lpstr>
      <vt:lpstr>Introduction</vt:lpstr>
      <vt:lpstr>Overview of Sheraton</vt:lpstr>
      <vt:lpstr>Main consumer of Sheraton</vt:lpstr>
      <vt:lpstr>The scope and nature of Sheraton's guest services</vt:lpstr>
      <vt:lpstr>The essential guest service mitigates customers' demand</vt:lpstr>
      <vt:lpstr>Sheraton facilities for its customers</vt:lpstr>
      <vt:lpstr>Essential role of hospitality</vt:lpstr>
      <vt:lpstr>Sheraton service evaluation to understand customers' need </vt:lpstr>
      <vt:lpstr>Recommendation for improvement</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dc:title>
  <dc:creator>SUBHANKAR</dc:creator>
  <cp:lastModifiedBy>mihaela eftimie</cp:lastModifiedBy>
  <cp:revision>14</cp:revision>
  <dcterms:created xsi:type="dcterms:W3CDTF">2023-02-02T13:49:41Z</dcterms:created>
  <dcterms:modified xsi:type="dcterms:W3CDTF">2023-02-09T22:15:20Z</dcterms:modified>
</cp:coreProperties>
</file>