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notesMasterIdLst>
    <p:notesMasterId r:id="rId14"/>
  </p:notesMasterIdLst>
  <p:sldIdLst>
    <p:sldId id="2767" r:id="rId5"/>
    <p:sldId id="257" r:id="rId6"/>
    <p:sldId id="259" r:id="rId7"/>
    <p:sldId id="258" r:id="rId8"/>
    <p:sldId id="261" r:id="rId9"/>
    <p:sldId id="260" r:id="rId10"/>
    <p:sldId id="2768" r:id="rId11"/>
    <p:sldId id="269" r:id="rId12"/>
    <p:sldId id="27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057BED-76E4-DA3E-7687-F78BDCC55945}" v="1583" dt="2025-11-30T18:56:11.6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424"/>
    <p:restoredTop sz="94695"/>
  </p:normalViewPr>
  <p:slideViewPr>
    <p:cSldViewPr snapToGrid="0">
      <p:cViewPr>
        <p:scale>
          <a:sx n="100" d="100"/>
          <a:sy n="100" d="100"/>
        </p:scale>
        <p:origin x="-71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3F07A8-0795-49D0-8EBC-545D580AF1D1}" type="doc">
      <dgm:prSet loTypeId="urn:microsoft.com/office/officeart/2005/8/layout/process4" loCatId="process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5FAA91F5-51BA-4F98-8BA8-386E4A3EB58F}">
      <dgm:prSet/>
      <dgm:spPr/>
      <dgm:t>
        <a:bodyPr/>
        <a:lstStyle/>
        <a:p>
          <a:r>
            <a:rPr lang="en-US"/>
            <a:t>1. Myfyrio'n feirniadol ar y pethau cadarnhaol a negyddol o gydweithio yng nghyd-destun perfformiad/cynhyrchiad Theatr.</a:t>
          </a:r>
        </a:p>
      </dgm:t>
    </dgm:pt>
    <dgm:pt modelId="{9B4E905A-1A00-4041-BAAA-7A7D811662BB}" type="parTrans" cxnId="{407DDF8D-BDA2-4C5B-9D40-C1193FB20040}">
      <dgm:prSet/>
      <dgm:spPr/>
      <dgm:t>
        <a:bodyPr/>
        <a:lstStyle/>
        <a:p>
          <a:endParaRPr lang="en-US"/>
        </a:p>
      </dgm:t>
    </dgm:pt>
    <dgm:pt modelId="{0A1D83A8-45A3-4E1B-BE8A-B4F47FD20E07}" type="sibTrans" cxnId="{407DDF8D-BDA2-4C5B-9D40-C1193FB20040}">
      <dgm:prSet/>
      <dgm:spPr/>
      <dgm:t>
        <a:bodyPr/>
        <a:lstStyle/>
        <a:p>
          <a:endParaRPr lang="en-US"/>
        </a:p>
      </dgm:t>
    </dgm:pt>
    <dgm:pt modelId="{EE30E148-217F-47DE-B80D-4B98B37A582A}">
      <dgm:prSet/>
      <dgm:spPr/>
      <dgm:t>
        <a:bodyPr/>
        <a:lstStyle/>
        <a:p>
          <a:r>
            <a:rPr lang="en-US"/>
            <a:t>2. Gwerthuswch a myfyriwch ar eich heriau personol a'ch cyfraniad at greu darn newydd o theatr.</a:t>
          </a:r>
        </a:p>
      </dgm:t>
    </dgm:pt>
    <dgm:pt modelId="{5F699D15-F220-4877-87EE-D824710798F8}" type="parTrans" cxnId="{3E242AF9-093C-4C84-B755-1D0D57B35158}">
      <dgm:prSet/>
      <dgm:spPr/>
      <dgm:t>
        <a:bodyPr/>
        <a:lstStyle/>
        <a:p>
          <a:endParaRPr lang="en-US"/>
        </a:p>
      </dgm:t>
    </dgm:pt>
    <dgm:pt modelId="{9BD466FD-1788-4327-BBF1-7EBE45D812D5}" type="sibTrans" cxnId="{3E242AF9-093C-4C84-B755-1D0D57B35158}">
      <dgm:prSet/>
      <dgm:spPr/>
      <dgm:t>
        <a:bodyPr/>
        <a:lstStyle/>
        <a:p>
          <a:endParaRPr lang="en-US"/>
        </a:p>
      </dgm:t>
    </dgm:pt>
    <dgm:pt modelId="{72D7139B-9E0F-4148-94D8-A8C59019AFC9}">
      <dgm:prSet/>
      <dgm:spPr/>
      <dgm:t>
        <a:bodyPr/>
        <a:lstStyle/>
        <a:p>
          <a:r>
            <a:rPr lang="en-US"/>
            <a:t>3. Myfyriwch yn feirniadol ar eich cynnydd a'ch datblygiad personol trwy gydol y modiwl.</a:t>
          </a:r>
        </a:p>
      </dgm:t>
    </dgm:pt>
    <dgm:pt modelId="{7FBE004E-61CA-4193-A3A5-E221079B4311}" type="parTrans" cxnId="{4CD3EF47-2CC8-4814-B2C9-97539D0E2026}">
      <dgm:prSet/>
      <dgm:spPr/>
      <dgm:t>
        <a:bodyPr/>
        <a:lstStyle/>
        <a:p>
          <a:endParaRPr lang="en-US"/>
        </a:p>
      </dgm:t>
    </dgm:pt>
    <dgm:pt modelId="{1319161A-98EB-4C0A-B1EE-264F3633BF71}" type="sibTrans" cxnId="{4CD3EF47-2CC8-4814-B2C9-97539D0E2026}">
      <dgm:prSet/>
      <dgm:spPr/>
      <dgm:t>
        <a:bodyPr/>
        <a:lstStyle/>
        <a:p>
          <a:endParaRPr lang="en-US"/>
        </a:p>
      </dgm:t>
    </dgm:pt>
    <dgm:pt modelId="{A991E792-CC52-40B6-8F82-984F0DE4DDB3}">
      <dgm:prSet/>
      <dgm:spPr/>
      <dgm:t>
        <a:bodyPr/>
        <a:lstStyle/>
        <a:p>
          <a:r>
            <a:rPr lang="en-US"/>
            <a:t>4. Myfyrio'n feirniadol ar ba sgiliau, yn benodol lleisiol, corfforol a gwaith testun a ddefnyddiwyd sydd wedi'u hymgorffori yn y broses ymarfer a pherfformio.</a:t>
          </a:r>
        </a:p>
      </dgm:t>
    </dgm:pt>
    <dgm:pt modelId="{698234D6-F955-4FE5-9A3F-A8184A7CE27F}" type="parTrans" cxnId="{A000A067-BE99-4471-A834-9DA17686CA34}">
      <dgm:prSet/>
      <dgm:spPr/>
      <dgm:t>
        <a:bodyPr/>
        <a:lstStyle/>
        <a:p>
          <a:endParaRPr lang="en-US"/>
        </a:p>
      </dgm:t>
    </dgm:pt>
    <dgm:pt modelId="{6AEA325F-BB94-49AE-9C27-CECDC5A5FA0A}" type="sibTrans" cxnId="{A000A067-BE99-4471-A834-9DA17686CA34}">
      <dgm:prSet/>
      <dgm:spPr/>
      <dgm:t>
        <a:bodyPr/>
        <a:lstStyle/>
        <a:p>
          <a:endParaRPr lang="en-US"/>
        </a:p>
      </dgm:t>
    </dgm:pt>
    <dgm:pt modelId="{28A715C6-DBAF-445A-A1C4-FDE9AB370A4F}" type="pres">
      <dgm:prSet presAssocID="{CF3F07A8-0795-49D0-8EBC-545D580AF1D1}" presName="Name0" presStyleCnt="0">
        <dgm:presLayoutVars>
          <dgm:dir/>
          <dgm:animLvl val="lvl"/>
          <dgm:resizeHandles val="exact"/>
        </dgm:presLayoutVars>
      </dgm:prSet>
      <dgm:spPr/>
    </dgm:pt>
    <dgm:pt modelId="{660B2FAC-C552-4BA9-A10D-E97BFD0C77EC}" type="pres">
      <dgm:prSet presAssocID="{A991E792-CC52-40B6-8F82-984F0DE4DDB3}" presName="boxAndChildren" presStyleCnt="0"/>
      <dgm:spPr/>
    </dgm:pt>
    <dgm:pt modelId="{5E0869D1-E780-47E7-9DA8-F00C10A4650D}" type="pres">
      <dgm:prSet presAssocID="{A991E792-CC52-40B6-8F82-984F0DE4DDB3}" presName="parentTextBox" presStyleLbl="node1" presStyleIdx="0" presStyleCnt="4"/>
      <dgm:spPr/>
    </dgm:pt>
    <dgm:pt modelId="{909E8F92-A1F6-4DC5-8D60-98747B164A41}" type="pres">
      <dgm:prSet presAssocID="{1319161A-98EB-4C0A-B1EE-264F3633BF71}" presName="sp" presStyleCnt="0"/>
      <dgm:spPr/>
    </dgm:pt>
    <dgm:pt modelId="{A73B01A2-322A-41B4-86A5-EB5A01EA07D7}" type="pres">
      <dgm:prSet presAssocID="{72D7139B-9E0F-4148-94D8-A8C59019AFC9}" presName="arrowAndChildren" presStyleCnt="0"/>
      <dgm:spPr/>
    </dgm:pt>
    <dgm:pt modelId="{487B2906-8D20-4ACE-AE86-76335CAED125}" type="pres">
      <dgm:prSet presAssocID="{72D7139B-9E0F-4148-94D8-A8C59019AFC9}" presName="parentTextArrow" presStyleLbl="node1" presStyleIdx="1" presStyleCnt="4"/>
      <dgm:spPr/>
    </dgm:pt>
    <dgm:pt modelId="{DD688941-77F8-4ACE-8F52-D436796F605B}" type="pres">
      <dgm:prSet presAssocID="{9BD466FD-1788-4327-BBF1-7EBE45D812D5}" presName="sp" presStyleCnt="0"/>
      <dgm:spPr/>
    </dgm:pt>
    <dgm:pt modelId="{D37A493E-CD2A-4AB3-A08E-2EFFD4E56531}" type="pres">
      <dgm:prSet presAssocID="{EE30E148-217F-47DE-B80D-4B98B37A582A}" presName="arrowAndChildren" presStyleCnt="0"/>
      <dgm:spPr/>
    </dgm:pt>
    <dgm:pt modelId="{3C246D17-7C96-4C36-A41C-0DECB760C8F9}" type="pres">
      <dgm:prSet presAssocID="{EE30E148-217F-47DE-B80D-4B98B37A582A}" presName="parentTextArrow" presStyleLbl="node1" presStyleIdx="2" presStyleCnt="4"/>
      <dgm:spPr/>
    </dgm:pt>
    <dgm:pt modelId="{71C58364-8D16-4AB1-AE4C-591ED33D1248}" type="pres">
      <dgm:prSet presAssocID="{0A1D83A8-45A3-4E1B-BE8A-B4F47FD20E07}" presName="sp" presStyleCnt="0"/>
      <dgm:spPr/>
    </dgm:pt>
    <dgm:pt modelId="{1E842F5E-CB57-4242-809A-9D78ACE16FA1}" type="pres">
      <dgm:prSet presAssocID="{5FAA91F5-51BA-4F98-8BA8-386E4A3EB58F}" presName="arrowAndChildren" presStyleCnt="0"/>
      <dgm:spPr/>
    </dgm:pt>
    <dgm:pt modelId="{56F2F503-8F7D-4B72-9678-80D613D0487E}" type="pres">
      <dgm:prSet presAssocID="{5FAA91F5-51BA-4F98-8BA8-386E4A3EB58F}" presName="parentTextArrow" presStyleLbl="node1" presStyleIdx="3" presStyleCnt="4"/>
      <dgm:spPr/>
    </dgm:pt>
  </dgm:ptLst>
  <dgm:cxnLst>
    <dgm:cxn modelId="{A000A067-BE99-4471-A834-9DA17686CA34}" srcId="{CF3F07A8-0795-49D0-8EBC-545D580AF1D1}" destId="{A991E792-CC52-40B6-8F82-984F0DE4DDB3}" srcOrd="3" destOrd="0" parTransId="{698234D6-F955-4FE5-9A3F-A8184A7CE27F}" sibTransId="{6AEA325F-BB94-49AE-9C27-CECDC5A5FA0A}"/>
    <dgm:cxn modelId="{4CD3EF47-2CC8-4814-B2C9-97539D0E2026}" srcId="{CF3F07A8-0795-49D0-8EBC-545D580AF1D1}" destId="{72D7139B-9E0F-4148-94D8-A8C59019AFC9}" srcOrd="2" destOrd="0" parTransId="{7FBE004E-61CA-4193-A3A5-E221079B4311}" sibTransId="{1319161A-98EB-4C0A-B1EE-264F3633BF71}"/>
    <dgm:cxn modelId="{83D64B69-1FF6-4F97-ABB3-17BAB43DB761}" type="presOf" srcId="{A991E792-CC52-40B6-8F82-984F0DE4DDB3}" destId="{5E0869D1-E780-47E7-9DA8-F00C10A4650D}" srcOrd="0" destOrd="0" presId="urn:microsoft.com/office/officeart/2005/8/layout/process4"/>
    <dgm:cxn modelId="{407DDF8D-BDA2-4C5B-9D40-C1193FB20040}" srcId="{CF3F07A8-0795-49D0-8EBC-545D580AF1D1}" destId="{5FAA91F5-51BA-4F98-8BA8-386E4A3EB58F}" srcOrd="0" destOrd="0" parTransId="{9B4E905A-1A00-4041-BAAA-7A7D811662BB}" sibTransId="{0A1D83A8-45A3-4E1B-BE8A-B4F47FD20E07}"/>
    <dgm:cxn modelId="{3D15979C-3AD3-4B38-B1F2-1897F7104CA5}" type="presOf" srcId="{5FAA91F5-51BA-4F98-8BA8-386E4A3EB58F}" destId="{56F2F503-8F7D-4B72-9678-80D613D0487E}" srcOrd="0" destOrd="0" presId="urn:microsoft.com/office/officeart/2005/8/layout/process4"/>
    <dgm:cxn modelId="{905AA1C6-46C1-422E-8196-0A6B49B62CEF}" type="presOf" srcId="{72D7139B-9E0F-4148-94D8-A8C59019AFC9}" destId="{487B2906-8D20-4ACE-AE86-76335CAED125}" srcOrd="0" destOrd="0" presId="urn:microsoft.com/office/officeart/2005/8/layout/process4"/>
    <dgm:cxn modelId="{3C0A08CF-3708-435F-84BE-3D8ACAB7F1D9}" type="presOf" srcId="{EE30E148-217F-47DE-B80D-4B98B37A582A}" destId="{3C246D17-7C96-4C36-A41C-0DECB760C8F9}" srcOrd="0" destOrd="0" presId="urn:microsoft.com/office/officeart/2005/8/layout/process4"/>
    <dgm:cxn modelId="{BF542FF3-9792-42C5-8CA2-58E4BC01D460}" type="presOf" srcId="{CF3F07A8-0795-49D0-8EBC-545D580AF1D1}" destId="{28A715C6-DBAF-445A-A1C4-FDE9AB370A4F}" srcOrd="0" destOrd="0" presId="urn:microsoft.com/office/officeart/2005/8/layout/process4"/>
    <dgm:cxn modelId="{3E242AF9-093C-4C84-B755-1D0D57B35158}" srcId="{CF3F07A8-0795-49D0-8EBC-545D580AF1D1}" destId="{EE30E148-217F-47DE-B80D-4B98B37A582A}" srcOrd="1" destOrd="0" parTransId="{5F699D15-F220-4877-87EE-D824710798F8}" sibTransId="{9BD466FD-1788-4327-BBF1-7EBE45D812D5}"/>
    <dgm:cxn modelId="{0B068DE4-8178-415E-9549-383ECAD75A57}" type="presParOf" srcId="{28A715C6-DBAF-445A-A1C4-FDE9AB370A4F}" destId="{660B2FAC-C552-4BA9-A10D-E97BFD0C77EC}" srcOrd="0" destOrd="0" presId="urn:microsoft.com/office/officeart/2005/8/layout/process4"/>
    <dgm:cxn modelId="{76D46CEE-8DBE-41F9-868B-40BC028B923F}" type="presParOf" srcId="{660B2FAC-C552-4BA9-A10D-E97BFD0C77EC}" destId="{5E0869D1-E780-47E7-9DA8-F00C10A4650D}" srcOrd="0" destOrd="0" presId="urn:microsoft.com/office/officeart/2005/8/layout/process4"/>
    <dgm:cxn modelId="{C733C8E7-80FF-4AF7-BF78-0C777BBA72F4}" type="presParOf" srcId="{28A715C6-DBAF-445A-A1C4-FDE9AB370A4F}" destId="{909E8F92-A1F6-4DC5-8D60-98747B164A41}" srcOrd="1" destOrd="0" presId="urn:microsoft.com/office/officeart/2005/8/layout/process4"/>
    <dgm:cxn modelId="{C91AC077-B42B-48C4-88D7-12F9CA37E288}" type="presParOf" srcId="{28A715C6-DBAF-445A-A1C4-FDE9AB370A4F}" destId="{A73B01A2-322A-41B4-86A5-EB5A01EA07D7}" srcOrd="2" destOrd="0" presId="urn:microsoft.com/office/officeart/2005/8/layout/process4"/>
    <dgm:cxn modelId="{59C332D6-55C0-4AC1-8A07-26CED0BE8788}" type="presParOf" srcId="{A73B01A2-322A-41B4-86A5-EB5A01EA07D7}" destId="{487B2906-8D20-4ACE-AE86-76335CAED125}" srcOrd="0" destOrd="0" presId="urn:microsoft.com/office/officeart/2005/8/layout/process4"/>
    <dgm:cxn modelId="{73A5582B-5B20-426A-80F1-5BDDAD232225}" type="presParOf" srcId="{28A715C6-DBAF-445A-A1C4-FDE9AB370A4F}" destId="{DD688941-77F8-4ACE-8F52-D436796F605B}" srcOrd="3" destOrd="0" presId="urn:microsoft.com/office/officeart/2005/8/layout/process4"/>
    <dgm:cxn modelId="{5EAAD6C8-11CF-4DED-A48D-0B2E34BED6C3}" type="presParOf" srcId="{28A715C6-DBAF-445A-A1C4-FDE9AB370A4F}" destId="{D37A493E-CD2A-4AB3-A08E-2EFFD4E56531}" srcOrd="4" destOrd="0" presId="urn:microsoft.com/office/officeart/2005/8/layout/process4"/>
    <dgm:cxn modelId="{21E969B4-C57B-4060-B98C-A281F9837D27}" type="presParOf" srcId="{D37A493E-CD2A-4AB3-A08E-2EFFD4E56531}" destId="{3C246D17-7C96-4C36-A41C-0DECB760C8F9}" srcOrd="0" destOrd="0" presId="urn:microsoft.com/office/officeart/2005/8/layout/process4"/>
    <dgm:cxn modelId="{3F31C34A-5B51-45A0-B19F-1E855C5E8548}" type="presParOf" srcId="{28A715C6-DBAF-445A-A1C4-FDE9AB370A4F}" destId="{71C58364-8D16-4AB1-AE4C-591ED33D1248}" srcOrd="5" destOrd="0" presId="urn:microsoft.com/office/officeart/2005/8/layout/process4"/>
    <dgm:cxn modelId="{01757BA3-0599-4FEA-843A-95AD2C34D172}" type="presParOf" srcId="{28A715C6-DBAF-445A-A1C4-FDE9AB370A4F}" destId="{1E842F5E-CB57-4242-809A-9D78ACE16FA1}" srcOrd="6" destOrd="0" presId="urn:microsoft.com/office/officeart/2005/8/layout/process4"/>
    <dgm:cxn modelId="{C8EDF4CF-8C83-460E-8A21-B191B051BCB9}" type="presParOf" srcId="{1E842F5E-CB57-4242-809A-9D78ACE16FA1}" destId="{56F2F503-8F7D-4B72-9678-80D613D0487E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0869D1-E780-47E7-9DA8-F00C10A4650D}">
      <dsp:nvSpPr>
        <dsp:cNvPr id="0" name=""/>
        <dsp:cNvSpPr/>
      </dsp:nvSpPr>
      <dsp:spPr>
        <a:xfrm>
          <a:off x="0" y="4695038"/>
          <a:ext cx="7159752" cy="102715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4. Myfyrio'n feirniadol ar ba sgiliau, yn benodol lleisiol, corfforol a gwaith testun a ddefnyddiwyd sydd wedi'u hymgorffori yn y broses ymarfer a pherfformio.</a:t>
          </a:r>
        </a:p>
      </dsp:txBody>
      <dsp:txXfrm>
        <a:off x="0" y="4695038"/>
        <a:ext cx="7159752" cy="1027159"/>
      </dsp:txXfrm>
    </dsp:sp>
    <dsp:sp modelId="{487B2906-8D20-4ACE-AE86-76335CAED125}">
      <dsp:nvSpPr>
        <dsp:cNvPr id="0" name=""/>
        <dsp:cNvSpPr/>
      </dsp:nvSpPr>
      <dsp:spPr>
        <a:xfrm rot="10800000">
          <a:off x="0" y="3130674"/>
          <a:ext cx="7159752" cy="1579771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3. Myfyriwch yn feirniadol ar eich cynnydd a'ch datblygiad personol trwy gydol y modiwl.</a:t>
          </a:r>
        </a:p>
      </dsp:txBody>
      <dsp:txXfrm rot="10800000">
        <a:off x="0" y="3130674"/>
        <a:ext cx="7159752" cy="1026488"/>
      </dsp:txXfrm>
    </dsp:sp>
    <dsp:sp modelId="{3C246D17-7C96-4C36-A41C-0DECB760C8F9}">
      <dsp:nvSpPr>
        <dsp:cNvPr id="0" name=""/>
        <dsp:cNvSpPr/>
      </dsp:nvSpPr>
      <dsp:spPr>
        <a:xfrm rot="10800000">
          <a:off x="0" y="1566310"/>
          <a:ext cx="7159752" cy="1579771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2. Gwerthuswch a myfyriwch ar eich heriau personol a'ch cyfraniad at greu darn newydd o theatr.</a:t>
          </a:r>
        </a:p>
      </dsp:txBody>
      <dsp:txXfrm rot="10800000">
        <a:off x="0" y="1566310"/>
        <a:ext cx="7159752" cy="1026488"/>
      </dsp:txXfrm>
    </dsp:sp>
    <dsp:sp modelId="{56F2F503-8F7D-4B72-9678-80D613D0487E}">
      <dsp:nvSpPr>
        <dsp:cNvPr id="0" name=""/>
        <dsp:cNvSpPr/>
      </dsp:nvSpPr>
      <dsp:spPr>
        <a:xfrm rot="10800000">
          <a:off x="0" y="1946"/>
          <a:ext cx="7159752" cy="1579771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1. Myfyrio'n feirniadol ar y pethau cadarnhaol a negyddol o gydweithio yng nghyd-destun perfformiad/cynhyrchiad Theatr.</a:t>
          </a:r>
        </a:p>
      </dsp:txBody>
      <dsp:txXfrm rot="10800000">
        <a:off x="0" y="1946"/>
        <a:ext cx="7159752" cy="10264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2D05EE-1874-40CA-ACBB-AAFE8CEAEC56}" type="datetimeFigureOut">
              <a:t>11/30/2025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9B9498-FDEE-4498-AC3A-C83DFCC8A50A}" type="slidenum"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7769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965C32D-63EE-4133-9108-A2BD34E475D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71621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1172" y="3425399"/>
            <a:ext cx="7685140" cy="2621154"/>
          </a:xfrm>
        </p:spPr>
        <p:txBody>
          <a:bodyPr anchor="b">
            <a:noAutofit/>
          </a:bodyPr>
          <a:lstStyle>
            <a:lvl1pPr algn="l">
              <a:defRPr sz="72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1172" y="415057"/>
            <a:ext cx="7685139" cy="1414091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04EF954-66B1-4168-AF40-97F3DAF43FC4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C450F2-3BB4-4AE4-8A35-A9D7AEA4C85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13510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172" y="553616"/>
            <a:ext cx="7914087" cy="4008859"/>
          </a:xfrm>
        </p:spPr>
        <p:txBody>
          <a:bodyPr anchor="t">
            <a:normAutofit/>
          </a:bodyPr>
          <a:lstStyle>
            <a:lvl1pPr>
              <a:defRPr sz="60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1172" y="5088156"/>
            <a:ext cx="7914087" cy="1166648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172" y="6490524"/>
            <a:ext cx="2841959" cy="336141"/>
          </a:xfrm>
        </p:spPr>
        <p:txBody>
          <a:bodyPr/>
          <a:lstStyle/>
          <a:p>
            <a:fld id="{26233410-150A-4A72-BF63-6D3ACBC30148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93370" y="6490524"/>
            <a:ext cx="2662834" cy="336141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0F2-3BB4-4AE4-8A35-A9D7AEA4C85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41002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1_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172" y="553616"/>
            <a:ext cx="7914087" cy="4008859"/>
          </a:xfrm>
        </p:spPr>
        <p:txBody>
          <a:bodyPr anchor="t">
            <a:normAutofit/>
          </a:bodyPr>
          <a:lstStyle>
            <a:lvl1pPr>
              <a:defRPr sz="60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1172" y="5088156"/>
            <a:ext cx="7914087" cy="1166648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172" y="6490524"/>
            <a:ext cx="2841959" cy="336141"/>
          </a:xfrm>
        </p:spPr>
        <p:txBody>
          <a:bodyPr/>
          <a:lstStyle/>
          <a:p>
            <a:fld id="{91AF1D09-6B76-4716-AD3D-9F53166D3BF5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93370" y="6490524"/>
            <a:ext cx="2662834" cy="336141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0F2-3BB4-4AE4-8A35-A9D7AEA4C85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7205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172" y="293302"/>
            <a:ext cx="11125032" cy="965101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172" y="1384847"/>
            <a:ext cx="11125032" cy="49051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1D4C7-8630-4B98-978C-30388BBD4EE8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0F2-3BB4-4AE4-8A35-A9D7AEA4C85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4443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hoto 1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5276088"/>
            <a:ext cx="11347704" cy="786384"/>
          </a:xfrm>
        </p:spPr>
        <p:txBody>
          <a:bodyPr anchor="b">
            <a:norm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980176"/>
            <a:ext cx="11347704" cy="53035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9E06FED-92D3-C4D6-28D7-600D842F7AC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1733150" cy="5135804"/>
          </a:xfrm>
          <a:custGeom>
            <a:avLst/>
            <a:gdLst>
              <a:gd name="connsiteX0" fmla="*/ 0 w 11733150"/>
              <a:gd name="connsiteY0" fmla="*/ 0 h 5135804"/>
              <a:gd name="connsiteX1" fmla="*/ 11733150 w 11733150"/>
              <a:gd name="connsiteY1" fmla="*/ 0 h 5135804"/>
              <a:gd name="connsiteX2" fmla="*/ 11733150 w 11733150"/>
              <a:gd name="connsiteY2" fmla="*/ 4533808 h 5135804"/>
              <a:gd name="connsiteX3" fmla="*/ 11131154 w 11733150"/>
              <a:gd name="connsiteY3" fmla="*/ 5135804 h 5135804"/>
              <a:gd name="connsiteX4" fmla="*/ 0 w 11733150"/>
              <a:gd name="connsiteY4" fmla="*/ 5135804 h 51358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733150" h="5135804">
                <a:moveTo>
                  <a:pt x="0" y="0"/>
                </a:moveTo>
                <a:lnTo>
                  <a:pt x="11733150" y="0"/>
                </a:lnTo>
                <a:lnTo>
                  <a:pt x="11733150" y="4533808"/>
                </a:lnTo>
                <a:cubicBezTo>
                  <a:pt x="11733150" y="4866281"/>
                  <a:pt x="11463627" y="5135804"/>
                  <a:pt x="11131154" y="5135804"/>
                </a:cubicBezTo>
                <a:lnTo>
                  <a:pt x="0" y="5135804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19672"/>
            <a:ext cx="3494314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8C13480A-5F85-4A30-80F2-F92581C6474C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519672"/>
            <a:ext cx="28054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519672"/>
            <a:ext cx="429207" cy="365125"/>
          </a:xfrm>
        </p:spPr>
        <p:txBody>
          <a:bodyPr vert="horz" lIns="91440" tIns="45720" rIns="91440" bIns="45720" rtlCol="0" anchor="ctr"/>
          <a:lstStyle>
            <a:lvl1pPr>
              <a:defRPr lang="en-US" smtClean="0">
                <a:solidFill>
                  <a:schemeClr val="bg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61847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4590288" cy="3739896"/>
          </a:xfrm>
        </p:spPr>
        <p:txBody>
          <a:bodyPr anchor="t">
            <a:normAutofit/>
          </a:bodyPr>
          <a:lstStyle>
            <a:lvl1pPr algn="l">
              <a:defRPr sz="5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5" name="Picture Placeholder 6">
            <a:extLst>
              <a:ext uri="{FF2B5EF4-FFF2-40B4-BE49-F238E27FC236}">
                <a16:creationId xmlns:a16="http://schemas.microsoft.com/office/drawing/2014/main" id="{3D161DAC-42AF-C3D9-37A1-04B90F30DEE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86160" y="0"/>
            <a:ext cx="6605841" cy="6399152"/>
          </a:xfrm>
          <a:custGeom>
            <a:avLst/>
            <a:gdLst>
              <a:gd name="connsiteX0" fmla="*/ 0 w 6605841"/>
              <a:gd name="connsiteY0" fmla="*/ 0 h 6399152"/>
              <a:gd name="connsiteX1" fmla="*/ 6605841 w 6605841"/>
              <a:gd name="connsiteY1" fmla="*/ 0 h 6399152"/>
              <a:gd name="connsiteX2" fmla="*/ 6605841 w 6605841"/>
              <a:gd name="connsiteY2" fmla="*/ 6399152 h 6399152"/>
              <a:gd name="connsiteX3" fmla="*/ 601995 w 6605841"/>
              <a:gd name="connsiteY3" fmla="*/ 6399152 h 6399152"/>
              <a:gd name="connsiteX4" fmla="*/ 0 w 6605841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05841" h="6399152">
                <a:moveTo>
                  <a:pt x="0" y="0"/>
                </a:moveTo>
                <a:lnTo>
                  <a:pt x="6605841" y="0"/>
                </a:lnTo>
                <a:lnTo>
                  <a:pt x="6605841" y="6399152"/>
                </a:lnTo>
                <a:lnTo>
                  <a:pt x="601995" y="6399152"/>
                </a:lnTo>
                <a:cubicBezTo>
                  <a:pt x="269522" y="6399152"/>
                  <a:pt x="0" y="6129629"/>
                  <a:pt x="0" y="5797156"/>
                </a:cubicBez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B2BF18D3-87BE-4A2D-AD2C-B21E415FD900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77403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5330952" cy="3739896"/>
          </a:xfrm>
        </p:spPr>
        <p:txBody>
          <a:bodyPr anchor="t">
            <a:normAutofit/>
          </a:bodyPr>
          <a:lstStyle>
            <a:lvl1pPr algn="l">
              <a:defRPr sz="66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517136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Picture Placeholder 6">
            <a:extLst>
              <a:ext uri="{FF2B5EF4-FFF2-40B4-BE49-F238E27FC236}">
                <a16:creationId xmlns:a16="http://schemas.microsoft.com/office/drawing/2014/main" id="{DEE3B02A-3B83-3083-3F07-26E25C6C135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517248" y="0"/>
            <a:ext cx="5674753" cy="6399152"/>
          </a:xfrm>
          <a:custGeom>
            <a:avLst/>
            <a:gdLst>
              <a:gd name="connsiteX0" fmla="*/ 0 w 5674753"/>
              <a:gd name="connsiteY0" fmla="*/ 0 h 6399152"/>
              <a:gd name="connsiteX1" fmla="*/ 5674753 w 5674753"/>
              <a:gd name="connsiteY1" fmla="*/ 0 h 6399152"/>
              <a:gd name="connsiteX2" fmla="*/ 5674753 w 5674753"/>
              <a:gd name="connsiteY2" fmla="*/ 6399152 h 6399152"/>
              <a:gd name="connsiteX3" fmla="*/ 601996 w 5674753"/>
              <a:gd name="connsiteY3" fmla="*/ 6399152 h 6399152"/>
              <a:gd name="connsiteX4" fmla="*/ 0 w 5674753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74753" h="6399152">
                <a:moveTo>
                  <a:pt x="0" y="0"/>
                </a:moveTo>
                <a:lnTo>
                  <a:pt x="5674753" y="0"/>
                </a:lnTo>
                <a:lnTo>
                  <a:pt x="5674753" y="6399152"/>
                </a:lnTo>
                <a:lnTo>
                  <a:pt x="601996" y="6399152"/>
                </a:lnTo>
                <a:cubicBezTo>
                  <a:pt x="269523" y="6399152"/>
                  <a:pt x="0" y="6129629"/>
                  <a:pt x="0" y="5797156"/>
                </a:cubicBez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73F0B94E-0195-4FC9-AEFD-CCBB878ACEDF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93286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69480" y="411480"/>
            <a:ext cx="4361688" cy="3968496"/>
          </a:xfrm>
        </p:spPr>
        <p:txBody>
          <a:bodyPr anchor="t">
            <a:normAutofit/>
          </a:bodyPr>
          <a:lstStyle>
            <a:lvl1pPr algn="l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69480" y="4873752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1D6AB98B-BD95-F9FC-BB22-1A89B6EE3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604503" cy="6399152"/>
          </a:xfrm>
          <a:custGeom>
            <a:avLst/>
            <a:gdLst>
              <a:gd name="connsiteX0" fmla="*/ 0 w 6604503"/>
              <a:gd name="connsiteY0" fmla="*/ 0 h 6399152"/>
              <a:gd name="connsiteX1" fmla="*/ 6604503 w 6604503"/>
              <a:gd name="connsiteY1" fmla="*/ 0 h 6399152"/>
              <a:gd name="connsiteX2" fmla="*/ 6604503 w 6604503"/>
              <a:gd name="connsiteY2" fmla="*/ 5797156 h 6399152"/>
              <a:gd name="connsiteX3" fmla="*/ 6002507 w 6604503"/>
              <a:gd name="connsiteY3" fmla="*/ 6399152 h 6399152"/>
              <a:gd name="connsiteX4" fmla="*/ 0 w 6604503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04503" h="6399152">
                <a:moveTo>
                  <a:pt x="0" y="0"/>
                </a:moveTo>
                <a:lnTo>
                  <a:pt x="6604503" y="0"/>
                </a:lnTo>
                <a:lnTo>
                  <a:pt x="6604503" y="5797156"/>
                </a:lnTo>
                <a:cubicBezTo>
                  <a:pt x="6604503" y="6129629"/>
                  <a:pt x="6334980" y="6399152"/>
                  <a:pt x="6002507" y="6399152"/>
                </a:cubicBezTo>
                <a:lnTo>
                  <a:pt x="0" y="6399152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9B0F68CC-6BDD-49E7-8971-97164A4B1FA2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9114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1828800"/>
          </a:xfrm>
        </p:spPr>
        <p:txBody>
          <a:bodyPr anchor="t">
            <a:normAutofit/>
          </a:bodyPr>
          <a:lstStyle>
            <a:lvl1pPr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2784" y="2423160"/>
            <a:ext cx="5202936" cy="3858768"/>
          </a:xfr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Font typeface="+mj-lt"/>
              <a:buAutoNum type="arabicPeriod"/>
              <a:defRPr lang="en-US" dirty="0"/>
            </a:lvl1pPr>
            <a:lvl2pPr marL="571500" indent="-342900">
              <a:buFont typeface="+mj-lt"/>
              <a:buAutoNum type="alphaLcPeriod"/>
              <a:defRPr lang="en-US" dirty="0"/>
            </a:lvl2pPr>
            <a:lvl3pPr marL="800100" indent="-342900">
              <a:buFont typeface="+mj-lt"/>
              <a:buAutoNum type="romanLcPeriod"/>
              <a:defRPr lang="en-US" dirty="0"/>
            </a:lvl3pPr>
            <a:lvl4pPr marL="914400" indent="-228600">
              <a:buFont typeface="+mj-lt"/>
              <a:buAutoNum type="arabicParenR"/>
              <a:defRPr lang="en-US" dirty="0"/>
            </a:lvl4pPr>
            <a:lvl5pPr marL="1143000" indent="-228600">
              <a:buFont typeface="+mj-lt"/>
              <a:buAutoNum type="alphaLcParenR"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4D5D5-F2FF-4BCB-BACC-FA9A736697CB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9664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1006" y="998230"/>
            <a:ext cx="3951469" cy="1947672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DD60ACDC-1760-F721-E270-0D2FC4872D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7002464" cy="6399152"/>
          </a:xfrm>
          <a:custGeom>
            <a:avLst/>
            <a:gdLst>
              <a:gd name="connsiteX0" fmla="*/ 0 w 7002464"/>
              <a:gd name="connsiteY0" fmla="*/ 0 h 6399152"/>
              <a:gd name="connsiteX1" fmla="*/ 7002464 w 7002464"/>
              <a:gd name="connsiteY1" fmla="*/ 0 h 6399152"/>
              <a:gd name="connsiteX2" fmla="*/ 7002464 w 7002464"/>
              <a:gd name="connsiteY2" fmla="*/ 5797156 h 6399152"/>
              <a:gd name="connsiteX3" fmla="*/ 6400468 w 7002464"/>
              <a:gd name="connsiteY3" fmla="*/ 6399152 h 6399152"/>
              <a:gd name="connsiteX4" fmla="*/ 0 w 7002464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002464" h="6399152">
                <a:moveTo>
                  <a:pt x="0" y="0"/>
                </a:moveTo>
                <a:lnTo>
                  <a:pt x="7002464" y="0"/>
                </a:lnTo>
                <a:lnTo>
                  <a:pt x="7002464" y="5797156"/>
                </a:lnTo>
                <a:cubicBezTo>
                  <a:pt x="7002464" y="6129629"/>
                  <a:pt x="6732941" y="6399152"/>
                  <a:pt x="6400468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91007" y="3099815"/>
            <a:ext cx="3951469" cy="3084599"/>
          </a:xfrm>
        </p:spPr>
        <p:txBody>
          <a:bodyPr>
            <a:normAutofit/>
          </a:bodyPr>
          <a:lstStyle>
            <a:lvl1pPr marL="342900" indent="-342900">
              <a:buFont typeface="+mj-lt"/>
              <a:buAutoNum type="arabicPeriod"/>
              <a:defRPr sz="1800"/>
            </a:lvl1pPr>
            <a:lvl2pPr marL="571500" indent="-342900">
              <a:buFont typeface="+mj-lt"/>
              <a:buAutoNum type="alphaLcPeriod"/>
              <a:defRPr sz="1600"/>
            </a:lvl2pPr>
            <a:lvl3pPr marL="800100" indent="-342900">
              <a:buFont typeface="+mj-lt"/>
              <a:buAutoNum type="romanLcPeriod"/>
              <a:defRPr sz="1400"/>
            </a:lvl3pPr>
            <a:lvl4pPr marL="914400" indent="-228600">
              <a:buFont typeface="+mj-lt"/>
              <a:buAutoNum type="arabicParenR"/>
              <a:defRPr sz="1200"/>
            </a:lvl4pPr>
            <a:lvl5pPr marL="1143000" indent="-228600">
              <a:buFont typeface="+mj-lt"/>
              <a:buAutoNum type="alphaLcParenR"/>
              <a:defRPr sz="11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747D10D-DAA6-49BD-BCDC-42DE71F72A89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28163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2478024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478024"/>
            <a:ext cx="4325112" cy="245479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131313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Click to edit Master text styles</a:t>
            </a:r>
          </a:p>
          <a:p>
            <a:pPr marL="4572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131313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Second level</a:t>
            </a:r>
          </a:p>
          <a:p>
            <a:pPr marL="6858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131313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Third level</a:t>
            </a:r>
          </a:p>
          <a:p>
            <a:pPr marL="9144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131313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Fourth level</a:t>
            </a:r>
          </a:p>
          <a:p>
            <a:pPr marL="11430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131313"/>
                </a:solidFill>
                <a:effectLst/>
                <a:uLnTx/>
                <a:uFillTx/>
                <a:latin typeface="Neue Haas Grotesk Text Pro"/>
                <a:ea typeface="+mn-ea"/>
                <a:cs typeface="+mn-cs"/>
              </a:rP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9C55D-C47D-42B9-AD20-3E2CCE08596C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31644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2039112"/>
            <a:ext cx="3813048" cy="353872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2039112"/>
            <a:ext cx="5047488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A44AD-1FB0-4882-B380-D102D5E41B49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03170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600200"/>
            <a:ext cx="4142232" cy="46360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1600200"/>
            <a:ext cx="5788152" cy="463600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FD0E9-BB2A-40F4-9FCA-339953EA9BCB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45397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640079"/>
            <a:ext cx="4032505" cy="3621024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640715"/>
            <a:ext cx="5968098" cy="5719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DCE86-7B4C-43EC-801D-4B957536C306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29609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3493008" cy="3621024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25696" y="640080"/>
            <a:ext cx="7159752" cy="572414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3FCD9-BE24-4676-9D2E-63D9ED82EDA2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42227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Only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-1325880"/>
            <a:ext cx="10515600" cy="1325880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" y="329450"/>
            <a:ext cx="11924209" cy="61991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A290A-121B-47D5-B4CD-63E70D76A5D5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66298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4480560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7" y="2276856"/>
            <a:ext cx="4480560" cy="4041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CE823DF8-AABE-3B17-254E-81CD7CA2B5B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737594" y="0"/>
            <a:ext cx="6454406" cy="6399152"/>
          </a:xfrm>
          <a:custGeom>
            <a:avLst/>
            <a:gdLst>
              <a:gd name="connsiteX0" fmla="*/ 0 w 6454406"/>
              <a:gd name="connsiteY0" fmla="*/ 0 h 6399152"/>
              <a:gd name="connsiteX1" fmla="*/ 6454406 w 6454406"/>
              <a:gd name="connsiteY1" fmla="*/ 0 h 6399152"/>
              <a:gd name="connsiteX2" fmla="*/ 6454406 w 6454406"/>
              <a:gd name="connsiteY2" fmla="*/ 6399152 h 6399152"/>
              <a:gd name="connsiteX3" fmla="*/ 601995 w 6454406"/>
              <a:gd name="connsiteY3" fmla="*/ 6399152 h 6399152"/>
              <a:gd name="connsiteX4" fmla="*/ 0 w 6454406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54406" h="6399152">
                <a:moveTo>
                  <a:pt x="0" y="0"/>
                </a:moveTo>
                <a:lnTo>
                  <a:pt x="6454406" y="0"/>
                </a:lnTo>
                <a:lnTo>
                  <a:pt x="6454406" y="6399152"/>
                </a:lnTo>
                <a:lnTo>
                  <a:pt x="601995" y="6399152"/>
                </a:lnTo>
                <a:cubicBezTo>
                  <a:pt x="269522" y="6399152"/>
                  <a:pt x="0" y="6129629"/>
                  <a:pt x="0" y="5797156"/>
                </a:cubicBez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A58D8-7EDF-40A6-A98C-8CBDF59A319E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48124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601755"/>
            <a:ext cx="4389120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6F26914B-7405-10AB-A859-8165D7B1A93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1"/>
            <a:ext cx="6591300" cy="6410303"/>
          </a:xfrm>
          <a:custGeom>
            <a:avLst/>
            <a:gdLst>
              <a:gd name="connsiteX0" fmla="*/ 0 w 6591300"/>
              <a:gd name="connsiteY0" fmla="*/ 0 h 6410303"/>
              <a:gd name="connsiteX1" fmla="*/ 6591300 w 6591300"/>
              <a:gd name="connsiteY1" fmla="*/ 0 h 6410303"/>
              <a:gd name="connsiteX2" fmla="*/ 6591300 w 6591300"/>
              <a:gd name="connsiteY2" fmla="*/ 5807073 h 6410303"/>
              <a:gd name="connsiteX3" fmla="*/ 5988070 w 6591300"/>
              <a:gd name="connsiteY3" fmla="*/ 6410303 h 6410303"/>
              <a:gd name="connsiteX4" fmla="*/ 0 w 6591300"/>
              <a:gd name="connsiteY4" fmla="*/ 6410303 h 64103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91300" h="6410303">
                <a:moveTo>
                  <a:pt x="0" y="0"/>
                </a:moveTo>
                <a:lnTo>
                  <a:pt x="6591300" y="0"/>
                </a:lnTo>
                <a:lnTo>
                  <a:pt x="6591300" y="5807073"/>
                </a:lnTo>
                <a:cubicBezTo>
                  <a:pt x="6591300" y="6140228"/>
                  <a:pt x="6321225" y="6410303"/>
                  <a:pt x="5988070" y="6410303"/>
                </a:cubicBezTo>
                <a:lnTo>
                  <a:pt x="0" y="6410303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2276856"/>
            <a:ext cx="4389120" cy="4041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6DF7C3E-B5DF-4043-B2F9-CD94B277B81B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0250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340156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58FA1BA0-D099-705F-F85E-3FBC782F765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502843" y="2"/>
            <a:ext cx="7689157" cy="6399151"/>
          </a:xfrm>
          <a:custGeom>
            <a:avLst/>
            <a:gdLst>
              <a:gd name="connsiteX0" fmla="*/ 0 w 7689157"/>
              <a:gd name="connsiteY0" fmla="*/ 0 h 6399151"/>
              <a:gd name="connsiteX1" fmla="*/ 7689157 w 7689157"/>
              <a:gd name="connsiteY1" fmla="*/ 0 h 6399151"/>
              <a:gd name="connsiteX2" fmla="*/ 7689157 w 7689157"/>
              <a:gd name="connsiteY2" fmla="*/ 6399151 h 6399151"/>
              <a:gd name="connsiteX3" fmla="*/ 601997 w 7689157"/>
              <a:gd name="connsiteY3" fmla="*/ 6399151 h 6399151"/>
              <a:gd name="connsiteX4" fmla="*/ 0 w 7689157"/>
              <a:gd name="connsiteY4" fmla="*/ 5797155 h 6399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89157" h="6399151">
                <a:moveTo>
                  <a:pt x="0" y="0"/>
                </a:moveTo>
                <a:lnTo>
                  <a:pt x="7689157" y="0"/>
                </a:lnTo>
                <a:lnTo>
                  <a:pt x="7689157" y="6399151"/>
                </a:lnTo>
                <a:lnTo>
                  <a:pt x="601997" y="6399151"/>
                </a:lnTo>
                <a:cubicBezTo>
                  <a:pt x="269523" y="6399151"/>
                  <a:pt x="0" y="6129628"/>
                  <a:pt x="0" y="5797155"/>
                </a:cubicBez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4F04B89-F088-43E2-8F95-5A2E5E9F612E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57602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040" y="603504"/>
            <a:ext cx="340156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F44EE1A0-D83B-FE6C-4495-F55C5070D5D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7734300" cy="6399152"/>
          </a:xfrm>
          <a:custGeom>
            <a:avLst/>
            <a:gdLst>
              <a:gd name="connsiteX0" fmla="*/ 0 w 7734300"/>
              <a:gd name="connsiteY0" fmla="*/ 0 h 6399152"/>
              <a:gd name="connsiteX1" fmla="*/ 7734300 w 7734300"/>
              <a:gd name="connsiteY1" fmla="*/ 0 h 6399152"/>
              <a:gd name="connsiteX2" fmla="*/ 7734300 w 7734300"/>
              <a:gd name="connsiteY2" fmla="*/ 5797156 h 6399152"/>
              <a:gd name="connsiteX3" fmla="*/ 7132304 w 7734300"/>
              <a:gd name="connsiteY3" fmla="*/ 6399152 h 6399152"/>
              <a:gd name="connsiteX4" fmla="*/ 0 w 7734300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34300" h="6399152">
                <a:moveTo>
                  <a:pt x="0" y="0"/>
                </a:moveTo>
                <a:lnTo>
                  <a:pt x="7734300" y="0"/>
                </a:lnTo>
                <a:lnTo>
                  <a:pt x="7734300" y="5797156"/>
                </a:lnTo>
                <a:cubicBezTo>
                  <a:pt x="7734300" y="6129629"/>
                  <a:pt x="7464777" y="6399152"/>
                  <a:pt x="7132304" y="6399152"/>
                </a:cubicBezTo>
                <a:lnTo>
                  <a:pt x="0" y="6399152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21040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A0FCFF8D-E3E3-4D6C-85D1-1D24204FD961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57172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696DEB7-ADC8-3E90-7A63-F11D6535D0E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1750040" cy="3806246"/>
          </a:xfrm>
          <a:custGeom>
            <a:avLst/>
            <a:gdLst>
              <a:gd name="connsiteX0" fmla="*/ 0 w 11733150"/>
              <a:gd name="connsiteY0" fmla="*/ 0 h 3806246"/>
              <a:gd name="connsiteX1" fmla="*/ 11733150 w 11733150"/>
              <a:gd name="connsiteY1" fmla="*/ 0 h 3806246"/>
              <a:gd name="connsiteX2" fmla="*/ 11733150 w 11733150"/>
              <a:gd name="connsiteY2" fmla="*/ 3204250 h 3806246"/>
              <a:gd name="connsiteX3" fmla="*/ 11131154 w 11733150"/>
              <a:gd name="connsiteY3" fmla="*/ 3806246 h 3806246"/>
              <a:gd name="connsiteX4" fmla="*/ 0 w 11733150"/>
              <a:gd name="connsiteY4" fmla="*/ 3806246 h 3806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733150" h="3806246">
                <a:moveTo>
                  <a:pt x="0" y="0"/>
                </a:moveTo>
                <a:lnTo>
                  <a:pt x="11733150" y="0"/>
                </a:lnTo>
                <a:lnTo>
                  <a:pt x="11733150" y="3204250"/>
                </a:lnTo>
                <a:cubicBezTo>
                  <a:pt x="11733150" y="3536723"/>
                  <a:pt x="11463627" y="3806246"/>
                  <a:pt x="11131154" y="3806246"/>
                </a:cubicBezTo>
                <a:lnTo>
                  <a:pt x="0" y="3806246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9AD81-0F74-4052-9D15-1FCBE10FF531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04395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0558516-7088-BB33-D6DC-15ED4C60CBA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41960" y="3067414"/>
            <a:ext cx="11750040" cy="3790586"/>
          </a:xfrm>
          <a:custGeom>
            <a:avLst/>
            <a:gdLst>
              <a:gd name="connsiteX0" fmla="*/ 603695 w 11750040"/>
              <a:gd name="connsiteY0" fmla="*/ 0 h 3790586"/>
              <a:gd name="connsiteX1" fmla="*/ 11750040 w 11750040"/>
              <a:gd name="connsiteY1" fmla="*/ 0 h 3790586"/>
              <a:gd name="connsiteX2" fmla="*/ 11750040 w 11750040"/>
              <a:gd name="connsiteY2" fmla="*/ 3790586 h 3790586"/>
              <a:gd name="connsiteX3" fmla="*/ 0 w 11750040"/>
              <a:gd name="connsiteY3" fmla="*/ 3790586 h 3790586"/>
              <a:gd name="connsiteX4" fmla="*/ 0 w 11750040"/>
              <a:gd name="connsiteY4" fmla="*/ 603695 h 3790586"/>
              <a:gd name="connsiteX5" fmla="*/ 603695 w 11750040"/>
              <a:gd name="connsiteY5" fmla="*/ 0 h 3790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750040" h="3790586">
                <a:moveTo>
                  <a:pt x="603695" y="0"/>
                </a:moveTo>
                <a:lnTo>
                  <a:pt x="11750040" y="0"/>
                </a:lnTo>
                <a:lnTo>
                  <a:pt x="11750040" y="3790586"/>
                </a:lnTo>
                <a:lnTo>
                  <a:pt x="0" y="3790586"/>
                </a:lnTo>
                <a:lnTo>
                  <a:pt x="0" y="603695"/>
                </a:lnTo>
                <a:cubicBezTo>
                  <a:pt x="0" y="270283"/>
                  <a:pt x="270283" y="0"/>
                  <a:pt x="603695" y="0"/>
                </a:cubicBez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40460"/>
            <a:ext cx="3494314" cy="338328"/>
          </a:xfrm>
        </p:spPr>
        <p:txBody>
          <a:bodyPr/>
          <a:lstStyle/>
          <a:p>
            <a:fld id="{58567813-D47B-4BA9-A366-45E7794B6608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40460"/>
            <a:ext cx="2805405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40460"/>
            <a:ext cx="429207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60155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1078992"/>
            <a:ext cx="3273552" cy="194767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8073E866-A871-62F7-1E54-F2A44278F83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7734300" cy="6399152"/>
          </a:xfrm>
          <a:custGeom>
            <a:avLst/>
            <a:gdLst>
              <a:gd name="connsiteX0" fmla="*/ 0 w 7734300"/>
              <a:gd name="connsiteY0" fmla="*/ 0 h 6399152"/>
              <a:gd name="connsiteX1" fmla="*/ 7734300 w 7734300"/>
              <a:gd name="connsiteY1" fmla="*/ 0 h 6399152"/>
              <a:gd name="connsiteX2" fmla="*/ 7734300 w 7734300"/>
              <a:gd name="connsiteY2" fmla="*/ 5797156 h 6399152"/>
              <a:gd name="connsiteX3" fmla="*/ 7132304 w 7734300"/>
              <a:gd name="connsiteY3" fmla="*/ 6399152 h 6399152"/>
              <a:gd name="connsiteX4" fmla="*/ 0 w 7734300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34300" h="6399152">
                <a:moveTo>
                  <a:pt x="0" y="0"/>
                </a:moveTo>
                <a:lnTo>
                  <a:pt x="7734300" y="0"/>
                </a:lnTo>
                <a:lnTo>
                  <a:pt x="7734300" y="5797156"/>
                </a:lnTo>
                <a:cubicBezTo>
                  <a:pt x="7734300" y="6129629"/>
                  <a:pt x="7464777" y="6399152"/>
                  <a:pt x="7132304" y="6399152"/>
                </a:cubicBezTo>
                <a:lnTo>
                  <a:pt x="0" y="6399152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3099816"/>
            <a:ext cx="3273552" cy="2953512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600"/>
            </a:lvl1pPr>
            <a:lvl2pPr marL="514350" indent="-285750">
              <a:buFont typeface="Arial" panose="020B0604020202020204" pitchFamily="34" charset="0"/>
              <a:buChar char="•"/>
              <a:defRPr sz="1400"/>
            </a:lvl2pPr>
            <a:lvl3pPr marL="628650" indent="-171450">
              <a:buFont typeface="Arial" panose="020B0604020202020204" pitchFamily="34" charset="0"/>
              <a:buChar char="•"/>
              <a:defRPr sz="1200"/>
            </a:lvl3pPr>
            <a:lvl4pPr marL="857250" indent="-171450">
              <a:buFont typeface="Arial" panose="020B0604020202020204" pitchFamily="34" charset="0"/>
              <a:buChar char="•"/>
              <a:defRPr sz="1100"/>
            </a:lvl4pPr>
            <a:lvl5pPr marL="1085850" indent="-171450">
              <a:buFont typeface="Arial" panose="020B0604020202020204" pitchFamily="34" charset="0"/>
              <a:buChar char="•"/>
              <a:defRPr sz="105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3C75A4F-7395-44C0-9A76-83F0F6EA512A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27124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111854"/>
            <a:ext cx="3945468" cy="138988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84372" y="5111854"/>
            <a:ext cx="6168356" cy="1389888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200"/>
            </a:lvl2pPr>
            <a:lvl3pPr marL="457200" indent="0">
              <a:buFont typeface="Arial" panose="020B0604020202020204" pitchFamily="34" charset="0"/>
              <a:buNone/>
              <a:defRPr sz="1100"/>
            </a:lvl3pPr>
            <a:lvl4pPr marL="685800" indent="0">
              <a:buFont typeface="Arial" panose="020B0604020202020204" pitchFamily="34" charset="0"/>
              <a:buNone/>
              <a:defRPr sz="1050"/>
            </a:lvl4pPr>
            <a:lvl5pPr marL="914400" indent="0">
              <a:buFont typeface="Arial" panose="020B0604020202020204" pitchFamily="34" charset="0"/>
              <a:buNone/>
              <a:defRPr sz="1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15B30A2-D0D1-DED2-1133-A673CEA16AE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1750040" cy="4724868"/>
          </a:xfrm>
          <a:custGeom>
            <a:avLst/>
            <a:gdLst>
              <a:gd name="connsiteX0" fmla="*/ 0 w 11750040"/>
              <a:gd name="connsiteY0" fmla="*/ 0 h 4724868"/>
              <a:gd name="connsiteX1" fmla="*/ 11750040 w 11750040"/>
              <a:gd name="connsiteY1" fmla="*/ 0 h 4724868"/>
              <a:gd name="connsiteX2" fmla="*/ 11750040 w 11750040"/>
              <a:gd name="connsiteY2" fmla="*/ 4122872 h 4724868"/>
              <a:gd name="connsiteX3" fmla="*/ 11148044 w 11750040"/>
              <a:gd name="connsiteY3" fmla="*/ 4724868 h 4724868"/>
              <a:gd name="connsiteX4" fmla="*/ 0 w 11750040"/>
              <a:gd name="connsiteY4" fmla="*/ 4724868 h 4724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750040" h="4724868">
                <a:moveTo>
                  <a:pt x="0" y="0"/>
                </a:moveTo>
                <a:lnTo>
                  <a:pt x="11750040" y="0"/>
                </a:lnTo>
                <a:lnTo>
                  <a:pt x="11750040" y="4122872"/>
                </a:lnTo>
                <a:cubicBezTo>
                  <a:pt x="11750040" y="4455345"/>
                  <a:pt x="11480517" y="4724868"/>
                  <a:pt x="11148044" y="4724868"/>
                </a:cubicBezTo>
                <a:lnTo>
                  <a:pt x="0" y="4724868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EEDCC-520A-464B-900A-5F7E0E1FFC43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360975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0408" y="548640"/>
            <a:ext cx="6035040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C1AB8ED2-AD91-CB22-5624-BD41AB32529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4844052" cy="6399152"/>
          </a:xfrm>
          <a:custGeom>
            <a:avLst/>
            <a:gdLst>
              <a:gd name="connsiteX0" fmla="*/ 0 w 4844052"/>
              <a:gd name="connsiteY0" fmla="*/ 0 h 6399152"/>
              <a:gd name="connsiteX1" fmla="*/ 4844052 w 4844052"/>
              <a:gd name="connsiteY1" fmla="*/ 0 h 6399152"/>
              <a:gd name="connsiteX2" fmla="*/ 4844052 w 4844052"/>
              <a:gd name="connsiteY2" fmla="*/ 5795922 h 6399152"/>
              <a:gd name="connsiteX3" fmla="*/ 4240822 w 4844052"/>
              <a:gd name="connsiteY3" fmla="*/ 6399152 h 6399152"/>
              <a:gd name="connsiteX4" fmla="*/ 0 w 4844052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44052" h="6399152">
                <a:moveTo>
                  <a:pt x="0" y="0"/>
                </a:moveTo>
                <a:lnTo>
                  <a:pt x="4844052" y="0"/>
                </a:lnTo>
                <a:lnTo>
                  <a:pt x="4844052" y="5795922"/>
                </a:lnTo>
                <a:cubicBezTo>
                  <a:pt x="4844052" y="6129077"/>
                  <a:pt x="4573977" y="6399152"/>
                  <a:pt x="4240822" y="6399152"/>
                </a:cubicBezTo>
                <a:lnTo>
                  <a:pt x="0" y="6399152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50408" y="1828800"/>
            <a:ext cx="6035040" cy="44897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B36C1D43-E95A-44CE-BF39-AC264176BC74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13629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48640"/>
            <a:ext cx="6135624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828800"/>
            <a:ext cx="6135624" cy="44897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D436AA50-FCF9-9A32-68F8-A124C794908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353304" y="0"/>
            <a:ext cx="4838696" cy="6399152"/>
          </a:xfrm>
          <a:custGeom>
            <a:avLst/>
            <a:gdLst>
              <a:gd name="connsiteX0" fmla="*/ 0 w 4838696"/>
              <a:gd name="connsiteY0" fmla="*/ 0 h 6399152"/>
              <a:gd name="connsiteX1" fmla="*/ 4838696 w 4838696"/>
              <a:gd name="connsiteY1" fmla="*/ 0 h 6399152"/>
              <a:gd name="connsiteX2" fmla="*/ 4838696 w 4838696"/>
              <a:gd name="connsiteY2" fmla="*/ 6399152 h 6399152"/>
              <a:gd name="connsiteX3" fmla="*/ 603230 w 4838696"/>
              <a:gd name="connsiteY3" fmla="*/ 6399152 h 6399152"/>
              <a:gd name="connsiteX4" fmla="*/ 0 w 4838696"/>
              <a:gd name="connsiteY4" fmla="*/ 579592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38696" h="6399152">
                <a:moveTo>
                  <a:pt x="0" y="0"/>
                </a:moveTo>
                <a:lnTo>
                  <a:pt x="4838696" y="0"/>
                </a:lnTo>
                <a:lnTo>
                  <a:pt x="4838696" y="6399152"/>
                </a:lnTo>
                <a:lnTo>
                  <a:pt x="603230" y="6399152"/>
                </a:lnTo>
                <a:cubicBezTo>
                  <a:pt x="270075" y="6399152"/>
                  <a:pt x="0" y="6129077"/>
                  <a:pt x="0" y="5795922"/>
                </a:cubicBez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4395D-714C-468A-B505-16E3BDC41D6C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594400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320040"/>
            <a:ext cx="438912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6B8A8E1B-B99E-8C69-154E-2FAADB07D51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6591300" cy="6399152"/>
          </a:xfrm>
          <a:custGeom>
            <a:avLst/>
            <a:gdLst>
              <a:gd name="connsiteX0" fmla="*/ 0 w 6591300"/>
              <a:gd name="connsiteY0" fmla="*/ 0 h 6399152"/>
              <a:gd name="connsiteX1" fmla="*/ 6591300 w 6591300"/>
              <a:gd name="connsiteY1" fmla="*/ 0 h 6399152"/>
              <a:gd name="connsiteX2" fmla="*/ 6591300 w 6591300"/>
              <a:gd name="connsiteY2" fmla="*/ 5797156 h 6399152"/>
              <a:gd name="connsiteX3" fmla="*/ 5989304 w 6591300"/>
              <a:gd name="connsiteY3" fmla="*/ 6399152 h 6399152"/>
              <a:gd name="connsiteX4" fmla="*/ 0 w 6591300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91300" h="6399152">
                <a:moveTo>
                  <a:pt x="0" y="0"/>
                </a:moveTo>
                <a:lnTo>
                  <a:pt x="6591300" y="0"/>
                </a:lnTo>
                <a:lnTo>
                  <a:pt x="6591300" y="5797156"/>
                </a:lnTo>
                <a:cubicBezTo>
                  <a:pt x="6591300" y="6129629"/>
                  <a:pt x="6321777" y="6399152"/>
                  <a:pt x="5989304" y="6399152"/>
                </a:cubicBezTo>
                <a:lnTo>
                  <a:pt x="0" y="6399152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1380744"/>
            <a:ext cx="438912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009D615-5030-44BE-B1E7-FCAF557FFC34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588665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320040"/>
            <a:ext cx="4573413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6" y="1380744"/>
            <a:ext cx="4573413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2BD82EEA-7278-1A73-C95C-473F75B5404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737593" y="0"/>
            <a:ext cx="6454407" cy="6399152"/>
          </a:xfrm>
          <a:custGeom>
            <a:avLst/>
            <a:gdLst>
              <a:gd name="connsiteX0" fmla="*/ 0 w 6454407"/>
              <a:gd name="connsiteY0" fmla="*/ 0 h 6399152"/>
              <a:gd name="connsiteX1" fmla="*/ 6454407 w 6454407"/>
              <a:gd name="connsiteY1" fmla="*/ 0 h 6399152"/>
              <a:gd name="connsiteX2" fmla="*/ 6454407 w 6454407"/>
              <a:gd name="connsiteY2" fmla="*/ 6399152 h 6399152"/>
              <a:gd name="connsiteX3" fmla="*/ 601996 w 6454407"/>
              <a:gd name="connsiteY3" fmla="*/ 6399152 h 6399152"/>
              <a:gd name="connsiteX4" fmla="*/ 0 w 6454407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54407" h="6399152">
                <a:moveTo>
                  <a:pt x="0" y="0"/>
                </a:moveTo>
                <a:lnTo>
                  <a:pt x="6454407" y="0"/>
                </a:lnTo>
                <a:lnTo>
                  <a:pt x="6454407" y="6399152"/>
                </a:lnTo>
                <a:lnTo>
                  <a:pt x="601996" y="6399152"/>
                </a:lnTo>
                <a:cubicBezTo>
                  <a:pt x="269523" y="6399152"/>
                  <a:pt x="0" y="6129629"/>
                  <a:pt x="0" y="5797156"/>
                </a:cubicBez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D8DDD-BB5E-4F5B-81F2-5E5F98B403C0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971442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11155680" cy="970463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9C22D85-D675-737B-9F54-B9D7FC81919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1828800"/>
            <a:ext cx="6707699" cy="5029200"/>
          </a:xfrm>
          <a:custGeom>
            <a:avLst/>
            <a:gdLst>
              <a:gd name="connsiteX0" fmla="*/ 0 w 6707699"/>
              <a:gd name="connsiteY0" fmla="*/ 0 h 5029200"/>
              <a:gd name="connsiteX1" fmla="*/ 6129259 w 6707699"/>
              <a:gd name="connsiteY1" fmla="*/ 0 h 5029200"/>
              <a:gd name="connsiteX2" fmla="*/ 6707699 w 6707699"/>
              <a:gd name="connsiteY2" fmla="*/ 578440 h 5029200"/>
              <a:gd name="connsiteX3" fmla="*/ 6707699 w 6707699"/>
              <a:gd name="connsiteY3" fmla="*/ 5029200 h 5029200"/>
              <a:gd name="connsiteX4" fmla="*/ 0 w 6707699"/>
              <a:gd name="connsiteY4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07699" h="5029200">
                <a:moveTo>
                  <a:pt x="0" y="0"/>
                </a:moveTo>
                <a:lnTo>
                  <a:pt x="6129259" y="0"/>
                </a:lnTo>
                <a:cubicBezTo>
                  <a:pt x="6448723" y="0"/>
                  <a:pt x="6707699" y="258976"/>
                  <a:pt x="6707699" y="578440"/>
                </a:cubicBezTo>
                <a:lnTo>
                  <a:pt x="6707699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89302" y="1828800"/>
            <a:ext cx="4196146" cy="45037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89302" y="6492240"/>
            <a:ext cx="1280160" cy="338328"/>
          </a:xfrm>
        </p:spPr>
        <p:txBody>
          <a:bodyPr/>
          <a:lstStyle/>
          <a:p>
            <a:fld id="{083588C5-4E32-4E6E-80AB-32A6125C957F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9462" y="6492240"/>
            <a:ext cx="2888554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978622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0076" y="320040"/>
            <a:ext cx="676656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1B32E518-8213-A79A-7E36-BA4D782F8ED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4147926" cy="6399152"/>
          </a:xfrm>
          <a:custGeom>
            <a:avLst/>
            <a:gdLst>
              <a:gd name="connsiteX0" fmla="*/ 0 w 4147926"/>
              <a:gd name="connsiteY0" fmla="*/ 0 h 6399152"/>
              <a:gd name="connsiteX1" fmla="*/ 4147926 w 4147926"/>
              <a:gd name="connsiteY1" fmla="*/ 0 h 6399152"/>
              <a:gd name="connsiteX2" fmla="*/ 4147926 w 4147926"/>
              <a:gd name="connsiteY2" fmla="*/ 5795922 h 6399152"/>
              <a:gd name="connsiteX3" fmla="*/ 3544696 w 4147926"/>
              <a:gd name="connsiteY3" fmla="*/ 6399152 h 6399152"/>
              <a:gd name="connsiteX4" fmla="*/ 0 w 4147926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47926" h="6399152">
                <a:moveTo>
                  <a:pt x="0" y="0"/>
                </a:moveTo>
                <a:lnTo>
                  <a:pt x="4147926" y="0"/>
                </a:lnTo>
                <a:lnTo>
                  <a:pt x="4147926" y="5795922"/>
                </a:lnTo>
                <a:cubicBezTo>
                  <a:pt x="4147926" y="6129077"/>
                  <a:pt x="3877851" y="6399152"/>
                  <a:pt x="3544696" y="6399152"/>
                </a:cubicBezTo>
                <a:lnTo>
                  <a:pt x="0" y="6399152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20076" y="1380744"/>
            <a:ext cx="676656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B337EAFE-6A88-4B1F-9ABC-CA3CFB830DD6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811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320040"/>
            <a:ext cx="685800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380744"/>
            <a:ext cx="68580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22444857-0BC3-ACAE-DBB1-5D530AA35ED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46768" y="0"/>
            <a:ext cx="4145232" cy="6399152"/>
          </a:xfrm>
          <a:custGeom>
            <a:avLst/>
            <a:gdLst>
              <a:gd name="connsiteX0" fmla="*/ 0 w 4145232"/>
              <a:gd name="connsiteY0" fmla="*/ 0 h 6399152"/>
              <a:gd name="connsiteX1" fmla="*/ 4145232 w 4145232"/>
              <a:gd name="connsiteY1" fmla="*/ 0 h 6399152"/>
              <a:gd name="connsiteX2" fmla="*/ 4145232 w 4145232"/>
              <a:gd name="connsiteY2" fmla="*/ 6399152 h 6399152"/>
              <a:gd name="connsiteX3" fmla="*/ 603230 w 4145232"/>
              <a:gd name="connsiteY3" fmla="*/ 6399152 h 6399152"/>
              <a:gd name="connsiteX4" fmla="*/ 0 w 4145232"/>
              <a:gd name="connsiteY4" fmla="*/ 579592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45232" h="6399152">
                <a:moveTo>
                  <a:pt x="0" y="0"/>
                </a:moveTo>
                <a:lnTo>
                  <a:pt x="4145232" y="0"/>
                </a:lnTo>
                <a:lnTo>
                  <a:pt x="4145232" y="6399152"/>
                </a:lnTo>
                <a:lnTo>
                  <a:pt x="603230" y="6399152"/>
                </a:lnTo>
                <a:cubicBezTo>
                  <a:pt x="270075" y="6399152"/>
                  <a:pt x="0" y="6129077"/>
                  <a:pt x="0" y="5795922"/>
                </a:cubicBez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70683-5F2F-44F3-8B59-45258C4FD45A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706546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48639"/>
            <a:ext cx="4855464" cy="145389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8">
            <a:extLst>
              <a:ext uri="{FF2B5EF4-FFF2-40B4-BE49-F238E27FC236}">
                <a16:creationId xmlns:a16="http://schemas.microsoft.com/office/drawing/2014/main" id="{C202BC3A-8633-9F03-1586-99447DA1CFF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2293496"/>
            <a:ext cx="5285232" cy="4564504"/>
          </a:xfrm>
          <a:custGeom>
            <a:avLst/>
            <a:gdLst>
              <a:gd name="connsiteX0" fmla="*/ 0 w 5285232"/>
              <a:gd name="connsiteY0" fmla="*/ 0 h 4564504"/>
              <a:gd name="connsiteX1" fmla="*/ 4706792 w 5285232"/>
              <a:gd name="connsiteY1" fmla="*/ 0 h 4564504"/>
              <a:gd name="connsiteX2" fmla="*/ 5285232 w 5285232"/>
              <a:gd name="connsiteY2" fmla="*/ 578440 h 4564504"/>
              <a:gd name="connsiteX3" fmla="*/ 5285232 w 5285232"/>
              <a:gd name="connsiteY3" fmla="*/ 4564504 h 4564504"/>
              <a:gd name="connsiteX4" fmla="*/ 0 w 5285232"/>
              <a:gd name="connsiteY4" fmla="*/ 4564504 h 45645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85232" h="4564504">
                <a:moveTo>
                  <a:pt x="0" y="0"/>
                </a:moveTo>
                <a:lnTo>
                  <a:pt x="4706792" y="0"/>
                </a:lnTo>
                <a:cubicBezTo>
                  <a:pt x="5026256" y="0"/>
                  <a:pt x="5285232" y="258976"/>
                  <a:pt x="5285232" y="578440"/>
                </a:cubicBezTo>
                <a:lnTo>
                  <a:pt x="5285232" y="4564504"/>
                </a:lnTo>
                <a:lnTo>
                  <a:pt x="0" y="4564504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0" y="6492240"/>
            <a:ext cx="2651760" cy="338328"/>
          </a:xfrm>
        </p:spPr>
        <p:txBody>
          <a:bodyPr/>
          <a:lstStyle/>
          <a:p>
            <a:fld id="{813EDC87-0EBE-4D2E-8804-E5F0EDA0B797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20955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0218"/>
            <a:ext cx="3827439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E211327B-3880-6494-1C8F-EEE1BF913B8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2293494"/>
            <a:ext cx="4176819" cy="4564506"/>
          </a:xfrm>
          <a:custGeom>
            <a:avLst/>
            <a:gdLst>
              <a:gd name="connsiteX0" fmla="*/ 0 w 4176819"/>
              <a:gd name="connsiteY0" fmla="*/ 0 h 4564506"/>
              <a:gd name="connsiteX1" fmla="*/ 3598379 w 4176819"/>
              <a:gd name="connsiteY1" fmla="*/ 0 h 4564506"/>
              <a:gd name="connsiteX2" fmla="*/ 4176819 w 4176819"/>
              <a:gd name="connsiteY2" fmla="*/ 578440 h 4564506"/>
              <a:gd name="connsiteX3" fmla="*/ 4176819 w 4176819"/>
              <a:gd name="connsiteY3" fmla="*/ 4564506 h 4564506"/>
              <a:gd name="connsiteX4" fmla="*/ 0 w 4176819"/>
              <a:gd name="connsiteY4" fmla="*/ 4564506 h 4564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76819" h="4564506">
                <a:moveTo>
                  <a:pt x="0" y="0"/>
                </a:moveTo>
                <a:lnTo>
                  <a:pt x="3598379" y="0"/>
                </a:lnTo>
                <a:cubicBezTo>
                  <a:pt x="3917843" y="0"/>
                  <a:pt x="4176819" y="258976"/>
                  <a:pt x="4176819" y="578440"/>
                </a:cubicBezTo>
                <a:lnTo>
                  <a:pt x="4176819" y="4564506"/>
                </a:lnTo>
                <a:lnTo>
                  <a:pt x="0" y="4564506"/>
                </a:ln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20787" y="549275"/>
            <a:ext cx="6561138" cy="57881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15073" y="6492240"/>
            <a:ext cx="2843784" cy="338328"/>
          </a:xfrm>
        </p:spPr>
        <p:txBody>
          <a:bodyPr/>
          <a:lstStyle/>
          <a:p>
            <a:fld id="{51CF56A9-FD41-47F4-80A0-DA74EEEC2541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832620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Numb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776" y="603504"/>
            <a:ext cx="11201400" cy="4206240"/>
          </a:xfrm>
        </p:spPr>
        <p:txBody>
          <a:bodyPr>
            <a:normAutofit/>
          </a:bodyPr>
          <a:lstStyle>
            <a:lvl1pPr algn="ctr">
              <a:defRPr sz="27800"/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DF3EE-4BB8-4215-E053-BF3ED1BB9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BD270-9BF1-4C68-A7FA-BA016D8BB959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AE6E7-0083-439C-3FBC-ADE4BE86C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27A3B-009A-1790-7D93-9A1F6351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89888" y="4809744"/>
            <a:ext cx="9345168" cy="1225296"/>
          </a:xfrm>
        </p:spPr>
        <p:txBody>
          <a:bodyPr>
            <a:normAutofit/>
          </a:bodyPr>
          <a:lstStyle>
            <a:lvl1pPr marL="0" indent="0" algn="ctr">
              <a:buNone/>
              <a:defRPr sz="2800" cap="all" baseline="0"/>
            </a:lvl1pPr>
            <a:lvl2pPr marL="228600" indent="0" algn="ctr">
              <a:buNone/>
              <a:defRPr sz="2400" cap="all" baseline="0"/>
            </a:lvl2pPr>
            <a:lvl3pPr marL="457200" indent="0" algn="ctr">
              <a:buNone/>
              <a:defRPr sz="2000" cap="all" baseline="0"/>
            </a:lvl3pPr>
            <a:lvl4pPr marL="685800" indent="0" algn="ctr">
              <a:buNone/>
              <a:defRPr sz="1800" cap="all" baseline="0"/>
            </a:lvl4pPr>
            <a:lvl5pPr marL="914400" indent="0" algn="ctr">
              <a:buNone/>
              <a:defRPr sz="1600" cap="all" baseline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217403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Number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9496" y="420624"/>
            <a:ext cx="11100816" cy="4334256"/>
          </a:xfrm>
        </p:spPr>
        <p:txBody>
          <a:bodyPr>
            <a:normAutofit/>
          </a:bodyPr>
          <a:lstStyle>
            <a:lvl1pPr algn="l">
              <a:defRPr sz="27800">
                <a:solidFill>
                  <a:schemeClr val="tx1"/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DF3EE-4BB8-4215-E053-BF3ED1BB9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023AFB7-90A6-428C-A019-BBE6272496B8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AE6E7-0083-439C-3FBC-ADE4BE86C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27A3B-009A-1790-7D93-9A1F6351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1792" y="4873752"/>
            <a:ext cx="8439912" cy="1490472"/>
          </a:xfrm>
        </p:spPr>
        <p:txBody>
          <a:bodyPr>
            <a:normAutofit/>
          </a:bodyPr>
          <a:lstStyle>
            <a:lvl1pPr marL="0" indent="0" algn="l">
              <a:buNone/>
              <a:defRPr sz="2800" cap="all" baseline="0">
                <a:solidFill>
                  <a:schemeClr val="tx1"/>
                </a:solidFill>
              </a:defRPr>
            </a:lvl1pPr>
            <a:lvl2pPr marL="228600" indent="0" algn="l">
              <a:buNone/>
              <a:defRPr sz="2400" cap="all" baseline="0">
                <a:solidFill>
                  <a:schemeClr val="tx1"/>
                </a:solidFill>
              </a:defRPr>
            </a:lvl2pPr>
            <a:lvl3pPr marL="457200" indent="0" algn="l">
              <a:buNone/>
              <a:defRPr sz="2000" cap="all" baseline="0">
                <a:solidFill>
                  <a:schemeClr val="tx1"/>
                </a:solidFill>
              </a:defRPr>
            </a:lvl3pPr>
            <a:lvl4pPr marL="685800" indent="0" algn="l">
              <a:buNone/>
              <a:defRPr sz="1800" cap="all" baseline="0">
                <a:solidFill>
                  <a:schemeClr val="tx1"/>
                </a:solidFill>
              </a:defRPr>
            </a:lvl4pPr>
            <a:lvl5pPr marL="914400" indent="0" algn="l">
              <a:buNone/>
              <a:defRPr sz="160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01701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Number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193DB7D-955F-21DF-15DA-4285375617FC}"/>
              </a:ext>
            </a:extLst>
          </p:cNvPr>
          <p:cNvSpPr/>
          <p:nvPr userDrawn="1"/>
        </p:nvSpPr>
        <p:spPr>
          <a:xfrm>
            <a:off x="1" y="4783948"/>
            <a:ext cx="11762231" cy="2074052"/>
          </a:xfrm>
          <a:custGeom>
            <a:avLst/>
            <a:gdLst>
              <a:gd name="connsiteX0" fmla="*/ 0 w 11762231"/>
              <a:gd name="connsiteY0" fmla="*/ 0 h 2074052"/>
              <a:gd name="connsiteX1" fmla="*/ 112775 w 11762231"/>
              <a:gd name="connsiteY1" fmla="*/ 0 h 2074052"/>
              <a:gd name="connsiteX2" fmla="*/ 11102489 w 11762231"/>
              <a:gd name="connsiteY2" fmla="*/ 0 h 2074052"/>
              <a:gd name="connsiteX3" fmla="*/ 11437005 w 11762231"/>
              <a:gd name="connsiteY3" fmla="*/ 0 h 2074052"/>
              <a:gd name="connsiteX4" fmla="*/ 11762231 w 11762231"/>
              <a:gd name="connsiteY4" fmla="*/ 325226 h 2074052"/>
              <a:gd name="connsiteX5" fmla="*/ 11762231 w 11762231"/>
              <a:gd name="connsiteY5" fmla="*/ 2074052 h 2074052"/>
              <a:gd name="connsiteX6" fmla="*/ 11427715 w 11762231"/>
              <a:gd name="connsiteY6" fmla="*/ 2074052 h 2074052"/>
              <a:gd name="connsiteX7" fmla="*/ 112775 w 11762231"/>
              <a:gd name="connsiteY7" fmla="*/ 2074052 h 2074052"/>
              <a:gd name="connsiteX8" fmla="*/ 0 w 11762231"/>
              <a:gd name="connsiteY8" fmla="*/ 2074052 h 20740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62231" h="2074052">
                <a:moveTo>
                  <a:pt x="0" y="0"/>
                </a:moveTo>
                <a:lnTo>
                  <a:pt x="112775" y="0"/>
                </a:lnTo>
                <a:lnTo>
                  <a:pt x="11102489" y="0"/>
                </a:lnTo>
                <a:lnTo>
                  <a:pt x="11437005" y="0"/>
                </a:lnTo>
                <a:cubicBezTo>
                  <a:pt x="11616622" y="0"/>
                  <a:pt x="11762231" y="145609"/>
                  <a:pt x="11762231" y="325226"/>
                </a:cubicBezTo>
                <a:lnTo>
                  <a:pt x="11762231" y="2074052"/>
                </a:lnTo>
                <a:lnTo>
                  <a:pt x="11427715" y="2074052"/>
                </a:lnTo>
                <a:lnTo>
                  <a:pt x="112775" y="2074052"/>
                </a:lnTo>
                <a:lnTo>
                  <a:pt x="0" y="2074052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9496" y="420624"/>
            <a:ext cx="11100816" cy="4334256"/>
          </a:xfrm>
        </p:spPr>
        <p:txBody>
          <a:bodyPr>
            <a:normAutofit/>
          </a:bodyPr>
          <a:lstStyle>
            <a:lvl1pPr algn="l">
              <a:defRPr sz="27800">
                <a:solidFill>
                  <a:schemeClr val="tx1"/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DF3EE-4BB8-4215-E053-BF3ED1BB9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9E47A9E-7C3C-4663-841E-C89520FA85A3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AE6E7-0083-439C-3FBC-ADE4BE86C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0768" y="6492240"/>
            <a:ext cx="266090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27A3B-009A-1790-7D93-9A1F6351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83112" y="6492240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1792" y="4873752"/>
            <a:ext cx="8439912" cy="1589420"/>
          </a:xfrm>
        </p:spPr>
        <p:txBody>
          <a:bodyPr anchor="ctr">
            <a:normAutofit/>
          </a:bodyPr>
          <a:lstStyle>
            <a:lvl1pPr marL="0" indent="0" algn="l">
              <a:buNone/>
              <a:defRPr sz="2800" cap="all" baseline="0">
                <a:solidFill>
                  <a:schemeClr val="tx1"/>
                </a:solidFill>
              </a:defRPr>
            </a:lvl1pPr>
            <a:lvl2pPr marL="228600" indent="0" algn="l">
              <a:buNone/>
              <a:defRPr sz="2400" cap="all" baseline="0">
                <a:solidFill>
                  <a:schemeClr val="tx1"/>
                </a:solidFill>
              </a:defRPr>
            </a:lvl2pPr>
            <a:lvl3pPr marL="457200" indent="0" algn="l">
              <a:buNone/>
              <a:defRPr sz="2000" cap="all" baseline="0">
                <a:solidFill>
                  <a:schemeClr val="tx1"/>
                </a:solidFill>
              </a:defRPr>
            </a:lvl3pPr>
            <a:lvl4pPr marL="685800" indent="0" algn="l">
              <a:buNone/>
              <a:defRPr sz="1800" cap="all" baseline="0">
                <a:solidFill>
                  <a:schemeClr val="tx1"/>
                </a:solidFill>
              </a:defRPr>
            </a:lvl4pPr>
            <a:lvl5pPr marL="914400" indent="0" algn="l">
              <a:buNone/>
              <a:defRPr sz="160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77679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ED8FD-3F8D-425F-9991-7FB6FCCEC5A2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8266176" cy="560527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5400" b="1"/>
            </a:lvl1pPr>
            <a:lvl2pPr marL="228600" indent="0">
              <a:lnSpc>
                <a:spcPct val="100000"/>
              </a:lnSpc>
              <a:buNone/>
              <a:defRPr sz="4800" b="1"/>
            </a:lvl2pPr>
            <a:lvl3pPr marL="457200" indent="0">
              <a:lnSpc>
                <a:spcPct val="100000"/>
              </a:lnSpc>
              <a:buNone/>
              <a:defRPr sz="4400" b="1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65361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60B29AE-EBEF-71CC-AE38-3B2CD14FCA19}"/>
              </a:ext>
            </a:extLst>
          </p:cNvPr>
          <p:cNvSpPr/>
          <p:nvPr userDrawn="1"/>
        </p:nvSpPr>
        <p:spPr>
          <a:xfrm rot="5400000" flipV="1">
            <a:off x="-2566724" y="2566724"/>
            <a:ext cx="6399213" cy="1265765"/>
          </a:xfrm>
          <a:custGeom>
            <a:avLst/>
            <a:gdLst>
              <a:gd name="connsiteX0" fmla="*/ 0 w 6399213"/>
              <a:gd name="connsiteY0" fmla="*/ 0 h 1265765"/>
              <a:gd name="connsiteX1" fmla="*/ 0 w 6399213"/>
              <a:gd name="connsiteY1" fmla="*/ 1265765 h 1265765"/>
              <a:gd name="connsiteX2" fmla="*/ 5982881 w 6399213"/>
              <a:gd name="connsiteY2" fmla="*/ 1265765 h 1265765"/>
              <a:gd name="connsiteX3" fmla="*/ 6399213 w 6399213"/>
              <a:gd name="connsiteY3" fmla="*/ 849433 h 1265765"/>
              <a:gd name="connsiteX4" fmla="*/ 6399213 w 6399213"/>
              <a:gd name="connsiteY4" fmla="*/ 0 h 1265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399213" h="1265765">
                <a:moveTo>
                  <a:pt x="0" y="0"/>
                </a:moveTo>
                <a:lnTo>
                  <a:pt x="0" y="1265765"/>
                </a:lnTo>
                <a:lnTo>
                  <a:pt x="5982881" y="1265765"/>
                </a:lnTo>
                <a:cubicBezTo>
                  <a:pt x="6212815" y="1265765"/>
                  <a:pt x="6399213" y="1079367"/>
                  <a:pt x="6399213" y="849433"/>
                </a:cubicBezTo>
                <a:lnTo>
                  <a:pt x="6399213" y="0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6B3E3-A05B-4311-9C9A-DA8A512CAB97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98217" y="630935"/>
            <a:ext cx="8266176" cy="560527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5400" b="1"/>
            </a:lvl1pPr>
            <a:lvl2pPr marL="228600" indent="0">
              <a:lnSpc>
                <a:spcPct val="100000"/>
              </a:lnSpc>
              <a:buNone/>
              <a:defRPr sz="4800" b="1"/>
            </a:lvl2pPr>
            <a:lvl3pPr marL="457200" indent="0">
              <a:lnSpc>
                <a:spcPct val="100000"/>
              </a:lnSpc>
              <a:buNone/>
              <a:defRPr sz="4400" b="1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1914536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CEC059F-651D-D540-DF60-D6361D9C716B}"/>
              </a:ext>
            </a:extLst>
          </p:cNvPr>
          <p:cNvSpPr/>
          <p:nvPr userDrawn="1"/>
        </p:nvSpPr>
        <p:spPr>
          <a:xfrm flipV="1">
            <a:off x="1" y="6099048"/>
            <a:ext cx="10487111" cy="758952"/>
          </a:xfrm>
          <a:custGeom>
            <a:avLst/>
            <a:gdLst>
              <a:gd name="connsiteX0" fmla="*/ 0 w 10487111"/>
              <a:gd name="connsiteY0" fmla="*/ 758952 h 758952"/>
              <a:gd name="connsiteX1" fmla="*/ 10070779 w 10487111"/>
              <a:gd name="connsiteY1" fmla="*/ 758952 h 758952"/>
              <a:gd name="connsiteX2" fmla="*/ 10487111 w 10487111"/>
              <a:gd name="connsiteY2" fmla="*/ 342620 h 758952"/>
              <a:gd name="connsiteX3" fmla="*/ 10487111 w 10487111"/>
              <a:gd name="connsiteY3" fmla="*/ 0 h 758952"/>
              <a:gd name="connsiteX4" fmla="*/ 0 w 10487111"/>
              <a:gd name="connsiteY4" fmla="*/ 0 h 758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487111" h="758952">
                <a:moveTo>
                  <a:pt x="0" y="758952"/>
                </a:moveTo>
                <a:lnTo>
                  <a:pt x="10070779" y="758952"/>
                </a:lnTo>
                <a:cubicBezTo>
                  <a:pt x="10300713" y="758952"/>
                  <a:pt x="10487111" y="572554"/>
                  <a:pt x="10487111" y="342620"/>
                </a:cubicBezTo>
                <a:lnTo>
                  <a:pt x="10487111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FBAE2-1C27-41D0-8DBA-D202F753417F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68312" y="6492240"/>
            <a:ext cx="2660904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820656" y="6492240"/>
            <a:ext cx="457200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83464" y="1596767"/>
            <a:ext cx="9537192" cy="4142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6000" b="1"/>
            </a:lvl1pPr>
            <a:lvl2pPr marL="228600" indent="0">
              <a:lnSpc>
                <a:spcPct val="100000"/>
              </a:lnSpc>
              <a:buNone/>
              <a:defRPr sz="5400" b="1"/>
            </a:lvl2pPr>
            <a:lvl3pPr marL="457200" indent="0">
              <a:lnSpc>
                <a:spcPct val="100000"/>
              </a:lnSpc>
              <a:buNone/>
              <a:defRPr sz="4800" b="1"/>
            </a:lvl3pPr>
            <a:lvl4pPr marL="685800" indent="0">
              <a:lnSpc>
                <a:spcPct val="100000"/>
              </a:lnSpc>
              <a:buNone/>
              <a:defRPr sz="4400" b="1"/>
            </a:lvl4pPr>
            <a:lvl5pPr marL="914400" indent="0">
              <a:lnSpc>
                <a:spcPct val="100000"/>
              </a:lnSpc>
              <a:buNone/>
              <a:defRPr sz="40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1885976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1524002"/>
            <a:ext cx="9198864" cy="2871216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4000" cap="none" baseline="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53612-8941-41EA-ABBA-F717A06C8346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FAB025-061F-4B04-451A-37E42755863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5376672"/>
            <a:ext cx="9198864" cy="466344"/>
          </a:xfrm>
        </p:spPr>
        <p:txBody>
          <a:bodyPr>
            <a:normAutofit/>
          </a:bodyPr>
          <a:lstStyle>
            <a:lvl1pPr marL="0" indent="0">
              <a:buNone/>
              <a:defRPr sz="2200" b="1" cap="all" baseline="0">
                <a:solidFill>
                  <a:schemeClr val="accent1"/>
                </a:solidFill>
              </a:defRPr>
            </a:lvl1pPr>
            <a:lvl2pPr marL="228600" indent="0">
              <a:buNone/>
              <a:defRPr sz="2000" b="1" cap="all" baseline="0">
                <a:solidFill>
                  <a:schemeClr val="accent1"/>
                </a:solidFill>
              </a:defRPr>
            </a:lvl2pPr>
            <a:lvl3pPr marL="457200" indent="0">
              <a:buNone/>
              <a:defRPr sz="1800" b="1" cap="all" baseline="0">
                <a:solidFill>
                  <a:schemeClr val="accent1"/>
                </a:solidFill>
              </a:defRPr>
            </a:lvl3pPr>
            <a:lvl4pPr marL="685800" indent="0">
              <a:buNone/>
              <a:defRPr sz="1600" b="1" cap="all" baseline="0">
                <a:solidFill>
                  <a:schemeClr val="accent1"/>
                </a:solidFill>
              </a:defRPr>
            </a:lvl4pPr>
            <a:lvl5pPr marL="914400" indent="0">
              <a:buNone/>
              <a:defRPr sz="1400" b="1" cap="all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Quote Author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69020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9D41517-889E-CBB7-FD17-C5FECA783B2A}"/>
              </a:ext>
            </a:extLst>
          </p:cNvPr>
          <p:cNvSpPr/>
          <p:nvPr userDrawn="1"/>
        </p:nvSpPr>
        <p:spPr>
          <a:xfrm flipV="1">
            <a:off x="0" y="823828"/>
            <a:ext cx="11385608" cy="6034172"/>
          </a:xfrm>
          <a:custGeom>
            <a:avLst/>
            <a:gdLst>
              <a:gd name="connsiteX0" fmla="*/ 0 w 11385608"/>
              <a:gd name="connsiteY0" fmla="*/ 6034172 h 6034172"/>
              <a:gd name="connsiteX1" fmla="*/ 10969276 w 11385608"/>
              <a:gd name="connsiteY1" fmla="*/ 6034172 h 6034172"/>
              <a:gd name="connsiteX2" fmla="*/ 11385608 w 11385608"/>
              <a:gd name="connsiteY2" fmla="*/ 5617840 h 6034172"/>
              <a:gd name="connsiteX3" fmla="*/ 11385608 w 11385608"/>
              <a:gd name="connsiteY3" fmla="*/ 0 h 6034172"/>
              <a:gd name="connsiteX4" fmla="*/ 0 w 11385608"/>
              <a:gd name="connsiteY4" fmla="*/ 0 h 6034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85608" h="6034172">
                <a:moveTo>
                  <a:pt x="0" y="6034172"/>
                </a:moveTo>
                <a:lnTo>
                  <a:pt x="10969276" y="6034172"/>
                </a:lnTo>
                <a:cubicBezTo>
                  <a:pt x="11199210" y="6034172"/>
                  <a:pt x="11385608" y="5847774"/>
                  <a:pt x="11385608" y="5617840"/>
                </a:cubicBezTo>
                <a:lnTo>
                  <a:pt x="11385608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29768" y="1783080"/>
            <a:ext cx="8499079" cy="2249424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600" cap="none" baseline="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6CD22-E4B3-48A1-94CA-B89DB574ED80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9124" y="6492240"/>
            <a:ext cx="2660904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1468" y="6492240"/>
            <a:ext cx="457200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FAB025-061F-4B04-451A-37E42755863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5120640"/>
            <a:ext cx="5431536" cy="1289304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b="1" cap="all" baseline="0" dirty="0"/>
            </a:lvl1pPr>
            <a:lvl2pPr marL="228600" indent="0">
              <a:buNone/>
              <a:defRPr lang="en-US" b="1" cap="all" baseline="0" dirty="0"/>
            </a:lvl2pPr>
            <a:lvl3pPr marL="457200" indent="0">
              <a:buNone/>
              <a:defRPr lang="en-US" b="1" cap="all" baseline="0" dirty="0"/>
            </a:lvl3pPr>
            <a:lvl4pPr marL="685800" indent="0">
              <a:buNone/>
              <a:defRPr lang="en-US" b="1" cap="all" baseline="0" dirty="0"/>
            </a:lvl4pPr>
            <a:lvl5pPr marL="914400" indent="0">
              <a:buNone/>
              <a:defRPr lang="en-US" b="1" cap="all" baseline="0" dirty="0"/>
            </a:lvl5pPr>
          </a:lstStyle>
          <a:p>
            <a:pPr lvl="0"/>
            <a:r>
              <a:rPr lang="en-US"/>
              <a:t>Quote Author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0466918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29768"/>
            <a:ext cx="10890374" cy="1627632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9768" y="3264408"/>
            <a:ext cx="10890374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38B47-093E-417D-A1C3-81EEF797AC69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6092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627318"/>
            <a:ext cx="8430768" cy="184202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3622673"/>
            <a:ext cx="8430768" cy="1828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0925D-4314-49E4-A383-289640FEB5E3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38718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294248"/>
            <a:ext cx="11164825" cy="95848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778C515B-8D5A-0268-9044-7B2013C87E0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29767" y="2020825"/>
            <a:ext cx="5212208" cy="428472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3C7061A-8ED7-8B72-BD2B-2DF67F8C7A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622" y="2020822"/>
            <a:ext cx="5212208" cy="42847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C59E0-667A-459A-BBD1-70DA72C3C576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664005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276166"/>
            <a:ext cx="11164824" cy="97656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7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211279F-0D05-3637-19CD-29468F4DD2F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0213" y="2021134"/>
            <a:ext cx="5211762" cy="43431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2512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F1B170DE-636A-B1A9-2EAB-C426DBFB3E5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750" y="2020888"/>
            <a:ext cx="5213350" cy="4343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CC00B-2F01-4379-B0FD-8DA094C16FA4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834677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7784"/>
            <a:ext cx="3713996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9767" y="2826137"/>
            <a:ext cx="3310128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Picture Placeholder 8">
            <a:extLst>
              <a:ext uri="{FF2B5EF4-FFF2-40B4-BE49-F238E27FC236}">
                <a16:creationId xmlns:a16="http://schemas.microsoft.com/office/drawing/2014/main" id="{FA23F0E6-EDAF-3A7F-5EC8-F911E9AE48E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02843" y="0"/>
            <a:ext cx="7689157" cy="6399152"/>
          </a:xfrm>
          <a:custGeom>
            <a:avLst/>
            <a:gdLst>
              <a:gd name="connsiteX0" fmla="*/ 0 w 7689157"/>
              <a:gd name="connsiteY0" fmla="*/ 0 h 6399152"/>
              <a:gd name="connsiteX1" fmla="*/ 7689157 w 7689157"/>
              <a:gd name="connsiteY1" fmla="*/ 0 h 6399152"/>
              <a:gd name="connsiteX2" fmla="*/ 7689157 w 7689157"/>
              <a:gd name="connsiteY2" fmla="*/ 6399152 h 6399152"/>
              <a:gd name="connsiteX3" fmla="*/ 578440 w 7689157"/>
              <a:gd name="connsiteY3" fmla="*/ 6399152 h 6399152"/>
              <a:gd name="connsiteX4" fmla="*/ 0 w 7689157"/>
              <a:gd name="connsiteY4" fmla="*/ 582071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89157" h="6399152">
                <a:moveTo>
                  <a:pt x="0" y="0"/>
                </a:moveTo>
                <a:lnTo>
                  <a:pt x="7689157" y="0"/>
                </a:lnTo>
                <a:lnTo>
                  <a:pt x="7689157" y="6399152"/>
                </a:lnTo>
                <a:lnTo>
                  <a:pt x="578440" y="6399152"/>
                </a:lnTo>
                <a:cubicBezTo>
                  <a:pt x="258976" y="6399152"/>
                  <a:pt x="0" y="6140176"/>
                  <a:pt x="0" y="5820712"/>
                </a:cubicBezTo>
                <a:close/>
              </a:path>
            </a:pathLst>
          </a:custGeo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F103-9E7C-4D5A-827C-0D2D66EE1CD2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1463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173" y="285210"/>
            <a:ext cx="10653578" cy="96510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1172" y="1384847"/>
            <a:ext cx="10653579" cy="49051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31172" y="6490524"/>
            <a:ext cx="2841959" cy="3361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072E1B28-DB45-4001-B295-7D7933E04419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93370" y="6490524"/>
            <a:ext cx="2662834" cy="3361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48431" y="6490524"/>
            <a:ext cx="457200" cy="3361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84C450F2-3BB4-4AE4-8A35-A9D7AEA4C85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7099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7" r:id="rId2"/>
    <p:sldLayoutId id="2147483740" r:id="rId3"/>
    <p:sldLayoutId id="2147483686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  <p:sldLayoutId id="2147483703" r:id="rId12"/>
    <p:sldLayoutId id="2147483704" r:id="rId13"/>
    <p:sldLayoutId id="2147483705" r:id="rId14"/>
    <p:sldLayoutId id="2147483706" r:id="rId15"/>
    <p:sldLayoutId id="2147483707" r:id="rId16"/>
    <p:sldLayoutId id="2147483708" r:id="rId17"/>
    <p:sldLayoutId id="2147483709" r:id="rId18"/>
    <p:sldLayoutId id="2147483710" r:id="rId19"/>
    <p:sldLayoutId id="2147483711" r:id="rId20"/>
    <p:sldLayoutId id="2147483712" r:id="rId21"/>
    <p:sldLayoutId id="2147483713" r:id="rId22"/>
    <p:sldLayoutId id="2147483714" r:id="rId23"/>
    <p:sldLayoutId id="2147483715" r:id="rId24"/>
    <p:sldLayoutId id="2147483716" r:id="rId25"/>
    <p:sldLayoutId id="2147483717" r:id="rId26"/>
    <p:sldLayoutId id="2147483718" r:id="rId27"/>
    <p:sldLayoutId id="2147483719" r:id="rId28"/>
    <p:sldLayoutId id="2147483720" r:id="rId29"/>
    <p:sldLayoutId id="2147483721" r:id="rId30"/>
    <p:sldLayoutId id="2147483722" r:id="rId31"/>
    <p:sldLayoutId id="2147483723" r:id="rId32"/>
    <p:sldLayoutId id="2147483724" r:id="rId33"/>
    <p:sldLayoutId id="2147483725" r:id="rId34"/>
    <p:sldLayoutId id="2147483726" r:id="rId35"/>
    <p:sldLayoutId id="2147483727" r:id="rId36"/>
    <p:sldLayoutId id="2147483728" r:id="rId37"/>
    <p:sldLayoutId id="2147483729" r:id="rId38"/>
    <p:sldLayoutId id="2147483730" r:id="rId39"/>
    <p:sldLayoutId id="2147483731" r:id="rId40"/>
    <p:sldLayoutId id="2147483732" r:id="rId41"/>
    <p:sldLayoutId id="2147483733" r:id="rId42"/>
    <p:sldLayoutId id="2147483734" r:id="rId43"/>
    <p:sldLayoutId id="2147483735" r:id="rId44"/>
    <p:sldLayoutId id="2147483736" r:id="rId45"/>
    <p:sldLayoutId id="2147483737" r:id="rId4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31.jpeg"/><Relationship Id="rId11" Type="http://schemas.openxmlformats.org/officeDocument/2006/relationships/hyperlink" Target="https://docs.google.com/document/d/1SixzQiLUfSPYjYpEOtpR2izUj2RC1FWB1NSyu8eBSEU/edit?tab=t.0" TargetMode="External"/><Relationship Id="rId5" Type="http://schemas.openxmlformats.org/officeDocument/2006/relationships/image" Target="../media/image30.jpeg"/><Relationship Id="rId10" Type="http://schemas.openxmlformats.org/officeDocument/2006/relationships/hyperlink" Target="https://docs.google.com/document/d/1eClHmryokL7cs78nUf-pHGpMJJmYq3_6PgZX2_J5NcM/edit?tab=t.0" TargetMode="External"/><Relationship Id="rId4" Type="http://schemas.openxmlformats.org/officeDocument/2006/relationships/image" Target="../media/image29.jpeg"/><Relationship Id="rId9" Type="http://schemas.openxmlformats.org/officeDocument/2006/relationships/hyperlink" Target="https://docs.google.com/document/d/1XLFG15iRUP1U-sfvYfcW8fQ9H3rN0Sr8u2yGaITMO-8/edit?tab=t.0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A38E9-D21E-DE68-38AC-F56AEA15B3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03147" y="634574"/>
            <a:ext cx="5856340" cy="2154429"/>
          </a:xfrm>
        </p:spPr>
        <p:txBody>
          <a:bodyPr anchor="b">
            <a:normAutofit/>
          </a:bodyPr>
          <a:lstStyle/>
          <a:p>
            <a:r>
              <a:rPr lang="en-US" sz="4400" b="1" dirty="0" err="1">
                <a:solidFill>
                  <a:srgbClr val="00B050"/>
                </a:solidFill>
              </a:rPr>
              <a:t>Cyflwyniad</a:t>
            </a:r>
            <a:r>
              <a:rPr lang="en-US" sz="4400" b="1" dirty="0">
                <a:solidFill>
                  <a:srgbClr val="00B050"/>
                </a:solidFill>
              </a:rPr>
              <a:t> </a:t>
            </a:r>
            <a:r>
              <a:rPr lang="en-US" sz="4400" b="1" dirty="0" err="1">
                <a:solidFill>
                  <a:srgbClr val="00B050"/>
                </a:solidFill>
              </a:rPr>
              <a:t>proseiect</a:t>
            </a:r>
            <a:r>
              <a:rPr lang="en-US" sz="4400" b="1" dirty="0">
                <a:solidFill>
                  <a:srgbClr val="00B050"/>
                </a:solidFill>
              </a:rPr>
              <a:t> </a:t>
            </a:r>
            <a:r>
              <a:rPr lang="en-US" sz="4400" b="1" dirty="0" err="1">
                <a:solidFill>
                  <a:srgbClr val="00B050"/>
                </a:solidFill>
              </a:rPr>
              <a:t>cydweithredol</a:t>
            </a:r>
            <a:r>
              <a:rPr lang="en-US" sz="4400" b="1" dirty="0">
                <a:solidFill>
                  <a:srgbClr val="00B050"/>
                </a:solidFill>
              </a:rPr>
              <a:t> 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3B60C5C2-A596-7FEB-7260-D4D75F7F79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172" y="6490524"/>
            <a:ext cx="2841959" cy="336141"/>
          </a:xfrm>
        </p:spPr>
        <p:txBody>
          <a:bodyPr/>
          <a:lstStyle/>
          <a:p>
            <a:pPr lvl="0"/>
            <a:fld id="{A2C196D7-201A-4A3A-B9FA-EDBCED2083FF}" type="datetime1">
              <a:rPr lang="en-US" noProof="0" smtClean="0"/>
              <a:t>11/30/2025</a:t>
            </a:fld>
            <a:endParaRPr lang="en-US" noProof="0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293C2242-EDFC-CC39-97DF-2DB1D8D580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93370" y="6490524"/>
            <a:ext cx="2662834" cy="336141"/>
          </a:xfrm>
        </p:spPr>
        <p:txBody>
          <a:bodyPr/>
          <a:lstStyle/>
          <a:p>
            <a:pPr lvl="0"/>
            <a:r>
              <a:rPr lang="en-US" noProof="0" dirty="0"/>
              <a:t>Sample Footer Text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247F861-42CF-FE05-F8FD-7EBB0D76F0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48431" y="6490524"/>
            <a:ext cx="457200" cy="336141"/>
          </a:xfrm>
        </p:spPr>
        <p:txBody>
          <a:bodyPr/>
          <a:lstStyle/>
          <a:p>
            <a:pPr lvl="0"/>
            <a:fld id="{84C450F2-3BB4-4AE4-8A35-A9D7AEA4C850}" type="slidenum">
              <a:rPr lang="en-US" noProof="0" smtClean="0"/>
              <a:pPr lvl="0"/>
              <a:t>1</a:t>
            </a:fld>
            <a:endParaRPr lang="en-US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292F1B-84C1-EB32-F270-2561C9A78F2B}"/>
              </a:ext>
            </a:extLst>
          </p:cNvPr>
          <p:cNvSpPr txBox="1"/>
          <p:nvPr/>
        </p:nvSpPr>
        <p:spPr>
          <a:xfrm>
            <a:off x="5152690" y="3549102"/>
            <a:ext cx="4203054" cy="19082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rgbClr val="00B050"/>
                </a:solidFill>
              </a:rPr>
              <a:t>Ella </a:t>
            </a:r>
            <a:r>
              <a:rPr lang="en-GB" sz="2000" err="1">
                <a:solidFill>
                  <a:srgbClr val="00B050"/>
                </a:solidFill>
              </a:rPr>
              <a:t>Fostersmith</a:t>
            </a:r>
            <a:r>
              <a:rPr lang="en-GB" sz="2000" dirty="0">
                <a:solidFill>
                  <a:srgbClr val="00B050"/>
                </a:solidFill>
              </a:rPr>
              <a:t> </a:t>
            </a:r>
          </a:p>
          <a:p>
            <a:r>
              <a:rPr lang="en-GB" dirty="0">
                <a:solidFill>
                  <a:srgbClr val="00B050"/>
                </a:solidFill>
              </a:rPr>
              <a:t>2303827</a:t>
            </a:r>
          </a:p>
          <a:p>
            <a:r>
              <a:rPr lang="en-GB" b="1" dirty="0">
                <a:solidFill>
                  <a:srgbClr val="00B050"/>
                </a:solidFill>
              </a:rPr>
              <a:t>ADPB5010C</a:t>
            </a:r>
          </a:p>
          <a:p>
            <a:r>
              <a:rPr lang="en-GB" b="1" dirty="0">
                <a:solidFill>
                  <a:srgbClr val="00B050"/>
                </a:solidFill>
              </a:rPr>
              <a:t>BA Hons – Theatre </a:t>
            </a:r>
            <a:r>
              <a:rPr lang="en-GB" b="1" err="1">
                <a:solidFill>
                  <a:srgbClr val="00B050"/>
                </a:solidFill>
              </a:rPr>
              <a:t>Gerddoriath</a:t>
            </a:r>
            <a:r>
              <a:rPr lang="en-GB" b="1" dirty="0">
                <a:solidFill>
                  <a:srgbClr val="00B050"/>
                </a:solidFill>
              </a:rPr>
              <a:t> </a:t>
            </a:r>
          </a:p>
          <a:p>
            <a:endParaRPr lang="en-GB" sz="4400" dirty="0"/>
          </a:p>
        </p:txBody>
      </p:sp>
      <p:pic>
        <p:nvPicPr>
          <p:cNvPr id="5" name="Picture 4" descr="A group of people standing in a room&#10;&#10;AI-generated content may be incorrect.">
            <a:extLst>
              <a:ext uri="{FF2B5EF4-FFF2-40B4-BE49-F238E27FC236}">
                <a16:creationId xmlns:a16="http://schemas.microsoft.com/office/drawing/2014/main" id="{6A7392B6-C8B8-062F-4CA3-59C4471DBAB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748" t="10341" r="748" b="13222"/>
          <a:stretch>
            <a:fillRect/>
          </a:stretch>
        </p:blipFill>
        <p:spPr>
          <a:xfrm>
            <a:off x="327308" y="3544603"/>
            <a:ext cx="3486158" cy="2314254"/>
          </a:xfrm>
          <a:prstGeom prst="rect">
            <a:avLst/>
          </a:prstGeom>
        </p:spPr>
      </p:pic>
      <p:pic>
        <p:nvPicPr>
          <p:cNvPr id="6" name="Picture 5" descr="A person holding a person&#10;&#10;AI-generated content may be incorrect.">
            <a:extLst>
              <a:ext uri="{FF2B5EF4-FFF2-40B4-BE49-F238E27FC236}">
                <a16:creationId xmlns:a16="http://schemas.microsoft.com/office/drawing/2014/main" id="{663133CA-034C-340D-A81B-FC8F40D9098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0924" b="10654"/>
          <a:stretch>
            <a:fillRect/>
          </a:stretch>
        </p:blipFill>
        <p:spPr>
          <a:xfrm>
            <a:off x="328613" y="409575"/>
            <a:ext cx="3076980" cy="2313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6145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255C6-1E2E-E4BD-2E9F-B3321C22A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068" y="392430"/>
            <a:ext cx="3816858" cy="1706499"/>
          </a:xfrm>
        </p:spPr>
        <p:txBody>
          <a:bodyPr anchor="t">
            <a:normAutofit/>
          </a:bodyPr>
          <a:lstStyle/>
          <a:p>
            <a:r>
              <a:rPr lang="en-US" dirty="0" err="1">
                <a:solidFill>
                  <a:srgbClr val="00B050"/>
                </a:solidFill>
              </a:rPr>
              <a:t>Cynnwys</a:t>
            </a:r>
            <a:r>
              <a:rPr lang="en-US" dirty="0">
                <a:solidFill>
                  <a:srgbClr val="00B050"/>
                </a:solidFill>
              </a:rPr>
              <a:t> y </a:t>
            </a:r>
            <a:r>
              <a:rPr lang="en-US" dirty="0" err="1">
                <a:solidFill>
                  <a:srgbClr val="00B050"/>
                </a:solidFill>
              </a:rPr>
              <a:t>cyflwyniad</a:t>
            </a:r>
            <a:r>
              <a:rPr lang="en-US" dirty="0">
                <a:solidFill>
                  <a:srgbClr val="00B050"/>
                </a:solidFill>
              </a:rPr>
              <a:t>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E602D5-209F-C183-95CC-735D34DC94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172" y="6490524"/>
            <a:ext cx="2841959" cy="336141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990712A-E8AC-4933-9DE4-16CA7BD51374}" type="datetime1">
              <a:rPr lang="en-US" smtClean="0"/>
              <a:pPr>
                <a:spcAft>
                  <a:spcPts val="600"/>
                </a:spcAft>
              </a:pPr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98326A-C836-F80E-4EAB-FB475085E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93370" y="6490524"/>
            <a:ext cx="2662834" cy="336141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CDC894-A40D-FD0D-CF41-FEE5AF09B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48431" y="6490524"/>
            <a:ext cx="457200" cy="336141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516BA54D-588D-F736-E831-6272CAE3C8D0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14055388"/>
              </p:ext>
            </p:extLst>
          </p:nvPr>
        </p:nvGraphicFramePr>
        <p:xfrm>
          <a:off x="4231151" y="567012"/>
          <a:ext cx="7159752" cy="5724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165233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DC6822A-D1D9-EA6C-D8F4-6F6AB9565D1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4109" y="355823"/>
            <a:ext cx="9198864" cy="602043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 sz="4400" dirty="0">
                <a:solidFill>
                  <a:srgbClr val="00B050"/>
                </a:solidFill>
                <a:latin typeface="Consolas"/>
              </a:rPr>
              <a:t>Sut </a:t>
            </a:r>
            <a:r>
              <a:rPr lang="en-US" sz="4400" dirty="0" err="1">
                <a:solidFill>
                  <a:srgbClr val="00B050"/>
                </a:solidFill>
                <a:latin typeface="Consolas"/>
              </a:rPr>
              <a:t>wnaeth</a:t>
            </a:r>
            <a:r>
              <a:rPr lang="en-US" sz="4400" dirty="0">
                <a:solidFill>
                  <a:srgbClr val="00B050"/>
                </a:solidFill>
                <a:latin typeface="Consolas"/>
              </a:rPr>
              <a:t> </a:t>
            </a:r>
            <a:r>
              <a:rPr lang="en-US" sz="4400" dirty="0" err="1">
                <a:solidFill>
                  <a:srgbClr val="00B050"/>
                </a:solidFill>
                <a:latin typeface="Consolas"/>
              </a:rPr>
              <a:t>gweithio</a:t>
            </a:r>
            <a:r>
              <a:rPr lang="en-US" sz="4400" dirty="0">
                <a:solidFill>
                  <a:srgbClr val="00B050"/>
                </a:solidFill>
                <a:latin typeface="Consolas"/>
              </a:rPr>
              <a:t> </a:t>
            </a:r>
            <a:r>
              <a:rPr lang="en-US" sz="4400" dirty="0" err="1">
                <a:solidFill>
                  <a:srgbClr val="00B050"/>
                </a:solidFill>
                <a:latin typeface="Consolas"/>
              </a:rPr>
              <a:t>ar</a:t>
            </a:r>
            <a:r>
              <a:rPr lang="en-US" sz="4400" dirty="0">
                <a:solidFill>
                  <a:srgbClr val="00B050"/>
                </a:solidFill>
                <a:latin typeface="Consolas"/>
              </a:rPr>
              <a:t> y </a:t>
            </a:r>
            <a:r>
              <a:rPr lang="en-US" sz="4400" dirty="0" err="1">
                <a:solidFill>
                  <a:srgbClr val="00B050"/>
                </a:solidFill>
                <a:latin typeface="Consolas"/>
              </a:rPr>
              <a:t>cyd</a:t>
            </a:r>
            <a:r>
              <a:rPr lang="en-US" sz="4400" dirty="0">
                <a:solidFill>
                  <a:srgbClr val="00B050"/>
                </a:solidFill>
                <a:latin typeface="Consolas"/>
              </a:rPr>
              <a:t>  </a:t>
            </a:r>
            <a:r>
              <a:rPr lang="en-US" sz="4400" dirty="0" err="1">
                <a:solidFill>
                  <a:srgbClr val="00B050"/>
                </a:solidFill>
                <a:latin typeface="Consolas"/>
              </a:rPr>
              <a:t>helpu</a:t>
            </a:r>
            <a:r>
              <a:rPr lang="en-US" sz="4400" dirty="0">
                <a:solidFill>
                  <a:srgbClr val="00B050"/>
                </a:solidFill>
                <a:latin typeface="Consolas"/>
              </a:rPr>
              <a:t> Fi?</a:t>
            </a:r>
            <a:r>
              <a:rPr lang="en-US" sz="2100" b="0" dirty="0">
                <a:solidFill>
                  <a:srgbClr val="00B050"/>
                </a:solidFill>
                <a:latin typeface="Consolas"/>
              </a:rPr>
              <a:t> </a:t>
            </a:r>
            <a:endParaRPr lang="en-US">
              <a:solidFill>
                <a:srgbClr val="00B05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F20E4A-2DA7-367F-889E-11AF801A38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46E4F-8270-497D-A4DE-9B37A9C4BC18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D0C200-7BBC-B1AA-6E27-4596490E6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7C8A9-3ADD-70A8-B9C7-245046BFA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1D6261-6DEB-0DF3-E5A5-287EC19C3463}"/>
              </a:ext>
            </a:extLst>
          </p:cNvPr>
          <p:cNvSpPr txBox="1"/>
          <p:nvPr/>
        </p:nvSpPr>
        <p:spPr>
          <a:xfrm>
            <a:off x="1672291" y="2252981"/>
            <a:ext cx="7977826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en-GB" sz="2400" b="1" dirty="0" err="1"/>
              <a:t>Esbonio</a:t>
            </a:r>
            <a:r>
              <a:rPr lang="en-GB" sz="2400" b="1" dirty="0"/>
              <a:t> </a:t>
            </a:r>
            <a:r>
              <a:rPr lang="en-GB" sz="2400" b="1" dirty="0" err="1"/>
              <a:t>sut</a:t>
            </a:r>
            <a:r>
              <a:rPr lang="en-GB" sz="2400" b="1" dirty="0"/>
              <a:t> </a:t>
            </a:r>
            <a:r>
              <a:rPr lang="en-GB" sz="2400" b="1" dirty="0" err="1"/>
              <a:t>mae</a:t>
            </a:r>
            <a:r>
              <a:rPr lang="en-GB" sz="2400" b="1" dirty="0"/>
              <a:t> o </a:t>
            </a:r>
            <a:r>
              <a:rPr lang="en-GB" sz="2400" b="1" dirty="0" err="1"/>
              <a:t>wedi</a:t>
            </a:r>
            <a:r>
              <a:rPr lang="en-GB" sz="2400" b="1" dirty="0"/>
              <a:t> </a:t>
            </a:r>
            <a:r>
              <a:rPr lang="en-GB" sz="2400" b="1" dirty="0" err="1"/>
              <a:t>helpu</a:t>
            </a:r>
            <a:r>
              <a:rPr lang="en-GB" sz="2400" b="1" dirty="0"/>
              <a:t> fi </a:t>
            </a:r>
            <a:r>
              <a:rPr lang="en-GB" sz="2400" b="1" dirty="0" err="1"/>
              <a:t>drwy</a:t>
            </a:r>
            <a:r>
              <a:rPr lang="en-GB" sz="2400" b="1" dirty="0"/>
              <a:t> y broses. </a:t>
            </a:r>
            <a:endParaRPr lang="en-US" sz="2400" b="1"/>
          </a:p>
          <a:p>
            <a:pPr marL="342900" indent="-342900">
              <a:buAutoNum type="arabicPeriod"/>
            </a:pPr>
            <a:r>
              <a:rPr lang="en-GB" sz="2400" b="1" dirty="0"/>
              <a:t>Sut </a:t>
            </a:r>
            <a:r>
              <a:rPr lang="en-GB" sz="2400" b="1" dirty="0" err="1"/>
              <a:t>oedd</a:t>
            </a:r>
            <a:r>
              <a:rPr lang="en-GB" sz="2400" b="1" dirty="0"/>
              <a:t> </a:t>
            </a:r>
            <a:r>
              <a:rPr lang="en-GB" sz="2400" b="1" dirty="0" err="1"/>
              <a:t>o'n</a:t>
            </a:r>
            <a:r>
              <a:rPr lang="en-GB" sz="2400" b="1" dirty="0"/>
              <a:t> </a:t>
            </a:r>
            <a:r>
              <a:rPr lang="en-GB" sz="2400" b="1" dirty="0" err="1"/>
              <a:t>teimlo</a:t>
            </a:r>
            <a:r>
              <a:rPr lang="en-GB" sz="2400" b="1" dirty="0"/>
              <a:t> I </a:t>
            </a:r>
            <a:r>
              <a:rPr lang="en-GB" sz="2400" b="1" dirty="0" err="1"/>
              <a:t>wneud</a:t>
            </a:r>
            <a:r>
              <a:rPr lang="en-GB" sz="2400" b="1" dirty="0"/>
              <a:t> y </a:t>
            </a:r>
            <a:r>
              <a:rPr lang="en-GB" sz="2400" b="1" dirty="0" err="1"/>
              <a:t>prosiect</a:t>
            </a:r>
            <a:r>
              <a:rPr lang="en-GB" sz="2400" b="1" dirty="0"/>
              <a:t> collab  </a:t>
            </a:r>
            <a:r>
              <a:rPr lang="en-GB" sz="2400" b="1" dirty="0" err="1"/>
              <a:t>yma</a:t>
            </a:r>
            <a:r>
              <a:rPr lang="en-GB" sz="2400" b="1" dirty="0"/>
              <a:t>. </a:t>
            </a:r>
          </a:p>
          <a:p>
            <a:pPr marL="342900" indent="-342900">
              <a:buAutoNum type="arabicPeriod"/>
            </a:pPr>
            <a:r>
              <a:rPr lang="en-GB" sz="2400" b="1" dirty="0"/>
              <a:t>Sut </a:t>
            </a:r>
            <a:r>
              <a:rPr lang="en-GB" sz="2400" b="1" dirty="0" err="1"/>
              <a:t>oedd</a:t>
            </a:r>
            <a:r>
              <a:rPr lang="en-GB" sz="2400" b="1" dirty="0"/>
              <a:t> proses fi. </a:t>
            </a:r>
          </a:p>
          <a:p>
            <a:pPr marL="342900" indent="-342900">
              <a:buAutoNum type="arabicPeriod"/>
            </a:pPr>
            <a:r>
              <a:rPr lang="en-GB" sz="2400" b="1" dirty="0"/>
              <a:t>Sut </a:t>
            </a:r>
            <a:r>
              <a:rPr lang="en-GB" sz="2400" b="1" err="1"/>
              <a:t>mae</a:t>
            </a:r>
            <a:r>
              <a:rPr lang="en-GB" sz="2400" b="1" dirty="0"/>
              <a:t> </a:t>
            </a:r>
            <a:r>
              <a:rPr lang="en-GB" sz="2400" b="1" err="1"/>
              <a:t>hyn</a:t>
            </a:r>
            <a:r>
              <a:rPr lang="en-GB" sz="2400" b="1" dirty="0"/>
              <a:t> </a:t>
            </a:r>
            <a:r>
              <a:rPr lang="en-GB" sz="2400" b="1" err="1"/>
              <a:t>yn</a:t>
            </a:r>
            <a:r>
              <a:rPr lang="en-GB" sz="2400" b="1" dirty="0"/>
              <a:t> </a:t>
            </a:r>
            <a:r>
              <a:rPr lang="en-GB" sz="2400" b="1" err="1"/>
              <a:t>mynd</a:t>
            </a:r>
            <a:r>
              <a:rPr lang="en-GB" sz="2400" b="1" dirty="0"/>
              <a:t> I </a:t>
            </a:r>
            <a:r>
              <a:rPr lang="en-GB" sz="2400" b="1" err="1"/>
              <a:t>helpu</a:t>
            </a:r>
            <a:r>
              <a:rPr lang="en-GB" sz="2400" b="1" dirty="0"/>
              <a:t> fi </a:t>
            </a:r>
            <a:r>
              <a:rPr lang="en-GB" sz="2400" b="1" err="1"/>
              <a:t>yn</a:t>
            </a:r>
            <a:r>
              <a:rPr lang="en-GB" sz="2400" b="1" dirty="0"/>
              <a:t> y </a:t>
            </a:r>
            <a:r>
              <a:rPr lang="en-GB" sz="2400" b="1" err="1"/>
              <a:t>dyfodol</a:t>
            </a:r>
            <a:r>
              <a:rPr lang="en-GB" sz="2400" b="1" dirty="0"/>
              <a:t>? </a:t>
            </a:r>
          </a:p>
        </p:txBody>
      </p:sp>
    </p:spTree>
    <p:extLst>
      <p:ext uri="{BB962C8B-B14F-4D97-AF65-F5344CB8AC3E}">
        <p14:creationId xmlns:p14="http://schemas.microsoft.com/office/powerpoint/2010/main" val="14710353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144A5-0283-F980-85F3-EE51746FC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587" y="333025"/>
            <a:ext cx="10135413" cy="1379450"/>
          </a:xfrm>
        </p:spPr>
        <p:txBody>
          <a:bodyPr/>
          <a:lstStyle/>
          <a:p>
            <a:r>
              <a:rPr lang="en-US" sz="4400" b="1" dirty="0" err="1">
                <a:solidFill>
                  <a:srgbClr val="00B050"/>
                </a:solidFill>
                <a:latin typeface="Consolas"/>
              </a:rPr>
              <a:t>sut</a:t>
            </a:r>
            <a:r>
              <a:rPr lang="en-US" sz="4400" b="1" dirty="0">
                <a:solidFill>
                  <a:srgbClr val="00B050"/>
                </a:solidFill>
                <a:latin typeface="Consolas"/>
              </a:rPr>
              <a:t> </a:t>
            </a:r>
            <a:r>
              <a:rPr lang="en-US" sz="4400" b="1" dirty="0" err="1">
                <a:solidFill>
                  <a:srgbClr val="00B050"/>
                </a:solidFill>
                <a:latin typeface="Consolas"/>
              </a:rPr>
              <a:t>mae</a:t>
            </a:r>
            <a:r>
              <a:rPr lang="en-US" sz="4400" b="1" dirty="0">
                <a:solidFill>
                  <a:srgbClr val="00B050"/>
                </a:solidFill>
                <a:latin typeface="Consolas"/>
              </a:rPr>
              <a:t> </a:t>
            </a:r>
            <a:r>
              <a:rPr lang="en-US" sz="4400" b="1" dirty="0" err="1">
                <a:solidFill>
                  <a:srgbClr val="00B050"/>
                </a:solidFill>
                <a:latin typeface="Consolas"/>
              </a:rPr>
              <a:t>gweithio</a:t>
            </a:r>
            <a:r>
              <a:rPr lang="en-US" sz="4400" b="1" dirty="0">
                <a:solidFill>
                  <a:srgbClr val="00B050"/>
                </a:solidFill>
                <a:latin typeface="Consolas"/>
              </a:rPr>
              <a:t> </a:t>
            </a:r>
            <a:r>
              <a:rPr lang="en-US" sz="4400" b="1" dirty="0" err="1">
                <a:solidFill>
                  <a:srgbClr val="00B050"/>
                </a:solidFill>
                <a:latin typeface="Consolas"/>
              </a:rPr>
              <a:t>ar</a:t>
            </a:r>
            <a:r>
              <a:rPr lang="en-US" sz="4400" b="1" dirty="0">
                <a:solidFill>
                  <a:srgbClr val="00B050"/>
                </a:solidFill>
                <a:latin typeface="Consolas"/>
              </a:rPr>
              <a:t> y </a:t>
            </a:r>
            <a:r>
              <a:rPr lang="en-US" sz="4400" b="1" dirty="0" err="1">
                <a:solidFill>
                  <a:srgbClr val="00B050"/>
                </a:solidFill>
                <a:latin typeface="Consolas"/>
              </a:rPr>
              <a:t>cyd</a:t>
            </a:r>
            <a:r>
              <a:rPr lang="en-US" sz="4400" b="1" dirty="0">
                <a:solidFill>
                  <a:srgbClr val="00B050"/>
                </a:solidFill>
                <a:latin typeface="Consolas"/>
              </a:rPr>
              <a:t> </a:t>
            </a:r>
            <a:r>
              <a:rPr lang="en-US" sz="4400" b="1" dirty="0" err="1">
                <a:solidFill>
                  <a:srgbClr val="00B050"/>
                </a:solidFill>
                <a:latin typeface="Consolas"/>
              </a:rPr>
              <a:t>yn</a:t>
            </a:r>
            <a:r>
              <a:rPr lang="en-US" sz="4400" b="1" dirty="0">
                <a:solidFill>
                  <a:srgbClr val="00B050"/>
                </a:solidFill>
                <a:latin typeface="Consolas"/>
              </a:rPr>
              <a:t> </a:t>
            </a:r>
            <a:r>
              <a:rPr lang="en-US" sz="4400" b="1" dirty="0" err="1">
                <a:solidFill>
                  <a:srgbClr val="00B050"/>
                </a:solidFill>
                <a:latin typeface="Consolas"/>
              </a:rPr>
              <a:t>helpu</a:t>
            </a:r>
            <a:r>
              <a:rPr lang="en-US" sz="4400" b="1" dirty="0">
                <a:solidFill>
                  <a:srgbClr val="00B050"/>
                </a:solidFill>
                <a:latin typeface="Consolas"/>
              </a:rPr>
              <a:t> </a:t>
            </a:r>
            <a:r>
              <a:rPr lang="en-US" sz="4400" b="1" dirty="0" err="1">
                <a:solidFill>
                  <a:srgbClr val="00B050"/>
                </a:solidFill>
                <a:latin typeface="Consolas"/>
              </a:rPr>
              <a:t>wrth</a:t>
            </a:r>
            <a:r>
              <a:rPr lang="en-US" sz="4400" b="1" dirty="0">
                <a:solidFill>
                  <a:srgbClr val="00B050"/>
                </a:solidFill>
                <a:latin typeface="Consolas"/>
              </a:rPr>
              <a:t> </a:t>
            </a:r>
            <a:r>
              <a:rPr lang="en-US" sz="4400" b="1" dirty="0" err="1">
                <a:solidFill>
                  <a:srgbClr val="00B050"/>
                </a:solidFill>
                <a:latin typeface="Consolas"/>
              </a:rPr>
              <a:t>weithio</a:t>
            </a:r>
            <a:r>
              <a:rPr lang="en-US" sz="4400" b="1" dirty="0">
                <a:solidFill>
                  <a:srgbClr val="00B050"/>
                </a:solidFill>
                <a:latin typeface="Consolas"/>
              </a:rPr>
              <a:t> </a:t>
            </a:r>
            <a:r>
              <a:rPr lang="en-US" sz="4400" b="1" dirty="0" err="1">
                <a:solidFill>
                  <a:srgbClr val="00B050"/>
                </a:solidFill>
                <a:latin typeface="Consolas"/>
              </a:rPr>
              <a:t>mewn</a:t>
            </a:r>
            <a:r>
              <a:rPr lang="en-US" sz="4400" b="1" dirty="0">
                <a:solidFill>
                  <a:srgbClr val="00B050"/>
                </a:solidFill>
                <a:latin typeface="Consolas"/>
              </a:rPr>
              <a:t> </a:t>
            </a:r>
            <a:r>
              <a:rPr lang="en-US" sz="4400" b="1" dirty="0" err="1">
                <a:solidFill>
                  <a:srgbClr val="00B050"/>
                </a:solidFill>
                <a:latin typeface="Consolas"/>
              </a:rPr>
              <a:t>grŵp</a:t>
            </a:r>
            <a:r>
              <a:rPr lang="en-US" sz="4400" b="1" dirty="0">
                <a:solidFill>
                  <a:srgbClr val="00B050"/>
                </a:solidFill>
                <a:latin typeface="Consolas"/>
              </a:rPr>
              <a:t>?</a:t>
            </a:r>
            <a:r>
              <a:rPr lang="en-US" sz="4400" b="1" dirty="0">
                <a:solidFill>
                  <a:srgbClr val="1F1F1F"/>
                </a:solidFill>
                <a:latin typeface="Consolas"/>
              </a:rPr>
              <a:t> </a:t>
            </a:r>
            <a:endParaRPr lang="en-US" sz="4400" b="1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85359-5FD3-D5C8-1467-F7082543AA4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852151" y="2389110"/>
            <a:ext cx="6471783" cy="313743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pPr marL="342900" indent="-342900">
              <a:buFont typeface="+mj-lt"/>
              <a:buAutoNum type="arabicParenR"/>
            </a:pPr>
            <a:r>
              <a:rPr lang="en-GB" sz="2000" b="1" dirty="0" err="1"/>
              <a:t>Esbonio</a:t>
            </a:r>
            <a:r>
              <a:rPr lang="en-GB" sz="2000" b="1" dirty="0"/>
              <a:t> </a:t>
            </a:r>
            <a:r>
              <a:rPr lang="en-GB" sz="2000" b="1" dirty="0" err="1"/>
              <a:t>sut</a:t>
            </a:r>
            <a:r>
              <a:rPr lang="en-GB" sz="2000" b="1" dirty="0"/>
              <a:t> </a:t>
            </a:r>
            <a:r>
              <a:rPr lang="en-GB" sz="2000" b="1" dirty="0" err="1"/>
              <a:t>oedd</a:t>
            </a:r>
            <a:r>
              <a:rPr lang="en-GB" sz="2000" b="1" dirty="0"/>
              <a:t> </a:t>
            </a:r>
            <a:r>
              <a:rPr lang="en-GB" sz="2000" b="1" dirty="0" err="1"/>
              <a:t>gweithio</a:t>
            </a:r>
            <a:r>
              <a:rPr lang="en-GB" sz="2000" b="1" dirty="0"/>
              <a:t> </a:t>
            </a:r>
            <a:r>
              <a:rPr lang="en-GB" sz="2000" b="1" dirty="0" err="1"/>
              <a:t>mewn</a:t>
            </a:r>
            <a:r>
              <a:rPr lang="en-GB" sz="2000" b="1" dirty="0"/>
              <a:t> </a:t>
            </a:r>
            <a:r>
              <a:rPr lang="en-GB" sz="2000" b="1" dirty="0" err="1"/>
              <a:t>grwp</a:t>
            </a:r>
            <a:r>
              <a:rPr lang="en-GB" sz="2000" b="1" dirty="0"/>
              <a:t> </a:t>
            </a:r>
          </a:p>
          <a:p>
            <a:pPr marL="342900" indent="-342900">
              <a:buFont typeface="+mj-lt"/>
              <a:buAutoNum type="arabicParenR"/>
            </a:pPr>
            <a:r>
              <a:rPr lang="en-GB" sz="2000" b="1" dirty="0"/>
              <a:t>Be </a:t>
            </a:r>
            <a:r>
              <a:rPr lang="en-GB" sz="2000" b="1" dirty="0" err="1"/>
              <a:t>oedd</a:t>
            </a:r>
            <a:r>
              <a:rPr lang="en-GB" sz="2000" b="1" dirty="0"/>
              <a:t> </a:t>
            </a:r>
            <a:r>
              <a:rPr lang="en-GB" sz="2000" b="1" dirty="0" err="1"/>
              <a:t>heriau</a:t>
            </a:r>
            <a:r>
              <a:rPr lang="en-GB" sz="2000" b="1" dirty="0"/>
              <a:t> fi  </a:t>
            </a:r>
          </a:p>
          <a:p>
            <a:pPr marL="342900" indent="-342900">
              <a:buFont typeface="+mj-lt"/>
              <a:buAutoNum type="arabicParenR"/>
            </a:pPr>
            <a:r>
              <a:rPr lang="en-GB" sz="2000" b="1" dirty="0"/>
              <a:t>Sut </a:t>
            </a:r>
            <a:r>
              <a:rPr lang="en-GB" sz="2000" b="1" dirty="0" err="1"/>
              <a:t>nathom</a:t>
            </a:r>
            <a:r>
              <a:rPr lang="en-GB" sz="2000" b="1" dirty="0"/>
              <a:t> </a:t>
            </a:r>
            <a:r>
              <a:rPr lang="en-GB" sz="2000" b="1" dirty="0" err="1"/>
              <a:t>ni</a:t>
            </a:r>
            <a:r>
              <a:rPr lang="en-GB" sz="2000" b="1" dirty="0"/>
              <a:t> </a:t>
            </a:r>
            <a:r>
              <a:rPr lang="en-GB" sz="2000" b="1" dirty="0" err="1"/>
              <a:t>gwynebu</a:t>
            </a:r>
            <a:r>
              <a:rPr lang="en-GB" sz="2000" b="1" dirty="0"/>
              <a:t> a </a:t>
            </a:r>
            <a:r>
              <a:rPr lang="en-GB" sz="2000" b="1" dirty="0" err="1"/>
              <a:t>dod</a:t>
            </a:r>
            <a:r>
              <a:rPr lang="en-GB" sz="2000" b="1" dirty="0"/>
              <a:t> </a:t>
            </a:r>
            <a:r>
              <a:rPr lang="en-GB" sz="2000" b="1" dirty="0" err="1"/>
              <a:t>dros</a:t>
            </a:r>
            <a:r>
              <a:rPr lang="en-GB" sz="2000" b="1" dirty="0"/>
              <a:t> </a:t>
            </a:r>
            <a:r>
              <a:rPr lang="en-GB" sz="2000" b="1" dirty="0" err="1"/>
              <a:t>heriau</a:t>
            </a:r>
            <a:r>
              <a:rPr lang="en-GB" sz="2000" b="1" dirty="0"/>
              <a:t> </a:t>
            </a:r>
            <a:r>
              <a:rPr lang="en-GB" sz="2000" b="1" dirty="0" err="1"/>
              <a:t>fel</a:t>
            </a:r>
            <a:r>
              <a:rPr lang="en-GB" sz="2000" b="1" dirty="0"/>
              <a:t>  </a:t>
            </a:r>
            <a:r>
              <a:rPr lang="en-GB" sz="2000" b="1" dirty="0" err="1"/>
              <a:t>Grŵp</a:t>
            </a:r>
            <a:r>
              <a:rPr lang="en-GB" sz="2000" b="1" dirty="0"/>
              <a:t> </a:t>
            </a:r>
          </a:p>
          <a:p>
            <a:pPr marL="342900" indent="-342900">
              <a:buFont typeface="+mj-lt"/>
              <a:buAutoNum type="arabicParenR"/>
            </a:pPr>
            <a:r>
              <a:rPr lang="en-GB" sz="2000" b="1" dirty="0"/>
              <a:t>Sut </a:t>
            </a:r>
            <a:r>
              <a:rPr lang="en-GB" sz="2000" b="1" dirty="0" err="1"/>
              <a:t>nathom</a:t>
            </a:r>
            <a:r>
              <a:rPr lang="en-GB" sz="2000" b="1" dirty="0"/>
              <a:t> </a:t>
            </a:r>
            <a:r>
              <a:rPr lang="en-GB" sz="2000" b="1" dirty="0" err="1"/>
              <a:t>ni</a:t>
            </a:r>
            <a:r>
              <a:rPr lang="en-GB" sz="2000" b="1" dirty="0"/>
              <a:t> </a:t>
            </a:r>
            <a:r>
              <a:rPr lang="en-GB" sz="2000" b="1" dirty="0" err="1"/>
              <a:t>gyrraedd</a:t>
            </a:r>
            <a:r>
              <a:rPr lang="en-GB" sz="2000" b="1" dirty="0"/>
              <a:t> y </a:t>
            </a:r>
            <a:r>
              <a:rPr lang="en-GB" sz="2000" b="1" dirty="0" err="1"/>
              <a:t>sgript</a:t>
            </a:r>
            <a:r>
              <a:rPr lang="en-GB" sz="2000" b="1" dirty="0"/>
              <a:t> </a:t>
            </a:r>
            <a:r>
              <a:rPr lang="en-GB" sz="2000" b="1" dirty="0" err="1"/>
              <a:t>orffenedig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466051-9A8D-AB51-EEFB-7677CCB2B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DD37E-812B-468F-B489-3911FC6F6723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74FC93-FE33-B17E-E50C-7ED72B635C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3450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750E1-014E-2F32-5FE0-025C27322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767" y="223225"/>
            <a:ext cx="8790766" cy="1257821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B050"/>
                </a:solidFill>
              </a:rPr>
              <a:t>Amazing Grace – </a:t>
            </a:r>
            <a:r>
              <a:rPr lang="en-US" b="1" dirty="0" err="1">
                <a:solidFill>
                  <a:srgbClr val="00B050"/>
                </a:solidFill>
              </a:rPr>
              <a:t>cydweithio</a:t>
            </a:r>
            <a:r>
              <a:rPr lang="en-US" b="1" dirty="0">
                <a:solidFill>
                  <a:srgbClr val="00B050"/>
                </a:solidFill>
              </a:rPr>
              <a:t> </a:t>
            </a:r>
            <a:r>
              <a:rPr lang="en-US" b="1" dirty="0" err="1">
                <a:solidFill>
                  <a:srgbClr val="00B050"/>
                </a:solidFill>
              </a:rPr>
              <a:t>fel</a:t>
            </a:r>
            <a:r>
              <a:rPr lang="en-US" b="1" dirty="0">
                <a:solidFill>
                  <a:srgbClr val="00B050"/>
                </a:solidFill>
              </a:rPr>
              <a:t> </a:t>
            </a:r>
            <a:r>
              <a:rPr lang="en-US" b="1" dirty="0" err="1">
                <a:solidFill>
                  <a:srgbClr val="00B050"/>
                </a:solidFill>
              </a:rPr>
              <a:t>rhan</a:t>
            </a:r>
            <a:r>
              <a:rPr lang="en-US" b="1" dirty="0">
                <a:solidFill>
                  <a:srgbClr val="00B050"/>
                </a:solidFill>
              </a:rPr>
              <a:t> o Ensemble.</a:t>
            </a:r>
            <a:r>
              <a:rPr lang="en-US" dirty="0">
                <a:solidFill>
                  <a:srgbClr val="00B050"/>
                </a:solidFill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B70B6-B9DD-8293-E045-C9E0BE21FEB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0435" y="2337146"/>
            <a:ext cx="5618941" cy="21820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sz="1800" b="1" i="0" u="none" strike="noStrike" dirty="0">
                <a:solidFill>
                  <a:srgbClr val="424242"/>
                </a:solidFill>
                <a:effectLst/>
                <a:latin typeface="Nunito"/>
              </a:rPr>
              <a:t> -</a:t>
            </a:r>
            <a:r>
              <a:rPr lang="cy-GB" b="1" i="0" u="none" strike="noStrike" dirty="0">
                <a:effectLst/>
                <a:latin typeface="inherit"/>
              </a:rPr>
              <a:t>Fy mhrofiad Drwy gydol Amazing Grace</a:t>
            </a:r>
          </a:p>
          <a:p>
            <a:pPr rtl="0"/>
            <a:r>
              <a:rPr lang="cy-GB" b="1" i="0" u="none" strike="noStrike" dirty="0">
                <a:effectLst/>
                <a:latin typeface="inherit"/>
              </a:rPr>
              <a:t>Fy Mhrofiadau Heriol</a:t>
            </a:r>
          </a:p>
          <a:p>
            <a:pPr rtl="0"/>
            <a:r>
              <a:rPr lang="cy-GB" b="1" i="0" u="none" strike="noStrike" dirty="0">
                <a:effectLst/>
                <a:latin typeface="inherit"/>
              </a:rPr>
              <a:t>Coreograffi a Chaneuon</a:t>
            </a:r>
            <a:endParaRPr lang="en-GB" b="1" i="0" u="none" strike="noStrike">
              <a:effectLst/>
              <a:latin typeface="inherit"/>
            </a:endParaRPr>
          </a:p>
          <a:p>
            <a:pPr rtl="0"/>
            <a:r>
              <a:rPr lang="en-GB" sz="1800" b="1" dirty="0">
                <a:latin typeface="inherit"/>
              </a:rPr>
              <a:t>Sut </a:t>
            </a:r>
            <a:r>
              <a:rPr lang="en-GB" sz="1800" b="1" dirty="0" err="1">
                <a:latin typeface="inherit"/>
              </a:rPr>
              <a:t>roedd</a:t>
            </a:r>
            <a:r>
              <a:rPr lang="en-GB" sz="1800" b="1" dirty="0">
                <a:latin typeface="inherit"/>
              </a:rPr>
              <a:t> </a:t>
            </a:r>
            <a:r>
              <a:rPr lang="en-GB" sz="1800" b="1" dirty="0" err="1">
                <a:latin typeface="inherit"/>
              </a:rPr>
              <a:t>gwithio</a:t>
            </a:r>
            <a:r>
              <a:rPr lang="en-GB" sz="1800" b="1" dirty="0">
                <a:latin typeface="inherit"/>
              </a:rPr>
              <a:t> </a:t>
            </a:r>
            <a:r>
              <a:rPr lang="en-GB" sz="1800" b="1" dirty="0" err="1">
                <a:latin typeface="inherit"/>
              </a:rPr>
              <a:t>mewn</a:t>
            </a:r>
            <a:r>
              <a:rPr lang="en-GB" sz="1800" b="1" dirty="0">
                <a:latin typeface="inherit"/>
              </a:rPr>
              <a:t> </a:t>
            </a:r>
            <a:r>
              <a:rPr lang="en-GB" sz="1800" b="1" dirty="0" err="1">
                <a:latin typeface="inherit"/>
              </a:rPr>
              <a:t>Ensamble</a:t>
            </a:r>
            <a:r>
              <a:rPr lang="en-GB" sz="1800" b="1" dirty="0">
                <a:latin typeface="inherit"/>
              </a:rPr>
              <a:t> </a:t>
            </a:r>
            <a:r>
              <a:rPr lang="en-GB" b="1" dirty="0">
                <a:latin typeface="inherit"/>
              </a:rPr>
              <a:t>ac </a:t>
            </a:r>
            <a:r>
              <a:rPr lang="en-GB" b="1" dirty="0" err="1">
                <a:latin typeface="inherit"/>
              </a:rPr>
              <a:t>beth</a:t>
            </a:r>
            <a:r>
              <a:rPr lang="en-GB" b="1" dirty="0">
                <a:latin typeface="inherit"/>
              </a:rPr>
              <a:t> </a:t>
            </a:r>
            <a:r>
              <a:rPr lang="en-GB" b="1" dirty="0" err="1">
                <a:latin typeface="inherit"/>
              </a:rPr>
              <a:t>roedd</a:t>
            </a:r>
            <a:r>
              <a:rPr lang="en-GB" b="1" dirty="0">
                <a:latin typeface="inherit"/>
              </a:rPr>
              <a:t> y positive ac negative </a:t>
            </a:r>
            <a:endParaRPr lang="en-GB" sz="1800" b="1" i="0" u="none" strike="noStrike">
              <a:effectLst/>
              <a:latin typeface="Nunito" pitchFamily="2" charset="77"/>
            </a:endParaRPr>
          </a:p>
          <a:p>
            <a:pPr marL="0" indent="0">
              <a:buNone/>
            </a:pPr>
            <a:endParaRPr lang="en-US" sz="1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908E80-2392-A58F-EEB2-EE63378882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76D00-6106-43BB-8923-18C7A7C520E4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4AA2F1-CC44-35CF-7A34-1B814A19A9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2FBC74-35D9-C062-A1B7-A5F83C6DD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5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77DE83-1D3C-F974-E1BA-106FC35AAF96}"/>
              </a:ext>
            </a:extLst>
          </p:cNvPr>
          <p:cNvSpPr txBox="1"/>
          <p:nvPr/>
        </p:nvSpPr>
        <p:spPr>
          <a:xfrm>
            <a:off x="8693814" y="458482"/>
            <a:ext cx="341162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 err="1"/>
              <a:t>LLuniau</a:t>
            </a:r>
            <a:r>
              <a:rPr lang="en-GB" sz="2000" b="1" dirty="0"/>
              <a:t> o Amazing Grace </a:t>
            </a:r>
          </a:p>
        </p:txBody>
      </p:sp>
      <p:pic>
        <p:nvPicPr>
          <p:cNvPr id="8" name="Picture 7" descr="A person in a suit&#10;&#10;AI-generated content may be incorrect.">
            <a:extLst>
              <a:ext uri="{FF2B5EF4-FFF2-40B4-BE49-F238E27FC236}">
                <a16:creationId xmlns:a16="http://schemas.microsoft.com/office/drawing/2014/main" id="{6524531A-CC0B-948D-8FFD-8C25D30BB9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2378" y="2797480"/>
            <a:ext cx="2906942" cy="2379946"/>
          </a:xfrm>
          <a:prstGeom prst="rect">
            <a:avLst/>
          </a:prstGeom>
        </p:spPr>
      </p:pic>
      <p:pic>
        <p:nvPicPr>
          <p:cNvPr id="9" name="Picture 8" descr="A group of people sitting on a stage&#10;&#10;AI-generated content may be incorrect.">
            <a:extLst>
              <a:ext uri="{FF2B5EF4-FFF2-40B4-BE49-F238E27FC236}">
                <a16:creationId xmlns:a16="http://schemas.microsoft.com/office/drawing/2014/main" id="{D2D86331-BD73-D826-AC92-18E613675F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6370" y="2557397"/>
            <a:ext cx="3296274" cy="2171178"/>
          </a:xfrm>
          <a:prstGeom prst="rect">
            <a:avLst/>
          </a:prstGeom>
        </p:spPr>
      </p:pic>
      <p:pic>
        <p:nvPicPr>
          <p:cNvPr id="10" name="Picture 9" descr="A group of people sitting on a stage&#10;&#10;AI-generated content may be incorrect.">
            <a:extLst>
              <a:ext uri="{FF2B5EF4-FFF2-40B4-BE49-F238E27FC236}">
                <a16:creationId xmlns:a16="http://schemas.microsoft.com/office/drawing/2014/main" id="{36197B60-D91D-521A-3B79-1A383B264F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3063" y="4686758"/>
            <a:ext cx="3200011" cy="2171309"/>
          </a:xfrm>
          <a:prstGeom prst="rect">
            <a:avLst/>
          </a:prstGeom>
        </p:spPr>
      </p:pic>
      <p:pic>
        <p:nvPicPr>
          <p:cNvPr id="11" name="Picture 10" descr="A group of people on a stage&#10;&#10;AI-generated content may be incorrect.">
            <a:extLst>
              <a:ext uri="{FF2B5EF4-FFF2-40B4-BE49-F238E27FC236}">
                <a16:creationId xmlns:a16="http://schemas.microsoft.com/office/drawing/2014/main" id="{7D89E30E-88C9-350F-A476-4B8D1AF07E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85429" y="4874713"/>
            <a:ext cx="2921716" cy="1983289"/>
          </a:xfrm>
          <a:prstGeom prst="rect">
            <a:avLst/>
          </a:prstGeom>
        </p:spPr>
      </p:pic>
      <p:pic>
        <p:nvPicPr>
          <p:cNvPr id="12" name="Picture 11" descr="A group of people on a stage holding flags&#10;&#10;AI-generated content may be incorrect.">
            <a:extLst>
              <a:ext uri="{FF2B5EF4-FFF2-40B4-BE49-F238E27FC236}">
                <a16:creationId xmlns:a16="http://schemas.microsoft.com/office/drawing/2014/main" id="{753BA691-3461-C275-EA59-F9DE6F96E0A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82701" y="1221288"/>
            <a:ext cx="2513392" cy="2077233"/>
          </a:xfrm>
          <a:prstGeom prst="rect">
            <a:avLst/>
          </a:prstGeom>
        </p:spPr>
      </p:pic>
      <p:pic>
        <p:nvPicPr>
          <p:cNvPr id="13" name="Picture 12" descr="A person with microphone on stage with people singing&#10;&#10;AI-generated content may be incorrect.">
            <a:extLst>
              <a:ext uri="{FF2B5EF4-FFF2-40B4-BE49-F238E27FC236}">
                <a16:creationId xmlns:a16="http://schemas.microsoft.com/office/drawing/2014/main" id="{DF406E4D-A092-819B-7811-B26529A5E19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05557" y="1012520"/>
            <a:ext cx="2785873" cy="1983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275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04B3BEAC-1213-CA3D-9504-112B42E38EF6}"/>
              </a:ext>
            </a:extLst>
          </p:cNvPr>
          <p:cNvSpPr txBox="1"/>
          <p:nvPr/>
        </p:nvSpPr>
        <p:spPr>
          <a:xfrm>
            <a:off x="225699" y="330193"/>
            <a:ext cx="5069198" cy="222228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500" kern="1200" cap="all" baseline="0" err="1">
                <a:solidFill>
                  <a:srgbClr val="00B050"/>
                </a:solidFill>
                <a:latin typeface="+mj-lt"/>
                <a:ea typeface="+mj-ea"/>
                <a:cs typeface="+mj-cs"/>
              </a:rPr>
              <a:t>Myfyrio'n</a:t>
            </a:r>
            <a:r>
              <a:rPr lang="en-US" sz="2500" kern="1200" cap="all" baseline="0" dirty="0">
                <a:solidFill>
                  <a:srgbClr val="00B05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500" kern="1200" cap="all" baseline="0" err="1">
                <a:solidFill>
                  <a:srgbClr val="00B050"/>
                </a:solidFill>
                <a:latin typeface="+mj-lt"/>
                <a:ea typeface="+mj-ea"/>
                <a:cs typeface="+mj-cs"/>
              </a:rPr>
              <a:t>feirniadol</a:t>
            </a:r>
            <a:r>
              <a:rPr lang="en-US" sz="2500" kern="1200" cap="all" baseline="0" dirty="0">
                <a:solidFill>
                  <a:srgbClr val="00B05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500" kern="1200" cap="all" baseline="0" err="1">
                <a:solidFill>
                  <a:srgbClr val="00B050"/>
                </a:solidFill>
                <a:latin typeface="+mj-lt"/>
                <a:ea typeface="+mj-ea"/>
                <a:cs typeface="+mj-cs"/>
              </a:rPr>
              <a:t>ar</a:t>
            </a:r>
            <a:r>
              <a:rPr lang="en-US" sz="2500" kern="1200" cap="all" baseline="0" dirty="0">
                <a:solidFill>
                  <a:srgbClr val="00B050"/>
                </a:solidFill>
                <a:latin typeface="+mj-lt"/>
                <a:ea typeface="+mj-ea"/>
                <a:cs typeface="+mj-cs"/>
              </a:rPr>
              <a:t> y </a:t>
            </a:r>
            <a:r>
              <a:rPr lang="en-US" sz="2500" kern="1200" cap="all" baseline="0" err="1">
                <a:solidFill>
                  <a:srgbClr val="00B050"/>
                </a:solidFill>
                <a:latin typeface="+mj-lt"/>
                <a:ea typeface="+mj-ea"/>
                <a:cs typeface="+mj-cs"/>
              </a:rPr>
              <a:t>pethau</a:t>
            </a:r>
            <a:r>
              <a:rPr lang="en-US" sz="2500" kern="1200" cap="all" baseline="0" dirty="0">
                <a:solidFill>
                  <a:srgbClr val="00B05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500" kern="1200" cap="all" baseline="0" err="1">
                <a:solidFill>
                  <a:srgbClr val="00B050"/>
                </a:solidFill>
                <a:latin typeface="+mj-lt"/>
                <a:ea typeface="+mj-ea"/>
                <a:cs typeface="+mj-cs"/>
              </a:rPr>
              <a:t>cadarnhaol</a:t>
            </a:r>
            <a:r>
              <a:rPr lang="en-US" sz="2500" kern="1200" cap="all" baseline="0" dirty="0">
                <a:solidFill>
                  <a:srgbClr val="00B050"/>
                </a:solidFill>
                <a:latin typeface="+mj-lt"/>
                <a:ea typeface="+mj-ea"/>
                <a:cs typeface="+mj-cs"/>
              </a:rPr>
              <a:t> a </a:t>
            </a:r>
            <a:r>
              <a:rPr lang="en-US" sz="2500" kern="1200" cap="all" baseline="0" err="1">
                <a:solidFill>
                  <a:srgbClr val="00B050"/>
                </a:solidFill>
                <a:latin typeface="+mj-lt"/>
                <a:ea typeface="+mj-ea"/>
                <a:cs typeface="+mj-cs"/>
              </a:rPr>
              <a:t>negyddol</a:t>
            </a:r>
            <a:r>
              <a:rPr lang="en-US" sz="2500" kern="1200" cap="all" baseline="0" dirty="0">
                <a:solidFill>
                  <a:srgbClr val="00B050"/>
                </a:solidFill>
                <a:latin typeface="+mj-lt"/>
                <a:ea typeface="+mj-ea"/>
                <a:cs typeface="+mj-cs"/>
              </a:rPr>
              <a:t> o </a:t>
            </a:r>
            <a:r>
              <a:rPr lang="en-US" sz="2500" kern="1200" cap="all" baseline="0" err="1">
                <a:solidFill>
                  <a:srgbClr val="00B050"/>
                </a:solidFill>
                <a:latin typeface="+mj-lt"/>
                <a:ea typeface="+mj-ea"/>
                <a:cs typeface="+mj-cs"/>
              </a:rPr>
              <a:t>gydweithio</a:t>
            </a:r>
            <a:r>
              <a:rPr lang="en-US" sz="2500" kern="1200" cap="all" baseline="0" dirty="0">
                <a:solidFill>
                  <a:srgbClr val="00B05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500" kern="1200" cap="all" baseline="0" err="1">
                <a:solidFill>
                  <a:srgbClr val="00B050"/>
                </a:solidFill>
                <a:latin typeface="+mj-lt"/>
                <a:ea typeface="+mj-ea"/>
                <a:cs typeface="+mj-cs"/>
              </a:rPr>
              <a:t>yng</a:t>
            </a:r>
            <a:r>
              <a:rPr lang="en-US" sz="2500" kern="1200" cap="all" baseline="0" dirty="0">
                <a:solidFill>
                  <a:srgbClr val="00B05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500" kern="1200" cap="all" baseline="0" err="1">
                <a:solidFill>
                  <a:srgbClr val="00B050"/>
                </a:solidFill>
                <a:latin typeface="+mj-lt"/>
                <a:ea typeface="+mj-ea"/>
                <a:cs typeface="+mj-cs"/>
              </a:rPr>
              <a:t>nghyd-destun</a:t>
            </a:r>
            <a:r>
              <a:rPr lang="en-US" sz="2500" kern="1200" cap="all" baseline="0" dirty="0">
                <a:solidFill>
                  <a:srgbClr val="00B05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500" kern="1200" cap="all" baseline="0" err="1">
                <a:solidFill>
                  <a:srgbClr val="00B050"/>
                </a:solidFill>
                <a:latin typeface="+mj-lt"/>
                <a:ea typeface="+mj-ea"/>
                <a:cs typeface="+mj-cs"/>
              </a:rPr>
              <a:t>perfformiad</a:t>
            </a:r>
            <a:r>
              <a:rPr lang="en-US" sz="2500" kern="1200" cap="all" baseline="0" dirty="0">
                <a:solidFill>
                  <a:srgbClr val="00B050"/>
                </a:solidFill>
                <a:latin typeface="+mj-lt"/>
                <a:ea typeface="+mj-ea"/>
                <a:cs typeface="+mj-cs"/>
              </a:rPr>
              <a:t>/</a:t>
            </a:r>
            <a:r>
              <a:rPr lang="en-US" sz="2500" kern="1200" cap="all" baseline="0" err="1">
                <a:solidFill>
                  <a:srgbClr val="00B050"/>
                </a:solidFill>
                <a:latin typeface="+mj-lt"/>
                <a:ea typeface="+mj-ea"/>
                <a:cs typeface="+mj-cs"/>
              </a:rPr>
              <a:t>cynhyrchiad</a:t>
            </a:r>
            <a:r>
              <a:rPr lang="en-US" sz="2500" kern="1200" cap="all" baseline="0" dirty="0">
                <a:solidFill>
                  <a:srgbClr val="00B050"/>
                </a:solidFill>
                <a:latin typeface="+mj-lt"/>
                <a:ea typeface="+mj-ea"/>
                <a:cs typeface="+mj-cs"/>
              </a:rPr>
              <a:t> Theatr?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500" b="0" kern="1200" cap="all" baseline="0">
              <a:latin typeface="+mj-lt"/>
              <a:ea typeface="+mj-ea"/>
              <a:cs typeface="+mj-cs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7E3DB6-9604-119A-147D-87313E70E6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172" y="6490524"/>
            <a:ext cx="2841959" cy="3361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4E2E664-B024-4B15-A27C-3009EED3249B}" type="datetime1">
              <a:rPr lang="en-US" smtClean="0"/>
              <a:pPr>
                <a:spcAft>
                  <a:spcPts val="600"/>
                </a:spcAft>
              </a:pPr>
              <a:t>11/30/2025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167AE3-F49B-E352-A529-8E3AAB9EEF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48431" y="6490524"/>
            <a:ext cx="457200" cy="3361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4C450F2-3BB4-4AE4-8A35-A9D7AEA4C850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89816C-FC87-50FB-3351-EE36390D659E}"/>
              </a:ext>
            </a:extLst>
          </p:cNvPr>
          <p:cNvSpPr txBox="1"/>
          <p:nvPr/>
        </p:nvSpPr>
        <p:spPr>
          <a:xfrm>
            <a:off x="7051273" y="712018"/>
            <a:ext cx="483376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6471CF2-61D0-6479-1C37-2517981FBD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7124571"/>
              </p:ext>
            </p:extLst>
          </p:nvPr>
        </p:nvGraphicFramePr>
        <p:xfrm>
          <a:off x="4008590" y="2165437"/>
          <a:ext cx="6310193" cy="4513978"/>
        </p:xfrm>
        <a:graphic>
          <a:graphicData uri="http://schemas.openxmlformats.org/drawingml/2006/table">
            <a:tbl>
              <a:tblPr firstRow="1" bandRow="1">
                <a:solidFill>
                  <a:srgbClr val="F2F2F2">
                    <a:alpha val="45098"/>
                  </a:srgbClr>
                </a:solidFill>
                <a:tableStyleId>{5C22544A-7EE6-4342-B048-85BDC9FD1C3A}</a:tableStyleId>
              </a:tblPr>
              <a:tblGrid>
                <a:gridCol w="3028526">
                  <a:extLst>
                    <a:ext uri="{9D8B030D-6E8A-4147-A177-3AD203B41FA5}">
                      <a16:colId xmlns:a16="http://schemas.microsoft.com/office/drawing/2014/main" val="1730198544"/>
                    </a:ext>
                  </a:extLst>
                </a:gridCol>
                <a:gridCol w="3281667">
                  <a:extLst>
                    <a:ext uri="{9D8B030D-6E8A-4147-A177-3AD203B41FA5}">
                      <a16:colId xmlns:a16="http://schemas.microsoft.com/office/drawing/2014/main" val="4080145584"/>
                    </a:ext>
                  </a:extLst>
                </a:gridCol>
              </a:tblGrid>
              <a:tr h="605914">
                <a:tc>
                  <a:txBody>
                    <a:bodyPr/>
                    <a:lstStyle/>
                    <a:p>
                      <a:r>
                        <a:rPr lang="en-GB" sz="2800" b="0" cap="none" spc="0" dirty="0">
                          <a:solidFill>
                            <a:schemeClr val="bg1"/>
                          </a:solidFill>
                        </a:rPr>
                        <a:t>Positives </a:t>
                      </a:r>
                    </a:p>
                  </a:txBody>
                  <a:tcPr marL="185437" marR="185437" marT="185437" marB="92718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cap="none" spc="0" dirty="0">
                          <a:solidFill>
                            <a:schemeClr val="bg1"/>
                          </a:solidFill>
                        </a:rPr>
                        <a:t>Negatives </a:t>
                      </a:r>
                    </a:p>
                  </a:txBody>
                  <a:tcPr marL="185437" marR="185437" marT="185437" marB="92718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06070805"/>
                  </a:ext>
                </a:extLst>
              </a:tr>
              <a:tr h="633879"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Skill Development </a:t>
                      </a:r>
                    </a:p>
                    <a:p>
                      <a:pPr lvl="0">
                        <a:buNone/>
                      </a:pPr>
                      <a:r>
                        <a:rPr lang="en-GB" sz="1600" cap="none" spc="0" err="1">
                          <a:solidFill>
                            <a:schemeClr val="tx1"/>
                          </a:solidFill>
                        </a:rPr>
                        <a:t>Gwithio</a:t>
                      </a: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cap="none" spc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cap="none" spc="0" err="1">
                          <a:solidFill>
                            <a:schemeClr val="tx1"/>
                          </a:solidFill>
                        </a:rPr>
                        <a:t>dda</a:t>
                      </a: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cap="none" spc="0" err="1">
                          <a:solidFill>
                            <a:schemeClr val="tx1"/>
                          </a:solidFill>
                        </a:rPr>
                        <a:t>mewn</a:t>
                      </a: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cap="none" spc="0" err="1">
                          <a:solidFill>
                            <a:schemeClr val="tx1"/>
                          </a:solidFill>
                        </a:rPr>
                        <a:t>Ensamble</a:t>
                      </a: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L="185437" marR="185437" marT="185437" marB="9271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Pobol </a:t>
                      </a:r>
                      <a:r>
                        <a:rPr lang="en-GB" sz="1600" cap="none" spc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cap="none" spc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cap="none" spc="0" err="1">
                          <a:solidFill>
                            <a:schemeClr val="tx1"/>
                          </a:solidFill>
                        </a:rPr>
                        <a:t>tynnu</a:t>
                      </a: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cap="none" spc="0" err="1">
                          <a:solidFill>
                            <a:schemeClr val="tx1"/>
                          </a:solidFill>
                        </a:rPr>
                        <a:t>Pwysau</a:t>
                      </a: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. </a:t>
                      </a:r>
                    </a:p>
                  </a:txBody>
                  <a:tcPr marL="185437" marR="185437" marT="185437" marB="9271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7659664"/>
                  </a:ext>
                </a:extLst>
              </a:tr>
              <a:tr h="633879"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Decisions making Skill </a:t>
                      </a:r>
                    </a:p>
                  </a:txBody>
                  <a:tcPr marL="185437" marR="185437" marT="185437" marB="9271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Communication Breakdown </a:t>
                      </a:r>
                    </a:p>
                  </a:txBody>
                  <a:tcPr marL="185437" marR="185437" marT="185437" marB="9271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6496923"/>
                  </a:ext>
                </a:extLst>
              </a:tr>
              <a:tr h="633879">
                <a:tc>
                  <a:txBody>
                    <a:bodyPr/>
                    <a:lstStyle/>
                    <a:p>
                      <a:r>
                        <a:rPr lang="en-GB" sz="1600" cap="none" spc="0" dirty="0" err="1">
                          <a:solidFill>
                            <a:schemeClr val="tx1"/>
                          </a:solidFill>
                        </a:rPr>
                        <a:t>Syniadau</a:t>
                      </a: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cap="none" spc="0" dirty="0" err="1">
                          <a:solidFill>
                            <a:schemeClr val="tx1"/>
                          </a:solidFill>
                        </a:rPr>
                        <a:t>angenrheidiol</a:t>
                      </a: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L="185437" marR="185437" marT="185437" marB="9271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85437" marR="185437" marT="185437" marB="9271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8610319"/>
                  </a:ext>
                </a:extLst>
              </a:tr>
              <a:tr h="633879"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Supportive and productive </a:t>
                      </a:r>
                      <a:r>
                        <a:rPr lang="en-GB" sz="1600" cap="none" spc="0" err="1">
                          <a:solidFill>
                            <a:schemeClr val="tx1"/>
                          </a:solidFill>
                        </a:rPr>
                        <a:t>collabortaion</a:t>
                      </a: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. </a:t>
                      </a:r>
                    </a:p>
                  </a:txBody>
                  <a:tcPr marL="185437" marR="185437" marT="185437" marB="9271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85437" marR="185437" marT="185437" marB="9271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424633"/>
                  </a:ext>
                </a:extLst>
              </a:tr>
              <a:tr h="633879"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More can be accomplished than working alone. </a:t>
                      </a:r>
                    </a:p>
                  </a:txBody>
                  <a:tcPr marL="185437" marR="185437" marT="185437" marB="9271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85437" marR="185437" marT="185437" marB="9271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99522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86905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651FD-EAC1-DF57-BC41-17C2064E8F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933" y="320040"/>
            <a:ext cx="10587990" cy="1390650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800" dirty="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800" b="1" dirty="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Gwerthuso</a:t>
            </a:r>
            <a:r>
              <a:rPr lang="en-US" sz="2800" b="1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 a </a:t>
            </a:r>
            <a:r>
              <a:rPr lang="en-US" sz="2800" b="1" dirty="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myfyrio</a:t>
            </a:r>
            <a:r>
              <a:rPr lang="en-US" sz="2800" b="1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800" b="1" dirty="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ar</a:t>
            </a:r>
            <a:r>
              <a:rPr lang="en-US" sz="2800" b="1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800" b="1" dirty="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fy</a:t>
            </a:r>
            <a:r>
              <a:rPr lang="en-US" sz="2800" b="1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2800" b="1" dirty="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heriau</a:t>
            </a:r>
            <a:r>
              <a:rPr lang="en-US" sz="2800" b="1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800" b="1" dirty="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personol</a:t>
            </a:r>
            <a:r>
              <a:rPr lang="en-US" sz="2800" b="1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 a </a:t>
            </a:r>
            <a:r>
              <a:rPr lang="en-US" sz="2800" b="1" dirty="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cyfraniad</a:t>
            </a:r>
            <a:r>
              <a:rPr lang="en-US" sz="2800" b="1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 at </a:t>
            </a:r>
            <a:r>
              <a:rPr lang="en-US" sz="2800" b="1" dirty="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greu</a:t>
            </a:r>
            <a:r>
              <a:rPr lang="en-US" sz="2800" b="1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 darn </a:t>
            </a:r>
            <a:r>
              <a:rPr lang="en-US" sz="2800" b="1" dirty="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newydd</a:t>
            </a:r>
            <a:r>
              <a:rPr lang="en-US" sz="2800" b="1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 o </a:t>
            </a:r>
            <a:r>
              <a:rPr lang="en-US" sz="2800" b="1" dirty="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theatr</a:t>
            </a:r>
            <a:r>
              <a:rPr lang="en-US" sz="2800" b="1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?</a:t>
            </a:r>
          </a:p>
          <a:p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7BCEE3-55DC-E1D5-3E92-4C89CDEF7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C1D43-E95A-44CE-BF39-AC264176BC74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B8DCF8-37CA-FCE1-9708-570F78ACB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7</a:t>
            </a:fld>
            <a:endParaRPr lang="en-US" dirty="0"/>
          </a:p>
        </p:txBody>
      </p:sp>
      <p:pic>
        <p:nvPicPr>
          <p:cNvPr id="3" name="Picture 2" descr="A white paper with red writing on it&#10;&#10;AI-generated content may be incorrect.">
            <a:extLst>
              <a:ext uri="{FF2B5EF4-FFF2-40B4-BE49-F238E27FC236}">
                <a16:creationId xmlns:a16="http://schemas.microsoft.com/office/drawing/2014/main" id="{98F7DD43-5D54-157F-ED89-90821C7227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890" b="9418"/>
          <a:stretch>
            <a:fillRect/>
          </a:stretch>
        </p:blipFill>
        <p:spPr>
          <a:xfrm>
            <a:off x="4385414" y="1481203"/>
            <a:ext cx="2745029" cy="3625897"/>
          </a:xfrm>
          <a:prstGeom prst="rect">
            <a:avLst/>
          </a:prstGeom>
        </p:spPr>
      </p:pic>
      <p:pic>
        <p:nvPicPr>
          <p:cNvPr id="4" name="Picture 3" descr="A white board with writing on it&#10;&#10;AI-generated content may be incorrect.">
            <a:extLst>
              <a:ext uri="{FF2B5EF4-FFF2-40B4-BE49-F238E27FC236}">
                <a16:creationId xmlns:a16="http://schemas.microsoft.com/office/drawing/2014/main" id="{99D6C82C-D3B6-5F20-698B-05C1A3241F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3428" y="1220244"/>
            <a:ext cx="2745940" cy="3531949"/>
          </a:xfrm>
          <a:prstGeom prst="rect">
            <a:avLst/>
          </a:prstGeom>
        </p:spPr>
      </p:pic>
      <p:pic>
        <p:nvPicPr>
          <p:cNvPr id="11" name="Picture 10" descr="A white paper with red writing on it&#10;&#10;AI-generated content may be incorrect.">
            <a:extLst>
              <a:ext uri="{FF2B5EF4-FFF2-40B4-BE49-F238E27FC236}">
                <a16:creationId xmlns:a16="http://schemas.microsoft.com/office/drawing/2014/main" id="{1EC68F56-7302-99C8-59F5-1276543B85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51120" y="779092"/>
            <a:ext cx="2355677" cy="3239675"/>
          </a:xfrm>
          <a:prstGeom prst="rect">
            <a:avLst/>
          </a:prstGeom>
        </p:spPr>
      </p:pic>
      <p:pic>
        <p:nvPicPr>
          <p:cNvPr id="13" name="Picture 12" descr="A person holding a piece of paper&#10;&#10;AI-generated content may be incorrect.">
            <a:extLst>
              <a:ext uri="{FF2B5EF4-FFF2-40B4-BE49-F238E27FC236}">
                <a16:creationId xmlns:a16="http://schemas.microsoft.com/office/drawing/2014/main" id="{EA022CF0-CED3-43CD-DA22-4DBDE8473A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59171" y="4602728"/>
            <a:ext cx="2147170" cy="1505603"/>
          </a:xfrm>
          <a:prstGeom prst="rect">
            <a:avLst/>
          </a:prstGeom>
        </p:spPr>
      </p:pic>
      <p:pic>
        <p:nvPicPr>
          <p:cNvPr id="14" name="Picture 13" descr="A group of women standing in a room&#10;&#10;AI-generated content may be incorrect.">
            <a:extLst>
              <a:ext uri="{FF2B5EF4-FFF2-40B4-BE49-F238E27FC236}">
                <a16:creationId xmlns:a16="http://schemas.microsoft.com/office/drawing/2014/main" id="{ACC40F45-C9AC-5176-84A1-DDF8E90629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87887" y="4200395"/>
            <a:ext cx="1746176" cy="1067192"/>
          </a:xfrm>
          <a:prstGeom prst="rect">
            <a:avLst/>
          </a:prstGeom>
        </p:spPr>
      </p:pic>
      <p:pic>
        <p:nvPicPr>
          <p:cNvPr id="15" name="Picture 14" descr="Two women sitting on the floor&#10;&#10;AI-generated content may be incorrect.">
            <a:extLst>
              <a:ext uri="{FF2B5EF4-FFF2-40B4-BE49-F238E27FC236}">
                <a16:creationId xmlns:a16="http://schemas.microsoft.com/office/drawing/2014/main" id="{C23D24BD-5937-D38D-D084-2DCC43A3E3D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9489" y="4515503"/>
            <a:ext cx="1631936" cy="1188277"/>
          </a:xfrm>
          <a:prstGeom prst="rect">
            <a:avLst/>
          </a:prstGeom>
        </p:spPr>
      </p:pic>
      <p:pic>
        <p:nvPicPr>
          <p:cNvPr id="17" name="Picture 16" descr="A group of people sitting in chairs&#10;&#10;AI-generated content may be incorrect.">
            <a:extLst>
              <a:ext uri="{FF2B5EF4-FFF2-40B4-BE49-F238E27FC236}">
                <a16:creationId xmlns:a16="http://schemas.microsoft.com/office/drawing/2014/main" id="{E6DFC727-B607-1A0E-68F9-9F8ABFFF710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00935" y="5273457"/>
            <a:ext cx="1928142" cy="138451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9681F07-545E-5E05-8575-D29334634A20}"/>
              </a:ext>
            </a:extLst>
          </p:cNvPr>
          <p:cNvSpPr txBox="1"/>
          <p:nvPr/>
        </p:nvSpPr>
        <p:spPr>
          <a:xfrm>
            <a:off x="128476" y="1230145"/>
            <a:ext cx="3452666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ea typeface="+mn-lt"/>
                <a:cs typeface="+mn-lt"/>
                <a:hlinkClick r:id="rId9"/>
              </a:rPr>
              <a:t>https://docs.google.com/document/d/1XLFG15iRUP1U-sfvYfcW8fQ9H3rN0Sr8u2yGaITMO-8/edit?tab=t.0</a:t>
            </a:r>
            <a:endParaRPr lang="en-US">
              <a:ea typeface="+mn-lt"/>
              <a:cs typeface="+mn-lt"/>
            </a:endParaRPr>
          </a:p>
          <a:p>
            <a:endParaRPr lang="en-GB" dirty="0"/>
          </a:p>
          <a:p>
            <a:r>
              <a:rPr lang="en-GB" dirty="0">
                <a:ea typeface="+mn-lt"/>
                <a:cs typeface="+mn-lt"/>
                <a:hlinkClick r:id="rId10"/>
              </a:rPr>
              <a:t>https://docs.google.com/document/d/1eClHmryokL7cs78nUf-pHGpMJJmYq3_6PgZX2_J5NcM/edit?tab=t.0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11"/>
              </a:rPr>
              <a:t>https://docs.google.com/document/d/1SixzQiLUfSPYjYpEOtpR2izUj2RC1FWB1NSyu8eBSEU/edit?tab=t.0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95579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1BD2400-94AD-31F6-37F1-0D93921947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461AE3-EE8B-D6AA-C542-739A07913E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0" y="6492240"/>
            <a:ext cx="2651760" cy="33832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ABC5C81-4B4A-4C1A-B255-174CB9D3D2AE}" type="datetime1">
              <a:rPr lang="en-US" smtClean="0"/>
              <a:pPr>
                <a:spcAft>
                  <a:spcPts val="600"/>
                </a:spcAft>
              </a:pPr>
              <a:t>11/30/2025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20D08B-C7CA-70C3-F459-4B8F8CFD3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48431" y="6490524"/>
            <a:ext cx="457200" cy="336141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4C450F2-3BB4-4AE4-8A35-A9D7AEA4C850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CC805DE-6236-DB23-722E-94E7E8806510}"/>
              </a:ext>
            </a:extLst>
          </p:cNvPr>
          <p:cNvSpPr txBox="1"/>
          <p:nvPr/>
        </p:nvSpPr>
        <p:spPr>
          <a:xfrm>
            <a:off x="565501" y="173317"/>
            <a:ext cx="10308521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Myfyrio'n</a:t>
            </a:r>
            <a:r>
              <a:rPr lang="en-US" sz="2800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80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feirniadol</a:t>
            </a:r>
            <a:r>
              <a:rPr lang="en-US" sz="2800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80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ar</a:t>
            </a:r>
            <a:r>
              <a:rPr lang="en-US" sz="2800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80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ba</a:t>
            </a:r>
            <a:r>
              <a:rPr lang="en-US" sz="2800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80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sgiliau</a:t>
            </a:r>
            <a:r>
              <a:rPr lang="en-US" sz="2800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US" sz="280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2800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80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benodol</a:t>
            </a:r>
            <a:r>
              <a:rPr lang="en-US" sz="2800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80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lleisiol</a:t>
            </a:r>
            <a:r>
              <a:rPr lang="en-US" sz="2800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US" sz="280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corfforol</a:t>
            </a:r>
            <a:r>
              <a:rPr lang="en-US" sz="2800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 a </a:t>
            </a:r>
            <a:r>
              <a:rPr lang="en-US" sz="280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gwaith</a:t>
            </a:r>
            <a:r>
              <a:rPr lang="en-US" sz="2800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80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testun</a:t>
            </a:r>
            <a:r>
              <a:rPr lang="en-US" sz="2800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 a </a:t>
            </a:r>
            <a:r>
              <a:rPr lang="en-US" sz="280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ddefnyddiwyd</a:t>
            </a:r>
            <a:r>
              <a:rPr lang="en-US" sz="2800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80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sydd</a:t>
            </a:r>
            <a:r>
              <a:rPr lang="en-US" sz="2800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80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wedi'u</a:t>
            </a:r>
            <a:r>
              <a:rPr lang="en-US" sz="2800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80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hymgorffori</a:t>
            </a:r>
            <a:r>
              <a:rPr lang="en-US" sz="2800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80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2800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 y broses </a:t>
            </a:r>
            <a:r>
              <a:rPr lang="en-US" sz="280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ymarfer</a:t>
            </a:r>
            <a:r>
              <a:rPr lang="en-US" sz="2800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 a </a:t>
            </a:r>
            <a:r>
              <a:rPr lang="en-US" sz="2800" err="1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pherfformio</a:t>
            </a:r>
            <a:r>
              <a:rPr lang="en-US" sz="2800" dirty="0">
                <a:solidFill>
                  <a:srgbClr val="00B050"/>
                </a:solidFill>
                <a:latin typeface="Calibri"/>
                <a:ea typeface="Calibri"/>
                <a:cs typeface="Calibri"/>
              </a:rPr>
              <a:t>?</a:t>
            </a:r>
            <a:endParaRPr lang="en-US" sz="2800" dirty="0">
              <a:solidFill>
                <a:srgbClr val="00B050"/>
              </a:solidFill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76C4B5C8-0DAC-D95D-7AAA-D695E1D8FA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0716650"/>
              </p:ext>
            </p:extLst>
          </p:nvPr>
        </p:nvGraphicFramePr>
        <p:xfrm>
          <a:off x="305738" y="2087023"/>
          <a:ext cx="7649679" cy="373170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596850">
                  <a:extLst>
                    <a:ext uri="{9D8B030D-6E8A-4147-A177-3AD203B41FA5}">
                      <a16:colId xmlns:a16="http://schemas.microsoft.com/office/drawing/2014/main" val="177446616"/>
                    </a:ext>
                  </a:extLst>
                </a:gridCol>
                <a:gridCol w="2502939">
                  <a:extLst>
                    <a:ext uri="{9D8B030D-6E8A-4147-A177-3AD203B41FA5}">
                      <a16:colId xmlns:a16="http://schemas.microsoft.com/office/drawing/2014/main" val="1605325491"/>
                    </a:ext>
                  </a:extLst>
                </a:gridCol>
                <a:gridCol w="2549890">
                  <a:extLst>
                    <a:ext uri="{9D8B030D-6E8A-4147-A177-3AD203B41FA5}">
                      <a16:colId xmlns:a16="http://schemas.microsoft.com/office/drawing/2014/main" val="597641076"/>
                    </a:ext>
                  </a:extLst>
                </a:gridCol>
              </a:tblGrid>
              <a:tr h="1079325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475"/>
                        </a:lnSpc>
                        <a:buNone/>
                      </a:pPr>
                      <a:r>
                        <a:rPr lang="en-US" sz="2500" b="0" i="0" u="none" strike="noStrike">
                          <a:solidFill>
                            <a:srgbClr val="FFFFFF"/>
                          </a:solidFill>
                          <a:effectLst/>
                          <a:latin typeface="Neue Haas Grotesk Text Pro" panose="020B0504020202020204" pitchFamily="34" charset="0"/>
                        </a:rPr>
                        <a:t>Benodol Lleisiol, 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174317" marR="266643" marT="134083" marB="134083" anchor="ctr">
                    <a:lnL w="15802" cap="flat" cmpd="sng" algn="ctr">
                      <a:solidFill>
                        <a:srgbClr val="1313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02" cap="flat" cmpd="sng" algn="ctr">
                      <a:solidFill>
                        <a:srgbClr val="1313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31313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475"/>
                        </a:lnSpc>
                        <a:buNone/>
                      </a:pPr>
                      <a:r>
                        <a:rPr lang="en-US" sz="2500" b="0" i="0" u="none" strike="noStrike">
                          <a:solidFill>
                            <a:srgbClr val="FFFFFF"/>
                          </a:solidFill>
                          <a:effectLst/>
                          <a:latin typeface="Neue Haas Grotesk Text Pro" panose="020B0504020202020204" pitchFamily="34" charset="0"/>
                        </a:rPr>
                        <a:t>Gwaith Corfforol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174317" marR="266643" marT="134083" marB="134083" anchor="ctr">
                    <a:lnL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02" cap="flat" cmpd="sng" algn="ctr">
                      <a:solidFill>
                        <a:srgbClr val="1313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31313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2475"/>
                        </a:lnSpc>
                        <a:buNone/>
                      </a:pPr>
                      <a:r>
                        <a:rPr lang="en-US" sz="2500" b="0" i="0">
                          <a:solidFill>
                            <a:srgbClr val="FFFFFF"/>
                          </a:solidFill>
                          <a:effectLst/>
                          <a:latin typeface="Neue Haas Grotesk Text Pro" panose="020B0504020202020204" pitchFamily="34" charset="0"/>
                        </a:rPr>
                        <a:t>Gwaith Testun. </a:t>
                      </a:r>
                      <a:endParaRPr lang="en-US" b="1" i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174317" marR="266643" marT="134083" marB="134083" anchor="ctr">
                    <a:lnL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02" cap="flat" cmpd="sng" algn="ctr">
                      <a:solidFill>
                        <a:srgbClr val="1313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02" cap="flat" cmpd="sng" algn="ctr">
                      <a:solidFill>
                        <a:srgbClr val="1313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3131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6275261"/>
                  </a:ext>
                </a:extLst>
              </a:tr>
              <a:tr h="80374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75"/>
                        </a:lnSpc>
                        <a:buNone/>
                      </a:pPr>
                      <a:r>
                        <a:rPr lang="en-US" sz="1600" b="0" i="0">
                          <a:solidFill>
                            <a:srgbClr val="131313"/>
                          </a:solidFill>
                          <a:effectLst/>
                          <a:latin typeface="Neue Haas Grotesk Text Pro" panose="020B0504020202020204" pitchFamily="34" charset="0"/>
                        </a:rPr>
                        <a:t>Accen Comedic </a:t>
                      </a:r>
                      <a:endParaRPr lang="en-US" b="0" i="0">
                        <a:solidFill>
                          <a:srgbClr val="131313"/>
                        </a:solidFill>
                        <a:effectLst/>
                      </a:endParaRPr>
                    </a:p>
                  </a:txBody>
                  <a:tcPr marL="174317" marR="266643" marT="134083" marB="134083" anchor="ctr">
                    <a:lnL w="15802" cap="flat" cmpd="sng" algn="ctr">
                      <a:solidFill>
                        <a:srgbClr val="1313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75"/>
                        </a:lnSpc>
                        <a:buNone/>
                      </a:pPr>
                      <a:r>
                        <a:rPr lang="en-US" sz="1600" b="0" i="0">
                          <a:solidFill>
                            <a:srgbClr val="131313"/>
                          </a:solidFill>
                          <a:effectLst/>
                          <a:latin typeface="Neue Haas Grotesk Text Pro" panose="020B0504020202020204" pitchFamily="34" charset="0"/>
                        </a:rPr>
                        <a:t>Posture Closed yn y s Kinapo </a:t>
                      </a:r>
                      <a:endParaRPr lang="en-US" b="0" i="0">
                        <a:solidFill>
                          <a:srgbClr val="131313"/>
                        </a:solidFill>
                        <a:effectLst/>
                      </a:endParaRPr>
                    </a:p>
                  </a:txBody>
                  <a:tcPr marL="174317" marR="266643" marT="134083" marB="134083" anchor="ctr">
                    <a:lnL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75"/>
                        </a:lnSpc>
                        <a:buNone/>
                      </a:pPr>
                      <a:r>
                        <a:rPr lang="en-US" sz="1600" b="0" i="0">
                          <a:solidFill>
                            <a:srgbClr val="131313"/>
                          </a:solidFill>
                          <a:effectLst/>
                          <a:latin typeface="Neue Haas Grotesk Text Pro" panose="020B0504020202020204" pitchFamily="34" charset="0"/>
                        </a:rPr>
                        <a:t>Scenes hefo people ac ben fy hu. </a:t>
                      </a:r>
                      <a:endParaRPr lang="en-US" b="0" i="0">
                        <a:solidFill>
                          <a:srgbClr val="131313"/>
                        </a:solidFill>
                        <a:effectLst/>
                      </a:endParaRPr>
                    </a:p>
                  </a:txBody>
                  <a:tcPr marL="174317" marR="266643" marT="134083" marB="134083" anchor="ctr">
                    <a:lnL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02" cap="flat" cmpd="sng" algn="ctr">
                      <a:solidFill>
                        <a:srgbClr val="1313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1214222"/>
                  </a:ext>
                </a:extLst>
              </a:tr>
              <a:tr h="80374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75"/>
                        </a:lnSpc>
                        <a:buNone/>
                      </a:pPr>
                      <a:r>
                        <a:rPr lang="en-US" sz="1600" b="0" i="0">
                          <a:solidFill>
                            <a:srgbClr val="131313"/>
                          </a:solidFill>
                          <a:effectLst/>
                          <a:latin typeface="Neue Haas Grotesk Text Pro" panose="020B0504020202020204" pitchFamily="34" charset="0"/>
                        </a:rPr>
                        <a:t>Traw uchel </a:t>
                      </a:r>
                      <a:endParaRPr lang="en-US" b="0" i="0">
                        <a:solidFill>
                          <a:srgbClr val="131313"/>
                        </a:solidFill>
                        <a:effectLst/>
                      </a:endParaRPr>
                    </a:p>
                  </a:txBody>
                  <a:tcPr marL="174317" marR="266643" marT="134083" marB="134083" anchor="ctr">
                    <a:lnL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75"/>
                        </a:lnSpc>
                        <a:buNone/>
                      </a:pPr>
                      <a:r>
                        <a:rPr lang="en-US" sz="1600" b="0" i="0">
                          <a:solidFill>
                            <a:srgbClr val="131313"/>
                          </a:solidFill>
                          <a:effectLst/>
                          <a:latin typeface="Neue Haas Grotesk Text Pro" panose="020B0504020202020204" pitchFamily="34" charset="0"/>
                        </a:rPr>
                        <a:t>Posture agored trwu y befformiad </a:t>
                      </a:r>
                      <a:endParaRPr lang="en-US" b="0" i="0">
                        <a:solidFill>
                          <a:srgbClr val="131313"/>
                        </a:solidFill>
                        <a:effectLst/>
                      </a:endParaRPr>
                    </a:p>
                  </a:txBody>
                  <a:tcPr marL="174317" marR="266643" marT="134083" marB="134083" anchor="ctr">
                    <a:lnL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75"/>
                        </a:lnSpc>
                        <a:buNone/>
                      </a:pPr>
                      <a:r>
                        <a:rPr lang="en-US" sz="1600" b="0" i="0">
                          <a:solidFill>
                            <a:srgbClr val="131313"/>
                          </a:solidFill>
                          <a:effectLst/>
                          <a:latin typeface="Neue Haas Grotesk Text Pro" panose="020B0504020202020204" pitchFamily="34" charset="0"/>
                        </a:rPr>
                        <a:t>Comedic scenes </a:t>
                      </a:r>
                      <a:endParaRPr lang="en-US" b="0" i="0">
                        <a:solidFill>
                          <a:srgbClr val="131313"/>
                        </a:solidFill>
                        <a:effectLst/>
                      </a:endParaRPr>
                    </a:p>
                  </a:txBody>
                  <a:tcPr marL="174317" marR="266643" marT="134083" marB="134083" anchor="ctr">
                    <a:lnL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02" cap="flat" cmpd="sng" algn="ctr">
                      <a:solidFill>
                        <a:srgbClr val="1313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5652059"/>
                  </a:ext>
                </a:extLst>
              </a:tr>
              <a:tr h="104488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75"/>
                        </a:lnSpc>
                        <a:buNone/>
                      </a:pPr>
                      <a:r>
                        <a:rPr lang="en-US" sz="1600" b="0" i="0">
                          <a:solidFill>
                            <a:srgbClr val="131313"/>
                          </a:solidFill>
                          <a:effectLst/>
                          <a:latin typeface="Neue Haas Grotesk Text Pro" panose="020B0504020202020204" pitchFamily="34" charset="0"/>
                        </a:rPr>
                        <a:t>Amazing grace canu, Accen Deheuol</a:t>
                      </a:r>
                      <a:endParaRPr lang="en-US" b="0" i="0">
                        <a:solidFill>
                          <a:srgbClr val="131313"/>
                        </a:solidFill>
                        <a:effectLst/>
                      </a:endParaRPr>
                    </a:p>
                  </a:txBody>
                  <a:tcPr marL="174317" marR="266643" marT="134083" marB="134083" anchor="ctr">
                    <a:lnL w="15802" cap="flat" cmpd="sng" algn="ctr">
                      <a:solidFill>
                        <a:srgbClr val="1313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75"/>
                        </a:lnSpc>
                        <a:buNone/>
                      </a:pPr>
                      <a:r>
                        <a:rPr lang="en-US" sz="1600" b="0" i="0">
                          <a:solidFill>
                            <a:srgbClr val="131313"/>
                          </a:solidFill>
                          <a:effectLst/>
                          <a:latin typeface="Neue Haas Grotesk Text Pro" panose="020B0504020202020204" pitchFamily="34" charset="0"/>
                        </a:rPr>
                        <a:t>Chorgraphy mwy advanced yn Amazing Grace </a:t>
                      </a:r>
                      <a:endParaRPr lang="en-US" b="0" i="0">
                        <a:solidFill>
                          <a:srgbClr val="131313"/>
                        </a:solidFill>
                        <a:effectLst/>
                      </a:endParaRPr>
                    </a:p>
                  </a:txBody>
                  <a:tcPr marL="174317" marR="266643" marT="134083" marB="134083" anchor="ctr">
                    <a:lnL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75"/>
                        </a:lnSpc>
                        <a:buNone/>
                      </a:pPr>
                      <a:r>
                        <a:rPr lang="en-US" sz="1600" b="0" i="0">
                          <a:solidFill>
                            <a:srgbClr val="131313"/>
                          </a:solidFill>
                          <a:effectLst/>
                          <a:latin typeface="Neue Haas Grotesk Text Pro" panose="020B0504020202020204" pitchFamily="34" charset="0"/>
                        </a:rPr>
                        <a:t>Dysgu y scenes yn y dau befformiad </a:t>
                      </a:r>
                      <a:endParaRPr lang="en-US" b="0" i="0">
                        <a:solidFill>
                          <a:srgbClr val="131313"/>
                        </a:solidFill>
                        <a:effectLst/>
                      </a:endParaRPr>
                    </a:p>
                  </a:txBody>
                  <a:tcPr marL="174317" marR="266643" marT="134083" marB="134083" anchor="ctr">
                    <a:lnL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5802" cap="flat" cmpd="sng" algn="ctr">
                      <a:solidFill>
                        <a:srgbClr val="1313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989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7783448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BBAF659B-2313-ABD5-B653-876D445C0180}"/>
              </a:ext>
            </a:extLst>
          </p:cNvPr>
          <p:cNvSpPr txBox="1"/>
          <p:nvPr/>
        </p:nvSpPr>
        <p:spPr>
          <a:xfrm>
            <a:off x="8208004" y="1713975"/>
            <a:ext cx="3905561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en-GB" sz="2100" dirty="0" err="1">
                <a:solidFill>
                  <a:srgbClr val="1F1F1F"/>
                </a:solidFill>
                <a:latin typeface="Consolas"/>
              </a:rPr>
              <a:t>Eglurwch</a:t>
            </a:r>
            <a:r>
              <a:rPr lang="en-GB" sz="2100" dirty="0">
                <a:solidFill>
                  <a:srgbClr val="1F1F1F"/>
                </a:solidFill>
                <a:latin typeface="Consolas"/>
              </a:rPr>
              <a:t> </a:t>
            </a:r>
            <a:r>
              <a:rPr lang="en-GB" sz="2100" dirty="0" err="1">
                <a:solidFill>
                  <a:srgbClr val="1F1F1F"/>
                </a:solidFill>
                <a:latin typeface="Consolas"/>
              </a:rPr>
              <a:t>popeth</a:t>
            </a:r>
            <a:r>
              <a:rPr lang="en-GB" sz="2100" dirty="0">
                <a:solidFill>
                  <a:srgbClr val="1F1F1F"/>
                </a:solidFill>
                <a:latin typeface="Consolas"/>
              </a:rPr>
              <a:t> </a:t>
            </a:r>
            <a:r>
              <a:rPr lang="en-GB" sz="2100" dirty="0" err="1">
                <a:solidFill>
                  <a:srgbClr val="1F1F1F"/>
                </a:solidFill>
                <a:latin typeface="Consolas"/>
              </a:rPr>
              <a:t>ar</a:t>
            </a:r>
            <a:r>
              <a:rPr lang="en-GB" sz="2100" dirty="0">
                <a:solidFill>
                  <a:srgbClr val="1F1F1F"/>
                </a:solidFill>
                <a:latin typeface="Consolas"/>
              </a:rPr>
              <a:t> y </a:t>
            </a:r>
            <a:r>
              <a:rPr lang="en-GB" sz="2100" dirty="0" err="1">
                <a:solidFill>
                  <a:srgbClr val="1F1F1F"/>
                </a:solidFill>
                <a:latin typeface="Consolas"/>
              </a:rPr>
              <a:t>pwyntiau</a:t>
            </a:r>
            <a:r>
              <a:rPr lang="en-GB" sz="2100" dirty="0">
                <a:solidFill>
                  <a:srgbClr val="1F1F1F"/>
                </a:solidFill>
                <a:latin typeface="Consolas"/>
              </a:rPr>
              <a:t> </a:t>
            </a:r>
            <a:r>
              <a:rPr lang="en-GB" sz="2100" dirty="0" err="1">
                <a:solidFill>
                  <a:srgbClr val="1F1F1F"/>
                </a:solidFill>
                <a:latin typeface="Consolas"/>
              </a:rPr>
              <a:t>bwled</a:t>
            </a:r>
            <a:endParaRPr lang="en-GB" dirty="0" err="1">
              <a:solidFill>
                <a:srgbClr val="131313"/>
              </a:solidFill>
              <a:latin typeface="Neue Haas Grotesk Text Pro"/>
            </a:endParaRPr>
          </a:p>
          <a:p>
            <a:pPr marL="342900" indent="-342900">
              <a:buAutoNum type="arabicPeriod"/>
            </a:pPr>
            <a:r>
              <a:rPr lang="en-GB" sz="2100" dirty="0" err="1">
                <a:solidFill>
                  <a:srgbClr val="1F1F1F"/>
                </a:solidFill>
                <a:latin typeface="Consolas"/>
              </a:rPr>
              <a:t>Eglurwch</a:t>
            </a:r>
            <a:r>
              <a:rPr lang="en-GB" sz="2100" dirty="0">
                <a:solidFill>
                  <a:srgbClr val="1F1F1F"/>
                </a:solidFill>
                <a:latin typeface="Consolas"/>
              </a:rPr>
              <a:t> </a:t>
            </a:r>
            <a:r>
              <a:rPr lang="en-GB" sz="2100" dirty="0" err="1">
                <a:solidFill>
                  <a:srgbClr val="1F1F1F"/>
                </a:solidFill>
                <a:latin typeface="Consolas"/>
              </a:rPr>
              <a:t>beth</a:t>
            </a:r>
            <a:r>
              <a:rPr lang="en-GB" sz="2100" dirty="0">
                <a:solidFill>
                  <a:srgbClr val="1F1F1F"/>
                </a:solidFill>
                <a:latin typeface="Consolas"/>
              </a:rPr>
              <a:t> </a:t>
            </a:r>
            <a:r>
              <a:rPr lang="en-GB" sz="2100" dirty="0" err="1">
                <a:solidFill>
                  <a:srgbClr val="1F1F1F"/>
                </a:solidFill>
                <a:latin typeface="Consolas"/>
              </a:rPr>
              <a:t>oedd</a:t>
            </a:r>
            <a:r>
              <a:rPr lang="en-GB" sz="2100" dirty="0">
                <a:solidFill>
                  <a:srgbClr val="1F1F1F"/>
                </a:solidFill>
                <a:latin typeface="Consolas"/>
              </a:rPr>
              <a:t> </a:t>
            </a:r>
            <a:r>
              <a:rPr lang="en-GB" sz="2100" dirty="0" err="1">
                <a:solidFill>
                  <a:srgbClr val="1F1F1F"/>
                </a:solidFill>
                <a:latin typeface="Consolas"/>
              </a:rPr>
              <a:t>eich</a:t>
            </a:r>
            <a:r>
              <a:rPr lang="en-GB" sz="2100" dirty="0">
                <a:solidFill>
                  <a:srgbClr val="1F1F1F"/>
                </a:solidFill>
                <a:latin typeface="Consolas"/>
              </a:rPr>
              <a:t> </a:t>
            </a:r>
            <a:r>
              <a:rPr lang="en-GB" sz="2100" dirty="0" err="1">
                <a:solidFill>
                  <a:srgbClr val="1F1F1F"/>
                </a:solidFill>
                <a:latin typeface="Consolas"/>
              </a:rPr>
              <a:t>Prosesau</a:t>
            </a:r>
            <a:r>
              <a:rPr lang="en-GB" sz="2100" dirty="0">
                <a:solidFill>
                  <a:srgbClr val="1F1F1F"/>
                </a:solidFill>
                <a:latin typeface="Consolas"/>
              </a:rPr>
              <a:t> </a:t>
            </a:r>
            <a:r>
              <a:rPr lang="en-GB" sz="2100" dirty="0" err="1">
                <a:solidFill>
                  <a:srgbClr val="1F1F1F"/>
                </a:solidFill>
                <a:latin typeface="Consolas"/>
              </a:rPr>
              <a:t>Drwy'r</a:t>
            </a:r>
            <a:r>
              <a:rPr lang="en-GB" sz="2100" dirty="0">
                <a:solidFill>
                  <a:srgbClr val="1F1F1F"/>
                </a:solidFill>
                <a:latin typeface="Consolas"/>
              </a:rPr>
              <a:t> </a:t>
            </a:r>
            <a:r>
              <a:rPr lang="en-GB" sz="2100" dirty="0" err="1">
                <a:solidFill>
                  <a:srgbClr val="1F1F1F"/>
                </a:solidFill>
                <a:latin typeface="Consolas"/>
              </a:rPr>
              <a:t>Prosiect</a:t>
            </a:r>
            <a:r>
              <a:rPr lang="en-GB" sz="2100" dirty="0">
                <a:solidFill>
                  <a:srgbClr val="1F1F1F"/>
                </a:solidFill>
                <a:latin typeface="Consolas"/>
              </a:rPr>
              <a:t> </a:t>
            </a:r>
            <a:r>
              <a:rPr lang="en-GB" sz="2100" dirty="0" err="1">
                <a:solidFill>
                  <a:srgbClr val="1F1F1F"/>
                </a:solidFill>
                <a:latin typeface="Consolas"/>
              </a:rPr>
              <a:t>Cydweithredol</a:t>
            </a:r>
            <a:r>
              <a:rPr lang="en-GB" sz="2100" dirty="0">
                <a:solidFill>
                  <a:srgbClr val="1F1F1F"/>
                </a:solidFill>
                <a:latin typeface="Consolas"/>
              </a:rPr>
              <a:t> </a:t>
            </a:r>
            <a:r>
              <a:rPr lang="en-GB" sz="2100" dirty="0" err="1">
                <a:solidFill>
                  <a:srgbClr val="1F1F1F"/>
                </a:solidFill>
                <a:latin typeface="Consolas"/>
              </a:rPr>
              <a:t>a'ch</a:t>
            </a:r>
            <a:r>
              <a:rPr lang="en-GB" sz="2100" dirty="0">
                <a:solidFill>
                  <a:srgbClr val="1F1F1F"/>
                </a:solidFill>
                <a:latin typeface="Consolas"/>
              </a:rPr>
              <a:t> Amazing Grace </a:t>
            </a:r>
          </a:p>
          <a:p>
            <a:pPr marL="342900" indent="-342900">
              <a:buAutoNum type="arabicPeriod"/>
            </a:pPr>
            <a:r>
              <a:rPr lang="en-GB" sz="2100" dirty="0">
                <a:solidFill>
                  <a:srgbClr val="1F1F1F"/>
                </a:solidFill>
                <a:latin typeface="Consolas"/>
              </a:rPr>
              <a:t>Be </a:t>
            </a:r>
            <a:r>
              <a:rPr lang="en-GB" sz="2100" dirty="0" err="1">
                <a:solidFill>
                  <a:srgbClr val="1F1F1F"/>
                </a:solidFill>
                <a:latin typeface="Consolas"/>
              </a:rPr>
              <a:t>oedd</a:t>
            </a:r>
            <a:r>
              <a:rPr lang="en-GB" sz="2100" dirty="0">
                <a:solidFill>
                  <a:srgbClr val="1F1F1F"/>
                </a:solidFill>
                <a:latin typeface="Consolas"/>
              </a:rPr>
              <a:t>  broses fi </a:t>
            </a:r>
            <a:r>
              <a:rPr lang="en-GB" sz="2100" dirty="0" err="1">
                <a:solidFill>
                  <a:srgbClr val="1F1F1F"/>
                </a:solidFill>
                <a:latin typeface="Consolas"/>
              </a:rPr>
              <a:t>cyn</a:t>
            </a:r>
            <a:r>
              <a:rPr lang="en-GB" sz="2100" dirty="0">
                <a:solidFill>
                  <a:srgbClr val="1F1F1F"/>
                </a:solidFill>
                <a:latin typeface="Consolas"/>
              </a:rPr>
              <a:t> </a:t>
            </a:r>
            <a:r>
              <a:rPr lang="en-GB" sz="2100" dirty="0" err="1">
                <a:solidFill>
                  <a:srgbClr val="1F1F1F"/>
                </a:solidFill>
                <a:latin typeface="Consolas"/>
              </a:rPr>
              <a:t>perfformio</a:t>
            </a:r>
            <a:r>
              <a:rPr lang="en-GB" sz="2100" dirty="0">
                <a:solidFill>
                  <a:srgbClr val="1F1F1F"/>
                </a:solidFill>
                <a:latin typeface="Consolas"/>
              </a:rPr>
              <a:t> Amazing grace. </a:t>
            </a:r>
          </a:p>
          <a:p>
            <a:pPr marL="342900" indent="-342900">
              <a:buAutoNum type="arabicPeriod"/>
            </a:pPr>
            <a:r>
              <a:rPr lang="en-GB" sz="2100" dirty="0">
                <a:latin typeface="Consolas"/>
              </a:rPr>
              <a:t>Be </a:t>
            </a:r>
            <a:r>
              <a:rPr lang="en-GB" sz="2100" dirty="0" err="1">
                <a:latin typeface="Consolas"/>
              </a:rPr>
              <a:t>oedd</a:t>
            </a:r>
            <a:r>
              <a:rPr lang="en-GB" sz="2100" dirty="0">
                <a:latin typeface="Consolas"/>
              </a:rPr>
              <a:t> proses fi </a:t>
            </a:r>
            <a:r>
              <a:rPr lang="en-GB" sz="2100" dirty="0" err="1">
                <a:latin typeface="Consolas"/>
              </a:rPr>
              <a:t>cyn</a:t>
            </a:r>
            <a:r>
              <a:rPr lang="en-GB" sz="2100" dirty="0">
                <a:latin typeface="Consolas"/>
              </a:rPr>
              <a:t> </a:t>
            </a:r>
            <a:r>
              <a:rPr lang="en-GB" sz="2100" dirty="0" err="1">
                <a:latin typeface="Consolas"/>
              </a:rPr>
              <a:t>dangos</a:t>
            </a:r>
            <a:r>
              <a:rPr lang="en-GB" sz="2100" dirty="0">
                <a:latin typeface="Consolas"/>
              </a:rPr>
              <a:t> y </a:t>
            </a:r>
            <a:r>
              <a:rPr lang="en-GB" sz="2100" dirty="0" err="1">
                <a:latin typeface="Consolas"/>
              </a:rPr>
              <a:t>bwthyn</a:t>
            </a:r>
            <a:r>
              <a:rPr lang="en-GB" sz="2100" dirty="0">
                <a:latin typeface="Consolas"/>
              </a:rPr>
              <a:t> </a:t>
            </a:r>
            <a:r>
              <a:rPr lang="en-GB" sz="2100" dirty="0" err="1">
                <a:latin typeface="Consolas"/>
              </a:rPr>
              <a:t>i</a:t>
            </a:r>
            <a:r>
              <a:rPr lang="en-GB" sz="2100" dirty="0">
                <a:latin typeface="Consolas"/>
              </a:rPr>
              <a:t> </a:t>
            </a:r>
            <a:r>
              <a:rPr lang="en-GB" sz="2100" dirty="0" err="1">
                <a:latin typeface="Consolas"/>
              </a:rPr>
              <a:t>gynulleidfa</a:t>
            </a:r>
            <a:r>
              <a:rPr lang="en-GB" sz="2100" dirty="0">
                <a:latin typeface="Consolas"/>
              </a:rPr>
              <a:t>.</a:t>
            </a:r>
            <a:r>
              <a:rPr lang="en-GB" dirty="0">
                <a:latin typeface="Consolas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3843724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25F693-4F64-CF54-5B4B-2DF6018FEF2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143000" y="702821"/>
            <a:ext cx="9371457" cy="5459854"/>
          </a:xfrm>
        </p:spPr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884121-7F37-2140-6712-826F416F18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EDC87-0EBE-4D2E-8804-E5F0EDA0B797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3811C6-EFA3-F71C-C980-884F5B26FB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9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C184816-D5FC-8937-83A0-A68281AA37D4}"/>
              </a:ext>
            </a:extLst>
          </p:cNvPr>
          <p:cNvSpPr txBox="1"/>
          <p:nvPr/>
        </p:nvSpPr>
        <p:spPr>
          <a:xfrm>
            <a:off x="3049784" y="2948784"/>
            <a:ext cx="496826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>
                <a:solidFill>
                  <a:srgbClr val="1F1F1F"/>
                </a:solidFill>
                <a:latin typeface="Cooper Black"/>
              </a:rPr>
              <a:t>Diolch am </a:t>
            </a:r>
            <a:r>
              <a:rPr lang="en-GB" sz="4000" err="1">
                <a:solidFill>
                  <a:srgbClr val="1F1F1F"/>
                </a:solidFill>
                <a:latin typeface="Cooper Black"/>
              </a:rPr>
              <a:t>Wrando</a:t>
            </a:r>
            <a:endParaRPr lang="en-US" sz="4000" err="1">
              <a:latin typeface="Cooper Black"/>
            </a:endParaRPr>
          </a:p>
        </p:txBody>
      </p:sp>
    </p:spTree>
    <p:extLst>
      <p:ext uri="{BB962C8B-B14F-4D97-AF65-F5344CB8AC3E}">
        <p14:creationId xmlns:p14="http://schemas.microsoft.com/office/powerpoint/2010/main" val="3407406254"/>
      </p:ext>
    </p:extLst>
  </p:cSld>
  <p:clrMapOvr>
    <a:masterClrMapping/>
  </p:clrMapOvr>
</p:sld>
</file>

<file path=ppt/theme/theme1.xml><?xml version="1.0" encoding="utf-8"?>
<a:theme xmlns:a="http://schemas.openxmlformats.org/drawingml/2006/main" name="OasisVTI">
  <a:themeElements>
    <a:clrScheme name="Oasis">
      <a:dk1>
        <a:srgbClr val="131313"/>
      </a:dk1>
      <a:lt1>
        <a:sysClr val="window" lastClr="FFFFFF"/>
      </a:lt1>
      <a:dk2>
        <a:srgbClr val="3D3C33"/>
      </a:dk2>
      <a:lt2>
        <a:srgbClr val="F0EDE6"/>
      </a:lt2>
      <a:accent1>
        <a:srgbClr val="A57361"/>
      </a:accent1>
      <a:accent2>
        <a:srgbClr val="BE8856"/>
      </a:accent2>
      <a:accent3>
        <a:srgbClr val="BD9075"/>
      </a:accent3>
      <a:accent4>
        <a:srgbClr val="939081"/>
      </a:accent4>
      <a:accent5>
        <a:srgbClr val="A16D4C"/>
      </a:accent5>
      <a:accent6>
        <a:srgbClr val="8C8662"/>
      </a:accent6>
      <a:hlink>
        <a:srgbClr val="A57361"/>
      </a:hlink>
      <a:folHlink>
        <a:srgbClr val="8C8662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asis_win32_DN_V3" id="{65F5DFDA-B6D8-4F37-85B8-E95C858FA146}" vid="{998F2FB7-179B-41D4-99FF-60A4C828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99038C17-BDB3-4721-A558-8B6A63F5753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EE88E53-1348-4048-BE11-4BFB7428CF5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4C70EC8-9E20-414A-9F27-409BF8438796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590</Words>
  <Application>Microsoft Office PowerPoint</Application>
  <PresentationFormat>Widescreen</PresentationFormat>
  <Paragraphs>119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OasisVTI</vt:lpstr>
      <vt:lpstr>Cyflwyniad proseiect cydweithredol </vt:lpstr>
      <vt:lpstr>Cynnwys y cyflwyniad </vt:lpstr>
      <vt:lpstr>PowerPoint Presentation</vt:lpstr>
      <vt:lpstr>sut mae gweithio ar y cyd yn helpu wrth weithio mewn grŵp? </vt:lpstr>
      <vt:lpstr>Amazing Grace – cydweithio fel rhan o Ensemble. </vt:lpstr>
      <vt:lpstr>PowerPoint Presentation</vt:lpstr>
      <vt:lpstr> Gwerthuso a myfyrio ar fy heriau personol a cyfraniad at greu darn newydd o theatr?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Collaboration  Project Presentation</dc:title>
  <dc:creator/>
  <cp:lastModifiedBy>Ella Fostersmith (2303827)</cp:lastModifiedBy>
  <cp:revision>675</cp:revision>
  <dcterms:created xsi:type="dcterms:W3CDTF">2025-11-22T15:05:24Z</dcterms:created>
  <dcterms:modified xsi:type="dcterms:W3CDTF">2025-11-30T18:56:14Z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