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8"/>
  </p:handoutMasterIdLst>
  <p:sldIdLst>
    <p:sldId id="256" r:id="rId5"/>
    <p:sldId id="258" r:id="rId6"/>
    <p:sldId id="266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6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72" autoAdjust="0"/>
    <p:restoredTop sz="94660"/>
  </p:normalViewPr>
  <p:slideViewPr>
    <p:cSldViewPr>
      <p:cViewPr varScale="1">
        <p:scale>
          <a:sx n="115" d="100"/>
          <a:sy n="115" d="100"/>
        </p:scale>
        <p:origin x="148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11/06/2019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altLang="en-US" b="1" dirty="0">
                <a:latin typeface="Times New Roman" pitchFamily="18" charset="0"/>
                <a:cs typeface="Times New Roman" pitchFamily="18" charset="0"/>
              </a:rPr>
              <a:t>Hospitality and Guest Services</a:t>
            </a: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altLang="en-US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(M4X01915)</a:t>
            </a:r>
            <a:br>
              <a:rPr lang="en-GB" altLang="en-US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b="1" dirty="0"/>
              <a:t>	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</a:t>
            </a:r>
            <a:r>
              <a:rPr lang="en-GB" b="1" dirty="0" smtClean="0"/>
              <a:t>5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4800" b="1" dirty="0"/>
              <a:t>Assignment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b="1" dirty="0"/>
              <a:t>Students are required to undertake </a:t>
            </a:r>
            <a:r>
              <a:rPr lang="en-GB" altLang="en-US" b="1" dirty="0" smtClean="0"/>
              <a:t>an appraisal </a:t>
            </a:r>
            <a:r>
              <a:rPr lang="en-GB" altLang="en-US" b="1" dirty="0"/>
              <a:t>of a guest service experience </a:t>
            </a:r>
            <a:r>
              <a:rPr lang="en-GB" altLang="en-US" b="1" dirty="0" smtClean="0"/>
              <a:t>to demonstrate </a:t>
            </a:r>
            <a:r>
              <a:rPr lang="en-GB" altLang="en-US" b="1" dirty="0"/>
              <a:t>their understanding </a:t>
            </a:r>
            <a:r>
              <a:rPr lang="en-GB" altLang="en-US" b="1" dirty="0" smtClean="0"/>
              <a:t>and appreciation </a:t>
            </a:r>
            <a:r>
              <a:rPr lang="en-GB" altLang="en-US" b="1" dirty="0"/>
              <a:t>of cutting-edge guest </a:t>
            </a:r>
            <a:r>
              <a:rPr lang="en-GB" altLang="en-US" b="1" dirty="0" smtClean="0"/>
              <a:t>service strategies </a:t>
            </a:r>
            <a:r>
              <a:rPr lang="en-GB" altLang="en-US" b="1" dirty="0"/>
              <a:t>and their application in practice. </a:t>
            </a:r>
            <a:endParaRPr lang="en-GB" altLang="en-US" b="1" dirty="0" smtClean="0"/>
          </a:p>
          <a:p>
            <a:pPr marL="457200" lvl="1" indent="0" algn="just">
              <a:buNone/>
              <a:defRPr/>
            </a:pPr>
            <a:r>
              <a:rPr lang="en-GB" altLang="en-US" b="1" dirty="0" smtClean="0">
                <a:solidFill>
                  <a:srgbClr val="FF0000"/>
                </a:solidFill>
              </a:rPr>
              <a:t>Please use minimum of six (6) credible references for your work.</a:t>
            </a:r>
          </a:p>
          <a:p>
            <a:pPr marL="457200" lvl="1" indent="0" algn="just">
              <a:buNone/>
              <a:defRPr/>
            </a:pPr>
            <a:r>
              <a:rPr lang="en-GB" b="1" dirty="0">
                <a:solidFill>
                  <a:srgbClr val="FF0000"/>
                </a:solidFill>
              </a:rPr>
              <a:t>Group Presentation (4 students per group)</a:t>
            </a:r>
            <a:endParaRPr lang="en-US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elements/1.1/"/>
    <ds:schemaRef ds:uri="7534e9c7-d8a7-4ffa-a350-0e66096719e3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2113</TotalTime>
  <Words>58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Myriad Pro</vt:lpstr>
      <vt:lpstr>Times New Roman</vt:lpstr>
      <vt:lpstr>20140311PresentationUWTSDTemplate</vt:lpstr>
      <vt:lpstr>                    BA International Hotel Management   Hospitality and Guest Services (M4X01915)      </vt:lpstr>
      <vt:lpstr>Session 5 </vt:lpstr>
      <vt:lpstr>Assignment Workshop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220</cp:revision>
  <cp:lastPrinted>2019-01-28T19:43:23Z</cp:lastPrinted>
  <dcterms:created xsi:type="dcterms:W3CDTF">2018-04-28T09:52:16Z</dcterms:created>
  <dcterms:modified xsi:type="dcterms:W3CDTF">2019-06-11T13:36:52Z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