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67356-8622-483D-BE3C-309A6FB0C3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DAA1FE-98E0-4A71-A88A-593FE6DCF8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EA54B-6690-4DB1-964B-E976638C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FFAFD-8A4D-41A0-A07A-539F61876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A9B695-944B-4FCA-8969-7919F15A0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589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3F96D-EFE3-4A46-8BC4-29A5EEE27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298EA-AD31-4A64-9121-7EE381FF4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901C4-6AF5-4191-81C9-9F9992A1B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BDC7D9-FB34-47CC-BB65-82A2B9BFD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3272FE-90FC-4EDB-A5E1-48F728012F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046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C7377-9557-4357-B9CA-3654EC511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1A2301-E13C-4129-97F8-581920E9FF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E6FB35-7E1F-43AF-9623-D74C3360A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B2BB0-BE7A-4853-8386-9D87CB6CA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1A382-9DB3-42D9-BF85-4F6088CCB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9089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DA7E7-D5DC-4EF4-A985-21A4C3F47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5967B-8410-45F5-9686-6AF0F2A639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92A77A-5009-45F1-B3E5-FD87409BFB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8CBA8F-3AF7-4688-A1CA-30AB02CB2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1620C6-FE4D-454B-8ADA-A3EED1469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A991F2-1F55-4888-B7A9-E47BAF1B1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246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C8A65-EFC4-4DE3-9849-57D20B9F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9FCF09-68C7-4D6F-91CC-A11802077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7EBAB5-D296-459D-BF34-1B1ADEEBC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913425-88AB-4698-BA5A-B92599FE30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F79F1D-29BF-49EA-AEDD-E7A89377B8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94D500-07FA-4D2F-82E0-0BF3D4EB5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DD914CC-73A8-4FD1-986B-2CF2DF293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E1FF1-43A9-4364-B9BE-A06FBCAE4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5796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0F183-6BB1-4FE4-B926-CEFDD5936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CE1AD9-C735-4B1D-8209-91ABFC04E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54C431-669C-474F-8840-DF4460F77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640FC1-0973-425B-8775-34AE115CD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048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FA3D4-8073-470C-B239-27E1B7C6F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14E984-B06A-4881-A5D5-A28EB72D0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AFC8B-78BC-4EBE-AF91-ABFBA0746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299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01F72-3FA0-4514-95D0-67F006A39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E7695-8714-46FD-A644-66E2B325C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B5F26-372F-4D50-9431-A0558A6AAB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763A97-71A8-4424-AD13-87B2C8206D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8000B4-0282-40D6-BCDB-4C28DC406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E38B8A-5980-4A6D-8D5C-43D3975C2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2313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431AD-CC4F-46F6-B23B-658AB789F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F1B564-59EB-4E4F-A20F-774595EEC2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A741B9-091D-4C24-844A-F1402D60D9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194DF-B89B-4181-83BA-E1AD9DADB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2A75A4-43DB-4ECD-99FA-2BADF709D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50ADC7-C98A-444B-9372-FC4AF0319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192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42512-F324-4803-AEEF-A3763E051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F5D9D-2983-407A-AE02-60AF75157E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A5E2A-ED31-4C5E-9ED6-DC436400B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28E85-F0C2-4268-946A-B6D18A59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93C93E-9C7D-413F-B997-3C179E926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36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8731D4-1A20-4E55-9BB9-9746F6E89FB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D37335-2A10-44F6-9B7F-7A2756D135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395F0-7CF3-4C64-A9CC-90C76870A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138D4-6487-441F-B533-5712D5537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34EA2-21F5-4C59-8FA3-D7AC5E9A2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4887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222B09-9CEB-4547-81F5-8B6DC4A58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BA3513-F167-454A-BBDC-722653AF9A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51F4AC-984E-435E-9C5F-30C4B5104E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F9D66-A3B9-41BA-8068-389DDF7FAFF3}" type="datetimeFigureOut">
              <a:rPr lang="en-GB" smtClean="0"/>
              <a:t>21/01/2020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75FDA-FF17-4454-8FC5-65A3B434BD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8C9742-A1A0-4FC9-A148-617D094C41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F5C27-A301-44FC-A6AE-086AE19E2C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119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liparts.co/cartoon-black-sheep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13AD3E3-C3AD-4930-81A6-418F19FD5772}"/>
              </a:ext>
            </a:extLst>
          </p:cNvPr>
          <p:cNvSpPr txBox="1"/>
          <p:nvPr/>
        </p:nvSpPr>
        <p:spPr>
          <a:xfrm>
            <a:off x="1047565" y="443883"/>
            <a:ext cx="47317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Wednesday 22nd January</a:t>
            </a:r>
          </a:p>
          <a:p>
            <a:r>
              <a:rPr lang="en-GB" sz="1400" dirty="0" err="1"/>
              <a:t>Dydd</a:t>
            </a:r>
            <a:r>
              <a:rPr lang="en-GB" sz="1400" dirty="0"/>
              <a:t> </a:t>
            </a:r>
            <a:r>
              <a:rPr lang="en-GB" sz="1400" dirty="0" err="1"/>
              <a:t>Mercher</a:t>
            </a:r>
            <a:r>
              <a:rPr lang="en-GB" sz="1400" dirty="0"/>
              <a:t> 22 </a:t>
            </a:r>
            <a:r>
              <a:rPr lang="en-GB" sz="1400" dirty="0" err="1"/>
              <a:t>Ionawr</a:t>
            </a:r>
            <a:endParaRPr lang="en-GB" sz="1400" dirty="0"/>
          </a:p>
          <a:p>
            <a:r>
              <a:rPr lang="en-GB" sz="1400" dirty="0"/>
              <a:t>L.O. Use Welsh to write about my family.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EF087D6-9B8E-4039-9800-223192656E98}"/>
              </a:ext>
            </a:extLst>
          </p:cNvPr>
          <p:cNvSpPr/>
          <p:nvPr/>
        </p:nvSpPr>
        <p:spPr>
          <a:xfrm>
            <a:off x="827103" y="1609078"/>
            <a:ext cx="1303538" cy="22260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115C885-FC11-4A20-B705-0B559B33AD7F}"/>
              </a:ext>
            </a:extLst>
          </p:cNvPr>
          <p:cNvSpPr/>
          <p:nvPr/>
        </p:nvSpPr>
        <p:spPr>
          <a:xfrm>
            <a:off x="2444318" y="1586144"/>
            <a:ext cx="1303538" cy="22260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80C3476-B517-422A-8619-BDD5AB4174C3}"/>
              </a:ext>
            </a:extLst>
          </p:cNvPr>
          <p:cNvSpPr/>
          <p:nvPr/>
        </p:nvSpPr>
        <p:spPr>
          <a:xfrm>
            <a:off x="4061533" y="1586143"/>
            <a:ext cx="1303538" cy="22260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E7754A9-0CAE-4653-815E-8A2C0BED6733}"/>
              </a:ext>
            </a:extLst>
          </p:cNvPr>
          <p:cNvSpPr/>
          <p:nvPr/>
        </p:nvSpPr>
        <p:spPr>
          <a:xfrm>
            <a:off x="5678748" y="1586143"/>
            <a:ext cx="1303538" cy="22260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17D9A29-1462-446D-B9C1-E18B1AB26701}"/>
              </a:ext>
            </a:extLst>
          </p:cNvPr>
          <p:cNvSpPr/>
          <p:nvPr/>
        </p:nvSpPr>
        <p:spPr>
          <a:xfrm>
            <a:off x="7295963" y="1586143"/>
            <a:ext cx="1303538" cy="22260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45EC5E-C182-4078-85C8-1037E84D0C02}"/>
              </a:ext>
            </a:extLst>
          </p:cNvPr>
          <p:cNvSpPr/>
          <p:nvPr/>
        </p:nvSpPr>
        <p:spPr>
          <a:xfrm>
            <a:off x="8913178" y="1586142"/>
            <a:ext cx="1303538" cy="22260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01E5F91-118B-4BB9-9942-221D9E48A13D}"/>
              </a:ext>
            </a:extLst>
          </p:cNvPr>
          <p:cNvSpPr txBox="1"/>
          <p:nvPr/>
        </p:nvSpPr>
        <p:spPr>
          <a:xfrm>
            <a:off x="1047565" y="3986074"/>
            <a:ext cx="9524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Mam                       Tad                         </a:t>
            </a:r>
            <a:r>
              <a:rPr lang="en-GB" dirty="0" err="1"/>
              <a:t>Tadcu</a:t>
            </a:r>
            <a:r>
              <a:rPr lang="en-GB" dirty="0"/>
              <a:t>                   </a:t>
            </a:r>
            <a:r>
              <a:rPr lang="en-GB" dirty="0" err="1"/>
              <a:t>Mamgu</a:t>
            </a:r>
            <a:r>
              <a:rPr lang="en-GB" dirty="0"/>
              <a:t>                </a:t>
            </a:r>
            <a:r>
              <a:rPr lang="en-GB" dirty="0" err="1"/>
              <a:t>Brawd</a:t>
            </a:r>
            <a:r>
              <a:rPr lang="en-GB" dirty="0"/>
              <a:t>                    </a:t>
            </a:r>
            <a:r>
              <a:rPr lang="en-GB" dirty="0" err="1"/>
              <a:t>Chwaer</a:t>
            </a:r>
            <a:endParaRPr lang="en-GB" dirty="0"/>
          </a:p>
        </p:txBody>
      </p:sp>
      <p:pic>
        <p:nvPicPr>
          <p:cNvPr id="22" name="Picture 21" descr="A picture containing drawing&#10;&#10;Description automatically generated">
            <a:extLst>
              <a:ext uri="{FF2B5EF4-FFF2-40B4-BE49-F238E27FC236}">
                <a16:creationId xmlns:a16="http://schemas.microsoft.com/office/drawing/2014/main" id="{0B1D554A-3B4D-4944-B72C-A75C170AF541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49056" y="509605"/>
            <a:ext cx="927735" cy="667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486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Emmeline Morgan (1100271)</dc:creator>
  <cp:lastModifiedBy>Emmeline Morgan (1100271)</cp:lastModifiedBy>
  <cp:revision>1</cp:revision>
  <dcterms:created xsi:type="dcterms:W3CDTF">2020-01-21T20:38:08Z</dcterms:created>
  <dcterms:modified xsi:type="dcterms:W3CDTF">2020-01-21T20:38:37Z</dcterms:modified>
</cp:coreProperties>
</file>