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100" d="100"/>
          <a:sy n="100" d="100"/>
        </p:scale>
        <p:origin x="21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LCB7004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Quantitative Research Methods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4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US" altLang="en-US" sz="4800" b="1" dirty="0">
                <a:solidFill>
                  <a:schemeClr val="accent2"/>
                </a:solidFill>
              </a:rPr>
              <a:t>The IBM SPSS Statistics environment</a:t>
            </a:r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IBM SPSS Statistics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IBM SPSS Statistics</a:t>
            </a:r>
          </a:p>
        </p:txBody>
      </p:sp>
      <p:pic>
        <p:nvPicPr>
          <p:cNvPr id="7" name="Picture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2817" y="1920478"/>
            <a:ext cx="4012718" cy="356516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data editor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0325" y="1989435"/>
            <a:ext cx="4280221" cy="335409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variable view</a:t>
            </a:r>
          </a:p>
        </p:txBody>
      </p:sp>
      <p:pic>
        <p:nvPicPr>
          <p:cNvPr id="6" name="Picture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04735" y="2228362"/>
            <a:ext cx="5838939" cy="218644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3917032"/>
          </a:xfrm>
        </p:spPr>
        <p:txBody>
          <a:bodyPr/>
          <a:lstStyle/>
          <a:p>
            <a:r>
              <a:rPr lang="en-GB" dirty="0"/>
              <a:t>Numeric</a:t>
            </a:r>
          </a:p>
          <a:p>
            <a:pPr lvl="1"/>
            <a:r>
              <a:rPr lang="en-GB" dirty="0"/>
              <a:t>Numbers (e.g. 7, 0, 120)</a:t>
            </a:r>
          </a:p>
          <a:p>
            <a:r>
              <a:rPr lang="en-GB" dirty="0"/>
              <a:t>String</a:t>
            </a:r>
          </a:p>
          <a:p>
            <a:pPr lvl="1"/>
            <a:r>
              <a:rPr lang="en-GB" dirty="0"/>
              <a:t>Letters (e.g. ‘Andy’, ‘Idiot’)</a:t>
            </a:r>
          </a:p>
          <a:p>
            <a:r>
              <a:rPr lang="en-GB" dirty="0"/>
              <a:t>Currency</a:t>
            </a:r>
          </a:p>
          <a:p>
            <a:pPr lvl="1"/>
            <a:r>
              <a:rPr lang="en-GB" dirty="0"/>
              <a:t>Currency (e.g. £20, $34, €56)</a:t>
            </a:r>
          </a:p>
          <a:p>
            <a:r>
              <a:rPr lang="en-GB" dirty="0"/>
              <a:t>Date</a:t>
            </a:r>
          </a:p>
          <a:p>
            <a:pPr lvl="1"/>
            <a:r>
              <a:rPr lang="en-GB" dirty="0"/>
              <a:t>Dates (e.g. 21-06-1973, 06-21-73, 21-Jun-1973)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strings and dates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2" y="1777603"/>
            <a:ext cx="4781549" cy="378742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coding variable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920479"/>
            <a:ext cx="5829301" cy="330253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viewer window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1" y="1920480"/>
            <a:ext cx="5812287" cy="327112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syntax window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4756" y="1996678"/>
            <a:ext cx="5488841" cy="309919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Installing PROCESS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7563" y="1790700"/>
            <a:ext cx="6063227" cy="3895725"/>
          </a:xfrm>
        </p:spPr>
      </p:pic>
    </p:spTree>
    <p:extLst>
      <p:ext uri="{BB962C8B-B14F-4D97-AF65-F5344CB8AC3E}">
        <p14:creationId xmlns:p14="http://schemas.microsoft.com/office/powerpoint/2010/main" val="65427016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2315</TotalTime>
  <Words>100</Words>
  <Application>Microsoft Office PowerPoint</Application>
  <PresentationFormat>On-screen Show (4:3)</PresentationFormat>
  <Paragraphs>24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LCB7004</vt:lpstr>
      <vt:lpstr>The IBM SPSS Statistics environment</vt:lpstr>
      <vt:lpstr>Starting IBM SPSS Statistics</vt:lpstr>
      <vt:lpstr>The data editor</vt:lpstr>
      <vt:lpstr>The variable view</vt:lpstr>
      <vt:lpstr>Variable types</vt:lpstr>
      <vt:lpstr>Creating strings and dates</vt:lpstr>
      <vt:lpstr>Creating a coding variable</vt:lpstr>
      <vt:lpstr>The viewer window</vt:lpstr>
      <vt:lpstr>The syntax window</vt:lpstr>
      <vt:lpstr>Installing PROCESS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Theodore Panagiotidis</cp:lastModifiedBy>
  <cp:revision>125</cp:revision>
  <cp:lastPrinted>2018-07-09T15:27:01Z</cp:lastPrinted>
  <dcterms:created xsi:type="dcterms:W3CDTF">2002-10-07T19:43:58Z</dcterms:created>
  <dcterms:modified xsi:type="dcterms:W3CDTF">2021-02-20T12:10:19Z</dcterms:modified>
</cp:coreProperties>
</file>