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DEF15E-47D8-4CEE-9083-DD8384C0461E}" v="32" dt="2026-06-12T09:48:30.1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96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a Bouriz (2521331)" userId="d801def9-44a3-4ac8-9db1-3d511d05662c" providerId="ADAL" clId="{9EB64277-1F3A-4C75-88F0-6B838969DACE}"/>
    <pc:docChg chg="undo custSel modSld sldOrd">
      <pc:chgData name="Hasnaa Bouriz (2521331)" userId="d801def9-44a3-4ac8-9db1-3d511d05662c" providerId="ADAL" clId="{9EB64277-1F3A-4C75-88F0-6B838969DACE}" dt="2026-06-12T11:06:28.917" v="11342" actId="20577"/>
      <pc:docMkLst>
        <pc:docMk/>
      </pc:docMkLst>
      <pc:sldChg chg="modSp mod">
        <pc:chgData name="Hasnaa Bouriz (2521331)" userId="d801def9-44a3-4ac8-9db1-3d511d05662c" providerId="ADAL" clId="{9EB64277-1F3A-4C75-88F0-6B838969DACE}" dt="2026-06-12T08:55:49.180" v="9718" actId="313"/>
        <pc:sldMkLst>
          <pc:docMk/>
          <pc:sldMk cId="764605052" sldId="261"/>
        </pc:sldMkLst>
        <pc:spChg chg="mod">
          <ac:chgData name="Hasnaa Bouriz (2521331)" userId="d801def9-44a3-4ac8-9db1-3d511d05662c" providerId="ADAL" clId="{9EB64277-1F3A-4C75-88F0-6B838969DACE}" dt="2026-06-05T11:08:41.397" v="9305" actId="20577"/>
          <ac:spMkLst>
            <pc:docMk/>
            <pc:sldMk cId="764605052" sldId="261"/>
            <ac:spMk id="2" creationId="{68A8AF1C-86E0-7043-44A2-DA950ED42D52}"/>
          </ac:spMkLst>
        </pc:spChg>
        <pc:graphicFrameChg chg="modGraphic">
          <ac:chgData name="Hasnaa Bouriz (2521331)" userId="d801def9-44a3-4ac8-9db1-3d511d05662c" providerId="ADAL" clId="{9EB64277-1F3A-4C75-88F0-6B838969DACE}" dt="2026-06-12T08:55:49.180" v="9718" actId="31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 mod setBg">
        <pc:chgData name="Hasnaa Bouriz (2521331)" userId="d801def9-44a3-4ac8-9db1-3d511d05662c" providerId="ADAL" clId="{9EB64277-1F3A-4C75-88F0-6B838969DACE}" dt="2026-06-12T10:29:01.796" v="9875" actId="20577"/>
        <pc:sldMkLst>
          <pc:docMk/>
          <pc:sldMk cId="2451324015" sldId="263"/>
        </pc:sldMkLst>
        <pc:spChg chg="mod">
          <ac:chgData name="Hasnaa Bouriz (2521331)" userId="d801def9-44a3-4ac8-9db1-3d511d05662c" providerId="ADAL" clId="{9EB64277-1F3A-4C75-88F0-6B838969DACE}" dt="2026-05-30T23:19:53.813" v="9176" actId="26606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Hasnaa Bouriz (2521331)" userId="d801def9-44a3-4ac8-9db1-3d511d05662c" providerId="ADAL" clId="{9EB64277-1F3A-4C75-88F0-6B838969DACE}" dt="2026-06-12T10:29:01.796" v="9875" actId="20577"/>
          <ac:spMkLst>
            <pc:docMk/>
            <pc:sldMk cId="2451324015" sldId="263"/>
            <ac:spMk id="3" creationId="{E04C29E1-0FF6-7114-4118-5B68E71110F6}"/>
          </ac:spMkLst>
        </pc:spChg>
        <pc:spChg chg="add mod">
          <ac:chgData name="Hasnaa Bouriz (2521331)" userId="d801def9-44a3-4ac8-9db1-3d511d05662c" providerId="ADAL" clId="{9EB64277-1F3A-4C75-88F0-6B838969DACE}" dt="2026-05-30T23:19:53.813" v="9176" actId="26606"/>
          <ac:spMkLst>
            <pc:docMk/>
            <pc:sldMk cId="2451324015" sldId="263"/>
            <ac:spMk id="6" creationId="{4509512C-91F8-B05A-6C62-8C112CE0352B}"/>
          </ac:spMkLst>
        </pc:spChg>
        <pc:spChg chg="add">
          <ac:chgData name="Hasnaa Bouriz (2521331)" userId="d801def9-44a3-4ac8-9db1-3d511d05662c" providerId="ADAL" clId="{9EB64277-1F3A-4C75-88F0-6B838969DACE}" dt="2026-05-30T23:19:53.813" v="9176" actId="26606"/>
          <ac:spMkLst>
            <pc:docMk/>
            <pc:sldMk cId="2451324015" sldId="263"/>
            <ac:spMk id="11" creationId="{5D13CC36-B950-4F02-9BAF-9A7EB267398C}"/>
          </ac:spMkLst>
        </pc:spChg>
        <pc:spChg chg="add">
          <ac:chgData name="Hasnaa Bouriz (2521331)" userId="d801def9-44a3-4ac8-9db1-3d511d05662c" providerId="ADAL" clId="{9EB64277-1F3A-4C75-88F0-6B838969DACE}" dt="2026-05-30T23:19:53.813" v="9176" actId="26606"/>
          <ac:spMkLst>
            <pc:docMk/>
            <pc:sldMk cId="2451324015" sldId="263"/>
            <ac:spMk id="13" creationId="{D1BDED99-B35B-4FEE-A274-8E8DB6FEEECF}"/>
          </ac:spMkLst>
        </pc:spChg>
        <pc:picChg chg="add mod ord">
          <ac:chgData name="Hasnaa Bouriz (2521331)" userId="d801def9-44a3-4ac8-9db1-3d511d05662c" providerId="ADAL" clId="{9EB64277-1F3A-4C75-88F0-6B838969DACE}" dt="2026-05-30T23:19:53.813" v="9176" actId="26606"/>
          <ac:picMkLst>
            <pc:docMk/>
            <pc:sldMk cId="2451324015" sldId="263"/>
            <ac:picMk id="5" creationId="{5CA627C5-E7D2-50F9-1F41-6164C340CF32}"/>
          </ac:picMkLst>
        </pc:picChg>
      </pc:sldChg>
      <pc:sldChg chg="addSp delSp modSp mod setBg">
        <pc:chgData name="Hasnaa Bouriz (2521331)" userId="d801def9-44a3-4ac8-9db1-3d511d05662c" providerId="ADAL" clId="{9EB64277-1F3A-4C75-88F0-6B838969DACE}" dt="2026-06-12T11:06:28.917" v="11342" actId="20577"/>
        <pc:sldMkLst>
          <pc:docMk/>
          <pc:sldMk cId="1037257886" sldId="265"/>
        </pc:sldMkLst>
        <pc:spChg chg="mod">
          <ac:chgData name="Hasnaa Bouriz (2521331)" userId="d801def9-44a3-4ac8-9db1-3d511d05662c" providerId="ADAL" clId="{9EB64277-1F3A-4C75-88F0-6B838969DACE}" dt="2026-06-12T10:57:49.884" v="10970" actId="14100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Hasnaa Bouriz (2521331)" userId="d801def9-44a3-4ac8-9db1-3d511d05662c" providerId="ADAL" clId="{9EB64277-1F3A-4C75-88F0-6B838969DACE}" dt="2026-06-12T11:06:28.917" v="11342" actId="20577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Hasnaa Bouriz (2521331)" userId="d801def9-44a3-4ac8-9db1-3d511d05662c" providerId="ADAL" clId="{9EB64277-1F3A-4C75-88F0-6B838969DACE}" dt="2026-05-30T23:03:56.966" v="8327" actId="26606"/>
          <ac:spMkLst>
            <pc:docMk/>
            <pc:sldMk cId="1037257886" sldId="265"/>
            <ac:spMk id="17" creationId="{F13C74B1-5B17-4795-BED0-7140497B445A}"/>
          </ac:spMkLst>
        </pc:spChg>
        <pc:spChg chg="add">
          <ac:chgData name="Hasnaa Bouriz (2521331)" userId="d801def9-44a3-4ac8-9db1-3d511d05662c" providerId="ADAL" clId="{9EB64277-1F3A-4C75-88F0-6B838969DACE}" dt="2026-05-30T23:03:56.966" v="8327" actId="26606"/>
          <ac:spMkLst>
            <pc:docMk/>
            <pc:sldMk cId="1037257886" sldId="265"/>
            <ac:spMk id="18" creationId="{D4974D33-8DC5-464E-8C6D-BE58F0669C17}"/>
          </ac:spMkLst>
        </pc:spChg>
        <pc:picChg chg="add mod">
          <ac:chgData name="Hasnaa Bouriz (2521331)" userId="d801def9-44a3-4ac8-9db1-3d511d05662c" providerId="ADAL" clId="{9EB64277-1F3A-4C75-88F0-6B838969DACE}" dt="2026-06-12T10:57:41.174" v="10968" actId="14100"/>
          <ac:picMkLst>
            <pc:docMk/>
            <pc:sldMk cId="1037257886" sldId="265"/>
            <ac:picMk id="5" creationId="{4661865B-A4D9-F00B-D75A-284038B3D62A}"/>
          </ac:picMkLst>
        </pc:picChg>
      </pc:sldChg>
      <pc:sldChg chg="addSp delSp modSp mod setBg">
        <pc:chgData name="Hasnaa Bouriz (2521331)" userId="d801def9-44a3-4ac8-9db1-3d511d05662c" providerId="ADAL" clId="{9EB64277-1F3A-4C75-88F0-6B838969DACE}" dt="2026-05-30T23:21:09.299" v="9184" actId="26606"/>
        <pc:sldMkLst>
          <pc:docMk/>
          <pc:sldMk cId="3258301802" sldId="266"/>
        </pc:sldMkLst>
        <pc:spChg chg="mod">
          <ac:chgData name="Hasnaa Bouriz (2521331)" userId="d801def9-44a3-4ac8-9db1-3d511d05662c" providerId="ADAL" clId="{9EB64277-1F3A-4C75-88F0-6B838969DACE}" dt="2026-05-30T23:21:09.299" v="9184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Hasnaa Bouriz (2521331)" userId="d801def9-44a3-4ac8-9db1-3d511d05662c" providerId="ADAL" clId="{9EB64277-1F3A-4C75-88F0-6B838969DACE}" dt="2026-05-30T23:21:09.299" v="9184" actId="26606"/>
          <ac:spMkLst>
            <pc:docMk/>
            <pc:sldMk cId="3258301802" sldId="266"/>
            <ac:spMk id="3" creationId="{E04C29E1-0FF6-7114-4118-5B68E71110F6}"/>
          </ac:spMkLst>
        </pc:spChg>
        <pc:spChg chg="add">
          <ac:chgData name="Hasnaa Bouriz (2521331)" userId="d801def9-44a3-4ac8-9db1-3d511d05662c" providerId="ADAL" clId="{9EB64277-1F3A-4C75-88F0-6B838969DACE}" dt="2026-05-30T23:21:09.299" v="9184" actId="26606"/>
          <ac:spMkLst>
            <pc:docMk/>
            <pc:sldMk cId="3258301802" sldId="266"/>
            <ac:spMk id="21" creationId="{F13C74B1-5B17-4795-BED0-7140497B445A}"/>
          </ac:spMkLst>
        </pc:spChg>
        <pc:spChg chg="add">
          <ac:chgData name="Hasnaa Bouriz (2521331)" userId="d801def9-44a3-4ac8-9db1-3d511d05662c" providerId="ADAL" clId="{9EB64277-1F3A-4C75-88F0-6B838969DACE}" dt="2026-05-30T23:21:09.299" v="9184" actId="26606"/>
          <ac:spMkLst>
            <pc:docMk/>
            <pc:sldMk cId="3258301802" sldId="266"/>
            <ac:spMk id="22" creationId="{D4974D33-8DC5-464E-8C6D-BE58F0669C17}"/>
          </ac:spMkLst>
        </pc:spChg>
        <pc:picChg chg="add mod ord">
          <ac:chgData name="Hasnaa Bouriz (2521331)" userId="d801def9-44a3-4ac8-9db1-3d511d05662c" providerId="ADAL" clId="{9EB64277-1F3A-4C75-88F0-6B838969DACE}" dt="2026-05-30T23:21:09.299" v="9184" actId="26606"/>
          <ac:picMkLst>
            <pc:docMk/>
            <pc:sldMk cId="3258301802" sldId="266"/>
            <ac:picMk id="5" creationId="{BA3B8D9F-8D35-925E-7F21-6D0BB68329AA}"/>
          </ac:picMkLst>
        </pc:picChg>
      </pc:sldChg>
      <pc:sldChg chg="addSp delSp modSp mod">
        <pc:chgData name="Hasnaa Bouriz (2521331)" userId="d801def9-44a3-4ac8-9db1-3d511d05662c" providerId="ADAL" clId="{9EB64277-1F3A-4C75-88F0-6B838969DACE}" dt="2026-06-12T09:47:30.798" v="9798" actId="14826"/>
        <pc:sldMkLst>
          <pc:docMk/>
          <pc:sldMk cId="3206334785" sldId="268"/>
        </pc:sldMkLst>
        <pc:picChg chg="add mod">
          <ac:chgData name="Hasnaa Bouriz (2521331)" userId="d801def9-44a3-4ac8-9db1-3d511d05662c" providerId="ADAL" clId="{9EB64277-1F3A-4C75-88F0-6B838969DACE}" dt="2026-06-12T09:47:30.798" v="9798" actId="14826"/>
          <ac:picMkLst>
            <pc:docMk/>
            <pc:sldMk cId="3206334785" sldId="268"/>
            <ac:picMk id="4" creationId="{FCF211D0-E8F8-65ED-D3A2-93DD992147EC}"/>
          </ac:picMkLst>
        </pc:picChg>
        <pc:picChg chg="add mod">
          <ac:chgData name="Hasnaa Bouriz (2521331)" userId="d801def9-44a3-4ac8-9db1-3d511d05662c" providerId="ADAL" clId="{9EB64277-1F3A-4C75-88F0-6B838969DACE}" dt="2026-06-12T09:00:53.558" v="9738" actId="14100"/>
          <ac:picMkLst>
            <pc:docMk/>
            <pc:sldMk cId="3206334785" sldId="268"/>
            <ac:picMk id="6" creationId="{C968DA74-32F0-90C4-4F80-913151EC37D0}"/>
          </ac:picMkLst>
        </pc:picChg>
        <pc:picChg chg="del mod">
          <ac:chgData name="Hasnaa Bouriz (2521331)" userId="d801def9-44a3-4ac8-9db1-3d511d05662c" providerId="ADAL" clId="{9EB64277-1F3A-4C75-88F0-6B838969DACE}" dt="2026-06-12T08:57:34.260" v="9720" actId="21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modSp mod setBg">
        <pc:chgData name="Hasnaa Bouriz (2521331)" userId="d801def9-44a3-4ac8-9db1-3d511d05662c" providerId="ADAL" clId="{9EB64277-1F3A-4C75-88F0-6B838969DACE}" dt="2026-06-12T09:49:56.391" v="9812" actId="14100"/>
        <pc:sldMkLst>
          <pc:docMk/>
          <pc:sldMk cId="702059637" sldId="270"/>
        </pc:sldMkLst>
        <pc:spChg chg="mod ord">
          <ac:chgData name="Hasnaa Bouriz (2521331)" userId="d801def9-44a3-4ac8-9db1-3d511d05662c" providerId="ADAL" clId="{9EB64277-1F3A-4C75-88F0-6B838969DACE}" dt="2026-06-12T09:49:56.391" v="9812" actId="14100"/>
          <ac:spMkLst>
            <pc:docMk/>
            <pc:sldMk cId="702059637" sldId="270"/>
            <ac:spMk id="4" creationId="{0275301B-F9FE-639C-99FA-5A78A9B0F8AC}"/>
          </ac:spMkLst>
        </pc:spChg>
        <pc:spChg chg="add">
          <ac:chgData name="Hasnaa Bouriz (2521331)" userId="d801def9-44a3-4ac8-9db1-3d511d05662c" providerId="ADAL" clId="{9EB64277-1F3A-4C75-88F0-6B838969DACE}" dt="2026-05-22T09:18:33.437" v="1" actId="26606"/>
          <ac:spMkLst>
            <pc:docMk/>
            <pc:sldMk cId="702059637" sldId="270"/>
            <ac:spMk id="9" creationId="{04812C46-200A-4DEB-A05E-3ED6C68C2387}"/>
          </ac:spMkLst>
        </pc:spChg>
        <pc:spChg chg="add">
          <ac:chgData name="Hasnaa Bouriz (2521331)" userId="d801def9-44a3-4ac8-9db1-3d511d05662c" providerId="ADAL" clId="{9EB64277-1F3A-4C75-88F0-6B838969DACE}" dt="2026-05-22T09:18:33.437" v="1" actId="26606"/>
          <ac:spMkLst>
            <pc:docMk/>
            <pc:sldMk cId="702059637" sldId="270"/>
            <ac:spMk id="11" creationId="{D1EA859B-E555-4109-94F3-6700E046E008}"/>
          </ac:spMkLst>
        </pc:spChg>
        <pc:picChg chg="add mod">
          <ac:chgData name="Hasnaa Bouriz (2521331)" userId="d801def9-44a3-4ac8-9db1-3d511d05662c" providerId="ADAL" clId="{9EB64277-1F3A-4C75-88F0-6B838969DACE}" dt="2026-06-05T11:07:17.567" v="9217" actId="1076"/>
          <ac:picMkLst>
            <pc:docMk/>
            <pc:sldMk cId="702059637" sldId="270"/>
            <ac:picMk id="2" creationId="{DA57D524-BED6-9DDA-D8BC-67322FC83B1D}"/>
          </ac:picMkLst>
        </pc:picChg>
        <pc:picChg chg="add mod">
          <ac:chgData name="Hasnaa Bouriz (2521331)" userId="d801def9-44a3-4ac8-9db1-3d511d05662c" providerId="ADAL" clId="{9EB64277-1F3A-4C75-88F0-6B838969DACE}" dt="2026-05-22T09:18:33.437" v="1" actId="26606"/>
          <ac:picMkLst>
            <pc:docMk/>
            <pc:sldMk cId="702059637" sldId="270"/>
            <ac:picMk id="3" creationId="{7ABA81BE-940C-536B-9CFA-CC5632E4B952}"/>
          </ac:picMkLst>
        </pc:picChg>
      </pc:sldChg>
      <pc:sldChg chg="addSp delSp modSp mod setBg setClrOvrMap">
        <pc:chgData name="Hasnaa Bouriz (2521331)" userId="d801def9-44a3-4ac8-9db1-3d511d05662c" providerId="ADAL" clId="{9EB64277-1F3A-4C75-88F0-6B838969DACE}" dt="2026-06-12T10:32:07.834" v="9890" actId="478"/>
        <pc:sldMkLst>
          <pc:docMk/>
          <pc:sldMk cId="3321023050" sldId="271"/>
        </pc:sldMkLst>
        <pc:spChg chg="mod">
          <ac:chgData name="Hasnaa Bouriz (2521331)" userId="d801def9-44a3-4ac8-9db1-3d511d05662c" providerId="ADAL" clId="{9EB64277-1F3A-4C75-88F0-6B838969DACE}" dt="2026-06-12T09:43:26.969" v="9775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Hasnaa Bouriz (2521331)" userId="d801def9-44a3-4ac8-9db1-3d511d05662c" providerId="ADAL" clId="{9EB64277-1F3A-4C75-88F0-6B838969DACE}" dt="2026-06-12T10:29:37.825" v="9881" actId="207"/>
          <ac:spMkLst>
            <pc:docMk/>
            <pc:sldMk cId="3321023050" sldId="271"/>
            <ac:spMk id="3" creationId="{04A3744F-9B08-5DB9-23DC-76B7A65F7E67}"/>
          </ac:spMkLst>
        </pc:spChg>
        <pc:spChg chg="add del mod">
          <ac:chgData name="Hasnaa Bouriz (2521331)" userId="d801def9-44a3-4ac8-9db1-3d511d05662c" providerId="ADAL" clId="{9EB64277-1F3A-4C75-88F0-6B838969DACE}" dt="2026-06-12T10:32:07.834" v="9890" actId="478"/>
          <ac:spMkLst>
            <pc:docMk/>
            <pc:sldMk cId="3321023050" sldId="271"/>
            <ac:spMk id="6" creationId="{9F0A9516-D232-66D3-429C-19295575DF64}"/>
          </ac:spMkLst>
        </pc:spChg>
        <pc:spChg chg="add">
          <ac:chgData name="Hasnaa Bouriz (2521331)" userId="d801def9-44a3-4ac8-9db1-3d511d05662c" providerId="ADAL" clId="{9EB64277-1F3A-4C75-88F0-6B838969DACE}" dt="2026-05-23T21:42:31.742" v="978" actId="26606"/>
          <ac:spMkLst>
            <pc:docMk/>
            <pc:sldMk cId="3321023050" sldId="271"/>
            <ac:spMk id="35" creationId="{9F7D5CDA-D291-4307-BF55-1381FED29634}"/>
          </ac:spMkLst>
        </pc:spChg>
        <pc:picChg chg="add mod ord">
          <ac:chgData name="Hasnaa Bouriz (2521331)" userId="d801def9-44a3-4ac8-9db1-3d511d05662c" providerId="ADAL" clId="{9EB64277-1F3A-4C75-88F0-6B838969DACE}" dt="2026-05-23T21:42:31.742" v="978" actId="26606"/>
          <ac:picMkLst>
            <pc:docMk/>
            <pc:sldMk cId="3321023050" sldId="271"/>
            <ac:picMk id="5" creationId="{86AB5D8F-D6B4-8FB9-1AD3-05135B87F381}"/>
          </ac:picMkLst>
        </pc:picChg>
      </pc:sldChg>
      <pc:sldChg chg="addSp delSp modSp mod ord setBg">
        <pc:chgData name="Hasnaa Bouriz (2521331)" userId="d801def9-44a3-4ac8-9db1-3d511d05662c" providerId="ADAL" clId="{9EB64277-1F3A-4C75-88F0-6B838969DACE}" dt="2026-06-12T09:57:26.527" v="9866" actId="26606"/>
        <pc:sldMkLst>
          <pc:docMk/>
          <pc:sldMk cId="1027608494" sldId="272"/>
        </pc:sldMkLst>
        <pc:spChg chg="mod ord">
          <ac:chgData name="Hasnaa Bouriz (2521331)" userId="d801def9-44a3-4ac8-9db1-3d511d05662c" providerId="ADAL" clId="{9EB64277-1F3A-4C75-88F0-6B838969DACE}" dt="2026-06-12T09:57:26.527" v="9866" actId="26606"/>
          <ac:spMkLst>
            <pc:docMk/>
            <pc:sldMk cId="1027608494" sldId="272"/>
            <ac:spMk id="2" creationId="{8A50C2D0-4F0F-32FA-368C-29CAACE5786E}"/>
          </ac:spMkLst>
        </pc:spChg>
        <pc:spChg chg="add del mod ord">
          <ac:chgData name="Hasnaa Bouriz (2521331)" userId="d801def9-44a3-4ac8-9db1-3d511d05662c" providerId="ADAL" clId="{9EB64277-1F3A-4C75-88F0-6B838969DACE}" dt="2026-06-12T09:57:26.527" v="9866" actId="26606"/>
          <ac:spMkLst>
            <pc:docMk/>
            <pc:sldMk cId="1027608494" sldId="272"/>
            <ac:spMk id="3" creationId="{E292113E-450D-CB08-601E-E45AB99509E7}"/>
          </ac:spMkLst>
        </pc:spChg>
        <pc:spChg chg="add del mod">
          <ac:chgData name="Hasnaa Bouriz (2521331)" userId="d801def9-44a3-4ac8-9db1-3d511d05662c" providerId="ADAL" clId="{9EB64277-1F3A-4C75-88F0-6B838969DACE}" dt="2026-06-12T09:53:29.743" v="9828" actId="21"/>
          <ac:spMkLst>
            <pc:docMk/>
            <pc:sldMk cId="1027608494" sldId="272"/>
            <ac:spMk id="49" creationId="{EF4665A9-4E71-FBBD-1FBA-CA1D6843D1CE}"/>
          </ac:spMkLst>
        </pc:spChg>
        <pc:spChg chg="add del">
          <ac:chgData name="Hasnaa Bouriz (2521331)" userId="d801def9-44a3-4ac8-9db1-3d511d05662c" providerId="ADAL" clId="{9EB64277-1F3A-4C75-88F0-6B838969DACE}" dt="2026-06-12T09:55:37.022" v="9848" actId="26606"/>
          <ac:spMkLst>
            <pc:docMk/>
            <pc:sldMk cId="1027608494" sldId="272"/>
            <ac:spMk id="312" creationId="{AFB5468C-305B-445A-A53B-93DB583365AE}"/>
          </ac:spMkLst>
        </pc:spChg>
        <pc:spChg chg="add del">
          <ac:chgData name="Hasnaa Bouriz (2521331)" userId="d801def9-44a3-4ac8-9db1-3d511d05662c" providerId="ADAL" clId="{9EB64277-1F3A-4C75-88F0-6B838969DACE}" dt="2026-06-12T09:55:37.022" v="9848" actId="26606"/>
          <ac:spMkLst>
            <pc:docMk/>
            <pc:sldMk cId="1027608494" sldId="272"/>
            <ac:spMk id="313" creationId="{A2CDF4EC-7B47-436E-927B-575404258573}"/>
          </ac:spMkLst>
        </pc:spChg>
        <pc:spChg chg="add del">
          <ac:chgData name="Hasnaa Bouriz (2521331)" userId="d801def9-44a3-4ac8-9db1-3d511d05662c" providerId="ADAL" clId="{9EB64277-1F3A-4C75-88F0-6B838969DACE}" dt="2026-06-12T09:55:37.022" v="9848" actId="26606"/>
          <ac:spMkLst>
            <pc:docMk/>
            <pc:sldMk cId="1027608494" sldId="272"/>
            <ac:spMk id="314" creationId="{EF273D9E-5BEA-459A-918F-AF5ACA258471}"/>
          </ac:spMkLst>
        </pc:spChg>
        <pc:spChg chg="add del">
          <ac:chgData name="Hasnaa Bouriz (2521331)" userId="d801def9-44a3-4ac8-9db1-3d511d05662c" providerId="ADAL" clId="{9EB64277-1F3A-4C75-88F0-6B838969DACE}" dt="2026-06-12T09:55:37.022" v="9848" actId="26606"/>
          <ac:spMkLst>
            <pc:docMk/>
            <pc:sldMk cId="1027608494" sldId="272"/>
            <ac:spMk id="315" creationId="{5DFA5EF5-56B1-49EE-B0BB-69B6399FAD9F}"/>
          </ac:spMkLst>
        </pc:spChg>
        <pc:spChg chg="add del">
          <ac:chgData name="Hasnaa Bouriz (2521331)" userId="d801def9-44a3-4ac8-9db1-3d511d05662c" providerId="ADAL" clId="{9EB64277-1F3A-4C75-88F0-6B838969DACE}" dt="2026-06-12T09:56:17.360" v="9856" actId="26606"/>
          <ac:spMkLst>
            <pc:docMk/>
            <pc:sldMk cId="1027608494" sldId="272"/>
            <ac:spMk id="320" creationId="{D1D34770-47A8-402C-AF23-2B653F2D88C1}"/>
          </ac:spMkLst>
        </pc:spChg>
        <pc:spChg chg="add del">
          <ac:chgData name="Hasnaa Bouriz (2521331)" userId="d801def9-44a3-4ac8-9db1-3d511d05662c" providerId="ADAL" clId="{9EB64277-1F3A-4C75-88F0-6B838969DACE}" dt="2026-06-12T09:55:55.218" v="9851" actId="26606"/>
          <ac:spMkLst>
            <pc:docMk/>
            <pc:sldMk cId="1027608494" sldId="272"/>
            <ac:spMk id="325" creationId="{D1D34770-47A8-402C-AF23-2B653F2D88C1}"/>
          </ac:spMkLst>
        </pc:spChg>
        <pc:spChg chg="add del">
          <ac:chgData name="Hasnaa Bouriz (2521331)" userId="d801def9-44a3-4ac8-9db1-3d511d05662c" providerId="ADAL" clId="{9EB64277-1F3A-4C75-88F0-6B838969DACE}" dt="2026-06-12T09:57:26.527" v="9866" actId="26606"/>
          <ac:spMkLst>
            <pc:docMk/>
            <pc:sldMk cId="1027608494" sldId="272"/>
            <ac:spMk id="327" creationId="{D1EA859B-E555-4109-94F3-6700E046E008}"/>
          </ac:spMkLst>
        </pc:spChg>
        <pc:spChg chg="add del">
          <ac:chgData name="Hasnaa Bouriz (2521331)" userId="d801def9-44a3-4ac8-9db1-3d511d05662c" providerId="ADAL" clId="{9EB64277-1F3A-4C75-88F0-6B838969DACE}" dt="2026-06-12T09:56:17.345" v="9855" actId="26606"/>
          <ac:spMkLst>
            <pc:docMk/>
            <pc:sldMk cId="1027608494" sldId="272"/>
            <ac:spMk id="329" creationId="{A7B99495-F43F-4D80-A44F-2CB4764EB90B}"/>
          </ac:spMkLst>
        </pc:spChg>
        <pc:spChg chg="add del">
          <ac:chgData name="Hasnaa Bouriz (2521331)" userId="d801def9-44a3-4ac8-9db1-3d511d05662c" providerId="ADAL" clId="{9EB64277-1F3A-4C75-88F0-6B838969DACE}" dt="2026-06-12T09:56:17.345" v="9855" actId="26606"/>
          <ac:spMkLst>
            <pc:docMk/>
            <pc:sldMk cId="1027608494" sldId="272"/>
            <ac:spMk id="330" creationId="{4F7EBAE4-9945-4473-9E34-B2C66EA0F03D}"/>
          </ac:spMkLst>
        </pc:spChg>
        <pc:spChg chg="add del">
          <ac:chgData name="Hasnaa Bouriz (2521331)" userId="d801def9-44a3-4ac8-9db1-3d511d05662c" providerId="ADAL" clId="{9EB64277-1F3A-4C75-88F0-6B838969DACE}" dt="2026-06-12T09:56:17.345" v="9855" actId="26606"/>
          <ac:spMkLst>
            <pc:docMk/>
            <pc:sldMk cId="1027608494" sldId="272"/>
            <ac:spMk id="331" creationId="{70BEB1E7-2F88-40BC-B73D-42E5B6F80BFC}"/>
          </ac:spMkLst>
        </pc:spChg>
        <pc:spChg chg="add del">
          <ac:chgData name="Hasnaa Bouriz (2521331)" userId="d801def9-44a3-4ac8-9db1-3d511d05662c" providerId="ADAL" clId="{9EB64277-1F3A-4C75-88F0-6B838969DACE}" dt="2026-06-12T09:57:26.527" v="9866" actId="26606"/>
          <ac:spMkLst>
            <pc:docMk/>
            <pc:sldMk cId="1027608494" sldId="272"/>
            <ac:spMk id="333" creationId="{04812C46-200A-4DEB-A05E-3ED6C68C2387}"/>
          </ac:spMkLst>
        </pc:spChg>
        <pc:spChg chg="add del">
          <ac:chgData name="Hasnaa Bouriz (2521331)" userId="d801def9-44a3-4ac8-9db1-3d511d05662c" providerId="ADAL" clId="{9EB64277-1F3A-4C75-88F0-6B838969DACE}" dt="2026-06-12T09:57:26.511" v="9865" actId="26606"/>
          <ac:spMkLst>
            <pc:docMk/>
            <pc:sldMk cId="1027608494" sldId="272"/>
            <ac:spMk id="338" creationId="{F13C74B1-5B17-4795-BED0-7140497B445A}"/>
          </ac:spMkLst>
        </pc:spChg>
        <pc:spChg chg="add del">
          <ac:chgData name="Hasnaa Bouriz (2521331)" userId="d801def9-44a3-4ac8-9db1-3d511d05662c" providerId="ADAL" clId="{9EB64277-1F3A-4C75-88F0-6B838969DACE}" dt="2026-06-12T09:57:26.511" v="9865" actId="26606"/>
          <ac:spMkLst>
            <pc:docMk/>
            <pc:sldMk cId="1027608494" sldId="272"/>
            <ac:spMk id="340" creationId="{D4974D33-8DC5-464E-8C6D-BE58F0669C17}"/>
          </ac:spMkLst>
        </pc:spChg>
        <pc:spChg chg="add">
          <ac:chgData name="Hasnaa Bouriz (2521331)" userId="d801def9-44a3-4ac8-9db1-3d511d05662c" providerId="ADAL" clId="{9EB64277-1F3A-4C75-88F0-6B838969DACE}" dt="2026-06-12T09:57:26.527" v="9866" actId="26606"/>
          <ac:spMkLst>
            <pc:docMk/>
            <pc:sldMk cId="1027608494" sldId="272"/>
            <ac:spMk id="342" creationId="{D1D34770-47A8-402C-AF23-2B653F2D88C1}"/>
          </ac:spMkLst>
        </pc:spChg>
        <pc:grpChg chg="add del">
          <ac:chgData name="Hasnaa Bouriz (2521331)" userId="d801def9-44a3-4ac8-9db1-3d511d05662c" providerId="ADAL" clId="{9EB64277-1F3A-4C75-88F0-6B838969DACE}" dt="2026-06-12T09:56:08.047" v="9853" actId="26606"/>
          <ac:grpSpMkLst>
            <pc:docMk/>
            <pc:sldMk cId="1027608494" sldId="272"/>
            <ac:grpSpMk id="328" creationId="{8CE57D37-C2D0-066B-1AE3-6F4244344F27}"/>
          </ac:grpSpMkLst>
        </pc:grpChg>
        <pc:picChg chg="add mod ord">
          <ac:chgData name="Hasnaa Bouriz (2521331)" userId="d801def9-44a3-4ac8-9db1-3d511d05662c" providerId="ADAL" clId="{9EB64277-1F3A-4C75-88F0-6B838969DACE}" dt="2026-06-12T09:57:26.527" v="9866" actId="26606"/>
          <ac:picMkLst>
            <pc:docMk/>
            <pc:sldMk cId="1027608494" sldId="272"/>
            <ac:picMk id="5" creationId="{A33C7F00-0AE7-73D9-E4C6-6EF191619A63}"/>
          </ac:picMkLst>
        </pc:picChg>
        <pc:picChg chg="add del mod ord">
          <ac:chgData name="Hasnaa Bouriz (2521331)" userId="d801def9-44a3-4ac8-9db1-3d511d05662c" providerId="ADAL" clId="{9EB64277-1F3A-4C75-88F0-6B838969DACE}" dt="2026-06-12T09:52:22.130" v="9817" actId="21"/>
          <ac:picMkLst>
            <pc:docMk/>
            <pc:sldMk cId="1027608494" sldId="272"/>
            <ac:picMk id="45" creationId="{B6457751-76FF-B600-4FBA-9D758522245A}"/>
          </ac:picMkLst>
        </pc:picChg>
        <pc:picChg chg="add del mod ord">
          <ac:chgData name="Hasnaa Bouriz (2521331)" userId="d801def9-44a3-4ac8-9db1-3d511d05662c" providerId="ADAL" clId="{9EB64277-1F3A-4C75-88F0-6B838969DACE}" dt="2026-06-12T09:53:29.743" v="9828" actId="21"/>
          <ac:picMkLst>
            <pc:docMk/>
            <pc:sldMk cId="1027608494" sldId="272"/>
            <ac:picMk id="47" creationId="{08C8ADBB-363B-9EC0-D9E1-AE523B2E720F}"/>
          </ac:picMkLst>
        </pc:picChg>
      </pc:sldChg>
      <pc:sldChg chg="addSp delSp modSp mod setBg">
        <pc:chgData name="Hasnaa Bouriz (2521331)" userId="d801def9-44a3-4ac8-9db1-3d511d05662c" providerId="ADAL" clId="{9EB64277-1F3A-4C75-88F0-6B838969DACE}" dt="2026-06-12T10:30:35.344" v="9889" actId="207"/>
        <pc:sldMkLst>
          <pc:docMk/>
          <pc:sldMk cId="2661610389" sldId="273"/>
        </pc:sldMkLst>
        <pc:spChg chg="mod">
          <ac:chgData name="Hasnaa Bouriz (2521331)" userId="d801def9-44a3-4ac8-9db1-3d511d05662c" providerId="ADAL" clId="{9EB64277-1F3A-4C75-88F0-6B838969DACE}" dt="2026-06-12T09:45:34.602" v="9797" actId="20577"/>
          <ac:spMkLst>
            <pc:docMk/>
            <pc:sldMk cId="2661610389" sldId="273"/>
            <ac:spMk id="2" creationId="{F1DF348C-F75E-75E9-74BA-22A65FB9E02F}"/>
          </ac:spMkLst>
        </pc:spChg>
        <pc:spChg chg="mod ord">
          <ac:chgData name="Hasnaa Bouriz (2521331)" userId="d801def9-44a3-4ac8-9db1-3d511d05662c" providerId="ADAL" clId="{9EB64277-1F3A-4C75-88F0-6B838969DACE}" dt="2026-06-12T10:30:35.344" v="9889" actId="207"/>
          <ac:spMkLst>
            <pc:docMk/>
            <pc:sldMk cId="2661610389" sldId="273"/>
            <ac:spMk id="3" creationId="{881B820E-B9B3-5CF2-E1AE-F54AA3FA003E}"/>
          </ac:spMkLst>
        </pc:spChg>
        <pc:spChg chg="add del mod ord">
          <ac:chgData name="Hasnaa Bouriz (2521331)" userId="d801def9-44a3-4ac8-9db1-3d511d05662c" providerId="ADAL" clId="{9EB64277-1F3A-4C75-88F0-6B838969DACE}" dt="2026-06-12T10:30:20.475" v="9888" actId="478"/>
          <ac:spMkLst>
            <pc:docMk/>
            <pc:sldMk cId="2661610389" sldId="273"/>
            <ac:spMk id="46" creationId="{D0C7D778-4EF8-80C2-BB72-00197A238515}"/>
          </ac:spMkLst>
        </pc:spChg>
        <pc:spChg chg="add">
          <ac:chgData name="Hasnaa Bouriz (2521331)" userId="d801def9-44a3-4ac8-9db1-3d511d05662c" providerId="ADAL" clId="{9EB64277-1F3A-4C75-88F0-6B838969DACE}" dt="2026-05-29T23:47:29.943" v="4255" actId="26606"/>
          <ac:spMkLst>
            <pc:docMk/>
            <pc:sldMk cId="2661610389" sldId="273"/>
            <ac:spMk id="98" creationId="{E81BF4F6-F2CF-4984-9D14-D6966D92F99F}"/>
          </ac:spMkLst>
        </pc:spChg>
        <pc:picChg chg="add mod ord">
          <ac:chgData name="Hasnaa Bouriz (2521331)" userId="d801def9-44a3-4ac8-9db1-3d511d05662c" providerId="ADAL" clId="{9EB64277-1F3A-4C75-88F0-6B838969DACE}" dt="2026-05-29T23:47:29.943" v="4254" actId="26606"/>
          <ac:picMkLst>
            <pc:docMk/>
            <pc:sldMk cId="2661610389" sldId="273"/>
            <ac:picMk id="44" creationId="{814A5549-C177-39FA-95CA-7F9986ADA883}"/>
          </ac:picMkLst>
        </pc:picChg>
        <pc:picChg chg="add mod ord">
          <ac:chgData name="Hasnaa Bouriz (2521331)" userId="d801def9-44a3-4ac8-9db1-3d511d05662c" providerId="ADAL" clId="{9EB64277-1F3A-4C75-88F0-6B838969DACE}" dt="2026-05-29T23:46:32.664" v="4248" actId="26606"/>
          <ac:picMkLst>
            <pc:docMk/>
            <pc:sldMk cId="2661610389" sldId="273"/>
            <ac:picMk id="56" creationId="{B6D46880-F7EC-B284-07B9-FF5A0FC5BEEC}"/>
          </ac:picMkLst>
        </pc:picChg>
        <pc:picChg chg="add mod ord">
          <ac:chgData name="Hasnaa Bouriz (2521331)" userId="d801def9-44a3-4ac8-9db1-3d511d05662c" providerId="ADAL" clId="{9EB64277-1F3A-4C75-88F0-6B838969DACE}" dt="2026-05-29T23:46:32.664" v="4248" actId="26606"/>
          <ac:picMkLst>
            <pc:docMk/>
            <pc:sldMk cId="2661610389" sldId="273"/>
            <ac:picMk id="58" creationId="{A1CE4B78-A2F6-888A-16D8-4B42F940C701}"/>
          </ac:picMkLst>
        </pc:picChg>
      </pc:sldChg>
      <pc:sldChg chg="addSp delSp modSp mod ord setBg">
        <pc:chgData name="Hasnaa Bouriz (2521331)" userId="d801def9-44a3-4ac8-9db1-3d511d05662c" providerId="ADAL" clId="{9EB64277-1F3A-4C75-88F0-6B838969DACE}" dt="2026-06-12T09:54:50.540" v="9838" actId="26606"/>
        <pc:sldMkLst>
          <pc:docMk/>
          <pc:sldMk cId="860344735" sldId="274"/>
        </pc:sldMkLst>
        <pc:spChg chg="mod">
          <ac:chgData name="Hasnaa Bouriz (2521331)" userId="d801def9-44a3-4ac8-9db1-3d511d05662c" providerId="ADAL" clId="{9EB64277-1F3A-4C75-88F0-6B838969DACE}" dt="2026-06-12T09:54:50.540" v="9838" actId="26606"/>
          <ac:spMkLst>
            <pc:docMk/>
            <pc:sldMk cId="860344735" sldId="274"/>
            <ac:spMk id="2" creationId="{A4625D9A-89A8-7973-B86A-02BB98C95A4B}"/>
          </ac:spMkLst>
        </pc:spChg>
        <pc:spChg chg="mod ord">
          <ac:chgData name="Hasnaa Bouriz (2521331)" userId="d801def9-44a3-4ac8-9db1-3d511d05662c" providerId="ADAL" clId="{9EB64277-1F3A-4C75-88F0-6B838969DACE}" dt="2026-06-12T09:54:50.540" v="9838" actId="26606"/>
          <ac:spMkLst>
            <pc:docMk/>
            <pc:sldMk cId="860344735" sldId="274"/>
            <ac:spMk id="3" creationId="{5A83545D-6FBE-2985-5F35-4C84283CFC53}"/>
          </ac:spMkLst>
        </pc:spChg>
        <pc:spChg chg="add">
          <ac:chgData name="Hasnaa Bouriz (2521331)" userId="d801def9-44a3-4ac8-9db1-3d511d05662c" providerId="ADAL" clId="{9EB64277-1F3A-4C75-88F0-6B838969DACE}" dt="2026-06-12T09:54:50.540" v="9838" actId="26606"/>
          <ac:spMkLst>
            <pc:docMk/>
            <pc:sldMk cId="860344735" sldId="274"/>
            <ac:spMk id="12" creationId="{AFB5468C-305B-445A-A53B-93DB583365AE}"/>
          </ac:spMkLst>
        </pc:spChg>
        <pc:spChg chg="add">
          <ac:chgData name="Hasnaa Bouriz (2521331)" userId="d801def9-44a3-4ac8-9db1-3d511d05662c" providerId="ADAL" clId="{9EB64277-1F3A-4C75-88F0-6B838969DACE}" dt="2026-06-12T09:54:50.540" v="9838" actId="26606"/>
          <ac:spMkLst>
            <pc:docMk/>
            <pc:sldMk cId="860344735" sldId="274"/>
            <ac:spMk id="14" creationId="{A2CDF4EC-7B47-436E-927B-575404258573}"/>
          </ac:spMkLst>
        </pc:spChg>
        <pc:spChg chg="add">
          <ac:chgData name="Hasnaa Bouriz (2521331)" userId="d801def9-44a3-4ac8-9db1-3d511d05662c" providerId="ADAL" clId="{9EB64277-1F3A-4C75-88F0-6B838969DACE}" dt="2026-06-12T09:54:50.540" v="9838" actId="26606"/>
          <ac:spMkLst>
            <pc:docMk/>
            <pc:sldMk cId="860344735" sldId="274"/>
            <ac:spMk id="16" creationId="{EF273D9E-5BEA-459A-918F-AF5ACA258471}"/>
          </ac:spMkLst>
        </pc:spChg>
        <pc:spChg chg="add">
          <ac:chgData name="Hasnaa Bouriz (2521331)" userId="d801def9-44a3-4ac8-9db1-3d511d05662c" providerId="ADAL" clId="{9EB64277-1F3A-4C75-88F0-6B838969DACE}" dt="2026-06-12T09:54:50.540" v="9838" actId="26606"/>
          <ac:spMkLst>
            <pc:docMk/>
            <pc:sldMk cId="860344735" sldId="274"/>
            <ac:spMk id="18" creationId="{5DFA5EF5-56B1-49EE-B0BB-69B6399FAD9F}"/>
          </ac:spMkLst>
        </pc:spChg>
        <pc:picChg chg="add mod">
          <ac:chgData name="Hasnaa Bouriz (2521331)" userId="d801def9-44a3-4ac8-9db1-3d511d05662c" providerId="ADAL" clId="{9EB64277-1F3A-4C75-88F0-6B838969DACE}" dt="2026-06-12T09:54:50.540" v="9838" actId="26606"/>
          <ac:picMkLst>
            <pc:docMk/>
            <pc:sldMk cId="860344735" sldId="274"/>
            <ac:picMk id="5" creationId="{BB028CD6-938E-19BD-537A-D5ACD184EC03}"/>
          </ac:picMkLst>
        </pc:picChg>
        <pc:picChg chg="add mod">
          <ac:chgData name="Hasnaa Bouriz (2521331)" userId="d801def9-44a3-4ac8-9db1-3d511d05662c" providerId="ADAL" clId="{9EB64277-1F3A-4C75-88F0-6B838969DACE}" dt="2026-06-12T09:54:50.540" v="9838" actId="26606"/>
          <ac:picMkLst>
            <pc:docMk/>
            <pc:sldMk cId="860344735" sldId="274"/>
            <ac:picMk id="7" creationId="{FF06F362-7482-625A-64A5-1A5FF58D7289}"/>
          </ac:picMkLst>
        </pc:picChg>
        <pc:picChg chg="add del mod ord">
          <ac:chgData name="Hasnaa Bouriz (2521331)" userId="d801def9-44a3-4ac8-9db1-3d511d05662c" providerId="ADAL" clId="{9EB64277-1F3A-4C75-88F0-6B838969DACE}" dt="2026-06-12T09:53:10.801" v="9826" actId="21"/>
          <ac:picMkLst>
            <pc:docMk/>
            <pc:sldMk cId="860344735" sldId="274"/>
            <ac:picMk id="10" creationId="{3F0B45D9-5070-4787-3F55-DA963A973EEC}"/>
          </ac:picMkLst>
        </pc:picChg>
      </pc:sldChg>
      <pc:sldChg chg="addSp delSp modSp mod setBg modAnim">
        <pc:chgData name="Hasnaa Bouriz (2521331)" userId="d801def9-44a3-4ac8-9db1-3d511d05662c" providerId="ADAL" clId="{9EB64277-1F3A-4C75-88F0-6B838969DACE}" dt="2026-06-12T09:48:30.159" v="9811" actId="20577"/>
        <pc:sldMkLst>
          <pc:docMk/>
          <pc:sldMk cId="2319079123" sldId="337"/>
        </pc:sldMkLst>
        <pc:spChg chg="mod">
          <ac:chgData name="Hasnaa Bouriz (2521331)" userId="d801def9-44a3-4ac8-9db1-3d511d05662c" providerId="ADAL" clId="{9EB64277-1F3A-4C75-88F0-6B838969DACE}" dt="2026-06-12T09:42:34.773" v="9765" actId="14100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Hasnaa Bouriz (2521331)" userId="d801def9-44a3-4ac8-9db1-3d511d05662c" providerId="ADAL" clId="{9EB64277-1F3A-4C75-88F0-6B838969DACE}" dt="2026-06-12T09:48:30.159" v="9811" actId="20577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Hasnaa Bouriz (2521331)" userId="d801def9-44a3-4ac8-9db1-3d511d05662c" providerId="ADAL" clId="{9EB64277-1F3A-4C75-88F0-6B838969DACE}" dt="2026-05-30T22:32:49.412" v="7231" actId="26606"/>
          <ac:spMkLst>
            <pc:docMk/>
            <pc:sldMk cId="2319079123" sldId="337"/>
            <ac:spMk id="38" creationId="{7666DE11-17E1-4DC7-B2B7-6DA2E6A9CE8B}"/>
          </ac:spMkLst>
        </pc:spChg>
        <pc:spChg chg="add">
          <ac:chgData name="Hasnaa Bouriz (2521331)" userId="d801def9-44a3-4ac8-9db1-3d511d05662c" providerId="ADAL" clId="{9EB64277-1F3A-4C75-88F0-6B838969DACE}" dt="2026-05-30T22:32:49.412" v="7231" actId="26606"/>
          <ac:spMkLst>
            <pc:docMk/>
            <pc:sldMk cId="2319079123" sldId="337"/>
            <ac:spMk id="40" creationId="{D1008504-D2A4-4E91-8DFB-8E297027A048}"/>
          </ac:spMkLst>
        </pc:spChg>
        <pc:spChg chg="add">
          <ac:chgData name="Hasnaa Bouriz (2521331)" userId="d801def9-44a3-4ac8-9db1-3d511d05662c" providerId="ADAL" clId="{9EB64277-1F3A-4C75-88F0-6B838969DACE}" dt="2026-05-30T22:32:49.412" v="7231" actId="26606"/>
          <ac:spMkLst>
            <pc:docMk/>
            <pc:sldMk cId="2319079123" sldId="337"/>
            <ac:spMk id="44" creationId="{2BDED224-1C09-48A0-B193-062E88A12840}"/>
          </ac:spMkLst>
        </pc:spChg>
        <pc:picChg chg="add mod">
          <ac:chgData name="Hasnaa Bouriz (2521331)" userId="d801def9-44a3-4ac8-9db1-3d511d05662c" providerId="ADAL" clId="{9EB64277-1F3A-4C75-88F0-6B838969DACE}" dt="2026-06-12T09:42:43.108" v="9767" actId="1076"/>
          <ac:picMkLst>
            <pc:docMk/>
            <pc:sldMk cId="2319079123" sldId="337"/>
            <ac:picMk id="5" creationId="{D3119FA7-0227-2DFF-D23C-1A5BC57E5F9D}"/>
          </ac:picMkLst>
        </pc:picChg>
        <pc:picChg chg="add mod modCrop">
          <ac:chgData name="Hasnaa Bouriz (2521331)" userId="d801def9-44a3-4ac8-9db1-3d511d05662c" providerId="ADAL" clId="{9EB64277-1F3A-4C75-88F0-6B838969DACE}" dt="2026-06-12T09:42:13.159" v="9762" actId="732"/>
          <ac:picMkLst>
            <pc:docMk/>
            <pc:sldMk cId="2319079123" sldId="337"/>
            <ac:picMk id="7" creationId="{B3459FD9-D87E-D764-343F-1BBF9EFD16B8}"/>
          </ac:picMkLst>
        </pc:picChg>
      </pc:sldChg>
      <pc:sldChg chg="addSp delSp modSp mod">
        <pc:chgData name="Hasnaa Bouriz (2521331)" userId="d801def9-44a3-4ac8-9db1-3d511d05662c" providerId="ADAL" clId="{9EB64277-1F3A-4C75-88F0-6B838969DACE}" dt="2026-06-12T09:48:11.859" v="9810" actId="20577"/>
        <pc:sldMkLst>
          <pc:docMk/>
          <pc:sldMk cId="642852813" sldId="363"/>
        </pc:sldMkLst>
        <pc:spChg chg="mod">
          <ac:chgData name="Hasnaa Bouriz (2521331)" userId="d801def9-44a3-4ac8-9db1-3d511d05662c" providerId="ADAL" clId="{9EB64277-1F3A-4C75-88F0-6B838969DACE}" dt="2026-05-30T22:55:48.622" v="8116" actId="21"/>
          <ac:spMkLst>
            <pc:docMk/>
            <pc:sldMk cId="642852813" sldId="363"/>
            <ac:spMk id="2" creationId="{4123C5DD-9135-EA5A-0C12-57ABF0012AEF}"/>
          </ac:spMkLst>
        </pc:spChg>
        <pc:spChg chg="mod">
          <ac:chgData name="Hasnaa Bouriz (2521331)" userId="d801def9-44a3-4ac8-9db1-3d511d05662c" providerId="ADAL" clId="{9EB64277-1F3A-4C75-88F0-6B838969DACE}" dt="2026-06-12T09:48:11.859" v="9810" actId="20577"/>
          <ac:spMkLst>
            <pc:docMk/>
            <pc:sldMk cId="642852813" sldId="363"/>
            <ac:spMk id="5" creationId="{180A04F2-4F22-A08C-F5B4-F30F002E227B}"/>
          </ac:spMkLst>
        </pc:spChg>
        <pc:spChg chg="add del mod">
          <ac:chgData name="Hasnaa Bouriz (2521331)" userId="d801def9-44a3-4ac8-9db1-3d511d05662c" providerId="ADAL" clId="{9EB64277-1F3A-4C75-88F0-6B838969DACE}" dt="2026-05-30T22:56:05.968" v="8120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Hasnaa Bouriz (2521331)" userId="d801def9-44a3-4ac8-9db1-3d511d05662c" providerId="ADAL" clId="{9EB64277-1F3A-4C75-88F0-6B838969DACE}" dt="2026-05-30T22:47:14.077" v="7802" actId="20577"/>
          <ac:spMkLst>
            <pc:docMk/>
            <pc:sldMk cId="642852813" sldId="363"/>
            <ac:spMk id="22" creationId="{280A6708-DF3B-47D7-80AD-BED7584E4872}"/>
          </ac:spMkLst>
        </pc:spChg>
        <pc:spChg chg="add del mod">
          <ac:chgData name="Hasnaa Bouriz (2521331)" userId="d801def9-44a3-4ac8-9db1-3d511d05662c" providerId="ADAL" clId="{9EB64277-1F3A-4C75-88F0-6B838969DACE}" dt="2026-06-05T11:17:12.691" v="9579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Hasnaa Bouriz (2521331)" userId="d801def9-44a3-4ac8-9db1-3d511d05662c" providerId="ADAL" clId="{9EB64277-1F3A-4C75-88F0-6B838969DACE}" dt="2026-05-30T22:41:23.160" v="7481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Hasnaa Bouriz (2521331)" userId="d801def9-44a3-4ac8-9db1-3d511d05662c" providerId="ADAL" clId="{9EB64277-1F3A-4C75-88F0-6B838969DACE}" dt="2026-06-05T11:13:15.927" v="9402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Hasnaa Bouriz (2521331)" userId="d801def9-44a3-4ac8-9db1-3d511d05662c" providerId="ADAL" clId="{9EB64277-1F3A-4C75-88F0-6B838969DACE}" dt="2026-06-05T11:16:22.208" v="9529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Hasnaa Bouriz (2521331)" userId="d801def9-44a3-4ac8-9db1-3d511d05662c" providerId="ADAL" clId="{9EB64277-1F3A-4C75-88F0-6B838969DACE}" dt="2026-05-30T22:45:37.024" v="7729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Hasnaa Bouriz (2521331)" userId="d801def9-44a3-4ac8-9db1-3d511d05662c" providerId="ADAL" clId="{9EB64277-1F3A-4C75-88F0-6B838969DACE}" dt="2026-05-30T22:44:05.586" v="7594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Hasnaa Bouriz (2521331)" userId="d801def9-44a3-4ac8-9db1-3d511d05662c" providerId="ADAL" clId="{9EB64277-1F3A-4C75-88F0-6B838969DACE}" dt="2026-06-05T11:15:53.514" v="9506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Hasnaa Bouriz (2521331)" userId="d801def9-44a3-4ac8-9db1-3d511d05662c" providerId="ADAL" clId="{9EB64277-1F3A-4C75-88F0-6B838969DACE}" dt="2026-05-30T22:39:44.957" v="7368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Hasnaa Bouriz (2521331)" userId="d801def9-44a3-4ac8-9db1-3d511d05662c" providerId="ADAL" clId="{9EB64277-1F3A-4C75-88F0-6B838969DACE}" dt="2026-06-05T11:14:04.222" v="9446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Hasnaa Bouriz (2521331)" userId="d801def9-44a3-4ac8-9db1-3d511d05662c" providerId="ADAL" clId="{9EB64277-1F3A-4C75-88F0-6B838969DACE}" dt="2026-06-05T11:17:46.122" v="9595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Hasnaa Bouriz (2521331)" userId="d801def9-44a3-4ac8-9db1-3d511d05662c" providerId="ADAL" clId="{9EB64277-1F3A-4C75-88F0-6B838969DACE}" dt="2026-05-30T22:37:37.740" v="7270" actId="20577"/>
          <ac:spMkLst>
            <pc:docMk/>
            <pc:sldMk cId="642852813" sldId="363"/>
            <ac:spMk id="39" creationId="{D9B946EB-160F-14E8-6E65-A3ACFE53BA8E}"/>
          </ac:spMkLst>
        </pc:spChg>
        <pc:spChg chg="add del mod">
          <ac:chgData name="Hasnaa Bouriz (2521331)" userId="d801def9-44a3-4ac8-9db1-3d511d05662c" providerId="ADAL" clId="{9EB64277-1F3A-4C75-88F0-6B838969DACE}" dt="2026-06-05T11:14:44.568" v="9479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read-bakery-warm-ambience-31569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21532476@N00/581662687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15637" TargetMode="External"/><Relationship Id="rId7" Type="http://schemas.openxmlformats.org/officeDocument/2006/relationships/hyperlink" Target="https://elmomonster.blogspot.com/2011/01/portos-bakery-cafe-downey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hyperlink" Target="https://www.rawpixel.com/search/bakery%20display?sort=curated&amp;page=1" TargetMode="External"/><Relationship Id="rId4" Type="http://schemas.openxmlformats.org/officeDocument/2006/relationships/image" Target="../media/image9.1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38047&amp;picture=problem-solved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utbackteambuilding.com/blog/team-building-problem-solving-activities/" TargetMode="Externa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19022/free-illustration-image-logo-baked-bakery" TargetMode="External"/><Relationship Id="rId2" Type="http://schemas.openxmlformats.org/officeDocument/2006/relationships/image" Target="../media/image13.1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nakjajan.com/tag/dominique-ansel-bakery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549615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43604&amp;picture=good-luck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search/bakery%20storefront" TargetMode="External"/><Relationship Id="rId4" Type="http://schemas.openxmlformats.org/officeDocument/2006/relationships/image" Target="../media/image1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BA81BE-940C-536B-9CFA-CC5632E4B9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930056" y="1672201"/>
            <a:ext cx="4094304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Name:   Hasnaa Bouriz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ID:           2521331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Lecturer’s Name:	Dr Fa Wang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Code: 	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Name: 	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Component 1: 	Basil’s Bakery</a:t>
            </a:r>
          </a:p>
        </p:txBody>
      </p:sp>
      <p:pic>
        <p:nvPicPr>
          <p:cNvPr id="2" name="Picture 1" descr="University of Wales Trinity Saint David Logo Vector - (.SVG + .PNG ...">
            <a:extLst>
              <a:ext uri="{FF2B5EF4-FFF2-40B4-BE49-F238E27FC236}">
                <a16:creationId xmlns:a16="http://schemas.microsoft.com/office/drawing/2014/main" id="{DA57D524-BED6-9DDA-D8BC-67322FC83B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7259" y="152400"/>
            <a:ext cx="2306320" cy="162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794" y="508001"/>
            <a:ext cx="5334203" cy="1778000"/>
          </a:xfrm>
        </p:spPr>
        <p:txBody>
          <a:bodyPr anchor="ctr">
            <a:normAutofit/>
          </a:bodyPr>
          <a:lstStyle/>
          <a:p>
            <a:r>
              <a:rPr lang="en-GB" sz="37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my presentation</a:t>
            </a:r>
            <a:b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978244"/>
            <a:ext cx="5334197" cy="326183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morning. My name is Hasnaa……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Today  I will be  presetting an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Analyse of Basil`s Bakery and challenges the business is currently facing.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 framework.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Finally, I will conclude with summary of the key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flinging.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AB5D8F-D6B4-8FB9-1AD3-05135B87F3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3961" r="16339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2" name="Rectangle 34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3400" b="1" u="sng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>
                <a:latin typeface="Arial" panose="020B0604020202020204" pitchFamily="34" charset="0"/>
                <a:cs typeface="Arial" panose="020B0604020202020204" pitchFamily="34" charset="0"/>
              </a:rPr>
              <a:t>Business Backgroun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Basil`s Bakery is a small intendent artisan bakery located in Coventry, UK.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business was established in 2015.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bakery is known for high-quality organic cake ,pastries and bread.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Customers include shoppers, office workers and warehouse employees.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3C7F00-0AE7-73D9-E4C6-6EF191619A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15" r="3" b="3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149" y="436360"/>
            <a:ext cx="3404369" cy="2244634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Insight into the problems Basil’s Bakery are facing. </a:t>
            </a:r>
            <a:endParaRPr lang="en-GB" sz="2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028CD6-938E-19BD-537A-D5ACD184EC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207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921" y="397565"/>
            <a:ext cx="3378708" cy="5715383"/>
          </a:xfrm>
        </p:spPr>
        <p:txBody>
          <a:bodyPr anchor="ctr">
            <a:normAutofit/>
          </a:bodyPr>
          <a:lstStyle/>
          <a:p>
            <a:pPr marL="1371600" lvl="3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Internal issues: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Weak pre-order system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Limited technology adoption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External issues: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Reduced visitors to the retail park.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Economic inflation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Rising costs of organic ingredients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Increase in remote working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06F362-7482-625A-64A5-1A5FF58D72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5" r="-3" b="-3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6" y="381000"/>
            <a:ext cx="6857998" cy="6095997"/>
          </a:xfrm>
          <a:prstGeom prst="rect">
            <a:avLst/>
          </a:prstGeom>
          <a:ln>
            <a:noFill/>
          </a:ln>
          <a:effectLst>
            <a:outerShdw blurRad="317500" dist="127000" sx="97000" sy="97000" algn="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60707"/>
            <a:ext cx="4792635" cy="1811645"/>
          </a:xfrm>
        </p:spPr>
        <p:txBody>
          <a:bodyPr anchor="ctr">
            <a:normAutofit/>
          </a:bodyPr>
          <a:lstStyle/>
          <a:p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PESTEL Framework 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B6D46880-F7EC-B284-07B9-FF5A0FC5BE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178" r="23164"/>
          <a:stretch>
            <a:fillRect/>
          </a:stretch>
        </p:blipFill>
        <p:spPr>
          <a:xfrm>
            <a:off x="-1" y="2743200"/>
            <a:ext cx="3163331" cy="4114800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A1CE4B78-A2F6-888A-16D8-4B42F940C7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783" r="-4" b="-4"/>
          <a:stretch>
            <a:fillRect/>
          </a:stretch>
        </p:blipFill>
        <p:spPr>
          <a:xfrm>
            <a:off x="3158317" y="2743200"/>
            <a:ext cx="2935555" cy="2079751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814A5549-C177-39FA-95CA-7F9986ADA8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7" r="2" b="2"/>
          <a:stretch>
            <a:fillRect/>
          </a:stretch>
        </p:blipFill>
        <p:spPr>
          <a:xfrm>
            <a:off x="3157724" y="4798911"/>
            <a:ext cx="2935555" cy="20694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10" y="743803"/>
            <a:ext cx="4585646" cy="5474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analysis is a strategic framework used to analyse external factors affecting a business.(Cadle,  Paul and Turner, 2021)</a:t>
            </a:r>
          </a:p>
          <a:p>
            <a:pPr marL="457200" lvl="1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 of PESTEL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Helps businesses identify external risks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strategic decision making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Encourages long- term planning</a:t>
            </a:r>
          </a:p>
          <a:p>
            <a:pPr marL="457200" lvl="1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 of PESTEL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Time consuming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External factors change quickly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Does not solve problems directly</a:t>
            </a:r>
          </a:p>
          <a:p>
            <a:pPr lvl="1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Cadle, J , Paul, D and Turner, P (2021) Business Analysis Techniques . 4</a:t>
            </a:r>
            <a:r>
              <a:rPr lang="en-GB" sz="1200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end. Swindon; BCS  Learning and Development.</a:t>
            </a:r>
          </a:p>
          <a:p>
            <a:pPr lvl="1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1662692"/>
              </p:ext>
            </p:extLst>
          </p:nvPr>
        </p:nvGraphicFramePr>
        <p:xfrm>
          <a:off x="682304" y="2132013"/>
          <a:ext cx="10827391" cy="4468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Government regulations on food safety and hygiene can affect bakery operations.(world </a:t>
                      </a:r>
                      <a:r>
                        <a:rPr lang="en-GB" sz="1200" b="1" dirty="0" err="1"/>
                        <a:t>heaith</a:t>
                      </a:r>
                      <a:r>
                        <a:rPr lang="en-GB" sz="1200" b="1" dirty="0"/>
                        <a:t> organization (WHO)food safety who.int)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Taxes on small businesses and import duties on ingredients may increase costs.(UK government-food business regulations gov.uk)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Inflation increases the price of flour</a:t>
                      </a:r>
                      <a:r>
                        <a:rPr lang="en-GB" sz="1400" b="1" dirty="0"/>
                        <a:t>, </a:t>
                      </a:r>
                      <a:r>
                        <a:rPr lang="en-GB" sz="1200" b="1" dirty="0"/>
                        <a:t>butter, sugar, and electricity.(international Monetary fund (IMF)-inflation imf.org)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Consumer purchasing power affects bakery sales.(</a:t>
                      </a:r>
                      <a:r>
                        <a:rPr lang="en-GB" sz="1200" b="1" dirty="0" err="1"/>
                        <a:t>statista</a:t>
                      </a:r>
                      <a:r>
                        <a:rPr lang="en-GB" sz="1200" b="1" dirty="0"/>
                        <a:t>-bakery industry statistics statista.com)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2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Customers increasingly prefer healthy and organic products.(Harvard Nutrition Source)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Demand for gluten-free and vegan bakery items is growing.(grand view Research- vegan food Market grandviewresearch.com)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Online ordering and delivery apps improve customer convenience.(Forbes- technology in food industry forbes.com)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Modern baking equipment increases efficiency and product quality.(square-online ordering trends squareup.com)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Employment laws regulate worker salaries and working hours.(U.S.FDA- Food labelling fda.gov)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Food labelling laws require ingredient and allergy information.(international Labour organization (ILO) ilo.org)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Bakeries produce food waste and high energy for ovens.(united Nations Environment Programme (UNEP)-Food Waste unep.org)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Consumers support environmentally friendly businesses.(Energy Star-commercial Kitchen Equipment energystar.gov)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69" y="146887"/>
            <a:ext cx="6650303" cy="452204"/>
          </a:xfrm>
        </p:spPr>
        <p:txBody>
          <a:bodyPr>
            <a:norm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Cause-and-Effect model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28" y="745978"/>
            <a:ext cx="7499174" cy="5530467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the Cause-and Effect Model?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model, also known as the fishbone Diagram or Ishikawa Diagram, is a tool used to identify the root causes of a business problem.</a:t>
            </a:r>
          </a:p>
          <a:p>
            <a:pPr marL="457200" lvl="1" indent="0"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helps businesses analyse problems systematically.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 supports decisions-making and problem-solving.</a:t>
            </a:r>
          </a:p>
          <a:p>
            <a:pPr marL="457200" lvl="1" indent="0"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Used in business management, quality control and operations.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Businesses use it to identify factors affecting performance and productivity.</a:t>
            </a:r>
          </a:p>
          <a:p>
            <a:pPr marL="457200" lvl="1" indent="0"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Benefits of the Model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Identifies root causes clearly.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Encourages teamwork and brainstorming.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Organises information visually.</a:t>
            </a: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(Slack and Brandon-jones,2022)</a:t>
            </a:r>
          </a:p>
          <a:p>
            <a:pPr marL="457200" lvl="1" indent="0"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Criticisms/ limitations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Can oversimplify complex problems.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Requires accurate information.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Some causes may overlap or be subjective </a:t>
            </a:r>
          </a:p>
          <a:p>
            <a:pPr marL="457200" lvl="1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(Oakland, 2014)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1008504-D2A4-4E91-8DFB-8E297027A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569892" y="-4"/>
            <a:ext cx="3622108" cy="6859295"/>
          </a:xfrm>
          <a:custGeom>
            <a:avLst/>
            <a:gdLst>
              <a:gd name="connsiteX0" fmla="*/ 0 w 7037119"/>
              <a:gd name="connsiteY0" fmla="*/ 0 h 6857999"/>
              <a:gd name="connsiteX1" fmla="*/ 6964192 w 7037119"/>
              <a:gd name="connsiteY1" fmla="*/ 0 h 6857999"/>
              <a:gd name="connsiteX2" fmla="*/ 6958160 w 7037119"/>
              <a:gd name="connsiteY2" fmla="*/ 70714 h 6857999"/>
              <a:gd name="connsiteX3" fmla="*/ 6922034 w 7037119"/>
              <a:gd name="connsiteY3" fmla="*/ 154825 h 6857999"/>
              <a:gd name="connsiteX4" fmla="*/ 6864029 w 7037119"/>
              <a:gd name="connsiteY4" fmla="*/ 301580 h 6857999"/>
              <a:gd name="connsiteX5" fmla="*/ 6842156 w 7037119"/>
              <a:gd name="connsiteY5" fmla="*/ 642469 h 6857999"/>
              <a:gd name="connsiteX6" fmla="*/ 6802087 w 7037119"/>
              <a:gd name="connsiteY6" fmla="*/ 818449 h 6857999"/>
              <a:gd name="connsiteX7" fmla="*/ 6798684 w 7037119"/>
              <a:gd name="connsiteY7" fmla="*/ 875396 h 6857999"/>
              <a:gd name="connsiteX8" fmla="*/ 6756983 w 7037119"/>
              <a:gd name="connsiteY8" fmla="*/ 952375 h 6857999"/>
              <a:gd name="connsiteX9" fmla="*/ 6758478 w 7037119"/>
              <a:gd name="connsiteY9" fmla="*/ 972424 h 6857999"/>
              <a:gd name="connsiteX10" fmla="*/ 6752651 w 7037119"/>
              <a:gd name="connsiteY10" fmla="*/ 996407 h 6857999"/>
              <a:gd name="connsiteX11" fmla="*/ 6716997 w 7037119"/>
              <a:gd name="connsiteY11" fmla="*/ 1091248 h 6857999"/>
              <a:gd name="connsiteX12" fmla="*/ 6657090 w 7037119"/>
              <a:gd name="connsiteY12" fmla="*/ 1307489 h 6857999"/>
              <a:gd name="connsiteX13" fmla="*/ 6508075 w 7037119"/>
              <a:gd name="connsiteY13" fmla="*/ 1709568 h 6857999"/>
              <a:gd name="connsiteX14" fmla="*/ 6462759 w 7037119"/>
              <a:gd name="connsiteY14" fmla="*/ 1811874 h 6857999"/>
              <a:gd name="connsiteX15" fmla="*/ 6383790 w 7037119"/>
              <a:gd name="connsiteY15" fmla="*/ 2228963 h 6857999"/>
              <a:gd name="connsiteX16" fmla="*/ 6369096 w 7037119"/>
              <a:gd name="connsiteY16" fmla="*/ 2404942 h 6857999"/>
              <a:gd name="connsiteX17" fmla="*/ 6365696 w 7037119"/>
              <a:gd name="connsiteY17" fmla="*/ 2461889 h 6857999"/>
              <a:gd name="connsiteX18" fmla="*/ 6323990 w 7037119"/>
              <a:gd name="connsiteY18" fmla="*/ 2538869 h 6857999"/>
              <a:gd name="connsiteX19" fmla="*/ 6299971 w 7037119"/>
              <a:gd name="connsiteY19" fmla="*/ 2852842 h 6857999"/>
              <a:gd name="connsiteX20" fmla="*/ 6305256 w 7037119"/>
              <a:gd name="connsiteY20" fmla="*/ 2965146 h 6857999"/>
              <a:gd name="connsiteX21" fmla="*/ 6297430 w 7037119"/>
              <a:gd name="connsiteY21" fmla="*/ 3010980 h 6857999"/>
              <a:gd name="connsiteX22" fmla="*/ 6301903 w 7037119"/>
              <a:gd name="connsiteY22" fmla="*/ 3017531 h 6857999"/>
              <a:gd name="connsiteX23" fmla="*/ 6312288 w 7037119"/>
              <a:gd name="connsiteY23" fmla="*/ 3141762 h 6857999"/>
              <a:gd name="connsiteX24" fmla="*/ 6317307 w 7037119"/>
              <a:gd name="connsiteY24" fmla="*/ 3167974 h 6857999"/>
              <a:gd name="connsiteX25" fmla="*/ 6319343 w 7037119"/>
              <a:gd name="connsiteY25" fmla="*/ 3170223 h 6857999"/>
              <a:gd name="connsiteX26" fmla="*/ 6388791 w 7037119"/>
              <a:gd name="connsiteY26" fmla="*/ 3425292 h 6857999"/>
              <a:gd name="connsiteX27" fmla="*/ 6473625 w 7037119"/>
              <a:gd name="connsiteY27" fmla="*/ 3778499 h 6857999"/>
              <a:gd name="connsiteX28" fmla="*/ 6488572 w 7037119"/>
              <a:gd name="connsiteY28" fmla="*/ 4010514 h 6857999"/>
              <a:gd name="connsiteX29" fmla="*/ 6542727 w 7037119"/>
              <a:gd name="connsiteY29" fmla="*/ 4142824 h 6857999"/>
              <a:gd name="connsiteX30" fmla="*/ 6574700 w 7037119"/>
              <a:gd name="connsiteY30" fmla="*/ 4253089 h 6857999"/>
              <a:gd name="connsiteX31" fmla="*/ 6630782 w 7037119"/>
              <a:gd name="connsiteY31" fmla="*/ 4495230 h 6857999"/>
              <a:gd name="connsiteX32" fmla="*/ 6657121 w 7037119"/>
              <a:gd name="connsiteY32" fmla="*/ 4592798 h 6857999"/>
              <a:gd name="connsiteX33" fmla="*/ 6675304 w 7037119"/>
              <a:gd name="connsiteY33" fmla="*/ 4625784 h 6857999"/>
              <a:gd name="connsiteX34" fmla="*/ 6695194 w 7037119"/>
              <a:gd name="connsiteY34" fmla="*/ 4674587 h 6857999"/>
              <a:gd name="connsiteX35" fmla="*/ 6694674 w 7037119"/>
              <a:gd name="connsiteY35" fmla="*/ 4706669 h 6857999"/>
              <a:gd name="connsiteX36" fmla="*/ 6696125 w 7037119"/>
              <a:gd name="connsiteY36" fmla="*/ 4712312 h 6857999"/>
              <a:gd name="connsiteX37" fmla="*/ 6683308 w 7037119"/>
              <a:gd name="connsiteY37" fmla="*/ 4752491 h 6857999"/>
              <a:gd name="connsiteX38" fmla="*/ 6662625 w 7037119"/>
              <a:gd name="connsiteY38" fmla="*/ 4924134 h 6857999"/>
              <a:gd name="connsiteX39" fmla="*/ 6666282 w 7037119"/>
              <a:gd name="connsiteY39" fmla="*/ 5049729 h 6857999"/>
              <a:gd name="connsiteX40" fmla="*/ 6674923 w 7037119"/>
              <a:gd name="connsiteY40" fmla="*/ 5092608 h 6857999"/>
              <a:gd name="connsiteX41" fmla="*/ 6688949 w 7037119"/>
              <a:gd name="connsiteY41" fmla="*/ 5164561 h 6857999"/>
              <a:gd name="connsiteX42" fmla="*/ 6713476 w 7037119"/>
              <a:gd name="connsiteY42" fmla="*/ 5227429 h 6857999"/>
              <a:gd name="connsiteX43" fmla="*/ 6699741 w 7037119"/>
              <a:gd name="connsiteY43" fmla="*/ 5295738 h 6857999"/>
              <a:gd name="connsiteX44" fmla="*/ 6698438 w 7037119"/>
              <a:gd name="connsiteY44" fmla="*/ 5353315 h 6857999"/>
              <a:gd name="connsiteX45" fmla="*/ 6705394 w 7037119"/>
              <a:gd name="connsiteY45" fmla="*/ 5356747 h 6857999"/>
              <a:gd name="connsiteX46" fmla="*/ 6705941 w 7037119"/>
              <a:gd name="connsiteY46" fmla="*/ 5364029 h 6857999"/>
              <a:gd name="connsiteX47" fmla="*/ 6698760 w 7037119"/>
              <a:gd name="connsiteY47" fmla="*/ 5369188 h 6857999"/>
              <a:gd name="connsiteX48" fmla="*/ 6674560 w 7037119"/>
              <a:gd name="connsiteY48" fmla="*/ 5465115 h 6857999"/>
              <a:gd name="connsiteX49" fmla="*/ 6698322 w 7037119"/>
              <a:gd name="connsiteY49" fmla="*/ 5543278 h 6857999"/>
              <a:gd name="connsiteX50" fmla="*/ 6673987 w 7037119"/>
              <a:gd name="connsiteY50" fmla="*/ 5606762 h 6857999"/>
              <a:gd name="connsiteX51" fmla="*/ 6665359 w 7037119"/>
              <a:gd name="connsiteY51" fmla="*/ 5656986 h 6857999"/>
              <a:gd name="connsiteX52" fmla="*/ 6718420 w 7037119"/>
              <a:gd name="connsiteY52" fmla="*/ 5747675 h 6857999"/>
              <a:gd name="connsiteX53" fmla="*/ 6786357 w 7037119"/>
              <a:gd name="connsiteY53" fmla="*/ 5797270 h 6857999"/>
              <a:gd name="connsiteX54" fmla="*/ 6834299 w 7037119"/>
              <a:gd name="connsiteY54" fmla="*/ 5897781 h 6857999"/>
              <a:gd name="connsiteX55" fmla="*/ 6848771 w 7037119"/>
              <a:gd name="connsiteY55" fmla="*/ 5936497 h 6857999"/>
              <a:gd name="connsiteX56" fmla="*/ 6883460 w 7037119"/>
              <a:gd name="connsiteY56" fmla="*/ 6064046 h 6857999"/>
              <a:gd name="connsiteX57" fmla="*/ 6896072 w 7037119"/>
              <a:gd name="connsiteY57" fmla="*/ 6107188 h 6857999"/>
              <a:gd name="connsiteX58" fmla="*/ 6980725 w 7037119"/>
              <a:gd name="connsiteY58" fmla="*/ 6197444 h 6857999"/>
              <a:gd name="connsiteX59" fmla="*/ 6999028 w 7037119"/>
              <a:gd name="connsiteY59" fmla="*/ 6288610 h 6857999"/>
              <a:gd name="connsiteX60" fmla="*/ 7021306 w 7037119"/>
              <a:gd name="connsiteY60" fmla="*/ 6426700 h 6857999"/>
              <a:gd name="connsiteX61" fmla="*/ 7033259 w 7037119"/>
              <a:gd name="connsiteY61" fmla="*/ 6489284 h 6857999"/>
              <a:gd name="connsiteX62" fmla="*/ 7037119 w 7037119"/>
              <a:gd name="connsiteY62" fmla="*/ 6501140 h 6857999"/>
              <a:gd name="connsiteX63" fmla="*/ 7037119 w 7037119"/>
              <a:gd name="connsiteY63" fmla="*/ 6557754 h 6857999"/>
              <a:gd name="connsiteX64" fmla="*/ 7031649 w 7037119"/>
              <a:gd name="connsiteY64" fmla="*/ 6569925 h 6857999"/>
              <a:gd name="connsiteX65" fmla="*/ 7011548 w 7037119"/>
              <a:gd name="connsiteY65" fmla="*/ 6615002 h 6857999"/>
              <a:gd name="connsiteX66" fmla="*/ 7021837 w 7037119"/>
              <a:gd name="connsiteY66" fmla="*/ 6743644 h 6857999"/>
              <a:gd name="connsiteX67" fmla="*/ 7006394 w 7037119"/>
              <a:gd name="connsiteY67" fmla="*/ 6856390 h 6857999"/>
              <a:gd name="connsiteX68" fmla="*/ 7037119 w 7037119"/>
              <a:gd name="connsiteY68" fmla="*/ 6856494 h 6857999"/>
              <a:gd name="connsiteX69" fmla="*/ 7037119 w 7037119"/>
              <a:gd name="connsiteY69" fmla="*/ 6857999 h 6857999"/>
              <a:gd name="connsiteX70" fmla="*/ 0 w 7037119"/>
              <a:gd name="connsiteY70" fmla="*/ 6857999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6958160 w 8515751"/>
              <a:gd name="connsiteY2" fmla="*/ 70714 h 6857999"/>
              <a:gd name="connsiteX3" fmla="*/ 6922034 w 8515751"/>
              <a:gd name="connsiteY3" fmla="*/ 154825 h 6857999"/>
              <a:gd name="connsiteX4" fmla="*/ 6864029 w 8515751"/>
              <a:gd name="connsiteY4" fmla="*/ 301580 h 6857999"/>
              <a:gd name="connsiteX5" fmla="*/ 6842156 w 8515751"/>
              <a:gd name="connsiteY5" fmla="*/ 642469 h 6857999"/>
              <a:gd name="connsiteX6" fmla="*/ 6802087 w 8515751"/>
              <a:gd name="connsiteY6" fmla="*/ 818449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6922034 w 8515751"/>
              <a:gd name="connsiteY3" fmla="*/ 154825 h 6857999"/>
              <a:gd name="connsiteX4" fmla="*/ 6864029 w 8515751"/>
              <a:gd name="connsiteY4" fmla="*/ 301580 h 6857999"/>
              <a:gd name="connsiteX5" fmla="*/ 6842156 w 8515751"/>
              <a:gd name="connsiteY5" fmla="*/ 642469 h 6857999"/>
              <a:gd name="connsiteX6" fmla="*/ 6802087 w 8515751"/>
              <a:gd name="connsiteY6" fmla="*/ 818449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6864029 w 8515751"/>
              <a:gd name="connsiteY4" fmla="*/ 301580 h 6857999"/>
              <a:gd name="connsiteX5" fmla="*/ 6842156 w 8515751"/>
              <a:gd name="connsiteY5" fmla="*/ 642469 h 6857999"/>
              <a:gd name="connsiteX6" fmla="*/ 6802087 w 8515751"/>
              <a:gd name="connsiteY6" fmla="*/ 818449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6842156 w 8515751"/>
              <a:gd name="connsiteY5" fmla="*/ 642469 h 6857999"/>
              <a:gd name="connsiteX6" fmla="*/ 6802087 w 8515751"/>
              <a:gd name="connsiteY6" fmla="*/ 818449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6802087 w 8515751"/>
              <a:gd name="connsiteY6" fmla="*/ 818449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6551836 w 8515751"/>
              <a:gd name="connsiteY6" fmla="*/ 669593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6798684 w 8515751"/>
              <a:gd name="connsiteY7" fmla="*/ 875396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6758478 w 8515751"/>
              <a:gd name="connsiteY9" fmla="*/ 972424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7037119 w 8515751"/>
              <a:gd name="connsiteY69" fmla="*/ 6857999 h 6857999"/>
              <a:gd name="connsiteX70" fmla="*/ 0 w 8515751"/>
              <a:gd name="connsiteY70" fmla="*/ 6857999 h 6857999"/>
              <a:gd name="connsiteX71" fmla="*/ 0 w 8515751"/>
              <a:gd name="connsiteY71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7037119 w 8515751"/>
              <a:gd name="connsiteY68" fmla="*/ 6856494 h 6857999"/>
              <a:gd name="connsiteX69" fmla="*/ 0 w 8515751"/>
              <a:gd name="connsiteY69" fmla="*/ 6857999 h 6857999"/>
              <a:gd name="connsiteX70" fmla="*/ 0 w 8515751"/>
              <a:gd name="connsiteY70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21837 w 8515751"/>
              <a:gd name="connsiteY66" fmla="*/ 6743644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259466 w 8515751"/>
              <a:gd name="connsiteY2" fmla="*/ 70714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388791 w 8515751"/>
              <a:gd name="connsiteY26" fmla="*/ 3425292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319343 w 8515751"/>
              <a:gd name="connsiteY25" fmla="*/ 3170223 h 6857999"/>
              <a:gd name="connsiteX26" fmla="*/ 6563966 w 8515751"/>
              <a:gd name="connsiteY26" fmla="*/ 3563516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19546 w 8515751"/>
              <a:gd name="connsiteY25" fmla="*/ 3404139 h 6857999"/>
              <a:gd name="connsiteX26" fmla="*/ 6563966 w 8515751"/>
              <a:gd name="connsiteY26" fmla="*/ 3563516 h 6857999"/>
              <a:gd name="connsiteX27" fmla="*/ 6473625 w 8515751"/>
              <a:gd name="connsiteY27" fmla="*/ 3778499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19546 w 8515751"/>
              <a:gd name="connsiteY25" fmla="*/ 3404139 h 6857999"/>
              <a:gd name="connsiteX26" fmla="*/ 6563966 w 8515751"/>
              <a:gd name="connsiteY26" fmla="*/ 3563516 h 6857999"/>
              <a:gd name="connsiteX27" fmla="*/ 6598751 w 8515751"/>
              <a:gd name="connsiteY27" fmla="*/ 3704071 h 6857999"/>
              <a:gd name="connsiteX28" fmla="*/ 6488572 w 8515751"/>
              <a:gd name="connsiteY28" fmla="*/ 4010514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19546 w 8515751"/>
              <a:gd name="connsiteY25" fmla="*/ 3404139 h 6857999"/>
              <a:gd name="connsiteX26" fmla="*/ 6563966 w 8515751"/>
              <a:gd name="connsiteY26" fmla="*/ 3563516 h 6857999"/>
              <a:gd name="connsiteX27" fmla="*/ 6598751 w 8515751"/>
              <a:gd name="connsiteY27" fmla="*/ 3704071 h 6857999"/>
              <a:gd name="connsiteX28" fmla="*/ 6488573 w 8515751"/>
              <a:gd name="connsiteY28" fmla="*/ 3882923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19546 w 8515751"/>
              <a:gd name="connsiteY25" fmla="*/ 3404139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488573 w 8515751"/>
              <a:gd name="connsiteY28" fmla="*/ 3882923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94404 w 8515751"/>
              <a:gd name="connsiteY25" fmla="*/ 3539311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488573 w 8515751"/>
              <a:gd name="connsiteY28" fmla="*/ 3882923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94404 w 8515751"/>
              <a:gd name="connsiteY25" fmla="*/ 3539311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488573 w 8515751"/>
              <a:gd name="connsiteY28" fmla="*/ 3882923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94404 w 8515751"/>
              <a:gd name="connsiteY25" fmla="*/ 3539311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488573 w 8515751"/>
              <a:gd name="connsiteY28" fmla="*/ 3882923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94404 w 8515751"/>
              <a:gd name="connsiteY25" fmla="*/ 3539311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554074 w 8515751"/>
              <a:gd name="connsiteY28" fmla="*/ 3775580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317307 w 8515751"/>
              <a:gd name="connsiteY24" fmla="*/ 3167974 h 6857999"/>
              <a:gd name="connsiteX25" fmla="*/ 6585046 w 8515751"/>
              <a:gd name="connsiteY25" fmla="*/ 3571116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554074 w 8515751"/>
              <a:gd name="connsiteY28" fmla="*/ 3775580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495097 w 8515751"/>
              <a:gd name="connsiteY24" fmla="*/ 3398562 h 6857999"/>
              <a:gd name="connsiteX25" fmla="*/ 6585046 w 8515751"/>
              <a:gd name="connsiteY25" fmla="*/ 3571116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554074 w 8515751"/>
              <a:gd name="connsiteY28" fmla="*/ 3775580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495097 w 8515751"/>
              <a:gd name="connsiteY24" fmla="*/ 3398562 h 6857999"/>
              <a:gd name="connsiteX25" fmla="*/ 6585046 w 8515751"/>
              <a:gd name="connsiteY25" fmla="*/ 3571116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554074 w 8515751"/>
              <a:gd name="connsiteY28" fmla="*/ 3775580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588668 w 8515751"/>
              <a:gd name="connsiteY24" fmla="*/ 3486026 h 6857999"/>
              <a:gd name="connsiteX25" fmla="*/ 6585046 w 8515751"/>
              <a:gd name="connsiteY25" fmla="*/ 3571116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554074 w 8515751"/>
              <a:gd name="connsiteY28" fmla="*/ 3775580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6756983 w 8515751"/>
              <a:gd name="connsiteY8" fmla="*/ 952375 h 6857999"/>
              <a:gd name="connsiteX9" fmla="*/ 7033754 w 8515751"/>
              <a:gd name="connsiteY9" fmla="*/ 727875 h 6857999"/>
              <a:gd name="connsiteX10" fmla="*/ 6752651 w 8515751"/>
              <a:gd name="connsiteY10" fmla="*/ 996407 h 6857999"/>
              <a:gd name="connsiteX11" fmla="*/ 6716997 w 8515751"/>
              <a:gd name="connsiteY11" fmla="*/ 1091248 h 6857999"/>
              <a:gd name="connsiteX12" fmla="*/ 6657090 w 8515751"/>
              <a:gd name="connsiteY12" fmla="*/ 1307489 h 6857999"/>
              <a:gd name="connsiteX13" fmla="*/ 6508075 w 8515751"/>
              <a:gd name="connsiteY13" fmla="*/ 1709568 h 6857999"/>
              <a:gd name="connsiteX14" fmla="*/ 6462759 w 8515751"/>
              <a:gd name="connsiteY14" fmla="*/ 1811874 h 6857999"/>
              <a:gd name="connsiteX15" fmla="*/ 6383790 w 8515751"/>
              <a:gd name="connsiteY15" fmla="*/ 2228963 h 6857999"/>
              <a:gd name="connsiteX16" fmla="*/ 6369096 w 8515751"/>
              <a:gd name="connsiteY16" fmla="*/ 2404942 h 6857999"/>
              <a:gd name="connsiteX17" fmla="*/ 6365696 w 8515751"/>
              <a:gd name="connsiteY17" fmla="*/ 2461889 h 6857999"/>
              <a:gd name="connsiteX18" fmla="*/ 6323990 w 8515751"/>
              <a:gd name="connsiteY18" fmla="*/ 2538869 h 6857999"/>
              <a:gd name="connsiteX19" fmla="*/ 6299971 w 8515751"/>
              <a:gd name="connsiteY19" fmla="*/ 2852842 h 6857999"/>
              <a:gd name="connsiteX20" fmla="*/ 6305256 w 8515751"/>
              <a:gd name="connsiteY20" fmla="*/ 2965146 h 6857999"/>
              <a:gd name="connsiteX21" fmla="*/ 6297430 w 8515751"/>
              <a:gd name="connsiteY21" fmla="*/ 3010980 h 6857999"/>
              <a:gd name="connsiteX22" fmla="*/ 6301903 w 8515751"/>
              <a:gd name="connsiteY22" fmla="*/ 3017531 h 6857999"/>
              <a:gd name="connsiteX23" fmla="*/ 6312288 w 8515751"/>
              <a:gd name="connsiteY23" fmla="*/ 3141762 h 6857999"/>
              <a:gd name="connsiteX24" fmla="*/ 6588668 w 8515751"/>
              <a:gd name="connsiteY24" fmla="*/ 3486026 h 6857999"/>
              <a:gd name="connsiteX25" fmla="*/ 6585046 w 8515751"/>
              <a:gd name="connsiteY25" fmla="*/ 3571116 h 6857999"/>
              <a:gd name="connsiteX26" fmla="*/ 6629468 w 8515751"/>
              <a:gd name="connsiteY26" fmla="*/ 3623151 h 6857999"/>
              <a:gd name="connsiteX27" fmla="*/ 6598751 w 8515751"/>
              <a:gd name="connsiteY27" fmla="*/ 3704071 h 6857999"/>
              <a:gd name="connsiteX28" fmla="*/ 6554074 w 8515751"/>
              <a:gd name="connsiteY28" fmla="*/ 3775580 h 6857999"/>
              <a:gd name="connsiteX29" fmla="*/ 6542727 w 8515751"/>
              <a:gd name="connsiteY29" fmla="*/ 4142824 h 6857999"/>
              <a:gd name="connsiteX30" fmla="*/ 6574700 w 8515751"/>
              <a:gd name="connsiteY30" fmla="*/ 4253089 h 6857999"/>
              <a:gd name="connsiteX31" fmla="*/ 6630782 w 8515751"/>
              <a:gd name="connsiteY31" fmla="*/ 4495230 h 6857999"/>
              <a:gd name="connsiteX32" fmla="*/ 6657121 w 8515751"/>
              <a:gd name="connsiteY32" fmla="*/ 4592798 h 6857999"/>
              <a:gd name="connsiteX33" fmla="*/ 6675304 w 8515751"/>
              <a:gd name="connsiteY33" fmla="*/ 4625784 h 6857999"/>
              <a:gd name="connsiteX34" fmla="*/ 6695194 w 8515751"/>
              <a:gd name="connsiteY34" fmla="*/ 4674587 h 6857999"/>
              <a:gd name="connsiteX35" fmla="*/ 6694674 w 8515751"/>
              <a:gd name="connsiteY35" fmla="*/ 4706669 h 6857999"/>
              <a:gd name="connsiteX36" fmla="*/ 6696125 w 8515751"/>
              <a:gd name="connsiteY36" fmla="*/ 4712312 h 6857999"/>
              <a:gd name="connsiteX37" fmla="*/ 6683308 w 8515751"/>
              <a:gd name="connsiteY37" fmla="*/ 4752491 h 6857999"/>
              <a:gd name="connsiteX38" fmla="*/ 6662625 w 8515751"/>
              <a:gd name="connsiteY38" fmla="*/ 4924134 h 6857999"/>
              <a:gd name="connsiteX39" fmla="*/ 6666282 w 8515751"/>
              <a:gd name="connsiteY39" fmla="*/ 5049729 h 6857999"/>
              <a:gd name="connsiteX40" fmla="*/ 6674923 w 8515751"/>
              <a:gd name="connsiteY40" fmla="*/ 5092608 h 6857999"/>
              <a:gd name="connsiteX41" fmla="*/ 6688949 w 8515751"/>
              <a:gd name="connsiteY41" fmla="*/ 5164561 h 6857999"/>
              <a:gd name="connsiteX42" fmla="*/ 6713476 w 8515751"/>
              <a:gd name="connsiteY42" fmla="*/ 5227429 h 6857999"/>
              <a:gd name="connsiteX43" fmla="*/ 6699741 w 8515751"/>
              <a:gd name="connsiteY43" fmla="*/ 5295738 h 6857999"/>
              <a:gd name="connsiteX44" fmla="*/ 6698438 w 8515751"/>
              <a:gd name="connsiteY44" fmla="*/ 5353315 h 6857999"/>
              <a:gd name="connsiteX45" fmla="*/ 6705394 w 8515751"/>
              <a:gd name="connsiteY45" fmla="*/ 5356747 h 6857999"/>
              <a:gd name="connsiteX46" fmla="*/ 6705941 w 8515751"/>
              <a:gd name="connsiteY46" fmla="*/ 5364029 h 6857999"/>
              <a:gd name="connsiteX47" fmla="*/ 6698760 w 8515751"/>
              <a:gd name="connsiteY47" fmla="*/ 5369188 h 6857999"/>
              <a:gd name="connsiteX48" fmla="*/ 6674560 w 8515751"/>
              <a:gd name="connsiteY48" fmla="*/ 5465115 h 6857999"/>
              <a:gd name="connsiteX49" fmla="*/ 6698322 w 8515751"/>
              <a:gd name="connsiteY49" fmla="*/ 5543278 h 6857999"/>
              <a:gd name="connsiteX50" fmla="*/ 6673987 w 8515751"/>
              <a:gd name="connsiteY50" fmla="*/ 5606762 h 6857999"/>
              <a:gd name="connsiteX51" fmla="*/ 6665359 w 8515751"/>
              <a:gd name="connsiteY51" fmla="*/ 5656986 h 6857999"/>
              <a:gd name="connsiteX52" fmla="*/ 6718420 w 8515751"/>
              <a:gd name="connsiteY52" fmla="*/ 5747675 h 6857999"/>
              <a:gd name="connsiteX53" fmla="*/ 6786357 w 8515751"/>
              <a:gd name="connsiteY53" fmla="*/ 5797270 h 6857999"/>
              <a:gd name="connsiteX54" fmla="*/ 6834299 w 8515751"/>
              <a:gd name="connsiteY54" fmla="*/ 5897781 h 6857999"/>
              <a:gd name="connsiteX55" fmla="*/ 6848771 w 8515751"/>
              <a:gd name="connsiteY55" fmla="*/ 5936497 h 6857999"/>
              <a:gd name="connsiteX56" fmla="*/ 6883460 w 8515751"/>
              <a:gd name="connsiteY56" fmla="*/ 6064046 h 6857999"/>
              <a:gd name="connsiteX57" fmla="*/ 6896072 w 8515751"/>
              <a:gd name="connsiteY57" fmla="*/ 6107188 h 6857999"/>
              <a:gd name="connsiteX58" fmla="*/ 6980725 w 8515751"/>
              <a:gd name="connsiteY58" fmla="*/ 6197444 h 6857999"/>
              <a:gd name="connsiteX59" fmla="*/ 6999028 w 8515751"/>
              <a:gd name="connsiteY59" fmla="*/ 6288610 h 6857999"/>
              <a:gd name="connsiteX60" fmla="*/ 7021306 w 8515751"/>
              <a:gd name="connsiteY60" fmla="*/ 6426700 h 6857999"/>
              <a:gd name="connsiteX61" fmla="*/ 7033259 w 8515751"/>
              <a:gd name="connsiteY61" fmla="*/ 6489284 h 6857999"/>
              <a:gd name="connsiteX62" fmla="*/ 7037119 w 8515751"/>
              <a:gd name="connsiteY62" fmla="*/ 6501140 h 6857999"/>
              <a:gd name="connsiteX63" fmla="*/ 7037119 w 8515751"/>
              <a:gd name="connsiteY63" fmla="*/ 6557754 h 6857999"/>
              <a:gd name="connsiteX64" fmla="*/ 7031649 w 8515751"/>
              <a:gd name="connsiteY64" fmla="*/ 6569925 h 6857999"/>
              <a:gd name="connsiteX65" fmla="*/ 7011548 w 8515751"/>
              <a:gd name="connsiteY65" fmla="*/ 6615002 h 6857999"/>
              <a:gd name="connsiteX66" fmla="*/ 7096913 w 8515751"/>
              <a:gd name="connsiteY66" fmla="*/ 6733011 h 6857999"/>
              <a:gd name="connsiteX67" fmla="*/ 7006394 w 8515751"/>
              <a:gd name="connsiteY67" fmla="*/ 6856390 h 6857999"/>
              <a:gd name="connsiteX68" fmla="*/ 0 w 8515751"/>
              <a:gd name="connsiteY68" fmla="*/ 6857999 h 6857999"/>
              <a:gd name="connsiteX69" fmla="*/ 0 w 8515751"/>
              <a:gd name="connsiteY69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377666 w 8515751"/>
              <a:gd name="connsiteY6" fmla="*/ 446310 h 6857999"/>
              <a:gd name="connsiteX7" fmla="*/ 7249137 w 8515751"/>
              <a:gd name="connsiteY7" fmla="*/ 577684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443166 w 8515751"/>
              <a:gd name="connsiteY6" fmla="*/ 466189 h 6857999"/>
              <a:gd name="connsiteX7" fmla="*/ 7249137 w 8515751"/>
              <a:gd name="connsiteY7" fmla="*/ 577684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443166 w 8515751"/>
              <a:gd name="connsiteY6" fmla="*/ 466189 h 6857999"/>
              <a:gd name="connsiteX7" fmla="*/ 7249137 w 8515751"/>
              <a:gd name="connsiteY7" fmla="*/ 577684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693011 w 8515751"/>
              <a:gd name="connsiteY5" fmla="*/ 387288 h 6857999"/>
              <a:gd name="connsiteX6" fmla="*/ 7546095 w 8515751"/>
              <a:gd name="connsiteY6" fmla="*/ 438359 h 6857999"/>
              <a:gd name="connsiteX7" fmla="*/ 7249137 w 8515751"/>
              <a:gd name="connsiteY7" fmla="*/ 577684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546095 w 8515751"/>
              <a:gd name="connsiteY6" fmla="*/ 438359 h 6857999"/>
              <a:gd name="connsiteX7" fmla="*/ 7249137 w 8515751"/>
              <a:gd name="connsiteY7" fmla="*/ 577684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249137 w 8515751"/>
              <a:gd name="connsiteY7" fmla="*/ 577684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033754 w 8515751"/>
              <a:gd name="connsiteY8" fmla="*/ 727875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6752651 w 8515751"/>
              <a:gd name="connsiteY9" fmla="*/ 996407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6716997 w 8515751"/>
              <a:gd name="connsiteY10" fmla="*/ 1091248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657090 w 8515751"/>
              <a:gd name="connsiteY11" fmla="*/ 1307489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508075 w 8515751"/>
              <a:gd name="connsiteY12" fmla="*/ 1709568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462759 w 8515751"/>
              <a:gd name="connsiteY13" fmla="*/ 1811874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597190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597190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383790 w 8515751"/>
              <a:gd name="connsiteY14" fmla="*/ 2228963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308934 w 8515751"/>
              <a:gd name="connsiteY14" fmla="*/ 2181255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308934 w 8515751"/>
              <a:gd name="connsiteY14" fmla="*/ 2181255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262148 w 8515751"/>
              <a:gd name="connsiteY14" fmla="*/ 1966570 h 6857999"/>
              <a:gd name="connsiteX15" fmla="*/ 6369096 w 8515751"/>
              <a:gd name="connsiteY15" fmla="*/ 2404942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262148 w 8515751"/>
              <a:gd name="connsiteY14" fmla="*/ 1966570 h 6857999"/>
              <a:gd name="connsiteX15" fmla="*/ 6378456 w 8515751"/>
              <a:gd name="connsiteY15" fmla="*/ 2261818 h 6857999"/>
              <a:gd name="connsiteX16" fmla="*/ 6365696 w 8515751"/>
              <a:gd name="connsiteY16" fmla="*/ 246188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262148 w 8515751"/>
              <a:gd name="connsiteY14" fmla="*/ 1966570 h 6857999"/>
              <a:gd name="connsiteX15" fmla="*/ 6378456 w 8515751"/>
              <a:gd name="connsiteY15" fmla="*/ 2261818 h 6857999"/>
              <a:gd name="connsiteX16" fmla="*/ 6346980 w 8515751"/>
              <a:gd name="connsiteY16" fmla="*/ 242610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262148 w 8515751"/>
              <a:gd name="connsiteY14" fmla="*/ 1966570 h 6857999"/>
              <a:gd name="connsiteX15" fmla="*/ 6378456 w 8515751"/>
              <a:gd name="connsiteY15" fmla="*/ 2261818 h 6857999"/>
              <a:gd name="connsiteX16" fmla="*/ 6346980 w 8515751"/>
              <a:gd name="connsiteY16" fmla="*/ 242610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15751"/>
              <a:gd name="connsiteY0" fmla="*/ 0 h 6857999"/>
              <a:gd name="connsiteX1" fmla="*/ 8515751 w 8515751"/>
              <a:gd name="connsiteY1" fmla="*/ 10633 h 6857999"/>
              <a:gd name="connsiteX2" fmla="*/ 8309516 w 8515751"/>
              <a:gd name="connsiteY2" fmla="*/ 91979 h 6857999"/>
              <a:gd name="connsiteX3" fmla="*/ 8048164 w 8515751"/>
              <a:gd name="connsiteY3" fmla="*/ 154825 h 6857999"/>
              <a:gd name="connsiteX4" fmla="*/ 7789959 w 8515751"/>
              <a:gd name="connsiteY4" fmla="*/ 248417 h 6857999"/>
              <a:gd name="connsiteX5" fmla="*/ 7739796 w 8515751"/>
              <a:gd name="connsiteY5" fmla="*/ 335605 h 6857999"/>
              <a:gd name="connsiteX6" fmla="*/ 7630310 w 8515751"/>
              <a:gd name="connsiteY6" fmla="*/ 390651 h 6857999"/>
              <a:gd name="connsiteX7" fmla="*/ 7548568 w 8515751"/>
              <a:gd name="connsiteY7" fmla="*/ 454439 h 6857999"/>
              <a:gd name="connsiteX8" fmla="*/ 7398684 w 8515751"/>
              <a:gd name="connsiteY8" fmla="*/ 556922 h 6857999"/>
              <a:gd name="connsiteX9" fmla="*/ 7183085 w 8515751"/>
              <a:gd name="connsiteY9" fmla="*/ 654501 h 6857999"/>
              <a:gd name="connsiteX10" fmla="*/ 7100644 w 8515751"/>
              <a:gd name="connsiteY10" fmla="*/ 701634 h 6857999"/>
              <a:gd name="connsiteX11" fmla="*/ 6881664 w 8515751"/>
              <a:gd name="connsiteY11" fmla="*/ 878118 h 6857999"/>
              <a:gd name="connsiteX12" fmla="*/ 6648434 w 8515751"/>
              <a:gd name="connsiteY12" fmla="*/ 1204661 h 6857999"/>
              <a:gd name="connsiteX13" fmla="*/ 6378545 w 8515751"/>
              <a:gd name="connsiteY13" fmla="*/ 1434189 h 6857999"/>
              <a:gd name="connsiteX14" fmla="*/ 6262148 w 8515751"/>
              <a:gd name="connsiteY14" fmla="*/ 1966570 h 6857999"/>
              <a:gd name="connsiteX15" fmla="*/ 6378456 w 8515751"/>
              <a:gd name="connsiteY15" fmla="*/ 2261818 h 6857999"/>
              <a:gd name="connsiteX16" fmla="*/ 6346980 w 8515751"/>
              <a:gd name="connsiteY16" fmla="*/ 2426109 h 6857999"/>
              <a:gd name="connsiteX17" fmla="*/ 6323990 w 8515751"/>
              <a:gd name="connsiteY17" fmla="*/ 2538869 h 6857999"/>
              <a:gd name="connsiteX18" fmla="*/ 6299971 w 8515751"/>
              <a:gd name="connsiteY18" fmla="*/ 2852842 h 6857999"/>
              <a:gd name="connsiteX19" fmla="*/ 6305256 w 8515751"/>
              <a:gd name="connsiteY19" fmla="*/ 2965146 h 6857999"/>
              <a:gd name="connsiteX20" fmla="*/ 6297430 w 8515751"/>
              <a:gd name="connsiteY20" fmla="*/ 3010980 h 6857999"/>
              <a:gd name="connsiteX21" fmla="*/ 6301903 w 8515751"/>
              <a:gd name="connsiteY21" fmla="*/ 3017531 h 6857999"/>
              <a:gd name="connsiteX22" fmla="*/ 6312288 w 8515751"/>
              <a:gd name="connsiteY22" fmla="*/ 3141762 h 6857999"/>
              <a:gd name="connsiteX23" fmla="*/ 6588668 w 8515751"/>
              <a:gd name="connsiteY23" fmla="*/ 3486026 h 6857999"/>
              <a:gd name="connsiteX24" fmla="*/ 6585046 w 8515751"/>
              <a:gd name="connsiteY24" fmla="*/ 3571116 h 6857999"/>
              <a:gd name="connsiteX25" fmla="*/ 6629468 w 8515751"/>
              <a:gd name="connsiteY25" fmla="*/ 3623151 h 6857999"/>
              <a:gd name="connsiteX26" fmla="*/ 6598751 w 8515751"/>
              <a:gd name="connsiteY26" fmla="*/ 3704071 h 6857999"/>
              <a:gd name="connsiteX27" fmla="*/ 6554074 w 8515751"/>
              <a:gd name="connsiteY27" fmla="*/ 3775580 h 6857999"/>
              <a:gd name="connsiteX28" fmla="*/ 6542727 w 8515751"/>
              <a:gd name="connsiteY28" fmla="*/ 4142824 h 6857999"/>
              <a:gd name="connsiteX29" fmla="*/ 6574700 w 8515751"/>
              <a:gd name="connsiteY29" fmla="*/ 4253089 h 6857999"/>
              <a:gd name="connsiteX30" fmla="*/ 6630782 w 8515751"/>
              <a:gd name="connsiteY30" fmla="*/ 4495230 h 6857999"/>
              <a:gd name="connsiteX31" fmla="*/ 6657121 w 8515751"/>
              <a:gd name="connsiteY31" fmla="*/ 4592798 h 6857999"/>
              <a:gd name="connsiteX32" fmla="*/ 6675304 w 8515751"/>
              <a:gd name="connsiteY32" fmla="*/ 4625784 h 6857999"/>
              <a:gd name="connsiteX33" fmla="*/ 6695194 w 8515751"/>
              <a:gd name="connsiteY33" fmla="*/ 4674587 h 6857999"/>
              <a:gd name="connsiteX34" fmla="*/ 6694674 w 8515751"/>
              <a:gd name="connsiteY34" fmla="*/ 4706669 h 6857999"/>
              <a:gd name="connsiteX35" fmla="*/ 6696125 w 8515751"/>
              <a:gd name="connsiteY35" fmla="*/ 4712312 h 6857999"/>
              <a:gd name="connsiteX36" fmla="*/ 6683308 w 8515751"/>
              <a:gd name="connsiteY36" fmla="*/ 4752491 h 6857999"/>
              <a:gd name="connsiteX37" fmla="*/ 6662625 w 8515751"/>
              <a:gd name="connsiteY37" fmla="*/ 4924134 h 6857999"/>
              <a:gd name="connsiteX38" fmla="*/ 6666282 w 8515751"/>
              <a:gd name="connsiteY38" fmla="*/ 5049729 h 6857999"/>
              <a:gd name="connsiteX39" fmla="*/ 6674923 w 8515751"/>
              <a:gd name="connsiteY39" fmla="*/ 5092608 h 6857999"/>
              <a:gd name="connsiteX40" fmla="*/ 6688949 w 8515751"/>
              <a:gd name="connsiteY40" fmla="*/ 5164561 h 6857999"/>
              <a:gd name="connsiteX41" fmla="*/ 6713476 w 8515751"/>
              <a:gd name="connsiteY41" fmla="*/ 5227429 h 6857999"/>
              <a:gd name="connsiteX42" fmla="*/ 6699741 w 8515751"/>
              <a:gd name="connsiteY42" fmla="*/ 5295738 h 6857999"/>
              <a:gd name="connsiteX43" fmla="*/ 6698438 w 8515751"/>
              <a:gd name="connsiteY43" fmla="*/ 5353315 h 6857999"/>
              <a:gd name="connsiteX44" fmla="*/ 6705394 w 8515751"/>
              <a:gd name="connsiteY44" fmla="*/ 5356747 h 6857999"/>
              <a:gd name="connsiteX45" fmla="*/ 6705941 w 8515751"/>
              <a:gd name="connsiteY45" fmla="*/ 5364029 h 6857999"/>
              <a:gd name="connsiteX46" fmla="*/ 6698760 w 8515751"/>
              <a:gd name="connsiteY46" fmla="*/ 5369188 h 6857999"/>
              <a:gd name="connsiteX47" fmla="*/ 6674560 w 8515751"/>
              <a:gd name="connsiteY47" fmla="*/ 5465115 h 6857999"/>
              <a:gd name="connsiteX48" fmla="*/ 6698322 w 8515751"/>
              <a:gd name="connsiteY48" fmla="*/ 5543278 h 6857999"/>
              <a:gd name="connsiteX49" fmla="*/ 6673987 w 8515751"/>
              <a:gd name="connsiteY49" fmla="*/ 5606762 h 6857999"/>
              <a:gd name="connsiteX50" fmla="*/ 6665359 w 8515751"/>
              <a:gd name="connsiteY50" fmla="*/ 5656986 h 6857999"/>
              <a:gd name="connsiteX51" fmla="*/ 6718420 w 8515751"/>
              <a:gd name="connsiteY51" fmla="*/ 5747675 h 6857999"/>
              <a:gd name="connsiteX52" fmla="*/ 6786357 w 8515751"/>
              <a:gd name="connsiteY52" fmla="*/ 5797270 h 6857999"/>
              <a:gd name="connsiteX53" fmla="*/ 6834299 w 8515751"/>
              <a:gd name="connsiteY53" fmla="*/ 5897781 h 6857999"/>
              <a:gd name="connsiteX54" fmla="*/ 6848771 w 8515751"/>
              <a:gd name="connsiteY54" fmla="*/ 5936497 h 6857999"/>
              <a:gd name="connsiteX55" fmla="*/ 6883460 w 8515751"/>
              <a:gd name="connsiteY55" fmla="*/ 6064046 h 6857999"/>
              <a:gd name="connsiteX56" fmla="*/ 6896072 w 8515751"/>
              <a:gd name="connsiteY56" fmla="*/ 6107188 h 6857999"/>
              <a:gd name="connsiteX57" fmla="*/ 6980725 w 8515751"/>
              <a:gd name="connsiteY57" fmla="*/ 6197444 h 6857999"/>
              <a:gd name="connsiteX58" fmla="*/ 6999028 w 8515751"/>
              <a:gd name="connsiteY58" fmla="*/ 6288610 h 6857999"/>
              <a:gd name="connsiteX59" fmla="*/ 7021306 w 8515751"/>
              <a:gd name="connsiteY59" fmla="*/ 6426700 h 6857999"/>
              <a:gd name="connsiteX60" fmla="*/ 7033259 w 8515751"/>
              <a:gd name="connsiteY60" fmla="*/ 6489284 h 6857999"/>
              <a:gd name="connsiteX61" fmla="*/ 7037119 w 8515751"/>
              <a:gd name="connsiteY61" fmla="*/ 6501140 h 6857999"/>
              <a:gd name="connsiteX62" fmla="*/ 7037119 w 8515751"/>
              <a:gd name="connsiteY62" fmla="*/ 6557754 h 6857999"/>
              <a:gd name="connsiteX63" fmla="*/ 7031649 w 8515751"/>
              <a:gd name="connsiteY63" fmla="*/ 6569925 h 6857999"/>
              <a:gd name="connsiteX64" fmla="*/ 7011548 w 8515751"/>
              <a:gd name="connsiteY64" fmla="*/ 6615002 h 6857999"/>
              <a:gd name="connsiteX65" fmla="*/ 7096913 w 8515751"/>
              <a:gd name="connsiteY65" fmla="*/ 6733011 h 6857999"/>
              <a:gd name="connsiteX66" fmla="*/ 7006394 w 8515751"/>
              <a:gd name="connsiteY66" fmla="*/ 6856390 h 6857999"/>
              <a:gd name="connsiteX67" fmla="*/ 0 w 8515751"/>
              <a:gd name="connsiteY67" fmla="*/ 6857999 h 6857999"/>
              <a:gd name="connsiteX68" fmla="*/ 0 w 8515751"/>
              <a:gd name="connsiteY68" fmla="*/ 0 h 6857999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09516 w 8525109"/>
              <a:gd name="connsiteY2" fmla="*/ 93273 h 6859293"/>
              <a:gd name="connsiteX3" fmla="*/ 8048164 w 8525109"/>
              <a:gd name="connsiteY3" fmla="*/ 156119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7031649 w 8525109"/>
              <a:gd name="connsiteY63" fmla="*/ 6571219 h 6859293"/>
              <a:gd name="connsiteX64" fmla="*/ 7011548 w 8525109"/>
              <a:gd name="connsiteY64" fmla="*/ 6616296 h 6859293"/>
              <a:gd name="connsiteX65" fmla="*/ 7096913 w 8525109"/>
              <a:gd name="connsiteY65" fmla="*/ 6734305 h 6859293"/>
              <a:gd name="connsiteX66" fmla="*/ 7006394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048164 w 8525109"/>
              <a:gd name="connsiteY3" fmla="*/ 156119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7031649 w 8525109"/>
              <a:gd name="connsiteY63" fmla="*/ 6571219 h 6859293"/>
              <a:gd name="connsiteX64" fmla="*/ 7011548 w 8525109"/>
              <a:gd name="connsiteY64" fmla="*/ 6616296 h 6859293"/>
              <a:gd name="connsiteX65" fmla="*/ 7096913 w 8525109"/>
              <a:gd name="connsiteY65" fmla="*/ 6734305 h 6859293"/>
              <a:gd name="connsiteX66" fmla="*/ 7006394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7031649 w 8525109"/>
              <a:gd name="connsiteY63" fmla="*/ 6571219 h 6859293"/>
              <a:gd name="connsiteX64" fmla="*/ 7011548 w 8525109"/>
              <a:gd name="connsiteY64" fmla="*/ 6616296 h 6859293"/>
              <a:gd name="connsiteX65" fmla="*/ 7096913 w 8525109"/>
              <a:gd name="connsiteY65" fmla="*/ 6734305 h 6859293"/>
              <a:gd name="connsiteX66" fmla="*/ 7006394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7031649 w 8525109"/>
              <a:gd name="connsiteY63" fmla="*/ 6571219 h 6859293"/>
              <a:gd name="connsiteX64" fmla="*/ 7011548 w 8525109"/>
              <a:gd name="connsiteY64" fmla="*/ 6616296 h 6859293"/>
              <a:gd name="connsiteX65" fmla="*/ 7096913 w 8525109"/>
              <a:gd name="connsiteY65" fmla="*/ 6734305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7031649 w 8525109"/>
              <a:gd name="connsiteY63" fmla="*/ 6571219 h 6859293"/>
              <a:gd name="connsiteX64" fmla="*/ 7011548 w 8525109"/>
              <a:gd name="connsiteY64" fmla="*/ 6616296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7031649 w 8525109"/>
              <a:gd name="connsiteY63" fmla="*/ 6571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7037119 w 8525109"/>
              <a:gd name="connsiteY62" fmla="*/ 6559048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7037119 w 8525109"/>
              <a:gd name="connsiteY61" fmla="*/ 65024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7033259 w 8525109"/>
              <a:gd name="connsiteY60" fmla="*/ 6490578 h 6859293"/>
              <a:gd name="connsiteX61" fmla="*/ 6319732 w 8525109"/>
              <a:gd name="connsiteY61" fmla="*/ 66167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7021306 w 8525109"/>
              <a:gd name="connsiteY59" fmla="*/ 6427994 h 6859293"/>
              <a:gd name="connsiteX60" fmla="*/ 6345764 w 8525109"/>
              <a:gd name="connsiteY60" fmla="*/ 6582653 h 6859293"/>
              <a:gd name="connsiteX61" fmla="*/ 6319732 w 8525109"/>
              <a:gd name="connsiteY61" fmla="*/ 66167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999028 w 8525109"/>
              <a:gd name="connsiteY58" fmla="*/ 6289904 h 6859293"/>
              <a:gd name="connsiteX59" fmla="*/ 6416010 w 8525109"/>
              <a:gd name="connsiteY59" fmla="*/ 6532769 h 6859293"/>
              <a:gd name="connsiteX60" fmla="*/ 6345764 w 8525109"/>
              <a:gd name="connsiteY60" fmla="*/ 6582653 h 6859293"/>
              <a:gd name="connsiteX61" fmla="*/ 6319732 w 8525109"/>
              <a:gd name="connsiteY61" fmla="*/ 66167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378787 w 8525109"/>
              <a:gd name="connsiteY58" fmla="*/ 6426429 h 6859293"/>
              <a:gd name="connsiteX59" fmla="*/ 6416010 w 8525109"/>
              <a:gd name="connsiteY59" fmla="*/ 6532769 h 6859293"/>
              <a:gd name="connsiteX60" fmla="*/ 6345764 w 8525109"/>
              <a:gd name="connsiteY60" fmla="*/ 6582653 h 6859293"/>
              <a:gd name="connsiteX61" fmla="*/ 6319732 w 8525109"/>
              <a:gd name="connsiteY61" fmla="*/ 66167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980725 w 8525109"/>
              <a:gd name="connsiteY57" fmla="*/ 6198738 h 6859293"/>
              <a:gd name="connsiteX58" fmla="*/ 6378787 w 8525109"/>
              <a:gd name="connsiteY58" fmla="*/ 6426429 h 6859293"/>
              <a:gd name="connsiteX59" fmla="*/ 6386119 w 8525109"/>
              <a:gd name="connsiteY59" fmla="*/ 6529594 h 6859293"/>
              <a:gd name="connsiteX60" fmla="*/ 6345764 w 8525109"/>
              <a:gd name="connsiteY60" fmla="*/ 6582653 h 6859293"/>
              <a:gd name="connsiteX61" fmla="*/ 6319732 w 8525109"/>
              <a:gd name="connsiteY61" fmla="*/ 66167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83460 w 8525109"/>
              <a:gd name="connsiteY55" fmla="*/ 6065340 h 6859293"/>
              <a:gd name="connsiteX56" fmla="*/ 6896072 w 8525109"/>
              <a:gd name="connsiteY56" fmla="*/ 6108482 h 6859293"/>
              <a:gd name="connsiteX57" fmla="*/ 6524887 w 8525109"/>
              <a:gd name="connsiteY57" fmla="*/ 6249538 h 6859293"/>
              <a:gd name="connsiteX58" fmla="*/ 6378787 w 8525109"/>
              <a:gd name="connsiteY58" fmla="*/ 6426429 h 6859293"/>
              <a:gd name="connsiteX59" fmla="*/ 6386119 w 8525109"/>
              <a:gd name="connsiteY59" fmla="*/ 6529594 h 6859293"/>
              <a:gd name="connsiteX60" fmla="*/ 6345764 w 8525109"/>
              <a:gd name="connsiteY60" fmla="*/ 6582653 h 6859293"/>
              <a:gd name="connsiteX61" fmla="*/ 6319732 w 8525109"/>
              <a:gd name="connsiteY61" fmla="*/ 6616734 h 6859293"/>
              <a:gd name="connsiteX62" fmla="*/ 6342151 w 8525109"/>
              <a:gd name="connsiteY62" fmla="*/ 6663823 h 6859293"/>
              <a:gd name="connsiteX63" fmla="*/ 6284371 w 8525109"/>
              <a:gd name="connsiteY63" fmla="*/ 6698219 h 6859293"/>
              <a:gd name="connsiteX64" fmla="*/ 6271742 w 8525109"/>
              <a:gd name="connsiteY64" fmla="*/ 6740121 h 6859293"/>
              <a:gd name="connsiteX65" fmla="*/ 6297326 w 8525109"/>
              <a:gd name="connsiteY65" fmla="*/ 6788280 h 6859293"/>
              <a:gd name="connsiteX66" fmla="*/ 6229226 w 8525109"/>
              <a:gd name="connsiteY66" fmla="*/ 6857684 h 6859293"/>
              <a:gd name="connsiteX67" fmla="*/ 0 w 8525109"/>
              <a:gd name="connsiteY67" fmla="*/ 6859293 h 6859293"/>
              <a:gd name="connsiteX68" fmla="*/ 0 w 8525109"/>
              <a:gd name="connsiteY68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48771 w 8525109"/>
              <a:gd name="connsiteY54" fmla="*/ 5937791 h 6859293"/>
              <a:gd name="connsiteX55" fmla="*/ 6896072 w 8525109"/>
              <a:gd name="connsiteY55" fmla="*/ 6108482 h 6859293"/>
              <a:gd name="connsiteX56" fmla="*/ 6524887 w 8525109"/>
              <a:gd name="connsiteY56" fmla="*/ 6249538 h 6859293"/>
              <a:gd name="connsiteX57" fmla="*/ 6378787 w 8525109"/>
              <a:gd name="connsiteY57" fmla="*/ 6426429 h 6859293"/>
              <a:gd name="connsiteX58" fmla="*/ 6386119 w 8525109"/>
              <a:gd name="connsiteY58" fmla="*/ 6529594 h 6859293"/>
              <a:gd name="connsiteX59" fmla="*/ 6345764 w 8525109"/>
              <a:gd name="connsiteY59" fmla="*/ 6582653 h 6859293"/>
              <a:gd name="connsiteX60" fmla="*/ 6319732 w 8525109"/>
              <a:gd name="connsiteY60" fmla="*/ 6616734 h 6859293"/>
              <a:gd name="connsiteX61" fmla="*/ 6342151 w 8525109"/>
              <a:gd name="connsiteY61" fmla="*/ 6663823 h 6859293"/>
              <a:gd name="connsiteX62" fmla="*/ 6284371 w 8525109"/>
              <a:gd name="connsiteY62" fmla="*/ 6698219 h 6859293"/>
              <a:gd name="connsiteX63" fmla="*/ 6271742 w 8525109"/>
              <a:gd name="connsiteY63" fmla="*/ 6740121 h 6859293"/>
              <a:gd name="connsiteX64" fmla="*/ 6297326 w 8525109"/>
              <a:gd name="connsiteY64" fmla="*/ 6788280 h 6859293"/>
              <a:gd name="connsiteX65" fmla="*/ 6229226 w 8525109"/>
              <a:gd name="connsiteY65" fmla="*/ 6857684 h 6859293"/>
              <a:gd name="connsiteX66" fmla="*/ 0 w 8525109"/>
              <a:gd name="connsiteY66" fmla="*/ 6859293 h 6859293"/>
              <a:gd name="connsiteX67" fmla="*/ 0 w 8525109"/>
              <a:gd name="connsiteY67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896072 w 8525109"/>
              <a:gd name="connsiteY54" fmla="*/ 6108482 h 6859293"/>
              <a:gd name="connsiteX55" fmla="*/ 6524887 w 8525109"/>
              <a:gd name="connsiteY55" fmla="*/ 6249538 h 6859293"/>
              <a:gd name="connsiteX56" fmla="*/ 6378787 w 8525109"/>
              <a:gd name="connsiteY56" fmla="*/ 6426429 h 6859293"/>
              <a:gd name="connsiteX57" fmla="*/ 6386119 w 8525109"/>
              <a:gd name="connsiteY57" fmla="*/ 6529594 h 6859293"/>
              <a:gd name="connsiteX58" fmla="*/ 6345764 w 8525109"/>
              <a:gd name="connsiteY58" fmla="*/ 6582653 h 6859293"/>
              <a:gd name="connsiteX59" fmla="*/ 6319732 w 8525109"/>
              <a:gd name="connsiteY59" fmla="*/ 6616734 h 6859293"/>
              <a:gd name="connsiteX60" fmla="*/ 6342151 w 8525109"/>
              <a:gd name="connsiteY60" fmla="*/ 6663823 h 6859293"/>
              <a:gd name="connsiteX61" fmla="*/ 6284371 w 8525109"/>
              <a:gd name="connsiteY61" fmla="*/ 6698219 h 6859293"/>
              <a:gd name="connsiteX62" fmla="*/ 6271742 w 8525109"/>
              <a:gd name="connsiteY62" fmla="*/ 6740121 h 6859293"/>
              <a:gd name="connsiteX63" fmla="*/ 6297326 w 8525109"/>
              <a:gd name="connsiteY63" fmla="*/ 6788280 h 6859293"/>
              <a:gd name="connsiteX64" fmla="*/ 6229226 w 8525109"/>
              <a:gd name="connsiteY64" fmla="*/ 6857684 h 6859293"/>
              <a:gd name="connsiteX65" fmla="*/ 0 w 8525109"/>
              <a:gd name="connsiteY65" fmla="*/ 6859293 h 6859293"/>
              <a:gd name="connsiteX66" fmla="*/ 0 w 8525109"/>
              <a:gd name="connsiteY66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834299 w 8525109"/>
              <a:gd name="connsiteY53" fmla="*/ 5899075 h 6859293"/>
              <a:gd name="connsiteX54" fmla="*/ 6544853 w 8525109"/>
              <a:gd name="connsiteY54" fmla="*/ 6019582 h 6859293"/>
              <a:gd name="connsiteX55" fmla="*/ 6524887 w 8525109"/>
              <a:gd name="connsiteY55" fmla="*/ 6249538 h 6859293"/>
              <a:gd name="connsiteX56" fmla="*/ 6378787 w 8525109"/>
              <a:gd name="connsiteY56" fmla="*/ 6426429 h 6859293"/>
              <a:gd name="connsiteX57" fmla="*/ 6386119 w 8525109"/>
              <a:gd name="connsiteY57" fmla="*/ 6529594 h 6859293"/>
              <a:gd name="connsiteX58" fmla="*/ 6345764 w 8525109"/>
              <a:gd name="connsiteY58" fmla="*/ 6582653 h 6859293"/>
              <a:gd name="connsiteX59" fmla="*/ 6319732 w 8525109"/>
              <a:gd name="connsiteY59" fmla="*/ 6616734 h 6859293"/>
              <a:gd name="connsiteX60" fmla="*/ 6342151 w 8525109"/>
              <a:gd name="connsiteY60" fmla="*/ 6663823 h 6859293"/>
              <a:gd name="connsiteX61" fmla="*/ 6284371 w 8525109"/>
              <a:gd name="connsiteY61" fmla="*/ 6698219 h 6859293"/>
              <a:gd name="connsiteX62" fmla="*/ 6271742 w 8525109"/>
              <a:gd name="connsiteY62" fmla="*/ 6740121 h 6859293"/>
              <a:gd name="connsiteX63" fmla="*/ 6297326 w 8525109"/>
              <a:gd name="connsiteY63" fmla="*/ 6788280 h 6859293"/>
              <a:gd name="connsiteX64" fmla="*/ 6229226 w 8525109"/>
              <a:gd name="connsiteY64" fmla="*/ 6857684 h 6859293"/>
              <a:gd name="connsiteX65" fmla="*/ 0 w 8525109"/>
              <a:gd name="connsiteY65" fmla="*/ 6859293 h 6859293"/>
              <a:gd name="connsiteX66" fmla="*/ 0 w 8525109"/>
              <a:gd name="connsiteY66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786357 w 8525109"/>
              <a:gd name="connsiteY52" fmla="*/ 5798564 h 6859293"/>
              <a:gd name="connsiteX53" fmla="*/ 6544853 w 8525109"/>
              <a:gd name="connsiteY53" fmla="*/ 6019582 h 6859293"/>
              <a:gd name="connsiteX54" fmla="*/ 6524887 w 8525109"/>
              <a:gd name="connsiteY54" fmla="*/ 6249538 h 6859293"/>
              <a:gd name="connsiteX55" fmla="*/ 6378787 w 8525109"/>
              <a:gd name="connsiteY55" fmla="*/ 6426429 h 6859293"/>
              <a:gd name="connsiteX56" fmla="*/ 6386119 w 8525109"/>
              <a:gd name="connsiteY56" fmla="*/ 6529594 h 6859293"/>
              <a:gd name="connsiteX57" fmla="*/ 6345764 w 8525109"/>
              <a:gd name="connsiteY57" fmla="*/ 6582653 h 6859293"/>
              <a:gd name="connsiteX58" fmla="*/ 6319732 w 8525109"/>
              <a:gd name="connsiteY58" fmla="*/ 6616734 h 6859293"/>
              <a:gd name="connsiteX59" fmla="*/ 6342151 w 8525109"/>
              <a:gd name="connsiteY59" fmla="*/ 6663823 h 6859293"/>
              <a:gd name="connsiteX60" fmla="*/ 6284371 w 8525109"/>
              <a:gd name="connsiteY60" fmla="*/ 6698219 h 6859293"/>
              <a:gd name="connsiteX61" fmla="*/ 6271742 w 8525109"/>
              <a:gd name="connsiteY61" fmla="*/ 6740121 h 6859293"/>
              <a:gd name="connsiteX62" fmla="*/ 6297326 w 8525109"/>
              <a:gd name="connsiteY62" fmla="*/ 6788280 h 6859293"/>
              <a:gd name="connsiteX63" fmla="*/ 6229226 w 8525109"/>
              <a:gd name="connsiteY63" fmla="*/ 6857684 h 6859293"/>
              <a:gd name="connsiteX64" fmla="*/ 0 w 8525109"/>
              <a:gd name="connsiteY64" fmla="*/ 6859293 h 6859293"/>
              <a:gd name="connsiteX65" fmla="*/ 0 w 8525109"/>
              <a:gd name="connsiteY65" fmla="*/ 1294 h 6859293"/>
              <a:gd name="connsiteX0" fmla="*/ 0 w 8525109"/>
              <a:gd name="connsiteY0" fmla="*/ 1294 h 6859293"/>
              <a:gd name="connsiteX1" fmla="*/ 8525109 w 8525109"/>
              <a:gd name="connsiteY1" fmla="*/ 0 h 6859293"/>
              <a:gd name="connsiteX2" fmla="*/ 8346944 w 8525109"/>
              <a:gd name="connsiteY2" fmla="*/ 81346 h 6859293"/>
              <a:gd name="connsiteX3" fmla="*/ 8132380 w 8525109"/>
              <a:gd name="connsiteY3" fmla="*/ 160094 h 6859293"/>
              <a:gd name="connsiteX4" fmla="*/ 7789959 w 8525109"/>
              <a:gd name="connsiteY4" fmla="*/ 249711 h 6859293"/>
              <a:gd name="connsiteX5" fmla="*/ 7739796 w 8525109"/>
              <a:gd name="connsiteY5" fmla="*/ 336899 h 6859293"/>
              <a:gd name="connsiteX6" fmla="*/ 7630310 w 8525109"/>
              <a:gd name="connsiteY6" fmla="*/ 391945 h 6859293"/>
              <a:gd name="connsiteX7" fmla="*/ 7548568 w 8525109"/>
              <a:gd name="connsiteY7" fmla="*/ 455733 h 6859293"/>
              <a:gd name="connsiteX8" fmla="*/ 7398684 w 8525109"/>
              <a:gd name="connsiteY8" fmla="*/ 558216 h 6859293"/>
              <a:gd name="connsiteX9" fmla="*/ 7183085 w 8525109"/>
              <a:gd name="connsiteY9" fmla="*/ 655795 h 6859293"/>
              <a:gd name="connsiteX10" fmla="*/ 7100644 w 8525109"/>
              <a:gd name="connsiteY10" fmla="*/ 702928 h 6859293"/>
              <a:gd name="connsiteX11" fmla="*/ 6881664 w 8525109"/>
              <a:gd name="connsiteY11" fmla="*/ 879412 h 6859293"/>
              <a:gd name="connsiteX12" fmla="*/ 6648434 w 8525109"/>
              <a:gd name="connsiteY12" fmla="*/ 1205955 h 6859293"/>
              <a:gd name="connsiteX13" fmla="*/ 6378545 w 8525109"/>
              <a:gd name="connsiteY13" fmla="*/ 1435483 h 6859293"/>
              <a:gd name="connsiteX14" fmla="*/ 6262148 w 8525109"/>
              <a:gd name="connsiteY14" fmla="*/ 1967864 h 6859293"/>
              <a:gd name="connsiteX15" fmla="*/ 6378456 w 8525109"/>
              <a:gd name="connsiteY15" fmla="*/ 2263112 h 6859293"/>
              <a:gd name="connsiteX16" fmla="*/ 6346980 w 8525109"/>
              <a:gd name="connsiteY16" fmla="*/ 2427403 h 6859293"/>
              <a:gd name="connsiteX17" fmla="*/ 6323990 w 8525109"/>
              <a:gd name="connsiteY17" fmla="*/ 2540163 h 6859293"/>
              <a:gd name="connsiteX18" fmla="*/ 6299971 w 8525109"/>
              <a:gd name="connsiteY18" fmla="*/ 2854136 h 6859293"/>
              <a:gd name="connsiteX19" fmla="*/ 6305256 w 8525109"/>
              <a:gd name="connsiteY19" fmla="*/ 2966440 h 6859293"/>
              <a:gd name="connsiteX20" fmla="*/ 6297430 w 8525109"/>
              <a:gd name="connsiteY20" fmla="*/ 3012274 h 6859293"/>
              <a:gd name="connsiteX21" fmla="*/ 6301903 w 8525109"/>
              <a:gd name="connsiteY21" fmla="*/ 3018825 h 6859293"/>
              <a:gd name="connsiteX22" fmla="*/ 6312288 w 8525109"/>
              <a:gd name="connsiteY22" fmla="*/ 3143056 h 6859293"/>
              <a:gd name="connsiteX23" fmla="*/ 6588668 w 8525109"/>
              <a:gd name="connsiteY23" fmla="*/ 3487320 h 6859293"/>
              <a:gd name="connsiteX24" fmla="*/ 6585046 w 8525109"/>
              <a:gd name="connsiteY24" fmla="*/ 3572410 h 6859293"/>
              <a:gd name="connsiteX25" fmla="*/ 6629468 w 8525109"/>
              <a:gd name="connsiteY25" fmla="*/ 3624445 h 6859293"/>
              <a:gd name="connsiteX26" fmla="*/ 6598751 w 8525109"/>
              <a:gd name="connsiteY26" fmla="*/ 3705365 h 6859293"/>
              <a:gd name="connsiteX27" fmla="*/ 6554074 w 8525109"/>
              <a:gd name="connsiteY27" fmla="*/ 3776874 h 6859293"/>
              <a:gd name="connsiteX28" fmla="*/ 6542727 w 8525109"/>
              <a:gd name="connsiteY28" fmla="*/ 4144118 h 6859293"/>
              <a:gd name="connsiteX29" fmla="*/ 6574700 w 8525109"/>
              <a:gd name="connsiteY29" fmla="*/ 4254383 h 6859293"/>
              <a:gd name="connsiteX30" fmla="*/ 6630782 w 8525109"/>
              <a:gd name="connsiteY30" fmla="*/ 4496524 h 6859293"/>
              <a:gd name="connsiteX31" fmla="*/ 6657121 w 8525109"/>
              <a:gd name="connsiteY31" fmla="*/ 4594092 h 6859293"/>
              <a:gd name="connsiteX32" fmla="*/ 6675304 w 8525109"/>
              <a:gd name="connsiteY32" fmla="*/ 4627078 h 6859293"/>
              <a:gd name="connsiteX33" fmla="*/ 6695194 w 8525109"/>
              <a:gd name="connsiteY33" fmla="*/ 4675881 h 6859293"/>
              <a:gd name="connsiteX34" fmla="*/ 6694674 w 8525109"/>
              <a:gd name="connsiteY34" fmla="*/ 4707963 h 6859293"/>
              <a:gd name="connsiteX35" fmla="*/ 6696125 w 8525109"/>
              <a:gd name="connsiteY35" fmla="*/ 4713606 h 6859293"/>
              <a:gd name="connsiteX36" fmla="*/ 6683308 w 8525109"/>
              <a:gd name="connsiteY36" fmla="*/ 4753785 h 6859293"/>
              <a:gd name="connsiteX37" fmla="*/ 6662625 w 8525109"/>
              <a:gd name="connsiteY37" fmla="*/ 4925428 h 6859293"/>
              <a:gd name="connsiteX38" fmla="*/ 6666282 w 8525109"/>
              <a:gd name="connsiteY38" fmla="*/ 5051023 h 6859293"/>
              <a:gd name="connsiteX39" fmla="*/ 6674923 w 8525109"/>
              <a:gd name="connsiteY39" fmla="*/ 5093902 h 6859293"/>
              <a:gd name="connsiteX40" fmla="*/ 6688949 w 8525109"/>
              <a:gd name="connsiteY40" fmla="*/ 5165855 h 6859293"/>
              <a:gd name="connsiteX41" fmla="*/ 6713476 w 8525109"/>
              <a:gd name="connsiteY41" fmla="*/ 5228723 h 6859293"/>
              <a:gd name="connsiteX42" fmla="*/ 6699741 w 8525109"/>
              <a:gd name="connsiteY42" fmla="*/ 5297032 h 6859293"/>
              <a:gd name="connsiteX43" fmla="*/ 6698438 w 8525109"/>
              <a:gd name="connsiteY43" fmla="*/ 5354609 h 6859293"/>
              <a:gd name="connsiteX44" fmla="*/ 6705394 w 8525109"/>
              <a:gd name="connsiteY44" fmla="*/ 5358041 h 6859293"/>
              <a:gd name="connsiteX45" fmla="*/ 6705941 w 8525109"/>
              <a:gd name="connsiteY45" fmla="*/ 5365323 h 6859293"/>
              <a:gd name="connsiteX46" fmla="*/ 6698760 w 8525109"/>
              <a:gd name="connsiteY46" fmla="*/ 5370482 h 6859293"/>
              <a:gd name="connsiteX47" fmla="*/ 6674560 w 8525109"/>
              <a:gd name="connsiteY47" fmla="*/ 5466409 h 6859293"/>
              <a:gd name="connsiteX48" fmla="*/ 6698322 w 8525109"/>
              <a:gd name="connsiteY48" fmla="*/ 5544572 h 6859293"/>
              <a:gd name="connsiteX49" fmla="*/ 6673987 w 8525109"/>
              <a:gd name="connsiteY49" fmla="*/ 5608056 h 6859293"/>
              <a:gd name="connsiteX50" fmla="*/ 6665359 w 8525109"/>
              <a:gd name="connsiteY50" fmla="*/ 5658280 h 6859293"/>
              <a:gd name="connsiteX51" fmla="*/ 6718420 w 8525109"/>
              <a:gd name="connsiteY51" fmla="*/ 5748969 h 6859293"/>
              <a:gd name="connsiteX52" fmla="*/ 6554700 w 8525109"/>
              <a:gd name="connsiteY52" fmla="*/ 5893814 h 6859293"/>
              <a:gd name="connsiteX53" fmla="*/ 6544853 w 8525109"/>
              <a:gd name="connsiteY53" fmla="*/ 6019582 h 6859293"/>
              <a:gd name="connsiteX54" fmla="*/ 6524887 w 8525109"/>
              <a:gd name="connsiteY54" fmla="*/ 6249538 h 6859293"/>
              <a:gd name="connsiteX55" fmla="*/ 6378787 w 8525109"/>
              <a:gd name="connsiteY55" fmla="*/ 6426429 h 6859293"/>
              <a:gd name="connsiteX56" fmla="*/ 6386119 w 8525109"/>
              <a:gd name="connsiteY56" fmla="*/ 6529594 h 6859293"/>
              <a:gd name="connsiteX57" fmla="*/ 6345764 w 8525109"/>
              <a:gd name="connsiteY57" fmla="*/ 6582653 h 6859293"/>
              <a:gd name="connsiteX58" fmla="*/ 6319732 w 8525109"/>
              <a:gd name="connsiteY58" fmla="*/ 6616734 h 6859293"/>
              <a:gd name="connsiteX59" fmla="*/ 6342151 w 8525109"/>
              <a:gd name="connsiteY59" fmla="*/ 6663823 h 6859293"/>
              <a:gd name="connsiteX60" fmla="*/ 6284371 w 8525109"/>
              <a:gd name="connsiteY60" fmla="*/ 6698219 h 6859293"/>
              <a:gd name="connsiteX61" fmla="*/ 6271742 w 8525109"/>
              <a:gd name="connsiteY61" fmla="*/ 6740121 h 6859293"/>
              <a:gd name="connsiteX62" fmla="*/ 6297326 w 8525109"/>
              <a:gd name="connsiteY62" fmla="*/ 6788280 h 6859293"/>
              <a:gd name="connsiteX63" fmla="*/ 6229226 w 8525109"/>
              <a:gd name="connsiteY63" fmla="*/ 6857684 h 6859293"/>
              <a:gd name="connsiteX64" fmla="*/ 0 w 8525109"/>
              <a:gd name="connsiteY64" fmla="*/ 6859293 h 6859293"/>
              <a:gd name="connsiteX65" fmla="*/ 0 w 8525109"/>
              <a:gd name="connsiteY65" fmla="*/ 1294 h 68592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8525109" h="6859293">
                <a:moveTo>
                  <a:pt x="0" y="1294"/>
                </a:moveTo>
                <a:lnTo>
                  <a:pt x="8525109" y="0"/>
                </a:lnTo>
                <a:cubicBezTo>
                  <a:pt x="8523098" y="23571"/>
                  <a:pt x="8348955" y="57775"/>
                  <a:pt x="8346944" y="81346"/>
                </a:cubicBezTo>
                <a:cubicBezTo>
                  <a:pt x="8339785" y="115716"/>
                  <a:pt x="8136408" y="130310"/>
                  <a:pt x="8132380" y="160094"/>
                </a:cubicBezTo>
                <a:cubicBezTo>
                  <a:pt x="8099084" y="189352"/>
                  <a:pt x="7801155" y="220285"/>
                  <a:pt x="7789959" y="249711"/>
                </a:cubicBezTo>
                <a:cubicBezTo>
                  <a:pt x="7776471" y="330607"/>
                  <a:pt x="7755406" y="238056"/>
                  <a:pt x="7739796" y="336899"/>
                </a:cubicBezTo>
                <a:cubicBezTo>
                  <a:pt x="7725890" y="409983"/>
                  <a:pt x="7660792" y="339224"/>
                  <a:pt x="7630310" y="391945"/>
                </a:cubicBezTo>
                <a:cubicBezTo>
                  <a:pt x="7656374" y="404037"/>
                  <a:pt x="7551098" y="439421"/>
                  <a:pt x="7548568" y="455733"/>
                </a:cubicBezTo>
                <a:cubicBezTo>
                  <a:pt x="7491249" y="502661"/>
                  <a:pt x="7481432" y="488429"/>
                  <a:pt x="7398684" y="558216"/>
                </a:cubicBezTo>
                <a:lnTo>
                  <a:pt x="7183085" y="655795"/>
                </a:lnTo>
                <a:cubicBezTo>
                  <a:pt x="7174635" y="699934"/>
                  <a:pt x="7119917" y="697845"/>
                  <a:pt x="7100644" y="702928"/>
                </a:cubicBezTo>
                <a:cubicBezTo>
                  <a:pt x="7061979" y="734029"/>
                  <a:pt x="6931985" y="812752"/>
                  <a:pt x="6881664" y="879412"/>
                </a:cubicBezTo>
                <a:cubicBezTo>
                  <a:pt x="6845709" y="1016310"/>
                  <a:pt x="6664543" y="1086816"/>
                  <a:pt x="6648434" y="1205955"/>
                </a:cubicBezTo>
                <a:cubicBezTo>
                  <a:pt x="6615139" y="1235215"/>
                  <a:pt x="6502026" y="1398108"/>
                  <a:pt x="6378545" y="1435483"/>
                </a:cubicBezTo>
                <a:cubicBezTo>
                  <a:pt x="6365056" y="1516378"/>
                  <a:pt x="6193544" y="1821313"/>
                  <a:pt x="6262148" y="1967864"/>
                </a:cubicBezTo>
                <a:cubicBezTo>
                  <a:pt x="6248241" y="2040947"/>
                  <a:pt x="6408938" y="2174610"/>
                  <a:pt x="6378456" y="2263112"/>
                </a:cubicBezTo>
                <a:cubicBezTo>
                  <a:pt x="6404521" y="2275205"/>
                  <a:pt x="6349508" y="2411091"/>
                  <a:pt x="6346980" y="2427403"/>
                </a:cubicBezTo>
                <a:cubicBezTo>
                  <a:pt x="6378138" y="2455016"/>
                  <a:pt x="6329861" y="2500252"/>
                  <a:pt x="6323990" y="2540163"/>
                </a:cubicBezTo>
                <a:cubicBezTo>
                  <a:pt x="6270937" y="2648388"/>
                  <a:pt x="6317811" y="2724717"/>
                  <a:pt x="6299971" y="2854136"/>
                </a:cubicBezTo>
                <a:cubicBezTo>
                  <a:pt x="6296888" y="2891114"/>
                  <a:pt x="6314227" y="2925363"/>
                  <a:pt x="6305256" y="2966440"/>
                </a:cubicBezTo>
                <a:lnTo>
                  <a:pt x="6297430" y="3012274"/>
                </a:lnTo>
                <a:lnTo>
                  <a:pt x="6301903" y="3018825"/>
                </a:lnTo>
                <a:lnTo>
                  <a:pt x="6312288" y="3143056"/>
                </a:lnTo>
                <a:cubicBezTo>
                  <a:pt x="6310891" y="3149752"/>
                  <a:pt x="6583014" y="3475947"/>
                  <a:pt x="6588668" y="3487320"/>
                </a:cubicBezTo>
                <a:cubicBezTo>
                  <a:pt x="6634248" y="3519659"/>
                  <a:pt x="6614325" y="3540071"/>
                  <a:pt x="6585046" y="3572410"/>
                </a:cubicBezTo>
                <a:lnTo>
                  <a:pt x="6629468" y="3624445"/>
                </a:lnTo>
                <a:cubicBezTo>
                  <a:pt x="6652241" y="3718251"/>
                  <a:pt x="6641921" y="3680584"/>
                  <a:pt x="6598751" y="3705365"/>
                </a:cubicBezTo>
                <a:cubicBezTo>
                  <a:pt x="6586841" y="3803279"/>
                  <a:pt x="6545297" y="3677859"/>
                  <a:pt x="6554074" y="3776874"/>
                </a:cubicBezTo>
                <a:cubicBezTo>
                  <a:pt x="6603160" y="3807688"/>
                  <a:pt x="6522549" y="4096085"/>
                  <a:pt x="6542727" y="4144118"/>
                </a:cubicBezTo>
                <a:cubicBezTo>
                  <a:pt x="6562367" y="4176079"/>
                  <a:pt x="6560025" y="4195650"/>
                  <a:pt x="6574700" y="4254383"/>
                </a:cubicBezTo>
                <a:lnTo>
                  <a:pt x="6630782" y="4496524"/>
                </a:lnTo>
                <a:cubicBezTo>
                  <a:pt x="6629041" y="4519390"/>
                  <a:pt x="6642831" y="4584907"/>
                  <a:pt x="6657121" y="4594092"/>
                </a:cubicBezTo>
                <a:cubicBezTo>
                  <a:pt x="6662404" y="4607092"/>
                  <a:pt x="6661388" y="4624229"/>
                  <a:pt x="6675304" y="4627078"/>
                </a:cubicBezTo>
                <a:cubicBezTo>
                  <a:pt x="6692614" y="4633342"/>
                  <a:pt x="6678575" y="4687642"/>
                  <a:pt x="6695194" y="4675881"/>
                </a:cubicBezTo>
                <a:cubicBezTo>
                  <a:pt x="6692850" y="4685480"/>
                  <a:pt x="6692968" y="4696468"/>
                  <a:pt x="6694674" y="4707963"/>
                </a:cubicBezTo>
                <a:lnTo>
                  <a:pt x="6696125" y="4713606"/>
                </a:lnTo>
                <a:lnTo>
                  <a:pt x="6683308" y="4753785"/>
                </a:lnTo>
                <a:cubicBezTo>
                  <a:pt x="6668335" y="4815923"/>
                  <a:pt x="6667993" y="4871470"/>
                  <a:pt x="6662625" y="4925428"/>
                </a:cubicBezTo>
                <a:cubicBezTo>
                  <a:pt x="6658601" y="5005991"/>
                  <a:pt x="6700287" y="4944554"/>
                  <a:pt x="6666282" y="5051023"/>
                </a:cubicBezTo>
                <a:cubicBezTo>
                  <a:pt x="6680923" y="5058719"/>
                  <a:pt x="6681720" y="5071193"/>
                  <a:pt x="6674923" y="5093902"/>
                </a:cubicBezTo>
                <a:cubicBezTo>
                  <a:pt x="6674055" y="5132824"/>
                  <a:pt x="6710642" y="5122188"/>
                  <a:pt x="6688949" y="5165855"/>
                </a:cubicBezTo>
                <a:lnTo>
                  <a:pt x="6713476" y="5228723"/>
                </a:lnTo>
                <a:cubicBezTo>
                  <a:pt x="6707551" y="5226289"/>
                  <a:pt x="6700321" y="5281266"/>
                  <a:pt x="6699741" y="5297032"/>
                </a:cubicBezTo>
                <a:cubicBezTo>
                  <a:pt x="6701613" y="5329833"/>
                  <a:pt x="6674230" y="5339676"/>
                  <a:pt x="6698438" y="5354609"/>
                </a:cubicBezTo>
                <a:lnTo>
                  <a:pt x="6705394" y="5358041"/>
                </a:lnTo>
                <a:cubicBezTo>
                  <a:pt x="6705576" y="5360469"/>
                  <a:pt x="6705758" y="5362897"/>
                  <a:pt x="6705941" y="5365323"/>
                </a:cubicBezTo>
                <a:cubicBezTo>
                  <a:pt x="6705372" y="5369193"/>
                  <a:pt x="6703413" y="5371317"/>
                  <a:pt x="6698760" y="5370482"/>
                </a:cubicBezTo>
                <a:cubicBezTo>
                  <a:pt x="6715543" y="5401859"/>
                  <a:pt x="6682626" y="5435742"/>
                  <a:pt x="6674560" y="5466409"/>
                </a:cubicBezTo>
                <a:cubicBezTo>
                  <a:pt x="6691190" y="5490459"/>
                  <a:pt x="6702277" y="5480278"/>
                  <a:pt x="6698322" y="5544572"/>
                </a:cubicBezTo>
                <a:lnTo>
                  <a:pt x="6673987" y="5608056"/>
                </a:lnTo>
                <a:lnTo>
                  <a:pt x="6665359" y="5658280"/>
                </a:lnTo>
                <a:lnTo>
                  <a:pt x="6718420" y="5748969"/>
                </a:lnTo>
                <a:cubicBezTo>
                  <a:pt x="6736039" y="5789564"/>
                  <a:pt x="6562893" y="5836768"/>
                  <a:pt x="6554700" y="5893814"/>
                </a:cubicBezTo>
                <a:cubicBezTo>
                  <a:pt x="6525772" y="5938916"/>
                  <a:pt x="6588431" y="5944420"/>
                  <a:pt x="6544853" y="6019582"/>
                </a:cubicBezTo>
                <a:cubicBezTo>
                  <a:pt x="6561064" y="6041815"/>
                  <a:pt x="6507729" y="6219301"/>
                  <a:pt x="6524887" y="6249538"/>
                </a:cubicBezTo>
                <a:cubicBezTo>
                  <a:pt x="6491924" y="6350069"/>
                  <a:pt x="6375368" y="6363960"/>
                  <a:pt x="6378787" y="6426429"/>
                </a:cubicBezTo>
                <a:cubicBezTo>
                  <a:pt x="6377191" y="6484448"/>
                  <a:pt x="6423364" y="6440545"/>
                  <a:pt x="6386119" y="6529594"/>
                </a:cubicBezTo>
                <a:cubicBezTo>
                  <a:pt x="6385279" y="6550368"/>
                  <a:pt x="6339298" y="6562912"/>
                  <a:pt x="6345764" y="6582653"/>
                </a:cubicBezTo>
                <a:lnTo>
                  <a:pt x="6319732" y="6616734"/>
                </a:lnTo>
                <a:lnTo>
                  <a:pt x="6342151" y="6663823"/>
                </a:lnTo>
                <a:lnTo>
                  <a:pt x="6284371" y="6698219"/>
                </a:lnTo>
                <a:cubicBezTo>
                  <a:pt x="6275919" y="6719928"/>
                  <a:pt x="6288754" y="6713569"/>
                  <a:pt x="6271742" y="6740121"/>
                </a:cubicBezTo>
                <a:cubicBezTo>
                  <a:pt x="6276761" y="6763000"/>
                  <a:pt x="6287023" y="6777558"/>
                  <a:pt x="6297326" y="6788280"/>
                </a:cubicBezTo>
                <a:cubicBezTo>
                  <a:pt x="6298521" y="6802579"/>
                  <a:pt x="6228030" y="6843385"/>
                  <a:pt x="6229226" y="6857684"/>
                </a:cubicBezTo>
                <a:lnTo>
                  <a:pt x="0" y="6859293"/>
                </a:lnTo>
                <a:lnTo>
                  <a:pt x="0" y="129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Rectangle 6">
            <a:extLst>
              <a:ext uri="{FF2B5EF4-FFF2-40B4-BE49-F238E27FC236}">
                <a16:creationId xmlns:a16="http://schemas.microsoft.com/office/drawing/2014/main" id="{17F535C9-7CC8-4CF6-ACB6-19C8F963D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7009">
            <a:off x="10382160" y="813415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BDED224-1C09-48A0-B193-062E88A12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7316" y="3422445"/>
            <a:ext cx="3638020" cy="273210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459FD9-D87E-D764-343F-1BBF9EFD1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625" r="9693" b="12385"/>
          <a:stretch>
            <a:fillRect/>
          </a:stretch>
        </p:blipFill>
        <p:spPr>
          <a:xfrm>
            <a:off x="8096690" y="3579285"/>
            <a:ext cx="3002234" cy="2418420"/>
          </a:xfrm>
          <a:prstGeom prst="rect">
            <a:avLst/>
          </a:prstGeom>
        </p:spPr>
      </p:pic>
      <p:sp>
        <p:nvSpPr>
          <p:cNvPr id="46" name="Rectangle 6">
            <a:extLst>
              <a:ext uri="{FF2B5EF4-FFF2-40B4-BE49-F238E27FC236}">
                <a16:creationId xmlns:a16="http://schemas.microsoft.com/office/drawing/2014/main" id="{AFB74E1F-5C8C-4335-9A1B-CD83BD044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2293">
            <a:off x="10731872" y="3188358"/>
            <a:ext cx="123140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BDB288CF-D271-4269-9FD5-964BE4D4B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5733" y="540333"/>
            <a:ext cx="3636267" cy="275166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119FA7-0227-2DFF-D23C-1A5BC57E5F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8951" b="2"/>
          <a:stretch>
            <a:fillRect/>
          </a:stretch>
        </p:blipFill>
        <p:spPr>
          <a:xfrm>
            <a:off x="8555733" y="572670"/>
            <a:ext cx="3314533" cy="242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Declining sales and reduced customer numbers.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Store closures in the retail park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living 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Economic inflation affecting customer spending.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working from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Fewer retail park workers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customer footfall.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daily transactions.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Lower profitability.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Sales remain 25% below pre-pandemic levels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organic ingredients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Supply chain disruptions.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raw materials.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technology/app.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use of digital payment systems.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Slow customer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pre-order process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marketing strategies.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Application and discuss the information provided in your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Source: Slack and Brand on-Jones (2022)/ Adapted from Slack and Brandon-jones(2022)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893" y="526916"/>
            <a:ext cx="5713423" cy="734326"/>
          </a:xfrm>
        </p:spPr>
        <p:txBody>
          <a:bodyPr anchor="b">
            <a:normAutofit fontScale="90000"/>
          </a:bodyPr>
          <a:lstStyle/>
          <a:p>
            <a:r>
              <a:rPr lang="en-GB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A summary of Key Findings </a:t>
            </a:r>
            <a:b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831" y="1261242"/>
            <a:ext cx="6358859" cy="5478517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pPr marL="914400" lvl="2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External environmental changes reduced customer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</a:p>
          <a:p>
            <a:pPr marL="914400" lvl="2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rise remote working has reduced customer footfall</a:t>
            </a:r>
          </a:p>
          <a:p>
            <a:pPr marL="914400" lvl="2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closure of nearby stores has decreased the number of visitors to the retail park</a:t>
            </a:r>
          </a:p>
          <a:p>
            <a:pPr marL="914400" lvl="2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Inflation increased operating costs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Inflation has increased the cost of ingredients utilities and rent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Rising living costs have reduced customer spending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key Finding  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limited technology has reduced competitiveness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The bakery does not offer online ordering or delivery services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Customers may choose competitions that provide more convenient       purchasing options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Key Finding 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multiple factors contribute to the problem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The fishbone diagram showed that the decline in sales is caused by a combination of people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Process technology  finance and environmental factors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finding 5: strategic change is required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s bakery must adapt to changing customers needs and market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condutions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to improve performance and remain competitive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61865B-A4D9-F00B-D75A-284038B3D6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275" r="16517" b="1"/>
          <a:stretch>
            <a:fillRect/>
          </a:stretch>
        </p:blipFill>
        <p:spPr>
          <a:xfrm>
            <a:off x="6999890" y="10"/>
            <a:ext cx="519058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A627C5-E7D2-50F9-1F41-6164C340CF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32"/>
          <a:stretch>
            <a:fillRect/>
          </a:stretch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Cadle, Paul, D and T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urner, P,(2021) Business Analysis Technique. 4</a:t>
            </a:r>
            <a:r>
              <a:rPr lang="en-GB" sz="20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end, Swindon, BCS Learning and Development.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Kotler, P and Keller, K,L, (2021) Marketing Management, 16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Harlow, Pearson.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Slack, N, and Brandon-jones, A (2022) operations and Process Management and Process Management 6</a:t>
            </a:r>
            <a:r>
              <a:rPr lang="en-GB" sz="20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end, Harlow, Pearson.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Oakland, (2014) total Quality Management and Operational Excellence, 4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end, London; Routledge.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Johnson, G, Scholes, K, and Whittington, R.(2020) Exploring strategy.12</a:t>
            </a:r>
            <a:r>
              <a:rPr lang="en-GB" sz="2000" baseline="30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end. Harlow. Pearson.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09512C-91F8-B05A-6C62-8C112CE0352B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nakjajan.com/tag/dominique-ansel-baker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3B8D9F-8D35-925E-7F21-6D0BB68329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498" r="1627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F211D0-E8F8-65ED-D3A2-93DD992147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782510" y="1619906"/>
            <a:ext cx="3598185" cy="24042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968DA74-32F0-90C4-4F80-913151EC37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02166" y="149772"/>
            <a:ext cx="6290441" cy="657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901b7179-a49d-4669-ab88-101a0e80079b"/>
  </ds:schemaRefs>
</ds:datastoreItem>
</file>

<file path=customXml/itemProps3.xml><?xml version="1.0" encoding="utf-8"?>
<ds:datastoreItem xmlns:ds="http://schemas.openxmlformats.org/officeDocument/2006/customXml" ds:itemID="{4B240A70-BAFC-4D85-9877-A85A1C3C3F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10596</TotalTime>
  <Words>1125</Words>
  <Application>Microsoft Office PowerPoint</Application>
  <PresentationFormat>Widescreen</PresentationFormat>
  <Paragraphs>169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my presentation </vt:lpstr>
      <vt:lpstr>Overview of Basil’s Bakery.  </vt:lpstr>
      <vt:lpstr>Insight into the problems Basil’s Bakery are facing. </vt:lpstr>
      <vt:lpstr>A critique of the PESTEL Framework  </vt:lpstr>
      <vt:lpstr>  Provide an application and discuss the information provided in your PESTEL Framework    </vt:lpstr>
      <vt:lpstr>A critique of the Cause-and-Effect model </vt:lpstr>
      <vt:lpstr>PowerPoint Presentation</vt:lpstr>
      <vt:lpstr>A summary of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Hasnaa Bouriz (2521331)</cp:lastModifiedBy>
  <cp:revision>98</cp:revision>
  <dcterms:created xsi:type="dcterms:W3CDTF">2024-01-29T11:42:05Z</dcterms:created>
  <dcterms:modified xsi:type="dcterms:W3CDTF">2026-06-12T11:06:37Z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