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4"/>
  </p:sldMasterIdLst>
  <p:sldIdLst>
    <p:sldId id="256" r:id="rId5"/>
    <p:sldId id="257" r:id="rId6"/>
    <p:sldId id="258" r:id="rId7"/>
    <p:sldId id="259" r:id="rId8"/>
    <p:sldId id="260" r:id="rId9"/>
    <p:sldId id="261" r:id="rId10"/>
    <p:sldId id="262" r:id="rId11"/>
    <p:sldId id="263" r:id="rId12"/>
    <p:sldId id="264" r:id="rId13"/>
    <p:sldId id="266" r:id="rId14"/>
    <p:sldId id="26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E2C0892-5C01-D007-358C-5665F624BCC6}" v="505" dt="2026-10-07T13:58:18.180"/>
    <p1510:client id="{D00C4B80-35CF-D6B5-8016-BCF8CD112518}" v="27" dt="2026-10-07T14:00:40.483"/>
    <p1510:client id="{E5317454-893D-02E3-CF1A-A2AD848A6399}" v="10" dt="2026-10-07T13:36:50.4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7" d="100"/>
          <a:sy n="97" d="100"/>
        </p:scale>
        <p:origin x="102"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with Picture">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DEC014E-32E8-BC91-190E-85B3C74C9203}"/>
              </a:ext>
            </a:extLst>
          </p:cNvPr>
          <p:cNvSpPr>
            <a:spLocks noGrp="1"/>
          </p:cNvSpPr>
          <p:nvPr>
            <p:ph type="title"/>
          </p:nvPr>
        </p:nvSpPr>
        <p:spPr>
          <a:xfrm>
            <a:off x="6857998" y="964075"/>
            <a:ext cx="4654297" cy="3739896"/>
          </a:xfrm>
        </p:spPr>
        <p:txBody>
          <a:body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858000" y="4822842"/>
            <a:ext cx="4206240" cy="1380744"/>
          </a:xfrm>
        </p:spPr>
        <p:txBody>
          <a:bodyPr anchor="t" anchorCtr="0">
            <a:normAutofit/>
          </a:bodyPr>
          <a:lstStyle>
            <a:lvl1pPr marL="0" indent="0" algn="l">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3" name="Footer Placeholder 12">
            <a:extLst>
              <a:ext uri="{FF2B5EF4-FFF2-40B4-BE49-F238E27FC236}">
                <a16:creationId xmlns:a16="http://schemas.microsoft.com/office/drawing/2014/main" id="{B2603722-CE80-C718-39E9-BB79F1F68C31}"/>
              </a:ext>
            </a:extLst>
          </p:cNvPr>
          <p:cNvSpPr>
            <a:spLocks noGrp="1"/>
          </p:cNvSpPr>
          <p:nvPr>
            <p:ph type="ftr" sz="quarter" idx="15"/>
          </p:nvPr>
        </p:nvSpPr>
        <p:spPr/>
        <p:txBody>
          <a:bodyPr/>
          <a:lstStyle>
            <a:lvl1pPr>
              <a:defRPr>
                <a:solidFill>
                  <a:schemeClr val="tx1"/>
                </a:solidFill>
              </a:defRPr>
            </a:lvl1pPr>
          </a:lstStyle>
          <a:p>
            <a:r>
              <a:rPr lang="en-US"/>
              <a:t>
              </a:t>
            </a:r>
          </a:p>
        </p:txBody>
      </p:sp>
      <p:sp>
        <p:nvSpPr>
          <p:cNvPr id="10" name="Picture Placeholder 9">
            <a:extLst>
              <a:ext uri="{FF2B5EF4-FFF2-40B4-BE49-F238E27FC236}">
                <a16:creationId xmlns:a16="http://schemas.microsoft.com/office/drawing/2014/main" id="{884C280F-E753-FE97-A722-F86168AC97B1}"/>
              </a:ext>
            </a:extLst>
          </p:cNvPr>
          <p:cNvSpPr>
            <a:spLocks noGrp="1" noChangeAspect="1"/>
          </p:cNvSpPr>
          <p:nvPr>
            <p:ph type="pic" sz="quarter" idx="13" hasCustomPrompt="1"/>
          </p:nvPr>
        </p:nvSpPr>
        <p:spPr>
          <a:xfrm>
            <a:off x="841248" y="964074"/>
            <a:ext cx="5403280" cy="5258929"/>
          </a:xfrm>
          <a:custGeom>
            <a:avLst/>
            <a:gdLst/>
            <a:ahLst/>
            <a:cxnLst/>
            <a:rect l="l" t="t" r="r" b="b"/>
            <a:pathLst>
              <a:path w="5403280" h="5258929">
                <a:moveTo>
                  <a:pt x="2701640" y="0"/>
                </a:moveTo>
                <a:cubicBezTo>
                  <a:pt x="4193715" y="0"/>
                  <a:pt x="5403280" y="1209565"/>
                  <a:pt x="5403280" y="2701640"/>
                </a:cubicBezTo>
                <a:lnTo>
                  <a:pt x="5403280" y="5258929"/>
                </a:lnTo>
                <a:lnTo>
                  <a:pt x="0" y="5258929"/>
                </a:lnTo>
                <a:lnTo>
                  <a:pt x="0" y="2701640"/>
                </a:lnTo>
                <a:cubicBezTo>
                  <a:pt x="0" y="1209565"/>
                  <a:pt x="1209565" y="0"/>
                  <a:pt x="2701640"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noFill/>
          </a:ln>
        </p:spPr>
        <p:txBody>
          <a:bodyPr wrap="square" anchor="t">
            <a:noAutofit/>
          </a:bodyPr>
          <a:lstStyle>
            <a:lvl1pPr>
              <a:defRPr>
                <a:solidFill>
                  <a:schemeClr val="tx1"/>
                </a:solidFill>
              </a:defRPr>
            </a:lvl1pPr>
          </a:lstStyle>
          <a:p>
            <a:endParaRPr/>
          </a:p>
        </p:txBody>
      </p:sp>
      <p:sp>
        <p:nvSpPr>
          <p:cNvPr id="4" name="Date Placeholder 3">
            <a:extLst>
              <a:ext uri="{FF2B5EF4-FFF2-40B4-BE49-F238E27FC236}">
                <a16:creationId xmlns:a16="http://schemas.microsoft.com/office/drawing/2014/main" id="{EE117A08-C834-F239-A3DF-2D1295F0AE4C}"/>
              </a:ext>
            </a:extLst>
          </p:cNvPr>
          <p:cNvSpPr>
            <a:spLocks noGrp="1"/>
          </p:cNvSpPr>
          <p:nvPr>
            <p:ph type="dt" sz="half" idx="10"/>
          </p:nvPr>
        </p:nvSpPr>
        <p:spPr>
          <a:xfrm rot="5400000">
            <a:off x="10425981" y="4687095"/>
            <a:ext cx="2706690" cy="365125"/>
          </a:xfrm>
        </p:spPr>
        <p:txBody>
          <a:bodyPr/>
          <a:lstStyle/>
          <a:p>
            <a:fld id="{7FA43F5B-065E-43CE-B3FD-98C48A6F94D7}" type="datetimeFigureOut">
              <a:rPr lang="en-US" dirty="0"/>
              <a:t>10/7/2026</a:t>
            </a:fld>
            <a:endParaRPr lang="en-US"/>
          </a:p>
        </p:txBody>
      </p:sp>
      <p:sp>
        <p:nvSpPr>
          <p:cNvPr id="14" name="Slide Number Placeholder 13">
            <a:extLst>
              <a:ext uri="{FF2B5EF4-FFF2-40B4-BE49-F238E27FC236}">
                <a16:creationId xmlns:a16="http://schemas.microsoft.com/office/drawing/2014/main" id="{7E80C6A5-61FE-078D-49D9-31BD1294014C}"/>
              </a:ext>
            </a:extLst>
          </p:cNvPr>
          <p:cNvSpPr>
            <a:spLocks noGrp="1"/>
          </p:cNvSpPr>
          <p:nvPr>
            <p:ph type="sldNum" sz="quarter" idx="16"/>
          </p:nvPr>
        </p:nvSpPr>
        <p:spPr/>
        <p:txBody>
          <a:bodyPr/>
          <a:lstStyle>
            <a:lvl1pPr>
              <a:defRPr>
                <a:solidFill>
                  <a:schemeClr val="tx1"/>
                </a:solidFill>
              </a:defRPr>
            </a:lvl1pPr>
          </a:lstStyle>
          <a:p>
            <a:fld id="{2DE90F28-AFBB-4AB2-AA79-6D3F72ED131B}" type="slidenum">
              <a:rPr lang="en-US" dirty="0"/>
              <a:pPr/>
              <a:t>‹#›</a:t>
            </a:fld>
            <a:endParaRPr lang="en-US"/>
          </a:p>
        </p:txBody>
      </p:sp>
    </p:spTree>
    <p:extLst>
      <p:ext uri="{BB962C8B-B14F-4D97-AF65-F5344CB8AC3E}">
        <p14:creationId xmlns:p14="http://schemas.microsoft.com/office/powerpoint/2010/main" val="87418984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Conten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E6C4595-90D4-94E6-CEBA-82807457D2BE}"/>
              </a:ext>
            </a:extLst>
          </p:cNvPr>
          <p:cNvSpPr>
            <a:spLocks noGrp="1"/>
          </p:cNvSpPr>
          <p:nvPr>
            <p:ph type="title"/>
          </p:nvPr>
        </p:nvSpPr>
        <p:spPr>
          <a:xfrm>
            <a:off x="731520" y="365760"/>
            <a:ext cx="10741152" cy="1132258"/>
          </a:xfrm>
        </p:spPr>
        <p:txBody>
          <a:bodyPr/>
          <a:lstStyle/>
          <a:p>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731520" y="1658679"/>
            <a:ext cx="10780776" cy="4925000"/>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EEE6A364-A39C-470E-B89A-9BD899585684}" type="datetimeFigureOut">
              <a:rPr lang="en-US" dirty="0"/>
              <a:pPr/>
              <a:t>10/7/2026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20482222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5218032"/>
            <a:ext cx="10972800" cy="786384"/>
          </a:xfrm>
        </p:spPr>
        <p:txBody>
          <a:bodyPr anchor="b">
            <a:normAutofit/>
          </a:bodyPr>
          <a:lstStyle>
            <a:lvl1pPr algn="ctr">
              <a:defRPr sz="440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600" y="5972629"/>
            <a:ext cx="10972800" cy="480373"/>
          </a:xfrm>
        </p:spPr>
        <p:txBody>
          <a:bodyPr anchor="t">
            <a:normAutofit/>
          </a:bodyPr>
          <a:lstStyle>
            <a:lvl1pPr marL="0" indent="0" algn="ctr">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noChangeAspect="1"/>
          </p:cNvSpPr>
          <p:nvPr>
            <p:ph type="pic" sz="quarter" idx="13" hasCustomPrompt="1"/>
          </p:nvPr>
        </p:nvSpPr>
        <p:spPr>
          <a:xfrm>
            <a:off x="0" y="0"/>
            <a:ext cx="12191999" cy="4986425"/>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sp>
        <p:nvSpPr>
          <p:cNvPr id="6" name="Footer Placeholder 5">
            <a:extLst>
              <a:ext uri="{FF2B5EF4-FFF2-40B4-BE49-F238E27FC236}">
                <a16:creationId xmlns:a16="http://schemas.microsoft.com/office/drawing/2014/main" id="{8C88BD73-E6AB-68A9-F41B-313E0C44777C}"/>
              </a:ext>
            </a:extLst>
          </p:cNvPr>
          <p:cNvSpPr>
            <a:spLocks noGrp="1"/>
          </p:cNvSpPr>
          <p:nvPr>
            <p:ph type="ftr" sz="quarter" idx="15"/>
          </p:nvPr>
        </p:nvSpPr>
        <p:spPr>
          <a:xfrm rot="16200000">
            <a:off x="-396119" y="5787191"/>
            <a:ext cx="1503444" cy="365125"/>
          </a:xfrm>
        </p:spPr>
        <p:txBody>
          <a:bodyPr/>
          <a:lstStyle/>
          <a:p>
            <a:r>
              <a:rPr lang="en-US"/>
              <a:t>
              </a:t>
            </a:r>
          </a:p>
        </p:txBody>
      </p:sp>
      <p:sp>
        <p:nvSpPr>
          <p:cNvPr id="5" name="Date Placeholder 4">
            <a:extLst>
              <a:ext uri="{FF2B5EF4-FFF2-40B4-BE49-F238E27FC236}">
                <a16:creationId xmlns:a16="http://schemas.microsoft.com/office/drawing/2014/main" id="{BEAA6162-61A3-2C41-311C-F407FC4B4DA9}"/>
              </a:ext>
            </a:extLst>
          </p:cNvPr>
          <p:cNvSpPr>
            <a:spLocks noGrp="1"/>
          </p:cNvSpPr>
          <p:nvPr>
            <p:ph type="dt" sz="half" idx="14"/>
          </p:nvPr>
        </p:nvSpPr>
        <p:spPr/>
        <p:txBody>
          <a:bodyPr/>
          <a:lstStyle/>
          <a:p>
            <a:fld id="{7FA43F5B-065E-43CE-B3FD-98C48A6F94D7}" type="datetimeFigureOut">
              <a:rPr lang="en-US" dirty="0"/>
              <a:t>10/7/2026</a:t>
            </a:fld>
            <a:endParaRPr lang="en-US"/>
          </a:p>
        </p:txBody>
      </p:sp>
      <p:cxnSp>
        <p:nvCxnSpPr>
          <p:cNvPr id="4" name="Straight Connector 3">
            <a:extLst>
              <a:ext uri="{FF2B5EF4-FFF2-40B4-BE49-F238E27FC236}">
                <a16:creationId xmlns:a16="http://schemas.microsoft.com/office/drawing/2014/main" id="{1DABF624-39B6-C7A2-98E7-26593626B429}"/>
              </a:ext>
              <a:ext uri="{C183D7F6-B498-43B3-948B-1728B52AA6E4}">
                <adec:decorative xmlns:adec="http://schemas.microsoft.com/office/drawing/2017/decorative" val="1"/>
              </a:ext>
            </a:extLst>
          </p:cNvPr>
          <p:cNvCxnSpPr>
            <a:cxnSpLocks/>
          </p:cNvCxnSpPr>
          <p:nvPr/>
        </p:nvCxnSpPr>
        <p:spPr>
          <a:xfrm flipH="1">
            <a:off x="4" y="498994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 name="Slide Number Placeholder 6">
            <a:extLst>
              <a:ext uri="{FF2B5EF4-FFF2-40B4-BE49-F238E27FC236}">
                <a16:creationId xmlns:a16="http://schemas.microsoft.com/office/drawing/2014/main" id="{BE6B102F-64E7-9387-1F8F-DB4AC825773A}"/>
              </a:ext>
            </a:extLst>
          </p:cNvPr>
          <p:cNvSpPr>
            <a:spLocks noGrp="1"/>
          </p:cNvSpPr>
          <p:nvPr>
            <p:ph type="sldNum" sz="quarter" idx="16"/>
          </p:nvPr>
        </p:nvSpPr>
        <p:spPr/>
        <p:txBody>
          <a:bodyPr/>
          <a:lstStyle/>
          <a:p>
            <a:fld id="{2DE90F28-AFBB-4AB2-AA79-6D3F72ED131B}" type="slidenum">
              <a:rPr lang="en-US" dirty="0"/>
              <a:t>‹#›</a:t>
            </a:fld>
            <a:endParaRPr lang="en-US"/>
          </a:p>
        </p:txBody>
      </p:sp>
    </p:spTree>
    <p:extLst>
      <p:ext uri="{BB962C8B-B14F-4D97-AF65-F5344CB8AC3E}">
        <p14:creationId xmlns:p14="http://schemas.microsoft.com/office/powerpoint/2010/main" val="6449496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Title">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CE84C31D-CC85-27E5-FD9F-627C926D5A22}"/>
              </a:ext>
            </a:extLst>
          </p:cNvPr>
          <p:cNvSpPr>
            <a:spLocks noGrp="1"/>
          </p:cNvSpPr>
          <p:nvPr>
            <p:ph type="title"/>
          </p:nvPr>
        </p:nvSpPr>
        <p:spPr>
          <a:xfrm>
            <a:off x="838200" y="2578608"/>
            <a:ext cx="7879335" cy="3592629"/>
          </a:xfrm>
        </p:spPr>
        <p:txBody>
          <a:bodyPr>
            <a:normAutofit/>
          </a:bodyPr>
          <a:lstStyle>
            <a:lvl1pPr>
              <a:defRPr sz="6000"/>
            </a:lvl1pPr>
          </a:lstStyle>
          <a:p>
            <a:r>
              <a:rPr lang="en-US"/>
              <a:t>Click to edit Master title style</a:t>
            </a:r>
          </a:p>
        </p:txBody>
      </p:sp>
      <p:cxnSp>
        <p:nvCxnSpPr>
          <p:cNvPr id="7" name="Straight Connector 6">
            <a:extLst>
              <a:ext uri="{FF2B5EF4-FFF2-40B4-BE49-F238E27FC236}">
                <a16:creationId xmlns:a16="http://schemas.microsoft.com/office/drawing/2014/main" id="{A10B934F-7AD0-6CA4-BC4D-9CC30854BF9C}"/>
              </a:ext>
              <a:ext uri="{C183D7F6-B498-43B3-948B-1728B52AA6E4}">
                <adec:decorative xmlns:adec="http://schemas.microsoft.com/office/drawing/2017/decorative" val="1"/>
              </a:ext>
            </a:extLst>
          </p:cNvPr>
          <p:cNvCxnSpPr>
            <a:cxnSpLocks/>
          </p:cNvCxnSpPr>
          <p:nvPr/>
        </p:nvCxnSpPr>
        <p:spPr>
          <a:xfrm flipH="1">
            <a:off x="4" y="1714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17FF6486-38AE-54F6-E2F3-8B944C3F1B94}"/>
              </a:ext>
            </a:extLst>
          </p:cNvPr>
          <p:cNvSpPr>
            <a:spLocks noGrp="1"/>
          </p:cNvSpPr>
          <p:nvPr>
            <p:ph type="ftr" sz="quarter" idx="11"/>
          </p:nvPr>
        </p:nvSpPr>
        <p:spPr/>
        <p:txBody>
          <a:bodyPr/>
          <a:lstStyle/>
          <a:p>
            <a:r>
              <a:rPr lang="en-US"/>
              <a:t>
              </a:t>
            </a:r>
          </a:p>
        </p:txBody>
      </p:sp>
      <p:sp>
        <p:nvSpPr>
          <p:cNvPr id="16" name="Text Placeholder 15">
            <a:extLst>
              <a:ext uri="{FF2B5EF4-FFF2-40B4-BE49-F238E27FC236}">
                <a16:creationId xmlns:a16="http://schemas.microsoft.com/office/drawing/2014/main" id="{341BD916-71AE-106E-105D-01655950FC48}"/>
              </a:ext>
            </a:extLst>
          </p:cNvPr>
          <p:cNvSpPr>
            <a:spLocks noGrp="1"/>
          </p:cNvSpPr>
          <p:nvPr>
            <p:ph type="body" sz="quarter" idx="15"/>
          </p:nvPr>
        </p:nvSpPr>
        <p:spPr>
          <a:xfrm>
            <a:off x="3987800" y="368300"/>
            <a:ext cx="7375525" cy="1014413"/>
          </a:xfrm>
        </p:spPr>
        <p:txBody>
          <a:bodyPr anchor="ctr">
            <a:normAutofit/>
          </a:bodyPr>
          <a:lstStyle>
            <a:lvl1pPr algn="r">
              <a:defRPr sz="2000"/>
            </a:lvl1pPr>
          </a:lstStyle>
          <a:p>
            <a:pPr lvl="0"/>
            <a:r>
              <a:rPr lang="en-US"/>
              <a:t>Click to edit Master text styles</a:t>
            </a:r>
          </a:p>
        </p:txBody>
      </p:sp>
      <p:sp>
        <p:nvSpPr>
          <p:cNvPr id="4" name="Date Placeholder 3">
            <a:extLst>
              <a:ext uri="{FF2B5EF4-FFF2-40B4-BE49-F238E27FC236}">
                <a16:creationId xmlns:a16="http://schemas.microsoft.com/office/drawing/2014/main" id="{68FD0054-227E-4953-9BB1-7141F90243F6}"/>
              </a:ext>
            </a:extLst>
          </p:cNvPr>
          <p:cNvSpPr>
            <a:spLocks noGrp="1"/>
          </p:cNvSpPr>
          <p:nvPr>
            <p:ph type="dt" sz="half" idx="10"/>
          </p:nvPr>
        </p:nvSpPr>
        <p:spPr/>
        <p:txBody>
          <a:bodyPr/>
          <a:lstStyle/>
          <a:p>
            <a:fld id="{7FA43F5B-065E-43CE-B3FD-98C48A6F94D7}" type="datetimeFigureOut">
              <a:rPr lang="en-US" dirty="0"/>
              <a:t>10/7/2026</a:t>
            </a:fld>
            <a:endParaRPr lang="en-US"/>
          </a:p>
        </p:txBody>
      </p:sp>
      <p:sp>
        <p:nvSpPr>
          <p:cNvPr id="6" name="Slide Number Placeholder 5">
            <a:extLst>
              <a:ext uri="{FF2B5EF4-FFF2-40B4-BE49-F238E27FC236}">
                <a16:creationId xmlns:a16="http://schemas.microsoft.com/office/drawing/2014/main" id="{8542E0F1-15E9-E241-9959-A6D46B69EE92}"/>
              </a:ext>
            </a:extLst>
          </p:cNvPr>
          <p:cNvSpPr>
            <a:spLocks noGrp="1"/>
          </p:cNvSpPr>
          <p:nvPr>
            <p:ph type="sldNum" sz="quarter" idx="12"/>
          </p:nvPr>
        </p:nvSpPr>
        <p:spPr/>
        <p:txBody>
          <a:bodyPr/>
          <a:lstStyle/>
          <a:p>
            <a:fld id="{2DE90F28-AFBB-4AB2-AA79-6D3F72ED131B}" type="slidenum">
              <a:rPr lang="en-US" dirty="0"/>
              <a:t>‹#›</a:t>
            </a:fld>
            <a:endParaRPr lang="en-US"/>
          </a:p>
        </p:txBody>
      </p:sp>
    </p:spTree>
    <p:extLst>
      <p:ext uri="{BB962C8B-B14F-4D97-AF65-F5344CB8AC3E}">
        <p14:creationId xmlns:p14="http://schemas.microsoft.com/office/powerpoint/2010/main" val="160484610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5842852-3CDE-22AD-D5F0-AAF8279A0910}"/>
              </a:ext>
            </a:extLst>
          </p:cNvPr>
          <p:cNvSpPr>
            <a:spLocks noGrp="1"/>
          </p:cNvSpPr>
          <p:nvPr>
            <p:ph type="title"/>
          </p:nvPr>
        </p:nvSpPr>
        <p:spPr>
          <a:xfrm>
            <a:off x="838200" y="859536"/>
            <a:ext cx="9546336" cy="3675885"/>
          </a:xfrm>
        </p:spPr>
        <p:txBody>
          <a:bodyPr anchor="t">
            <a:normAutofit/>
          </a:bodyPr>
          <a:lstStyle>
            <a:lvl1pPr>
              <a:defRPr sz="6000"/>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EE2A7A0-B9EE-41A8-8016-28E5803F20B2}" type="datetimeFigureOut">
              <a:rPr lang="en-US" dirty="0"/>
              <a:pPr/>
              <a:t>10/7/2026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7" name="Straight Connector 6">
            <a:extLst>
              <a:ext uri="{FF2B5EF4-FFF2-40B4-BE49-F238E27FC236}">
                <a16:creationId xmlns:a16="http://schemas.microsoft.com/office/drawing/2014/main" id="{C4D523C5-E38D-F0DE-48C0-B6B8404B63BF}"/>
              </a:ext>
              <a:ext uri="{C183D7F6-B498-43B3-948B-1728B52AA6E4}">
                <adec:decorative xmlns:adec="http://schemas.microsoft.com/office/drawing/2017/decorative" val="1"/>
              </a:ext>
            </a:extLst>
          </p:cNvPr>
          <p:cNvCxnSpPr>
            <a:cxnSpLocks/>
          </p:cNvCxnSpPr>
          <p:nvPr/>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1221185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p:cSld name="Agenda">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C4EF7E11-76D4-64FA-465B-165405450121}"/>
              </a:ext>
            </a:extLst>
          </p:cNvPr>
          <p:cNvSpPr>
            <a:spLocks noGrp="1"/>
          </p:cNvSpPr>
          <p:nvPr>
            <p:ph type="title"/>
          </p:nvPr>
        </p:nvSpPr>
        <p:spPr>
          <a:xfrm>
            <a:off x="1285947" y="1296083"/>
            <a:ext cx="4353325" cy="4265835"/>
          </a:xfrm>
          <a:custGeom>
            <a:avLst/>
            <a:gdLst/>
            <a:ahLst/>
            <a:cxnLst/>
            <a:rect l="l" t="t" r="r" b="b"/>
            <a:pathLst>
              <a:path w="4353325" h="4265835">
                <a:moveTo>
                  <a:pt x="2176663" y="0"/>
                </a:moveTo>
                <a:cubicBezTo>
                  <a:pt x="3378800" y="0"/>
                  <a:pt x="4353325" y="974525"/>
                  <a:pt x="4353325" y="2176662"/>
                </a:cubicBezTo>
                <a:lnTo>
                  <a:pt x="4353325" y="2712923"/>
                </a:lnTo>
                <a:lnTo>
                  <a:pt x="4353325" y="3733873"/>
                </a:lnTo>
                <a:lnTo>
                  <a:pt x="4353325" y="4265835"/>
                </a:lnTo>
                <a:lnTo>
                  <a:pt x="0" y="4265835"/>
                </a:lnTo>
                <a:lnTo>
                  <a:pt x="0" y="3733873"/>
                </a:lnTo>
                <a:lnTo>
                  <a:pt x="0" y="2712923"/>
                </a:lnTo>
                <a:lnTo>
                  <a:pt x="0" y="2176662"/>
                </a:lnTo>
                <a:cubicBezTo>
                  <a:pt x="0" y="974525"/>
                  <a:pt x="974525" y="0"/>
                  <a:pt x="2176663" y="0"/>
                </a:cubicBezTo>
                <a:close/>
              </a:path>
            </a:pathLst>
          </a:custGeom>
          <a:ln w="6350">
            <a:solidFill>
              <a:schemeClr val="tx1"/>
            </a:solidFill>
          </a:ln>
        </p:spPr>
        <p:txBody>
          <a:bodyPr wrap="square" lIns="182880" tIns="914400" rIns="182880" anchor="ctr" anchorCtr="0">
            <a:noAutofit/>
          </a:bodyPr>
          <a:lstStyle>
            <a:lvl1pPr algn="ct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535056" y="1296083"/>
            <a:ext cx="4325112" cy="4265835"/>
          </a:xfrm>
        </p:spPr>
        <p:txBody>
          <a:bodyPr anchor="b" anchorCtr="0"/>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F53D6F41-6645-4089-A6BB-7B692A44A4CC}" type="datetimeFigureOut">
              <a:rPr lang="en-US" dirty="0"/>
              <a:pPr/>
              <a:t>10/7/2026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40572694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05B5E-C545-4763-BA47-4C2C0FCA514D}"/>
              </a:ext>
            </a:extLst>
          </p:cNvPr>
          <p:cNvSpPr>
            <a:spLocks noGrp="1"/>
          </p:cNvSpPr>
          <p:nvPr>
            <p:ph type="title"/>
          </p:nvPr>
        </p:nvSpPr>
        <p:spPr>
          <a:xfrm>
            <a:off x="1060704" y="4608576"/>
            <a:ext cx="4169664" cy="1609344"/>
          </a:xfrm>
        </p:spPr>
        <p:txBody>
          <a:bodyPr anchor="t" anchorCtr="0">
            <a:noAutofit/>
          </a:bodyPr>
          <a:lstStyle>
            <a:lvl1pPr algn="ctr">
              <a:defRPr sz="44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C79D23AA-8F22-4B09-8FAA-CD16E5D66C5D}"/>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8" name="Picture Placeholder 7">
            <a:extLst>
              <a:ext uri="{FF2B5EF4-FFF2-40B4-BE49-F238E27FC236}">
                <a16:creationId xmlns:a16="http://schemas.microsoft.com/office/drawing/2014/main" id="{4E5AAB3D-814D-597A-6ADE-F522A8116DCD}"/>
              </a:ext>
            </a:extLst>
          </p:cNvPr>
          <p:cNvSpPr>
            <a:spLocks noGrp="1" noChangeAspect="1"/>
          </p:cNvSpPr>
          <p:nvPr>
            <p:ph type="pic" idx="13" hasCustomPrompt="1"/>
          </p:nvPr>
        </p:nvSpPr>
        <p:spPr>
          <a:xfrm>
            <a:off x="1257301" y="1097280"/>
            <a:ext cx="3776470" cy="3168100"/>
          </a:xfrm>
          <a:custGeom>
            <a:avLst/>
            <a:gdLst/>
            <a:ahLst/>
            <a:cxnLst/>
            <a:rect l="l" t="t" r="r" b="b"/>
            <a:pathLst>
              <a:path w="3776470" h="3168100">
                <a:moveTo>
                  <a:pt x="1888235" y="0"/>
                </a:moveTo>
                <a:cubicBezTo>
                  <a:pt x="2931078" y="0"/>
                  <a:pt x="3776470" y="845392"/>
                  <a:pt x="3776470" y="1888235"/>
                </a:cubicBezTo>
                <a:lnTo>
                  <a:pt x="3776470" y="3168100"/>
                </a:lnTo>
                <a:lnTo>
                  <a:pt x="0" y="3168100"/>
                </a:lnTo>
                <a:lnTo>
                  <a:pt x="0" y="1888235"/>
                </a:lnTo>
                <a:cubicBezTo>
                  <a:pt x="0" y="845392"/>
                  <a:pt x="845392" y="0"/>
                  <a:pt x="1888235"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solidFill>
              <a:schemeClr val="tx1"/>
            </a:solidFill>
          </a:ln>
        </p:spPr>
        <p:txBody>
          <a:bodyPr wrap="square" anchor="t">
            <a:noAutofit/>
          </a:bodyPr>
          <a:lstStyle>
            <a:lvl1pPr marL="0" indent="0">
              <a:buFont typeface="Arial" panose="020B0604020202020204" pitchFamily="34" charse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3" name="Content Placeholder 2">
            <a:extLst>
              <a:ext uri="{FF2B5EF4-FFF2-40B4-BE49-F238E27FC236}">
                <a16:creationId xmlns:a16="http://schemas.microsoft.com/office/drawing/2014/main" id="{7FA263F8-8E34-4910-BF7A-F1C5A99689DC}"/>
              </a:ext>
            </a:extLst>
          </p:cNvPr>
          <p:cNvSpPr>
            <a:spLocks noGrp="1"/>
          </p:cNvSpPr>
          <p:nvPr>
            <p:ph idx="1"/>
          </p:nvPr>
        </p:nvSpPr>
        <p:spPr>
          <a:xfrm>
            <a:off x="7141464" y="841248"/>
            <a:ext cx="4215384" cy="5330952"/>
          </a:xfrm>
        </p:spPr>
        <p:txBody>
          <a:bodyPr anchor="ctr"/>
          <a:lstStyle>
            <a:lvl1pPr algn="ctr">
              <a:defRPr>
                <a:solidFill>
                  <a:schemeClr val="tx1"/>
                </a:solidFill>
              </a:defRPr>
            </a:lvl1pPr>
            <a:lvl2pPr algn="ctr">
              <a:defRPr>
                <a:solidFill>
                  <a:schemeClr val="tx1"/>
                </a:solidFill>
              </a:defRPr>
            </a:lvl2pPr>
            <a:lvl3pPr algn="ctr">
              <a:defRPr>
                <a:solidFill>
                  <a:schemeClr val="tx1"/>
                </a:solidFill>
              </a:defRPr>
            </a:lvl3pPr>
            <a:lvl4pPr algn="ctr">
              <a:defRPr>
                <a:solidFill>
                  <a:schemeClr val="tx1"/>
                </a:solidFill>
              </a:defRPr>
            </a:lvl4pPr>
            <a:lvl5pPr algn="ct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6E74E5-D20D-4AB7-8D98-F336CE0ECCBE}"/>
              </a:ext>
            </a:extLst>
          </p:cNvPr>
          <p:cNvSpPr>
            <a:spLocks noGrp="1"/>
          </p:cNvSpPr>
          <p:nvPr>
            <p:ph type="dt" sz="half" idx="10"/>
          </p:nvPr>
        </p:nvSpPr>
        <p:spPr/>
        <p:txBody>
          <a:bodyPr/>
          <a:lstStyle>
            <a:lvl1pPr>
              <a:defRPr>
                <a:solidFill>
                  <a:schemeClr val="tx1"/>
                </a:solidFill>
              </a:defRPr>
            </a:lvl1pPr>
          </a:lstStyle>
          <a:p>
            <a:fld id="{75E16723-2C2F-40DB-89B2-A94AAE77E75C}" type="datetimeFigureOut">
              <a:rPr lang="en-US" dirty="0"/>
              <a:pPr/>
              <a:t>10/7/2026</a:t>
            </a:fld>
            <a:endParaRPr lang="en-US"/>
          </a:p>
        </p:txBody>
      </p:sp>
      <p:sp>
        <p:nvSpPr>
          <p:cNvPr id="6" name="Slide Number Placeholder 5">
            <a:extLst>
              <a:ext uri="{FF2B5EF4-FFF2-40B4-BE49-F238E27FC236}">
                <a16:creationId xmlns:a16="http://schemas.microsoft.com/office/drawing/2014/main" id="{84E8A028-A0C8-45E7-915E-B83FF59C9F18}"/>
              </a:ext>
            </a:extLst>
          </p:cNvPr>
          <p:cNvSpPr>
            <a:spLocks noGrp="1"/>
          </p:cNvSpPr>
          <p:nvPr>
            <p:ph type="sldNum" sz="quarter" idx="12"/>
          </p:nvPr>
        </p:nvSpPr>
        <p:spPr/>
        <p:txBody>
          <a:bodyPr/>
          <a:lstStyle>
            <a:lvl1pPr>
              <a:defRPr>
                <a:solidFill>
                  <a:schemeClr val="tx1"/>
                </a:solidFill>
              </a:defRPr>
            </a:lvl1pPr>
          </a:lstStyle>
          <a:p>
            <a:fld id="{2DE90F28-AFBB-4AB2-AA79-6D3F72ED131B}" type="slidenum">
              <a:rPr lang="en-US" dirty="0"/>
              <a:pPr/>
              <a:t>‹#›</a:t>
            </a:fld>
            <a:endParaRPr lang="en-US"/>
          </a:p>
        </p:txBody>
      </p:sp>
      <p:cxnSp>
        <p:nvCxnSpPr>
          <p:cNvPr id="7" name="Straight Connector 6">
            <a:extLst>
              <a:ext uri="{FF2B5EF4-FFF2-40B4-BE49-F238E27FC236}">
                <a16:creationId xmlns:a16="http://schemas.microsoft.com/office/drawing/2014/main" id="{ECD2C868-CE73-A5B1-1389-62A23B14E008}"/>
              </a:ext>
              <a:ext uri="{C183D7F6-B498-43B3-948B-1728B52AA6E4}">
                <adec:decorative xmlns:adec="http://schemas.microsoft.com/office/drawing/2017/decorative" val="1"/>
              </a:ext>
            </a:extLst>
          </p:cNvPr>
          <p:cNvCxnSpPr>
            <a:cxnSpLocks/>
          </p:cNvCxnSpPr>
          <p:nvPr/>
        </p:nvCxnSpPr>
        <p:spPr>
          <a:xfrm>
            <a:off x="629708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242497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86384" y="2615184"/>
            <a:ext cx="3813048" cy="3557016"/>
          </a:xfrm>
        </p:spPr>
        <p:txBody>
          <a:bodyPr>
            <a:normAutofit/>
          </a:bodyPr>
          <a:lstStyle>
            <a:lvl1pP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841248"/>
            <a:ext cx="4956175" cy="3556000"/>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258B73AF-3955-4569-8B4F-B329360A9CBD}" type="datetimeFigureOut">
              <a:rPr lang="en-US" dirty="0"/>
              <a:pPr/>
              <a:t>10/7/2026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3" name="Straight Connector 2">
            <a:extLst>
              <a:ext uri="{FF2B5EF4-FFF2-40B4-BE49-F238E27FC236}">
                <a16:creationId xmlns:a16="http://schemas.microsoft.com/office/drawing/2014/main" id="{EF4378AB-83E7-8777-F6CD-8F19BA4FEE73}"/>
              </a:ext>
              <a:ext uri="{C183D7F6-B498-43B3-948B-1728B52AA6E4}">
                <adec:decorative xmlns:adec="http://schemas.microsoft.com/office/drawing/2017/decorative" val="1"/>
              </a:ext>
            </a:extLst>
          </p:cNvPr>
          <p:cNvCxnSpPr>
            <a:cxnSpLocks/>
          </p:cNvCxnSpPr>
          <p:nvPr/>
        </p:nvCxnSpPr>
        <p:spPr>
          <a:xfrm flipV="1">
            <a:off x="5016203"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3656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841248"/>
            <a:ext cx="2999232" cy="5184648"/>
          </a:xfrm>
        </p:spPr>
        <p:txBody>
          <a:bodyPr anchor="t" anchorCtr="0">
            <a:normAutofit/>
          </a:bodyPr>
          <a:lstStyle>
            <a:lvl1pP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66926" y="841248"/>
            <a:ext cx="6260154" cy="5184648"/>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B0ADC593-EA98-4C39-A75F-3F3A9C691019}" type="datetimeFigureOut">
              <a:rPr lang="en-US" dirty="0"/>
              <a:pPr/>
              <a:t>10/7/2026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3" name="Straight Connector 2">
            <a:extLst>
              <a:ext uri="{FF2B5EF4-FFF2-40B4-BE49-F238E27FC236}">
                <a16:creationId xmlns:a16="http://schemas.microsoft.com/office/drawing/2014/main" id="{C8293A07-68F2-BD10-B738-E87F3F3D8CF3}"/>
              </a:ext>
              <a:ext uri="{C183D7F6-B498-43B3-948B-1728B52AA6E4}">
                <adec:decorative xmlns:adec="http://schemas.microsoft.com/office/drawing/2017/decorative" val="1"/>
              </a:ext>
            </a:extLst>
          </p:cNvPr>
          <p:cNvCxnSpPr>
            <a:cxnSpLocks/>
          </p:cNvCxnSpPr>
          <p:nvPr/>
        </p:nvCxnSpPr>
        <p:spPr>
          <a:xfrm flipV="1">
            <a:off x="418221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311179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31152" y="990511"/>
            <a:ext cx="2565593" cy="1858941"/>
          </a:xfrm>
        </p:spPr>
        <p:txBody>
          <a:bodyPr anchor="b"/>
          <a:lstStyle>
            <a:lvl1pPr>
              <a:defRPr lang="en-US" sz="3200" kern="1200" dirty="0">
                <a:solidFill>
                  <a:schemeClr val="tx1"/>
                </a:solidFill>
                <a:latin typeface="+mj-lt"/>
                <a:ea typeface="+mj-ea"/>
                <a:cs typeface="+mj-cs"/>
              </a:defRPr>
            </a:lvl1pPr>
          </a:lstStyle>
          <a:p>
            <a:r>
              <a:rPr lang="en-US"/>
              <a:t>Click to edit Master title style</a:t>
            </a:r>
          </a:p>
        </p:txBody>
      </p:sp>
      <p:sp>
        <p:nvSpPr>
          <p:cNvPr id="10" name="Picture Placeholder 9">
            <a:extLst>
              <a:ext uri="{FF2B5EF4-FFF2-40B4-BE49-F238E27FC236}">
                <a16:creationId xmlns:a16="http://schemas.microsoft.com/office/drawing/2014/main" id="{3CA946DA-5AE8-39E2-3ADD-B8F06308C1C6}"/>
              </a:ext>
            </a:extLst>
          </p:cNvPr>
          <p:cNvSpPr>
            <a:spLocks noGrp="1" noChangeAspect="1"/>
          </p:cNvSpPr>
          <p:nvPr>
            <p:ph type="pic" sz="quarter" idx="13" hasCustomPrompt="1"/>
          </p:nvPr>
        </p:nvSpPr>
        <p:spPr>
          <a:xfrm>
            <a:off x="0" y="0"/>
            <a:ext cx="8326323" cy="6858000"/>
          </a:xfrm>
          <a:custGeom>
            <a:avLst/>
            <a:gdLst/>
            <a:ahLst/>
            <a:cxnLst/>
            <a:rect l="l" t="t" r="r" b="b"/>
            <a:pathLst>
              <a:path w="8326323" h="6858000">
                <a:moveTo>
                  <a:pt x="0" y="0"/>
                </a:moveTo>
                <a:lnTo>
                  <a:pt x="8326323" y="0"/>
                </a:lnTo>
                <a:lnTo>
                  <a:pt x="8326323" y="6858000"/>
                </a:lnTo>
                <a:lnTo>
                  <a:pt x="0" y="68580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chor="t">
            <a:noAutofit/>
          </a:bodyPr>
          <a:lstStyle>
            <a:lvl1pPr marL="0" indent="0">
              <a:buFont typeface="Arial" panose="020B0604020202020204" pitchFamily="34" charset="0"/>
              <a:buNone/>
              <a:defRPr/>
            </a:lvl1pPr>
          </a:lstStyle>
          <a:p>
            <a:endParaRP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32271" y="3011335"/>
            <a:ext cx="2559977" cy="2656250"/>
          </a:xfrm>
        </p:spPr>
        <p:txBody>
          <a:bodyPr vert="horz" lIns="91440" tIns="45720" rIns="91440" bIns="45720" rtlCol="0">
            <a:normAutofit/>
          </a:bodyPr>
          <a:lstStyle>
            <a:lvl1pPr marL="0" indent="0">
              <a:buNone/>
              <a:defRPr lang="en-US"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5">
            <a:extLst>
              <a:ext uri="{FF2B5EF4-FFF2-40B4-BE49-F238E27FC236}">
                <a16:creationId xmlns:a16="http://schemas.microsoft.com/office/drawing/2014/main" id="{8BD5A515-9970-0784-7927-52F94C270B46}"/>
              </a:ext>
            </a:extLst>
          </p:cNvPr>
          <p:cNvSpPr>
            <a:spLocks noGrp="1"/>
          </p:cNvSpPr>
          <p:nvPr>
            <p:ph type="ftr" sz="quarter" idx="16"/>
          </p:nvPr>
        </p:nvSpPr>
        <p:spPr>
          <a:xfrm rot="5400000">
            <a:off x="10292564" y="1592958"/>
            <a:ext cx="2973522" cy="365125"/>
          </a:xfrm>
        </p:spPr>
        <p:txBody>
          <a:bodyPr/>
          <a:lstStyle>
            <a:lvl1pPr algn="l">
              <a:defRPr>
                <a:solidFill>
                  <a:schemeClr val="tx1"/>
                </a:solidFill>
              </a:defRPr>
            </a:lvl1pPr>
          </a:lstStyle>
          <a:p>
            <a:r>
              <a:rPr lang="en-US"/>
              <a:t>
              </a:t>
            </a:r>
          </a:p>
        </p:txBody>
      </p:sp>
      <p:sp>
        <p:nvSpPr>
          <p:cNvPr id="9" name="Date Placeholder 4">
            <a:extLst>
              <a:ext uri="{FF2B5EF4-FFF2-40B4-BE49-F238E27FC236}">
                <a16:creationId xmlns:a16="http://schemas.microsoft.com/office/drawing/2014/main" id="{8523CCEC-6BB2-B704-95E2-87FED823C5BD}"/>
              </a:ext>
            </a:extLst>
          </p:cNvPr>
          <p:cNvSpPr>
            <a:spLocks noGrp="1"/>
          </p:cNvSpPr>
          <p:nvPr>
            <p:ph type="dt" sz="half" idx="15"/>
          </p:nvPr>
        </p:nvSpPr>
        <p:spPr>
          <a:xfrm rot="5400000">
            <a:off x="10425981" y="4687095"/>
            <a:ext cx="2706690" cy="365125"/>
          </a:xfrm>
        </p:spPr>
        <p:txBody>
          <a:bodyPr/>
          <a:lstStyle>
            <a:lvl1pPr>
              <a:defRPr>
                <a:solidFill>
                  <a:schemeClr val="tx1"/>
                </a:solidFill>
              </a:defRPr>
            </a:lvl1pPr>
          </a:lstStyle>
          <a:p>
            <a:fld id="{7FA43F5B-065E-43CE-B3FD-98C48A6F94D7}" type="datetimeFigureOut">
              <a:rPr lang="en-US" dirty="0"/>
              <a:pPr/>
              <a:t>10/7/2026</a:t>
            </a:fld>
            <a:endParaRPr lang="en-US"/>
          </a:p>
        </p:txBody>
      </p:sp>
      <p:sp>
        <p:nvSpPr>
          <p:cNvPr id="11" name="Slide Number Placeholder 6">
            <a:extLst>
              <a:ext uri="{FF2B5EF4-FFF2-40B4-BE49-F238E27FC236}">
                <a16:creationId xmlns:a16="http://schemas.microsoft.com/office/drawing/2014/main" id="{1208465C-8C77-73BF-D18F-D01907BAC864}"/>
              </a:ext>
            </a:extLst>
          </p:cNvPr>
          <p:cNvSpPr>
            <a:spLocks noGrp="1"/>
          </p:cNvSpPr>
          <p:nvPr>
            <p:ph type="sldNum" sz="quarter" idx="17"/>
          </p:nvPr>
        </p:nvSpPr>
        <p:spPr>
          <a:xfrm>
            <a:off x="11512296" y="6356350"/>
            <a:ext cx="574620" cy="365125"/>
          </a:xfrm>
        </p:spPr>
        <p:txBody>
          <a:bodyPr/>
          <a:lstStyle>
            <a:lvl1pPr>
              <a:defRPr>
                <a:solidFill>
                  <a:schemeClr val="tx1"/>
                </a:solidFill>
              </a:defRPr>
            </a:lvl1pPr>
          </a:lstStyle>
          <a:p>
            <a:fld id="{2DE90F28-AFBB-4AB2-AA79-6D3F72ED131B}" type="slidenum">
              <a:rPr lang="en-US" dirty="0"/>
              <a:pPr/>
              <a:t>‹#›</a:t>
            </a:fld>
            <a:endParaRPr lang="en-US"/>
          </a:p>
        </p:txBody>
      </p:sp>
      <p:cxnSp>
        <p:nvCxnSpPr>
          <p:cNvPr id="3" name="Straight Connector 2">
            <a:extLst>
              <a:ext uri="{FF2B5EF4-FFF2-40B4-BE49-F238E27FC236}">
                <a16:creationId xmlns:a16="http://schemas.microsoft.com/office/drawing/2014/main" id="{50E2A219-E459-07B3-1ED3-CBF7D239BE08}"/>
              </a:ext>
              <a:ext uri="{C183D7F6-B498-43B3-948B-1728B52AA6E4}">
                <adec:decorative xmlns:adec="http://schemas.microsoft.com/office/drawing/2017/decorative" val="1"/>
              </a:ext>
            </a:extLst>
          </p:cNvPr>
          <p:cNvCxnSpPr>
            <a:cxnSpLocks/>
          </p:cNvCxnSpPr>
          <p:nvPr/>
        </p:nvCxnSpPr>
        <p:spPr>
          <a:xfrm>
            <a:off x="832057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21450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03520" y="548640"/>
            <a:ext cx="6093225" cy="1143000"/>
          </a:xfrm>
        </p:spPr>
        <p:txBody>
          <a:bodyPr anchor="b">
            <a:no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0" y="1"/>
            <a:ext cx="4793885" cy="6858000"/>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03520" y="1828800"/>
            <a:ext cx="6071616"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DF483F68-3490-71E7-A7DA-DA46BC485F75}"/>
              </a:ext>
              <a:ext uri="{C183D7F6-B498-43B3-948B-1728B52AA6E4}">
                <adec:decorative xmlns:adec="http://schemas.microsoft.com/office/drawing/2017/decorative" val="1"/>
              </a:ext>
            </a:extLst>
          </p:cNvPr>
          <p:cNvCxnSpPr>
            <a:cxnSpLocks/>
          </p:cNvCxnSpPr>
          <p:nvPr/>
        </p:nvCxnSpPr>
        <p:spPr>
          <a:xfrm>
            <a:off x="479715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59345FA4-0621-D8F1-73D0-046B7F4D7713}"/>
              </a:ext>
            </a:extLst>
          </p:cNvPr>
          <p:cNvSpPr>
            <a:spLocks noGrp="1"/>
          </p:cNvSpPr>
          <p:nvPr>
            <p:ph type="dt" sz="half" idx="15"/>
          </p:nvPr>
        </p:nvSpPr>
        <p:spPr>
          <a:xfrm rot="5400000">
            <a:off x="10425981" y="4687095"/>
            <a:ext cx="2706690" cy="365125"/>
          </a:xfrm>
        </p:spPr>
        <p:txBody>
          <a:bodyPr/>
          <a:lstStyle/>
          <a:p>
            <a:fld id="{7FA43F5B-065E-43CE-B3FD-98C48A6F94D7}" type="datetimeFigureOut">
              <a:rPr lang="en-US" dirty="0"/>
              <a:pPr/>
              <a:t>10/7/2026</a:t>
            </a:fld>
            <a:endParaRPr lang="en-US"/>
          </a:p>
        </p:txBody>
      </p:sp>
      <p:sp>
        <p:nvSpPr>
          <p:cNvPr id="9" name="Footer Placeholder 8">
            <a:extLst>
              <a:ext uri="{FF2B5EF4-FFF2-40B4-BE49-F238E27FC236}">
                <a16:creationId xmlns:a16="http://schemas.microsoft.com/office/drawing/2014/main" id="{84C51678-E871-8AD4-08DA-BF7B7013A356}"/>
              </a:ext>
            </a:extLst>
          </p:cNvPr>
          <p:cNvSpPr>
            <a:spLocks noGrp="1"/>
          </p:cNvSpPr>
          <p:nvPr>
            <p:ph type="ftr" sz="quarter" idx="16"/>
          </p:nvPr>
        </p:nvSpPr>
        <p:spPr>
          <a:xfrm rot="16200000" flipH="1">
            <a:off x="10292565" y="1592957"/>
            <a:ext cx="2973522" cy="365125"/>
          </a:xfrm>
        </p:spPr>
        <p:txBody>
          <a:bodyPr/>
          <a:lstStyle/>
          <a:p>
            <a:r>
              <a:rPr lang="en-US"/>
              <a:t>
              </a:t>
            </a:r>
          </a:p>
        </p:txBody>
      </p:sp>
      <p:sp>
        <p:nvSpPr>
          <p:cNvPr id="10" name="Slide Number Placeholder 9">
            <a:extLst>
              <a:ext uri="{FF2B5EF4-FFF2-40B4-BE49-F238E27FC236}">
                <a16:creationId xmlns:a16="http://schemas.microsoft.com/office/drawing/2014/main" id="{3CD01CE4-E064-7D2F-7D3A-9DA85E2777F2}"/>
              </a:ext>
            </a:extLst>
          </p:cNvPr>
          <p:cNvSpPr>
            <a:spLocks noGrp="1"/>
          </p:cNvSpPr>
          <p:nvPr>
            <p:ph type="sldNum" sz="quarter" idx="17"/>
          </p:nvPr>
        </p:nvSpPr>
        <p:spPr/>
        <p:txBody>
          <a:bodyPr/>
          <a:lstStyle/>
          <a:p>
            <a:fld id="{2DE90F28-AFBB-4AB2-AA79-6D3F72ED131B}" type="slidenum">
              <a:rPr lang="en-US" dirty="0"/>
              <a:pPr/>
              <a:t>‹#›</a:t>
            </a:fld>
            <a:endParaRPr lang="en-US"/>
          </a:p>
        </p:txBody>
      </p:sp>
    </p:spTree>
    <p:extLst>
      <p:ext uri="{BB962C8B-B14F-4D97-AF65-F5344CB8AC3E}">
        <p14:creationId xmlns:p14="http://schemas.microsoft.com/office/powerpoint/2010/main" val="41577452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48640"/>
            <a:ext cx="6135624" cy="1143000"/>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828800"/>
            <a:ext cx="6135624"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7400544" y="0"/>
            <a:ext cx="4791456" cy="6858000"/>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cxnSp>
        <p:nvCxnSpPr>
          <p:cNvPr id="6" name="Straight Connector 5">
            <a:extLst>
              <a:ext uri="{FF2B5EF4-FFF2-40B4-BE49-F238E27FC236}">
                <a16:creationId xmlns:a16="http://schemas.microsoft.com/office/drawing/2014/main" id="{9BC07157-DE89-FE2F-0547-2E4055913A13}"/>
              </a:ext>
              <a:ext uri="{C183D7F6-B498-43B3-948B-1728B52AA6E4}">
                <adec:decorative xmlns:adec="http://schemas.microsoft.com/office/drawing/2017/decorative" val="1"/>
              </a:ext>
            </a:extLst>
          </p:cNvPr>
          <p:cNvCxnSpPr>
            <a:cxnSpLocks/>
          </p:cNvCxnSpPr>
          <p:nvPr/>
        </p:nvCxnSpPr>
        <p:spPr>
          <a:xfrm>
            <a:off x="7382022"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EF7A0C5A-6673-53CC-030B-67BA133D9741}"/>
              </a:ext>
            </a:extLst>
          </p:cNvPr>
          <p:cNvSpPr>
            <a:spLocks noGrp="1"/>
          </p:cNvSpPr>
          <p:nvPr>
            <p:ph type="dt" sz="half" idx="15"/>
          </p:nvPr>
        </p:nvSpPr>
        <p:spPr>
          <a:xfrm rot="5400000">
            <a:off x="-997745" y="4687095"/>
            <a:ext cx="2706690" cy="365125"/>
          </a:xfrm>
        </p:spPr>
        <p:txBody>
          <a:bodyPr/>
          <a:lstStyle/>
          <a:p>
            <a:fld id="{7FA43F5B-065E-43CE-B3FD-98C48A6F94D7}" type="datetimeFigureOut">
              <a:rPr lang="en-US" dirty="0"/>
              <a:pPr/>
              <a:t>10/7/2026</a:t>
            </a:fld>
            <a:endParaRPr lang="en-US"/>
          </a:p>
        </p:txBody>
      </p:sp>
      <p:sp>
        <p:nvSpPr>
          <p:cNvPr id="7" name="Footer Placeholder 6">
            <a:extLst>
              <a:ext uri="{FF2B5EF4-FFF2-40B4-BE49-F238E27FC236}">
                <a16:creationId xmlns:a16="http://schemas.microsoft.com/office/drawing/2014/main" id="{92521688-F793-E4F2-732B-EEE6F58B758E}"/>
              </a:ext>
            </a:extLst>
          </p:cNvPr>
          <p:cNvSpPr>
            <a:spLocks noGrp="1"/>
          </p:cNvSpPr>
          <p:nvPr>
            <p:ph type="ftr" sz="quarter" idx="16"/>
          </p:nvPr>
        </p:nvSpPr>
        <p:spPr>
          <a:xfrm rot="16200000" flipH="1">
            <a:off x="-1131161" y="1592957"/>
            <a:ext cx="2973522" cy="365125"/>
          </a:xfrm>
        </p:spPr>
        <p:txBody>
          <a:bodyPr/>
          <a:lstStyle/>
          <a:p>
            <a:r>
              <a:rPr lang="en-US"/>
              <a:t>
              </a:t>
            </a:r>
          </a:p>
        </p:txBody>
      </p:sp>
      <p:sp>
        <p:nvSpPr>
          <p:cNvPr id="9" name="Slide Number Placeholder 8">
            <a:extLst>
              <a:ext uri="{FF2B5EF4-FFF2-40B4-BE49-F238E27FC236}">
                <a16:creationId xmlns:a16="http://schemas.microsoft.com/office/drawing/2014/main" id="{2DDBE29E-7417-B57C-BA94-1DBC14BE461B}"/>
              </a:ext>
            </a:extLst>
          </p:cNvPr>
          <p:cNvSpPr>
            <a:spLocks noGrp="1"/>
          </p:cNvSpPr>
          <p:nvPr>
            <p:ph type="sldNum" sz="quarter" idx="17"/>
          </p:nvPr>
        </p:nvSpPr>
        <p:spPr>
          <a:xfrm>
            <a:off x="51117" y="6356350"/>
            <a:ext cx="574620" cy="365125"/>
          </a:xfrm>
        </p:spPr>
        <p:txBody>
          <a:bodyPr/>
          <a:lstStyle/>
          <a:p>
            <a:fld id="{2DE90F28-AFBB-4AB2-AA79-6D3F72ED131B}" type="slidenum">
              <a:rPr lang="en-US" dirty="0"/>
              <a:pPr/>
              <a:t>‹#›</a:t>
            </a:fld>
            <a:endParaRPr lang="en-US"/>
          </a:p>
        </p:txBody>
      </p:sp>
    </p:spTree>
    <p:extLst>
      <p:ext uri="{BB962C8B-B14F-4D97-AF65-F5344CB8AC3E}">
        <p14:creationId xmlns:p14="http://schemas.microsoft.com/office/powerpoint/2010/main" val="250794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6858000" cy="932688"/>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380744"/>
            <a:ext cx="6858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8091732" y="0"/>
            <a:ext cx="4100267" cy="6858000"/>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cxnSp>
        <p:nvCxnSpPr>
          <p:cNvPr id="4" name="Straight Connector 3">
            <a:extLst>
              <a:ext uri="{FF2B5EF4-FFF2-40B4-BE49-F238E27FC236}">
                <a16:creationId xmlns:a16="http://schemas.microsoft.com/office/drawing/2014/main" id="{3C626C00-7A36-46A2-880D-F484910B3412}"/>
              </a:ext>
              <a:ext uri="{C183D7F6-B498-43B3-948B-1728B52AA6E4}">
                <adec:decorative xmlns:adec="http://schemas.microsoft.com/office/drawing/2017/decorative" val="1"/>
              </a:ext>
            </a:extLst>
          </p:cNvPr>
          <p:cNvCxnSpPr>
            <a:cxnSpLocks/>
          </p:cNvCxnSpPr>
          <p:nvPr/>
        </p:nvCxnSpPr>
        <p:spPr>
          <a:xfrm>
            <a:off x="8077761"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68FF6D8B-36A2-DF79-CDB9-885694DCA71D}"/>
              </a:ext>
            </a:extLst>
          </p:cNvPr>
          <p:cNvSpPr>
            <a:spLocks noGrp="1"/>
          </p:cNvSpPr>
          <p:nvPr>
            <p:ph type="dt" sz="half" idx="15"/>
          </p:nvPr>
        </p:nvSpPr>
        <p:spPr>
          <a:xfrm rot="5400000">
            <a:off x="-997745" y="4687095"/>
            <a:ext cx="2706690" cy="365125"/>
          </a:xfrm>
        </p:spPr>
        <p:txBody>
          <a:bodyPr/>
          <a:lstStyle/>
          <a:p>
            <a:fld id="{7FA43F5B-065E-43CE-B3FD-98C48A6F94D7}" type="datetimeFigureOut">
              <a:rPr lang="en-US" dirty="0"/>
              <a:pPr/>
              <a:t>10/7/2026</a:t>
            </a:fld>
            <a:endParaRPr lang="en-US"/>
          </a:p>
        </p:txBody>
      </p:sp>
      <p:sp>
        <p:nvSpPr>
          <p:cNvPr id="5" name="Footer Placeholder 4">
            <a:extLst>
              <a:ext uri="{FF2B5EF4-FFF2-40B4-BE49-F238E27FC236}">
                <a16:creationId xmlns:a16="http://schemas.microsoft.com/office/drawing/2014/main" id="{63A2396A-E38F-CC9C-7303-71F99D082082}"/>
              </a:ext>
            </a:extLst>
          </p:cNvPr>
          <p:cNvSpPr>
            <a:spLocks noGrp="1"/>
          </p:cNvSpPr>
          <p:nvPr>
            <p:ph type="ftr" sz="quarter" idx="16"/>
          </p:nvPr>
        </p:nvSpPr>
        <p:spPr>
          <a:xfrm rot="16200000" flipH="1">
            <a:off x="-1131161" y="1592957"/>
            <a:ext cx="2973522" cy="365125"/>
          </a:xfrm>
        </p:spPr>
        <p:txBody>
          <a:bodyPr/>
          <a:lstStyle/>
          <a:p>
            <a:r>
              <a:rPr lang="en-US"/>
              <a:t>
              </a:t>
            </a:r>
          </a:p>
        </p:txBody>
      </p:sp>
      <p:sp>
        <p:nvSpPr>
          <p:cNvPr id="6" name="Slide Number Placeholder 5">
            <a:extLst>
              <a:ext uri="{FF2B5EF4-FFF2-40B4-BE49-F238E27FC236}">
                <a16:creationId xmlns:a16="http://schemas.microsoft.com/office/drawing/2014/main" id="{483B0E4B-031C-4F2A-1993-D824DD71F7DE}"/>
              </a:ext>
            </a:extLst>
          </p:cNvPr>
          <p:cNvSpPr>
            <a:spLocks noGrp="1"/>
          </p:cNvSpPr>
          <p:nvPr>
            <p:ph type="sldNum" sz="quarter" idx="17"/>
          </p:nvPr>
        </p:nvSpPr>
        <p:spPr>
          <a:xfrm>
            <a:off x="51117" y="6356350"/>
            <a:ext cx="574620" cy="365125"/>
          </a:xfrm>
        </p:spPr>
        <p:txBody>
          <a:bodyPr/>
          <a:lstStyle/>
          <a:p>
            <a:fld id="{2DE90F28-AFBB-4AB2-AA79-6D3F72ED131B}" type="slidenum">
              <a:rPr lang="en-US" dirty="0"/>
              <a:pPr/>
              <a:t>‹#›</a:t>
            </a:fld>
            <a:endParaRPr lang="en-US"/>
          </a:p>
        </p:txBody>
      </p:sp>
    </p:spTree>
    <p:extLst>
      <p:ext uri="{BB962C8B-B14F-4D97-AF65-F5344CB8AC3E}">
        <p14:creationId xmlns:p14="http://schemas.microsoft.com/office/powerpoint/2010/main" val="25594751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83413"/>
            <a:ext cx="4361688" cy="1262639"/>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979461"/>
            <a:ext cx="4360863" cy="432926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5745480" y="0"/>
            <a:ext cx="6446520" cy="6858000"/>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cxnSp>
        <p:nvCxnSpPr>
          <p:cNvPr id="5" name="Straight Connector 4">
            <a:extLst>
              <a:ext uri="{FF2B5EF4-FFF2-40B4-BE49-F238E27FC236}">
                <a16:creationId xmlns:a16="http://schemas.microsoft.com/office/drawing/2014/main" id="{1481977D-48BC-F135-96F9-1655E4BEE673}"/>
              </a:ext>
              <a:ext uri="{C183D7F6-B498-43B3-948B-1728B52AA6E4}">
                <adec:decorative xmlns:adec="http://schemas.microsoft.com/office/drawing/2017/decorative" val="1"/>
              </a:ext>
            </a:extLst>
          </p:cNvPr>
          <p:cNvCxnSpPr>
            <a:cxnSpLocks/>
          </p:cNvCxnSpPr>
          <p:nvPr/>
        </p:nvCxnSpPr>
        <p:spPr>
          <a:xfrm>
            <a:off x="573212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EA981C2C-E0DD-29A7-8209-50D664881524}"/>
              </a:ext>
            </a:extLst>
          </p:cNvPr>
          <p:cNvSpPr>
            <a:spLocks noGrp="1"/>
          </p:cNvSpPr>
          <p:nvPr>
            <p:ph type="dt" sz="half" idx="15"/>
          </p:nvPr>
        </p:nvSpPr>
        <p:spPr>
          <a:xfrm rot="5400000">
            <a:off x="-997745" y="4687095"/>
            <a:ext cx="2706690" cy="365125"/>
          </a:xfrm>
        </p:spPr>
        <p:txBody>
          <a:bodyPr/>
          <a:lstStyle/>
          <a:p>
            <a:fld id="{7FA43F5B-065E-43CE-B3FD-98C48A6F94D7}" type="datetimeFigureOut">
              <a:rPr lang="en-US" dirty="0"/>
              <a:pPr/>
              <a:t>10/7/2026</a:t>
            </a:fld>
            <a:endParaRPr lang="en-US"/>
          </a:p>
        </p:txBody>
      </p:sp>
      <p:sp>
        <p:nvSpPr>
          <p:cNvPr id="6" name="Footer Placeholder 4">
            <a:extLst>
              <a:ext uri="{FF2B5EF4-FFF2-40B4-BE49-F238E27FC236}">
                <a16:creationId xmlns:a16="http://schemas.microsoft.com/office/drawing/2014/main" id="{D205369F-8CCB-402F-9055-2BF12262B54D}"/>
              </a:ext>
            </a:extLst>
          </p:cNvPr>
          <p:cNvSpPr>
            <a:spLocks noGrp="1"/>
          </p:cNvSpPr>
          <p:nvPr>
            <p:ph type="ftr" sz="quarter" idx="16"/>
          </p:nvPr>
        </p:nvSpPr>
        <p:spPr>
          <a:xfrm rot="16200000" flipH="1">
            <a:off x="-1131161" y="1592957"/>
            <a:ext cx="2973522" cy="365125"/>
          </a:xfrm>
        </p:spPr>
        <p:txBody>
          <a:bodyPr/>
          <a:lstStyle/>
          <a:p>
            <a:r>
              <a:rPr lang="en-US"/>
              <a:t>
              </a:t>
            </a:r>
          </a:p>
        </p:txBody>
      </p:sp>
      <p:sp>
        <p:nvSpPr>
          <p:cNvPr id="7" name="Slide Number Placeholder 5">
            <a:extLst>
              <a:ext uri="{FF2B5EF4-FFF2-40B4-BE49-F238E27FC236}">
                <a16:creationId xmlns:a16="http://schemas.microsoft.com/office/drawing/2014/main" id="{133591F2-4BD3-37D0-B00E-B2CD5F47A36C}"/>
              </a:ext>
            </a:extLst>
          </p:cNvPr>
          <p:cNvSpPr>
            <a:spLocks noGrp="1"/>
          </p:cNvSpPr>
          <p:nvPr>
            <p:ph type="sldNum" sz="quarter" idx="17"/>
          </p:nvPr>
        </p:nvSpPr>
        <p:spPr>
          <a:xfrm>
            <a:off x="51117" y="6356350"/>
            <a:ext cx="574620" cy="365125"/>
          </a:xfrm>
        </p:spPr>
        <p:txBody>
          <a:bodyPr/>
          <a:lstStyle/>
          <a:p>
            <a:fld id="{2DE90F28-AFBB-4AB2-AA79-6D3F72ED131B}" type="slidenum">
              <a:rPr lang="en-US" dirty="0"/>
              <a:pPr/>
              <a:t>‹#›</a:t>
            </a:fld>
            <a:endParaRPr lang="en-US"/>
          </a:p>
        </p:txBody>
      </p:sp>
    </p:spTree>
    <p:extLst>
      <p:ext uri="{BB962C8B-B14F-4D97-AF65-F5344CB8AC3E}">
        <p14:creationId xmlns:p14="http://schemas.microsoft.com/office/powerpoint/2010/main" val="12577453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4572000" cy="932688"/>
          </a:xfrm>
        </p:spPr>
        <p:txBody>
          <a:bodyPr anchor="b"/>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380744"/>
            <a:ext cx="4572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5917720" y="0"/>
            <a:ext cx="6274279" cy="6858000"/>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cxnSp>
        <p:nvCxnSpPr>
          <p:cNvPr id="5" name="Straight Connector 4">
            <a:extLst>
              <a:ext uri="{FF2B5EF4-FFF2-40B4-BE49-F238E27FC236}">
                <a16:creationId xmlns:a16="http://schemas.microsoft.com/office/drawing/2014/main" id="{B18BEB48-A052-9364-6EF6-F698004CA571}"/>
              </a:ext>
              <a:ext uri="{C183D7F6-B498-43B3-948B-1728B52AA6E4}">
                <adec:decorative xmlns:adec="http://schemas.microsoft.com/office/drawing/2017/decorative" val="1"/>
              </a:ext>
            </a:extLst>
          </p:cNvPr>
          <p:cNvCxnSpPr>
            <a:cxnSpLocks/>
          </p:cNvCxnSpPr>
          <p:nvPr/>
        </p:nvCxnSpPr>
        <p:spPr>
          <a:xfrm>
            <a:off x="591172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417D8113-ECE6-D6F5-9CA4-C96A535F4799}"/>
              </a:ext>
            </a:extLst>
          </p:cNvPr>
          <p:cNvSpPr>
            <a:spLocks noGrp="1"/>
          </p:cNvSpPr>
          <p:nvPr>
            <p:ph type="dt" sz="half" idx="15"/>
          </p:nvPr>
        </p:nvSpPr>
        <p:spPr>
          <a:xfrm rot="5400000">
            <a:off x="-997745" y="4687095"/>
            <a:ext cx="2706690" cy="365125"/>
          </a:xfrm>
        </p:spPr>
        <p:txBody>
          <a:bodyPr/>
          <a:lstStyle/>
          <a:p>
            <a:fld id="{7FA43F5B-065E-43CE-B3FD-98C48A6F94D7}" type="datetimeFigureOut">
              <a:rPr lang="en-US" dirty="0"/>
              <a:pPr/>
              <a:t>10/7/2026</a:t>
            </a:fld>
            <a:endParaRPr lang="en-US"/>
          </a:p>
        </p:txBody>
      </p:sp>
      <p:sp>
        <p:nvSpPr>
          <p:cNvPr id="6" name="Footer Placeholder 4">
            <a:extLst>
              <a:ext uri="{FF2B5EF4-FFF2-40B4-BE49-F238E27FC236}">
                <a16:creationId xmlns:a16="http://schemas.microsoft.com/office/drawing/2014/main" id="{629A0137-F97A-8194-464D-3B7D4814A8AE}"/>
              </a:ext>
            </a:extLst>
          </p:cNvPr>
          <p:cNvSpPr>
            <a:spLocks noGrp="1"/>
          </p:cNvSpPr>
          <p:nvPr>
            <p:ph type="ftr" sz="quarter" idx="16"/>
          </p:nvPr>
        </p:nvSpPr>
        <p:spPr>
          <a:xfrm rot="16200000" flipH="1">
            <a:off x="-1131161" y="1592957"/>
            <a:ext cx="2973522" cy="365125"/>
          </a:xfrm>
        </p:spPr>
        <p:txBody>
          <a:bodyPr/>
          <a:lstStyle/>
          <a:p>
            <a:r>
              <a:rPr lang="en-US"/>
              <a:t>
              </a:t>
            </a:r>
          </a:p>
        </p:txBody>
      </p:sp>
      <p:sp>
        <p:nvSpPr>
          <p:cNvPr id="7" name="Slide Number Placeholder 5">
            <a:extLst>
              <a:ext uri="{FF2B5EF4-FFF2-40B4-BE49-F238E27FC236}">
                <a16:creationId xmlns:a16="http://schemas.microsoft.com/office/drawing/2014/main" id="{E3FE5686-63A9-B1A1-5734-F96A96514650}"/>
              </a:ext>
            </a:extLst>
          </p:cNvPr>
          <p:cNvSpPr>
            <a:spLocks noGrp="1"/>
          </p:cNvSpPr>
          <p:nvPr>
            <p:ph type="sldNum" sz="quarter" idx="17"/>
          </p:nvPr>
        </p:nvSpPr>
        <p:spPr>
          <a:xfrm>
            <a:off x="51117" y="6356350"/>
            <a:ext cx="574620" cy="365125"/>
          </a:xfrm>
        </p:spPr>
        <p:txBody>
          <a:bodyPr/>
          <a:lstStyle/>
          <a:p>
            <a:fld id="{2DE90F28-AFBB-4AB2-AA79-6D3F72ED131B}" type="slidenum">
              <a:rPr lang="en-US" dirty="0"/>
              <a:pPr/>
              <a:t>‹#›</a:t>
            </a:fld>
            <a:endParaRPr lang="en-US"/>
          </a:p>
        </p:txBody>
      </p:sp>
    </p:spTree>
    <p:extLst>
      <p:ext uri="{BB962C8B-B14F-4D97-AF65-F5344CB8AC3E}">
        <p14:creationId xmlns:p14="http://schemas.microsoft.com/office/powerpoint/2010/main" val="18589896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012268"/>
            <a:ext cx="3739896" cy="1390330"/>
          </a:xfrm>
        </p:spPr>
        <p:txBody>
          <a:bodyPr anchor="t">
            <a:norm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1" y="0"/>
            <a:ext cx="12192000" cy="4635132"/>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sp>
        <p:nvSpPr>
          <p:cNvPr id="4" name="Footer Placeholder 5">
            <a:extLst>
              <a:ext uri="{FF2B5EF4-FFF2-40B4-BE49-F238E27FC236}">
                <a16:creationId xmlns:a16="http://schemas.microsoft.com/office/drawing/2014/main" id="{485E715F-A05B-F2BC-ABF4-447E9B58E0C2}"/>
              </a:ext>
            </a:extLst>
          </p:cNvPr>
          <p:cNvSpPr>
            <a:spLocks noGrp="1"/>
          </p:cNvSpPr>
          <p:nvPr>
            <p:ph type="ftr" sz="quarter" idx="15"/>
          </p:nvPr>
        </p:nvSpPr>
        <p:spPr>
          <a:xfrm rot="16200000">
            <a:off x="-499001" y="5684309"/>
            <a:ext cx="1709209" cy="365125"/>
          </a:xfrm>
        </p:spPr>
        <p:txBody>
          <a:body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46320" y="5012267"/>
            <a:ext cx="6400800" cy="1390330"/>
          </a:xfrm>
        </p:spPr>
        <p:txBody>
          <a:bodyPr>
            <a:noAutofit/>
          </a:bodyPr>
          <a:lstStyle>
            <a:lvl1pPr marL="0" indent="0">
              <a:buFont typeface="Arial" panose="020B0604020202020204" pitchFamily="34" charset="0"/>
              <a:buNone/>
              <a:defRPr sz="1800">
                <a:solidFill>
                  <a:schemeClr val="tx1"/>
                </a:solidFill>
              </a:defRPr>
            </a:lvl1pPr>
            <a:lvl2pPr marL="228600" indent="0">
              <a:buFont typeface="Arial" panose="020B0604020202020204" pitchFamily="34" charset="0"/>
              <a:buNone/>
              <a:defRPr sz="1600">
                <a:solidFill>
                  <a:schemeClr val="tx1"/>
                </a:solidFill>
              </a:defRPr>
            </a:lvl2pPr>
            <a:lvl3pPr marL="457200" indent="0">
              <a:buFont typeface="Arial" panose="020B0604020202020204" pitchFamily="34" charset="0"/>
              <a:buNone/>
              <a:defRPr sz="1400">
                <a:solidFill>
                  <a:schemeClr val="tx1"/>
                </a:solidFill>
              </a:defRPr>
            </a:lvl3pPr>
            <a:lvl4pPr marL="685800" indent="0">
              <a:buFont typeface="Arial" panose="020B0604020202020204" pitchFamily="34" charset="0"/>
              <a:buNone/>
              <a:defRPr sz="1200">
                <a:solidFill>
                  <a:schemeClr val="tx1"/>
                </a:solidFill>
              </a:defRPr>
            </a:lvl4pPr>
            <a:lvl5pPr marL="914400" indent="0">
              <a:buFont typeface="Arial" panose="020B0604020202020204" pitchFamily="34" charset="0"/>
              <a:buNone/>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a:off x="11173959" y="5435073"/>
            <a:ext cx="1210734" cy="365125"/>
          </a:xfrm>
        </p:spPr>
        <p:txBody>
          <a:bodyPr/>
          <a:lstStyle>
            <a:lvl1pPr>
              <a:defRPr>
                <a:solidFill>
                  <a:schemeClr val="tx1"/>
                </a:solidFill>
              </a:defRPr>
            </a:lvl1pPr>
          </a:lstStyle>
          <a:p>
            <a:fld id="{ADC8C146-0A20-4029-98D5-9A42EEDF8B24}" type="datetimeFigureOut">
              <a:rPr lang="en-US" dirty="0"/>
              <a:pPr/>
              <a:t>10/7/2026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3" name="Straight Connector 2">
            <a:extLst>
              <a:ext uri="{FF2B5EF4-FFF2-40B4-BE49-F238E27FC236}">
                <a16:creationId xmlns:a16="http://schemas.microsoft.com/office/drawing/2014/main" id="{2A2B6090-1D21-5610-7943-4C4F96A6C767}"/>
              </a:ext>
              <a:ext uri="{C183D7F6-B498-43B3-948B-1728B52AA6E4}">
                <adec:decorative xmlns:adec="http://schemas.microsoft.com/office/drawing/2017/decorative" val="1"/>
              </a:ext>
            </a:extLst>
          </p:cNvPr>
          <p:cNvCxnSpPr>
            <a:cxnSpLocks/>
          </p:cNvCxnSpPr>
          <p:nvPr/>
        </p:nvCxnSpPr>
        <p:spPr>
          <a:xfrm flipH="1">
            <a:off x="0" y="463823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680310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4882896"/>
            <a:ext cx="3657603" cy="1453896"/>
          </a:xfrm>
        </p:spPr>
        <p:txBody>
          <a:bodyPr anchor="t">
            <a:normAutofit/>
          </a:bodyPr>
          <a:lstStyle>
            <a:lvl1pPr algn="ctr">
              <a:defRPr sz="320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16" name="Picture Placeholder 15">
            <a:extLst>
              <a:ext uri="{FF2B5EF4-FFF2-40B4-BE49-F238E27FC236}">
                <a16:creationId xmlns:a16="http://schemas.microsoft.com/office/drawing/2014/main" id="{838F5DE0-1AA8-5320-EBEC-7B2EEF399630}"/>
              </a:ext>
            </a:extLst>
          </p:cNvPr>
          <p:cNvSpPr>
            <a:spLocks noGrp="1" noChangeAspect="1"/>
          </p:cNvSpPr>
          <p:nvPr>
            <p:ph type="pic" sz="quarter" idx="13" hasCustomPrompt="1"/>
          </p:nvPr>
        </p:nvSpPr>
        <p:spPr>
          <a:xfrm>
            <a:off x="731520" y="548642"/>
            <a:ext cx="3490175" cy="4041647"/>
          </a:xfrm>
          <a:custGeom>
            <a:avLst/>
            <a:gdLst/>
            <a:ahLst/>
            <a:cxnLst/>
            <a:rect l="l" t="t" r="r" b="b"/>
            <a:pathLst>
              <a:path w="3490175" h="4041647">
                <a:moveTo>
                  <a:pt x="1745088" y="0"/>
                </a:moveTo>
                <a:cubicBezTo>
                  <a:pt x="2708873" y="0"/>
                  <a:pt x="3490175" y="781302"/>
                  <a:pt x="3490175" y="1745088"/>
                </a:cubicBezTo>
                <a:lnTo>
                  <a:pt x="3490175" y="3141232"/>
                </a:lnTo>
                <a:lnTo>
                  <a:pt x="3490175" y="3490175"/>
                </a:lnTo>
                <a:lnTo>
                  <a:pt x="3490175" y="4041647"/>
                </a:lnTo>
                <a:lnTo>
                  <a:pt x="0" y="4041647"/>
                </a:lnTo>
                <a:lnTo>
                  <a:pt x="0" y="3490175"/>
                </a:lnTo>
                <a:lnTo>
                  <a:pt x="0" y="3141232"/>
                </a:lnTo>
                <a:lnTo>
                  <a:pt x="0" y="1745088"/>
                </a:lnTo>
                <a:cubicBezTo>
                  <a:pt x="0" y="781302"/>
                  <a:pt x="781302" y="0"/>
                  <a:pt x="1745088" y="0"/>
                </a:cubicBezTo>
                <a:close/>
              </a:path>
            </a:pathLst>
          </a:custGeom>
          <a:blipFill dpi="0" rotWithShape="1">
            <a:blip r:embed="rId2">
              <a:alphaModFix amt="81000"/>
              <a:extLst>
                <a:ext uri="{28A0092B-C50C-407E-A947-70E740481C1C}">
                  <a14:useLocalDpi xmlns:a14="http://schemas.microsoft.com/office/drawing/2010/main" val="0"/>
                </a:ext>
              </a:extLst>
            </a:blip>
            <a:srcRect/>
            <a:stretch>
              <a:fillRect/>
            </a:stretch>
          </a:blipFill>
          <a:ln w="6350">
            <a:solidFill>
              <a:schemeClr val="tx1"/>
            </a:solidFill>
          </a:ln>
        </p:spPr>
        <p:txBody>
          <a:bodyPr wrap="square" anchor="t">
            <a:noAutofit/>
          </a:bodyPr>
          <a:lstStyle>
            <a:lvl1pPr>
              <a:defRPr>
                <a:solidFill>
                  <a:schemeClr val="tx1"/>
                </a:solidFill>
              </a:defRPr>
            </a:lvl1pPr>
          </a:lstStyle>
          <a:p>
            <a:endParaRP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37760" y="549275"/>
            <a:ext cx="6561138" cy="575945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D73859A7-84EB-4384-87AF-59CC16704CF8}" type="datetimeFigureOut">
              <a:rPr lang="en-US" dirty="0"/>
              <a:pPr/>
              <a:t>10/7/2026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3" name="Straight Connector 2">
            <a:extLst>
              <a:ext uri="{FF2B5EF4-FFF2-40B4-BE49-F238E27FC236}">
                <a16:creationId xmlns:a16="http://schemas.microsoft.com/office/drawing/2014/main" id="{619C3A72-7CAE-129F-7490-B687280EF1C9}"/>
              </a:ext>
              <a:ext uri="{C183D7F6-B498-43B3-948B-1728B52AA6E4}">
                <adec:decorative xmlns:adec="http://schemas.microsoft.com/office/drawing/2017/decorative" val="1"/>
              </a:ext>
            </a:extLst>
          </p:cNvPr>
          <p:cNvCxnSpPr>
            <a:cxnSpLocks/>
          </p:cNvCxnSpPr>
          <p:nvPr/>
        </p:nvCxnSpPr>
        <p:spPr>
          <a:xfrm>
            <a:off x="4646117"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639353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8164" y="559341"/>
            <a:ext cx="10755670" cy="932688"/>
          </a:xfrm>
        </p:spPr>
        <p:txBody>
          <a:bodyPr anchor="b"/>
          <a:lstStyle/>
          <a:p>
            <a:r>
              <a:rPr lang="en-US"/>
              <a:t>Click to edit Master title style</a:t>
            </a:r>
          </a:p>
        </p:txBody>
      </p:sp>
      <p:sp>
        <p:nvSpPr>
          <p:cNvPr id="9" name="Footer Placeholder 5">
            <a:extLst>
              <a:ext uri="{FF2B5EF4-FFF2-40B4-BE49-F238E27FC236}">
                <a16:creationId xmlns:a16="http://schemas.microsoft.com/office/drawing/2014/main" id="{3C89FBB9-2C05-A4C1-ECB4-D6A5C4219E42}"/>
              </a:ext>
            </a:extLst>
          </p:cNvPr>
          <p:cNvSpPr>
            <a:spLocks noGrp="1"/>
          </p:cNvSpPr>
          <p:nvPr>
            <p:ph type="ftr" sz="quarter" idx="16"/>
          </p:nvPr>
        </p:nvSpPr>
        <p:spPr>
          <a:xfrm rot="16200000" flipH="1">
            <a:off x="-1131161" y="1592957"/>
            <a:ext cx="2973522" cy="365125"/>
          </a:xfrm>
        </p:spPr>
        <p:txBody>
          <a:bodyPr/>
          <a:lstStyle>
            <a:lvl1pPr>
              <a:defRPr>
                <a:solidFill>
                  <a:schemeClr val="tx1"/>
                </a:solidFill>
              </a:defRPr>
            </a:lvl1pPr>
          </a:lstStyle>
          <a:p>
            <a:r>
              <a:rPr lang="en-US"/>
              <a:t>
              </a:t>
            </a:r>
          </a:p>
        </p:txBody>
      </p:sp>
      <p:sp>
        <p:nvSpPr>
          <p:cNvPr id="3" name="Date Placeholder 4">
            <a:extLst>
              <a:ext uri="{FF2B5EF4-FFF2-40B4-BE49-F238E27FC236}">
                <a16:creationId xmlns:a16="http://schemas.microsoft.com/office/drawing/2014/main" id="{BBB07A11-50DE-6BC0-0514-6E2C14A47985}"/>
              </a:ext>
            </a:extLst>
          </p:cNvPr>
          <p:cNvSpPr>
            <a:spLocks noGrp="1"/>
          </p:cNvSpPr>
          <p:nvPr>
            <p:ph type="dt" sz="half" idx="15"/>
          </p:nvPr>
        </p:nvSpPr>
        <p:spPr>
          <a:xfrm rot="16200000" flipH="1">
            <a:off x="-997746" y="4594946"/>
            <a:ext cx="2706690" cy="365125"/>
          </a:xfrm>
        </p:spPr>
        <p:txBody>
          <a:bodyPr/>
          <a:lstStyle>
            <a:lvl1pPr algn="l">
              <a:defRPr>
                <a:solidFill>
                  <a:schemeClr val="tx1"/>
                </a:solidFill>
              </a:defRPr>
            </a:lvl1pPr>
          </a:lstStyle>
          <a:p>
            <a:fld id="{7FA43F5B-065E-43CE-B3FD-98C48A6F94D7}" type="datetimeFigureOut">
              <a:rPr lang="en-US" dirty="0"/>
              <a:pPr/>
              <a:t>10/7/2026</a:t>
            </a:fld>
            <a:endParaRPr lang="en-US"/>
          </a:p>
        </p:txBody>
      </p:sp>
      <p:sp>
        <p:nvSpPr>
          <p:cNvPr id="6" name="Slide Number Placeholder 6">
            <a:extLst>
              <a:ext uri="{FF2B5EF4-FFF2-40B4-BE49-F238E27FC236}">
                <a16:creationId xmlns:a16="http://schemas.microsoft.com/office/drawing/2014/main" id="{03ED5F49-F9F7-05A9-62AC-C9C8DF2EADE8}"/>
              </a:ext>
            </a:extLst>
          </p:cNvPr>
          <p:cNvSpPr>
            <a:spLocks noGrp="1"/>
          </p:cNvSpPr>
          <p:nvPr>
            <p:ph type="sldNum" sz="quarter" idx="17"/>
          </p:nvPr>
        </p:nvSpPr>
        <p:spPr>
          <a:xfrm>
            <a:off x="88569" y="6264201"/>
            <a:ext cx="574620" cy="365125"/>
          </a:xfrm>
        </p:spPr>
        <p:txBody>
          <a:bodyPr/>
          <a:lstStyle>
            <a:lvl1pPr>
              <a:defRPr>
                <a:solidFill>
                  <a:schemeClr val="tx1"/>
                </a:solidFill>
              </a:defRPr>
            </a:lvl1pPr>
          </a:lstStyle>
          <a:p>
            <a:fld id="{2DE90F28-AFBB-4AB2-AA79-6D3F72ED131B}" type="slidenum">
              <a:rPr lang="en-US" dirty="0"/>
              <a:pPr/>
              <a:t>‹#›</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1200" y="1713652"/>
            <a:ext cx="4387012" cy="46129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Picture Placeholder 11">
            <a:extLst>
              <a:ext uri="{FF2B5EF4-FFF2-40B4-BE49-F238E27FC236}">
                <a16:creationId xmlns:a16="http://schemas.microsoft.com/office/drawing/2014/main" id="{96F64025-FA05-CC42-8294-F944BC95DD00}"/>
              </a:ext>
            </a:extLst>
          </p:cNvPr>
          <p:cNvSpPr>
            <a:spLocks noGrp="1" noChangeAspect="1"/>
          </p:cNvSpPr>
          <p:nvPr>
            <p:ph type="pic" sz="quarter" idx="13" hasCustomPrompt="1"/>
          </p:nvPr>
        </p:nvSpPr>
        <p:spPr>
          <a:xfrm>
            <a:off x="5658927" y="1713653"/>
            <a:ext cx="6533071" cy="5144347"/>
          </a:xfrm>
          <a:custGeom>
            <a:avLst/>
            <a:gdLst/>
            <a:ahLst/>
            <a:cxnLst/>
            <a:rect l="l" t="t" r="r" b="b"/>
            <a:pathLst>
              <a:path w="6460672" h="5029200">
                <a:moveTo>
                  <a:pt x="0" y="0"/>
                </a:moveTo>
                <a:lnTo>
                  <a:pt x="6460672" y="0"/>
                </a:lnTo>
                <a:lnTo>
                  <a:pt x="6460672" y="5029200"/>
                </a:lnTo>
                <a:lnTo>
                  <a:pt x="0" y="50292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vert="horz" wrap="square" lIns="91440" tIns="45720" rIns="91440" bIns="45720" rtlCol="0" anchor="t">
            <a:noAutofit/>
          </a:bodyPr>
          <a:lstStyle>
            <a:lvl1pPr marL="0" indent="0">
              <a:buFont typeface="Arial" panose="020B0604020202020204" pitchFamily="34" charset="0"/>
              <a:buNone/>
              <a:defRPr lang="en-US" dirty="0"/>
            </a:lvl1pPr>
          </a:lstStyle>
          <a:p>
            <a:pPr marL="285750" lvl="0" indent="-285750"/>
            <a:endParaRPr/>
          </a:p>
        </p:txBody>
      </p:sp>
    </p:spTree>
    <p:extLst>
      <p:ext uri="{BB962C8B-B14F-4D97-AF65-F5344CB8AC3E}">
        <p14:creationId xmlns:p14="http://schemas.microsoft.com/office/powerpoint/2010/main" val="37292937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Number Larg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7BBF55A-D91F-143D-FBB6-73995F00EAC2}"/>
              </a:ext>
            </a:extLst>
          </p:cNvPr>
          <p:cNvSpPr>
            <a:spLocks noGrp="1"/>
          </p:cNvSpPr>
          <p:nvPr>
            <p:ph type="title"/>
          </p:nvPr>
        </p:nvSpPr>
        <p:spPr>
          <a:xfrm>
            <a:off x="2057400" y="4937761"/>
            <a:ext cx="6987537" cy="1353312"/>
          </a:xfrm>
        </p:spPr>
        <p:txBody>
          <a:bodyPr anchor="t">
            <a:normAutofit/>
          </a:bodyPr>
          <a:lstStyle>
            <a:lvl1pPr>
              <a:lnSpc>
                <a:spcPct val="110000"/>
              </a:lnSpc>
              <a:spcBef>
                <a:spcPts val="1000"/>
              </a:spcBef>
              <a:defRPr sz="2800" cap="none" baseline="0">
                <a:latin typeface="+mn-lt"/>
              </a:defRPr>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9" name="Content Placeholder 8">
            <a:extLst>
              <a:ext uri="{FF2B5EF4-FFF2-40B4-BE49-F238E27FC236}">
                <a16:creationId xmlns:a16="http://schemas.microsoft.com/office/drawing/2014/main" id="{072A4B4E-0B2F-F1BB-322A-713D1FB5F2FE}"/>
              </a:ext>
            </a:extLst>
          </p:cNvPr>
          <p:cNvSpPr>
            <a:spLocks noGrp="1"/>
          </p:cNvSpPr>
          <p:nvPr>
            <p:ph sz="quarter" idx="13" hasCustomPrompt="1"/>
          </p:nvPr>
        </p:nvSpPr>
        <p:spPr>
          <a:xfrm>
            <a:off x="2057400" y="549021"/>
            <a:ext cx="9455150" cy="4333875"/>
          </a:xfrm>
        </p:spPr>
        <p:txBody>
          <a:bodyPr anchor="b">
            <a:normAutofit/>
          </a:bodyPr>
          <a:lstStyle>
            <a:lvl1pPr>
              <a:defRPr sz="23200">
                <a:latin typeface="+mj-lt"/>
              </a:defRPr>
            </a:lvl1pPr>
          </a:lstStyle>
          <a:p>
            <a:pPr lvl="0"/>
            <a:r>
              <a:rPr lang="en-US"/>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5AD3D17-73C9-402C-91E7-BA73E6829C50}" type="datetimeFigureOut">
              <a:rPr lang="en-US" dirty="0"/>
              <a:pPr/>
              <a:t>10/7/2026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7" name="Straight Connector 6">
            <a:extLst>
              <a:ext uri="{FF2B5EF4-FFF2-40B4-BE49-F238E27FC236}">
                <a16:creationId xmlns:a16="http://schemas.microsoft.com/office/drawing/2014/main" id="{8546D47F-2AE5-2705-911C-52BBD6B7D8EA}"/>
              </a:ext>
            </a:extLst>
          </p:cNvPr>
          <p:cNvCxnSpPr>
            <a:cxnSpLocks/>
          </p:cNvCxnSpPr>
          <p:nvPr/>
        </p:nvCxnSpPr>
        <p:spPr>
          <a:xfrm flipV="1">
            <a:off x="137160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6957306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hasCustomPrompt="1"/>
          </p:nvPr>
        </p:nvSpPr>
        <p:spPr>
          <a:xfrm>
            <a:off x="612648" y="-1228126"/>
            <a:ext cx="10652760" cy="1133856"/>
          </a:xfrm>
        </p:spPr>
        <p:txBody>
          <a:bodyPr/>
          <a:lstStyle>
            <a:lvl1pPr>
              <a:defRPr cap="none" baseline="0">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7" name="Content Placeholder 6">
            <a:extLst>
              <a:ext uri="{FF2B5EF4-FFF2-40B4-BE49-F238E27FC236}">
                <a16:creationId xmlns:a16="http://schemas.microsoft.com/office/drawing/2014/main" id="{EAA4897F-B66E-DAD4-F56C-6152B417CC54}"/>
              </a:ext>
            </a:extLst>
          </p:cNvPr>
          <p:cNvSpPr>
            <a:spLocks noGrp="1"/>
          </p:cNvSpPr>
          <p:nvPr>
            <p:ph sz="quarter" idx="13" hasCustomPrompt="1"/>
          </p:nvPr>
        </p:nvSpPr>
        <p:spPr>
          <a:xfrm>
            <a:off x="2624138" y="2268748"/>
            <a:ext cx="6943724" cy="3954255"/>
          </a:xfrm>
        </p:spPr>
        <p:txBody>
          <a:bodyPr anchor="ctr" anchorCtr="0">
            <a:noAutofit/>
          </a:bodyPr>
          <a:lstStyle>
            <a:lvl1pPr marL="0" indent="0" algn="ctr">
              <a:lnSpc>
                <a:spcPct val="110000"/>
              </a:lnSpc>
              <a:buNone/>
              <a:defRPr sz="4400" b="0" cap="all" baseline="0">
                <a:solidFill>
                  <a:schemeClr val="tx1"/>
                </a:solidFill>
              </a:defRPr>
            </a:lvl1pPr>
            <a:lvl2pPr marL="228600" indent="0" algn="ctr">
              <a:lnSpc>
                <a:spcPct val="110000"/>
              </a:lnSpc>
              <a:buNone/>
              <a:defRPr sz="4400" b="0" cap="all" baseline="0">
                <a:solidFill>
                  <a:schemeClr val="tx1"/>
                </a:solidFill>
              </a:defRPr>
            </a:lvl2pPr>
            <a:lvl3pPr marL="457200" indent="0" algn="ctr">
              <a:lnSpc>
                <a:spcPct val="110000"/>
              </a:lnSpc>
              <a:buNone/>
              <a:defRPr sz="4400" b="0" cap="all" baseline="0">
                <a:solidFill>
                  <a:schemeClr val="tx1"/>
                </a:solidFill>
              </a:defRPr>
            </a:lvl3pPr>
            <a:lvl4pPr marL="685800" indent="0" algn="ctr">
              <a:lnSpc>
                <a:spcPct val="110000"/>
              </a:lnSpc>
              <a:buNone/>
              <a:defRPr sz="4400" b="0" cap="all" baseline="0">
                <a:solidFill>
                  <a:schemeClr val="tx1"/>
                </a:solidFill>
              </a:defRPr>
            </a:lvl4pPr>
            <a:lvl5pPr marL="914400" indent="0" algn="ctr">
              <a:lnSpc>
                <a:spcPct val="110000"/>
              </a:lnSpc>
              <a:buNone/>
              <a:defRPr sz="4400" b="0" cap="all" baseline="0">
                <a:solidFill>
                  <a:schemeClr val="tx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F140A1F3-DA5D-4F2E-B759-748FF8D0ACA9}" type="datetimeFigureOut">
              <a:rPr lang="en-US" dirty="0"/>
              <a:pPr/>
              <a:t>10/7/2026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
        <p:nvSpPr>
          <p:cNvPr id="6" name="Freeform: Shape 15">
            <a:extLst>
              <a:ext uri="{FF2B5EF4-FFF2-40B4-BE49-F238E27FC236}">
                <a16:creationId xmlns:a16="http://schemas.microsoft.com/office/drawing/2014/main" id="{8EFA7EFC-C6F9-B1D5-025F-824C1CE9A204}"/>
              </a:ext>
              <a:ext uri="{C183D7F6-B498-43B3-948B-1728B52AA6E4}">
                <adec:decorative xmlns:adec="http://schemas.microsoft.com/office/drawing/2017/decorative" val="1"/>
              </a:ext>
            </a:extLst>
          </p:cNvPr>
          <p:cNvSpPr/>
          <p:nvPr/>
        </p:nvSpPr>
        <p:spPr>
          <a:xfrm rot="16200000">
            <a:off x="3057205" y="-1430380"/>
            <a:ext cx="6077590" cy="10510705"/>
          </a:xfrm>
          <a:custGeom>
            <a:avLst/>
            <a:gdLst/>
            <a:ahLst/>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848565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16D87B9B-22A3-322E-B7E8-223255AD0957}"/>
              </a:ext>
            </a:extLst>
          </p:cNvPr>
          <p:cNvSpPr>
            <a:spLocks noGrp="1"/>
          </p:cNvSpPr>
          <p:nvPr>
            <p:ph type="title" hasCustomPrompt="1"/>
          </p:nvPr>
        </p:nvSpPr>
        <p:spPr>
          <a:xfrm>
            <a:off x="2940168" y="5669280"/>
            <a:ext cx="6311664" cy="466344"/>
          </a:xfrm>
        </p:spPr>
        <p:txBody>
          <a:bodyPr anchor="ctr">
            <a:normAutofit/>
          </a:bodyPr>
          <a:lstStyle>
            <a:lvl1pPr algn="ctr">
              <a:lnSpc>
                <a:spcPct val="110000"/>
              </a:lnSpc>
              <a:spcBef>
                <a:spcPts val="1000"/>
              </a:spcBef>
              <a:defRPr sz="1800" cap="all" baseline="0">
                <a:latin typeface="+mn-lt"/>
              </a:defRPr>
            </a:lvl1pPr>
          </a:lstStyle>
          <a:p>
            <a:r>
              <a:rPr lang="en-US"/>
              <a:t>Quote Author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8" name="Content Placeholder 8">
            <a:extLst>
              <a:ext uri="{FF2B5EF4-FFF2-40B4-BE49-F238E27FC236}">
                <a16:creationId xmlns:a16="http://schemas.microsoft.com/office/drawing/2014/main" id="{6A9BC83F-8FE5-5223-2B3A-6E122D336309}"/>
              </a:ext>
            </a:extLst>
          </p:cNvPr>
          <p:cNvSpPr>
            <a:spLocks noGrp="1"/>
          </p:cNvSpPr>
          <p:nvPr>
            <p:ph sz="quarter" idx="13" hasCustomPrompt="1"/>
          </p:nvPr>
        </p:nvSpPr>
        <p:spPr>
          <a:xfrm>
            <a:off x="2597135" y="1744578"/>
            <a:ext cx="6997730" cy="3507906"/>
          </a:xfrm>
        </p:spPr>
        <p:txBody>
          <a:bodyPr anchor="b">
            <a:normAutofit/>
          </a:bodyPr>
          <a:lstStyle>
            <a:lvl1pPr algn="ctr">
              <a:lnSpc>
                <a:spcPct val="100000"/>
              </a:lnSpc>
              <a:spcBef>
                <a:spcPts val="0"/>
              </a:spcBef>
              <a:defRPr sz="6000" cap="all" baseline="0">
                <a:latin typeface="+mn-lt"/>
              </a:defRPr>
            </a:lvl1pPr>
          </a:lstStyle>
          <a:p>
            <a:pPr lvl="0"/>
            <a:r>
              <a:rPr lang="en-US"/>
              <a:t>Click to add Quote</a:t>
            </a:r>
          </a:p>
        </p:txBody>
      </p:sp>
      <p:sp>
        <p:nvSpPr>
          <p:cNvPr id="9" name="Freeform: Shape 15">
            <a:extLst>
              <a:ext uri="{FF2B5EF4-FFF2-40B4-BE49-F238E27FC236}">
                <a16:creationId xmlns:a16="http://schemas.microsoft.com/office/drawing/2014/main" id="{9F353A57-FA3C-A68C-4908-E774A52CB1B6}"/>
              </a:ext>
              <a:ext uri="{C183D7F6-B498-43B3-948B-1728B52AA6E4}">
                <adec:decorative xmlns:adec="http://schemas.microsoft.com/office/drawing/2017/decorative" val="1"/>
              </a:ext>
            </a:extLst>
          </p:cNvPr>
          <p:cNvSpPr/>
          <p:nvPr/>
        </p:nvSpPr>
        <p:spPr>
          <a:xfrm rot="16200000">
            <a:off x="2811380" y="-1681974"/>
            <a:ext cx="6569242" cy="10510705"/>
          </a:xfrm>
          <a:custGeom>
            <a:avLst/>
            <a:gdLst/>
            <a:ahLst/>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4D63035D-22A0-4334-A9AE-2457016C8B47}" type="datetimeFigureOut">
              <a:rPr lang="en-US" dirty="0"/>
              <a:pPr/>
              <a:t>10/7/2026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327222052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4" name="Content Placeholder 3">
            <a:extLst>
              <a:ext uri="{FF2B5EF4-FFF2-40B4-BE49-F238E27FC236}">
                <a16:creationId xmlns:a16="http://schemas.microsoft.com/office/drawing/2014/main" id="{2172FE6B-A4D8-8ED7-89D7-5E7F2C5B8F5F}"/>
              </a:ext>
            </a:extLst>
          </p:cNvPr>
          <p:cNvSpPr>
            <a:spLocks noGrp="1"/>
          </p:cNvSpPr>
          <p:nvPr>
            <p:ph sz="quarter" idx="15"/>
          </p:nvPr>
        </p:nvSpPr>
        <p:spPr>
          <a:xfrm>
            <a:off x="731838" y="2103438"/>
            <a:ext cx="5181600" cy="43513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3">
            <a:extLst>
              <a:ext uri="{FF2B5EF4-FFF2-40B4-BE49-F238E27FC236}">
                <a16:creationId xmlns:a16="http://schemas.microsoft.com/office/drawing/2014/main" id="{686405AE-ED31-677D-86D8-01EAD583735E}"/>
              </a:ext>
            </a:extLst>
          </p:cNvPr>
          <p:cNvSpPr>
            <a:spLocks noGrp="1"/>
          </p:cNvSpPr>
          <p:nvPr>
            <p:ph sz="quarter" idx="16"/>
          </p:nvPr>
        </p:nvSpPr>
        <p:spPr>
          <a:xfrm>
            <a:off x="6284947" y="2103121"/>
            <a:ext cx="5181600" cy="43513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9E765B10-D26A-480A-9509-A9831C5E60D8}" type="datetimeFigureOut">
              <a:rPr lang="en-US" dirty="0"/>
              <a:pPr/>
              <a:t>10/7/2026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337730471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85A6F3D-6630-C2E0-DC0A-6D2C0AACFF58}"/>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a:t>Click to edit Master title style</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731520" y="2103120"/>
            <a:ext cx="5157787"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Content Placeholder 3">
            <a:extLst>
              <a:ext uri="{FF2B5EF4-FFF2-40B4-BE49-F238E27FC236}">
                <a16:creationId xmlns:a16="http://schemas.microsoft.com/office/drawing/2014/main" id="{9C38DBB1-A1FA-A460-88C8-B05F1570CA97}"/>
              </a:ext>
            </a:extLst>
          </p:cNvPr>
          <p:cNvSpPr>
            <a:spLocks noGrp="1"/>
          </p:cNvSpPr>
          <p:nvPr>
            <p:ph sz="quarter" idx="15"/>
          </p:nvPr>
        </p:nvSpPr>
        <p:spPr>
          <a:xfrm>
            <a:off x="731838" y="2743200"/>
            <a:ext cx="5157187" cy="3763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09360" y="2103120"/>
            <a:ext cx="5183188"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3">
            <a:extLst>
              <a:ext uri="{FF2B5EF4-FFF2-40B4-BE49-F238E27FC236}">
                <a16:creationId xmlns:a16="http://schemas.microsoft.com/office/drawing/2014/main" id="{82D763CC-A010-6A2B-FEF3-388EAC8417D7}"/>
              </a:ext>
            </a:extLst>
          </p:cNvPr>
          <p:cNvSpPr>
            <a:spLocks noGrp="1"/>
          </p:cNvSpPr>
          <p:nvPr>
            <p:ph sz="quarter" idx="16"/>
          </p:nvPr>
        </p:nvSpPr>
        <p:spPr>
          <a:xfrm>
            <a:off x="6309361" y="2743200"/>
            <a:ext cx="5183188" cy="3763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lvl1pPr>
              <a:defRPr>
                <a:solidFill>
                  <a:schemeClr val="tx1"/>
                </a:solidFill>
              </a:defRPr>
            </a:lvl1pPr>
          </a:lstStyle>
          <a:p>
            <a:fld id="{5BCCB42A-67CE-499B-A4FA-7D4E4469B142}" type="datetimeFigureOut">
              <a:rPr lang="en-US" dirty="0"/>
              <a:pPr/>
              <a:t>10/7/2026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24726018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Only ">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0796BC8-E1B7-E6D6-E86F-4A5CAECDFEFC}"/>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tx1"/>
                </a:solidFill>
              </a:defRPr>
            </a:lvl1pPr>
          </a:lstStyle>
          <a:p>
            <a:fld id="{EF9E5040-F7E0-40EC-B8E9-CED28200FAA3}" type="datetimeFigureOut">
              <a:rPr lang="en-US" dirty="0"/>
              <a:pPr/>
              <a:t>10/7/2026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272701946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tx1"/>
                </a:solidFill>
              </a:defRPr>
            </a:lvl1pPr>
          </a:lstStyle>
          <a:p>
            <a:fld id="{87CFF128-BAC7-4E0D-8F77-28A571D93B6F}" type="datetimeFigureOut">
              <a:rPr lang="en-US" dirty="0"/>
              <a:pPr/>
              <a:t>10/7/2026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421265735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457200"/>
            <a:ext cx="7342307" cy="1133856"/>
          </a:xfrm>
          <a:noFill/>
        </p:spPr>
        <p:txBody>
          <a:bodyPr anchor="b">
            <a:noAutofit/>
          </a:bodyPr>
          <a:lstStyle>
            <a:lvl1pPr>
              <a:defRPr sz="60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noFill/>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41248" y="2624328"/>
            <a:ext cx="10424160" cy="3200400"/>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noFill/>
        </p:spPr>
        <p:txBody>
          <a:bodyPr/>
          <a:lstStyle>
            <a:lvl1pPr>
              <a:defRPr>
                <a:solidFill>
                  <a:schemeClr val="tx1"/>
                </a:solidFill>
              </a:defRPr>
            </a:lvl1pPr>
          </a:lstStyle>
          <a:p>
            <a:fld id="{157987AA-E4E6-4FC1-BAD8-09A952212C58}" type="datetimeFigureOut">
              <a:rPr lang="en-US" dirty="0"/>
              <a:pPr/>
              <a:t>10/7/2026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noFill/>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338774909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sp>
        <p:nvSpPr>
          <p:cNvPr id="8" name="Title 6">
            <a:extLst>
              <a:ext uri="{FF2B5EF4-FFF2-40B4-BE49-F238E27FC236}">
                <a16:creationId xmlns:a16="http://schemas.microsoft.com/office/drawing/2014/main" id="{CE8CC034-C652-239B-0064-9B0543AC25C5}"/>
              </a:ext>
            </a:extLst>
          </p:cNvPr>
          <p:cNvSpPr>
            <a:spLocks noGrp="1"/>
          </p:cNvSpPr>
          <p:nvPr>
            <p:ph type="title"/>
          </p:nvPr>
        </p:nvSpPr>
        <p:spPr>
          <a:xfrm>
            <a:off x="731520" y="365760"/>
            <a:ext cx="10741152" cy="1132258"/>
          </a:xfrm>
        </p:spPr>
        <p:txBody>
          <a:bodyPr/>
          <a:lstStyle>
            <a:lvl1pPr>
              <a:defRPr lang="en-US" dirty="0"/>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2" name="Content Placeholder 7">
            <a:extLst>
              <a:ext uri="{FF2B5EF4-FFF2-40B4-BE49-F238E27FC236}">
                <a16:creationId xmlns:a16="http://schemas.microsoft.com/office/drawing/2014/main" id="{D051F68D-E2E5-C625-0273-281CE6D4939F}"/>
              </a:ext>
            </a:extLst>
          </p:cNvPr>
          <p:cNvSpPr>
            <a:spLocks noGrp="1"/>
          </p:cNvSpPr>
          <p:nvPr>
            <p:ph sz="quarter" idx="13"/>
          </p:nvPr>
        </p:nvSpPr>
        <p:spPr>
          <a:xfrm>
            <a:off x="731520" y="2301836"/>
            <a:ext cx="10741150" cy="3921165"/>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EE2A7A0-B9EE-41A8-8016-28E5803F20B2}" type="datetimeFigureOut">
              <a:rPr lang="en-US" dirty="0"/>
              <a:pPr/>
              <a:t>10/7/2026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213541652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p:cSld name="1_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48640"/>
            <a:ext cx="6135624" cy="1143000"/>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828800"/>
            <a:ext cx="6135624"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7400544" y="0"/>
            <a:ext cx="4791456" cy="6858000"/>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cxnSp>
        <p:nvCxnSpPr>
          <p:cNvPr id="6" name="Straight Connector 5">
            <a:extLst>
              <a:ext uri="{FF2B5EF4-FFF2-40B4-BE49-F238E27FC236}">
                <a16:creationId xmlns:a16="http://schemas.microsoft.com/office/drawing/2014/main" id="{9BC07157-DE89-FE2F-0547-2E4055913A13}"/>
              </a:ext>
              <a:ext uri="{C183D7F6-B498-43B3-948B-1728B52AA6E4}">
                <adec:decorative xmlns:adec="http://schemas.microsoft.com/office/drawing/2017/decorative" val="1"/>
              </a:ext>
            </a:extLst>
          </p:cNvPr>
          <p:cNvCxnSpPr>
            <a:cxnSpLocks/>
          </p:cNvCxnSpPr>
          <p:nvPr/>
        </p:nvCxnSpPr>
        <p:spPr>
          <a:xfrm>
            <a:off x="7382022"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EF7A0C5A-6673-53CC-030B-67BA133D9741}"/>
              </a:ext>
            </a:extLst>
          </p:cNvPr>
          <p:cNvSpPr>
            <a:spLocks noGrp="1"/>
          </p:cNvSpPr>
          <p:nvPr>
            <p:ph type="dt" sz="half" idx="15"/>
          </p:nvPr>
        </p:nvSpPr>
        <p:spPr>
          <a:xfrm rot="5400000">
            <a:off x="-997745" y="4687095"/>
            <a:ext cx="2706690" cy="365125"/>
          </a:xfrm>
        </p:spPr>
        <p:txBody>
          <a:bodyPr/>
          <a:lstStyle/>
          <a:p>
            <a:fld id="{7FA43F5B-065E-43CE-B3FD-98C48A6F94D7}" type="datetimeFigureOut">
              <a:rPr lang="en-US" dirty="0"/>
              <a:pPr/>
              <a:t>10/7/2026</a:t>
            </a:fld>
            <a:endParaRPr lang="en-US"/>
          </a:p>
        </p:txBody>
      </p:sp>
      <p:sp>
        <p:nvSpPr>
          <p:cNvPr id="7" name="Footer Placeholder 6">
            <a:extLst>
              <a:ext uri="{FF2B5EF4-FFF2-40B4-BE49-F238E27FC236}">
                <a16:creationId xmlns:a16="http://schemas.microsoft.com/office/drawing/2014/main" id="{92521688-F793-E4F2-732B-EEE6F58B758E}"/>
              </a:ext>
            </a:extLst>
          </p:cNvPr>
          <p:cNvSpPr>
            <a:spLocks noGrp="1"/>
          </p:cNvSpPr>
          <p:nvPr>
            <p:ph type="ftr" sz="quarter" idx="16"/>
          </p:nvPr>
        </p:nvSpPr>
        <p:spPr>
          <a:xfrm rot="16200000" flipH="1">
            <a:off x="-1131161" y="1592957"/>
            <a:ext cx="2973522" cy="365125"/>
          </a:xfrm>
        </p:spPr>
        <p:txBody>
          <a:bodyPr/>
          <a:lstStyle/>
          <a:p>
            <a:r>
              <a:rPr lang="en-US"/>
              <a:t>
              </a:t>
            </a:r>
          </a:p>
        </p:txBody>
      </p:sp>
      <p:sp>
        <p:nvSpPr>
          <p:cNvPr id="9" name="Slide Number Placeholder 8">
            <a:extLst>
              <a:ext uri="{FF2B5EF4-FFF2-40B4-BE49-F238E27FC236}">
                <a16:creationId xmlns:a16="http://schemas.microsoft.com/office/drawing/2014/main" id="{2DDBE29E-7417-B57C-BA94-1DBC14BE461B}"/>
              </a:ext>
            </a:extLst>
          </p:cNvPr>
          <p:cNvSpPr>
            <a:spLocks noGrp="1"/>
          </p:cNvSpPr>
          <p:nvPr>
            <p:ph type="sldNum" sz="quarter" idx="17"/>
          </p:nvPr>
        </p:nvSpPr>
        <p:spPr>
          <a:xfrm>
            <a:off x="51117" y="6356350"/>
            <a:ext cx="574620" cy="365125"/>
          </a:xfrm>
        </p:spPr>
        <p:txBody>
          <a:bodyPr/>
          <a:lstStyle/>
          <a:p>
            <a:fld id="{2DE90F28-AFBB-4AB2-AA79-6D3F72ED131B}" type="slidenum">
              <a:rPr lang="en-US" dirty="0"/>
              <a:pPr/>
              <a:t>‹#›</a:t>
            </a:fld>
            <a:endParaRPr lang="en-US"/>
          </a:p>
        </p:txBody>
      </p:sp>
    </p:spTree>
    <p:extLst>
      <p:ext uri="{BB962C8B-B14F-4D97-AF65-F5344CB8AC3E}">
        <p14:creationId xmlns:p14="http://schemas.microsoft.com/office/powerpoint/2010/main" val="297926041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A2964-1489-919F-3222-C3E6C40362B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AC1667C-3FDC-E61B-7F91-C682B7FC53B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DAD9FC3-D162-E1FA-9901-3F8CABA51BA6}"/>
              </a:ext>
            </a:extLst>
          </p:cNvPr>
          <p:cNvSpPr>
            <a:spLocks noGrp="1"/>
          </p:cNvSpPr>
          <p:nvPr>
            <p:ph type="dt" sz="half" idx="10"/>
          </p:nvPr>
        </p:nvSpPr>
        <p:spPr/>
        <p:txBody>
          <a:bodyPr/>
          <a:lstStyle/>
          <a:p>
            <a:fld id="{4B6F94A8-28D9-4012-853D-4F283E16D15B}" type="datetimeFigureOut">
              <a:rPr lang="en-GB" smtClean="0"/>
              <a:t>07/10/2026</a:t>
            </a:fld>
            <a:endParaRPr lang="en-GB"/>
          </a:p>
        </p:txBody>
      </p:sp>
      <p:sp>
        <p:nvSpPr>
          <p:cNvPr id="5" name="Footer Placeholder 4">
            <a:extLst>
              <a:ext uri="{FF2B5EF4-FFF2-40B4-BE49-F238E27FC236}">
                <a16:creationId xmlns:a16="http://schemas.microsoft.com/office/drawing/2014/main" id="{FE4C3BE8-6E4F-E85A-C3F4-43EC830C41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51816B-FD71-68A0-1072-00B0D70E537D}"/>
              </a:ext>
            </a:extLst>
          </p:cNvPr>
          <p:cNvSpPr>
            <a:spLocks noGrp="1"/>
          </p:cNvSpPr>
          <p:nvPr>
            <p:ph type="sldNum" sz="quarter" idx="12"/>
          </p:nvPr>
        </p:nvSpPr>
        <p:spPr/>
        <p:txBody>
          <a:bodyPr/>
          <a:lstStyle/>
          <a:p>
            <a:fld id="{05552D30-0C07-41E0-9912-C4D02751782F}" type="slidenum">
              <a:rPr lang="en-GB" smtClean="0"/>
              <a:t>‹#›</a:t>
            </a:fld>
            <a:endParaRPr lang="en-GB"/>
          </a:p>
        </p:txBody>
      </p:sp>
    </p:spTree>
    <p:extLst>
      <p:ext uri="{BB962C8B-B14F-4D97-AF65-F5344CB8AC3E}">
        <p14:creationId xmlns:p14="http://schemas.microsoft.com/office/powerpoint/2010/main" val="13741064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476A66-BE83-43F9-A28B-02DF7879AD52}"/>
              </a:ext>
            </a:extLst>
          </p:cNvPr>
          <p:cNvSpPr>
            <a:spLocks noGrp="1"/>
          </p:cNvSpPr>
          <p:nvPr>
            <p:ph type="title"/>
          </p:nvPr>
        </p:nvSpPr>
        <p:spPr>
          <a:xfrm>
            <a:off x="838200" y="584990"/>
            <a:ext cx="10515600" cy="1116811"/>
          </a:xfrm>
          <a:prstGeom prst="rect">
            <a:avLst/>
          </a:prstGeom>
        </p:spPr>
        <p:txBody>
          <a:bodyPr vert="horz" lIns="91440" tIns="45720" rIns="91440" bIns="45720" rtlCol="0" anchor="b">
            <a:normAutofit/>
          </a:bodyPr>
          <a:lstStyle/>
          <a:p>
            <a:r>
              <a:rPr lang="en-US"/>
              <a:t>Click to edit Master title style</a:t>
            </a:r>
          </a:p>
        </p:txBody>
      </p:sp>
      <p:sp>
        <p:nvSpPr>
          <p:cNvPr id="5" name="Footer Placeholder 4">
            <a:extLst>
              <a:ext uri="{FF2B5EF4-FFF2-40B4-BE49-F238E27FC236}">
                <a16:creationId xmlns:a16="http://schemas.microsoft.com/office/drawing/2014/main" id="{0DACB382-EE11-430D-941A-DB76EEB7F2D5}"/>
              </a:ext>
            </a:extLst>
          </p:cNvPr>
          <p:cNvSpPr>
            <a:spLocks noGrp="1"/>
          </p:cNvSpPr>
          <p:nvPr>
            <p:ph type="ftr" sz="quarter" idx="3"/>
          </p:nvPr>
        </p:nvSpPr>
        <p:spPr>
          <a:xfrm rot="16200000" flipH="1">
            <a:off x="-1131161" y="1592957"/>
            <a:ext cx="2973522" cy="365125"/>
          </a:xfrm>
          <a:prstGeom prst="rect">
            <a:avLst/>
          </a:prstGeom>
        </p:spPr>
        <p:txBody>
          <a:bodyPr vert="horz" lIns="91440" tIns="45720" rIns="91440" bIns="45720" rtlCol="0" anchor="ctr"/>
          <a:lstStyle>
            <a:lvl1pPr algn="r" rtl="0">
              <a:defRPr sz="1000">
                <a:solidFill>
                  <a:schemeClr val="tx1"/>
                </a:solidFill>
              </a:defRPr>
            </a:lvl1pPr>
          </a:lstStyle>
          <a:p>
            <a:r>
              <a:rPr lang="en-US"/>
              <a:t>
              </a:t>
            </a:r>
          </a:p>
        </p:txBody>
      </p:sp>
      <p:sp>
        <p:nvSpPr>
          <p:cNvPr id="3" name="Text Placeholder 2">
            <a:extLst>
              <a:ext uri="{FF2B5EF4-FFF2-40B4-BE49-F238E27FC236}">
                <a16:creationId xmlns:a16="http://schemas.microsoft.com/office/drawing/2014/main" id="{19D76E94-F276-4F0F-8DD9-B1F8A3198AE1}"/>
              </a:ext>
            </a:extLst>
          </p:cNvPr>
          <p:cNvSpPr>
            <a:spLocks noGrp="1"/>
          </p:cNvSpPr>
          <p:nvPr>
            <p:ph type="body" idx="1"/>
          </p:nvPr>
        </p:nvSpPr>
        <p:spPr>
          <a:xfrm>
            <a:off x="838200" y="2061469"/>
            <a:ext cx="10515600" cy="41148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4AD964E-3A2E-4DB9-B96A-EDE144A47BDC}"/>
              </a:ext>
            </a:extLst>
          </p:cNvPr>
          <p:cNvSpPr>
            <a:spLocks noGrp="1"/>
          </p:cNvSpPr>
          <p:nvPr>
            <p:ph type="dt" sz="half" idx="2"/>
          </p:nvPr>
        </p:nvSpPr>
        <p:spPr>
          <a:xfrm rot="5400000">
            <a:off x="10425981" y="4687095"/>
            <a:ext cx="2706690" cy="365125"/>
          </a:xfrm>
          <a:prstGeom prst="rect">
            <a:avLst/>
          </a:prstGeom>
        </p:spPr>
        <p:txBody>
          <a:bodyPr vert="horz" lIns="91440" tIns="45720" rIns="91440" bIns="45720" rtlCol="0" anchor="ctr"/>
          <a:lstStyle>
            <a:lvl1pPr algn="r" rtl="0">
              <a:defRPr sz="1000">
                <a:solidFill>
                  <a:schemeClr val="tx1"/>
                </a:solidFill>
              </a:defRPr>
            </a:lvl1pPr>
          </a:lstStyle>
          <a:p>
            <a:fld id="{7FA43F5B-065E-43CE-B3FD-98C48A6F94D7}" type="datetimeFigureOut">
              <a:rPr lang="en-US" dirty="0"/>
              <a:pPr/>
              <a:t>10/7/2026</a:t>
            </a:fld>
            <a:endParaRPr lang="en-US"/>
          </a:p>
        </p:txBody>
      </p:sp>
      <p:sp>
        <p:nvSpPr>
          <p:cNvPr id="6" name="Slide Number Placeholder 5">
            <a:extLst>
              <a:ext uri="{FF2B5EF4-FFF2-40B4-BE49-F238E27FC236}">
                <a16:creationId xmlns:a16="http://schemas.microsoft.com/office/drawing/2014/main" id="{A3C562FE-ACD1-43F2-A3DE-5B11E10B7EA5}"/>
              </a:ext>
            </a:extLst>
          </p:cNvPr>
          <p:cNvSpPr>
            <a:spLocks noGrp="1"/>
          </p:cNvSpPr>
          <p:nvPr>
            <p:ph type="sldNum" sz="quarter" idx="4"/>
          </p:nvPr>
        </p:nvSpPr>
        <p:spPr>
          <a:xfrm>
            <a:off x="11512296" y="6356350"/>
            <a:ext cx="574620" cy="365125"/>
          </a:xfrm>
          <a:prstGeom prst="rect">
            <a:avLst/>
          </a:prstGeom>
        </p:spPr>
        <p:txBody>
          <a:bodyPr vert="horz" lIns="91440" tIns="45720" rIns="91440" bIns="45720" rtlCol="0" anchor="ctr"/>
          <a:lstStyle>
            <a:lvl1pPr algn="ctr" rtl="0">
              <a:defRPr sz="1000">
                <a:solidFill>
                  <a:schemeClr val="tx1"/>
                </a:solidFill>
              </a:defRPr>
            </a:lvl1pPr>
          </a:lstStyle>
          <a:p>
            <a:fld id="{2DE90F28-AFBB-4AB2-AA79-6D3F72ED131B}" type="slidenum">
              <a:rPr lang="en-US" dirty="0"/>
              <a:pPr/>
              <a:t>‹#›</a:t>
            </a:fld>
            <a:endParaRPr lang="en-US"/>
          </a:p>
        </p:txBody>
      </p:sp>
      <p:cxnSp>
        <p:nvCxnSpPr>
          <p:cNvPr id="13" name="Straight Connector 12">
            <a:extLst>
              <a:ext uri="{FF2B5EF4-FFF2-40B4-BE49-F238E27FC236}">
                <a16:creationId xmlns:a16="http://schemas.microsoft.com/office/drawing/2014/main" id="{1EB34A3B-1FD5-48FF-9982-1E64C864C01D}"/>
              </a:ext>
            </a:extLst>
          </p:cNvPr>
          <p:cNvCxnSpPr>
            <a:cxnSpLocks/>
          </p:cNvCxnSpPr>
          <p:nvPr/>
        </p:nvCxnSpPr>
        <p:spPr>
          <a:xfrm flipH="1">
            <a:off x="4" y="1824111"/>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70166097"/>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 id="2147483852" r:id="rId12"/>
    <p:sldLayoutId id="2147483853" r:id="rId13"/>
    <p:sldLayoutId id="2147483854" r:id="rId14"/>
    <p:sldLayoutId id="2147483855" r:id="rId15"/>
    <p:sldLayoutId id="2147483856" r:id="rId16"/>
    <p:sldLayoutId id="2147483857" r:id="rId17"/>
    <p:sldLayoutId id="2147483858" r:id="rId18"/>
    <p:sldLayoutId id="2147483859" r:id="rId19"/>
    <p:sldLayoutId id="2147483860" r:id="rId20"/>
    <p:sldLayoutId id="2147483861" r:id="rId21"/>
    <p:sldLayoutId id="2147483862" r:id="rId22"/>
    <p:sldLayoutId id="2147483863" r:id="rId23"/>
    <p:sldLayoutId id="2147483864" r:id="rId24"/>
    <p:sldLayoutId id="2147483865" r:id="rId25"/>
    <p:sldLayoutId id="2147483866" r:id="rId26"/>
    <p:sldLayoutId id="2147483867" r:id="rId27"/>
    <p:sldLayoutId id="2147483868" r:id="rId28"/>
    <p:sldLayoutId id="2147483869" r:id="rId29"/>
  </p:sldLayoutIdLst>
  <p:hf hdr="0"/>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SzPct val="80000"/>
        <a:buFont typeface="Arial" panose="020B0604020202020204" pitchFamily="34" charset="0"/>
        <a:buNone/>
        <a:defRPr sz="1800" kern="1200">
          <a:solidFill>
            <a:schemeClr val="tx1"/>
          </a:solidFill>
          <a:latin typeface="+mn-lt"/>
          <a:ea typeface="+mn-ea"/>
          <a:cs typeface="+mn-cs"/>
        </a:defRPr>
      </a:lvl1pPr>
      <a:lvl2pPr marL="502920" indent="-228600" algn="l" defTabSz="914400" rtl="0" eaLnBrk="1" latinLnBrk="0" hangingPunct="1">
        <a:lnSpc>
          <a:spcPct val="110000"/>
        </a:lnSpc>
        <a:spcBef>
          <a:spcPts val="500"/>
        </a:spcBef>
        <a:buSzPct val="80000"/>
        <a:buFont typeface="Goudy Old Style" panose="02020502050305020303" pitchFamily="18" charset="0"/>
        <a:buChar char="–"/>
        <a:defRPr sz="1600" i="1" kern="1200">
          <a:solidFill>
            <a:schemeClr val="tx1"/>
          </a:solidFill>
          <a:latin typeface="+mn-lt"/>
          <a:ea typeface="+mn-ea"/>
          <a:cs typeface="+mn-cs"/>
        </a:defRPr>
      </a:lvl2pPr>
      <a:lvl3pPr marL="82296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3pPr>
      <a:lvl4pPr marL="1097280" indent="-228600" algn="l" defTabSz="914400" rtl="0" eaLnBrk="1" latinLnBrk="0" hangingPunct="1">
        <a:lnSpc>
          <a:spcPct val="110000"/>
        </a:lnSpc>
        <a:spcBef>
          <a:spcPts val="500"/>
        </a:spcBef>
        <a:buSzPct val="80000"/>
        <a:buFont typeface="Goudy Old Style" panose="02020502050305020303" pitchFamily="18" charset="0"/>
        <a:buChar char="–"/>
        <a:defRPr sz="1400" i="1" kern="1200">
          <a:solidFill>
            <a:schemeClr val="tx1"/>
          </a:solidFill>
          <a:latin typeface="+mn-lt"/>
          <a:ea typeface="+mn-ea"/>
          <a:cs typeface="+mn-cs"/>
        </a:defRPr>
      </a:lvl4pPr>
      <a:lvl5pPr marL="137160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28">
          <p15:clr>
            <a:srgbClr val="F26B43"/>
          </p15:clr>
        </p15:guide>
        <p15:guide id="2" pos="528">
          <p15:clr>
            <a:srgbClr val="F26B43"/>
          </p15:clr>
        </p15:guide>
        <p15:guide id="3" orient="horz" pos="3792">
          <p15:clr>
            <a:srgbClr val="F26B43"/>
          </p15:clr>
        </p15:guide>
        <p15:guide id="4" pos="7152">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C52C4-C9A9-426F-6D8F-709CD0D8EB32}"/>
              </a:ext>
            </a:extLst>
          </p:cNvPr>
          <p:cNvSpPr>
            <a:spLocks noGrp="1"/>
          </p:cNvSpPr>
          <p:nvPr>
            <p:ph type="title"/>
          </p:nvPr>
        </p:nvSpPr>
        <p:spPr>
          <a:xfrm>
            <a:off x="1239520" y="670725"/>
            <a:ext cx="4147376" cy="976889"/>
          </a:xfrm>
        </p:spPr>
        <p:txBody>
          <a:bodyPr anchor="b">
            <a:normAutofit fontScale="90000"/>
          </a:bodyPr>
          <a:lstStyle/>
          <a:p>
            <a:r>
              <a:rPr lang="en-GB" sz="2700"/>
              <a:t>LCHS-4007: Digital Skills and Research Methods</a:t>
            </a:r>
          </a:p>
        </p:txBody>
      </p:sp>
      <p:sp>
        <p:nvSpPr>
          <p:cNvPr id="3" name="Subtitle 2">
            <a:extLst>
              <a:ext uri="{FF2B5EF4-FFF2-40B4-BE49-F238E27FC236}">
                <a16:creationId xmlns:a16="http://schemas.microsoft.com/office/drawing/2014/main" id="{305D04F6-880F-AD25-DA59-E41F0326DE08}"/>
              </a:ext>
            </a:extLst>
          </p:cNvPr>
          <p:cNvSpPr>
            <a:spLocks noGrp="1"/>
          </p:cNvSpPr>
          <p:nvPr>
            <p:ph sz="quarter" idx="14"/>
          </p:nvPr>
        </p:nvSpPr>
        <p:spPr>
          <a:xfrm>
            <a:off x="731520" y="1979461"/>
            <a:ext cx="4360863" cy="4329264"/>
          </a:xfrm>
        </p:spPr>
        <p:txBody>
          <a:bodyPr vert="horz" lIns="91440" tIns="45720" rIns="91440" bIns="45720" rtlCol="0" anchor="t">
            <a:normAutofit/>
          </a:bodyPr>
          <a:lstStyle/>
          <a:p>
            <a:r>
              <a:rPr lang="en-GB"/>
              <a:t>Group Members Names &amp; Numbers:</a:t>
            </a:r>
          </a:p>
          <a:p>
            <a:endParaRPr lang="en-GB"/>
          </a:p>
          <a:p>
            <a:endParaRPr lang="en-GB"/>
          </a:p>
          <a:p>
            <a:r>
              <a:rPr lang="en-GB"/>
              <a:t>Lecturer’s Name:</a:t>
            </a:r>
          </a:p>
        </p:txBody>
      </p:sp>
      <p:pic>
        <p:nvPicPr>
          <p:cNvPr id="4" name="Graphic 3">
            <a:extLst>
              <a:ext uri="{FF2B5EF4-FFF2-40B4-BE49-F238E27FC236}">
                <a16:creationId xmlns:a16="http://schemas.microsoft.com/office/drawing/2014/main" id="{88FD0B66-0DD8-81F2-F31A-26385F839A9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5745480" y="205740"/>
            <a:ext cx="6446520" cy="6446520"/>
          </a:xfrm>
          <a:prstGeom prst="rect">
            <a:avLst/>
          </a:prstGeom>
        </p:spPr>
      </p:pic>
      <p:sp>
        <p:nvSpPr>
          <p:cNvPr id="16" name="Date Placeholder 5">
            <a:extLst>
              <a:ext uri="{FF2B5EF4-FFF2-40B4-BE49-F238E27FC236}">
                <a16:creationId xmlns:a16="http://schemas.microsoft.com/office/drawing/2014/main" id="{8E498522-6A9C-B430-490C-E720C0570BDE}"/>
              </a:ext>
            </a:extLst>
          </p:cNvPr>
          <p:cNvSpPr>
            <a:spLocks noGrp="1"/>
          </p:cNvSpPr>
          <p:nvPr>
            <p:ph type="dt" sz="half" idx="15"/>
          </p:nvPr>
        </p:nvSpPr>
        <p:spPr>
          <a:xfrm rot="5400000">
            <a:off x="-997745" y="4687095"/>
            <a:ext cx="2706690" cy="365125"/>
          </a:xfrm>
        </p:spPr>
        <p:txBody>
          <a:bodyPr anchor="ctr">
            <a:normAutofit/>
          </a:bodyPr>
          <a:lstStyle/>
          <a:p>
            <a:pPr>
              <a:spcAft>
                <a:spcPts val="600"/>
              </a:spcAft>
            </a:pPr>
            <a:fld id="{1D751867-5B5B-467F-91DE-845D32EFA64F}" type="datetime1">
              <a:rPr lang="en-US" smtClean="0"/>
              <a:pPr>
                <a:spcAft>
                  <a:spcPts val="600"/>
                </a:spcAft>
              </a:pPr>
              <a:t>10/7/2026</a:t>
            </a:fld>
            <a:endParaRPr lang="en-US"/>
          </a:p>
        </p:txBody>
      </p:sp>
      <p:sp>
        <p:nvSpPr>
          <p:cNvPr id="15" name="Footer Placeholder 2">
            <a:extLst>
              <a:ext uri="{FF2B5EF4-FFF2-40B4-BE49-F238E27FC236}">
                <a16:creationId xmlns:a16="http://schemas.microsoft.com/office/drawing/2014/main" id="{05E3A4A6-B914-1509-163A-132283A2A266}"/>
              </a:ext>
            </a:extLst>
          </p:cNvPr>
          <p:cNvSpPr>
            <a:spLocks noGrp="1"/>
          </p:cNvSpPr>
          <p:nvPr>
            <p:ph type="ftr" sz="quarter" idx="16"/>
          </p:nvPr>
        </p:nvSpPr>
        <p:spPr>
          <a:xfrm rot="16200000">
            <a:off x="441099" y="1119248"/>
            <a:ext cx="2973522" cy="365125"/>
          </a:xfrm>
        </p:spPr>
        <p:txBody>
          <a:bodyPr anchor="ctr">
            <a:normAutofit/>
          </a:bodyPr>
          <a:lstStyle/>
          <a:p>
            <a:pPr>
              <a:lnSpc>
                <a:spcPct val="90000"/>
              </a:lnSpc>
              <a:spcAft>
                <a:spcPts val="600"/>
              </a:spcAft>
            </a:pPr>
            <a:r>
              <a:rPr lang="en-US" sz="700"/>
              <a:t>
              </a:t>
            </a:r>
          </a:p>
        </p:txBody>
      </p:sp>
      <p:sp>
        <p:nvSpPr>
          <p:cNvPr id="17" name="Slide Number Placeholder 6">
            <a:extLst>
              <a:ext uri="{FF2B5EF4-FFF2-40B4-BE49-F238E27FC236}">
                <a16:creationId xmlns:a16="http://schemas.microsoft.com/office/drawing/2014/main" id="{225C17DF-3397-41C0-3D44-69F49C7156E0}"/>
              </a:ext>
            </a:extLst>
          </p:cNvPr>
          <p:cNvSpPr>
            <a:spLocks noGrp="1"/>
          </p:cNvSpPr>
          <p:nvPr>
            <p:ph type="sldNum" sz="quarter" idx="17"/>
          </p:nvPr>
        </p:nvSpPr>
        <p:spPr>
          <a:xfrm>
            <a:off x="51117" y="6356350"/>
            <a:ext cx="574620" cy="365125"/>
          </a:xfrm>
        </p:spPr>
        <p:txBody>
          <a:bodyPr anchor="ctr">
            <a:normAutofit/>
          </a:bodyPr>
          <a:lstStyle/>
          <a:p>
            <a:pPr>
              <a:spcAft>
                <a:spcPts val="600"/>
              </a:spcAft>
            </a:pPr>
            <a:fld id="{2DE90F28-AFBB-4AB2-AA79-6D3F72ED131B}" type="slidenum">
              <a:rPr lang="en-US" smtClean="0"/>
              <a:pPr>
                <a:spcAft>
                  <a:spcPts val="600"/>
                </a:spcAft>
              </a:pPr>
              <a:t>1</a:t>
            </a:fld>
            <a:endParaRPr lang="en-US"/>
          </a:p>
        </p:txBody>
      </p:sp>
      <p:pic>
        <p:nvPicPr>
          <p:cNvPr id="5" name="Picture 4" descr="Abstract illustration of a graphene sheet" title="Abstract illustration of a graphene sheet">
            <a:extLst>
              <a:ext uri="{FF2B5EF4-FFF2-40B4-BE49-F238E27FC236}">
                <a16:creationId xmlns:a16="http://schemas.microsoft.com/office/drawing/2014/main" id="{48227C62-21AB-90B0-7203-1DA7E5363835}"/>
              </a:ext>
            </a:extLst>
          </p:cNvPr>
          <p:cNvPicPr>
            <a:picLocks noChangeAspect="1"/>
          </p:cNvPicPr>
          <p:nvPr/>
        </p:nvPicPr>
        <p:blipFill>
          <a:blip r:embed="rId3"/>
          <a:srcRect l="92415" t="-5867" r="7350" b="74489"/>
          <a:stretch>
            <a:fillRect/>
          </a:stretch>
        </p:blipFill>
        <p:spPr>
          <a:xfrm>
            <a:off x="-1233965" y="6855660"/>
            <a:ext cx="24117" cy="2151897"/>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32897354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1D1E7-976F-43BF-4026-FB97B6D8D8C6}"/>
              </a:ext>
            </a:extLst>
          </p:cNvPr>
          <p:cNvSpPr>
            <a:spLocks noGrp="1"/>
          </p:cNvSpPr>
          <p:nvPr>
            <p:ph type="title"/>
          </p:nvPr>
        </p:nvSpPr>
        <p:spPr>
          <a:xfrm>
            <a:off x="2854325" y="672303"/>
            <a:ext cx="10269538" cy="1021561"/>
          </a:xfrm>
        </p:spPr>
        <p:txBody>
          <a:bodyPr/>
          <a:lstStyle/>
          <a:p>
            <a:r>
              <a:rPr lang="en-GB"/>
              <a:t>Outline</a:t>
            </a:r>
          </a:p>
        </p:txBody>
      </p:sp>
      <p:sp>
        <p:nvSpPr>
          <p:cNvPr id="3" name="Content Placeholder 2">
            <a:extLst>
              <a:ext uri="{FF2B5EF4-FFF2-40B4-BE49-F238E27FC236}">
                <a16:creationId xmlns:a16="http://schemas.microsoft.com/office/drawing/2014/main" id="{B08EEA1F-5BE8-031A-EDAD-D29A11DB425D}"/>
              </a:ext>
            </a:extLst>
          </p:cNvPr>
          <p:cNvSpPr>
            <a:spLocks noGrp="1"/>
          </p:cNvSpPr>
          <p:nvPr>
            <p:ph idx="1"/>
          </p:nvPr>
        </p:nvSpPr>
        <p:spPr>
          <a:xfrm>
            <a:off x="2854325" y="2394844"/>
            <a:ext cx="10269538" cy="3773489"/>
          </a:xfrm>
        </p:spPr>
        <p:txBody>
          <a:bodyPr/>
          <a:lstStyle/>
          <a:p>
            <a:pPr marL="514350" lvl="0" indent="-514350">
              <a:buFont typeface="+mj-lt"/>
              <a:buAutoNum type="arabicPeriod"/>
            </a:pPr>
            <a:r>
              <a:rPr lang="en-GB"/>
              <a:t>What their chosen workplace task involves (B)</a:t>
            </a:r>
          </a:p>
          <a:p>
            <a:pPr marL="514350" lvl="0" indent="-514350">
              <a:buFont typeface="+mj-lt"/>
              <a:buAutoNum type="arabicPeriod"/>
            </a:pPr>
            <a:r>
              <a:rPr lang="en-GB"/>
              <a:t>Which Microsoft 365 tool they selected (B)</a:t>
            </a:r>
          </a:p>
          <a:p>
            <a:pPr marL="514350" lvl="0" indent="-514350">
              <a:buFont typeface="+mj-lt"/>
              <a:buAutoNum type="arabicPeriod"/>
            </a:pPr>
            <a:r>
              <a:rPr lang="en-GB"/>
              <a:t>Why this tool is suitable for the task</a:t>
            </a:r>
          </a:p>
          <a:p>
            <a:pPr marL="514350" lvl="0" indent="-514350">
              <a:buFont typeface="+mj-lt"/>
              <a:buAutoNum type="arabicPeriod"/>
            </a:pPr>
            <a:r>
              <a:rPr lang="en-GB"/>
              <a:t>How it improves efficiency or communication</a:t>
            </a:r>
          </a:p>
          <a:p>
            <a:pPr marL="514350" lvl="0" indent="-514350">
              <a:buFont typeface="+mj-lt"/>
              <a:buAutoNum type="arabicPeriod"/>
            </a:pPr>
            <a:r>
              <a:rPr lang="en-GB"/>
              <a:t>Advantages and limitations of using the chosen tool</a:t>
            </a:r>
          </a:p>
          <a:p>
            <a:pPr marL="514350" lvl="0" indent="-514350">
              <a:buFont typeface="+mj-lt"/>
              <a:buAutoNum type="arabicPeriod"/>
            </a:pPr>
            <a:r>
              <a:rPr lang="en-GB"/>
              <a:t>Recommend how Ashford can implement these changes.</a:t>
            </a:r>
          </a:p>
          <a:p>
            <a:pPr marL="514350" indent="-514350">
              <a:buFont typeface="+mj-lt"/>
              <a:buAutoNum type="arabicPeriod"/>
            </a:pPr>
            <a:endParaRPr lang="en-GB"/>
          </a:p>
        </p:txBody>
      </p:sp>
    </p:spTree>
    <p:extLst>
      <p:ext uri="{BB962C8B-B14F-4D97-AF65-F5344CB8AC3E}">
        <p14:creationId xmlns:p14="http://schemas.microsoft.com/office/powerpoint/2010/main" val="18795158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99D86-7B82-DB17-A241-A3666E57A357}"/>
              </a:ext>
            </a:extLst>
          </p:cNvPr>
          <p:cNvSpPr>
            <a:spLocks noGrp="1"/>
          </p:cNvSpPr>
          <p:nvPr>
            <p:ph type="title"/>
          </p:nvPr>
        </p:nvSpPr>
        <p:spPr/>
        <p:txBody>
          <a:bodyPr/>
          <a:lstStyle/>
          <a:p>
            <a:r>
              <a:rPr lang="en-GB"/>
              <a:t>What their chosen workplace task involves</a:t>
            </a:r>
            <a:br>
              <a:rPr lang="en-GB"/>
            </a:br>
            <a:endParaRPr lang="en-GB"/>
          </a:p>
        </p:txBody>
      </p:sp>
      <p:sp>
        <p:nvSpPr>
          <p:cNvPr id="3" name="Content Placeholder 2">
            <a:extLst>
              <a:ext uri="{FF2B5EF4-FFF2-40B4-BE49-F238E27FC236}">
                <a16:creationId xmlns:a16="http://schemas.microsoft.com/office/drawing/2014/main" id="{465AEEFC-C4B4-C57A-B183-F5A262D5461C}"/>
              </a:ext>
            </a:extLst>
          </p:cNvPr>
          <p:cNvSpPr>
            <a:spLocks noGrp="1"/>
          </p:cNvSpPr>
          <p:nvPr>
            <p:ph idx="1"/>
          </p:nvPr>
        </p:nvSpPr>
        <p:spPr/>
        <p:txBody>
          <a:bodyPr vert="horz" lIns="91440" tIns="45720" rIns="91440" bIns="45720" rtlCol="0" anchor="t">
            <a:normAutofit/>
          </a:bodyPr>
          <a:lstStyle/>
          <a:p>
            <a:r>
              <a:rPr lang="en-GB" dirty="0"/>
              <a:t>From this case study I can identify that securing file storage and the sharing of service user documents requires improvement. From my studies I am aware that data protection is crucial in a health and social care setting, this is because it ensures personal information is shared safely and lawfully. Gov UK teaches us that whether it is reasonable circumstances to comply with the request without consent of the individual concerned must have steps taken by the controller with a view to seek consent of another individual </a:t>
            </a:r>
            <a:r>
              <a:rPr lang="en-GB" i="1" dirty="0"/>
              <a:t>(Gov.uk 2018) - </a:t>
            </a:r>
            <a:r>
              <a:rPr lang="en-GB" dirty="0"/>
              <a:t>Whether the individual is capable of giving consent. </a:t>
            </a:r>
          </a:p>
        </p:txBody>
      </p:sp>
    </p:spTree>
    <p:extLst>
      <p:ext uri="{BB962C8B-B14F-4D97-AF65-F5344CB8AC3E}">
        <p14:creationId xmlns:p14="http://schemas.microsoft.com/office/powerpoint/2010/main" val="10517791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3BCAA-352A-06FE-8EE4-085FE7D13392}"/>
              </a:ext>
            </a:extLst>
          </p:cNvPr>
          <p:cNvSpPr>
            <a:spLocks noGrp="1"/>
          </p:cNvSpPr>
          <p:nvPr>
            <p:ph type="title"/>
          </p:nvPr>
        </p:nvSpPr>
        <p:spPr/>
        <p:txBody>
          <a:bodyPr/>
          <a:lstStyle/>
          <a:p>
            <a:r>
              <a:rPr lang="en-GB"/>
              <a:t>Which Microsoft 365 tool they selected</a:t>
            </a:r>
            <a:br>
              <a:rPr lang="en-GB"/>
            </a:br>
            <a:endParaRPr lang="en-GB"/>
          </a:p>
        </p:txBody>
      </p:sp>
      <p:sp>
        <p:nvSpPr>
          <p:cNvPr id="3" name="Content Placeholder 2">
            <a:extLst>
              <a:ext uri="{FF2B5EF4-FFF2-40B4-BE49-F238E27FC236}">
                <a16:creationId xmlns:a16="http://schemas.microsoft.com/office/drawing/2014/main" id="{A4CCB8C3-639D-C7CE-FA8F-73F4D7DFA807}"/>
              </a:ext>
            </a:extLst>
          </p:cNvPr>
          <p:cNvSpPr>
            <a:spLocks noGrp="1"/>
          </p:cNvSpPr>
          <p:nvPr>
            <p:ph idx="1"/>
          </p:nvPr>
        </p:nvSpPr>
        <p:spPr/>
        <p:txBody>
          <a:bodyPr vert="horz" lIns="91440" tIns="45720" rIns="91440" bIns="45720" rtlCol="0" anchor="t">
            <a:normAutofit/>
          </a:bodyPr>
          <a:lstStyle/>
          <a:p>
            <a:r>
              <a:rPr lang="en-GB" dirty="0"/>
              <a:t>The Microsoft 365 tool I have selected to use is </a:t>
            </a:r>
            <a:r>
              <a:rPr lang="en-GB"/>
              <a:t>powerpoint</a:t>
            </a:r>
            <a:endParaRPr lang="en-GB" dirty="0"/>
          </a:p>
          <a:p>
            <a:endParaRPr lang="en-GB" dirty="0"/>
          </a:p>
        </p:txBody>
      </p:sp>
    </p:spTree>
    <p:extLst>
      <p:ext uri="{BB962C8B-B14F-4D97-AF65-F5344CB8AC3E}">
        <p14:creationId xmlns:p14="http://schemas.microsoft.com/office/powerpoint/2010/main" val="15785008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84C1E-C65A-CC91-ACEE-6BF9F7720B8B}"/>
              </a:ext>
            </a:extLst>
          </p:cNvPr>
          <p:cNvSpPr>
            <a:spLocks noGrp="1"/>
          </p:cNvSpPr>
          <p:nvPr>
            <p:ph type="title"/>
          </p:nvPr>
        </p:nvSpPr>
        <p:spPr/>
        <p:txBody>
          <a:bodyPr/>
          <a:lstStyle/>
          <a:p>
            <a:pPr marL="514350" lvl="0" indent="-514350">
              <a:buFont typeface="+mj-lt"/>
              <a:buAutoNum type="arabicPeriod"/>
            </a:pPr>
            <a:r>
              <a:rPr lang="en-GB"/>
              <a:t>How it improves efficiency or communication</a:t>
            </a:r>
          </a:p>
        </p:txBody>
      </p:sp>
      <p:sp>
        <p:nvSpPr>
          <p:cNvPr id="3" name="Content Placeholder 2">
            <a:extLst>
              <a:ext uri="{FF2B5EF4-FFF2-40B4-BE49-F238E27FC236}">
                <a16:creationId xmlns:a16="http://schemas.microsoft.com/office/drawing/2014/main" id="{7F94BC11-2185-FA96-6155-4B0D27CD9117}"/>
              </a:ext>
            </a:extLst>
          </p:cNvPr>
          <p:cNvSpPr>
            <a:spLocks noGrp="1"/>
          </p:cNvSpPr>
          <p:nvPr>
            <p:ph idx="1"/>
          </p:nvPr>
        </p:nvSpPr>
        <p:spPr/>
        <p:txBody>
          <a:bodyPr vert="horz" lIns="91440" tIns="45720" rIns="91440" bIns="45720" rtlCol="0" anchor="t">
            <a:normAutofit/>
          </a:bodyPr>
          <a:lstStyle/>
          <a:p>
            <a:endParaRPr lang="en-GB"/>
          </a:p>
        </p:txBody>
      </p:sp>
    </p:spTree>
    <p:extLst>
      <p:ext uri="{BB962C8B-B14F-4D97-AF65-F5344CB8AC3E}">
        <p14:creationId xmlns:p14="http://schemas.microsoft.com/office/powerpoint/2010/main" val="17388743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DA0169-71A6-B11A-6B73-B7F4C3A169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3DDA30-D10B-C5B9-934D-F0593FC9AF3D}"/>
              </a:ext>
            </a:extLst>
          </p:cNvPr>
          <p:cNvSpPr>
            <a:spLocks noGrp="1"/>
          </p:cNvSpPr>
          <p:nvPr>
            <p:ph type="title"/>
          </p:nvPr>
        </p:nvSpPr>
        <p:spPr/>
        <p:txBody>
          <a:bodyPr/>
          <a:lstStyle/>
          <a:p>
            <a:r>
              <a:rPr lang="en-GB"/>
              <a:t>What their chosen workplace task involves</a:t>
            </a:r>
            <a:br>
              <a:rPr lang="en-GB"/>
            </a:br>
            <a:endParaRPr lang="en-GB"/>
          </a:p>
        </p:txBody>
      </p:sp>
      <p:sp>
        <p:nvSpPr>
          <p:cNvPr id="3" name="Content Placeholder 2">
            <a:extLst>
              <a:ext uri="{FF2B5EF4-FFF2-40B4-BE49-F238E27FC236}">
                <a16:creationId xmlns:a16="http://schemas.microsoft.com/office/drawing/2014/main" id="{E2389599-173F-AF91-ADA0-06CE76008769}"/>
              </a:ext>
            </a:extLst>
          </p:cNvPr>
          <p:cNvSpPr>
            <a:spLocks noGrp="1"/>
          </p:cNvSpPr>
          <p:nvPr>
            <p:ph idx="1"/>
          </p:nvPr>
        </p:nvSpPr>
        <p:spPr/>
        <p:txBody>
          <a:bodyPr/>
          <a:lstStyle/>
          <a:p>
            <a:r>
              <a:rPr lang="en-GB"/>
              <a:t>We chose </a:t>
            </a:r>
            <a:r>
              <a:rPr lang="en-GB" err="1"/>
              <a:t>ms</a:t>
            </a:r>
            <a:r>
              <a:rPr lang="en-GB"/>
              <a:t> word (</a:t>
            </a:r>
            <a:r>
              <a:rPr lang="en-GB" err="1"/>
              <a:t>Ilag</a:t>
            </a:r>
            <a:r>
              <a:rPr lang="en-GB"/>
              <a:t>, B.N, 2024)</a:t>
            </a:r>
          </a:p>
        </p:txBody>
      </p:sp>
    </p:spTree>
    <p:extLst>
      <p:ext uri="{BB962C8B-B14F-4D97-AF65-F5344CB8AC3E}">
        <p14:creationId xmlns:p14="http://schemas.microsoft.com/office/powerpoint/2010/main" val="24972739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635955-A178-D9AF-27C0-3FCF710315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40C70F3-F0D4-B160-6126-B3BBFA6D099A}"/>
              </a:ext>
            </a:extLst>
          </p:cNvPr>
          <p:cNvSpPr>
            <a:spLocks noGrp="1"/>
          </p:cNvSpPr>
          <p:nvPr>
            <p:ph type="title"/>
          </p:nvPr>
        </p:nvSpPr>
        <p:spPr/>
        <p:txBody>
          <a:bodyPr>
            <a:normAutofit/>
          </a:bodyPr>
          <a:lstStyle/>
          <a:p>
            <a:pPr marL="514350" indent="-514350">
              <a:buAutoNum type="arabicPeriod"/>
            </a:pPr>
            <a:r>
              <a:rPr lang="en-GB" sz="2800" b="1">
                <a:solidFill>
                  <a:srgbClr val="FF0000"/>
                </a:solidFill>
                <a:highlight>
                  <a:srgbClr val="FFFFFF"/>
                </a:highlight>
                <a:latin typeface="Segoe UI"/>
                <a:cs typeface="Segoe UI"/>
              </a:rPr>
              <a:t>Why this tool is suitable for the task</a:t>
            </a:r>
            <a:endParaRPr lang="en-GB" sz="2800" b="1">
              <a:solidFill>
                <a:srgbClr val="FF0000"/>
              </a:solidFill>
            </a:endParaRPr>
          </a:p>
        </p:txBody>
      </p:sp>
      <p:sp>
        <p:nvSpPr>
          <p:cNvPr id="3" name="Content Placeholder 2">
            <a:extLst>
              <a:ext uri="{FF2B5EF4-FFF2-40B4-BE49-F238E27FC236}">
                <a16:creationId xmlns:a16="http://schemas.microsoft.com/office/drawing/2014/main" id="{39E52735-82D8-A3BA-11F9-B23D6CFBF990}"/>
              </a:ext>
            </a:extLst>
          </p:cNvPr>
          <p:cNvSpPr>
            <a:spLocks noGrp="1"/>
          </p:cNvSpPr>
          <p:nvPr>
            <p:ph idx="1"/>
          </p:nvPr>
        </p:nvSpPr>
        <p:spPr/>
        <p:txBody>
          <a:bodyPr vert="horz" lIns="91440" tIns="45720" rIns="91440" bIns="45720" rtlCol="0">
            <a:normAutofit/>
          </a:bodyPr>
          <a:lstStyle/>
          <a:p>
            <a:r>
              <a:rPr lang="en-GB" sz="1100">
                <a:solidFill>
                  <a:srgbClr val="242424"/>
                </a:solidFill>
                <a:highlight>
                  <a:srgbClr val="FFFFFF"/>
                </a:highlight>
                <a:latin typeface="Segoe UI"/>
                <a:cs typeface="Segoe UI"/>
              </a:rPr>
              <a:t>POWERPOINT FOR STAFF TRAINING — 5-MINUTE PRESENTATION</a:t>
            </a:r>
            <a:br>
              <a:rPr lang="en-GB" sz="1100">
                <a:solidFill>
                  <a:srgbClr val="242424"/>
                </a:solidFill>
                <a:highlight>
                  <a:srgbClr val="FFFFFF"/>
                </a:highlight>
                <a:latin typeface="Segoe UI"/>
                <a:cs typeface="Segoe UI"/>
              </a:rPr>
            </a:br>
            <a:br>
              <a:rPr lang="en-GB" sz="1100">
                <a:solidFill>
                  <a:srgbClr val="242424"/>
                </a:solidFill>
                <a:highlight>
                  <a:srgbClr val="FFFFFF"/>
                </a:highlight>
                <a:latin typeface="Segoe UI"/>
                <a:cs typeface="Segoe UI"/>
              </a:rPr>
            </a:br>
            <a:br>
              <a:rPr lang="en-GB" sz="1100">
                <a:solidFill>
                  <a:srgbClr val="242424"/>
                </a:solidFill>
                <a:highlight>
                  <a:srgbClr val="FFFFFF"/>
                </a:highlight>
                <a:latin typeface="Segoe UI"/>
                <a:cs typeface="Segoe UI"/>
              </a:rPr>
            </a:br>
            <a:r>
              <a:rPr lang="en-GB" sz="1100">
                <a:solidFill>
                  <a:srgbClr val="242424"/>
                </a:solidFill>
                <a:highlight>
                  <a:srgbClr val="FFFFFF"/>
                </a:highlight>
                <a:latin typeface="Segoe UI"/>
                <a:cs typeface="Segoe UI"/>
              </a:rPr>
              <a:t>How it improves efficiency or communication</a:t>
            </a:r>
            <a:br>
              <a:rPr lang="en-GB" sz="1100">
                <a:solidFill>
                  <a:srgbClr val="242424"/>
                </a:solidFill>
                <a:highlight>
                  <a:srgbClr val="FFFFFF"/>
                </a:highlight>
                <a:latin typeface="Segoe UI"/>
                <a:cs typeface="Segoe UI"/>
              </a:rPr>
            </a:br>
            <a:br>
              <a:rPr lang="en-GB" sz="1100">
                <a:solidFill>
                  <a:srgbClr val="242424"/>
                </a:solidFill>
                <a:highlight>
                  <a:srgbClr val="FFFFFF"/>
                </a:highlight>
                <a:latin typeface="Segoe UI"/>
                <a:cs typeface="Segoe UI"/>
              </a:rPr>
            </a:br>
            <a:r>
              <a:rPr lang="en-GB" sz="1400">
                <a:solidFill>
                  <a:srgbClr val="242424"/>
                </a:solidFill>
                <a:highlight>
                  <a:srgbClr val="FFFFFF"/>
                </a:highlight>
                <a:latin typeface="Segoe UI"/>
                <a:cs typeface="Segoe UI"/>
              </a:rPr>
              <a:t>Slide 1 — Introduction</a:t>
            </a:r>
            <a:br>
              <a:rPr lang="en-GB" sz="1400">
                <a:highlight>
                  <a:srgbClr val="FFFFFF"/>
                </a:highlight>
                <a:latin typeface="Segoe UI"/>
                <a:cs typeface="Segoe UI"/>
              </a:rPr>
            </a:br>
            <a:br>
              <a:rPr lang="en-GB" sz="1400">
                <a:highlight>
                  <a:srgbClr val="FFFFFF"/>
                </a:highlight>
                <a:latin typeface="Segoe UI"/>
                <a:cs typeface="Segoe UI"/>
              </a:rPr>
            </a:br>
            <a:r>
              <a:rPr lang="en-GB" sz="1400">
                <a:solidFill>
                  <a:srgbClr val="242424"/>
                </a:solidFill>
                <a:highlight>
                  <a:srgbClr val="FFFFFF"/>
                </a:highlight>
                <a:latin typeface="Segoe UI"/>
                <a:cs typeface="Segoe UI"/>
              </a:rPr>
              <a:t>Good morning.</a:t>
            </a:r>
            <a:br>
              <a:rPr lang="en-GB" sz="1400">
                <a:highlight>
                  <a:srgbClr val="FFFFFF"/>
                </a:highlight>
                <a:latin typeface="Segoe UI"/>
                <a:cs typeface="Segoe UI"/>
              </a:rPr>
            </a:br>
            <a:br>
              <a:rPr lang="en-GB" sz="1400">
                <a:highlight>
                  <a:srgbClr val="FFFFFF"/>
                </a:highlight>
                <a:latin typeface="Segoe UI"/>
                <a:cs typeface="Segoe UI"/>
              </a:rPr>
            </a:br>
            <a:r>
              <a:rPr lang="en-GB" sz="1400">
                <a:solidFill>
                  <a:srgbClr val="242424"/>
                </a:solidFill>
                <a:highlight>
                  <a:srgbClr val="FFFFFF"/>
                </a:highlight>
                <a:latin typeface="Segoe UI"/>
                <a:cs typeface="Segoe UI"/>
              </a:rPr>
              <a:t>Today I am going to talk about Microsoft PowerPoint and how it can be used for staff training and sharing learning materials.</a:t>
            </a:r>
            <a:br>
              <a:rPr lang="en-GB" sz="1400">
                <a:highlight>
                  <a:srgbClr val="FFFFFF"/>
                </a:highlight>
                <a:latin typeface="Segoe UI"/>
                <a:cs typeface="Segoe UI"/>
              </a:rPr>
            </a:br>
            <a:br>
              <a:rPr lang="en-GB" sz="1400">
                <a:highlight>
                  <a:srgbClr val="FFFFFF"/>
                </a:highlight>
                <a:latin typeface="Segoe UI"/>
                <a:cs typeface="Segoe UI"/>
              </a:rPr>
            </a:br>
            <a:r>
              <a:rPr lang="en-GB" sz="1400">
                <a:solidFill>
                  <a:srgbClr val="242424"/>
                </a:solidFill>
                <a:highlight>
                  <a:srgbClr val="FFFFFF"/>
                </a:highlight>
                <a:latin typeface="Segoe UI"/>
                <a:cs typeface="Segoe UI"/>
              </a:rPr>
              <a:t>I will focus on two main areas: why PowerPoint is suitable for this task, and how it can improve efficiency and communication in the workplace.</a:t>
            </a:r>
            <a:br>
              <a:rPr lang="en-GB" sz="1100">
                <a:solidFill>
                  <a:srgbClr val="242424"/>
                </a:solidFill>
                <a:highlight>
                  <a:srgbClr val="FFFFFF"/>
                </a:highlight>
                <a:latin typeface="Segoe UI"/>
                <a:cs typeface="Segoe UI"/>
              </a:rPr>
            </a:br>
            <a:endParaRPr lang="en-GB" sz="1100">
              <a:solidFill>
                <a:srgbClr val="242424"/>
              </a:solidFill>
              <a:highlight>
                <a:srgbClr val="FFFFFF"/>
              </a:highlight>
              <a:latin typeface="Segoe UI"/>
              <a:cs typeface="Segoe UI"/>
            </a:endParaRPr>
          </a:p>
        </p:txBody>
      </p:sp>
    </p:spTree>
    <p:extLst>
      <p:ext uri="{BB962C8B-B14F-4D97-AF65-F5344CB8AC3E}">
        <p14:creationId xmlns:p14="http://schemas.microsoft.com/office/powerpoint/2010/main" val="27910145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8914D8-9B26-460E-5182-18E3774514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C98E84-A6C9-ACFA-2FE4-725C4A6114DF}"/>
              </a:ext>
            </a:extLst>
          </p:cNvPr>
          <p:cNvSpPr>
            <a:spLocks noGrp="1"/>
          </p:cNvSpPr>
          <p:nvPr>
            <p:ph type="title"/>
          </p:nvPr>
        </p:nvSpPr>
        <p:spPr/>
        <p:txBody>
          <a:bodyPr/>
          <a:lstStyle/>
          <a:p>
            <a:pPr marL="514350" lvl="0" indent="-514350">
              <a:buFont typeface="+mj-lt"/>
              <a:buAutoNum type="arabicPeriod"/>
            </a:pPr>
            <a:endParaRPr lang="en-GB"/>
          </a:p>
        </p:txBody>
      </p:sp>
      <p:sp>
        <p:nvSpPr>
          <p:cNvPr id="3" name="Content Placeholder 2">
            <a:extLst>
              <a:ext uri="{FF2B5EF4-FFF2-40B4-BE49-F238E27FC236}">
                <a16:creationId xmlns:a16="http://schemas.microsoft.com/office/drawing/2014/main" id="{5310D90C-5A19-3A64-A033-68DC1B17B84D}"/>
              </a:ext>
            </a:extLst>
          </p:cNvPr>
          <p:cNvSpPr>
            <a:spLocks noGrp="1"/>
          </p:cNvSpPr>
          <p:nvPr>
            <p:ph idx="1"/>
          </p:nvPr>
        </p:nvSpPr>
        <p:spPr>
          <a:xfrm>
            <a:off x="346911" y="1951180"/>
            <a:ext cx="11498178" cy="5307932"/>
          </a:xfrm>
        </p:spPr>
        <p:txBody>
          <a:bodyPr vert="horz" lIns="91440" tIns="45720" rIns="91440" bIns="45720" rtlCol="0">
            <a:normAutofit/>
          </a:bodyPr>
          <a:lstStyle/>
          <a:p>
            <a:r>
              <a:rPr lang="en-GB" sz="1400">
                <a:solidFill>
                  <a:srgbClr val="C00000"/>
                </a:solidFill>
                <a:highlight>
                  <a:srgbClr val="FFFFFF"/>
                </a:highlight>
                <a:latin typeface="Segoe UI"/>
                <a:cs typeface="Segoe UI"/>
              </a:rPr>
              <a:t>Slide 2 — Why PowerPoint is suitable</a:t>
            </a:r>
            <a:br>
              <a:rPr lang="en-GB" sz="1400">
                <a:highlight>
                  <a:srgbClr val="FFFFFF"/>
                </a:highlight>
                <a:latin typeface="Segoe UI"/>
                <a:cs typeface="Segoe UI"/>
              </a:rPr>
            </a:br>
            <a:br>
              <a:rPr lang="en-GB" sz="1400">
                <a:highlight>
                  <a:srgbClr val="FFFFFF"/>
                </a:highlight>
                <a:latin typeface="Segoe UI"/>
                <a:cs typeface="Segoe UI"/>
              </a:rPr>
            </a:br>
            <a:r>
              <a:rPr lang="en-GB" sz="1400">
                <a:solidFill>
                  <a:srgbClr val="242424"/>
                </a:solidFill>
                <a:highlight>
                  <a:srgbClr val="FFFFFF"/>
                </a:highlight>
                <a:latin typeface="Segoe UI"/>
                <a:cs typeface="Segoe UI"/>
              </a:rPr>
              <a:t>PowerPoint is suitable for staff training because it helps the trainer organise information in a clear and logical order.</a:t>
            </a:r>
            <a:br>
              <a:rPr lang="en-GB" sz="1400">
                <a:highlight>
                  <a:srgbClr val="FFFFFF"/>
                </a:highlight>
                <a:latin typeface="Segoe UI"/>
                <a:cs typeface="Segoe UI"/>
              </a:rPr>
            </a:br>
            <a:br>
              <a:rPr lang="en-GB" sz="1400">
                <a:highlight>
                  <a:srgbClr val="FFFFFF"/>
                </a:highlight>
                <a:latin typeface="Segoe UI"/>
                <a:cs typeface="Segoe UI"/>
              </a:rPr>
            </a:br>
            <a:r>
              <a:rPr lang="en-GB" sz="1400">
                <a:solidFill>
                  <a:srgbClr val="242424"/>
                </a:solidFill>
                <a:highlight>
                  <a:srgbClr val="FFFFFF"/>
                </a:highlight>
                <a:latin typeface="Segoe UI"/>
                <a:cs typeface="Segoe UI"/>
              </a:rPr>
              <a:t>Instead of giving staff too much information at once, the training can be divided into different slides and explained step by step.</a:t>
            </a:r>
            <a:br>
              <a:rPr lang="en-GB" sz="1400">
                <a:highlight>
                  <a:srgbClr val="FFFFFF"/>
                </a:highlight>
                <a:latin typeface="Segoe UI"/>
                <a:cs typeface="Segoe UI"/>
              </a:rPr>
            </a:br>
            <a:br>
              <a:rPr lang="en-GB" sz="1400">
                <a:highlight>
                  <a:srgbClr val="FFFFFF"/>
                </a:highlight>
                <a:latin typeface="Segoe UI"/>
                <a:cs typeface="Segoe UI"/>
              </a:rPr>
            </a:br>
            <a:r>
              <a:rPr lang="en-GB" sz="1400">
                <a:solidFill>
                  <a:srgbClr val="242424"/>
                </a:solidFill>
                <a:highlight>
                  <a:srgbClr val="FFFFFF"/>
                </a:highlight>
                <a:latin typeface="Segoe UI"/>
                <a:cs typeface="Segoe UI"/>
              </a:rPr>
              <a:t>PowerPoint also allows the trainer to use text, pictures, diagrams, charts and videos to support what they are explaining.</a:t>
            </a:r>
            <a:br>
              <a:rPr lang="en-GB" sz="1400">
                <a:highlight>
                  <a:srgbClr val="FFFFFF"/>
                </a:highlight>
                <a:latin typeface="Segoe UI"/>
                <a:cs typeface="Segoe UI"/>
              </a:rPr>
            </a:br>
            <a:br>
              <a:rPr lang="en-GB" sz="1400">
                <a:highlight>
                  <a:srgbClr val="FFFFFF"/>
                </a:highlight>
                <a:latin typeface="Segoe UI"/>
                <a:cs typeface="Segoe UI"/>
              </a:rPr>
            </a:br>
            <a:r>
              <a:rPr lang="en-GB" sz="1400">
                <a:solidFill>
                  <a:srgbClr val="242424"/>
                </a:solidFill>
                <a:highlight>
                  <a:srgbClr val="FFFFFF"/>
                </a:highlight>
                <a:latin typeface="Segoe UI"/>
                <a:cs typeface="Segoe UI"/>
              </a:rPr>
              <a:t>Another advantage is that the presentation can be saved and shared with staff after the training. This means staff can look at the slides again if they need to revise or remember something</a:t>
            </a:r>
            <a:r>
              <a:rPr lang="en-GB" sz="1100">
                <a:solidFill>
                  <a:srgbClr val="242424"/>
                </a:solidFill>
                <a:highlight>
                  <a:srgbClr val="FFFFFF"/>
                </a:highlight>
                <a:latin typeface="Segoe UI"/>
                <a:cs typeface="Segoe UI"/>
              </a:rPr>
              <a:t>.</a:t>
            </a:r>
          </a:p>
          <a:p>
            <a:r>
              <a:rPr lang="en-GB" sz="1400">
                <a:solidFill>
                  <a:srgbClr val="00B050"/>
                </a:solidFill>
                <a:highlight>
                  <a:srgbClr val="FFFFFF"/>
                </a:highlight>
                <a:latin typeface="Segoe UI"/>
                <a:cs typeface="Segoe UI"/>
              </a:rPr>
              <a:t>Research evidence</a:t>
            </a:r>
            <a:br>
              <a:rPr lang="en-GB" sz="1400">
                <a:highlight>
                  <a:srgbClr val="FFFFFF"/>
                </a:highlight>
                <a:latin typeface="Segoe UI"/>
                <a:cs typeface="Segoe UI"/>
              </a:rPr>
            </a:br>
            <a:br>
              <a:rPr lang="en-GB" sz="1400">
                <a:highlight>
                  <a:srgbClr val="FFFFFF"/>
                </a:highlight>
                <a:latin typeface="Segoe UI"/>
                <a:cs typeface="Segoe UI"/>
              </a:rPr>
            </a:br>
            <a:r>
              <a:rPr lang="en-GB" sz="1400">
                <a:solidFill>
                  <a:srgbClr val="242424"/>
                </a:solidFill>
                <a:highlight>
                  <a:srgbClr val="FFFFFF"/>
                </a:highlight>
                <a:latin typeface="Segoe UI"/>
                <a:cs typeface="Segoe UI"/>
              </a:rPr>
              <a:t>There is also research about the use of PowerPoint for learning.</a:t>
            </a:r>
            <a:br>
              <a:rPr lang="en-GB" sz="1400">
                <a:highlight>
                  <a:srgbClr val="FFFFFF"/>
                </a:highlight>
                <a:latin typeface="Segoe UI"/>
                <a:cs typeface="Segoe UI"/>
              </a:rPr>
            </a:br>
            <a:br>
              <a:rPr lang="en-GB" sz="1400">
                <a:highlight>
                  <a:srgbClr val="FFFFFF"/>
                </a:highlight>
                <a:latin typeface="Segoe UI"/>
                <a:cs typeface="Segoe UI"/>
              </a:rPr>
            </a:br>
            <a:r>
              <a:rPr lang="en-GB" sz="1400">
                <a:solidFill>
                  <a:srgbClr val="242424"/>
                </a:solidFill>
                <a:highlight>
                  <a:srgbClr val="FFFFFF"/>
                </a:highlight>
                <a:latin typeface="Segoe UI"/>
                <a:cs typeface="Segoe UI"/>
              </a:rPr>
              <a:t>Baker and colleagues (2018) found that simply using PowerPoint does not automatically improve learning.</a:t>
            </a:r>
            <a:br>
              <a:rPr lang="en-GB" sz="1400">
                <a:highlight>
                  <a:srgbClr val="FFFFFF"/>
                </a:highlight>
                <a:latin typeface="Segoe UI"/>
                <a:cs typeface="Segoe UI"/>
              </a:rPr>
            </a:br>
            <a:br>
              <a:rPr lang="en-GB" sz="1400">
                <a:highlight>
                  <a:srgbClr val="FFFFFF"/>
                </a:highlight>
                <a:latin typeface="Segoe UI"/>
                <a:cs typeface="Segoe UI"/>
              </a:rPr>
            </a:br>
            <a:r>
              <a:rPr lang="en-GB" sz="1400">
                <a:solidFill>
                  <a:srgbClr val="242424"/>
                </a:solidFill>
                <a:highlight>
                  <a:srgbClr val="FFFFFF"/>
                </a:highlight>
                <a:latin typeface="Segoe UI"/>
                <a:cs typeface="Segoe UI"/>
              </a:rPr>
              <a:t>What is more important is how the presenter uses PowerPoint and its different features.</a:t>
            </a:r>
            <a:br>
              <a:rPr lang="en-GB" sz="1400">
                <a:highlight>
                  <a:srgbClr val="FFFFFF"/>
                </a:highlight>
                <a:latin typeface="Segoe UI"/>
                <a:cs typeface="Segoe UI"/>
              </a:rPr>
            </a:br>
            <a:br>
              <a:rPr lang="en-GB" sz="1400">
                <a:highlight>
                  <a:srgbClr val="FFFFFF"/>
                </a:highlight>
                <a:latin typeface="Segoe UI"/>
                <a:cs typeface="Segoe UI"/>
              </a:rPr>
            </a:br>
            <a:r>
              <a:rPr lang="en-GB" sz="1400">
                <a:solidFill>
                  <a:srgbClr val="242424"/>
                </a:solidFill>
                <a:highlight>
                  <a:srgbClr val="FFFFFF"/>
                </a:highlight>
                <a:latin typeface="Segoe UI"/>
                <a:cs typeface="Segoe UI"/>
              </a:rPr>
              <a:t>This means that a trainer should make sure the slides are clear, relevant and connected to what staff need to learn.</a:t>
            </a:r>
            <a:br>
              <a:rPr lang="en-GB" sz="1400">
                <a:highlight>
                  <a:srgbClr val="FFFFFF"/>
                </a:highlight>
                <a:latin typeface="Segoe UI"/>
                <a:cs typeface="Segoe UI"/>
              </a:rPr>
            </a:br>
            <a:endParaRPr lang="en-GB" sz="1400">
              <a:solidFill>
                <a:srgbClr val="242424"/>
              </a:solidFill>
              <a:highlight>
                <a:srgbClr val="FFFFFF"/>
              </a:highlight>
              <a:latin typeface="Segoe UI"/>
              <a:cs typeface="Segoe UI"/>
            </a:endParaRPr>
          </a:p>
        </p:txBody>
      </p:sp>
    </p:spTree>
    <p:extLst>
      <p:ext uri="{BB962C8B-B14F-4D97-AF65-F5344CB8AC3E}">
        <p14:creationId xmlns:p14="http://schemas.microsoft.com/office/powerpoint/2010/main" val="15110725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C7A6A-9558-6527-C263-52EF6ABDF320}"/>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E2FFB1DE-2BCE-2BFE-971D-D9DEFB6DCC0B}"/>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7704394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18242-99C6-6054-1BE4-EDA2682CBE48}"/>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97FE6AE1-8428-3DDE-F690-C058AE039633}"/>
              </a:ext>
            </a:extLst>
          </p:cNvPr>
          <p:cNvSpPr>
            <a:spLocks noGrp="1"/>
          </p:cNvSpPr>
          <p:nvPr>
            <p:ph idx="1"/>
          </p:nvPr>
        </p:nvSpPr>
        <p:spPr/>
        <p:txBody>
          <a:bodyPr/>
          <a:lstStyle/>
          <a:p>
            <a:r>
              <a:rPr lang="en-GB" err="1"/>
              <a:t>Ilag</a:t>
            </a:r>
            <a:r>
              <a:rPr lang="en-GB"/>
              <a:t>, B.N., Tripathy, D. and </a:t>
            </a:r>
            <a:r>
              <a:rPr lang="en-GB" err="1"/>
              <a:t>Ireddy</a:t>
            </a:r>
            <a:r>
              <a:rPr lang="en-GB"/>
              <a:t>, V., 2020. </a:t>
            </a:r>
            <a:r>
              <a:rPr lang="en-GB" i="1"/>
              <a:t>Understanding Microsoft Teams Administration: Configure, Customize, and Manage the Teams Experience</a:t>
            </a:r>
            <a:r>
              <a:rPr lang="en-GB"/>
              <a:t>. </a:t>
            </a:r>
            <a:r>
              <a:rPr lang="en-GB" err="1"/>
              <a:t>Apress</a:t>
            </a:r>
            <a:r>
              <a:rPr lang="en-GB"/>
              <a:t>.</a:t>
            </a:r>
          </a:p>
        </p:txBody>
      </p:sp>
    </p:spTree>
    <p:extLst>
      <p:ext uri="{BB962C8B-B14F-4D97-AF65-F5344CB8AC3E}">
        <p14:creationId xmlns:p14="http://schemas.microsoft.com/office/powerpoint/2010/main" val="42100065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8ACB3-3A18-88CF-B4B4-1BFFCAEBCF2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A569C8D-4BEF-CA2A-67AC-C1A8C7929580}"/>
              </a:ext>
            </a:extLst>
          </p:cNvPr>
          <p:cNvSpPr>
            <a:spLocks noGrp="1"/>
          </p:cNvSpPr>
          <p:nvPr>
            <p:ph idx="1"/>
          </p:nvPr>
        </p:nvSpPr>
        <p:spPr/>
        <p:txBody>
          <a:bodyPr/>
          <a:lstStyle/>
          <a:p>
            <a:r>
              <a:rPr lang="en-GB"/>
              <a:t>Questions?</a:t>
            </a:r>
          </a:p>
        </p:txBody>
      </p:sp>
    </p:spTree>
    <p:extLst>
      <p:ext uri="{BB962C8B-B14F-4D97-AF65-F5344CB8AC3E}">
        <p14:creationId xmlns:p14="http://schemas.microsoft.com/office/powerpoint/2010/main" val="1395944065"/>
      </p:ext>
    </p:extLst>
  </p:cSld>
  <p:clrMapOvr>
    <a:masterClrMapping/>
  </p:clrMapOvr>
</p:sld>
</file>

<file path=ppt/theme/theme1.xml><?xml version="1.0" encoding="utf-8"?>
<a:theme xmlns:a="http://schemas.openxmlformats.org/drawingml/2006/main" name="Archway">
  <a:themeElements>
    <a:clrScheme name="Archway">
      <a:dk1>
        <a:sysClr val="windowText" lastClr="000000"/>
      </a:dk1>
      <a:lt1>
        <a:sysClr val="window" lastClr="FFFFFF"/>
      </a:lt1>
      <a:dk2>
        <a:srgbClr val="424C4E"/>
      </a:dk2>
      <a:lt2>
        <a:srgbClr val="EDE9E7"/>
      </a:lt2>
      <a:accent1>
        <a:srgbClr val="9FA597"/>
      </a:accent1>
      <a:accent2>
        <a:srgbClr val="AEA67E"/>
      </a:accent2>
      <a:accent3>
        <a:srgbClr val="957D71"/>
      </a:accent3>
      <a:accent4>
        <a:srgbClr val="C88769"/>
      </a:accent4>
      <a:accent5>
        <a:srgbClr val="97A4AA"/>
      </a:accent5>
      <a:accent6>
        <a:srgbClr val="9FA4A5"/>
      </a:accent6>
      <a:hlink>
        <a:srgbClr val="8C9484"/>
      </a:hlink>
      <a:folHlink>
        <a:srgbClr val="C17957"/>
      </a:folHlink>
    </a:clrScheme>
    <a:fontScheme name="Archway">
      <a:majorFont>
        <a:latin typeface="Felix Titling"/>
        <a:ea typeface=""/>
        <a:cs typeface=""/>
      </a:majorFont>
      <a:minorFont>
        <a:latin typeface="Goudy Old Style" panose="02020502050305020303"/>
        <a:ea typeface=""/>
        <a:cs typeface=""/>
      </a:minorFont>
    </a:fontScheme>
    <a:fmtScheme name="Archway">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way" id="{15BC1FC9-F32C-4048-9052-439CED41F932}" vid="{4FF12325-B8E7-401C-AF33-78C72DDA2CB7}"/>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EDFC89CF989DF4B9C6373692BB23A3F" ma:contentTypeVersion="3" ma:contentTypeDescription="Create a new document." ma:contentTypeScope="" ma:versionID="d9860576f055d7bf34290213bfeec9e8">
  <xsd:schema xmlns:xsd="http://www.w3.org/2001/XMLSchema" xmlns:xs="http://www.w3.org/2001/XMLSchema" xmlns:p="http://schemas.microsoft.com/office/2006/metadata/properties" xmlns:ns2="361be810-6f4c-4485-8fd5-e38bb2ae91e0" targetNamespace="http://schemas.microsoft.com/office/2006/metadata/properties" ma:root="true" ma:fieldsID="a42640f80fdd7b8f5ae62f2dda2dcc6e" ns2:_="">
    <xsd:import namespace="361be810-6f4c-4485-8fd5-e38bb2ae91e0"/>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61be810-6f4c-4485-8fd5-e38bb2ae91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1D442D1-62C8-4322-B747-7C28ABD862E1}">
  <ds:schemaRefs>
    <ds:schemaRef ds:uri="http://www.w3.org/XML/1998/namespace"/>
    <ds:schemaRef ds:uri="http://purl.org/dc/terms/"/>
    <ds:schemaRef ds:uri="http://schemas.microsoft.com/office/2006/documentManagement/types"/>
    <ds:schemaRef ds:uri="361be810-6f4c-4485-8fd5-e38bb2ae91e0"/>
    <ds:schemaRef ds:uri="http://purl.org/dc/elements/1.1/"/>
    <ds:schemaRef ds:uri="http://purl.org/dc/dcmitype/"/>
    <ds:schemaRef ds:uri="http://schemas.openxmlformats.org/package/2006/metadata/core-properties"/>
    <ds:schemaRef ds:uri="http://schemas.microsoft.com/office/infopath/2007/PartnerControls"/>
    <ds:schemaRef ds:uri="http://schemas.microsoft.com/office/2006/metadata/properties"/>
  </ds:schemaRefs>
</ds:datastoreItem>
</file>

<file path=customXml/itemProps2.xml><?xml version="1.0" encoding="utf-8"?>
<ds:datastoreItem xmlns:ds="http://schemas.openxmlformats.org/officeDocument/2006/customXml" ds:itemID="{3B5030E4-5D4A-4E6F-8D69-826CEA17E1BD}">
  <ds:schemaRefs>
    <ds:schemaRef ds:uri="361be810-6f4c-4485-8fd5-e38bb2ae91e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EF71FCD3-FAE3-4944-B0FE-E621B73A177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550</Words>
  <Application>Microsoft Office PowerPoint</Application>
  <PresentationFormat>Widescreen</PresentationFormat>
  <Paragraphs>30</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Felix Titling</vt:lpstr>
      <vt:lpstr>Goudy Old Style</vt:lpstr>
      <vt:lpstr>Segoe UI</vt:lpstr>
      <vt:lpstr>Archway</vt:lpstr>
      <vt:lpstr>LCHS-4007: Digital Skills and Research Methods</vt:lpstr>
      <vt:lpstr>Outline</vt:lpstr>
      <vt:lpstr>What their chosen workplace task involves </vt:lpstr>
      <vt:lpstr>Which Microsoft 365 tool they selected </vt:lpstr>
      <vt:lpstr>How it improves efficiency or communication</vt:lpstr>
      <vt:lpstr>What their chosen workplace task involves </vt:lpstr>
      <vt:lpstr>Why this tool is suitable for the task</vt:lpstr>
      <vt:lpstr>PowerPoint Presentation</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Ihsan Ul Haq</dc:creator>
  <cp:lastModifiedBy>tammy hines</cp:lastModifiedBy>
  <cp:revision>187</cp:revision>
  <dcterms:created xsi:type="dcterms:W3CDTF">2026-09-30T15:38:48Z</dcterms:created>
  <dcterms:modified xsi:type="dcterms:W3CDTF">2026-10-07T14:14:50Z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0x0101004EDFC89CF989DF4B9C6373692BB23A3F</vt:lpwstr>
  </property>
</Properties>
</file>