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26"/>
  </p:notesMasterIdLst>
  <p:sldIdLst>
    <p:sldId id="256" r:id="rId3"/>
    <p:sldId id="257" r:id="rId4"/>
    <p:sldId id="284" r:id="rId5"/>
    <p:sldId id="259" r:id="rId6"/>
    <p:sldId id="263" r:id="rId7"/>
    <p:sldId id="258" r:id="rId8"/>
    <p:sldId id="260" r:id="rId9"/>
    <p:sldId id="278" r:id="rId10"/>
    <p:sldId id="279" r:id="rId11"/>
    <p:sldId id="264" r:id="rId12"/>
    <p:sldId id="282" r:id="rId13"/>
    <p:sldId id="281" r:id="rId14"/>
    <p:sldId id="266" r:id="rId15"/>
    <p:sldId id="267" r:id="rId16"/>
    <p:sldId id="268" r:id="rId17"/>
    <p:sldId id="269" r:id="rId18"/>
    <p:sldId id="271" r:id="rId19"/>
    <p:sldId id="272" r:id="rId20"/>
    <p:sldId id="276" r:id="rId21"/>
    <p:sldId id="275" r:id="rId22"/>
    <p:sldId id="274" r:id="rId23"/>
    <p:sldId id="280" r:id="rId24"/>
    <p:sldId id="285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818B31-86A5-BD16-5A08-1687974377BC}" v="100" dt="2023-08-10T08:41:39.878"/>
    <p1510:client id="{33B06EE7-171C-60B4-9861-F39789EDF5A7}" v="160" dt="2023-08-10T11:46:17.282"/>
    <p1510:client id="{48E57298-6A18-C1DD-1D12-FE1638D2909C}" v="389" dt="2023-06-26T11:17:31.228"/>
    <p1510:client id="{6D0E9F7B-9E79-8C9F-8E66-0674AA9CEEDA}" v="135" dt="2023-08-09T15:42:49.703"/>
    <p1510:client id="{7A0833CC-DBB3-DCA1-5057-28ECCC6B3738}" v="11" dt="2023-08-16T08:17:16.813"/>
    <p1510:client id="{9EFD85CA-86CA-4969-AB1E-8BCA412918D8}" v="221" dt="2023-06-23T11:29:26.514"/>
    <p1510:client id="{AA0A9D5A-E362-333B-2433-5703F52907D9}" v="29" dt="2023-10-01T05:58:11.873"/>
    <p1510:client id="{C24947F6-309B-262A-C295-404D805FD0FB}" v="19" dt="2023-06-23T11:30:41.426"/>
    <p1510:client id="{C9CA947E-48D0-A0F7-FBA3-6EF61B3B7FF4}" v="44" dt="2023-08-09T13:38:49.334"/>
    <p1510:client id="{E0EBF6F6-7EFD-EB9C-D54F-92F01A665310}" v="42" dt="2023-08-16T10:55:56.782"/>
    <p1510:client id="{E712EADB-3513-38BD-8D1E-2EB0311471AC}" v="6" dt="2023-06-26T13:24:14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6.xml" Id="rId8" /><Relationship Type="http://schemas.openxmlformats.org/officeDocument/2006/relationships/slide" Target="slides/slide11.xml" Id="rId13" /><Relationship Type="http://schemas.openxmlformats.org/officeDocument/2006/relationships/slide" Target="slides/slide16.xml" Id="rId18" /><Relationship Type="http://schemas.openxmlformats.org/officeDocument/2006/relationships/notesMaster" Target="notesMasters/notesMaster1.xml" Id="rId26" /><Relationship Type="http://schemas.openxmlformats.org/officeDocument/2006/relationships/slide" Target="slides/slide1.xml" Id="rId3" /><Relationship Type="http://schemas.openxmlformats.org/officeDocument/2006/relationships/slide" Target="slides/slide19.xml" Id="rId21" /><Relationship Type="http://schemas.openxmlformats.org/officeDocument/2006/relationships/slide" Target="slides/slide5.xml" Id="rId7" /><Relationship Type="http://schemas.openxmlformats.org/officeDocument/2006/relationships/slide" Target="slides/slide10.xml" Id="rId12" /><Relationship Type="http://schemas.openxmlformats.org/officeDocument/2006/relationships/slide" Target="slides/slide15.xml" Id="rId17" /><Relationship Type="http://schemas.openxmlformats.org/officeDocument/2006/relationships/slide" Target="slides/slide23.xml" Id="rId25" /><Relationship Type="http://schemas.openxmlformats.org/officeDocument/2006/relationships/slideMaster" Target="slideMasters/slideMaster2.xml" Id="rId2" /><Relationship Type="http://schemas.openxmlformats.org/officeDocument/2006/relationships/slide" Target="slides/slide14.xml" Id="rId16" /><Relationship Type="http://schemas.openxmlformats.org/officeDocument/2006/relationships/slide" Target="slides/slide18.xml" Id="rId20" /><Relationship Type="http://schemas.openxmlformats.org/officeDocument/2006/relationships/theme" Target="theme/theme1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4.xml" Id="rId6" /><Relationship Type="http://schemas.openxmlformats.org/officeDocument/2006/relationships/slide" Target="slides/slide9.xml" Id="rId11" /><Relationship Type="http://schemas.openxmlformats.org/officeDocument/2006/relationships/slide" Target="slides/slide22.xml" Id="rId24" /><Relationship Type="http://schemas.microsoft.com/office/2015/10/relationships/revisionInfo" Target="revisionInfo.xml" Id="rId32" /><Relationship Type="http://schemas.openxmlformats.org/officeDocument/2006/relationships/slide" Target="slides/slide3.xml" Id="rId5" /><Relationship Type="http://schemas.openxmlformats.org/officeDocument/2006/relationships/slide" Target="slides/slide13.xml" Id="rId15" /><Relationship Type="http://schemas.openxmlformats.org/officeDocument/2006/relationships/slide" Target="slides/slide21.xml" Id="rId23" /><Relationship Type="http://schemas.openxmlformats.org/officeDocument/2006/relationships/viewProps" Target="viewProps.xml" Id="rId28" /><Relationship Type="http://schemas.openxmlformats.org/officeDocument/2006/relationships/slide" Target="slides/slide8.xml" Id="rId10" /><Relationship Type="http://schemas.openxmlformats.org/officeDocument/2006/relationships/slide" Target="slides/slide17.xml" Id="rId19" /><Relationship Type="http://schemas.openxmlformats.org/officeDocument/2006/relationships/slide" Target="slides/slide2.xml" Id="rId4" /><Relationship Type="http://schemas.openxmlformats.org/officeDocument/2006/relationships/slide" Target="slides/slide7.xml" Id="rId9" /><Relationship Type="http://schemas.openxmlformats.org/officeDocument/2006/relationships/slide" Target="slides/slide12.xml" Id="rId14" /><Relationship Type="http://schemas.openxmlformats.org/officeDocument/2006/relationships/slide" Target="slides/slide20.xml" Id="rId22" /><Relationship Type="http://schemas.openxmlformats.org/officeDocument/2006/relationships/presProps" Target="presProps.xml" Id="rId27" /><Relationship Type="http://schemas.openxmlformats.org/officeDocument/2006/relationships/tableStyles" Target="tableStyles.xml" Id="rId30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0BABD7-F154-400A-B37D-74CCBFF2DBF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C75300-EB30-4C9A-B0F7-7EE3BC4E2C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Attend workshops</a:t>
          </a:r>
          <a:endParaRPr lang="en-US"/>
        </a:p>
      </dgm:t>
    </dgm:pt>
    <dgm:pt modelId="{F8FE9F18-DF82-4D64-BAF4-98B04AB391A0}" type="parTrans" cxnId="{58A5F795-23D4-47A5-8F74-057971C74C60}">
      <dgm:prSet/>
      <dgm:spPr/>
      <dgm:t>
        <a:bodyPr/>
        <a:lstStyle/>
        <a:p>
          <a:endParaRPr lang="en-US"/>
        </a:p>
      </dgm:t>
    </dgm:pt>
    <dgm:pt modelId="{72C5612D-AB50-434E-B619-A66261F2A523}" type="sibTrans" cxnId="{58A5F795-23D4-47A5-8F74-057971C74C60}">
      <dgm:prSet/>
      <dgm:spPr/>
      <dgm:t>
        <a:bodyPr/>
        <a:lstStyle/>
        <a:p>
          <a:endParaRPr lang="en-US"/>
        </a:p>
      </dgm:t>
    </dgm:pt>
    <dgm:pt modelId="{04952FA8-A8DA-4E4A-852B-99BACE2F0A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on time</a:t>
          </a:r>
          <a:endParaRPr lang="en-US"/>
        </a:p>
      </dgm:t>
    </dgm:pt>
    <dgm:pt modelId="{6F33030E-AF88-425E-BC40-FDE19FEC852F}" type="parTrans" cxnId="{BEA6101E-DACD-4821-BD8E-4E0F8B3CEF90}">
      <dgm:prSet/>
      <dgm:spPr/>
      <dgm:t>
        <a:bodyPr/>
        <a:lstStyle/>
        <a:p>
          <a:endParaRPr lang="en-US"/>
        </a:p>
      </dgm:t>
    </dgm:pt>
    <dgm:pt modelId="{B32922E4-521E-4E4A-9AC7-13B903E94919}" type="sibTrans" cxnId="{BEA6101E-DACD-4821-BD8E-4E0F8B3CEF90}">
      <dgm:prSet/>
      <dgm:spPr/>
      <dgm:t>
        <a:bodyPr/>
        <a:lstStyle/>
        <a:p>
          <a:endParaRPr lang="en-US"/>
        </a:p>
      </dgm:t>
    </dgm:pt>
    <dgm:pt modelId="{6F467598-23F7-44F7-B12A-B25DC5F10B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Engage</a:t>
          </a:r>
          <a:endParaRPr lang="en-US"/>
        </a:p>
      </dgm:t>
    </dgm:pt>
    <dgm:pt modelId="{53B415B8-2B3C-4411-99A7-206B4FA3CEFC}" type="parTrans" cxnId="{4172C03A-C971-49A1-AEE5-0528632138B2}">
      <dgm:prSet/>
      <dgm:spPr/>
      <dgm:t>
        <a:bodyPr/>
        <a:lstStyle/>
        <a:p>
          <a:endParaRPr lang="en-US"/>
        </a:p>
      </dgm:t>
    </dgm:pt>
    <dgm:pt modelId="{2C003D36-C08B-4C77-88D5-580609BB748B}" type="sibTrans" cxnId="{4172C03A-C971-49A1-AEE5-0528632138B2}">
      <dgm:prSet/>
      <dgm:spPr/>
      <dgm:t>
        <a:bodyPr/>
        <a:lstStyle/>
        <a:p>
          <a:endParaRPr lang="en-US"/>
        </a:p>
      </dgm:t>
    </dgm:pt>
    <dgm:pt modelId="{D3F418C9-20D5-4956-9FCF-1DBB19E620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Ask questions if unsure about anything</a:t>
          </a:r>
          <a:endParaRPr lang="en-US"/>
        </a:p>
      </dgm:t>
    </dgm:pt>
    <dgm:pt modelId="{FD7B86D0-C67A-47E4-94FA-2CDB845D3A17}" type="parTrans" cxnId="{2BA1A48A-B58A-4C3C-9EFE-DD1B2DD9ADC9}">
      <dgm:prSet/>
      <dgm:spPr/>
      <dgm:t>
        <a:bodyPr/>
        <a:lstStyle/>
        <a:p>
          <a:endParaRPr lang="en-US"/>
        </a:p>
      </dgm:t>
    </dgm:pt>
    <dgm:pt modelId="{4F92E299-04B1-4124-8D52-0EEDE357D5AA}" type="sibTrans" cxnId="{2BA1A48A-B58A-4C3C-9EFE-DD1B2DD9ADC9}">
      <dgm:prSet/>
      <dgm:spPr/>
      <dgm:t>
        <a:bodyPr/>
        <a:lstStyle/>
        <a:p>
          <a:endParaRPr lang="en-US"/>
        </a:p>
      </dgm:t>
    </dgm:pt>
    <dgm:pt modelId="{90681586-DF11-482A-8938-72FEA0EEA7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fun!</a:t>
          </a:r>
          <a:endParaRPr lang="en-US"/>
        </a:p>
      </dgm:t>
    </dgm:pt>
    <dgm:pt modelId="{A93544E3-6D0F-4FF0-85E1-09D2AEC154DD}" type="parTrans" cxnId="{19135BC4-5186-421C-935E-8C880BA30523}">
      <dgm:prSet/>
      <dgm:spPr/>
      <dgm:t>
        <a:bodyPr/>
        <a:lstStyle/>
        <a:p>
          <a:endParaRPr lang="en-US"/>
        </a:p>
      </dgm:t>
    </dgm:pt>
    <dgm:pt modelId="{EABC6140-FF37-4739-87AD-108177AEFF23}" type="sibTrans" cxnId="{19135BC4-5186-421C-935E-8C880BA30523}">
      <dgm:prSet/>
      <dgm:spPr/>
      <dgm:t>
        <a:bodyPr/>
        <a:lstStyle/>
        <a:p>
          <a:endParaRPr lang="en-US"/>
        </a:p>
      </dgm:t>
    </dgm:pt>
    <dgm:pt modelId="{38D997C3-6849-46BB-AAAC-70DF3DE5EFC1}" type="pres">
      <dgm:prSet presAssocID="{DA0BABD7-F154-400A-B37D-74CCBFF2DBF3}" presName="root" presStyleCnt="0">
        <dgm:presLayoutVars>
          <dgm:dir/>
          <dgm:resizeHandles val="exact"/>
        </dgm:presLayoutVars>
      </dgm:prSet>
      <dgm:spPr/>
    </dgm:pt>
    <dgm:pt modelId="{732CEE43-77F0-4C74-85D3-DDEFC90506B7}" type="pres">
      <dgm:prSet presAssocID="{B9C75300-EB30-4C9A-B0F7-7EE3BC4E2CD9}" presName="compNode" presStyleCnt="0"/>
      <dgm:spPr/>
    </dgm:pt>
    <dgm:pt modelId="{66D90DD5-C776-44AC-A14C-0D2FC3D6F1C2}" type="pres">
      <dgm:prSet presAssocID="{B9C75300-EB30-4C9A-B0F7-7EE3BC4E2C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F1AFB4B-DDE9-4B75-AFF5-D0817FA9AAC4}" type="pres">
      <dgm:prSet presAssocID="{B9C75300-EB30-4C9A-B0F7-7EE3BC4E2CD9}" presName="spaceRect" presStyleCnt="0"/>
      <dgm:spPr/>
    </dgm:pt>
    <dgm:pt modelId="{0E34A495-2010-4B47-A547-EEEF05EC636F}" type="pres">
      <dgm:prSet presAssocID="{B9C75300-EB30-4C9A-B0F7-7EE3BC4E2CD9}" presName="textRect" presStyleLbl="revTx" presStyleIdx="0" presStyleCnt="5">
        <dgm:presLayoutVars>
          <dgm:chMax val="1"/>
          <dgm:chPref val="1"/>
        </dgm:presLayoutVars>
      </dgm:prSet>
      <dgm:spPr/>
    </dgm:pt>
    <dgm:pt modelId="{6410103F-D008-4E1A-914C-8842A98602DC}" type="pres">
      <dgm:prSet presAssocID="{72C5612D-AB50-434E-B619-A66261F2A523}" presName="sibTrans" presStyleCnt="0"/>
      <dgm:spPr/>
    </dgm:pt>
    <dgm:pt modelId="{968FB038-312F-4D9F-95C8-6EA7D8F60DB8}" type="pres">
      <dgm:prSet presAssocID="{04952FA8-A8DA-4E4A-852B-99BACE2F0A76}" presName="compNode" presStyleCnt="0"/>
      <dgm:spPr/>
    </dgm:pt>
    <dgm:pt modelId="{DD054B07-9640-4F9E-AC3F-C7CA2A8E39D1}" type="pres">
      <dgm:prSet presAssocID="{04952FA8-A8DA-4E4A-852B-99BACE2F0A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2F72894-A187-4055-9916-1CEDCDE9978E}" type="pres">
      <dgm:prSet presAssocID="{04952FA8-A8DA-4E4A-852B-99BACE2F0A76}" presName="spaceRect" presStyleCnt="0"/>
      <dgm:spPr/>
    </dgm:pt>
    <dgm:pt modelId="{BB0E577A-241E-4DA5-914B-57655D0A0659}" type="pres">
      <dgm:prSet presAssocID="{04952FA8-A8DA-4E4A-852B-99BACE2F0A76}" presName="textRect" presStyleLbl="revTx" presStyleIdx="1" presStyleCnt="5">
        <dgm:presLayoutVars>
          <dgm:chMax val="1"/>
          <dgm:chPref val="1"/>
        </dgm:presLayoutVars>
      </dgm:prSet>
      <dgm:spPr/>
    </dgm:pt>
    <dgm:pt modelId="{51A3DA90-890A-408D-8EF8-6847C31D5117}" type="pres">
      <dgm:prSet presAssocID="{B32922E4-521E-4E4A-9AC7-13B903E94919}" presName="sibTrans" presStyleCnt="0"/>
      <dgm:spPr/>
    </dgm:pt>
    <dgm:pt modelId="{E271F606-FF0D-493D-B09E-765D4230B72E}" type="pres">
      <dgm:prSet presAssocID="{6F467598-23F7-44F7-B12A-B25DC5F10B37}" presName="compNode" presStyleCnt="0"/>
      <dgm:spPr/>
    </dgm:pt>
    <dgm:pt modelId="{E58A894E-7E18-4CFA-8D3B-F417E67729FF}" type="pres">
      <dgm:prSet presAssocID="{6F467598-23F7-44F7-B12A-B25DC5F10B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59F830CA-C999-4C36-A67D-237335815428}" type="pres">
      <dgm:prSet presAssocID="{6F467598-23F7-44F7-B12A-B25DC5F10B37}" presName="spaceRect" presStyleCnt="0"/>
      <dgm:spPr/>
    </dgm:pt>
    <dgm:pt modelId="{3795D06A-2100-47F3-BBDA-AD43D269006B}" type="pres">
      <dgm:prSet presAssocID="{6F467598-23F7-44F7-B12A-B25DC5F10B37}" presName="textRect" presStyleLbl="revTx" presStyleIdx="2" presStyleCnt="5">
        <dgm:presLayoutVars>
          <dgm:chMax val="1"/>
          <dgm:chPref val="1"/>
        </dgm:presLayoutVars>
      </dgm:prSet>
      <dgm:spPr/>
    </dgm:pt>
    <dgm:pt modelId="{B54D29D8-5359-4146-AFA8-89DFDD2FE992}" type="pres">
      <dgm:prSet presAssocID="{2C003D36-C08B-4C77-88D5-580609BB748B}" presName="sibTrans" presStyleCnt="0"/>
      <dgm:spPr/>
    </dgm:pt>
    <dgm:pt modelId="{278981E4-1096-4C32-92C1-17427C5FC5B1}" type="pres">
      <dgm:prSet presAssocID="{D3F418C9-20D5-4956-9FCF-1DBB19E62029}" presName="compNode" presStyleCnt="0"/>
      <dgm:spPr/>
    </dgm:pt>
    <dgm:pt modelId="{FF4AFDDB-FAB7-4D6F-8A93-FDD4AA5A7F05}" type="pres">
      <dgm:prSet presAssocID="{D3F418C9-20D5-4956-9FCF-1DBB19E620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2CDB7C9F-CEBB-424B-8DD2-B2925713C336}" type="pres">
      <dgm:prSet presAssocID="{D3F418C9-20D5-4956-9FCF-1DBB19E62029}" presName="spaceRect" presStyleCnt="0"/>
      <dgm:spPr/>
    </dgm:pt>
    <dgm:pt modelId="{78DC097F-F5EA-4B28-AB61-A7B9686EF4FA}" type="pres">
      <dgm:prSet presAssocID="{D3F418C9-20D5-4956-9FCF-1DBB19E62029}" presName="textRect" presStyleLbl="revTx" presStyleIdx="3" presStyleCnt="5">
        <dgm:presLayoutVars>
          <dgm:chMax val="1"/>
          <dgm:chPref val="1"/>
        </dgm:presLayoutVars>
      </dgm:prSet>
      <dgm:spPr/>
    </dgm:pt>
    <dgm:pt modelId="{701D0F70-5315-4D1B-BD68-F908C935C290}" type="pres">
      <dgm:prSet presAssocID="{4F92E299-04B1-4124-8D52-0EEDE357D5AA}" presName="sibTrans" presStyleCnt="0"/>
      <dgm:spPr/>
    </dgm:pt>
    <dgm:pt modelId="{6A2703D3-1759-4C43-A14F-DAA97F209048}" type="pres">
      <dgm:prSet presAssocID="{90681586-DF11-482A-8938-72FEA0EEA760}" presName="compNode" presStyleCnt="0"/>
      <dgm:spPr/>
    </dgm:pt>
    <dgm:pt modelId="{9279642F-D657-43C0-856F-5BC7699FD022}" type="pres">
      <dgm:prSet presAssocID="{90681586-DF11-482A-8938-72FEA0EEA76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2E417CC8-6AF3-400E-87FC-0077F0A6DA90}" type="pres">
      <dgm:prSet presAssocID="{90681586-DF11-482A-8938-72FEA0EEA760}" presName="spaceRect" presStyleCnt="0"/>
      <dgm:spPr/>
    </dgm:pt>
    <dgm:pt modelId="{42E4DD64-84C4-4AED-BE43-5DBF6283981F}" type="pres">
      <dgm:prSet presAssocID="{90681586-DF11-482A-8938-72FEA0EEA76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EA6101E-DACD-4821-BD8E-4E0F8B3CEF90}" srcId="{DA0BABD7-F154-400A-B37D-74CCBFF2DBF3}" destId="{04952FA8-A8DA-4E4A-852B-99BACE2F0A76}" srcOrd="1" destOrd="0" parTransId="{6F33030E-AF88-425E-BC40-FDE19FEC852F}" sibTransId="{B32922E4-521E-4E4A-9AC7-13B903E94919}"/>
    <dgm:cxn modelId="{4172C03A-C971-49A1-AEE5-0528632138B2}" srcId="{DA0BABD7-F154-400A-B37D-74CCBFF2DBF3}" destId="{6F467598-23F7-44F7-B12A-B25DC5F10B37}" srcOrd="2" destOrd="0" parTransId="{53B415B8-2B3C-4411-99A7-206B4FA3CEFC}" sibTransId="{2C003D36-C08B-4C77-88D5-580609BB748B}"/>
    <dgm:cxn modelId="{6ADAA078-26C5-40A8-9C56-C869C78154D5}" type="presOf" srcId="{DA0BABD7-F154-400A-B37D-74CCBFF2DBF3}" destId="{38D997C3-6849-46BB-AAAC-70DF3DE5EFC1}" srcOrd="0" destOrd="0" presId="urn:microsoft.com/office/officeart/2018/2/layout/IconLabelList"/>
    <dgm:cxn modelId="{3A01EA59-E52F-47AE-A20C-7C88775A3822}" type="presOf" srcId="{04952FA8-A8DA-4E4A-852B-99BACE2F0A76}" destId="{BB0E577A-241E-4DA5-914B-57655D0A0659}" srcOrd="0" destOrd="0" presId="urn:microsoft.com/office/officeart/2018/2/layout/IconLabelList"/>
    <dgm:cxn modelId="{2BA1A48A-B58A-4C3C-9EFE-DD1B2DD9ADC9}" srcId="{DA0BABD7-F154-400A-B37D-74CCBFF2DBF3}" destId="{D3F418C9-20D5-4956-9FCF-1DBB19E62029}" srcOrd="3" destOrd="0" parTransId="{FD7B86D0-C67A-47E4-94FA-2CDB845D3A17}" sibTransId="{4F92E299-04B1-4124-8D52-0EEDE357D5AA}"/>
    <dgm:cxn modelId="{ABD44491-73B3-4CB0-A44C-EDCF9F2209A0}" type="presOf" srcId="{D3F418C9-20D5-4956-9FCF-1DBB19E62029}" destId="{78DC097F-F5EA-4B28-AB61-A7B9686EF4FA}" srcOrd="0" destOrd="0" presId="urn:microsoft.com/office/officeart/2018/2/layout/IconLabelList"/>
    <dgm:cxn modelId="{58A5F795-23D4-47A5-8F74-057971C74C60}" srcId="{DA0BABD7-F154-400A-B37D-74CCBFF2DBF3}" destId="{B9C75300-EB30-4C9A-B0F7-7EE3BC4E2CD9}" srcOrd="0" destOrd="0" parTransId="{F8FE9F18-DF82-4D64-BAF4-98B04AB391A0}" sibTransId="{72C5612D-AB50-434E-B619-A66261F2A523}"/>
    <dgm:cxn modelId="{4BB34DA2-CE0E-4286-9751-31A831226EC6}" type="presOf" srcId="{6F467598-23F7-44F7-B12A-B25DC5F10B37}" destId="{3795D06A-2100-47F3-BBDA-AD43D269006B}" srcOrd="0" destOrd="0" presId="urn:microsoft.com/office/officeart/2018/2/layout/IconLabelList"/>
    <dgm:cxn modelId="{19135BC4-5186-421C-935E-8C880BA30523}" srcId="{DA0BABD7-F154-400A-B37D-74CCBFF2DBF3}" destId="{90681586-DF11-482A-8938-72FEA0EEA760}" srcOrd="4" destOrd="0" parTransId="{A93544E3-6D0F-4FF0-85E1-09D2AEC154DD}" sibTransId="{EABC6140-FF37-4739-87AD-108177AEFF23}"/>
    <dgm:cxn modelId="{19531BE2-29FF-4474-97B1-E05445A6B431}" type="presOf" srcId="{90681586-DF11-482A-8938-72FEA0EEA760}" destId="{42E4DD64-84C4-4AED-BE43-5DBF6283981F}" srcOrd="0" destOrd="0" presId="urn:microsoft.com/office/officeart/2018/2/layout/IconLabelList"/>
    <dgm:cxn modelId="{093215E9-FC91-4B9A-80D1-4BD12C108AAC}" type="presOf" srcId="{B9C75300-EB30-4C9A-B0F7-7EE3BC4E2CD9}" destId="{0E34A495-2010-4B47-A547-EEEF05EC636F}" srcOrd="0" destOrd="0" presId="urn:microsoft.com/office/officeart/2018/2/layout/IconLabelList"/>
    <dgm:cxn modelId="{8391F57E-AF8C-49BD-ABBD-3AF5082D7332}" type="presParOf" srcId="{38D997C3-6849-46BB-AAAC-70DF3DE5EFC1}" destId="{732CEE43-77F0-4C74-85D3-DDEFC90506B7}" srcOrd="0" destOrd="0" presId="urn:microsoft.com/office/officeart/2018/2/layout/IconLabelList"/>
    <dgm:cxn modelId="{62BDD07B-12A5-40B8-AE28-62D62A98DFF8}" type="presParOf" srcId="{732CEE43-77F0-4C74-85D3-DDEFC90506B7}" destId="{66D90DD5-C776-44AC-A14C-0D2FC3D6F1C2}" srcOrd="0" destOrd="0" presId="urn:microsoft.com/office/officeart/2018/2/layout/IconLabelList"/>
    <dgm:cxn modelId="{BC0DCD77-0346-48F5-B753-B9B0DD47FB33}" type="presParOf" srcId="{732CEE43-77F0-4C74-85D3-DDEFC90506B7}" destId="{FF1AFB4B-DDE9-4B75-AFF5-D0817FA9AAC4}" srcOrd="1" destOrd="0" presId="urn:microsoft.com/office/officeart/2018/2/layout/IconLabelList"/>
    <dgm:cxn modelId="{D9F289A2-7585-487E-8F37-4EECD25C21D1}" type="presParOf" srcId="{732CEE43-77F0-4C74-85D3-DDEFC90506B7}" destId="{0E34A495-2010-4B47-A547-EEEF05EC636F}" srcOrd="2" destOrd="0" presId="urn:microsoft.com/office/officeart/2018/2/layout/IconLabelList"/>
    <dgm:cxn modelId="{6BC97D73-7968-4883-8693-AD67828569F4}" type="presParOf" srcId="{38D997C3-6849-46BB-AAAC-70DF3DE5EFC1}" destId="{6410103F-D008-4E1A-914C-8842A98602DC}" srcOrd="1" destOrd="0" presId="urn:microsoft.com/office/officeart/2018/2/layout/IconLabelList"/>
    <dgm:cxn modelId="{3DF1D178-B40F-416F-9AE3-599D4A4E9618}" type="presParOf" srcId="{38D997C3-6849-46BB-AAAC-70DF3DE5EFC1}" destId="{968FB038-312F-4D9F-95C8-6EA7D8F60DB8}" srcOrd="2" destOrd="0" presId="urn:microsoft.com/office/officeart/2018/2/layout/IconLabelList"/>
    <dgm:cxn modelId="{6BE98BC9-E97F-4957-8DDC-F8EFB860A9F2}" type="presParOf" srcId="{968FB038-312F-4D9F-95C8-6EA7D8F60DB8}" destId="{DD054B07-9640-4F9E-AC3F-C7CA2A8E39D1}" srcOrd="0" destOrd="0" presId="urn:microsoft.com/office/officeart/2018/2/layout/IconLabelList"/>
    <dgm:cxn modelId="{1D740260-FA0C-45BF-B7E1-7C63BA41F402}" type="presParOf" srcId="{968FB038-312F-4D9F-95C8-6EA7D8F60DB8}" destId="{32F72894-A187-4055-9916-1CEDCDE9978E}" srcOrd="1" destOrd="0" presId="urn:microsoft.com/office/officeart/2018/2/layout/IconLabelList"/>
    <dgm:cxn modelId="{E30FA7F8-2916-45A1-9297-CB09527FC8B8}" type="presParOf" srcId="{968FB038-312F-4D9F-95C8-6EA7D8F60DB8}" destId="{BB0E577A-241E-4DA5-914B-57655D0A0659}" srcOrd="2" destOrd="0" presId="urn:microsoft.com/office/officeart/2018/2/layout/IconLabelList"/>
    <dgm:cxn modelId="{E2DCAD5D-C931-4F5F-9793-B9AB9338532F}" type="presParOf" srcId="{38D997C3-6849-46BB-AAAC-70DF3DE5EFC1}" destId="{51A3DA90-890A-408D-8EF8-6847C31D5117}" srcOrd="3" destOrd="0" presId="urn:microsoft.com/office/officeart/2018/2/layout/IconLabelList"/>
    <dgm:cxn modelId="{59612114-DD6A-4E56-959C-70527DC2DB82}" type="presParOf" srcId="{38D997C3-6849-46BB-AAAC-70DF3DE5EFC1}" destId="{E271F606-FF0D-493D-B09E-765D4230B72E}" srcOrd="4" destOrd="0" presId="urn:microsoft.com/office/officeart/2018/2/layout/IconLabelList"/>
    <dgm:cxn modelId="{9B509E6E-2158-4815-B4FF-533D6B83C7B2}" type="presParOf" srcId="{E271F606-FF0D-493D-B09E-765D4230B72E}" destId="{E58A894E-7E18-4CFA-8D3B-F417E67729FF}" srcOrd="0" destOrd="0" presId="urn:microsoft.com/office/officeart/2018/2/layout/IconLabelList"/>
    <dgm:cxn modelId="{89C4726F-3B2B-4824-9934-3117739480AC}" type="presParOf" srcId="{E271F606-FF0D-493D-B09E-765D4230B72E}" destId="{59F830CA-C999-4C36-A67D-237335815428}" srcOrd="1" destOrd="0" presId="urn:microsoft.com/office/officeart/2018/2/layout/IconLabelList"/>
    <dgm:cxn modelId="{459624AB-BC50-4B61-90BD-D827CDF996D7}" type="presParOf" srcId="{E271F606-FF0D-493D-B09E-765D4230B72E}" destId="{3795D06A-2100-47F3-BBDA-AD43D269006B}" srcOrd="2" destOrd="0" presId="urn:microsoft.com/office/officeart/2018/2/layout/IconLabelList"/>
    <dgm:cxn modelId="{46203F03-71EB-4459-9369-09FB9799DAF0}" type="presParOf" srcId="{38D997C3-6849-46BB-AAAC-70DF3DE5EFC1}" destId="{B54D29D8-5359-4146-AFA8-89DFDD2FE992}" srcOrd="5" destOrd="0" presId="urn:microsoft.com/office/officeart/2018/2/layout/IconLabelList"/>
    <dgm:cxn modelId="{86BA5410-0DF8-434F-9512-6B50E37CDA3B}" type="presParOf" srcId="{38D997C3-6849-46BB-AAAC-70DF3DE5EFC1}" destId="{278981E4-1096-4C32-92C1-17427C5FC5B1}" srcOrd="6" destOrd="0" presId="urn:microsoft.com/office/officeart/2018/2/layout/IconLabelList"/>
    <dgm:cxn modelId="{7300179D-5D26-4756-8D56-CDE63FB38D00}" type="presParOf" srcId="{278981E4-1096-4C32-92C1-17427C5FC5B1}" destId="{FF4AFDDB-FAB7-4D6F-8A93-FDD4AA5A7F05}" srcOrd="0" destOrd="0" presId="urn:microsoft.com/office/officeart/2018/2/layout/IconLabelList"/>
    <dgm:cxn modelId="{F5B81CD1-A106-4EFA-9BBF-8B5C9B6B490F}" type="presParOf" srcId="{278981E4-1096-4C32-92C1-17427C5FC5B1}" destId="{2CDB7C9F-CEBB-424B-8DD2-B2925713C336}" srcOrd="1" destOrd="0" presId="urn:microsoft.com/office/officeart/2018/2/layout/IconLabelList"/>
    <dgm:cxn modelId="{B22C0277-81F5-408A-B644-34D6D89707C7}" type="presParOf" srcId="{278981E4-1096-4C32-92C1-17427C5FC5B1}" destId="{78DC097F-F5EA-4B28-AB61-A7B9686EF4FA}" srcOrd="2" destOrd="0" presId="urn:microsoft.com/office/officeart/2018/2/layout/IconLabelList"/>
    <dgm:cxn modelId="{E6FA71D4-6EBB-4DA1-978D-AA3D34CBB210}" type="presParOf" srcId="{38D997C3-6849-46BB-AAAC-70DF3DE5EFC1}" destId="{701D0F70-5315-4D1B-BD68-F908C935C290}" srcOrd="7" destOrd="0" presId="urn:microsoft.com/office/officeart/2018/2/layout/IconLabelList"/>
    <dgm:cxn modelId="{9617ECDD-2447-479F-9259-3965DE1D4EBB}" type="presParOf" srcId="{38D997C3-6849-46BB-AAAC-70DF3DE5EFC1}" destId="{6A2703D3-1759-4C43-A14F-DAA97F209048}" srcOrd="8" destOrd="0" presId="urn:microsoft.com/office/officeart/2018/2/layout/IconLabelList"/>
    <dgm:cxn modelId="{5F1ABF15-14D5-47E8-A5C1-490AC738373E}" type="presParOf" srcId="{6A2703D3-1759-4C43-A14F-DAA97F209048}" destId="{9279642F-D657-43C0-856F-5BC7699FD022}" srcOrd="0" destOrd="0" presId="urn:microsoft.com/office/officeart/2018/2/layout/IconLabelList"/>
    <dgm:cxn modelId="{18A16C90-B350-4E4C-A7C0-FDD5A6C7633F}" type="presParOf" srcId="{6A2703D3-1759-4C43-A14F-DAA97F209048}" destId="{2E417CC8-6AF3-400E-87FC-0077F0A6DA90}" srcOrd="1" destOrd="0" presId="urn:microsoft.com/office/officeart/2018/2/layout/IconLabelList"/>
    <dgm:cxn modelId="{79AB27AA-091C-44CE-B039-9F4FBDD3D4F9}" type="presParOf" srcId="{6A2703D3-1759-4C43-A14F-DAA97F209048}" destId="{42E4DD64-84C4-4AED-BE43-5DBF6283981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7E2723-C4AF-444A-9E3F-FBC7783E17E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6A13A7-2440-46DD-83FB-A3CC635D3551}">
      <dgm:prSet/>
      <dgm:spPr/>
      <dgm:t>
        <a:bodyPr/>
        <a:lstStyle/>
        <a:p>
          <a:r>
            <a:rPr lang="en-US" dirty="0"/>
            <a:t>Log into Moodle</a:t>
          </a:r>
        </a:p>
      </dgm:t>
    </dgm:pt>
    <dgm:pt modelId="{8058F94B-A1F5-46F9-A4E7-556411978EFD}" type="parTrans" cxnId="{E85A774F-A483-43A9-9B25-23705745B31A}">
      <dgm:prSet/>
      <dgm:spPr/>
      <dgm:t>
        <a:bodyPr/>
        <a:lstStyle/>
        <a:p>
          <a:endParaRPr lang="en-US"/>
        </a:p>
      </dgm:t>
    </dgm:pt>
    <dgm:pt modelId="{3FB62704-3D4B-4D82-A99A-EAB8E0BD6776}" type="sibTrans" cxnId="{E85A774F-A483-43A9-9B25-23705745B31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0121902-49EB-4EE2-B30D-9A08D913B8AC}">
      <dgm:prSet/>
      <dgm:spPr/>
      <dgm:t>
        <a:bodyPr/>
        <a:lstStyle/>
        <a:p>
          <a:pPr rtl="0"/>
          <a:r>
            <a:rPr lang="en-US" dirty="0"/>
            <a:t>Select this module</a:t>
          </a:r>
          <a:r>
            <a:rPr lang="en-US" dirty="0">
              <a:latin typeface="Bierstadt"/>
            </a:rPr>
            <a:t>, then select FORUMS</a:t>
          </a:r>
        </a:p>
      </dgm:t>
    </dgm:pt>
    <dgm:pt modelId="{5A25B5FC-CABF-4562-8A87-62FD7D25C9C6}" type="parTrans" cxnId="{8CAEA3F3-6275-46D8-8F02-1160E6500213}">
      <dgm:prSet/>
      <dgm:spPr/>
      <dgm:t>
        <a:bodyPr/>
        <a:lstStyle/>
        <a:p>
          <a:endParaRPr lang="en-US"/>
        </a:p>
      </dgm:t>
    </dgm:pt>
    <dgm:pt modelId="{601B3122-B96B-4732-8401-C3302F1FA736}" type="sibTrans" cxnId="{8CAEA3F3-6275-46D8-8F02-1160E650021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39FCDDF-278A-4859-9049-5390E1494659}">
      <dgm:prSet/>
      <dgm:spPr/>
      <dgm:t>
        <a:bodyPr/>
        <a:lstStyle/>
        <a:p>
          <a:pPr rtl="0"/>
          <a:r>
            <a:rPr lang="en-US" dirty="0"/>
            <a:t>Write </a:t>
          </a:r>
          <a:r>
            <a:rPr lang="en-US" dirty="0">
              <a:latin typeface="Bierstadt"/>
            </a:rPr>
            <a:t>around 50</a:t>
          </a:r>
          <a:r>
            <a:rPr lang="en-US" dirty="0"/>
            <a:t> words to explain </a:t>
          </a:r>
          <a:r>
            <a:rPr lang="en-US" dirty="0">
              <a:latin typeface="Bierstadt"/>
            </a:rPr>
            <a:t>why refencing within academia is important</a:t>
          </a:r>
          <a:endParaRPr lang="en-US" dirty="0"/>
        </a:p>
      </dgm:t>
    </dgm:pt>
    <dgm:pt modelId="{A376ADBB-F930-44EB-BEEA-498A513B0A3F}" type="parTrans" cxnId="{F400F058-D771-4E32-A783-9C0EADFF3C93}">
      <dgm:prSet/>
      <dgm:spPr/>
      <dgm:t>
        <a:bodyPr/>
        <a:lstStyle/>
        <a:p>
          <a:endParaRPr lang="en-US"/>
        </a:p>
      </dgm:t>
    </dgm:pt>
    <dgm:pt modelId="{C36BA26B-53F9-4C96-9AC2-1541C5DF4C35}" type="sibTrans" cxnId="{F400F058-D771-4E32-A783-9C0EADFF3C9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2673270-D488-46E3-A2DD-FE250651D889}">
      <dgm:prSet phldr="0"/>
      <dgm:spPr/>
      <dgm:t>
        <a:bodyPr/>
        <a:lstStyle/>
        <a:p>
          <a:r>
            <a:rPr lang="en-US" dirty="0"/>
            <a:t>Post to the forum </a:t>
          </a:r>
          <a:r>
            <a:rPr lang="en-US" dirty="0">
              <a:latin typeface="Bierstadt"/>
            </a:rPr>
            <a:t>entitled</a:t>
          </a:r>
          <a:r>
            <a:rPr lang="en-US" dirty="0"/>
            <a:t> </a:t>
          </a:r>
          <a:r>
            <a:rPr lang="en-US" dirty="0">
              <a:latin typeface="Bierstadt"/>
            </a:rPr>
            <a:t>"Importance of referencing"</a:t>
          </a:r>
          <a:r>
            <a:rPr lang="en-US" dirty="0"/>
            <a:t> </a:t>
          </a:r>
          <a:endParaRPr lang="en-GB" dirty="0"/>
        </a:p>
      </dgm:t>
    </dgm:pt>
    <dgm:pt modelId="{3D8C7ADB-2B4A-4C90-A1F0-4945FD2EEBE6}" type="parTrans" cxnId="{525FA63F-E4A9-4C4F-B9ED-4B91B8C29F75}">
      <dgm:prSet/>
      <dgm:spPr/>
    </dgm:pt>
    <dgm:pt modelId="{43FCCB16-1EBF-4D5F-BC83-20D6D5558C23}" type="sibTrans" cxnId="{525FA63F-E4A9-4C4F-B9ED-4B91B8C29F75}">
      <dgm:prSet phldrT="3" phldr="0"/>
      <dgm:spPr/>
      <dgm:t>
        <a:bodyPr/>
        <a:lstStyle/>
        <a:p>
          <a:r>
            <a:rPr lang="en-GB"/>
            <a:t>3</a:t>
          </a:r>
        </a:p>
      </dgm:t>
    </dgm:pt>
    <dgm:pt modelId="{42D5D720-2539-498D-9AE7-70B5CC871811}" type="pres">
      <dgm:prSet presAssocID="{917E2723-C4AF-444A-9E3F-FBC7783E17E1}" presName="Name0" presStyleCnt="0">
        <dgm:presLayoutVars>
          <dgm:animLvl val="lvl"/>
          <dgm:resizeHandles val="exact"/>
        </dgm:presLayoutVars>
      </dgm:prSet>
      <dgm:spPr/>
    </dgm:pt>
    <dgm:pt modelId="{23ECBB6A-A51C-44AC-9EAD-4B9C4A9C8281}" type="pres">
      <dgm:prSet presAssocID="{9B6A13A7-2440-46DD-83FB-A3CC635D3551}" presName="compositeNode" presStyleCnt="0">
        <dgm:presLayoutVars>
          <dgm:bulletEnabled val="1"/>
        </dgm:presLayoutVars>
      </dgm:prSet>
      <dgm:spPr/>
    </dgm:pt>
    <dgm:pt modelId="{D28E86CE-39F0-4D85-BD5F-BC4A06AAFE3E}" type="pres">
      <dgm:prSet presAssocID="{9B6A13A7-2440-46DD-83FB-A3CC635D3551}" presName="bgRect" presStyleLbl="bgAccFollowNode1" presStyleIdx="0" presStyleCnt="4"/>
      <dgm:spPr/>
    </dgm:pt>
    <dgm:pt modelId="{A05E0DE9-39CC-46C6-A7D1-42372C523DA6}" type="pres">
      <dgm:prSet presAssocID="{3FB62704-3D4B-4D82-A99A-EAB8E0BD6776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845C876D-5CCF-4C76-95D4-49E27B03B0E7}" type="pres">
      <dgm:prSet presAssocID="{9B6A13A7-2440-46DD-83FB-A3CC635D3551}" presName="bottomLine" presStyleLbl="alignNode1" presStyleIdx="1" presStyleCnt="8">
        <dgm:presLayoutVars/>
      </dgm:prSet>
      <dgm:spPr/>
    </dgm:pt>
    <dgm:pt modelId="{2B5D6523-A831-47D0-BA00-F4E5867FF774}" type="pres">
      <dgm:prSet presAssocID="{9B6A13A7-2440-46DD-83FB-A3CC635D3551}" presName="nodeText" presStyleLbl="bgAccFollowNode1" presStyleIdx="0" presStyleCnt="4">
        <dgm:presLayoutVars>
          <dgm:bulletEnabled val="1"/>
        </dgm:presLayoutVars>
      </dgm:prSet>
      <dgm:spPr/>
    </dgm:pt>
    <dgm:pt modelId="{F35407E5-09F0-4620-8643-BF8127568BD3}" type="pres">
      <dgm:prSet presAssocID="{3FB62704-3D4B-4D82-A99A-EAB8E0BD6776}" presName="sibTrans" presStyleCnt="0"/>
      <dgm:spPr/>
    </dgm:pt>
    <dgm:pt modelId="{1D65E72C-0289-488F-895C-70027F13022D}" type="pres">
      <dgm:prSet presAssocID="{40121902-49EB-4EE2-B30D-9A08D913B8AC}" presName="compositeNode" presStyleCnt="0">
        <dgm:presLayoutVars>
          <dgm:bulletEnabled val="1"/>
        </dgm:presLayoutVars>
      </dgm:prSet>
      <dgm:spPr/>
    </dgm:pt>
    <dgm:pt modelId="{8747EAFA-9D35-4848-8F17-20EAC6B1F549}" type="pres">
      <dgm:prSet presAssocID="{40121902-49EB-4EE2-B30D-9A08D913B8AC}" presName="bgRect" presStyleLbl="bgAccFollowNode1" presStyleIdx="1" presStyleCnt="4"/>
      <dgm:spPr/>
    </dgm:pt>
    <dgm:pt modelId="{BB3D5CA4-C369-4041-898B-2221061413C6}" type="pres">
      <dgm:prSet presAssocID="{601B3122-B96B-4732-8401-C3302F1FA736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E17B6B94-A051-4131-91E6-9FBAD6792059}" type="pres">
      <dgm:prSet presAssocID="{40121902-49EB-4EE2-B30D-9A08D913B8AC}" presName="bottomLine" presStyleLbl="alignNode1" presStyleIdx="3" presStyleCnt="8">
        <dgm:presLayoutVars/>
      </dgm:prSet>
      <dgm:spPr/>
    </dgm:pt>
    <dgm:pt modelId="{3599C00B-1675-4B09-A618-9EF7C51F8DE7}" type="pres">
      <dgm:prSet presAssocID="{40121902-49EB-4EE2-B30D-9A08D913B8AC}" presName="nodeText" presStyleLbl="bgAccFollowNode1" presStyleIdx="1" presStyleCnt="4">
        <dgm:presLayoutVars>
          <dgm:bulletEnabled val="1"/>
        </dgm:presLayoutVars>
      </dgm:prSet>
      <dgm:spPr/>
    </dgm:pt>
    <dgm:pt modelId="{70068697-1678-49BE-AC55-F184B9A1C03E}" type="pres">
      <dgm:prSet presAssocID="{601B3122-B96B-4732-8401-C3302F1FA736}" presName="sibTrans" presStyleCnt="0"/>
      <dgm:spPr/>
    </dgm:pt>
    <dgm:pt modelId="{FDA315A2-2BF0-40D1-8770-552EF2CB7815}" type="pres">
      <dgm:prSet presAssocID="{12673270-D488-46E3-A2DD-FE250651D889}" presName="compositeNode" presStyleCnt="0">
        <dgm:presLayoutVars>
          <dgm:bulletEnabled val="1"/>
        </dgm:presLayoutVars>
      </dgm:prSet>
      <dgm:spPr/>
    </dgm:pt>
    <dgm:pt modelId="{BCAD8A0D-F203-43A6-A93B-10533ABB6462}" type="pres">
      <dgm:prSet presAssocID="{12673270-D488-46E3-A2DD-FE250651D889}" presName="bgRect" presStyleLbl="bgAccFollowNode1" presStyleIdx="2" presStyleCnt="4"/>
      <dgm:spPr/>
    </dgm:pt>
    <dgm:pt modelId="{E81B37CD-BCF4-4AB6-B122-A4D16B398ADB}" type="pres">
      <dgm:prSet presAssocID="{43FCCB16-1EBF-4D5F-BC83-20D6D5558C23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1BD3D68-29E9-4EE7-B6E3-240B3B5561D0}" type="pres">
      <dgm:prSet presAssocID="{12673270-D488-46E3-A2DD-FE250651D889}" presName="bottomLine" presStyleLbl="alignNode1" presStyleIdx="5" presStyleCnt="8">
        <dgm:presLayoutVars/>
      </dgm:prSet>
      <dgm:spPr/>
    </dgm:pt>
    <dgm:pt modelId="{93368EB1-40C0-40BA-8E98-9380130C0AD6}" type="pres">
      <dgm:prSet presAssocID="{12673270-D488-46E3-A2DD-FE250651D889}" presName="nodeText" presStyleLbl="bgAccFollowNode1" presStyleIdx="2" presStyleCnt="4">
        <dgm:presLayoutVars>
          <dgm:bulletEnabled val="1"/>
        </dgm:presLayoutVars>
      </dgm:prSet>
      <dgm:spPr/>
    </dgm:pt>
    <dgm:pt modelId="{DD1079B4-7C38-4E58-B065-5593B8B2C2B9}" type="pres">
      <dgm:prSet presAssocID="{43FCCB16-1EBF-4D5F-BC83-20D6D5558C23}" presName="sibTrans" presStyleCnt="0"/>
      <dgm:spPr/>
    </dgm:pt>
    <dgm:pt modelId="{4058D718-CC15-486F-8C76-1BB0C1F57252}" type="pres">
      <dgm:prSet presAssocID="{E39FCDDF-278A-4859-9049-5390E1494659}" presName="compositeNode" presStyleCnt="0">
        <dgm:presLayoutVars>
          <dgm:bulletEnabled val="1"/>
        </dgm:presLayoutVars>
      </dgm:prSet>
      <dgm:spPr/>
    </dgm:pt>
    <dgm:pt modelId="{36225A4F-8348-4AFA-AE2A-451B380BED76}" type="pres">
      <dgm:prSet presAssocID="{E39FCDDF-278A-4859-9049-5390E1494659}" presName="bgRect" presStyleLbl="bgAccFollowNode1" presStyleIdx="3" presStyleCnt="4"/>
      <dgm:spPr/>
    </dgm:pt>
    <dgm:pt modelId="{FE009CF8-A292-4FD0-86E7-CC33C94B87FD}" type="pres">
      <dgm:prSet presAssocID="{C36BA26B-53F9-4C96-9AC2-1541C5DF4C35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A093F31C-79AF-4D3E-AABF-E5ADC97483E7}" type="pres">
      <dgm:prSet presAssocID="{E39FCDDF-278A-4859-9049-5390E1494659}" presName="bottomLine" presStyleLbl="alignNode1" presStyleIdx="7" presStyleCnt="8">
        <dgm:presLayoutVars/>
      </dgm:prSet>
      <dgm:spPr/>
    </dgm:pt>
    <dgm:pt modelId="{9D4B24AD-A869-4A64-98CE-5D0265E41B7D}" type="pres">
      <dgm:prSet presAssocID="{E39FCDDF-278A-4859-9049-5390E1494659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56FA2F06-8411-4E0B-B405-C070FCA15332}" type="presOf" srcId="{601B3122-B96B-4732-8401-C3302F1FA736}" destId="{BB3D5CA4-C369-4041-898B-2221061413C6}" srcOrd="0" destOrd="0" presId="urn:microsoft.com/office/officeart/2016/7/layout/BasicLinearProcessNumbered"/>
    <dgm:cxn modelId="{CE82DF06-F140-40A6-9090-8FBB20014B3A}" type="presOf" srcId="{40121902-49EB-4EE2-B30D-9A08D913B8AC}" destId="{8747EAFA-9D35-4848-8F17-20EAC6B1F549}" srcOrd="0" destOrd="0" presId="urn:microsoft.com/office/officeart/2016/7/layout/BasicLinearProcessNumbered"/>
    <dgm:cxn modelId="{1F44991A-D73B-419E-833D-7CD07235DC62}" type="presOf" srcId="{12673270-D488-46E3-A2DD-FE250651D889}" destId="{93368EB1-40C0-40BA-8E98-9380130C0AD6}" srcOrd="1" destOrd="0" presId="urn:microsoft.com/office/officeart/2016/7/layout/BasicLinearProcessNumbered"/>
    <dgm:cxn modelId="{E20D4624-9D52-475F-9F4C-4C3961DB7154}" type="presOf" srcId="{9B6A13A7-2440-46DD-83FB-A3CC635D3551}" destId="{2B5D6523-A831-47D0-BA00-F4E5867FF774}" srcOrd="1" destOrd="0" presId="urn:microsoft.com/office/officeart/2016/7/layout/BasicLinearProcessNumbered"/>
    <dgm:cxn modelId="{08F2CC25-2BB6-49A4-87F4-35D825E393CF}" type="presOf" srcId="{40121902-49EB-4EE2-B30D-9A08D913B8AC}" destId="{3599C00B-1675-4B09-A618-9EF7C51F8DE7}" srcOrd="1" destOrd="0" presId="urn:microsoft.com/office/officeart/2016/7/layout/BasicLinearProcessNumbered"/>
    <dgm:cxn modelId="{525FA63F-E4A9-4C4F-B9ED-4B91B8C29F75}" srcId="{917E2723-C4AF-444A-9E3F-FBC7783E17E1}" destId="{12673270-D488-46E3-A2DD-FE250651D889}" srcOrd="2" destOrd="0" parTransId="{3D8C7ADB-2B4A-4C90-A1F0-4945FD2EEBE6}" sibTransId="{43FCCB16-1EBF-4D5F-BC83-20D6D5558C23}"/>
    <dgm:cxn modelId="{A38D155B-3082-4A8F-AFC1-642BDECDC85E}" type="presOf" srcId="{E39FCDDF-278A-4859-9049-5390E1494659}" destId="{9D4B24AD-A869-4A64-98CE-5D0265E41B7D}" srcOrd="1" destOrd="0" presId="urn:microsoft.com/office/officeart/2016/7/layout/BasicLinearProcessNumbered"/>
    <dgm:cxn modelId="{2C353843-3900-4482-A003-AC9C62AEB46A}" type="presOf" srcId="{917E2723-C4AF-444A-9E3F-FBC7783E17E1}" destId="{42D5D720-2539-498D-9AE7-70B5CC871811}" srcOrd="0" destOrd="0" presId="urn:microsoft.com/office/officeart/2016/7/layout/BasicLinearProcessNumbered"/>
    <dgm:cxn modelId="{B2F30748-20B9-4E1D-B5EF-F382C7B570E4}" type="presOf" srcId="{43FCCB16-1EBF-4D5F-BC83-20D6D5558C23}" destId="{E81B37CD-BCF4-4AB6-B122-A4D16B398ADB}" srcOrd="0" destOrd="0" presId="urn:microsoft.com/office/officeart/2016/7/layout/BasicLinearProcessNumbered"/>
    <dgm:cxn modelId="{AC6CDF49-9C1E-48CD-A006-75A0D6A8BC54}" type="presOf" srcId="{12673270-D488-46E3-A2DD-FE250651D889}" destId="{BCAD8A0D-F203-43A6-A93B-10533ABB6462}" srcOrd="0" destOrd="0" presId="urn:microsoft.com/office/officeart/2016/7/layout/BasicLinearProcessNumbered"/>
    <dgm:cxn modelId="{E85A774F-A483-43A9-9B25-23705745B31A}" srcId="{917E2723-C4AF-444A-9E3F-FBC7783E17E1}" destId="{9B6A13A7-2440-46DD-83FB-A3CC635D3551}" srcOrd="0" destOrd="0" parTransId="{8058F94B-A1F5-46F9-A4E7-556411978EFD}" sibTransId="{3FB62704-3D4B-4D82-A99A-EAB8E0BD6776}"/>
    <dgm:cxn modelId="{F400F058-D771-4E32-A783-9C0EADFF3C93}" srcId="{917E2723-C4AF-444A-9E3F-FBC7783E17E1}" destId="{E39FCDDF-278A-4859-9049-5390E1494659}" srcOrd="3" destOrd="0" parTransId="{A376ADBB-F930-44EB-BEEA-498A513B0A3F}" sibTransId="{C36BA26B-53F9-4C96-9AC2-1541C5DF4C35}"/>
    <dgm:cxn modelId="{FBC80FAA-385E-44A0-9F91-8C1E62C2AA79}" type="presOf" srcId="{3FB62704-3D4B-4D82-A99A-EAB8E0BD6776}" destId="{A05E0DE9-39CC-46C6-A7D1-42372C523DA6}" srcOrd="0" destOrd="0" presId="urn:microsoft.com/office/officeart/2016/7/layout/BasicLinearProcessNumbered"/>
    <dgm:cxn modelId="{04B074BD-12F1-4CC9-8872-3751B3243372}" type="presOf" srcId="{9B6A13A7-2440-46DD-83FB-A3CC635D3551}" destId="{D28E86CE-39F0-4D85-BD5F-BC4A06AAFE3E}" srcOrd="0" destOrd="0" presId="urn:microsoft.com/office/officeart/2016/7/layout/BasicLinearProcessNumbered"/>
    <dgm:cxn modelId="{6017F4DF-99B6-44C8-9444-937632B3C9A6}" type="presOf" srcId="{C36BA26B-53F9-4C96-9AC2-1541C5DF4C35}" destId="{FE009CF8-A292-4FD0-86E7-CC33C94B87FD}" srcOrd="0" destOrd="0" presId="urn:microsoft.com/office/officeart/2016/7/layout/BasicLinearProcessNumbered"/>
    <dgm:cxn modelId="{086924F1-FF66-4720-BFA2-143B92667AC1}" type="presOf" srcId="{E39FCDDF-278A-4859-9049-5390E1494659}" destId="{36225A4F-8348-4AFA-AE2A-451B380BED76}" srcOrd="0" destOrd="0" presId="urn:microsoft.com/office/officeart/2016/7/layout/BasicLinearProcessNumbered"/>
    <dgm:cxn modelId="{8CAEA3F3-6275-46D8-8F02-1160E6500213}" srcId="{917E2723-C4AF-444A-9E3F-FBC7783E17E1}" destId="{40121902-49EB-4EE2-B30D-9A08D913B8AC}" srcOrd="1" destOrd="0" parTransId="{5A25B5FC-CABF-4562-8A87-62FD7D25C9C6}" sibTransId="{601B3122-B96B-4732-8401-C3302F1FA736}"/>
    <dgm:cxn modelId="{A86FB181-311A-4658-90C1-EA50D3E01F35}" type="presParOf" srcId="{42D5D720-2539-498D-9AE7-70B5CC871811}" destId="{23ECBB6A-A51C-44AC-9EAD-4B9C4A9C8281}" srcOrd="0" destOrd="0" presId="urn:microsoft.com/office/officeart/2016/7/layout/BasicLinearProcessNumbered"/>
    <dgm:cxn modelId="{357FABA4-B614-4BDA-B6EC-15A20DAE0084}" type="presParOf" srcId="{23ECBB6A-A51C-44AC-9EAD-4B9C4A9C8281}" destId="{D28E86CE-39F0-4D85-BD5F-BC4A06AAFE3E}" srcOrd="0" destOrd="0" presId="urn:microsoft.com/office/officeart/2016/7/layout/BasicLinearProcessNumbered"/>
    <dgm:cxn modelId="{F921E6A1-D683-4F96-BDBA-1DED56058863}" type="presParOf" srcId="{23ECBB6A-A51C-44AC-9EAD-4B9C4A9C8281}" destId="{A05E0DE9-39CC-46C6-A7D1-42372C523DA6}" srcOrd="1" destOrd="0" presId="urn:microsoft.com/office/officeart/2016/7/layout/BasicLinearProcessNumbered"/>
    <dgm:cxn modelId="{92BCAD2C-1331-4D68-8E79-E283D3D00E52}" type="presParOf" srcId="{23ECBB6A-A51C-44AC-9EAD-4B9C4A9C8281}" destId="{845C876D-5CCF-4C76-95D4-49E27B03B0E7}" srcOrd="2" destOrd="0" presId="urn:microsoft.com/office/officeart/2016/7/layout/BasicLinearProcessNumbered"/>
    <dgm:cxn modelId="{338F0202-050F-4AB2-8F7D-E2419D24DEC9}" type="presParOf" srcId="{23ECBB6A-A51C-44AC-9EAD-4B9C4A9C8281}" destId="{2B5D6523-A831-47D0-BA00-F4E5867FF774}" srcOrd="3" destOrd="0" presId="urn:microsoft.com/office/officeart/2016/7/layout/BasicLinearProcessNumbered"/>
    <dgm:cxn modelId="{E1AA9FF1-31B9-4637-A402-55F1006C5726}" type="presParOf" srcId="{42D5D720-2539-498D-9AE7-70B5CC871811}" destId="{F35407E5-09F0-4620-8643-BF8127568BD3}" srcOrd="1" destOrd="0" presId="urn:microsoft.com/office/officeart/2016/7/layout/BasicLinearProcessNumbered"/>
    <dgm:cxn modelId="{D9C7B00C-9902-4FC9-B7CD-D2809E1AF34D}" type="presParOf" srcId="{42D5D720-2539-498D-9AE7-70B5CC871811}" destId="{1D65E72C-0289-488F-895C-70027F13022D}" srcOrd="2" destOrd="0" presId="urn:microsoft.com/office/officeart/2016/7/layout/BasicLinearProcessNumbered"/>
    <dgm:cxn modelId="{6E8538BF-98A4-46EB-9F4E-CB5E37FBDB31}" type="presParOf" srcId="{1D65E72C-0289-488F-895C-70027F13022D}" destId="{8747EAFA-9D35-4848-8F17-20EAC6B1F549}" srcOrd="0" destOrd="0" presId="urn:microsoft.com/office/officeart/2016/7/layout/BasicLinearProcessNumbered"/>
    <dgm:cxn modelId="{D7D5FCEA-801D-4D9C-A3BA-AABA07D4B54E}" type="presParOf" srcId="{1D65E72C-0289-488F-895C-70027F13022D}" destId="{BB3D5CA4-C369-4041-898B-2221061413C6}" srcOrd="1" destOrd="0" presId="urn:microsoft.com/office/officeart/2016/7/layout/BasicLinearProcessNumbered"/>
    <dgm:cxn modelId="{7EF34512-836D-4A53-8783-F1A879F0F847}" type="presParOf" srcId="{1D65E72C-0289-488F-895C-70027F13022D}" destId="{E17B6B94-A051-4131-91E6-9FBAD6792059}" srcOrd="2" destOrd="0" presId="urn:microsoft.com/office/officeart/2016/7/layout/BasicLinearProcessNumbered"/>
    <dgm:cxn modelId="{C5B94964-78AC-4B1B-9343-B95334766F1C}" type="presParOf" srcId="{1D65E72C-0289-488F-895C-70027F13022D}" destId="{3599C00B-1675-4B09-A618-9EF7C51F8DE7}" srcOrd="3" destOrd="0" presId="urn:microsoft.com/office/officeart/2016/7/layout/BasicLinearProcessNumbered"/>
    <dgm:cxn modelId="{92D96080-624E-40EC-A558-9484C61149FC}" type="presParOf" srcId="{42D5D720-2539-498D-9AE7-70B5CC871811}" destId="{70068697-1678-49BE-AC55-F184B9A1C03E}" srcOrd="3" destOrd="0" presId="urn:microsoft.com/office/officeart/2016/7/layout/BasicLinearProcessNumbered"/>
    <dgm:cxn modelId="{DF9A28A4-73A4-49B5-A6B6-06F52B926118}" type="presParOf" srcId="{42D5D720-2539-498D-9AE7-70B5CC871811}" destId="{FDA315A2-2BF0-40D1-8770-552EF2CB7815}" srcOrd="4" destOrd="0" presId="urn:microsoft.com/office/officeart/2016/7/layout/BasicLinearProcessNumbered"/>
    <dgm:cxn modelId="{9E9600DF-5119-4DD1-AC18-B8D9855AF16E}" type="presParOf" srcId="{FDA315A2-2BF0-40D1-8770-552EF2CB7815}" destId="{BCAD8A0D-F203-43A6-A93B-10533ABB6462}" srcOrd="0" destOrd="0" presId="urn:microsoft.com/office/officeart/2016/7/layout/BasicLinearProcessNumbered"/>
    <dgm:cxn modelId="{FECCDE3E-B48B-4530-AB9F-CDCA802B8C86}" type="presParOf" srcId="{FDA315A2-2BF0-40D1-8770-552EF2CB7815}" destId="{E81B37CD-BCF4-4AB6-B122-A4D16B398ADB}" srcOrd="1" destOrd="0" presId="urn:microsoft.com/office/officeart/2016/7/layout/BasicLinearProcessNumbered"/>
    <dgm:cxn modelId="{462922BC-ED8D-41FE-8751-5013F067114B}" type="presParOf" srcId="{FDA315A2-2BF0-40D1-8770-552EF2CB7815}" destId="{21BD3D68-29E9-4EE7-B6E3-240B3B5561D0}" srcOrd="2" destOrd="0" presId="urn:microsoft.com/office/officeart/2016/7/layout/BasicLinearProcessNumbered"/>
    <dgm:cxn modelId="{8CE17C0B-5E14-4A0A-83D3-B36E2079A6CE}" type="presParOf" srcId="{FDA315A2-2BF0-40D1-8770-552EF2CB7815}" destId="{93368EB1-40C0-40BA-8E98-9380130C0AD6}" srcOrd="3" destOrd="0" presId="urn:microsoft.com/office/officeart/2016/7/layout/BasicLinearProcessNumbered"/>
    <dgm:cxn modelId="{0329F154-AA55-477C-8443-903690AE295E}" type="presParOf" srcId="{42D5D720-2539-498D-9AE7-70B5CC871811}" destId="{DD1079B4-7C38-4E58-B065-5593B8B2C2B9}" srcOrd="5" destOrd="0" presId="urn:microsoft.com/office/officeart/2016/7/layout/BasicLinearProcessNumbered"/>
    <dgm:cxn modelId="{6C3EF0A0-EB4E-4092-ACF5-82E203D6E5D0}" type="presParOf" srcId="{42D5D720-2539-498D-9AE7-70B5CC871811}" destId="{4058D718-CC15-486F-8C76-1BB0C1F57252}" srcOrd="6" destOrd="0" presId="urn:microsoft.com/office/officeart/2016/7/layout/BasicLinearProcessNumbered"/>
    <dgm:cxn modelId="{D134E52E-CBB4-4540-87A2-A6D0B5E5947F}" type="presParOf" srcId="{4058D718-CC15-486F-8C76-1BB0C1F57252}" destId="{36225A4F-8348-4AFA-AE2A-451B380BED76}" srcOrd="0" destOrd="0" presId="urn:microsoft.com/office/officeart/2016/7/layout/BasicLinearProcessNumbered"/>
    <dgm:cxn modelId="{877FB7CE-465C-4568-9205-9AC5E630D014}" type="presParOf" srcId="{4058D718-CC15-486F-8C76-1BB0C1F57252}" destId="{FE009CF8-A292-4FD0-86E7-CC33C94B87FD}" srcOrd="1" destOrd="0" presId="urn:microsoft.com/office/officeart/2016/7/layout/BasicLinearProcessNumbered"/>
    <dgm:cxn modelId="{E04C4FB8-B7A2-4D01-85C4-427CD2D293F1}" type="presParOf" srcId="{4058D718-CC15-486F-8C76-1BB0C1F57252}" destId="{A093F31C-79AF-4D3E-AABF-E5ADC97483E7}" srcOrd="2" destOrd="0" presId="urn:microsoft.com/office/officeart/2016/7/layout/BasicLinearProcessNumbered"/>
    <dgm:cxn modelId="{2A46C80D-F95B-4415-9F00-D0B8E10CEBD7}" type="presParOf" srcId="{4058D718-CC15-486F-8C76-1BB0C1F57252}" destId="{9D4B24AD-A869-4A64-98CE-5D0265E41B7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 rtl="0"/>
          <a:r>
            <a:rPr lang="en-US" dirty="0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6"/>
      <dgm:spPr/>
    </dgm:pt>
    <dgm:pt modelId="{505E118F-1C5B-42D1-8070-17F5832B23D7}" type="pres">
      <dgm:prSet presAssocID="{15052A3A-DE81-4F38-BD37-41B347CC5D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6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6"/>
      <dgm:spPr/>
    </dgm:pt>
    <dgm:pt modelId="{A0EB5AA9-137F-426D-8AFB-DFD22755A88E}" type="pres">
      <dgm:prSet presAssocID="{E522D7B5-0A56-4DA1-93E3-97CA05C71B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6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6"/>
      <dgm:spPr/>
    </dgm:pt>
    <dgm:pt modelId="{A3D4AA77-E628-455A-8742-1F4571065C88}" type="pres">
      <dgm:prSet presAssocID="{173387A2-0F3E-4595-B91A-8BBB687D62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6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6"/>
      <dgm:spPr/>
    </dgm:pt>
    <dgm:pt modelId="{ADC6FF37-B721-492B-A290-608FE7B389AE}" type="pres">
      <dgm:prSet presAssocID="{F6909382-47CB-4BCB-988A-BB2120876D0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6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6"/>
      <dgm:spPr/>
    </dgm:pt>
    <dgm:pt modelId="{A8745387-C31B-4EF2-B20A-D1B9800219C5}" type="pres">
      <dgm:prSet presAssocID="{54495F67-FF0A-4183-B36F-0AF4CFBEE8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6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6"/>
      <dgm:spPr/>
    </dgm:pt>
    <dgm:pt modelId="{09015AB4-D10C-4F2A-B00C-2D6BFE771178}" type="pres">
      <dgm:prSet presAssocID="{BB8FAA97-019F-480B-AA48-49415115B548}" presName="iconRect" presStyleLbl="node1" presStyleIdx="5" presStyleCnt="6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F984719-C38A-4156-A8C9-E380F49BCDC3}" type="presOf" srcId="{E522D7B5-0A56-4DA1-93E3-97CA05C71B42}" destId="{B9127ED4-269E-45FF-AAF4-3957E307CD9A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947D4435-9F12-445A-9449-55EF568972C6}" type="presOf" srcId="{54495F67-FF0A-4183-B36F-0AF4CFBEE829}" destId="{FEA71D56-10CE-46A1-AC61-4C8D64721564}" srcOrd="0" destOrd="0" presId="urn:microsoft.com/office/officeart/2018/2/layout/IconVerticalSolidList"/>
    <dgm:cxn modelId="{57952B4D-780E-4DA8-9A17-B0C937244F31}" type="presOf" srcId="{173387A2-0F3E-4595-B91A-8BBB687D6245}" destId="{D0E4A522-7DB1-4A37-9BB0-C4B341719072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91F1D451-2F3F-43D0-8E27-2BDB442D28B6}" type="presOf" srcId="{15052A3A-DE81-4F38-BD37-41B347CC5DF6}" destId="{2645EA9B-7ED8-453B-93B2-C9A615B3E219}" srcOrd="0" destOrd="0" presId="urn:microsoft.com/office/officeart/2018/2/layout/IconVerticalSolidList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8031BF98-1FF8-464F-AD03-1BEC1098A7E5}" type="presOf" srcId="{F6909382-47CB-4BCB-988A-BB2120876D0E}" destId="{E8EB0ACA-901A-4570-B586-3CB9FB456ABF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DF69CBC4-FE5D-47D9-95C0-B900252B7A40}" type="presOf" srcId="{BB8FAA97-019F-480B-AA48-49415115B548}" destId="{C9AA40FD-B21E-4D66-BAAA-6E79982839B2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84ED265F-E5E6-40C7-B137-4A8032FD6C23}" type="presParOf" srcId="{56CBE42F-908F-49BB-8869-8608BFFB4F64}" destId="{2472F98D-2F38-48FF-9828-B8A5C435035E}" srcOrd="0" destOrd="0" presId="urn:microsoft.com/office/officeart/2018/2/layout/IconVerticalSolidList"/>
    <dgm:cxn modelId="{3864C6D1-41AC-41F0-B74B-2E853D13108C}" type="presParOf" srcId="{2472F98D-2F38-48FF-9828-B8A5C435035E}" destId="{334BDCC0-8251-4440-8C19-EE9750186C20}" srcOrd="0" destOrd="0" presId="urn:microsoft.com/office/officeart/2018/2/layout/IconVerticalSolidList"/>
    <dgm:cxn modelId="{E4C496C5-84E6-4E10-AF33-22B571951003}" type="presParOf" srcId="{2472F98D-2F38-48FF-9828-B8A5C435035E}" destId="{505E118F-1C5B-42D1-8070-17F5832B23D7}" srcOrd="1" destOrd="0" presId="urn:microsoft.com/office/officeart/2018/2/layout/IconVerticalSolidList"/>
    <dgm:cxn modelId="{14376A76-32BD-466F-BF68-5F7143342A4D}" type="presParOf" srcId="{2472F98D-2F38-48FF-9828-B8A5C435035E}" destId="{1C1E04A6-A741-420F-8B4E-C7135A106B8F}" srcOrd="2" destOrd="0" presId="urn:microsoft.com/office/officeart/2018/2/layout/IconVerticalSolidList"/>
    <dgm:cxn modelId="{BFAF47B7-6755-4583-B6F8-BBC0636C3E06}" type="presParOf" srcId="{2472F98D-2F38-48FF-9828-B8A5C435035E}" destId="{2645EA9B-7ED8-453B-93B2-C9A615B3E219}" srcOrd="3" destOrd="0" presId="urn:microsoft.com/office/officeart/2018/2/layout/IconVerticalSolidList"/>
    <dgm:cxn modelId="{AF3194B9-048B-47EF-ABC9-429B696020E1}" type="presParOf" srcId="{56CBE42F-908F-49BB-8869-8608BFFB4F64}" destId="{58158192-38B4-487C-A086-4EBF36C3C40D}" srcOrd="1" destOrd="0" presId="urn:microsoft.com/office/officeart/2018/2/layout/IconVerticalSolidList"/>
    <dgm:cxn modelId="{BEDBD3E9-BB0A-4AA9-AB90-76D3628BAFB2}" type="presParOf" srcId="{56CBE42F-908F-49BB-8869-8608BFFB4F64}" destId="{95D3BA14-36BF-447E-B1D6-A40F0E0B8014}" srcOrd="2" destOrd="0" presId="urn:microsoft.com/office/officeart/2018/2/layout/IconVerticalSolidList"/>
    <dgm:cxn modelId="{F9C0248E-1CE2-4EDB-973C-3E5100C9318C}" type="presParOf" srcId="{95D3BA14-36BF-447E-B1D6-A40F0E0B8014}" destId="{25FA522E-1B01-44D9-95A1-7C3DAAA4030C}" srcOrd="0" destOrd="0" presId="urn:microsoft.com/office/officeart/2018/2/layout/IconVerticalSolidList"/>
    <dgm:cxn modelId="{3555E126-8DCC-433C-8943-F38AC12709AE}" type="presParOf" srcId="{95D3BA14-36BF-447E-B1D6-A40F0E0B8014}" destId="{A0EB5AA9-137F-426D-8AFB-DFD22755A88E}" srcOrd="1" destOrd="0" presId="urn:microsoft.com/office/officeart/2018/2/layout/IconVerticalSolidList"/>
    <dgm:cxn modelId="{DE837694-C003-4A91-91A2-EDCCC25AA2E1}" type="presParOf" srcId="{95D3BA14-36BF-447E-B1D6-A40F0E0B8014}" destId="{64EC1825-2722-4EF7-8F15-DCCB40361A13}" srcOrd="2" destOrd="0" presId="urn:microsoft.com/office/officeart/2018/2/layout/IconVerticalSolidList"/>
    <dgm:cxn modelId="{9E8A6053-BB3A-4971-8477-7AD2E2D5CD32}" type="presParOf" srcId="{95D3BA14-36BF-447E-B1D6-A40F0E0B8014}" destId="{B9127ED4-269E-45FF-AAF4-3957E307CD9A}" srcOrd="3" destOrd="0" presId="urn:microsoft.com/office/officeart/2018/2/layout/IconVerticalSolidList"/>
    <dgm:cxn modelId="{35E1E0F6-F324-4016-BAC5-EA0102B0B0F6}" type="presParOf" srcId="{56CBE42F-908F-49BB-8869-8608BFFB4F64}" destId="{2562A1D3-BFC9-4D36-B4F3-192564E88183}" srcOrd="3" destOrd="0" presId="urn:microsoft.com/office/officeart/2018/2/layout/IconVerticalSolidList"/>
    <dgm:cxn modelId="{7C8BCAFA-DC9A-4901-85C1-058DE1A9B660}" type="presParOf" srcId="{56CBE42F-908F-49BB-8869-8608BFFB4F64}" destId="{E8D5482E-CBBC-46F4-9907-E92C83DA4B4F}" srcOrd="4" destOrd="0" presId="urn:microsoft.com/office/officeart/2018/2/layout/IconVerticalSolidList"/>
    <dgm:cxn modelId="{3C6DF230-C2B6-45D4-91D8-78DCF629D057}" type="presParOf" srcId="{E8D5482E-CBBC-46F4-9907-E92C83DA4B4F}" destId="{CBCBC648-F413-4723-A416-1AF3084BDA05}" srcOrd="0" destOrd="0" presId="urn:microsoft.com/office/officeart/2018/2/layout/IconVerticalSolidList"/>
    <dgm:cxn modelId="{828C62D0-4681-46EA-81A0-77228736C448}" type="presParOf" srcId="{E8D5482E-CBBC-46F4-9907-E92C83DA4B4F}" destId="{A3D4AA77-E628-455A-8742-1F4571065C88}" srcOrd="1" destOrd="0" presId="urn:microsoft.com/office/officeart/2018/2/layout/IconVerticalSolidList"/>
    <dgm:cxn modelId="{F556DBFA-EDAD-47E4-90B2-F50261FECA5D}" type="presParOf" srcId="{E8D5482E-CBBC-46F4-9907-E92C83DA4B4F}" destId="{10AAF6F7-4137-4806-A7D6-3234A07AE0D4}" srcOrd="2" destOrd="0" presId="urn:microsoft.com/office/officeart/2018/2/layout/IconVerticalSolidList"/>
    <dgm:cxn modelId="{17D30FF2-8EFC-4ECF-BACF-0F8AAD7CD1B0}" type="presParOf" srcId="{E8D5482E-CBBC-46F4-9907-E92C83DA4B4F}" destId="{D0E4A522-7DB1-4A37-9BB0-C4B341719072}" srcOrd="3" destOrd="0" presId="urn:microsoft.com/office/officeart/2018/2/layout/IconVerticalSolidList"/>
    <dgm:cxn modelId="{2F99C11F-4AF6-471A-BF89-479C093BB460}" type="presParOf" srcId="{56CBE42F-908F-49BB-8869-8608BFFB4F64}" destId="{E5E02D52-6FC8-4686-BC2F-CD2FCBC58D0D}" srcOrd="5" destOrd="0" presId="urn:microsoft.com/office/officeart/2018/2/layout/IconVerticalSolidList"/>
    <dgm:cxn modelId="{C220F044-91F2-4C52-A108-80F7E8DE16FD}" type="presParOf" srcId="{56CBE42F-908F-49BB-8869-8608BFFB4F64}" destId="{AF99BB9B-62FC-4874-A810-6CF6772D8D4C}" srcOrd="6" destOrd="0" presId="urn:microsoft.com/office/officeart/2018/2/layout/IconVerticalSolidList"/>
    <dgm:cxn modelId="{4E559519-DDB0-4D91-812C-C92E05B7125E}" type="presParOf" srcId="{AF99BB9B-62FC-4874-A810-6CF6772D8D4C}" destId="{ADF0F314-C368-4B3E-BE8D-6992AB134C46}" srcOrd="0" destOrd="0" presId="urn:microsoft.com/office/officeart/2018/2/layout/IconVerticalSolidList"/>
    <dgm:cxn modelId="{5B5E4555-48BE-4056-B4E2-CD261A067DD9}" type="presParOf" srcId="{AF99BB9B-62FC-4874-A810-6CF6772D8D4C}" destId="{ADC6FF37-B721-492B-A290-608FE7B389AE}" srcOrd="1" destOrd="0" presId="urn:microsoft.com/office/officeart/2018/2/layout/IconVerticalSolidList"/>
    <dgm:cxn modelId="{5A10A0C8-C2F3-4848-B7CD-C9E85E5DC844}" type="presParOf" srcId="{AF99BB9B-62FC-4874-A810-6CF6772D8D4C}" destId="{B47E0CC2-D34C-455B-8B0B-98C518112AD9}" srcOrd="2" destOrd="0" presId="urn:microsoft.com/office/officeart/2018/2/layout/IconVerticalSolidList"/>
    <dgm:cxn modelId="{80353F06-7A97-48BA-B0EA-53ED78BCF0D4}" type="presParOf" srcId="{AF99BB9B-62FC-4874-A810-6CF6772D8D4C}" destId="{E8EB0ACA-901A-4570-B586-3CB9FB456ABF}" srcOrd="3" destOrd="0" presId="urn:microsoft.com/office/officeart/2018/2/layout/IconVerticalSolidList"/>
    <dgm:cxn modelId="{DF030069-944D-451A-A3F5-943F6A529081}" type="presParOf" srcId="{56CBE42F-908F-49BB-8869-8608BFFB4F64}" destId="{68309EE3-12D9-4881-828B-2F641A42FACD}" srcOrd="7" destOrd="0" presId="urn:microsoft.com/office/officeart/2018/2/layout/IconVerticalSolidList"/>
    <dgm:cxn modelId="{C7F67278-8CB7-4C42-BBDB-3B76F749D0F3}" type="presParOf" srcId="{56CBE42F-908F-49BB-8869-8608BFFB4F64}" destId="{5454EF32-D1BD-4706-8D41-0D046A028B0C}" srcOrd="8" destOrd="0" presId="urn:microsoft.com/office/officeart/2018/2/layout/IconVerticalSolidList"/>
    <dgm:cxn modelId="{51AE735A-F707-4C68-B148-83E3224F5158}" type="presParOf" srcId="{5454EF32-D1BD-4706-8D41-0D046A028B0C}" destId="{2717F96B-5F40-4006-9B39-EC67E254219A}" srcOrd="0" destOrd="0" presId="urn:microsoft.com/office/officeart/2018/2/layout/IconVerticalSolidList"/>
    <dgm:cxn modelId="{24A42CDF-9179-418B-8F58-7C5BCED6CA77}" type="presParOf" srcId="{5454EF32-D1BD-4706-8D41-0D046A028B0C}" destId="{A8745387-C31B-4EF2-B20A-D1B9800219C5}" srcOrd="1" destOrd="0" presId="urn:microsoft.com/office/officeart/2018/2/layout/IconVerticalSolidList"/>
    <dgm:cxn modelId="{BD5514A8-D441-4926-8D04-037265029AE0}" type="presParOf" srcId="{5454EF32-D1BD-4706-8D41-0D046A028B0C}" destId="{C3245A07-BCE6-4378-AEF9-8C29825B6F69}" srcOrd="2" destOrd="0" presId="urn:microsoft.com/office/officeart/2018/2/layout/IconVerticalSolidList"/>
    <dgm:cxn modelId="{E72D0588-E19D-4B30-BD9A-C03F308A875A}" type="presParOf" srcId="{5454EF32-D1BD-4706-8D41-0D046A028B0C}" destId="{FEA71D56-10CE-46A1-AC61-4C8D64721564}" srcOrd="3" destOrd="0" presId="urn:microsoft.com/office/officeart/2018/2/layout/IconVerticalSolidList"/>
    <dgm:cxn modelId="{CCF2E694-B82D-4F0A-8C6B-A691556EFB01}" type="presParOf" srcId="{56CBE42F-908F-49BB-8869-8608BFFB4F64}" destId="{F4C70227-CCD0-49E5-8BE9-6943B7DC7F3B}" srcOrd="9" destOrd="0" presId="urn:microsoft.com/office/officeart/2018/2/layout/IconVerticalSolidList"/>
    <dgm:cxn modelId="{C6179CBF-CE26-4227-98E9-43711A09E309}" type="presParOf" srcId="{56CBE42F-908F-49BB-8869-8608BFFB4F64}" destId="{A4A2234D-158F-4013-AD12-3A02D95AAB2B}" srcOrd="10" destOrd="0" presId="urn:microsoft.com/office/officeart/2018/2/layout/IconVerticalSolidList"/>
    <dgm:cxn modelId="{3D7EBE6A-6470-4AFC-9E79-5B50AEA9B1C3}" type="presParOf" srcId="{A4A2234D-158F-4013-AD12-3A02D95AAB2B}" destId="{44EC4AB1-CC82-43EC-ABCC-FB44211385A5}" srcOrd="0" destOrd="0" presId="urn:microsoft.com/office/officeart/2018/2/layout/IconVerticalSolidList"/>
    <dgm:cxn modelId="{A2AE54B1-77D6-46E6-9468-299982E3904C}" type="presParOf" srcId="{A4A2234D-158F-4013-AD12-3A02D95AAB2B}" destId="{09015AB4-D10C-4F2A-B00C-2D6BFE771178}" srcOrd="1" destOrd="0" presId="urn:microsoft.com/office/officeart/2018/2/layout/IconVerticalSolidList"/>
    <dgm:cxn modelId="{94D741A3-6D52-4B48-BF13-7CD5657AFA35}" type="presParOf" srcId="{A4A2234D-158F-4013-AD12-3A02D95AAB2B}" destId="{618BA4DE-DEE3-487E-85B9-0CD5B399881D}" srcOrd="2" destOrd="0" presId="urn:microsoft.com/office/officeart/2018/2/layout/IconVerticalSolidList"/>
    <dgm:cxn modelId="{A2FB10D8-E3FC-4757-B2F3-6AE783765235}" type="presParOf" srcId="{A4A2234D-158F-4013-AD12-3A02D95AAB2B}" destId="{C9AA40FD-B21E-4D66-BAAA-6E7998283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EE18B4-256A-4109-B2BB-9EC2A87ADDA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6EF6532-D97B-4DB3-B8B1-7A17E8B546E8}">
      <dgm:prSet/>
      <dgm:spPr/>
      <dgm:t>
        <a:bodyPr/>
        <a:lstStyle/>
        <a:p>
          <a:pPr>
            <a:defRPr cap="all"/>
          </a:pPr>
          <a:r>
            <a:rPr lang="en-GB"/>
            <a:t>Referencing</a:t>
          </a:r>
          <a:endParaRPr lang="en-US"/>
        </a:p>
      </dgm:t>
    </dgm:pt>
    <dgm:pt modelId="{259FD607-1758-47AC-82A7-2FD7823224C3}" type="parTrans" cxnId="{157B600C-FE8B-4FC1-A49D-BF8FE33F83B6}">
      <dgm:prSet/>
      <dgm:spPr/>
      <dgm:t>
        <a:bodyPr/>
        <a:lstStyle/>
        <a:p>
          <a:endParaRPr lang="en-US"/>
        </a:p>
      </dgm:t>
    </dgm:pt>
    <dgm:pt modelId="{F960793F-F98A-4503-9C76-5AE180A5E7AD}" type="sibTrans" cxnId="{157B600C-FE8B-4FC1-A49D-BF8FE33F83B6}">
      <dgm:prSet/>
      <dgm:spPr/>
      <dgm:t>
        <a:bodyPr/>
        <a:lstStyle/>
        <a:p>
          <a:endParaRPr lang="en-US"/>
        </a:p>
      </dgm:t>
    </dgm:pt>
    <dgm:pt modelId="{B2C7EE96-95FB-4B42-A6B2-EB5E6FB6EF68}">
      <dgm:prSet/>
      <dgm:spPr/>
      <dgm:t>
        <a:bodyPr/>
        <a:lstStyle/>
        <a:p>
          <a:pPr>
            <a:defRPr cap="all"/>
          </a:pPr>
          <a:r>
            <a:rPr lang="en-GB"/>
            <a:t>Power Point task</a:t>
          </a:r>
          <a:endParaRPr lang="en-US"/>
        </a:p>
      </dgm:t>
    </dgm:pt>
    <dgm:pt modelId="{7FC048E3-F2C0-478B-8181-AD8868E6941F}" type="parTrans" cxnId="{B3220B41-85B5-4101-B94C-3EE222F265D2}">
      <dgm:prSet/>
      <dgm:spPr/>
      <dgm:t>
        <a:bodyPr/>
        <a:lstStyle/>
        <a:p>
          <a:endParaRPr lang="en-US"/>
        </a:p>
      </dgm:t>
    </dgm:pt>
    <dgm:pt modelId="{16ACAA04-091A-49EF-B45B-846608D9834C}" type="sibTrans" cxnId="{B3220B41-85B5-4101-B94C-3EE222F265D2}">
      <dgm:prSet/>
      <dgm:spPr/>
      <dgm:t>
        <a:bodyPr/>
        <a:lstStyle/>
        <a:p>
          <a:endParaRPr lang="en-US"/>
        </a:p>
      </dgm:t>
    </dgm:pt>
    <dgm:pt modelId="{709E907E-EF1B-45D4-AC11-007026114AD9}">
      <dgm:prSet/>
      <dgm:spPr/>
      <dgm:t>
        <a:bodyPr/>
        <a:lstStyle/>
        <a:p>
          <a:pPr>
            <a:defRPr cap="all"/>
          </a:pPr>
          <a:r>
            <a:rPr lang="en-GB"/>
            <a:t>How to submit your assignments</a:t>
          </a:r>
          <a:endParaRPr lang="en-US"/>
        </a:p>
      </dgm:t>
    </dgm:pt>
    <dgm:pt modelId="{ACD43A07-0286-440F-955B-084868B04961}" type="parTrans" cxnId="{FC851A82-813B-41A1-9B7E-36FC45925621}">
      <dgm:prSet/>
      <dgm:spPr/>
      <dgm:t>
        <a:bodyPr/>
        <a:lstStyle/>
        <a:p>
          <a:endParaRPr lang="en-US"/>
        </a:p>
      </dgm:t>
    </dgm:pt>
    <dgm:pt modelId="{B7A6CE50-45A7-4E12-A3C1-7908F04CB010}" type="sibTrans" cxnId="{FC851A82-813B-41A1-9B7E-36FC45925621}">
      <dgm:prSet/>
      <dgm:spPr/>
      <dgm:t>
        <a:bodyPr/>
        <a:lstStyle/>
        <a:p>
          <a:endParaRPr lang="en-US"/>
        </a:p>
      </dgm:t>
    </dgm:pt>
    <dgm:pt modelId="{57F363A4-9A97-43E6-A15A-DFC1DA876E18}" type="pres">
      <dgm:prSet presAssocID="{76EE18B4-256A-4109-B2BB-9EC2A87ADDAA}" presName="root" presStyleCnt="0">
        <dgm:presLayoutVars>
          <dgm:dir/>
          <dgm:resizeHandles val="exact"/>
        </dgm:presLayoutVars>
      </dgm:prSet>
      <dgm:spPr/>
    </dgm:pt>
    <dgm:pt modelId="{1954C754-6AA0-442E-A14C-484C2F242BC5}" type="pres">
      <dgm:prSet presAssocID="{B6EF6532-D97B-4DB3-B8B1-7A17E8B546E8}" presName="compNode" presStyleCnt="0"/>
      <dgm:spPr/>
    </dgm:pt>
    <dgm:pt modelId="{00AE9B77-2A45-4E11-8617-8A23456C574D}" type="pres">
      <dgm:prSet presAssocID="{B6EF6532-D97B-4DB3-B8B1-7A17E8B546E8}" presName="iconBgRect" presStyleLbl="bgShp" presStyleIdx="0" presStyleCnt="3"/>
      <dgm:spPr/>
    </dgm:pt>
    <dgm:pt modelId="{DE5CEC9D-AA69-4C3D-A83A-CD79F1D37B18}" type="pres">
      <dgm:prSet presAssocID="{B6EF6532-D97B-4DB3-B8B1-7A17E8B546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CD6F695-8160-4AAC-A3A9-380D5A0AEC23}" type="pres">
      <dgm:prSet presAssocID="{B6EF6532-D97B-4DB3-B8B1-7A17E8B546E8}" presName="spaceRect" presStyleCnt="0"/>
      <dgm:spPr/>
    </dgm:pt>
    <dgm:pt modelId="{69BF7853-CBFB-482D-A0E7-4214208B6214}" type="pres">
      <dgm:prSet presAssocID="{B6EF6532-D97B-4DB3-B8B1-7A17E8B546E8}" presName="textRect" presStyleLbl="revTx" presStyleIdx="0" presStyleCnt="3">
        <dgm:presLayoutVars>
          <dgm:chMax val="1"/>
          <dgm:chPref val="1"/>
        </dgm:presLayoutVars>
      </dgm:prSet>
      <dgm:spPr/>
    </dgm:pt>
    <dgm:pt modelId="{BBAE0231-2BC5-40A7-A318-C9DD9C0A5927}" type="pres">
      <dgm:prSet presAssocID="{F960793F-F98A-4503-9C76-5AE180A5E7AD}" presName="sibTrans" presStyleCnt="0"/>
      <dgm:spPr/>
    </dgm:pt>
    <dgm:pt modelId="{2FEFF37C-C037-4A53-9C21-6E0F996C0E34}" type="pres">
      <dgm:prSet presAssocID="{B2C7EE96-95FB-4B42-A6B2-EB5E6FB6EF68}" presName="compNode" presStyleCnt="0"/>
      <dgm:spPr/>
    </dgm:pt>
    <dgm:pt modelId="{AEB29751-BE60-49AE-851A-077B649C88F2}" type="pres">
      <dgm:prSet presAssocID="{B2C7EE96-95FB-4B42-A6B2-EB5E6FB6EF68}" presName="iconBgRect" presStyleLbl="bgShp" presStyleIdx="1" presStyleCnt="3"/>
      <dgm:spPr/>
    </dgm:pt>
    <dgm:pt modelId="{DDD9EFF4-239E-4F36-A94C-7D68B2425405}" type="pres">
      <dgm:prSet presAssocID="{B2C7EE96-95FB-4B42-A6B2-EB5E6FB6EF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CF45BF3-80EB-4D2D-A596-458D9CD0F623}" type="pres">
      <dgm:prSet presAssocID="{B2C7EE96-95FB-4B42-A6B2-EB5E6FB6EF68}" presName="spaceRect" presStyleCnt="0"/>
      <dgm:spPr/>
    </dgm:pt>
    <dgm:pt modelId="{2B8C4675-F4BB-466D-A620-B9064418217F}" type="pres">
      <dgm:prSet presAssocID="{B2C7EE96-95FB-4B42-A6B2-EB5E6FB6EF68}" presName="textRect" presStyleLbl="revTx" presStyleIdx="1" presStyleCnt="3">
        <dgm:presLayoutVars>
          <dgm:chMax val="1"/>
          <dgm:chPref val="1"/>
        </dgm:presLayoutVars>
      </dgm:prSet>
      <dgm:spPr/>
    </dgm:pt>
    <dgm:pt modelId="{98F2AAFF-8AD4-41DA-9234-ABAE18FA828C}" type="pres">
      <dgm:prSet presAssocID="{16ACAA04-091A-49EF-B45B-846608D9834C}" presName="sibTrans" presStyleCnt="0"/>
      <dgm:spPr/>
    </dgm:pt>
    <dgm:pt modelId="{6A1DB160-A888-450C-8617-FFAA0AE8B2D5}" type="pres">
      <dgm:prSet presAssocID="{709E907E-EF1B-45D4-AC11-007026114AD9}" presName="compNode" presStyleCnt="0"/>
      <dgm:spPr/>
    </dgm:pt>
    <dgm:pt modelId="{9522F44E-3CCE-42D0-A57A-CCFABF88C6FC}" type="pres">
      <dgm:prSet presAssocID="{709E907E-EF1B-45D4-AC11-007026114AD9}" presName="iconBgRect" presStyleLbl="bgShp" presStyleIdx="2" presStyleCnt="3"/>
      <dgm:spPr/>
    </dgm:pt>
    <dgm:pt modelId="{0B90C333-E2E4-4DD1-A2A5-086ABE65054C}" type="pres">
      <dgm:prSet presAssocID="{709E907E-EF1B-45D4-AC11-007026114AD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1C6DC877-9E78-456A-B3B4-617F7FDED5FF}" type="pres">
      <dgm:prSet presAssocID="{709E907E-EF1B-45D4-AC11-007026114AD9}" presName="spaceRect" presStyleCnt="0"/>
      <dgm:spPr/>
    </dgm:pt>
    <dgm:pt modelId="{76F49348-777E-41D6-80AF-769069E8EA97}" type="pres">
      <dgm:prSet presAssocID="{709E907E-EF1B-45D4-AC11-007026114AD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57B600C-FE8B-4FC1-A49D-BF8FE33F83B6}" srcId="{76EE18B4-256A-4109-B2BB-9EC2A87ADDAA}" destId="{B6EF6532-D97B-4DB3-B8B1-7A17E8B546E8}" srcOrd="0" destOrd="0" parTransId="{259FD607-1758-47AC-82A7-2FD7823224C3}" sibTransId="{F960793F-F98A-4503-9C76-5AE180A5E7AD}"/>
    <dgm:cxn modelId="{7F28751A-2D9E-40D0-ACC3-7FC3C10280A4}" type="presOf" srcId="{709E907E-EF1B-45D4-AC11-007026114AD9}" destId="{76F49348-777E-41D6-80AF-769069E8EA97}" srcOrd="0" destOrd="0" presId="urn:microsoft.com/office/officeart/2018/5/layout/IconCircleLabelList"/>
    <dgm:cxn modelId="{B3220B41-85B5-4101-B94C-3EE222F265D2}" srcId="{76EE18B4-256A-4109-B2BB-9EC2A87ADDAA}" destId="{B2C7EE96-95FB-4B42-A6B2-EB5E6FB6EF68}" srcOrd="1" destOrd="0" parTransId="{7FC048E3-F2C0-478B-8181-AD8868E6941F}" sibTransId="{16ACAA04-091A-49EF-B45B-846608D9834C}"/>
    <dgm:cxn modelId="{7FEFCA50-CB08-4F23-BD7E-34E72B2615CD}" type="presOf" srcId="{B6EF6532-D97B-4DB3-B8B1-7A17E8B546E8}" destId="{69BF7853-CBFB-482D-A0E7-4214208B6214}" srcOrd="0" destOrd="0" presId="urn:microsoft.com/office/officeart/2018/5/layout/IconCircleLabelList"/>
    <dgm:cxn modelId="{FC851A82-813B-41A1-9B7E-36FC45925621}" srcId="{76EE18B4-256A-4109-B2BB-9EC2A87ADDAA}" destId="{709E907E-EF1B-45D4-AC11-007026114AD9}" srcOrd="2" destOrd="0" parTransId="{ACD43A07-0286-440F-955B-084868B04961}" sibTransId="{B7A6CE50-45A7-4E12-A3C1-7908F04CB010}"/>
    <dgm:cxn modelId="{95650BB5-3A39-4D93-88F6-904AABC4BAB8}" type="presOf" srcId="{76EE18B4-256A-4109-B2BB-9EC2A87ADDAA}" destId="{57F363A4-9A97-43E6-A15A-DFC1DA876E18}" srcOrd="0" destOrd="0" presId="urn:microsoft.com/office/officeart/2018/5/layout/IconCircleLabelList"/>
    <dgm:cxn modelId="{AA6A9EDB-C180-4293-9172-50782F8D1E21}" type="presOf" srcId="{B2C7EE96-95FB-4B42-A6B2-EB5E6FB6EF68}" destId="{2B8C4675-F4BB-466D-A620-B9064418217F}" srcOrd="0" destOrd="0" presId="urn:microsoft.com/office/officeart/2018/5/layout/IconCircleLabelList"/>
    <dgm:cxn modelId="{FB8A96F8-F9AE-479D-8159-1021262F2E7F}" type="presParOf" srcId="{57F363A4-9A97-43E6-A15A-DFC1DA876E18}" destId="{1954C754-6AA0-442E-A14C-484C2F242BC5}" srcOrd="0" destOrd="0" presId="urn:microsoft.com/office/officeart/2018/5/layout/IconCircleLabelList"/>
    <dgm:cxn modelId="{ED48B4C6-5DF8-4707-91EA-DFDEC75DFBEE}" type="presParOf" srcId="{1954C754-6AA0-442E-A14C-484C2F242BC5}" destId="{00AE9B77-2A45-4E11-8617-8A23456C574D}" srcOrd="0" destOrd="0" presId="urn:microsoft.com/office/officeart/2018/5/layout/IconCircleLabelList"/>
    <dgm:cxn modelId="{56F1D379-9FDC-46E8-87C1-1C62AD3EC918}" type="presParOf" srcId="{1954C754-6AA0-442E-A14C-484C2F242BC5}" destId="{DE5CEC9D-AA69-4C3D-A83A-CD79F1D37B18}" srcOrd="1" destOrd="0" presId="urn:microsoft.com/office/officeart/2018/5/layout/IconCircleLabelList"/>
    <dgm:cxn modelId="{BDCAC1D2-A9E4-4D14-AE7B-1C9C22CC5D2E}" type="presParOf" srcId="{1954C754-6AA0-442E-A14C-484C2F242BC5}" destId="{7CD6F695-8160-4AAC-A3A9-380D5A0AEC23}" srcOrd="2" destOrd="0" presId="urn:microsoft.com/office/officeart/2018/5/layout/IconCircleLabelList"/>
    <dgm:cxn modelId="{C87EC6F3-8807-467F-A0AD-E7E026E1BA6B}" type="presParOf" srcId="{1954C754-6AA0-442E-A14C-484C2F242BC5}" destId="{69BF7853-CBFB-482D-A0E7-4214208B6214}" srcOrd="3" destOrd="0" presId="urn:microsoft.com/office/officeart/2018/5/layout/IconCircleLabelList"/>
    <dgm:cxn modelId="{0A1AF6AB-72B7-41DD-80BF-E9119D5A16F6}" type="presParOf" srcId="{57F363A4-9A97-43E6-A15A-DFC1DA876E18}" destId="{BBAE0231-2BC5-40A7-A318-C9DD9C0A5927}" srcOrd="1" destOrd="0" presId="urn:microsoft.com/office/officeart/2018/5/layout/IconCircleLabelList"/>
    <dgm:cxn modelId="{38D3BA63-8E15-4476-A6F8-5DEA8F5116E8}" type="presParOf" srcId="{57F363A4-9A97-43E6-A15A-DFC1DA876E18}" destId="{2FEFF37C-C037-4A53-9C21-6E0F996C0E34}" srcOrd="2" destOrd="0" presId="urn:microsoft.com/office/officeart/2018/5/layout/IconCircleLabelList"/>
    <dgm:cxn modelId="{00748E0F-CFF5-44FD-AB8C-9BA0B276E904}" type="presParOf" srcId="{2FEFF37C-C037-4A53-9C21-6E0F996C0E34}" destId="{AEB29751-BE60-49AE-851A-077B649C88F2}" srcOrd="0" destOrd="0" presId="urn:microsoft.com/office/officeart/2018/5/layout/IconCircleLabelList"/>
    <dgm:cxn modelId="{03138928-AF7B-4308-9034-FDE052B55D61}" type="presParOf" srcId="{2FEFF37C-C037-4A53-9C21-6E0F996C0E34}" destId="{DDD9EFF4-239E-4F36-A94C-7D68B2425405}" srcOrd="1" destOrd="0" presId="urn:microsoft.com/office/officeart/2018/5/layout/IconCircleLabelList"/>
    <dgm:cxn modelId="{CECAB3C1-4EE2-41C8-B047-C716809D2464}" type="presParOf" srcId="{2FEFF37C-C037-4A53-9C21-6E0F996C0E34}" destId="{4CF45BF3-80EB-4D2D-A596-458D9CD0F623}" srcOrd="2" destOrd="0" presId="urn:microsoft.com/office/officeart/2018/5/layout/IconCircleLabelList"/>
    <dgm:cxn modelId="{C9B0AA36-12C1-48EC-9C32-7B4E6570468B}" type="presParOf" srcId="{2FEFF37C-C037-4A53-9C21-6E0F996C0E34}" destId="{2B8C4675-F4BB-466D-A620-B9064418217F}" srcOrd="3" destOrd="0" presId="urn:microsoft.com/office/officeart/2018/5/layout/IconCircleLabelList"/>
    <dgm:cxn modelId="{E68B3EC7-083B-47B1-A519-38536B46C7DE}" type="presParOf" srcId="{57F363A4-9A97-43E6-A15A-DFC1DA876E18}" destId="{98F2AAFF-8AD4-41DA-9234-ABAE18FA828C}" srcOrd="3" destOrd="0" presId="urn:microsoft.com/office/officeart/2018/5/layout/IconCircleLabelList"/>
    <dgm:cxn modelId="{AA2A9408-C2AA-403B-8623-5A3ABFF669C0}" type="presParOf" srcId="{57F363A4-9A97-43E6-A15A-DFC1DA876E18}" destId="{6A1DB160-A888-450C-8617-FFAA0AE8B2D5}" srcOrd="4" destOrd="0" presId="urn:microsoft.com/office/officeart/2018/5/layout/IconCircleLabelList"/>
    <dgm:cxn modelId="{3BC84361-DD17-45CB-9C06-866E50D05475}" type="presParOf" srcId="{6A1DB160-A888-450C-8617-FFAA0AE8B2D5}" destId="{9522F44E-3CCE-42D0-A57A-CCFABF88C6FC}" srcOrd="0" destOrd="0" presId="urn:microsoft.com/office/officeart/2018/5/layout/IconCircleLabelList"/>
    <dgm:cxn modelId="{41A56F32-2125-4DE2-98A5-6A432E5F6387}" type="presParOf" srcId="{6A1DB160-A888-450C-8617-FFAA0AE8B2D5}" destId="{0B90C333-E2E4-4DD1-A2A5-086ABE65054C}" srcOrd="1" destOrd="0" presId="urn:microsoft.com/office/officeart/2018/5/layout/IconCircleLabelList"/>
    <dgm:cxn modelId="{35D24107-E126-4EAA-AAA0-38307A67CFFA}" type="presParOf" srcId="{6A1DB160-A888-450C-8617-FFAA0AE8B2D5}" destId="{1C6DC877-9E78-456A-B3B4-617F7FDED5FF}" srcOrd="2" destOrd="0" presId="urn:microsoft.com/office/officeart/2018/5/layout/IconCircleLabelList"/>
    <dgm:cxn modelId="{77AF9BA1-ADAD-40EB-90E3-4306BD62DA6D}" type="presParOf" srcId="{6A1DB160-A888-450C-8617-FFAA0AE8B2D5}" destId="{76F49348-777E-41D6-80AF-769069E8EA9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90DD5-C776-44AC-A14C-0D2FC3D6F1C2}">
      <dsp:nvSpPr>
        <dsp:cNvPr id="0" name=""/>
        <dsp:cNvSpPr/>
      </dsp:nvSpPr>
      <dsp:spPr>
        <a:xfrm>
          <a:off x="622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34A495-2010-4B47-A547-EEEF05EC636F}">
      <dsp:nvSpPr>
        <dsp:cNvPr id="0" name=""/>
        <dsp:cNvSpPr/>
      </dsp:nvSpPr>
      <dsp:spPr>
        <a:xfrm>
          <a:off x="127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Attend workshops</a:t>
          </a:r>
          <a:endParaRPr lang="en-US" sz="1500" kern="1200"/>
        </a:p>
      </dsp:txBody>
      <dsp:txXfrm>
        <a:off x="127800" y="2154447"/>
        <a:ext cx="1800000" cy="720000"/>
      </dsp:txXfrm>
    </dsp:sp>
    <dsp:sp modelId="{DD054B07-9640-4F9E-AC3F-C7CA2A8E39D1}">
      <dsp:nvSpPr>
        <dsp:cNvPr id="0" name=""/>
        <dsp:cNvSpPr/>
      </dsp:nvSpPr>
      <dsp:spPr>
        <a:xfrm>
          <a:off x="2737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E577A-241E-4DA5-914B-57655D0A0659}">
      <dsp:nvSpPr>
        <dsp:cNvPr id="0" name=""/>
        <dsp:cNvSpPr/>
      </dsp:nvSpPr>
      <dsp:spPr>
        <a:xfrm>
          <a:off x="2242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on time</a:t>
          </a:r>
          <a:endParaRPr lang="en-US" sz="1500" kern="1200"/>
        </a:p>
      </dsp:txBody>
      <dsp:txXfrm>
        <a:off x="2242800" y="2154447"/>
        <a:ext cx="1800000" cy="720000"/>
      </dsp:txXfrm>
    </dsp:sp>
    <dsp:sp modelId="{E58A894E-7E18-4CFA-8D3B-F417E67729FF}">
      <dsp:nvSpPr>
        <dsp:cNvPr id="0" name=""/>
        <dsp:cNvSpPr/>
      </dsp:nvSpPr>
      <dsp:spPr>
        <a:xfrm>
          <a:off x="4852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5D06A-2100-47F3-BBDA-AD43D269006B}">
      <dsp:nvSpPr>
        <dsp:cNvPr id="0" name=""/>
        <dsp:cNvSpPr/>
      </dsp:nvSpPr>
      <dsp:spPr>
        <a:xfrm>
          <a:off x="4357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Engage</a:t>
          </a:r>
          <a:endParaRPr lang="en-US" sz="1500" kern="1200"/>
        </a:p>
      </dsp:txBody>
      <dsp:txXfrm>
        <a:off x="4357800" y="2154447"/>
        <a:ext cx="1800000" cy="720000"/>
      </dsp:txXfrm>
    </dsp:sp>
    <dsp:sp modelId="{FF4AFDDB-FAB7-4D6F-8A93-FDD4AA5A7F05}">
      <dsp:nvSpPr>
        <dsp:cNvPr id="0" name=""/>
        <dsp:cNvSpPr/>
      </dsp:nvSpPr>
      <dsp:spPr>
        <a:xfrm>
          <a:off x="6967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C097F-F5EA-4B28-AB61-A7B9686EF4FA}">
      <dsp:nvSpPr>
        <dsp:cNvPr id="0" name=""/>
        <dsp:cNvSpPr/>
      </dsp:nvSpPr>
      <dsp:spPr>
        <a:xfrm>
          <a:off x="6472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Ask questions if unsure about anything</a:t>
          </a:r>
          <a:endParaRPr lang="en-US" sz="1500" kern="1200"/>
        </a:p>
      </dsp:txBody>
      <dsp:txXfrm>
        <a:off x="6472800" y="2154447"/>
        <a:ext cx="1800000" cy="720000"/>
      </dsp:txXfrm>
    </dsp:sp>
    <dsp:sp modelId="{9279642F-D657-43C0-856F-5BC7699FD022}">
      <dsp:nvSpPr>
        <dsp:cNvPr id="0" name=""/>
        <dsp:cNvSpPr/>
      </dsp:nvSpPr>
      <dsp:spPr>
        <a:xfrm>
          <a:off x="9082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4DD64-84C4-4AED-BE43-5DBF6283981F}">
      <dsp:nvSpPr>
        <dsp:cNvPr id="0" name=""/>
        <dsp:cNvSpPr/>
      </dsp:nvSpPr>
      <dsp:spPr>
        <a:xfrm>
          <a:off x="8587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Have fun!</a:t>
          </a:r>
          <a:endParaRPr lang="en-US" sz="1500" kern="1200"/>
        </a:p>
      </dsp:txBody>
      <dsp:txXfrm>
        <a:off x="8587800" y="2154447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E86CE-39F0-4D85-BD5F-BC4A06AAFE3E}">
      <dsp:nvSpPr>
        <dsp:cNvPr id="0" name=""/>
        <dsp:cNvSpPr/>
      </dsp:nvSpPr>
      <dsp:spPr>
        <a:xfrm>
          <a:off x="3041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Log into Moodle</a:t>
          </a:r>
        </a:p>
      </dsp:txBody>
      <dsp:txXfrm>
        <a:off x="3041" y="1239678"/>
        <a:ext cx="2412693" cy="1957387"/>
      </dsp:txXfrm>
    </dsp:sp>
    <dsp:sp modelId="{A05E0DE9-39CC-46C6-A7D1-42372C523DA6}">
      <dsp:nvSpPr>
        <dsp:cNvPr id="0" name=""/>
        <dsp:cNvSpPr/>
      </dsp:nvSpPr>
      <dsp:spPr>
        <a:xfrm>
          <a:off x="720040" y="326231"/>
          <a:ext cx="978693" cy="97869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3366" y="469557"/>
        <a:ext cx="692041" cy="692041"/>
      </dsp:txXfrm>
    </dsp:sp>
    <dsp:sp modelId="{845C876D-5CCF-4C76-95D4-49E27B03B0E7}">
      <dsp:nvSpPr>
        <dsp:cNvPr id="0" name=""/>
        <dsp:cNvSpPr/>
      </dsp:nvSpPr>
      <dsp:spPr>
        <a:xfrm>
          <a:off x="3041" y="3262241"/>
          <a:ext cx="2412693" cy="72"/>
        </a:xfrm>
        <a:prstGeom prst="rect">
          <a:avLst/>
        </a:prstGeom>
        <a:solidFill>
          <a:schemeClr val="accent5">
            <a:hueOff val="2871890"/>
            <a:satOff val="96"/>
            <a:lumOff val="-1008"/>
            <a:alphaOff val="0"/>
          </a:schemeClr>
        </a:solidFill>
        <a:ln w="12700" cap="flat" cmpd="sng" algn="ctr">
          <a:solidFill>
            <a:schemeClr val="accent5">
              <a:hueOff val="2871890"/>
              <a:satOff val="96"/>
              <a:lumOff val="-10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7EAFA-9D35-4848-8F17-20EAC6B1F549}">
      <dsp:nvSpPr>
        <dsp:cNvPr id="0" name=""/>
        <dsp:cNvSpPr/>
      </dsp:nvSpPr>
      <dsp:spPr>
        <a:xfrm>
          <a:off x="2657003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7000440"/>
            <a:satOff val="-5282"/>
            <a:lumOff val="-47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7000440"/>
              <a:satOff val="-5282"/>
              <a:lumOff val="-4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Select this module</a:t>
          </a:r>
          <a:r>
            <a:rPr lang="en-US" sz="1800" kern="1200" dirty="0">
              <a:latin typeface="Bierstadt"/>
            </a:rPr>
            <a:t>, then select FORUMS</a:t>
          </a:r>
        </a:p>
      </dsp:txBody>
      <dsp:txXfrm>
        <a:off x="2657003" y="1239678"/>
        <a:ext cx="2412693" cy="1957387"/>
      </dsp:txXfrm>
    </dsp:sp>
    <dsp:sp modelId="{BB3D5CA4-C369-4041-898B-2221061413C6}">
      <dsp:nvSpPr>
        <dsp:cNvPr id="0" name=""/>
        <dsp:cNvSpPr/>
      </dsp:nvSpPr>
      <dsp:spPr>
        <a:xfrm>
          <a:off x="3374003" y="326231"/>
          <a:ext cx="978693" cy="978693"/>
        </a:xfrm>
        <a:prstGeom prst="ellipse">
          <a:avLst/>
        </a:prstGeom>
        <a:solidFill>
          <a:schemeClr val="accent5">
            <a:hueOff val="5743781"/>
            <a:satOff val="193"/>
            <a:lumOff val="-2016"/>
            <a:alphaOff val="0"/>
          </a:schemeClr>
        </a:solidFill>
        <a:ln w="12700" cap="flat" cmpd="sng" algn="ctr">
          <a:solidFill>
            <a:schemeClr val="accent5">
              <a:hueOff val="5743781"/>
              <a:satOff val="193"/>
              <a:lumOff val="-20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17329" y="469557"/>
        <a:ext cx="692041" cy="692041"/>
      </dsp:txXfrm>
    </dsp:sp>
    <dsp:sp modelId="{E17B6B94-A051-4131-91E6-9FBAD6792059}">
      <dsp:nvSpPr>
        <dsp:cNvPr id="0" name=""/>
        <dsp:cNvSpPr/>
      </dsp:nvSpPr>
      <dsp:spPr>
        <a:xfrm>
          <a:off x="2657003" y="3262241"/>
          <a:ext cx="2412693" cy="72"/>
        </a:xfrm>
        <a:prstGeom prst="rect">
          <a:avLst/>
        </a:prstGeom>
        <a:solidFill>
          <a:schemeClr val="accent5">
            <a:hueOff val="8615671"/>
            <a:satOff val="289"/>
            <a:lumOff val="-3024"/>
            <a:alphaOff val="0"/>
          </a:schemeClr>
        </a:solidFill>
        <a:ln w="12700" cap="flat" cmpd="sng" algn="ctr">
          <a:solidFill>
            <a:schemeClr val="accent5">
              <a:hueOff val="8615671"/>
              <a:satOff val="289"/>
              <a:lumOff val="-30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D8A0D-F203-43A6-A93B-10533ABB6462}">
      <dsp:nvSpPr>
        <dsp:cNvPr id="0" name=""/>
        <dsp:cNvSpPr/>
      </dsp:nvSpPr>
      <dsp:spPr>
        <a:xfrm>
          <a:off x="5310966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14000880"/>
            <a:satOff val="-10565"/>
            <a:lumOff val="-94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14000880"/>
              <a:satOff val="-10565"/>
              <a:lumOff val="-9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Post to the forum </a:t>
          </a:r>
          <a:r>
            <a:rPr lang="en-US" sz="1800" kern="1200" dirty="0">
              <a:latin typeface="Bierstadt"/>
            </a:rPr>
            <a:t>entitled</a:t>
          </a:r>
          <a:r>
            <a:rPr lang="en-US" sz="1800" kern="1200" dirty="0"/>
            <a:t> </a:t>
          </a:r>
          <a:r>
            <a:rPr lang="en-US" sz="1800" kern="1200" dirty="0">
              <a:latin typeface="Bierstadt"/>
            </a:rPr>
            <a:t>"Importance of referencing"</a:t>
          </a:r>
          <a:r>
            <a:rPr lang="en-US" sz="1800" kern="1200" dirty="0"/>
            <a:t> </a:t>
          </a:r>
          <a:endParaRPr lang="en-GB" sz="1800" kern="1200" dirty="0"/>
        </a:p>
      </dsp:txBody>
      <dsp:txXfrm>
        <a:off x="5310966" y="1239678"/>
        <a:ext cx="2412693" cy="1957387"/>
      </dsp:txXfrm>
    </dsp:sp>
    <dsp:sp modelId="{E81B37CD-BCF4-4AB6-B122-A4D16B398ADB}">
      <dsp:nvSpPr>
        <dsp:cNvPr id="0" name=""/>
        <dsp:cNvSpPr/>
      </dsp:nvSpPr>
      <dsp:spPr>
        <a:xfrm>
          <a:off x="6027965" y="326231"/>
          <a:ext cx="978693" cy="978693"/>
        </a:xfrm>
        <a:prstGeom prst="ellipse">
          <a:avLst/>
        </a:prstGeom>
        <a:solidFill>
          <a:schemeClr val="accent5">
            <a:hueOff val="11487562"/>
            <a:satOff val="385"/>
            <a:lumOff val="-4033"/>
            <a:alphaOff val="0"/>
          </a:schemeClr>
        </a:solidFill>
        <a:ln w="12700" cap="flat" cmpd="sng" algn="ctr">
          <a:solidFill>
            <a:schemeClr val="accent5">
              <a:hueOff val="11487562"/>
              <a:satOff val="385"/>
              <a:lumOff val="-40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3</a:t>
          </a:r>
        </a:p>
      </dsp:txBody>
      <dsp:txXfrm>
        <a:off x="6171291" y="469557"/>
        <a:ext cx="692041" cy="692041"/>
      </dsp:txXfrm>
    </dsp:sp>
    <dsp:sp modelId="{21BD3D68-29E9-4EE7-B6E3-240B3B5561D0}">
      <dsp:nvSpPr>
        <dsp:cNvPr id="0" name=""/>
        <dsp:cNvSpPr/>
      </dsp:nvSpPr>
      <dsp:spPr>
        <a:xfrm>
          <a:off x="5310966" y="3262241"/>
          <a:ext cx="2412693" cy="72"/>
        </a:xfrm>
        <a:prstGeom prst="rect">
          <a:avLst/>
        </a:prstGeom>
        <a:solidFill>
          <a:schemeClr val="accent5">
            <a:hueOff val="14359451"/>
            <a:satOff val="481"/>
            <a:lumOff val="-5041"/>
            <a:alphaOff val="0"/>
          </a:schemeClr>
        </a:solidFill>
        <a:ln w="12700" cap="flat" cmpd="sng" algn="ctr">
          <a:solidFill>
            <a:schemeClr val="accent5">
              <a:hueOff val="14359451"/>
              <a:satOff val="481"/>
              <a:lumOff val="-5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25A4F-8348-4AFA-AE2A-451B380BED76}">
      <dsp:nvSpPr>
        <dsp:cNvPr id="0" name=""/>
        <dsp:cNvSpPr/>
      </dsp:nvSpPr>
      <dsp:spPr>
        <a:xfrm>
          <a:off x="7964928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21001320"/>
            <a:satOff val="-15847"/>
            <a:lumOff val="-141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21001320"/>
              <a:satOff val="-15847"/>
              <a:lumOff val="-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Write </a:t>
          </a:r>
          <a:r>
            <a:rPr lang="en-US" sz="1800" kern="1200" dirty="0">
              <a:latin typeface="Bierstadt"/>
            </a:rPr>
            <a:t>around 50</a:t>
          </a:r>
          <a:r>
            <a:rPr lang="en-US" sz="1800" kern="1200" dirty="0"/>
            <a:t> words to explain </a:t>
          </a:r>
          <a:r>
            <a:rPr lang="en-US" sz="1800" kern="1200" dirty="0">
              <a:latin typeface="Bierstadt"/>
            </a:rPr>
            <a:t>why refencing within academia is important</a:t>
          </a:r>
          <a:endParaRPr lang="en-US" sz="1800" kern="1200" dirty="0"/>
        </a:p>
      </dsp:txBody>
      <dsp:txXfrm>
        <a:off x="7964928" y="1239678"/>
        <a:ext cx="2412693" cy="1957387"/>
      </dsp:txXfrm>
    </dsp:sp>
    <dsp:sp modelId="{FE009CF8-A292-4FD0-86E7-CC33C94B87FD}">
      <dsp:nvSpPr>
        <dsp:cNvPr id="0" name=""/>
        <dsp:cNvSpPr/>
      </dsp:nvSpPr>
      <dsp:spPr>
        <a:xfrm>
          <a:off x="8681928" y="326231"/>
          <a:ext cx="978693" cy="978693"/>
        </a:xfrm>
        <a:prstGeom prst="ellipse">
          <a:avLst/>
        </a:prstGeom>
        <a:solidFill>
          <a:schemeClr val="accent5">
            <a:hueOff val="17231342"/>
            <a:satOff val="578"/>
            <a:lumOff val="-6049"/>
            <a:alphaOff val="0"/>
          </a:schemeClr>
        </a:solidFill>
        <a:ln w="12700" cap="flat" cmpd="sng" algn="ctr">
          <a:solidFill>
            <a:schemeClr val="accent5">
              <a:hueOff val="17231342"/>
              <a:satOff val="578"/>
              <a:lumOff val="-60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825254" y="469557"/>
        <a:ext cx="692041" cy="692041"/>
      </dsp:txXfrm>
    </dsp:sp>
    <dsp:sp modelId="{A093F31C-79AF-4D3E-AABF-E5ADC97483E7}">
      <dsp:nvSpPr>
        <dsp:cNvPr id="0" name=""/>
        <dsp:cNvSpPr/>
      </dsp:nvSpPr>
      <dsp:spPr>
        <a:xfrm>
          <a:off x="7964928" y="3262241"/>
          <a:ext cx="2412693" cy="72"/>
        </a:xfrm>
        <a:prstGeom prst="rect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 w="12700" cap="flat" cmpd="sng" algn="ctr">
          <a:solidFill>
            <a:schemeClr val="accent5">
              <a:hueOff val="20103232"/>
              <a:satOff val="674"/>
              <a:lumOff val="-70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182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35119" y="176706"/>
          <a:ext cx="427490" cy="427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897730" y="182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Academic Essay</a:t>
          </a:r>
        </a:p>
      </dsp:txBody>
      <dsp:txXfrm>
        <a:off x="897730" y="1824"/>
        <a:ext cx="5157719" cy="777256"/>
      </dsp:txXfrm>
    </dsp:sp>
    <dsp:sp modelId="{25FA522E-1B01-44D9-95A1-7C3DAAA4030C}">
      <dsp:nvSpPr>
        <dsp:cNvPr id="0" name=""/>
        <dsp:cNvSpPr/>
      </dsp:nvSpPr>
      <dsp:spPr>
        <a:xfrm>
          <a:off x="0" y="97339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35119" y="1148276"/>
          <a:ext cx="427490" cy="427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897730" y="97339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Reflective Essay</a:t>
          </a:r>
        </a:p>
      </dsp:txBody>
      <dsp:txXfrm>
        <a:off x="897730" y="973394"/>
        <a:ext cx="5157719" cy="777256"/>
      </dsp:txXfrm>
    </dsp:sp>
    <dsp:sp modelId="{CBCBC648-F413-4723-A416-1AF3084BDA05}">
      <dsp:nvSpPr>
        <dsp:cNvPr id="0" name=""/>
        <dsp:cNvSpPr/>
      </dsp:nvSpPr>
      <dsp:spPr>
        <a:xfrm>
          <a:off x="0" y="194496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35119" y="2119846"/>
          <a:ext cx="427490" cy="42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897730" y="194496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Formal Report</a:t>
          </a:r>
        </a:p>
      </dsp:txBody>
      <dsp:txXfrm>
        <a:off x="897730" y="1944964"/>
        <a:ext cx="5157719" cy="777256"/>
      </dsp:txXfrm>
    </dsp:sp>
    <dsp:sp modelId="{ADF0F314-C368-4B3E-BE8D-6992AB134C46}">
      <dsp:nvSpPr>
        <dsp:cNvPr id="0" name=""/>
        <dsp:cNvSpPr/>
      </dsp:nvSpPr>
      <dsp:spPr>
        <a:xfrm>
          <a:off x="0" y="291653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35119" y="3091417"/>
          <a:ext cx="427490" cy="427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897730" y="291653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Presentation</a:t>
          </a:r>
        </a:p>
      </dsp:txBody>
      <dsp:txXfrm>
        <a:off x="897730" y="2916534"/>
        <a:ext cx="5157719" cy="777256"/>
      </dsp:txXfrm>
    </dsp:sp>
    <dsp:sp modelId="{2717F96B-5F40-4006-9B39-EC67E254219A}">
      <dsp:nvSpPr>
        <dsp:cNvPr id="0" name=""/>
        <dsp:cNvSpPr/>
      </dsp:nvSpPr>
      <dsp:spPr>
        <a:xfrm>
          <a:off x="0" y="388810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35119" y="4062987"/>
          <a:ext cx="427490" cy="42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897730" y="388810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Video</a:t>
          </a:r>
        </a:p>
      </dsp:txBody>
      <dsp:txXfrm>
        <a:off x="897730" y="3888104"/>
        <a:ext cx="5157719" cy="777256"/>
      </dsp:txXfrm>
    </dsp:sp>
    <dsp:sp modelId="{44EC4AB1-CC82-43EC-ABCC-FB44211385A5}">
      <dsp:nvSpPr>
        <dsp:cNvPr id="0" name=""/>
        <dsp:cNvSpPr/>
      </dsp:nvSpPr>
      <dsp:spPr>
        <a:xfrm>
          <a:off x="0" y="485967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35119" y="5034557"/>
          <a:ext cx="427490" cy="427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897730" y="485967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Bierstadt"/>
            </a:rPr>
            <a:t>Academic poster</a:t>
          </a:r>
        </a:p>
      </dsp:txBody>
      <dsp:txXfrm>
        <a:off x="897730" y="4859674"/>
        <a:ext cx="5157719" cy="7772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E9B77-2A45-4E11-8617-8A23456C574D}">
      <dsp:nvSpPr>
        <dsp:cNvPr id="0" name=""/>
        <dsp:cNvSpPr/>
      </dsp:nvSpPr>
      <dsp:spPr>
        <a:xfrm>
          <a:off x="611581" y="33656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CEC9D-AA69-4C3D-A83A-CD79F1D37B18}">
      <dsp:nvSpPr>
        <dsp:cNvPr id="0" name=""/>
        <dsp:cNvSpPr/>
      </dsp:nvSpPr>
      <dsp:spPr>
        <a:xfrm>
          <a:off x="1013768" y="435843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F7853-CBFB-482D-A0E7-4214208B6214}">
      <dsp:nvSpPr>
        <dsp:cNvPr id="0" name=""/>
        <dsp:cNvSpPr/>
      </dsp:nvSpPr>
      <dsp:spPr>
        <a:xfrm>
          <a:off x="8300" y="25086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Referencing</a:t>
          </a:r>
          <a:endParaRPr lang="en-US" sz="2600" kern="1200"/>
        </a:p>
      </dsp:txBody>
      <dsp:txXfrm>
        <a:off x="8300" y="2508656"/>
        <a:ext cx="3093750" cy="720000"/>
      </dsp:txXfrm>
    </dsp:sp>
    <dsp:sp modelId="{AEB29751-BE60-49AE-851A-077B649C88F2}">
      <dsp:nvSpPr>
        <dsp:cNvPr id="0" name=""/>
        <dsp:cNvSpPr/>
      </dsp:nvSpPr>
      <dsp:spPr>
        <a:xfrm>
          <a:off x="4246737" y="33656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9EFF4-239E-4F36-A94C-7D68B2425405}">
      <dsp:nvSpPr>
        <dsp:cNvPr id="0" name=""/>
        <dsp:cNvSpPr/>
      </dsp:nvSpPr>
      <dsp:spPr>
        <a:xfrm>
          <a:off x="4648925" y="435843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C4675-F4BB-466D-A620-B9064418217F}">
      <dsp:nvSpPr>
        <dsp:cNvPr id="0" name=""/>
        <dsp:cNvSpPr/>
      </dsp:nvSpPr>
      <dsp:spPr>
        <a:xfrm>
          <a:off x="3643456" y="25086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Power Point task</a:t>
          </a:r>
          <a:endParaRPr lang="en-US" sz="2600" kern="1200"/>
        </a:p>
      </dsp:txBody>
      <dsp:txXfrm>
        <a:off x="3643456" y="2508656"/>
        <a:ext cx="3093750" cy="720000"/>
      </dsp:txXfrm>
    </dsp:sp>
    <dsp:sp modelId="{9522F44E-3CCE-42D0-A57A-CCFABF88C6FC}">
      <dsp:nvSpPr>
        <dsp:cNvPr id="0" name=""/>
        <dsp:cNvSpPr/>
      </dsp:nvSpPr>
      <dsp:spPr>
        <a:xfrm>
          <a:off x="7881894" y="33656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0C333-E2E4-4DD1-A2A5-086ABE65054C}">
      <dsp:nvSpPr>
        <dsp:cNvPr id="0" name=""/>
        <dsp:cNvSpPr/>
      </dsp:nvSpPr>
      <dsp:spPr>
        <a:xfrm>
          <a:off x="8284081" y="435843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F49348-777E-41D6-80AF-769069E8EA97}">
      <dsp:nvSpPr>
        <dsp:cNvPr id="0" name=""/>
        <dsp:cNvSpPr/>
      </dsp:nvSpPr>
      <dsp:spPr>
        <a:xfrm>
          <a:off x="7278612" y="25086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How to submit your assignments</a:t>
          </a:r>
          <a:endParaRPr lang="en-US" sz="2600" kern="1200"/>
        </a:p>
      </dsp:txBody>
      <dsp:txXfrm>
        <a:off x="7278612" y="2508656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2E550-9A48-4D3A-A275-8422FDDFCD9E}" type="datetimeFigureOut">
              <a:t>9/30/2023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F778A-1FD7-406E-A154-F20CE6132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1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51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9/30/2023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9/30/2023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9/30/2023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9/30/2023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9/30/2023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9/30/2023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www.youtube.com/watch?v=VJbKXmujI00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png"/><Relationship Id="rId3" Type="http://schemas.openxmlformats.org/officeDocument/2006/relationships/image" Target="../media/image22.png"/><Relationship Id="rId7" Type="http://schemas.openxmlformats.org/officeDocument/2006/relationships/customXml" Target="../ink/ink1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jpeg"/><Relationship Id="rId11" Type="http://schemas.openxmlformats.org/officeDocument/2006/relationships/image" Target="../media/image26.jpeg"/><Relationship Id="rId5" Type="http://schemas.openxmlformats.org/officeDocument/2006/relationships/image" Target="../media/image24.png"/><Relationship Id="rId10" Type="http://schemas.openxmlformats.org/officeDocument/2006/relationships/image" Target="../media/image250.png"/><Relationship Id="rId4" Type="http://schemas.openxmlformats.org/officeDocument/2006/relationships/image" Target="../media/image23.png"/><Relationship Id="rId9" Type="http://schemas.openxmlformats.org/officeDocument/2006/relationships/customXml" Target="../ink/ink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OSVW8rGZTk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 lecture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cs typeface="Calibri Light"/>
              </a:rPr>
              <a:t>Week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 dirty="0">
                <a:ea typeface="Calibri"/>
                <a:cs typeface="Calibri"/>
              </a:rPr>
              <a:t>(BMPL4012)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Sadie France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Bluelightacademy@uwtsd.ac.uk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FF561-761D-0498-FC84-DFF89F2AB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ea typeface="Calibri Light"/>
                <a:cs typeface="Calibri Light"/>
              </a:rPr>
              <a:t>What is study skills module?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FD3DF-9447-ECF8-4A03-468F7F9C3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ea typeface="Calibri"/>
                <a:cs typeface="Calibri"/>
              </a:rPr>
              <a:t>Insight into academia</a:t>
            </a:r>
          </a:p>
          <a:p>
            <a:r>
              <a:rPr lang="en-GB" sz="2200" dirty="0">
                <a:ea typeface="Calibri"/>
                <a:cs typeface="Calibri"/>
              </a:rPr>
              <a:t>Provide the tools to write academically</a:t>
            </a:r>
          </a:p>
          <a:p>
            <a:r>
              <a:rPr lang="en-GB" sz="2200">
                <a:ea typeface="Calibri"/>
                <a:cs typeface="Calibri"/>
              </a:rPr>
              <a:t>Introduce you to different modes of assessment</a:t>
            </a:r>
          </a:p>
          <a:p>
            <a:r>
              <a:rPr lang="en-GB" sz="2200" dirty="0">
                <a:ea typeface="Calibri"/>
                <a:cs typeface="Calibri"/>
              </a:rPr>
              <a:t>How to think and write critically</a:t>
            </a:r>
          </a:p>
          <a:p>
            <a:r>
              <a:rPr lang="en-GB" sz="2200">
                <a:ea typeface="Calibri"/>
                <a:cs typeface="Calibri"/>
              </a:rPr>
              <a:t>How to find credible sources</a:t>
            </a:r>
          </a:p>
          <a:p>
            <a:r>
              <a:rPr lang="en-GB" sz="2200">
                <a:ea typeface="Calibri"/>
                <a:cs typeface="Calibri"/>
              </a:rPr>
              <a:t>Springboard to your degree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02E1E06-6B56-6012-AAB4-2F4D152151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63" r="27231" b="1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59301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26EEF-C98C-710D-45B6-A10F84D96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How will the module be delivered?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1B895-DB3C-ABC7-A0CD-E84CF0AD5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2 hour lecture- teaching you the theory and all the study tools to assist with your degree.</a:t>
            </a:r>
          </a:p>
          <a:p>
            <a:r>
              <a:rPr lang="en-GB" dirty="0">
                <a:cs typeface="Calibri"/>
              </a:rPr>
              <a:t>2 hour workshop- interactive sessions to put theory into practice through tasks, in class discussions and quiz's.</a:t>
            </a:r>
          </a:p>
          <a:p>
            <a:endParaRPr lang="en-GB" dirty="0">
              <a:cs typeface="Calibri"/>
            </a:endParaRP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Please note, if you see this symbol, it means I need your input:-</a:t>
            </a:r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E4289A4-CF70-659E-EB55-D0B823A37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3917" y="4698234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008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F7A51-8398-52F2-A9AF-C50D7A53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Aims for today's session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6EDC-D7DF-CFE6-D60E-721A30B5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ea typeface="Calibri"/>
                <a:cs typeface="Calibri"/>
              </a:rPr>
              <a:t>Introduction to the module</a:t>
            </a:r>
          </a:p>
          <a:p>
            <a:r>
              <a:rPr lang="en-GB" sz="2200">
                <a:ea typeface="Calibri"/>
                <a:cs typeface="Calibri"/>
              </a:rPr>
              <a:t>Library tour </a:t>
            </a:r>
            <a:endParaRPr lang="en-GB" sz="2200" dirty="0">
              <a:ea typeface="Calibri"/>
              <a:cs typeface="Calibri"/>
            </a:endParaRPr>
          </a:p>
          <a:p>
            <a:r>
              <a:rPr lang="en-GB" sz="2200" dirty="0">
                <a:ea typeface="Calibri"/>
                <a:cs typeface="Calibri"/>
              </a:rPr>
              <a:t>Code of conduct </a:t>
            </a:r>
          </a:p>
          <a:p>
            <a:r>
              <a:rPr lang="en-GB" sz="2200" dirty="0">
                <a:ea typeface="Calibri"/>
                <a:cs typeface="Calibri"/>
              </a:rPr>
              <a:t>Key dates for assessments</a:t>
            </a:r>
          </a:p>
          <a:p>
            <a:r>
              <a:rPr lang="en-GB" sz="2200" dirty="0">
                <a:ea typeface="Calibri"/>
                <a:cs typeface="Calibri"/>
              </a:rPr>
              <a:t>Review assignment briefs</a:t>
            </a:r>
          </a:p>
          <a:p>
            <a:r>
              <a:rPr lang="en-GB" sz="2200" dirty="0">
                <a:ea typeface="Calibri"/>
                <a:cs typeface="Calibri"/>
              </a:rPr>
              <a:t>Where to find the module information</a:t>
            </a:r>
          </a:p>
          <a:p>
            <a:r>
              <a:rPr lang="en-GB" sz="2200" dirty="0">
                <a:ea typeface="Calibri"/>
                <a:cs typeface="Calibri"/>
              </a:rPr>
              <a:t>Scheme of work for the module</a:t>
            </a:r>
          </a:p>
          <a:p>
            <a:r>
              <a:rPr lang="en-GB" sz="2200" dirty="0">
                <a:ea typeface="Calibri"/>
                <a:cs typeface="Calibri"/>
              </a:rPr>
              <a:t>Preparing for higher education</a:t>
            </a:r>
          </a:p>
          <a:p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DF6799F9-E9A8-2E40-4FE5-414D357DD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0" r="20013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8553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E2503-5557-0237-9C8F-2739DD807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>
                <a:cs typeface="Calibri Light"/>
              </a:rPr>
              <a:t>What I expect from you/ what do you expect from me?</a:t>
            </a:r>
            <a:endParaRPr lang="en-GB" sz="4200"/>
          </a:p>
        </p:txBody>
      </p:sp>
      <p:sp>
        <p:nvSpPr>
          <p:cNvPr id="5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00B0D7-77D1-BFFD-8FDF-73B699B10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493643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3242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D3719-D4E6-5531-EFF5-57F76371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7B7B2EE-F97C-830B-1ED1-25F6700DE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6417" y="666728"/>
            <a:ext cx="528815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44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Assessment dates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Assessment 1- DUE Friday 3rd November 2023 @23:49pm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Assessment 2- DUE Friday 12th January 2024 @ 23:59pm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Now lets take a look at our first assignment </a:t>
            </a: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AF8A91D5-BD47-48C1-20EB-9158DF5532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75" r="-2" b="586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8603C-3FF3-9D62-9808-E12417FBA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Preparing for higher education</a:t>
            </a:r>
          </a:p>
        </p:txBody>
      </p:sp>
    </p:spTree>
    <p:extLst>
      <p:ext uri="{BB962C8B-B14F-4D97-AF65-F5344CB8AC3E}">
        <p14:creationId xmlns:p14="http://schemas.microsoft.com/office/powerpoint/2010/main" val="1181357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9E0238D-E295-49BE-9BFE-E9189D69E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5E9A4A-0183-4A3C-B68E-A22927891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095999" cy="6858000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B85CA-C422-BA52-B0BE-790A54335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233" y="2579129"/>
            <a:ext cx="4709550" cy="343314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dirty="0"/>
              <a:t>When and where is it best to study?</a:t>
            </a:r>
            <a:br>
              <a:rPr lang="en-US" sz="4800" dirty="0"/>
            </a:br>
            <a:r>
              <a:rPr lang="en-US" sz="4800" dirty="0">
                <a:ea typeface="+mj-lt"/>
                <a:cs typeface="+mj-lt"/>
                <a:hlinkClick r:id="rId2"/>
              </a:rPr>
              <a:t>Scientifically Proven Best Ways to Study - YouTube</a:t>
            </a:r>
            <a:endParaRPr lang="en-US" sz="4800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Books on a shelf">
            <a:extLst>
              <a:ext uri="{FF2B5EF4-FFF2-40B4-BE49-F238E27FC236}">
                <a16:creationId xmlns:a16="http://schemas.microsoft.com/office/drawing/2014/main" id="{500F32CF-49A5-71DB-907A-4566AEBD33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75" r="13673" b="9"/>
          <a:stretch/>
        </p:blipFill>
        <p:spPr>
          <a:xfrm>
            <a:off x="20" y="-1"/>
            <a:ext cx="6095978" cy="6857999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4163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7F5310FC-9D96-4BFB-9AEC-77BF05D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tint">
            <a:extLst>
              <a:ext uri="{FF2B5EF4-FFF2-40B4-BE49-F238E27FC236}">
                <a16:creationId xmlns:a16="http://schemas.microsoft.com/office/drawing/2014/main" id="{5C857AFE-B908-46CA-B0B2-07548CC96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579129"/>
            <a:ext cx="4715218" cy="343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TIME MANAGEMENT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27E67-09C1-860D-39AE-44F2BA4F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Eisenhower</a:t>
            </a:r>
            <a:br>
              <a:rPr lang="en-US"/>
            </a:br>
            <a:r>
              <a:rPr lang="en-US"/>
              <a:t> matrix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DFE69F-81D3-44AA-0904-AFEC633A1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(Eisenhower, 2021)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The Eisenhower matrix: How to manage your tasks with EISENHOWER - YouTube</a:t>
            </a:r>
            <a:endParaRPr lang="en-US">
              <a:ea typeface="+mn-lt"/>
              <a:cs typeface="+mn-lt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71C92BF-464A-2888-D27B-8B3FAD8E7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69" y="1361417"/>
            <a:ext cx="5918211" cy="334853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93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31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91E5-2138-855E-8F6B-7A6E9AA1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Task....</a:t>
            </a:r>
          </a:p>
        </p:txBody>
      </p:sp>
      <p:pic>
        <p:nvPicPr>
          <p:cNvPr id="4" name="Picture 4" descr="A weekly schedule template with blue and orange text&#10;&#10;Description automatically generated">
            <a:extLst>
              <a:ext uri="{FF2B5EF4-FFF2-40B4-BE49-F238E27FC236}">
                <a16:creationId xmlns:a16="http://schemas.microsoft.com/office/drawing/2014/main" id="{5B9AF6C4-0D6D-7BB7-48F5-F2B215302E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6" r="2158" b="1"/>
          <a:stretch/>
        </p:blipFill>
        <p:spPr>
          <a:xfrm>
            <a:off x="803421" y="2571501"/>
            <a:ext cx="4871038" cy="3427516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FBD01135-5B50-D680-80CA-B9D059F44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anchor="ctr">
            <a:normAutofit/>
          </a:bodyPr>
          <a:lstStyle/>
          <a:p>
            <a:r>
              <a:rPr lang="en-US" dirty="0"/>
              <a:t>Taking into account what we have just covered, please complete the weekly study schedule that can be found on the study skills Moodle tile, under "Resources".</a:t>
            </a:r>
          </a:p>
        </p:txBody>
      </p:sp>
      <p:cxnSp>
        <p:nvCxnSpPr>
          <p:cNvPr id="44" name="Straight Connector 3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8286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0122FB3B-8657-4262-AA14-4B72CC44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30AEFD-1F35-4FD8-B3EB-21B17970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192802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972029"/>
            <a:ext cx="5053791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Tools for assessments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BBE53D-AFDF-4F10-9B0C-7DF630E8A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72028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C675C1B-4E7A-1230-529C-6C8B083036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4876" y="3656899"/>
            <a:ext cx="2445459" cy="244545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513"/>
          <a:stretch/>
        </p:blipFill>
        <p:spPr>
          <a:xfrm>
            <a:off x="3511380" y="3656899"/>
            <a:ext cx="2307841" cy="2445459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161" r="1" b="21622"/>
          <a:stretch/>
        </p:blipFill>
        <p:spPr>
          <a:xfrm>
            <a:off x="6227676" y="41766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9401" y="1842796"/>
            <a:ext cx="4824045" cy="17167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5059809" y="2070341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042183" y="2052712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17010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86093" y="2244715"/>
            <a:ext cx="2743200" cy="864108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901352" y="2616201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633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Producing authentic work....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dirty="0"/>
              <a:t>Evidences</a:t>
            </a:r>
            <a:endParaRPr lang="en-US" dirty="0"/>
          </a:p>
          <a:p>
            <a:pPr algn="ctr"/>
            <a:r>
              <a:rPr lang="en-US" sz="3200" dirty="0"/>
              <a:t> authentic work!!</a:t>
            </a: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318161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65517" y="-7398"/>
            <a:ext cx="1124101" cy="1065706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5914" y="1767773"/>
            <a:ext cx="4944177" cy="172441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ea"/>
                <a:cs typeface="+mn-cs"/>
              </a:rPr>
              <a:t>PLAGIARISM</a:t>
            </a:r>
            <a:endParaRPr lang="en-US" sz="2000" kern="1200" dirty="0">
              <a:latin typeface="+mn-lt"/>
            </a:endParaRPr>
          </a:p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054346" y="3758111"/>
            <a:ext cx="3176524" cy="21919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SERIOUS </a:t>
            </a:r>
            <a:endParaRPr lang="en-US" dirty="0"/>
          </a:p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ACADEMIC OFFENCE</a:t>
            </a:r>
            <a:r>
              <a:rPr lang="en-US" sz="2800" dirty="0"/>
              <a:t>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4398" y="-4094"/>
            <a:ext cx="1124101" cy="106570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5244" y="5535059"/>
            <a:ext cx="1124101" cy="106570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4397" y="5564367"/>
            <a:ext cx="1124101" cy="1065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922E0291-99C8-40F9-ADAB-32589A3B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Red alert button">
            <a:extLst>
              <a:ext uri="{FF2B5EF4-FFF2-40B4-BE49-F238E27FC236}">
                <a16:creationId xmlns:a16="http://schemas.microsoft.com/office/drawing/2014/main" id="{9DAAEC4E-01D4-4A6F-FE8F-F938F720FF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55" b="11545"/>
          <a:stretch/>
        </p:blipFill>
        <p:spPr>
          <a:xfrm>
            <a:off x="20" y="2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095830D2-F2AE-4DD8-B586-89B09779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A4166-3B8A-7D3C-EA5A-F5307B70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871314"/>
            <a:ext cx="4755046" cy="25086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Essay Mills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8429E-B4A5-9C59-278E-874EFC758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27" y="5040610"/>
            <a:ext cx="4755046" cy="17380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dirty="0">
                <a:ea typeface="+mn-lt"/>
                <a:cs typeface="+mn-lt"/>
                <a:hlinkClick r:id="rId3"/>
              </a:rPr>
              <a:t>Degrees</a:t>
            </a:r>
            <a:r>
              <a:rPr lang="en-US" sz="2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Sale: Inside The Essay Writing Industry: Students On The Edge - YouTube</a:t>
            </a:r>
            <a:endParaRPr lang="en-US">
              <a:ea typeface="+mn-lt"/>
              <a:cs typeface="+mn-lt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A8F735B-89DD-459E-BB4B-B9E1603DE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2375" y="0"/>
            <a:ext cx="1051560" cy="6858000"/>
          </a:xfrm>
          <a:prstGeom prst="rect">
            <a:avLst/>
          </a:prstGeom>
          <a:ln>
            <a:noFill/>
          </a:ln>
          <a:effectLst>
            <a:outerShdw blurRad="190500" dist="76200" dir="57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AFF45CC-4046-4B20-8A54-5D613033F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45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3E106E-3674-334E-B762-BE571139C9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5916080"/>
              </p:ext>
            </p:extLst>
          </p:nvPr>
        </p:nvGraphicFramePr>
        <p:xfrm>
          <a:off x="762000" y="2749550"/>
          <a:ext cx="10380663" cy="326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83" name="Title 982">
            <a:extLst>
              <a:ext uri="{FF2B5EF4-FFF2-40B4-BE49-F238E27FC236}">
                <a16:creationId xmlns:a16="http://schemas.microsoft.com/office/drawing/2014/main" id="{D73E5FE4-977C-4A52-EE68-A93915402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Task- get to know Moodle</a:t>
            </a:r>
          </a:p>
        </p:txBody>
      </p:sp>
    </p:spTree>
    <p:extLst>
      <p:ext uri="{BB962C8B-B14F-4D97-AF65-F5344CB8AC3E}">
        <p14:creationId xmlns:p14="http://schemas.microsoft.com/office/powerpoint/2010/main" val="32724188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  <a:cs typeface="Calibri Light"/>
              </a:rPr>
              <a:t>Understanding Assessments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614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58585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13965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1874235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39909-87AB-D6AE-9C3F-FEE7871DC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79" y="293428"/>
            <a:ext cx="11605291" cy="1235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Know what is being asked of you within your assignment brief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1884DBAD-9557-C1DE-E4F5-0EF9D5F8A8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146" y="1718270"/>
            <a:ext cx="11771589" cy="361617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8309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56927B1C-2055-4F66-A747-7DB82B79E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92B251-4A53-4024-BFEB-4894511C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69106" cy="6858000"/>
          </a:xfrm>
          <a:prstGeom prst="rect">
            <a:avLst/>
          </a:prstGeom>
          <a:ln>
            <a:noFill/>
          </a:ln>
          <a:effectLst>
            <a:outerShdw blurRad="381000" dist="2540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ED25-8D81-0EF8-0767-B8A990BD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07" y="1537935"/>
            <a:ext cx="4582492" cy="18910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564D90A6-A58E-5A36-9C46-558A38368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92948" y="1086665"/>
            <a:ext cx="4651362" cy="465136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A448B8-5E47-4A21-B872-FCB55AD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9080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C6D23-7EA0-9346-BFF8-F5949C210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 dirty="0"/>
              <a:t>Next session... workshop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16121E-64D9-1852-8D00-44341C59BC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727115"/>
              </p:ext>
            </p:extLst>
          </p:nvPr>
        </p:nvGraphicFramePr>
        <p:xfrm>
          <a:off x="762000" y="2749550"/>
          <a:ext cx="10380663" cy="326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483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office theme</vt:lpstr>
      <vt:lpstr>BevelVTI</vt:lpstr>
      <vt:lpstr>Study Skills- lecture Week 1</vt:lpstr>
      <vt:lpstr>What is study skills module?</vt:lpstr>
      <vt:lpstr>How will the module be delivered?</vt:lpstr>
      <vt:lpstr>Aims for today's session</vt:lpstr>
      <vt:lpstr>What I expect from you/ what do you expect from me?</vt:lpstr>
      <vt:lpstr>Scheme of work</vt:lpstr>
      <vt:lpstr>Assessment dates</vt:lpstr>
      <vt:lpstr>Preparing for higher education</vt:lpstr>
      <vt:lpstr>When and where is it best to study? Scientifically Proven Best Ways to Study - YouTube</vt:lpstr>
      <vt:lpstr>TIME MANAGEMENT</vt:lpstr>
      <vt:lpstr>Eisenhower  matrix</vt:lpstr>
      <vt:lpstr>Task....</vt:lpstr>
      <vt:lpstr>Tools for assessments</vt:lpstr>
      <vt:lpstr>Producing authentic work....</vt:lpstr>
      <vt:lpstr>Referencing- Harvard </vt:lpstr>
      <vt:lpstr>What happens when we do not reference correctly?</vt:lpstr>
      <vt:lpstr>Essay Mills </vt:lpstr>
      <vt:lpstr>Task- get to know Moodle</vt:lpstr>
      <vt:lpstr>Understanding Assessments</vt:lpstr>
      <vt:lpstr>Types of assessments </vt:lpstr>
      <vt:lpstr>Know what is being asked of you within your assignment brief</vt:lpstr>
      <vt:lpstr>Any questions</vt:lpstr>
      <vt:lpstr>Next session... 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378</cp:revision>
  <dcterms:created xsi:type="dcterms:W3CDTF">2023-06-23T11:18:12Z</dcterms:created>
  <dcterms:modified xsi:type="dcterms:W3CDTF">2023-10-01T06:04:08Z</dcterms:modified>
</cp:coreProperties>
</file>