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256" r:id="rId2"/>
    <p:sldId id="258" r:id="rId3"/>
    <p:sldId id="259" r:id="rId4"/>
    <p:sldId id="315" r:id="rId5"/>
    <p:sldId id="316" r:id="rId6"/>
    <p:sldId id="275" r:id="rId7"/>
    <p:sldId id="262" r:id="rId8"/>
    <p:sldId id="314" r:id="rId9"/>
    <p:sldId id="311" r:id="rId10"/>
    <p:sldId id="265" r:id="rId11"/>
    <p:sldId id="266" r:id="rId12"/>
    <p:sldId id="267" r:id="rId13"/>
    <p:sldId id="268" r:id="rId14"/>
    <p:sldId id="269" r:id="rId15"/>
    <p:sldId id="270" r:id="rId16"/>
    <p:sldId id="271" r:id="rId17"/>
    <p:sldId id="273" r:id="rId18"/>
    <p:sldId id="276" r:id="rId19"/>
    <p:sldId id="277" r:id="rId20"/>
    <p:sldId id="278" r:id="rId21"/>
    <p:sldId id="279" r:id="rId22"/>
    <p:sldId id="280" r:id="rId23"/>
    <p:sldId id="281" r:id="rId24"/>
    <p:sldId id="284" r:id="rId25"/>
    <p:sldId id="285" r:id="rId26"/>
    <p:sldId id="286" r:id="rId27"/>
    <p:sldId id="287" r:id="rId28"/>
    <p:sldId id="288" r:id="rId29"/>
    <p:sldId id="312" r:id="rId30"/>
    <p:sldId id="313"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4" r:id="rId46"/>
    <p:sldId id="305" r:id="rId47"/>
    <p:sldId id="308" r:id="rId48"/>
    <p:sldId id="310" r:id="rId49"/>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942" y="57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Brown" userId="fb51a185-9f8a-4b58-9e86-92b6e2c1185d" providerId="ADAL" clId="{20265939-53F3-4730-BE9D-07BAABE94B46}"/>
    <pc:docChg chg="undo custSel addSld delSld modSld sldOrd">
      <pc:chgData name="Ellie Brown" userId="fb51a185-9f8a-4b58-9e86-92b6e2c1185d" providerId="ADAL" clId="{20265939-53F3-4730-BE9D-07BAABE94B46}" dt="2026-09-22T13:50:36.368" v="1710" actId="1076"/>
      <pc:docMkLst>
        <pc:docMk/>
      </pc:docMkLst>
      <pc:sldChg chg="addSp delSp modSp mod">
        <pc:chgData name="Ellie Brown" userId="fb51a185-9f8a-4b58-9e86-92b6e2c1185d" providerId="ADAL" clId="{20265939-53F3-4730-BE9D-07BAABE94B46}" dt="2026-09-17T13:14:26.943" v="1644" actId="14100"/>
        <pc:sldMkLst>
          <pc:docMk/>
          <pc:sldMk cId="0" sldId="256"/>
        </pc:sldMkLst>
        <pc:spChg chg="mod">
          <ac:chgData name="Ellie Brown" userId="fb51a185-9f8a-4b58-9e86-92b6e2c1185d" providerId="ADAL" clId="{20265939-53F3-4730-BE9D-07BAABE94B46}" dt="2026-09-09T13:28:48.248" v="996" actId="20577"/>
          <ac:spMkLst>
            <pc:docMk/>
            <pc:sldMk cId="0" sldId="256"/>
            <ac:spMk id="19" creationId="{00000000-0000-0000-0000-000000000000}"/>
          </ac:spMkLst>
        </pc:spChg>
        <pc:spChg chg="mod">
          <ac:chgData name="Ellie Brown" userId="fb51a185-9f8a-4b58-9e86-92b6e2c1185d" providerId="ADAL" clId="{20265939-53F3-4730-BE9D-07BAABE94B46}" dt="2026-09-03T14:46:21.436" v="12" actId="14100"/>
          <ac:spMkLst>
            <pc:docMk/>
            <pc:sldMk cId="0" sldId="256"/>
            <ac:spMk id="20" creationId="{00000000-0000-0000-0000-000000000000}"/>
          </ac:spMkLst>
        </pc:spChg>
        <pc:grpChg chg="mod">
          <ac:chgData name="Ellie Brown" userId="fb51a185-9f8a-4b58-9e86-92b6e2c1185d" providerId="ADAL" clId="{20265939-53F3-4730-BE9D-07BAABE94B46}" dt="2026-09-03T14:46:44.031" v="14" actId="1076"/>
          <ac:grpSpMkLst>
            <pc:docMk/>
            <pc:sldMk cId="0" sldId="256"/>
            <ac:grpSpMk id="2" creationId="{00000000-0000-0000-0000-000000000000}"/>
          </ac:grpSpMkLst>
        </pc:grpChg>
        <pc:picChg chg="add mod">
          <ac:chgData name="Ellie Brown" userId="fb51a185-9f8a-4b58-9e86-92b6e2c1185d" providerId="ADAL" clId="{20265939-53F3-4730-BE9D-07BAABE94B46}" dt="2026-09-17T13:14:26.943" v="1644" actId="14100"/>
          <ac:picMkLst>
            <pc:docMk/>
            <pc:sldMk cId="0" sldId="256"/>
            <ac:picMk id="3" creationId="{AE24E0B6-24F0-1A8C-9A5A-0DAAC7AA28D2}"/>
          </ac:picMkLst>
        </pc:picChg>
      </pc:sldChg>
      <pc:sldChg chg="addSp delSp modSp mod chgLayout">
        <pc:chgData name="Ellie Brown" userId="fb51a185-9f8a-4b58-9e86-92b6e2c1185d" providerId="ADAL" clId="{20265939-53F3-4730-BE9D-07BAABE94B46}" dt="2026-09-04T13:48:18.413" v="677" actId="1076"/>
        <pc:sldMkLst>
          <pc:docMk/>
          <pc:sldMk cId="0" sldId="258"/>
        </pc:sldMkLst>
        <pc:spChg chg="mod ord">
          <ac:chgData name="Ellie Brown" userId="fb51a185-9f8a-4b58-9e86-92b6e2c1185d" providerId="ADAL" clId="{20265939-53F3-4730-BE9D-07BAABE94B46}" dt="2026-09-04T13:48:15.282" v="675" actId="700"/>
          <ac:spMkLst>
            <pc:docMk/>
            <pc:sldMk cId="0" sldId="258"/>
            <ac:spMk id="3" creationId="{00000000-0000-0000-0000-000000000000}"/>
          </ac:spMkLst>
        </pc:spChg>
        <pc:spChg chg="add mod ord">
          <ac:chgData name="Ellie Brown" userId="fb51a185-9f8a-4b58-9e86-92b6e2c1185d" providerId="ADAL" clId="{20265939-53F3-4730-BE9D-07BAABE94B46}" dt="2026-09-04T13:48:18.413" v="677" actId="1076"/>
          <ac:spMkLst>
            <pc:docMk/>
            <pc:sldMk cId="0" sldId="258"/>
            <ac:spMk id="7" creationId="{2D797E80-E05D-2835-7B8F-E1CB23C4BE2E}"/>
          </ac:spMkLst>
        </pc:spChg>
      </pc:sldChg>
      <pc:sldChg chg="addSp delSp modSp mod modNotesTx">
        <pc:chgData name="Ellie Brown" userId="fb51a185-9f8a-4b58-9e86-92b6e2c1185d" providerId="ADAL" clId="{20265939-53F3-4730-BE9D-07BAABE94B46}" dt="2026-09-09T13:32:30.294" v="1313" actId="20577"/>
        <pc:sldMkLst>
          <pc:docMk/>
          <pc:sldMk cId="0" sldId="259"/>
        </pc:sldMkLst>
        <pc:spChg chg="mod">
          <ac:chgData name="Ellie Brown" userId="fb51a185-9f8a-4b58-9e86-92b6e2c1185d" providerId="ADAL" clId="{20265939-53F3-4730-BE9D-07BAABE94B46}" dt="2026-09-04T13:48:29.587" v="680" actId="1076"/>
          <ac:spMkLst>
            <pc:docMk/>
            <pc:sldMk cId="0" sldId="259"/>
            <ac:spMk id="2" creationId="{00000000-0000-0000-0000-000000000000}"/>
          </ac:spMkLst>
        </pc:spChg>
        <pc:spChg chg="mod">
          <ac:chgData name="Ellie Brown" userId="fb51a185-9f8a-4b58-9e86-92b6e2c1185d" providerId="ADAL" clId="{20265939-53F3-4730-BE9D-07BAABE94B46}" dt="2026-09-03T14:47:11.752" v="31" actId="14100"/>
          <ac:spMkLst>
            <pc:docMk/>
            <pc:sldMk cId="0" sldId="259"/>
            <ac:spMk id="6" creationId="{00000000-0000-0000-0000-000000000000}"/>
          </ac:spMkLst>
        </pc:spChg>
        <pc:spChg chg="mod">
          <ac:chgData name="Ellie Brown" userId="fb51a185-9f8a-4b58-9e86-92b6e2c1185d" providerId="ADAL" clId="{20265939-53F3-4730-BE9D-07BAABE94B46}" dt="2026-09-04T13:49:17.524" v="759" actId="1076"/>
          <ac:spMkLst>
            <pc:docMk/>
            <pc:sldMk cId="0" sldId="259"/>
            <ac:spMk id="10" creationId="{00000000-0000-0000-0000-000000000000}"/>
          </ac:spMkLst>
        </pc:spChg>
        <pc:spChg chg="mod">
          <ac:chgData name="Ellie Brown" userId="fb51a185-9f8a-4b58-9e86-92b6e2c1185d" providerId="ADAL" clId="{20265939-53F3-4730-BE9D-07BAABE94B46}" dt="2026-09-03T14:47:24.163" v="72" actId="20577"/>
          <ac:spMkLst>
            <pc:docMk/>
            <pc:sldMk cId="0" sldId="259"/>
            <ac:spMk id="13" creationId="{00000000-0000-0000-0000-000000000000}"/>
          </ac:spMkLst>
        </pc:spChg>
        <pc:spChg chg="mod">
          <ac:chgData name="Ellie Brown" userId="fb51a185-9f8a-4b58-9e86-92b6e2c1185d" providerId="ADAL" clId="{20265939-53F3-4730-BE9D-07BAABE94B46}" dt="2026-09-03T14:47:27.971" v="84" actId="20577"/>
          <ac:spMkLst>
            <pc:docMk/>
            <pc:sldMk cId="0" sldId="259"/>
            <ac:spMk id="14" creationId="{00000000-0000-0000-0000-000000000000}"/>
          </ac:spMkLst>
        </pc:spChg>
        <pc:spChg chg="add mod">
          <ac:chgData name="Ellie Brown" userId="fb51a185-9f8a-4b58-9e86-92b6e2c1185d" providerId="ADAL" clId="{20265939-53F3-4730-BE9D-07BAABE94B46}" dt="2026-09-04T13:48:43.789" v="682" actId="1076"/>
          <ac:spMkLst>
            <pc:docMk/>
            <pc:sldMk cId="0" sldId="259"/>
            <ac:spMk id="23" creationId="{F5927743-6ED0-4CA3-E3CA-B9F3AF2E8C65}"/>
          </ac:spMkLst>
        </pc:spChg>
        <pc:spChg chg="add mod">
          <ac:chgData name="Ellie Brown" userId="fb51a185-9f8a-4b58-9e86-92b6e2c1185d" providerId="ADAL" clId="{20265939-53F3-4730-BE9D-07BAABE94B46}" dt="2026-09-04T13:49:33.510" v="795" actId="20577"/>
          <ac:spMkLst>
            <pc:docMk/>
            <pc:sldMk cId="0" sldId="259"/>
            <ac:spMk id="25" creationId="{CFBC985C-8285-3587-B0E6-E5C168A46D9A}"/>
          </ac:spMkLst>
        </pc:spChg>
      </pc:sldChg>
      <pc:sldChg chg="modSp mod">
        <pc:chgData name="Ellie Brown" userId="fb51a185-9f8a-4b58-9e86-92b6e2c1185d" providerId="ADAL" clId="{20265939-53F3-4730-BE9D-07BAABE94B46}" dt="2026-09-04T13:50:49.589" v="942" actId="20577"/>
        <pc:sldMkLst>
          <pc:docMk/>
          <pc:sldMk cId="0" sldId="262"/>
        </pc:sldMkLst>
        <pc:spChg chg="mod">
          <ac:chgData name="Ellie Brown" userId="fb51a185-9f8a-4b58-9e86-92b6e2c1185d" providerId="ADAL" clId="{20265939-53F3-4730-BE9D-07BAABE94B46}" dt="2026-09-04T13:50:49.589" v="942" actId="20577"/>
          <ac:spMkLst>
            <pc:docMk/>
            <pc:sldMk cId="0" sldId="262"/>
            <ac:spMk id="7" creationId="{00000000-0000-0000-0000-000000000000}"/>
          </ac:spMkLst>
        </pc:spChg>
      </pc:sldChg>
      <pc:sldChg chg="modSp mod">
        <pc:chgData name="Ellie Brown" userId="fb51a185-9f8a-4b58-9e86-92b6e2c1185d" providerId="ADAL" clId="{20265939-53F3-4730-BE9D-07BAABE94B46}" dt="2026-09-03T14:55:47.943" v="106" actId="14100"/>
        <pc:sldMkLst>
          <pc:docMk/>
          <pc:sldMk cId="0" sldId="265"/>
        </pc:sldMkLst>
        <pc:spChg chg="mod">
          <ac:chgData name="Ellie Brown" userId="fb51a185-9f8a-4b58-9e86-92b6e2c1185d" providerId="ADAL" clId="{20265939-53F3-4730-BE9D-07BAABE94B46}" dt="2026-09-03T14:55:47.943" v="106" actId="14100"/>
          <ac:spMkLst>
            <pc:docMk/>
            <pc:sldMk cId="0" sldId="265"/>
            <ac:spMk id="4" creationId="{00000000-0000-0000-0000-000000000000}"/>
          </ac:spMkLst>
        </pc:spChg>
      </pc:sldChg>
      <pc:sldChg chg="modSp mod">
        <pc:chgData name="Ellie Brown" userId="fb51a185-9f8a-4b58-9e86-92b6e2c1185d" providerId="ADAL" clId="{20265939-53F3-4730-BE9D-07BAABE94B46}" dt="2026-09-03T14:56:21.919" v="112" actId="20577"/>
        <pc:sldMkLst>
          <pc:docMk/>
          <pc:sldMk cId="0" sldId="273"/>
        </pc:sldMkLst>
        <pc:spChg chg="mod">
          <ac:chgData name="Ellie Brown" userId="fb51a185-9f8a-4b58-9e86-92b6e2c1185d" providerId="ADAL" clId="{20265939-53F3-4730-BE9D-07BAABE94B46}" dt="2026-09-03T14:56:21.919" v="112" actId="20577"/>
          <ac:spMkLst>
            <pc:docMk/>
            <pc:sldMk cId="0" sldId="273"/>
            <ac:spMk id="3" creationId="{00000000-0000-0000-0000-000000000000}"/>
          </ac:spMkLst>
        </pc:spChg>
      </pc:sldChg>
      <pc:sldChg chg="modSp mod ord">
        <pc:chgData name="Ellie Brown" userId="fb51a185-9f8a-4b58-9e86-92b6e2c1185d" providerId="ADAL" clId="{20265939-53F3-4730-BE9D-07BAABE94B46}" dt="2026-09-22T13:49:36.773" v="1702"/>
        <pc:sldMkLst>
          <pc:docMk/>
          <pc:sldMk cId="0" sldId="275"/>
        </pc:sldMkLst>
        <pc:spChg chg="mod">
          <ac:chgData name="Ellie Brown" userId="fb51a185-9f8a-4b58-9e86-92b6e2c1185d" providerId="ADAL" clId="{20265939-53F3-4730-BE9D-07BAABE94B46}" dt="2026-09-04T13:11:59.757" v="168" actId="20577"/>
          <ac:spMkLst>
            <pc:docMk/>
            <pc:sldMk cId="0" sldId="275"/>
            <ac:spMk id="13" creationId="{00000000-0000-0000-0000-000000000000}"/>
          </ac:spMkLst>
        </pc:spChg>
      </pc:sldChg>
      <pc:sldChg chg="addSp delSp modSp mod">
        <pc:chgData name="Ellie Brown" userId="fb51a185-9f8a-4b58-9e86-92b6e2c1185d" providerId="ADAL" clId="{20265939-53F3-4730-BE9D-07BAABE94B46}" dt="2026-09-04T13:12:36.715" v="174"/>
        <pc:sldMkLst>
          <pc:docMk/>
          <pc:sldMk cId="0" sldId="276"/>
        </pc:sldMkLst>
        <pc:grpChg chg="add del">
          <ac:chgData name="Ellie Brown" userId="fb51a185-9f8a-4b58-9e86-92b6e2c1185d" providerId="ADAL" clId="{20265939-53F3-4730-BE9D-07BAABE94B46}" dt="2026-09-04T13:12:30.403" v="171" actId="478"/>
          <ac:grpSpMkLst>
            <pc:docMk/>
            <pc:sldMk cId="0" sldId="276"/>
            <ac:grpSpMk id="12" creationId="{00000000-0000-0000-0000-000000000000}"/>
          </ac:grpSpMkLst>
        </pc:grpChg>
      </pc:sldChg>
      <pc:sldChg chg="modSp mod">
        <pc:chgData name="Ellie Brown" userId="fb51a185-9f8a-4b58-9e86-92b6e2c1185d" providerId="ADAL" clId="{20265939-53F3-4730-BE9D-07BAABE94B46}" dt="2026-09-04T13:13:33.121" v="176" actId="20577"/>
        <pc:sldMkLst>
          <pc:docMk/>
          <pc:sldMk cId="0" sldId="279"/>
        </pc:sldMkLst>
        <pc:spChg chg="mod">
          <ac:chgData name="Ellie Brown" userId="fb51a185-9f8a-4b58-9e86-92b6e2c1185d" providerId="ADAL" clId="{20265939-53F3-4730-BE9D-07BAABE94B46}" dt="2026-09-04T13:13:33.121" v="176" actId="20577"/>
          <ac:spMkLst>
            <pc:docMk/>
            <pc:sldMk cId="0" sldId="279"/>
            <ac:spMk id="5" creationId="{00000000-0000-0000-0000-000000000000}"/>
          </ac:spMkLst>
        </pc:spChg>
      </pc:sldChg>
      <pc:sldChg chg="modSp mod">
        <pc:chgData name="Ellie Brown" userId="fb51a185-9f8a-4b58-9e86-92b6e2c1185d" providerId="ADAL" clId="{20265939-53F3-4730-BE9D-07BAABE94B46}" dt="2026-09-04T13:52:26.168" v="986" actId="20577"/>
        <pc:sldMkLst>
          <pc:docMk/>
          <pc:sldMk cId="0" sldId="284"/>
        </pc:sldMkLst>
        <pc:spChg chg="mod">
          <ac:chgData name="Ellie Brown" userId="fb51a185-9f8a-4b58-9e86-92b6e2c1185d" providerId="ADAL" clId="{20265939-53F3-4730-BE9D-07BAABE94B46}" dt="2026-09-04T13:52:13.250" v="955" actId="20577"/>
          <ac:spMkLst>
            <pc:docMk/>
            <pc:sldMk cId="0" sldId="284"/>
            <ac:spMk id="2" creationId="{00000000-0000-0000-0000-000000000000}"/>
          </ac:spMkLst>
        </pc:spChg>
        <pc:spChg chg="mod">
          <ac:chgData name="Ellie Brown" userId="fb51a185-9f8a-4b58-9e86-92b6e2c1185d" providerId="ADAL" clId="{20265939-53F3-4730-BE9D-07BAABE94B46}" dt="2026-09-04T13:52:26.168" v="986" actId="20577"/>
          <ac:spMkLst>
            <pc:docMk/>
            <pc:sldMk cId="0" sldId="284"/>
            <ac:spMk id="7" creationId="{00000000-0000-0000-0000-000000000000}"/>
          </ac:spMkLst>
        </pc:spChg>
      </pc:sldChg>
      <pc:sldChg chg="modSp mod">
        <pc:chgData name="Ellie Brown" userId="fb51a185-9f8a-4b58-9e86-92b6e2c1185d" providerId="ADAL" clId="{20265939-53F3-4730-BE9D-07BAABE94B46}" dt="2026-09-04T13:26:40.712" v="177" actId="6549"/>
        <pc:sldMkLst>
          <pc:docMk/>
          <pc:sldMk cId="0" sldId="285"/>
        </pc:sldMkLst>
        <pc:spChg chg="mod">
          <ac:chgData name="Ellie Brown" userId="fb51a185-9f8a-4b58-9e86-92b6e2c1185d" providerId="ADAL" clId="{20265939-53F3-4730-BE9D-07BAABE94B46}" dt="2026-09-04T13:26:40.712" v="177" actId="6549"/>
          <ac:spMkLst>
            <pc:docMk/>
            <pc:sldMk cId="0" sldId="285"/>
            <ac:spMk id="4" creationId="{00000000-0000-0000-0000-000000000000}"/>
          </ac:spMkLst>
        </pc:spChg>
      </pc:sldChg>
      <pc:sldChg chg="modSp mod">
        <pc:chgData name="Ellie Brown" userId="fb51a185-9f8a-4b58-9e86-92b6e2c1185d" providerId="ADAL" clId="{20265939-53F3-4730-BE9D-07BAABE94B46}" dt="2026-09-09T13:31:07.930" v="1270" actId="20577"/>
        <pc:sldMkLst>
          <pc:docMk/>
          <pc:sldMk cId="0" sldId="286"/>
        </pc:sldMkLst>
        <pc:spChg chg="mod">
          <ac:chgData name="Ellie Brown" userId="fb51a185-9f8a-4b58-9e86-92b6e2c1185d" providerId="ADAL" clId="{20265939-53F3-4730-BE9D-07BAABE94B46}" dt="2026-09-09T13:31:07.930" v="1270" actId="20577"/>
          <ac:spMkLst>
            <pc:docMk/>
            <pc:sldMk cId="0" sldId="286"/>
            <ac:spMk id="7" creationId="{00000000-0000-0000-0000-000000000000}"/>
          </ac:spMkLst>
        </pc:spChg>
      </pc:sldChg>
      <pc:sldChg chg="modSp mod">
        <pc:chgData name="Ellie Brown" userId="fb51a185-9f8a-4b58-9e86-92b6e2c1185d" providerId="ADAL" clId="{20265939-53F3-4730-BE9D-07BAABE94B46}" dt="2026-09-04T13:34:05.603" v="338" actId="20577"/>
        <pc:sldMkLst>
          <pc:docMk/>
          <pc:sldMk cId="0" sldId="291"/>
        </pc:sldMkLst>
        <pc:spChg chg="mod">
          <ac:chgData name="Ellie Brown" userId="fb51a185-9f8a-4b58-9e86-92b6e2c1185d" providerId="ADAL" clId="{20265939-53F3-4730-BE9D-07BAABE94B46}" dt="2026-09-04T13:34:05.603" v="338" actId="20577"/>
          <ac:spMkLst>
            <pc:docMk/>
            <pc:sldMk cId="0" sldId="291"/>
            <ac:spMk id="8" creationId="{00000000-0000-0000-0000-000000000000}"/>
          </ac:spMkLst>
        </pc:spChg>
      </pc:sldChg>
      <pc:sldChg chg="modSp mod">
        <pc:chgData name="Ellie Brown" userId="fb51a185-9f8a-4b58-9e86-92b6e2c1185d" providerId="ADAL" clId="{20265939-53F3-4730-BE9D-07BAABE94B46}" dt="2026-09-04T13:37:44.241" v="382" actId="20577"/>
        <pc:sldMkLst>
          <pc:docMk/>
          <pc:sldMk cId="0" sldId="294"/>
        </pc:sldMkLst>
        <pc:spChg chg="mod">
          <ac:chgData name="Ellie Brown" userId="fb51a185-9f8a-4b58-9e86-92b6e2c1185d" providerId="ADAL" clId="{20265939-53F3-4730-BE9D-07BAABE94B46}" dt="2026-09-04T13:37:32.704" v="341" actId="20577"/>
          <ac:spMkLst>
            <pc:docMk/>
            <pc:sldMk cId="0" sldId="294"/>
            <ac:spMk id="5" creationId="{00000000-0000-0000-0000-000000000000}"/>
          </ac:spMkLst>
        </pc:spChg>
        <pc:spChg chg="mod">
          <ac:chgData name="Ellie Brown" userId="fb51a185-9f8a-4b58-9e86-92b6e2c1185d" providerId="ADAL" clId="{20265939-53F3-4730-BE9D-07BAABE94B46}" dt="2026-09-04T13:37:44.241" v="382" actId="20577"/>
          <ac:spMkLst>
            <pc:docMk/>
            <pc:sldMk cId="0" sldId="294"/>
            <ac:spMk id="14" creationId="{00000000-0000-0000-0000-000000000000}"/>
          </ac:spMkLst>
        </pc:spChg>
      </pc:sldChg>
      <pc:sldChg chg="delSp mod">
        <pc:chgData name="Ellie Brown" userId="fb51a185-9f8a-4b58-9e86-92b6e2c1185d" providerId="ADAL" clId="{20265939-53F3-4730-BE9D-07BAABE94B46}" dt="2026-09-04T13:38:01.295" v="384" actId="478"/>
        <pc:sldMkLst>
          <pc:docMk/>
          <pc:sldMk cId="0" sldId="295"/>
        </pc:sldMkLst>
      </pc:sldChg>
      <pc:sldChg chg="modSp mod">
        <pc:chgData name="Ellie Brown" userId="fb51a185-9f8a-4b58-9e86-92b6e2c1185d" providerId="ADAL" clId="{20265939-53F3-4730-BE9D-07BAABE94B46}" dt="2026-09-04T13:40:07.833" v="460" actId="6549"/>
        <pc:sldMkLst>
          <pc:docMk/>
          <pc:sldMk cId="0" sldId="296"/>
        </pc:sldMkLst>
        <pc:spChg chg="mod">
          <ac:chgData name="Ellie Brown" userId="fb51a185-9f8a-4b58-9e86-92b6e2c1185d" providerId="ADAL" clId="{20265939-53F3-4730-BE9D-07BAABE94B46}" dt="2026-09-04T13:40:07.833" v="460" actId="6549"/>
          <ac:spMkLst>
            <pc:docMk/>
            <pc:sldMk cId="0" sldId="296"/>
            <ac:spMk id="9" creationId="{00000000-0000-0000-0000-000000000000}"/>
          </ac:spMkLst>
        </pc:spChg>
      </pc:sldChg>
      <pc:sldChg chg="modSp mod">
        <pc:chgData name="Ellie Brown" userId="fb51a185-9f8a-4b58-9e86-92b6e2c1185d" providerId="ADAL" clId="{20265939-53F3-4730-BE9D-07BAABE94B46}" dt="2026-09-04T13:40:57.378" v="462" actId="115"/>
        <pc:sldMkLst>
          <pc:docMk/>
          <pc:sldMk cId="0" sldId="299"/>
        </pc:sldMkLst>
        <pc:spChg chg="mod">
          <ac:chgData name="Ellie Brown" userId="fb51a185-9f8a-4b58-9e86-92b6e2c1185d" providerId="ADAL" clId="{20265939-53F3-4730-BE9D-07BAABE94B46}" dt="2026-09-04T13:40:57.378" v="462" actId="115"/>
          <ac:spMkLst>
            <pc:docMk/>
            <pc:sldMk cId="0" sldId="299"/>
            <ac:spMk id="12" creationId="{00000000-0000-0000-0000-000000000000}"/>
          </ac:spMkLst>
        </pc:spChg>
      </pc:sldChg>
      <pc:sldChg chg="modSp mod">
        <pc:chgData name="Ellie Brown" userId="fb51a185-9f8a-4b58-9e86-92b6e2c1185d" providerId="ADAL" clId="{20265939-53F3-4730-BE9D-07BAABE94B46}" dt="2026-09-04T13:41:14.392" v="472" actId="20577"/>
        <pc:sldMkLst>
          <pc:docMk/>
          <pc:sldMk cId="0" sldId="301"/>
        </pc:sldMkLst>
        <pc:spChg chg="mod">
          <ac:chgData name="Ellie Brown" userId="fb51a185-9f8a-4b58-9e86-92b6e2c1185d" providerId="ADAL" clId="{20265939-53F3-4730-BE9D-07BAABE94B46}" dt="2026-09-04T13:41:14.392" v="472" actId="20577"/>
          <ac:spMkLst>
            <pc:docMk/>
            <pc:sldMk cId="0" sldId="301"/>
            <ac:spMk id="9" creationId="{00000000-0000-0000-0000-000000000000}"/>
          </ac:spMkLst>
        </pc:spChg>
      </pc:sldChg>
      <pc:sldChg chg="modSp mod">
        <pc:chgData name="Ellie Brown" userId="fb51a185-9f8a-4b58-9e86-92b6e2c1185d" providerId="ADAL" clId="{20265939-53F3-4730-BE9D-07BAABE94B46}" dt="2026-09-04T13:41:29.369" v="489" actId="20577"/>
        <pc:sldMkLst>
          <pc:docMk/>
          <pc:sldMk cId="0" sldId="302"/>
        </pc:sldMkLst>
        <pc:spChg chg="mod">
          <ac:chgData name="Ellie Brown" userId="fb51a185-9f8a-4b58-9e86-92b6e2c1185d" providerId="ADAL" clId="{20265939-53F3-4730-BE9D-07BAABE94B46}" dt="2026-09-04T13:41:29.369" v="489" actId="20577"/>
          <ac:spMkLst>
            <pc:docMk/>
            <pc:sldMk cId="0" sldId="302"/>
            <ac:spMk id="4" creationId="{00000000-0000-0000-0000-000000000000}"/>
          </ac:spMkLst>
        </pc:spChg>
      </pc:sldChg>
      <pc:sldChg chg="modSp mod">
        <pc:chgData name="Ellie Brown" userId="fb51a185-9f8a-4b58-9e86-92b6e2c1185d" providerId="ADAL" clId="{20265939-53F3-4730-BE9D-07BAABE94B46}" dt="2026-09-04T13:41:56.833" v="492" actId="20577"/>
        <pc:sldMkLst>
          <pc:docMk/>
          <pc:sldMk cId="0" sldId="304"/>
        </pc:sldMkLst>
        <pc:spChg chg="mod">
          <ac:chgData name="Ellie Brown" userId="fb51a185-9f8a-4b58-9e86-92b6e2c1185d" providerId="ADAL" clId="{20265939-53F3-4730-BE9D-07BAABE94B46}" dt="2026-09-04T13:41:56.833" v="492" actId="20577"/>
          <ac:spMkLst>
            <pc:docMk/>
            <pc:sldMk cId="0" sldId="304"/>
            <ac:spMk id="10" creationId="{00000000-0000-0000-0000-000000000000}"/>
          </ac:spMkLst>
        </pc:spChg>
      </pc:sldChg>
      <pc:sldChg chg="modSp mod">
        <pc:chgData name="Ellie Brown" userId="fb51a185-9f8a-4b58-9e86-92b6e2c1185d" providerId="ADAL" clId="{20265939-53F3-4730-BE9D-07BAABE94B46}" dt="2026-09-04T13:42:40.912" v="549" actId="20577"/>
        <pc:sldMkLst>
          <pc:docMk/>
          <pc:sldMk cId="0" sldId="305"/>
        </pc:sldMkLst>
        <pc:spChg chg="mod">
          <ac:chgData name="Ellie Brown" userId="fb51a185-9f8a-4b58-9e86-92b6e2c1185d" providerId="ADAL" clId="{20265939-53F3-4730-BE9D-07BAABE94B46}" dt="2026-09-04T13:42:01.824" v="494" actId="20577"/>
          <ac:spMkLst>
            <pc:docMk/>
            <pc:sldMk cId="0" sldId="305"/>
            <ac:spMk id="3" creationId="{00000000-0000-0000-0000-000000000000}"/>
          </ac:spMkLst>
        </pc:spChg>
        <pc:spChg chg="mod">
          <ac:chgData name="Ellie Brown" userId="fb51a185-9f8a-4b58-9e86-92b6e2c1185d" providerId="ADAL" clId="{20265939-53F3-4730-BE9D-07BAABE94B46}" dt="2026-09-04T13:42:40.912" v="549" actId="20577"/>
          <ac:spMkLst>
            <pc:docMk/>
            <pc:sldMk cId="0" sldId="305"/>
            <ac:spMk id="13" creationId="{00000000-0000-0000-0000-000000000000}"/>
          </ac:spMkLst>
        </pc:spChg>
      </pc:sldChg>
      <pc:sldChg chg="modSp mod">
        <pc:chgData name="Ellie Brown" userId="fb51a185-9f8a-4b58-9e86-92b6e2c1185d" providerId="ADAL" clId="{20265939-53F3-4730-BE9D-07BAABE94B46}" dt="2026-09-04T13:43:16.721" v="576" actId="20577"/>
        <pc:sldMkLst>
          <pc:docMk/>
          <pc:sldMk cId="0" sldId="308"/>
        </pc:sldMkLst>
        <pc:spChg chg="mod">
          <ac:chgData name="Ellie Brown" userId="fb51a185-9f8a-4b58-9e86-92b6e2c1185d" providerId="ADAL" clId="{20265939-53F3-4730-BE9D-07BAABE94B46}" dt="2026-09-04T13:43:16.721" v="576" actId="20577"/>
          <ac:spMkLst>
            <pc:docMk/>
            <pc:sldMk cId="0" sldId="308"/>
            <ac:spMk id="5" creationId="{00000000-0000-0000-0000-000000000000}"/>
          </ac:spMkLst>
        </pc:spChg>
      </pc:sldChg>
      <pc:sldChg chg="addSp delSp modSp mod">
        <pc:chgData name="Ellie Brown" userId="fb51a185-9f8a-4b58-9e86-92b6e2c1185d" providerId="ADAL" clId="{20265939-53F3-4730-BE9D-07BAABE94B46}" dt="2026-09-22T13:50:36.368" v="1710" actId="1076"/>
        <pc:sldMkLst>
          <pc:docMk/>
          <pc:sldMk cId="0" sldId="310"/>
        </pc:sldMkLst>
        <pc:spChg chg="mod">
          <ac:chgData name="Ellie Brown" userId="fb51a185-9f8a-4b58-9e86-92b6e2c1185d" providerId="ADAL" clId="{20265939-53F3-4730-BE9D-07BAABE94B46}" dt="2026-09-04T13:43:30.161" v="592" actId="20577"/>
          <ac:spMkLst>
            <pc:docMk/>
            <pc:sldMk cId="0" sldId="310"/>
            <ac:spMk id="3" creationId="{00000000-0000-0000-0000-000000000000}"/>
          </ac:spMkLst>
        </pc:spChg>
        <pc:spChg chg="mod">
          <ac:chgData name="Ellie Brown" userId="fb51a185-9f8a-4b58-9e86-92b6e2c1185d" providerId="ADAL" clId="{20265939-53F3-4730-BE9D-07BAABE94B46}" dt="2026-09-22T13:50:05.535" v="1705" actId="403"/>
          <ac:spMkLst>
            <pc:docMk/>
            <pc:sldMk cId="0" sldId="310"/>
            <ac:spMk id="11" creationId="{00000000-0000-0000-0000-000000000000}"/>
          </ac:spMkLst>
        </pc:spChg>
        <pc:picChg chg="add mod">
          <ac:chgData name="Ellie Brown" userId="fb51a185-9f8a-4b58-9e86-92b6e2c1185d" providerId="ADAL" clId="{20265939-53F3-4730-BE9D-07BAABE94B46}" dt="2026-09-22T13:50:36.368" v="1710" actId="1076"/>
          <ac:picMkLst>
            <pc:docMk/>
            <pc:sldMk cId="0" sldId="310"/>
            <ac:picMk id="2" creationId="{FBD9138F-3E0C-5129-4801-7CF181BED85B}"/>
          </ac:picMkLst>
        </pc:picChg>
      </pc:sldChg>
      <pc:sldChg chg="addSp delSp modSp new mod modClrScheme chgLayout">
        <pc:chgData name="Ellie Brown" userId="fb51a185-9f8a-4b58-9e86-92b6e2c1185d" providerId="ADAL" clId="{20265939-53F3-4730-BE9D-07BAABE94B46}" dt="2026-09-04T13:51:04.561" v="944" actId="27636"/>
        <pc:sldMkLst>
          <pc:docMk/>
          <pc:sldMk cId="4271835891" sldId="311"/>
        </pc:sldMkLst>
        <pc:spChg chg="add mod ord">
          <ac:chgData name="Ellie Brown" userId="fb51a185-9f8a-4b58-9e86-92b6e2c1185d" providerId="ADAL" clId="{20265939-53F3-4730-BE9D-07BAABE94B46}" dt="2026-09-04T13:09:39.732" v="153" actId="26606"/>
          <ac:spMkLst>
            <pc:docMk/>
            <pc:sldMk cId="4271835891" sldId="311"/>
            <ac:spMk id="5" creationId="{B251F155-3176-EFA9-DEA4-858E69CD0C41}"/>
          </ac:spMkLst>
        </pc:spChg>
        <pc:spChg chg="add mod ord">
          <ac:chgData name="Ellie Brown" userId="fb51a185-9f8a-4b58-9e86-92b6e2c1185d" providerId="ADAL" clId="{20265939-53F3-4730-BE9D-07BAABE94B46}" dt="2026-09-04T13:51:04.561" v="944" actId="27636"/>
          <ac:spMkLst>
            <pc:docMk/>
            <pc:sldMk cId="4271835891" sldId="311"/>
            <ac:spMk id="6" creationId="{B43A75F6-95B5-DD66-DFF5-1A3DD1C6CC16}"/>
          </ac:spMkLst>
        </pc:spChg>
      </pc:sldChg>
      <pc:sldChg chg="modSp new mod">
        <pc:chgData name="Ellie Brown" userId="fb51a185-9f8a-4b58-9e86-92b6e2c1185d" providerId="ADAL" clId="{20265939-53F3-4730-BE9D-07BAABE94B46}" dt="2026-09-04T13:32:20.342" v="267" actId="403"/>
        <pc:sldMkLst>
          <pc:docMk/>
          <pc:sldMk cId="2884513204" sldId="312"/>
        </pc:sldMkLst>
        <pc:spChg chg="mod">
          <ac:chgData name="Ellie Brown" userId="fb51a185-9f8a-4b58-9e86-92b6e2c1185d" providerId="ADAL" clId="{20265939-53F3-4730-BE9D-07BAABE94B46}" dt="2026-09-04T13:30:23.407" v="223" actId="404"/>
          <ac:spMkLst>
            <pc:docMk/>
            <pc:sldMk cId="2884513204" sldId="312"/>
            <ac:spMk id="2" creationId="{D09CE0EA-4A90-8543-40B5-36344FABF43D}"/>
          </ac:spMkLst>
        </pc:spChg>
        <pc:spChg chg="mod">
          <ac:chgData name="Ellie Brown" userId="fb51a185-9f8a-4b58-9e86-92b6e2c1185d" providerId="ADAL" clId="{20265939-53F3-4730-BE9D-07BAABE94B46}" dt="2026-09-04T13:32:20.342" v="267" actId="403"/>
          <ac:spMkLst>
            <pc:docMk/>
            <pc:sldMk cId="2884513204" sldId="312"/>
            <ac:spMk id="3" creationId="{1EA782B0-2C7F-2290-B0A1-CECD49D456DD}"/>
          </ac:spMkLst>
        </pc:spChg>
      </pc:sldChg>
      <pc:sldChg chg="modSp new mod">
        <pc:chgData name="Ellie Brown" userId="fb51a185-9f8a-4b58-9e86-92b6e2c1185d" providerId="ADAL" clId="{20265939-53F3-4730-BE9D-07BAABE94B46}" dt="2026-09-04T13:32:47.358" v="336" actId="20577"/>
        <pc:sldMkLst>
          <pc:docMk/>
          <pc:sldMk cId="576102653" sldId="313"/>
        </pc:sldMkLst>
        <pc:spChg chg="mod">
          <ac:chgData name="Ellie Brown" userId="fb51a185-9f8a-4b58-9e86-92b6e2c1185d" providerId="ADAL" clId="{20265939-53F3-4730-BE9D-07BAABE94B46}" dt="2026-09-04T13:32:32.835" v="330" actId="404"/>
          <ac:spMkLst>
            <pc:docMk/>
            <pc:sldMk cId="576102653" sldId="313"/>
            <ac:spMk id="2" creationId="{C6A8E4B5-3380-4795-F6F9-5E0E7E89D650}"/>
          </ac:spMkLst>
        </pc:spChg>
        <pc:spChg chg="mod">
          <ac:chgData name="Ellie Brown" userId="fb51a185-9f8a-4b58-9e86-92b6e2c1185d" providerId="ADAL" clId="{20265939-53F3-4730-BE9D-07BAABE94B46}" dt="2026-09-04T13:32:47.358" v="336" actId="20577"/>
          <ac:spMkLst>
            <pc:docMk/>
            <pc:sldMk cId="576102653" sldId="313"/>
            <ac:spMk id="3" creationId="{B131C8FF-5174-81FE-C867-D317F45E98AA}"/>
          </ac:spMkLst>
        </pc:spChg>
      </pc:sldChg>
      <pc:sldChg chg="addSp delSp modSp new mod modClrScheme chgLayout">
        <pc:chgData name="Ellie Brown" userId="fb51a185-9f8a-4b58-9e86-92b6e2c1185d" providerId="ADAL" clId="{20265939-53F3-4730-BE9D-07BAABE94B46}" dt="2026-09-17T13:15:36.812" v="1656" actId="1076"/>
        <pc:sldMkLst>
          <pc:docMk/>
          <pc:sldMk cId="1818816251" sldId="314"/>
        </pc:sldMkLst>
        <pc:spChg chg="add mod ord">
          <ac:chgData name="Ellie Brown" userId="fb51a185-9f8a-4b58-9e86-92b6e2c1185d" providerId="ADAL" clId="{20265939-53F3-4730-BE9D-07BAABE94B46}" dt="2026-09-09T13:30:28.143" v="1261" actId="26606"/>
          <ac:spMkLst>
            <pc:docMk/>
            <pc:sldMk cId="1818816251" sldId="314"/>
            <ac:spMk id="5" creationId="{D23A1007-4385-EFED-4A16-DB80C698DB37}"/>
          </ac:spMkLst>
        </pc:spChg>
        <pc:spChg chg="add mod ord">
          <ac:chgData name="Ellie Brown" userId="fb51a185-9f8a-4b58-9e86-92b6e2c1185d" providerId="ADAL" clId="{20265939-53F3-4730-BE9D-07BAABE94B46}" dt="2026-09-17T13:15:36.812" v="1656" actId="1076"/>
          <ac:spMkLst>
            <pc:docMk/>
            <pc:sldMk cId="1818816251" sldId="314"/>
            <ac:spMk id="6" creationId="{CF5DF819-4583-B6F4-751F-D0C5A3D2EE53}"/>
          </ac:spMkLst>
        </pc:spChg>
      </pc:sldChg>
      <pc:sldChg chg="addSp delSp modSp new mod modClrScheme chgLayout">
        <pc:chgData name="Ellie Brown" userId="fb51a185-9f8a-4b58-9e86-92b6e2c1185d" providerId="ADAL" clId="{20265939-53F3-4730-BE9D-07BAABE94B46}" dt="2026-09-22T13:48:26.223" v="1664" actId="1076"/>
        <pc:sldMkLst>
          <pc:docMk/>
          <pc:sldMk cId="3572599288" sldId="315"/>
        </pc:sldMkLst>
        <pc:spChg chg="add mod ord">
          <ac:chgData name="Ellie Brown" userId="fb51a185-9f8a-4b58-9e86-92b6e2c1185d" providerId="ADAL" clId="{20265939-53F3-4730-BE9D-07BAABE94B46}" dt="2026-09-09T13:33:38.060" v="1620" actId="26606"/>
          <ac:spMkLst>
            <pc:docMk/>
            <pc:sldMk cId="3572599288" sldId="315"/>
            <ac:spMk id="4" creationId="{E8CD392F-AF35-4D93-AAB4-254FCF723C68}"/>
          </ac:spMkLst>
        </pc:spChg>
        <pc:graphicFrameChg chg="add modGraphic">
          <ac:chgData name="Ellie Brown" userId="fb51a185-9f8a-4b58-9e86-92b6e2c1185d" providerId="ADAL" clId="{20265939-53F3-4730-BE9D-07BAABE94B46}" dt="2026-09-22T13:47:22.132" v="1658" actId="20577"/>
          <ac:graphicFrameMkLst>
            <pc:docMk/>
            <pc:sldMk cId="3572599288" sldId="315"/>
            <ac:graphicFrameMk id="7" creationId="{AD57524F-63E9-D5C0-3C27-3C860A8B52DA}"/>
          </ac:graphicFrameMkLst>
        </pc:graphicFrameChg>
        <pc:picChg chg="add mod">
          <ac:chgData name="Ellie Brown" userId="fb51a185-9f8a-4b58-9e86-92b6e2c1185d" providerId="ADAL" clId="{20265939-53F3-4730-BE9D-07BAABE94B46}" dt="2026-09-22T13:48:21.451" v="1661" actId="1076"/>
          <ac:picMkLst>
            <pc:docMk/>
            <pc:sldMk cId="3572599288" sldId="315"/>
            <ac:picMk id="2" creationId="{DAF08D07-1990-4ADE-4717-A1BEF8379843}"/>
          </ac:picMkLst>
        </pc:picChg>
        <pc:picChg chg="add mod">
          <ac:chgData name="Ellie Brown" userId="fb51a185-9f8a-4b58-9e86-92b6e2c1185d" providerId="ADAL" clId="{20265939-53F3-4730-BE9D-07BAABE94B46}" dt="2026-09-22T13:48:26.223" v="1664" actId="1076"/>
          <ac:picMkLst>
            <pc:docMk/>
            <pc:sldMk cId="3572599288" sldId="315"/>
            <ac:picMk id="5" creationId="{B530A9C2-620D-97D1-B264-7BACD397F103}"/>
          </ac:picMkLst>
        </pc:picChg>
      </pc:sldChg>
      <pc:sldChg chg="addSp delSp modSp new mod">
        <pc:chgData name="Ellie Brown" userId="fb51a185-9f8a-4b58-9e86-92b6e2c1185d" providerId="ADAL" clId="{20265939-53F3-4730-BE9D-07BAABE94B46}" dt="2026-09-22T13:49:13.914" v="1700" actId="1076"/>
        <pc:sldMkLst>
          <pc:docMk/>
          <pc:sldMk cId="1662920380" sldId="316"/>
        </pc:sldMkLst>
        <pc:spChg chg="mod">
          <ac:chgData name="Ellie Brown" userId="fb51a185-9f8a-4b58-9e86-92b6e2c1185d" providerId="ADAL" clId="{20265939-53F3-4730-BE9D-07BAABE94B46}" dt="2026-09-22T13:49:00.832" v="1698" actId="20577"/>
          <ac:spMkLst>
            <pc:docMk/>
            <pc:sldMk cId="1662920380" sldId="316"/>
            <ac:spMk id="2" creationId="{F3390AE3-488D-E90B-CA13-C1E38226CE6E}"/>
          </ac:spMkLst>
        </pc:spChg>
        <pc:spChg chg="del">
          <ac:chgData name="Ellie Brown" userId="fb51a185-9f8a-4b58-9e86-92b6e2c1185d" providerId="ADAL" clId="{20265939-53F3-4730-BE9D-07BAABE94B46}" dt="2026-09-22T13:48:48.308" v="1665" actId="478"/>
          <ac:spMkLst>
            <pc:docMk/>
            <pc:sldMk cId="1662920380" sldId="316"/>
            <ac:spMk id="3" creationId="{D82B8FF8-FF32-40A4-7BF4-8CF067C42079}"/>
          </ac:spMkLst>
        </pc:spChg>
        <pc:spChg chg="del">
          <ac:chgData name="Ellie Brown" userId="fb51a185-9f8a-4b58-9e86-92b6e2c1185d" providerId="ADAL" clId="{20265939-53F3-4730-BE9D-07BAABE94B46}" dt="2026-09-22T13:48:50.654" v="1666" actId="478"/>
          <ac:spMkLst>
            <pc:docMk/>
            <pc:sldMk cId="1662920380" sldId="316"/>
            <ac:spMk id="4" creationId="{FCF87E02-5761-2E40-4FBE-623A615E0E73}"/>
          </ac:spMkLst>
        </pc:spChg>
        <pc:picChg chg="add mod">
          <ac:chgData name="Ellie Brown" userId="fb51a185-9f8a-4b58-9e86-92b6e2c1185d" providerId="ADAL" clId="{20265939-53F3-4730-BE9D-07BAABE94B46}" dt="2026-09-22T13:49:13.914" v="1700" actId="1076"/>
          <ac:picMkLst>
            <pc:docMk/>
            <pc:sldMk cId="1662920380" sldId="316"/>
            <ac:picMk id="6" creationId="{96F25C3A-81AB-F556-B40C-6017BB76BC3D}"/>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9D9728-127A-4C28-B7BA-9DC4948D92AC}" type="doc">
      <dgm:prSet loTypeId="urn:microsoft.com/office/officeart/2018/2/layout/IconVerticalSolidList" loCatId="icon" qsTypeId="urn:microsoft.com/office/officeart/2005/8/quickstyle/simple1#1" qsCatId="simple" csTypeId="urn:microsoft.com/office/officeart/2005/8/colors/accent1_2#1" csCatId="accent1" phldr="1"/>
      <dgm:spPr/>
      <dgm:t>
        <a:bodyPr/>
        <a:lstStyle/>
        <a:p>
          <a:endParaRPr lang="en-US"/>
        </a:p>
      </dgm:t>
    </dgm:pt>
    <dgm:pt modelId="{FF95E44C-DD85-4EAA-8AC2-B4F3CEBE9493}">
      <dgm:prSet/>
      <dgm:spPr/>
      <dgm:t>
        <a:bodyPr/>
        <a:lstStyle/>
        <a:p>
          <a:r>
            <a:rPr lang="en-GB" b="1"/>
            <a:t>Assignment 1 </a:t>
          </a:r>
          <a:endParaRPr lang="en-US"/>
        </a:p>
      </dgm:t>
    </dgm:pt>
    <dgm:pt modelId="{E6442E53-E5C6-48CC-91BA-E76B70861376}" type="parTrans" cxnId="{40A6F4B8-37B1-4632-B8F5-6CDB9B1E8728}">
      <dgm:prSet/>
      <dgm:spPr/>
      <dgm:t>
        <a:bodyPr/>
        <a:lstStyle/>
        <a:p>
          <a:endParaRPr lang="en-US"/>
        </a:p>
      </dgm:t>
    </dgm:pt>
    <dgm:pt modelId="{4B232FBA-589F-4165-9039-4990C0CFB2D7}" type="sibTrans" cxnId="{40A6F4B8-37B1-4632-B8F5-6CDB9B1E8728}">
      <dgm:prSet/>
      <dgm:spPr/>
      <dgm:t>
        <a:bodyPr/>
        <a:lstStyle/>
        <a:p>
          <a:endParaRPr lang="en-US"/>
        </a:p>
      </dgm:t>
    </dgm:pt>
    <dgm:pt modelId="{9F08A4E5-172E-48B8-8533-17647037AB6A}">
      <dgm:prSet/>
      <dgm:spPr/>
      <dgm:t>
        <a:bodyPr/>
        <a:lstStyle/>
        <a:p>
          <a:r>
            <a:rPr lang="en-GB"/>
            <a:t>Essay style question – please see the GA34 document on Moodle with the title and requirements</a:t>
          </a:r>
          <a:endParaRPr lang="en-US"/>
        </a:p>
      </dgm:t>
    </dgm:pt>
    <dgm:pt modelId="{EF4DA797-F956-4F09-AE6B-7D9C5249CE1A}" type="parTrans" cxnId="{1F28FEB6-72D2-4AF7-8025-7A7AFA2F56F8}">
      <dgm:prSet/>
      <dgm:spPr/>
      <dgm:t>
        <a:bodyPr/>
        <a:lstStyle/>
        <a:p>
          <a:endParaRPr lang="en-US"/>
        </a:p>
      </dgm:t>
    </dgm:pt>
    <dgm:pt modelId="{3B2F0510-742B-4426-A178-CBF8280CEAEB}" type="sibTrans" cxnId="{1F28FEB6-72D2-4AF7-8025-7A7AFA2F56F8}">
      <dgm:prSet/>
      <dgm:spPr/>
      <dgm:t>
        <a:bodyPr/>
        <a:lstStyle/>
        <a:p>
          <a:endParaRPr lang="en-US"/>
        </a:p>
      </dgm:t>
    </dgm:pt>
    <dgm:pt modelId="{C816E030-BA17-4F02-B2D5-800B17E407B9}">
      <dgm:prSet/>
      <dgm:spPr/>
      <dgm:t>
        <a:bodyPr/>
        <a:lstStyle/>
        <a:p>
          <a:r>
            <a:rPr lang="en-GB" b="1"/>
            <a:t>Assignment 2 </a:t>
          </a:r>
          <a:endParaRPr lang="en-US"/>
        </a:p>
      </dgm:t>
    </dgm:pt>
    <dgm:pt modelId="{FA3F73EB-DBEF-42BC-A97F-3DD38B8B2119}" type="parTrans" cxnId="{6D0C2C92-F5D2-407D-B6DE-1AE8A4CDB9CC}">
      <dgm:prSet/>
      <dgm:spPr/>
      <dgm:t>
        <a:bodyPr/>
        <a:lstStyle/>
        <a:p>
          <a:endParaRPr lang="en-US"/>
        </a:p>
      </dgm:t>
    </dgm:pt>
    <dgm:pt modelId="{60CBFE27-DF0D-4895-9CBC-950A594AC2FF}" type="sibTrans" cxnId="{6D0C2C92-F5D2-407D-B6DE-1AE8A4CDB9CC}">
      <dgm:prSet/>
      <dgm:spPr/>
      <dgm:t>
        <a:bodyPr/>
        <a:lstStyle/>
        <a:p>
          <a:endParaRPr lang="en-US"/>
        </a:p>
      </dgm:t>
    </dgm:pt>
    <dgm:pt modelId="{5E860AE2-6946-4FD4-8CDE-38B86A4FE7E1}">
      <dgm:prSet/>
      <dgm:spPr/>
      <dgm:t>
        <a:bodyPr/>
        <a:lstStyle/>
        <a:p>
          <a:r>
            <a:rPr lang="en-GB" dirty="0"/>
            <a:t>A 4-part element portfolio – please see the GA34 document on Moodle with the scenarios and requirements</a:t>
          </a:r>
          <a:endParaRPr lang="en-US" dirty="0"/>
        </a:p>
      </dgm:t>
    </dgm:pt>
    <dgm:pt modelId="{E7F31D56-A32C-411F-8295-E65726A2B2F3}" type="parTrans" cxnId="{AE293CE6-EA26-455D-A679-7D9932D4ADF2}">
      <dgm:prSet/>
      <dgm:spPr/>
      <dgm:t>
        <a:bodyPr/>
        <a:lstStyle/>
        <a:p>
          <a:endParaRPr lang="en-US"/>
        </a:p>
      </dgm:t>
    </dgm:pt>
    <dgm:pt modelId="{DC9021F1-AFA6-4AEC-A113-7C3D86058F85}" type="sibTrans" cxnId="{AE293CE6-EA26-455D-A679-7D9932D4ADF2}">
      <dgm:prSet/>
      <dgm:spPr/>
      <dgm:t>
        <a:bodyPr/>
        <a:lstStyle/>
        <a:p>
          <a:endParaRPr lang="en-US"/>
        </a:p>
      </dgm:t>
    </dgm:pt>
    <dgm:pt modelId="{9B170B4C-F504-4B47-A337-5E38CC5E2596}" type="pres">
      <dgm:prSet presAssocID="{469D9728-127A-4C28-B7BA-9DC4948D92AC}" presName="root" presStyleCnt="0">
        <dgm:presLayoutVars>
          <dgm:dir/>
          <dgm:resizeHandles val="exact"/>
        </dgm:presLayoutVars>
      </dgm:prSet>
      <dgm:spPr/>
    </dgm:pt>
    <dgm:pt modelId="{42919859-A75C-40DA-8503-8A3C7E7C28C3}" type="pres">
      <dgm:prSet presAssocID="{FF95E44C-DD85-4EAA-8AC2-B4F3CEBE9493}" presName="compNode" presStyleCnt="0"/>
      <dgm:spPr/>
    </dgm:pt>
    <dgm:pt modelId="{1112AAFF-DE8E-4B83-B62A-124286848317}" type="pres">
      <dgm:prSet presAssocID="{FF95E44C-DD85-4EAA-8AC2-B4F3CEBE9493}" presName="bgRect" presStyleLbl="bgShp" presStyleIdx="0" presStyleCnt="4"/>
      <dgm:spPr/>
    </dgm:pt>
    <dgm:pt modelId="{C0EEC4D0-B351-4052-B7C4-8EFC5B5B69FB}" type="pres">
      <dgm:prSet presAssocID="{FF95E44C-DD85-4EAA-8AC2-B4F3CEBE9493}"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ocument"/>
        </a:ext>
      </dgm:extLst>
    </dgm:pt>
    <dgm:pt modelId="{4308089F-CB75-46F3-ADF8-249552738194}" type="pres">
      <dgm:prSet presAssocID="{FF95E44C-DD85-4EAA-8AC2-B4F3CEBE9493}" presName="spaceRect" presStyleCnt="0"/>
      <dgm:spPr/>
    </dgm:pt>
    <dgm:pt modelId="{14D186D9-8025-494D-A57B-AFD3E26308D2}" type="pres">
      <dgm:prSet presAssocID="{FF95E44C-DD85-4EAA-8AC2-B4F3CEBE9493}" presName="parTx" presStyleLbl="revTx" presStyleIdx="0" presStyleCnt="4">
        <dgm:presLayoutVars>
          <dgm:chMax val="0"/>
          <dgm:chPref val="0"/>
        </dgm:presLayoutVars>
      </dgm:prSet>
      <dgm:spPr/>
    </dgm:pt>
    <dgm:pt modelId="{E812643F-B3BC-45DD-975A-690B06E84B75}" type="pres">
      <dgm:prSet presAssocID="{4B232FBA-589F-4165-9039-4990C0CFB2D7}" presName="sibTrans" presStyleCnt="0"/>
      <dgm:spPr/>
    </dgm:pt>
    <dgm:pt modelId="{25E47704-9B2E-406F-BE5A-0D1DD47E9510}" type="pres">
      <dgm:prSet presAssocID="{9F08A4E5-172E-48B8-8533-17647037AB6A}" presName="compNode" presStyleCnt="0"/>
      <dgm:spPr/>
    </dgm:pt>
    <dgm:pt modelId="{AFF410E1-3206-4013-A369-EE5FFB5B95AB}" type="pres">
      <dgm:prSet presAssocID="{9F08A4E5-172E-48B8-8533-17647037AB6A}" presName="bgRect" presStyleLbl="bgShp" presStyleIdx="1" presStyleCnt="4"/>
      <dgm:spPr/>
    </dgm:pt>
    <dgm:pt modelId="{8AA03CDA-9E60-4EDF-8144-5E24B2761C21}" type="pres">
      <dgm:prSet presAssocID="{9F08A4E5-172E-48B8-8533-17647037AB6A}"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8635C39A-4AAD-4709-BF63-70231346D7DA}" type="pres">
      <dgm:prSet presAssocID="{9F08A4E5-172E-48B8-8533-17647037AB6A}" presName="spaceRect" presStyleCnt="0"/>
      <dgm:spPr/>
    </dgm:pt>
    <dgm:pt modelId="{271D98FE-6CA9-429B-AF95-DE0343E1567E}" type="pres">
      <dgm:prSet presAssocID="{9F08A4E5-172E-48B8-8533-17647037AB6A}" presName="parTx" presStyleLbl="revTx" presStyleIdx="1" presStyleCnt="4">
        <dgm:presLayoutVars>
          <dgm:chMax val="0"/>
          <dgm:chPref val="0"/>
        </dgm:presLayoutVars>
      </dgm:prSet>
      <dgm:spPr/>
    </dgm:pt>
    <dgm:pt modelId="{440F394F-55B7-4D59-AE27-0DBB3D2B764E}" type="pres">
      <dgm:prSet presAssocID="{3B2F0510-742B-4426-A178-CBF8280CEAEB}" presName="sibTrans" presStyleCnt="0"/>
      <dgm:spPr/>
    </dgm:pt>
    <dgm:pt modelId="{51F730FF-4329-4AF9-A7FB-56BA104DEFD7}" type="pres">
      <dgm:prSet presAssocID="{C816E030-BA17-4F02-B2D5-800B17E407B9}" presName="compNode" presStyleCnt="0"/>
      <dgm:spPr/>
    </dgm:pt>
    <dgm:pt modelId="{68E9CBAA-9FBD-4845-8F1E-D638D2579ED1}" type="pres">
      <dgm:prSet presAssocID="{C816E030-BA17-4F02-B2D5-800B17E407B9}" presName="bgRect" presStyleLbl="bgShp" presStyleIdx="2" presStyleCnt="4"/>
      <dgm:spPr/>
    </dgm:pt>
    <dgm:pt modelId="{79157DAD-FF58-4BA0-A116-678984C7B395}" type="pres">
      <dgm:prSet presAssocID="{C816E030-BA17-4F02-B2D5-800B17E407B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Pencil"/>
        </a:ext>
      </dgm:extLst>
    </dgm:pt>
    <dgm:pt modelId="{F532DBA3-B23B-49B3-8B4E-A42A0CBC9D86}" type="pres">
      <dgm:prSet presAssocID="{C816E030-BA17-4F02-B2D5-800B17E407B9}" presName="spaceRect" presStyleCnt="0"/>
      <dgm:spPr/>
    </dgm:pt>
    <dgm:pt modelId="{D7BCFAD0-977C-4CE0-86AF-A725C03B6630}" type="pres">
      <dgm:prSet presAssocID="{C816E030-BA17-4F02-B2D5-800B17E407B9}" presName="parTx" presStyleLbl="revTx" presStyleIdx="2" presStyleCnt="4">
        <dgm:presLayoutVars>
          <dgm:chMax val="0"/>
          <dgm:chPref val="0"/>
        </dgm:presLayoutVars>
      </dgm:prSet>
      <dgm:spPr/>
    </dgm:pt>
    <dgm:pt modelId="{B4ED44C6-5723-4C94-B543-47F1E2FD64CE}" type="pres">
      <dgm:prSet presAssocID="{60CBFE27-DF0D-4895-9CBC-950A594AC2FF}" presName="sibTrans" presStyleCnt="0"/>
      <dgm:spPr/>
    </dgm:pt>
    <dgm:pt modelId="{A737C92F-4F6F-4F9E-964B-A5E27DCF2A44}" type="pres">
      <dgm:prSet presAssocID="{5E860AE2-6946-4FD4-8CDE-38B86A4FE7E1}" presName="compNode" presStyleCnt="0"/>
      <dgm:spPr/>
    </dgm:pt>
    <dgm:pt modelId="{FC9BEC3B-89B1-463D-9CED-C113AC3BDFC1}" type="pres">
      <dgm:prSet presAssocID="{5E860AE2-6946-4FD4-8CDE-38B86A4FE7E1}" presName="bgRect" presStyleLbl="bgShp" presStyleIdx="3" presStyleCnt="4"/>
      <dgm:spPr/>
    </dgm:pt>
    <dgm:pt modelId="{82433D16-513D-4DB4-8C52-505673A616F7}" type="pres">
      <dgm:prSet presAssocID="{5E860AE2-6946-4FD4-8CDE-38B86A4FE7E1}"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
        </a:ext>
      </dgm:extLst>
    </dgm:pt>
    <dgm:pt modelId="{22A85637-182E-48A0-9D04-46916A53CF9C}" type="pres">
      <dgm:prSet presAssocID="{5E860AE2-6946-4FD4-8CDE-38B86A4FE7E1}" presName="spaceRect" presStyleCnt="0"/>
      <dgm:spPr/>
    </dgm:pt>
    <dgm:pt modelId="{DA230E1B-A4EF-4AE8-AC69-334F2EC105BC}" type="pres">
      <dgm:prSet presAssocID="{5E860AE2-6946-4FD4-8CDE-38B86A4FE7E1}" presName="parTx" presStyleLbl="revTx" presStyleIdx="3" presStyleCnt="4">
        <dgm:presLayoutVars>
          <dgm:chMax val="0"/>
          <dgm:chPref val="0"/>
        </dgm:presLayoutVars>
      </dgm:prSet>
      <dgm:spPr/>
    </dgm:pt>
  </dgm:ptLst>
  <dgm:cxnLst>
    <dgm:cxn modelId="{63ACDE5F-E959-4868-9389-0750617E52BF}" type="presOf" srcId="{5E860AE2-6946-4FD4-8CDE-38B86A4FE7E1}" destId="{DA230E1B-A4EF-4AE8-AC69-334F2EC105BC}" srcOrd="0" destOrd="0" presId="urn:microsoft.com/office/officeart/2018/2/layout/IconVerticalSolidList"/>
    <dgm:cxn modelId="{E024E357-F3AC-402D-AABD-BE658D3EC65B}" type="presOf" srcId="{FF95E44C-DD85-4EAA-8AC2-B4F3CEBE9493}" destId="{14D186D9-8025-494D-A57B-AFD3E26308D2}" srcOrd="0" destOrd="0" presId="urn:microsoft.com/office/officeart/2018/2/layout/IconVerticalSolidList"/>
    <dgm:cxn modelId="{6D9D5F8B-0F1D-4D4A-99A1-53B9A12A9765}" type="presOf" srcId="{9F08A4E5-172E-48B8-8533-17647037AB6A}" destId="{271D98FE-6CA9-429B-AF95-DE0343E1567E}" srcOrd="0" destOrd="0" presId="urn:microsoft.com/office/officeart/2018/2/layout/IconVerticalSolidList"/>
    <dgm:cxn modelId="{6D0C2C92-F5D2-407D-B6DE-1AE8A4CDB9CC}" srcId="{469D9728-127A-4C28-B7BA-9DC4948D92AC}" destId="{C816E030-BA17-4F02-B2D5-800B17E407B9}" srcOrd="2" destOrd="0" parTransId="{FA3F73EB-DBEF-42BC-A97F-3DD38B8B2119}" sibTransId="{60CBFE27-DF0D-4895-9CBC-950A594AC2FF}"/>
    <dgm:cxn modelId="{62BE8B98-E49B-4A2D-854A-D7C06DADBD49}" type="presOf" srcId="{C816E030-BA17-4F02-B2D5-800B17E407B9}" destId="{D7BCFAD0-977C-4CE0-86AF-A725C03B6630}" srcOrd="0" destOrd="0" presId="urn:microsoft.com/office/officeart/2018/2/layout/IconVerticalSolidList"/>
    <dgm:cxn modelId="{1F28FEB6-72D2-4AF7-8025-7A7AFA2F56F8}" srcId="{469D9728-127A-4C28-B7BA-9DC4948D92AC}" destId="{9F08A4E5-172E-48B8-8533-17647037AB6A}" srcOrd="1" destOrd="0" parTransId="{EF4DA797-F956-4F09-AE6B-7D9C5249CE1A}" sibTransId="{3B2F0510-742B-4426-A178-CBF8280CEAEB}"/>
    <dgm:cxn modelId="{40A6F4B8-37B1-4632-B8F5-6CDB9B1E8728}" srcId="{469D9728-127A-4C28-B7BA-9DC4948D92AC}" destId="{FF95E44C-DD85-4EAA-8AC2-B4F3CEBE9493}" srcOrd="0" destOrd="0" parTransId="{E6442E53-E5C6-48CC-91BA-E76B70861376}" sibTransId="{4B232FBA-589F-4165-9039-4990C0CFB2D7}"/>
    <dgm:cxn modelId="{585EF3BD-FA7E-4B74-86A6-B610ED393D01}" type="presOf" srcId="{469D9728-127A-4C28-B7BA-9DC4948D92AC}" destId="{9B170B4C-F504-4B47-A337-5E38CC5E2596}" srcOrd="0" destOrd="0" presId="urn:microsoft.com/office/officeart/2018/2/layout/IconVerticalSolidList"/>
    <dgm:cxn modelId="{AE293CE6-EA26-455D-A679-7D9932D4ADF2}" srcId="{469D9728-127A-4C28-B7BA-9DC4948D92AC}" destId="{5E860AE2-6946-4FD4-8CDE-38B86A4FE7E1}" srcOrd="3" destOrd="0" parTransId="{E7F31D56-A32C-411F-8295-E65726A2B2F3}" sibTransId="{DC9021F1-AFA6-4AEC-A113-7C3D86058F85}"/>
    <dgm:cxn modelId="{754A28B2-A466-46DC-AC6D-5E1CAE9EE5B6}" type="presParOf" srcId="{9B170B4C-F504-4B47-A337-5E38CC5E2596}" destId="{42919859-A75C-40DA-8503-8A3C7E7C28C3}" srcOrd="0" destOrd="0" presId="urn:microsoft.com/office/officeart/2018/2/layout/IconVerticalSolidList"/>
    <dgm:cxn modelId="{BDD7E7D0-F11F-41A3-85AE-73125C548CA5}" type="presParOf" srcId="{42919859-A75C-40DA-8503-8A3C7E7C28C3}" destId="{1112AAFF-DE8E-4B83-B62A-124286848317}" srcOrd="0" destOrd="0" presId="urn:microsoft.com/office/officeart/2018/2/layout/IconVerticalSolidList"/>
    <dgm:cxn modelId="{871F9E13-1C6C-4779-B53E-6AB6AD4ACC2F}" type="presParOf" srcId="{42919859-A75C-40DA-8503-8A3C7E7C28C3}" destId="{C0EEC4D0-B351-4052-B7C4-8EFC5B5B69FB}" srcOrd="1" destOrd="0" presId="urn:microsoft.com/office/officeart/2018/2/layout/IconVerticalSolidList"/>
    <dgm:cxn modelId="{19884AC5-AA91-4A71-A549-8E905B5ECC54}" type="presParOf" srcId="{42919859-A75C-40DA-8503-8A3C7E7C28C3}" destId="{4308089F-CB75-46F3-ADF8-249552738194}" srcOrd="2" destOrd="0" presId="urn:microsoft.com/office/officeart/2018/2/layout/IconVerticalSolidList"/>
    <dgm:cxn modelId="{C7F83187-C662-4FB0-A39E-408468B7714A}" type="presParOf" srcId="{42919859-A75C-40DA-8503-8A3C7E7C28C3}" destId="{14D186D9-8025-494D-A57B-AFD3E26308D2}" srcOrd="3" destOrd="0" presId="urn:microsoft.com/office/officeart/2018/2/layout/IconVerticalSolidList"/>
    <dgm:cxn modelId="{EC91C60D-ED2F-4427-8CF2-F4FB838EE6AC}" type="presParOf" srcId="{9B170B4C-F504-4B47-A337-5E38CC5E2596}" destId="{E812643F-B3BC-45DD-975A-690B06E84B75}" srcOrd="1" destOrd="0" presId="urn:microsoft.com/office/officeart/2018/2/layout/IconVerticalSolidList"/>
    <dgm:cxn modelId="{BE78FA6F-27C0-48FD-8050-0121C4984AF1}" type="presParOf" srcId="{9B170B4C-F504-4B47-A337-5E38CC5E2596}" destId="{25E47704-9B2E-406F-BE5A-0D1DD47E9510}" srcOrd="2" destOrd="0" presId="urn:microsoft.com/office/officeart/2018/2/layout/IconVerticalSolidList"/>
    <dgm:cxn modelId="{D4B11966-0435-48DC-9356-53C3B74E42B0}" type="presParOf" srcId="{25E47704-9B2E-406F-BE5A-0D1DD47E9510}" destId="{AFF410E1-3206-4013-A369-EE5FFB5B95AB}" srcOrd="0" destOrd="0" presId="urn:microsoft.com/office/officeart/2018/2/layout/IconVerticalSolidList"/>
    <dgm:cxn modelId="{BE642ABF-624D-4482-A7F6-DD889FDA0EFC}" type="presParOf" srcId="{25E47704-9B2E-406F-BE5A-0D1DD47E9510}" destId="{8AA03CDA-9E60-4EDF-8144-5E24B2761C21}" srcOrd="1" destOrd="0" presId="urn:microsoft.com/office/officeart/2018/2/layout/IconVerticalSolidList"/>
    <dgm:cxn modelId="{96C0EB27-2166-497E-BF89-019E1EF3710A}" type="presParOf" srcId="{25E47704-9B2E-406F-BE5A-0D1DD47E9510}" destId="{8635C39A-4AAD-4709-BF63-70231346D7DA}" srcOrd="2" destOrd="0" presId="urn:microsoft.com/office/officeart/2018/2/layout/IconVerticalSolidList"/>
    <dgm:cxn modelId="{51DCA76A-1450-4280-9BB0-70A618024DEE}" type="presParOf" srcId="{25E47704-9B2E-406F-BE5A-0D1DD47E9510}" destId="{271D98FE-6CA9-429B-AF95-DE0343E1567E}" srcOrd="3" destOrd="0" presId="urn:microsoft.com/office/officeart/2018/2/layout/IconVerticalSolidList"/>
    <dgm:cxn modelId="{D3C7ECC6-6AAA-414F-94E2-2E0713892013}" type="presParOf" srcId="{9B170B4C-F504-4B47-A337-5E38CC5E2596}" destId="{440F394F-55B7-4D59-AE27-0DBB3D2B764E}" srcOrd="3" destOrd="0" presId="urn:microsoft.com/office/officeart/2018/2/layout/IconVerticalSolidList"/>
    <dgm:cxn modelId="{75C285C9-6742-4F5B-9D7C-ADCB1620ED48}" type="presParOf" srcId="{9B170B4C-F504-4B47-A337-5E38CC5E2596}" destId="{51F730FF-4329-4AF9-A7FB-56BA104DEFD7}" srcOrd="4" destOrd="0" presId="urn:microsoft.com/office/officeart/2018/2/layout/IconVerticalSolidList"/>
    <dgm:cxn modelId="{B9420DE6-97F7-4B3F-AC3E-608146441751}" type="presParOf" srcId="{51F730FF-4329-4AF9-A7FB-56BA104DEFD7}" destId="{68E9CBAA-9FBD-4845-8F1E-D638D2579ED1}" srcOrd="0" destOrd="0" presId="urn:microsoft.com/office/officeart/2018/2/layout/IconVerticalSolidList"/>
    <dgm:cxn modelId="{693BD4E5-3A94-4758-907D-E90E5B6ADB4A}" type="presParOf" srcId="{51F730FF-4329-4AF9-A7FB-56BA104DEFD7}" destId="{79157DAD-FF58-4BA0-A116-678984C7B395}" srcOrd="1" destOrd="0" presId="urn:microsoft.com/office/officeart/2018/2/layout/IconVerticalSolidList"/>
    <dgm:cxn modelId="{D29217BB-8B3E-44DF-A5E3-57BB29D7F01C}" type="presParOf" srcId="{51F730FF-4329-4AF9-A7FB-56BA104DEFD7}" destId="{F532DBA3-B23B-49B3-8B4E-A42A0CBC9D86}" srcOrd="2" destOrd="0" presId="urn:microsoft.com/office/officeart/2018/2/layout/IconVerticalSolidList"/>
    <dgm:cxn modelId="{FA7E53F9-4E2F-4423-9D40-597A91B2CACD}" type="presParOf" srcId="{51F730FF-4329-4AF9-A7FB-56BA104DEFD7}" destId="{D7BCFAD0-977C-4CE0-86AF-A725C03B6630}" srcOrd="3" destOrd="0" presId="urn:microsoft.com/office/officeart/2018/2/layout/IconVerticalSolidList"/>
    <dgm:cxn modelId="{924338EE-4944-405E-9792-662BB2BE2413}" type="presParOf" srcId="{9B170B4C-F504-4B47-A337-5E38CC5E2596}" destId="{B4ED44C6-5723-4C94-B543-47F1E2FD64CE}" srcOrd="5" destOrd="0" presId="urn:microsoft.com/office/officeart/2018/2/layout/IconVerticalSolidList"/>
    <dgm:cxn modelId="{C3DFA6A7-451D-4128-8C4E-95EC339597B2}" type="presParOf" srcId="{9B170B4C-F504-4B47-A337-5E38CC5E2596}" destId="{A737C92F-4F6F-4F9E-964B-A5E27DCF2A44}" srcOrd="6" destOrd="0" presId="urn:microsoft.com/office/officeart/2018/2/layout/IconVerticalSolidList"/>
    <dgm:cxn modelId="{E1D28A7A-297D-4D8F-A782-71336E120B9D}" type="presParOf" srcId="{A737C92F-4F6F-4F9E-964B-A5E27DCF2A44}" destId="{FC9BEC3B-89B1-463D-9CED-C113AC3BDFC1}" srcOrd="0" destOrd="0" presId="urn:microsoft.com/office/officeart/2018/2/layout/IconVerticalSolidList"/>
    <dgm:cxn modelId="{B024A01B-A037-4E20-BFE7-2498C471B265}" type="presParOf" srcId="{A737C92F-4F6F-4F9E-964B-A5E27DCF2A44}" destId="{82433D16-513D-4DB4-8C52-505673A616F7}" srcOrd="1" destOrd="0" presId="urn:microsoft.com/office/officeart/2018/2/layout/IconVerticalSolidList"/>
    <dgm:cxn modelId="{25074FC3-78BC-4839-87EC-B9E1E46009DE}" type="presParOf" srcId="{A737C92F-4F6F-4F9E-964B-A5E27DCF2A44}" destId="{22A85637-182E-48A0-9D04-46916A53CF9C}" srcOrd="2" destOrd="0" presId="urn:microsoft.com/office/officeart/2018/2/layout/IconVerticalSolidList"/>
    <dgm:cxn modelId="{DD15F6B6-9BF5-473C-9327-1805F4318812}" type="presParOf" srcId="{A737C92F-4F6F-4F9E-964B-A5E27DCF2A44}" destId="{DA230E1B-A4EF-4AE8-AC69-334F2EC105B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12AAFF-DE8E-4B83-B62A-124286848317}">
      <dsp:nvSpPr>
        <dsp:cNvPr id="0" name=""/>
        <dsp:cNvSpPr/>
      </dsp:nvSpPr>
      <dsp:spPr>
        <a:xfrm>
          <a:off x="0" y="2536"/>
          <a:ext cx="7767955" cy="128577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EEC4D0-B351-4052-B7C4-8EFC5B5B69FB}">
      <dsp:nvSpPr>
        <dsp:cNvPr id="0" name=""/>
        <dsp:cNvSpPr/>
      </dsp:nvSpPr>
      <dsp:spPr>
        <a:xfrm>
          <a:off x="388947" y="291836"/>
          <a:ext cx="707176" cy="707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4D186D9-8025-494D-A57B-AFD3E26308D2}">
      <dsp:nvSpPr>
        <dsp:cNvPr id="0" name=""/>
        <dsp:cNvSpPr/>
      </dsp:nvSpPr>
      <dsp:spPr>
        <a:xfrm>
          <a:off x="1485071" y="2536"/>
          <a:ext cx="6282883" cy="1285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78" tIns="136078" rIns="136078" bIns="136078" numCol="1" spcCol="1270" anchor="ctr" anchorCtr="0">
          <a:noAutofit/>
        </a:bodyPr>
        <a:lstStyle/>
        <a:p>
          <a:pPr marL="0" lvl="0" indent="0" algn="l" defTabSz="977900">
            <a:lnSpc>
              <a:spcPct val="90000"/>
            </a:lnSpc>
            <a:spcBef>
              <a:spcPct val="0"/>
            </a:spcBef>
            <a:spcAft>
              <a:spcPct val="35000"/>
            </a:spcAft>
            <a:buNone/>
          </a:pPr>
          <a:r>
            <a:rPr lang="en-GB" sz="2200" b="1" kern="1200"/>
            <a:t>Assignment 1 </a:t>
          </a:r>
          <a:endParaRPr lang="en-US" sz="2200" kern="1200"/>
        </a:p>
      </dsp:txBody>
      <dsp:txXfrm>
        <a:off x="1485071" y="2536"/>
        <a:ext cx="6282883" cy="1285775"/>
      </dsp:txXfrm>
    </dsp:sp>
    <dsp:sp modelId="{AFF410E1-3206-4013-A369-EE5FFB5B95AB}">
      <dsp:nvSpPr>
        <dsp:cNvPr id="0" name=""/>
        <dsp:cNvSpPr/>
      </dsp:nvSpPr>
      <dsp:spPr>
        <a:xfrm>
          <a:off x="0" y="1609756"/>
          <a:ext cx="7767955" cy="128577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A03CDA-9E60-4EDF-8144-5E24B2761C21}">
      <dsp:nvSpPr>
        <dsp:cNvPr id="0" name=""/>
        <dsp:cNvSpPr/>
      </dsp:nvSpPr>
      <dsp:spPr>
        <a:xfrm>
          <a:off x="388947" y="1899056"/>
          <a:ext cx="707176" cy="707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1D98FE-6CA9-429B-AF95-DE0343E1567E}">
      <dsp:nvSpPr>
        <dsp:cNvPr id="0" name=""/>
        <dsp:cNvSpPr/>
      </dsp:nvSpPr>
      <dsp:spPr>
        <a:xfrm>
          <a:off x="1485071" y="1609756"/>
          <a:ext cx="6282883" cy="1285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78" tIns="136078" rIns="136078" bIns="136078" numCol="1" spcCol="1270" anchor="ctr" anchorCtr="0">
          <a:noAutofit/>
        </a:bodyPr>
        <a:lstStyle/>
        <a:p>
          <a:pPr marL="0" lvl="0" indent="0" algn="l" defTabSz="977900">
            <a:lnSpc>
              <a:spcPct val="90000"/>
            </a:lnSpc>
            <a:spcBef>
              <a:spcPct val="0"/>
            </a:spcBef>
            <a:spcAft>
              <a:spcPct val="35000"/>
            </a:spcAft>
            <a:buNone/>
          </a:pPr>
          <a:r>
            <a:rPr lang="en-GB" sz="2200" kern="1200"/>
            <a:t>Essay style question – please see the GA34 document on Moodle with the title and requirements</a:t>
          </a:r>
          <a:endParaRPr lang="en-US" sz="2200" kern="1200"/>
        </a:p>
      </dsp:txBody>
      <dsp:txXfrm>
        <a:off x="1485071" y="1609756"/>
        <a:ext cx="6282883" cy="1285775"/>
      </dsp:txXfrm>
    </dsp:sp>
    <dsp:sp modelId="{68E9CBAA-9FBD-4845-8F1E-D638D2579ED1}">
      <dsp:nvSpPr>
        <dsp:cNvPr id="0" name=""/>
        <dsp:cNvSpPr/>
      </dsp:nvSpPr>
      <dsp:spPr>
        <a:xfrm>
          <a:off x="0" y="3216976"/>
          <a:ext cx="7767955" cy="128577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157DAD-FF58-4BA0-A116-678984C7B395}">
      <dsp:nvSpPr>
        <dsp:cNvPr id="0" name=""/>
        <dsp:cNvSpPr/>
      </dsp:nvSpPr>
      <dsp:spPr>
        <a:xfrm>
          <a:off x="388947" y="3506276"/>
          <a:ext cx="707176" cy="707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7BCFAD0-977C-4CE0-86AF-A725C03B6630}">
      <dsp:nvSpPr>
        <dsp:cNvPr id="0" name=""/>
        <dsp:cNvSpPr/>
      </dsp:nvSpPr>
      <dsp:spPr>
        <a:xfrm>
          <a:off x="1485071" y="3216976"/>
          <a:ext cx="6282883" cy="1285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78" tIns="136078" rIns="136078" bIns="136078" numCol="1" spcCol="1270" anchor="ctr" anchorCtr="0">
          <a:noAutofit/>
        </a:bodyPr>
        <a:lstStyle/>
        <a:p>
          <a:pPr marL="0" lvl="0" indent="0" algn="l" defTabSz="977900">
            <a:lnSpc>
              <a:spcPct val="90000"/>
            </a:lnSpc>
            <a:spcBef>
              <a:spcPct val="0"/>
            </a:spcBef>
            <a:spcAft>
              <a:spcPct val="35000"/>
            </a:spcAft>
            <a:buNone/>
          </a:pPr>
          <a:r>
            <a:rPr lang="en-GB" sz="2200" b="1" kern="1200"/>
            <a:t>Assignment 2 </a:t>
          </a:r>
          <a:endParaRPr lang="en-US" sz="2200" kern="1200"/>
        </a:p>
      </dsp:txBody>
      <dsp:txXfrm>
        <a:off x="1485071" y="3216976"/>
        <a:ext cx="6282883" cy="1285775"/>
      </dsp:txXfrm>
    </dsp:sp>
    <dsp:sp modelId="{FC9BEC3B-89B1-463D-9CED-C113AC3BDFC1}">
      <dsp:nvSpPr>
        <dsp:cNvPr id="0" name=""/>
        <dsp:cNvSpPr/>
      </dsp:nvSpPr>
      <dsp:spPr>
        <a:xfrm>
          <a:off x="0" y="4824196"/>
          <a:ext cx="7767955" cy="128577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433D16-513D-4DB4-8C52-505673A616F7}">
      <dsp:nvSpPr>
        <dsp:cNvPr id="0" name=""/>
        <dsp:cNvSpPr/>
      </dsp:nvSpPr>
      <dsp:spPr>
        <a:xfrm>
          <a:off x="388947" y="5113495"/>
          <a:ext cx="707176" cy="707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230E1B-A4EF-4AE8-AC69-334F2EC105BC}">
      <dsp:nvSpPr>
        <dsp:cNvPr id="0" name=""/>
        <dsp:cNvSpPr/>
      </dsp:nvSpPr>
      <dsp:spPr>
        <a:xfrm>
          <a:off x="1485071" y="4824196"/>
          <a:ext cx="6282883" cy="1285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78" tIns="136078" rIns="136078" bIns="136078" numCol="1" spcCol="1270" anchor="ctr" anchorCtr="0">
          <a:noAutofit/>
        </a:bodyPr>
        <a:lstStyle/>
        <a:p>
          <a:pPr marL="0" lvl="0" indent="0" algn="l" defTabSz="977900">
            <a:lnSpc>
              <a:spcPct val="90000"/>
            </a:lnSpc>
            <a:spcBef>
              <a:spcPct val="0"/>
            </a:spcBef>
            <a:spcAft>
              <a:spcPct val="35000"/>
            </a:spcAft>
            <a:buNone/>
          </a:pPr>
          <a:r>
            <a:rPr lang="en-GB" sz="2200" kern="1200" dirty="0"/>
            <a:t>A 4-part element portfolio – please see the GA34 document on Moodle with the scenarios and requirements</a:t>
          </a:r>
          <a:endParaRPr lang="en-US" sz="2200" kern="1200" dirty="0"/>
        </a:p>
      </dsp:txBody>
      <dsp:txXfrm>
        <a:off x="1485071" y="4824196"/>
        <a:ext cx="6282883" cy="12857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58F6CE0F-D629-4B19-BC1D-22CEFF6CD956}" type="datetimeFigureOut">
              <a:rPr lang="en-GB" smtClean="0"/>
              <a:t>22/09/2026</a:t>
            </a:fld>
            <a:endParaRPr lang="en-GB"/>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D97CBCA0-430A-41F0-A4E4-2AF30C1CD3B5}" type="slidenum">
              <a:rPr lang="en-GB" smtClean="0"/>
              <a:t>‹#›</a:t>
            </a:fld>
            <a:endParaRPr lang="en-GB"/>
          </a:p>
        </p:txBody>
      </p:sp>
    </p:spTree>
    <p:extLst>
      <p:ext uri="{BB962C8B-B14F-4D97-AF65-F5344CB8AC3E}">
        <p14:creationId xmlns:p14="http://schemas.microsoft.com/office/powerpoint/2010/main" val="3741293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BCA0-430A-41F0-A4E4-2AF30C1CD3B5}" type="slidenum">
              <a:rPr lang="en-GB" smtClean="0"/>
              <a:t>3</a:t>
            </a:fld>
            <a:endParaRPr lang="en-GB"/>
          </a:p>
        </p:txBody>
      </p:sp>
    </p:spTree>
    <p:extLst>
      <p:ext uri="{BB962C8B-B14F-4D97-AF65-F5344CB8AC3E}">
        <p14:creationId xmlns:p14="http://schemas.microsoft.com/office/powerpoint/2010/main" val="3305658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2" name="Holder 2"/>
          <p:cNvSpPr>
            <a:spLocks noGrp="1"/>
          </p:cNvSpPr>
          <p:nvPr>
            <p:ph type="ctrTitle"/>
          </p:nvPr>
        </p:nvSpPr>
        <p:spPr>
          <a:xfrm>
            <a:off x="1016000" y="968375"/>
            <a:ext cx="13919200" cy="1262605"/>
          </a:xfrm>
          <a:prstGeom prst="rect">
            <a:avLst/>
          </a:prstGeom>
        </p:spPr>
        <p:txBody>
          <a:bodyPr wrap="square" lIns="0" tIns="0" rIns="0" bIns="0">
            <a:spAutoFit/>
          </a:bodyPr>
          <a:lstStyle>
            <a:lvl1pPr>
              <a:defRPr sz="7500" b="1" i="0">
                <a:solidFill>
                  <a:srgbClr val="292959"/>
                </a:solidFill>
                <a:latin typeface="Trebuchet MS"/>
                <a:cs typeface="Trebuchet MS"/>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265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500" b="1" i="0">
                <a:solidFill>
                  <a:srgbClr val="292959"/>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265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500" b="1" i="0">
                <a:solidFill>
                  <a:srgbClr val="292959"/>
                </a:solidFill>
                <a:latin typeface="Trebuchet MS"/>
                <a:cs typeface="Trebuchet MS"/>
              </a:defRPr>
            </a:lvl1pPr>
          </a:lstStyle>
          <a:p>
            <a:endParaRPr/>
          </a:p>
        </p:txBody>
      </p:sp>
      <p:sp>
        <p:nvSpPr>
          <p:cNvPr id="3" name="Holder 3"/>
          <p:cNvSpPr>
            <a:spLocks noGrp="1"/>
          </p:cNvSpPr>
          <p:nvPr>
            <p:ph sz="half" idx="2"/>
          </p:nvPr>
        </p:nvSpPr>
        <p:spPr>
          <a:xfrm>
            <a:off x="1323414" y="2669084"/>
            <a:ext cx="7767955" cy="6112509"/>
          </a:xfrm>
          <a:prstGeom prst="rect">
            <a:avLst/>
          </a:prstGeom>
        </p:spPr>
        <p:txBody>
          <a:bodyPr wrap="square" lIns="0" tIns="0" rIns="0" bIns="0">
            <a:spAutoFit/>
          </a:bodyPr>
          <a:lstStyle>
            <a:lvl1pPr>
              <a:defRPr sz="3350" b="0" i="0">
                <a:solidFill>
                  <a:schemeClr val="bg1"/>
                </a:solidFill>
                <a:latin typeface="Trebuchet MS"/>
                <a:cs typeface="Trebuchet MS"/>
              </a:defRPr>
            </a:lvl1pPr>
          </a:lstStyle>
          <a:p>
            <a:endParaRPr/>
          </a:p>
        </p:txBody>
      </p:sp>
      <p:sp>
        <p:nvSpPr>
          <p:cNvPr id="4" name="Holder 4"/>
          <p:cNvSpPr>
            <a:spLocks noGrp="1"/>
          </p:cNvSpPr>
          <p:nvPr>
            <p:ph sz="half" idx="3"/>
          </p:nvPr>
        </p:nvSpPr>
        <p:spPr>
          <a:xfrm>
            <a:off x="10983102" y="2212730"/>
            <a:ext cx="6104890" cy="7183120"/>
          </a:xfrm>
          <a:prstGeom prst="rect">
            <a:avLst/>
          </a:prstGeom>
        </p:spPr>
        <p:txBody>
          <a:bodyPr wrap="square" lIns="0" tIns="0" rIns="0" bIns="0">
            <a:spAutoFit/>
          </a:bodyPr>
          <a:lstStyle>
            <a:lvl1pPr>
              <a:defRPr sz="2300" b="1" i="0" u="heavy">
                <a:solidFill>
                  <a:schemeClr val="bg1"/>
                </a:solidFill>
                <a:latin typeface="Trebuchet MS"/>
                <a:cs typeface="Trebuchet MS"/>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500" b="1" i="0">
                <a:solidFill>
                  <a:srgbClr val="292959"/>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64531" y="968375"/>
            <a:ext cx="17158937" cy="1168400"/>
          </a:xfrm>
          <a:prstGeom prst="rect">
            <a:avLst/>
          </a:prstGeom>
        </p:spPr>
        <p:txBody>
          <a:bodyPr wrap="square" lIns="0" tIns="0" rIns="0" bIns="0">
            <a:spAutoFit/>
          </a:bodyPr>
          <a:lstStyle>
            <a:lvl1pPr>
              <a:defRPr sz="7500" b="1" i="0">
                <a:solidFill>
                  <a:srgbClr val="292959"/>
                </a:solidFill>
                <a:latin typeface="Trebuchet MS"/>
                <a:cs typeface="Trebuchet MS"/>
              </a:defRPr>
            </a:lvl1pPr>
          </a:lstStyle>
          <a:p>
            <a:endParaRPr/>
          </a:p>
        </p:txBody>
      </p:sp>
      <p:sp>
        <p:nvSpPr>
          <p:cNvPr id="3" name="Holder 3"/>
          <p:cNvSpPr>
            <a:spLocks noGrp="1"/>
          </p:cNvSpPr>
          <p:nvPr>
            <p:ph type="body" idx="1"/>
          </p:nvPr>
        </p:nvSpPr>
        <p:spPr>
          <a:xfrm>
            <a:off x="990600" y="1996467"/>
            <a:ext cx="16306800" cy="6904990"/>
          </a:xfrm>
          <a:prstGeom prst="rect">
            <a:avLst/>
          </a:prstGeom>
        </p:spPr>
        <p:txBody>
          <a:bodyPr wrap="square" lIns="0" tIns="0" rIns="0" bIns="0">
            <a:spAutoFit/>
          </a:bodyPr>
          <a:lstStyle>
            <a:lvl1pPr>
              <a:defRPr sz="265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9/22/2026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ons.gov.uk/peoplepopulationandcommunity/birthsdeathsandmarriages/families/datasets/familiesandhouseholdsfamiliesandhouseholds" TargetMode="External"/><Relationship Id="rId1" Type="http://schemas.openxmlformats.org/officeDocument/2006/relationships/slideLayout" Target="../slideLayouts/slideLayout3.xml"/><Relationship Id="rId4" Type="http://schemas.openxmlformats.org/officeDocument/2006/relationships/hyperlink" Target="https://www.gov.uk/government/publications/family-test-assessing-the-impact-of-policies-on-families/the-family-tes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41.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38.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hyperlink" Target="https://www.youtube.com/watch?v=RkTz_9AM3Mo&amp;t=31s" TargetMode="External"/><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hyperlink" Target="https://www.youtube.com/playlist?list=PLIWuzIxkus_ehGViVhrqyJ69WZBamF2rL" TargetMode="External"/><Relationship Id="rId5" Type="http://schemas.openxmlformats.org/officeDocument/2006/relationships/image" Target="../media/image47.png"/><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8.jpg"/><Relationship Id="rId1" Type="http://schemas.openxmlformats.org/officeDocument/2006/relationships/slideLayout" Target="../slideLayouts/slideLayout4.xml"/><Relationship Id="rId4" Type="http://schemas.openxmlformats.org/officeDocument/2006/relationships/image" Target="../media/image49.jpg"/></Relationships>
</file>

<file path=ppt/slides/_rels/slide2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2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hyperlink" Target="https://www.judiciary.uk/wp-content/uploads/2021/12/Sup-guidance-E-bundles.pdf#%3A~%3Atext%3DGENERAL%20GUIDANCE%20ON%20ELECTRONIC%20COURT%20BUNDLES%20This%20general%2Cefficient%20preparation%20for%2C%20and%20management%20of%2C%20a%20hearing" TargetMode="External"/><Relationship Id="rId5" Type="http://schemas.openxmlformats.org/officeDocument/2006/relationships/image" Target="../media/image38.png"/><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2" Type="http://schemas.openxmlformats.org/officeDocument/2006/relationships/hyperlink" Target="https://www.gov.uk/guidance/submit-an-application-with-myhmct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hyperlink" Target="https://www.gov.uk/government/publications/give-information-for-a-family-mediation-assessment-form-fm1" TargetMode="External"/><Relationship Id="rId2" Type="http://schemas.openxmlformats.org/officeDocument/2006/relationships/image" Target="../media/image55.jp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37.png"/><Relationship Id="rId7" Type="http://schemas.openxmlformats.org/officeDocument/2006/relationships/image" Target="../media/image63.png"/><Relationship Id="rId2" Type="http://schemas.openxmlformats.org/officeDocument/2006/relationships/image" Target="../media/image59.jp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33.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35.png"/><Relationship Id="rId7" Type="http://schemas.openxmlformats.org/officeDocument/2006/relationships/image" Target="../media/image70.png"/><Relationship Id="rId2" Type="http://schemas.openxmlformats.org/officeDocument/2006/relationships/image" Target="../media/image67.jpg"/><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72.png"/><Relationship Id="rId7" Type="http://schemas.openxmlformats.org/officeDocument/2006/relationships/image" Target="../media/image75.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63.png"/><Relationship Id="rId10" Type="http://schemas.openxmlformats.org/officeDocument/2006/relationships/image" Target="../media/image76.png"/><Relationship Id="rId4" Type="http://schemas.openxmlformats.org/officeDocument/2006/relationships/image" Target="../media/image73.png"/><Relationship Id="rId9" Type="http://schemas.openxmlformats.org/officeDocument/2006/relationships/hyperlink" Target="https://www.gov.uk/government/collections/legal-aid-guidance-for-professional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7.png"/><Relationship Id="rId1" Type="http://schemas.openxmlformats.org/officeDocument/2006/relationships/slideLayout" Target="../slideLayouts/slideLayout3.xml"/><Relationship Id="rId4" Type="http://schemas.openxmlformats.org/officeDocument/2006/relationships/image" Target="../media/image78.png"/></Relationships>
</file>

<file path=ppt/slides/_rels/slide36.xml.rels><?xml version="1.0" encoding="UTF-8" standalone="yes"?>
<Relationships xmlns="http://schemas.openxmlformats.org/package/2006/relationships"><Relationship Id="rId3" Type="http://schemas.openxmlformats.org/officeDocument/2006/relationships/hyperlink" Target="https://www.gov.uk/check-legal-aid"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supportthroughcourt.org/"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s://www.gov.uk/government/publications/qualified-legal-representative-appointed-by-the-court-statutory-guidanc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g"/><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4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4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4.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4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18062" y="266824"/>
            <a:ext cx="18288214" cy="9258496"/>
            <a:chOff x="0" y="0"/>
            <a:chExt cx="18288214" cy="9258496"/>
          </a:xfrm>
        </p:grpSpPr>
        <p:sp>
          <p:nvSpPr>
            <p:cNvPr id="4" name="object 4"/>
            <p:cNvSpPr/>
            <p:nvPr/>
          </p:nvSpPr>
          <p:spPr>
            <a:xfrm>
              <a:off x="0" y="0"/>
              <a:ext cx="9897745" cy="1252855"/>
            </a:xfrm>
            <a:custGeom>
              <a:avLst/>
              <a:gdLst/>
              <a:ahLst/>
              <a:cxnLst/>
              <a:rect l="l" t="t" r="r" b="b"/>
              <a:pathLst>
                <a:path w="9897745" h="1252855">
                  <a:moveTo>
                    <a:pt x="9411863" y="1252804"/>
                  </a:moveTo>
                  <a:lnTo>
                    <a:pt x="0" y="1252804"/>
                  </a:lnTo>
                  <a:lnTo>
                    <a:pt x="0" y="0"/>
                  </a:lnTo>
                  <a:lnTo>
                    <a:pt x="9897639" y="0"/>
                  </a:lnTo>
                  <a:lnTo>
                    <a:pt x="9897739" y="767029"/>
                  </a:lnTo>
                  <a:lnTo>
                    <a:pt x="9895262" y="815042"/>
                  </a:lnTo>
                  <a:lnTo>
                    <a:pt x="9888219" y="862242"/>
                  </a:lnTo>
                  <a:lnTo>
                    <a:pt x="9876641" y="908309"/>
                  </a:lnTo>
                  <a:lnTo>
                    <a:pt x="9860661" y="952927"/>
                  </a:lnTo>
                  <a:lnTo>
                    <a:pt x="9840411" y="995776"/>
                  </a:lnTo>
                  <a:lnTo>
                    <a:pt x="9816022" y="1036537"/>
                  </a:lnTo>
                  <a:lnTo>
                    <a:pt x="9787627" y="1074893"/>
                  </a:lnTo>
                  <a:lnTo>
                    <a:pt x="9755358" y="1110524"/>
                  </a:lnTo>
                  <a:lnTo>
                    <a:pt x="9719727" y="1142793"/>
                  </a:lnTo>
                  <a:lnTo>
                    <a:pt x="9681371" y="1171188"/>
                  </a:lnTo>
                  <a:lnTo>
                    <a:pt x="9640610" y="1195577"/>
                  </a:lnTo>
                  <a:lnTo>
                    <a:pt x="9597761" y="1215827"/>
                  </a:lnTo>
                  <a:lnTo>
                    <a:pt x="9553143" y="1231806"/>
                  </a:lnTo>
                  <a:lnTo>
                    <a:pt x="9507075" y="1243384"/>
                  </a:lnTo>
                  <a:lnTo>
                    <a:pt x="9459876" y="1250427"/>
                  </a:lnTo>
                  <a:lnTo>
                    <a:pt x="9411863" y="1252804"/>
                  </a:lnTo>
                  <a:close/>
                </a:path>
              </a:pathLst>
            </a:custGeom>
            <a:solidFill>
              <a:srgbClr val="FED307">
                <a:alpha val="69999"/>
              </a:srgbClr>
            </a:solidFill>
          </p:spPr>
          <p:txBody>
            <a:bodyPr wrap="square" lIns="0" tIns="0" rIns="0" bIns="0" rtlCol="0"/>
            <a:lstStyle/>
            <a:p>
              <a:endParaRPr/>
            </a:p>
          </p:txBody>
        </p:sp>
        <p:sp>
          <p:nvSpPr>
            <p:cNvPr id="5" name="object 5"/>
            <p:cNvSpPr/>
            <p:nvPr/>
          </p:nvSpPr>
          <p:spPr>
            <a:xfrm>
              <a:off x="8551759" y="1886781"/>
              <a:ext cx="9736455" cy="7371715"/>
            </a:xfrm>
            <a:custGeom>
              <a:avLst/>
              <a:gdLst/>
              <a:ahLst/>
              <a:cxnLst/>
              <a:rect l="l" t="t" r="r" b="b"/>
              <a:pathLst>
                <a:path w="9736455" h="7371715">
                  <a:moveTo>
                    <a:pt x="9736239" y="7371518"/>
                  </a:moveTo>
                  <a:lnTo>
                    <a:pt x="304799" y="7371518"/>
                  </a:lnTo>
                  <a:lnTo>
                    <a:pt x="255359" y="7367528"/>
                  </a:lnTo>
                  <a:lnTo>
                    <a:pt x="208459" y="7355979"/>
                  </a:lnTo>
                  <a:lnTo>
                    <a:pt x="164726" y="7337496"/>
                  </a:lnTo>
                  <a:lnTo>
                    <a:pt x="124788" y="7312709"/>
                  </a:lnTo>
                  <a:lnTo>
                    <a:pt x="89273" y="7282244"/>
                  </a:lnTo>
                  <a:lnTo>
                    <a:pt x="58808" y="7246728"/>
                  </a:lnTo>
                  <a:lnTo>
                    <a:pt x="34021" y="7206791"/>
                  </a:lnTo>
                  <a:lnTo>
                    <a:pt x="15538" y="7163058"/>
                  </a:lnTo>
                  <a:lnTo>
                    <a:pt x="3989" y="7116158"/>
                  </a:lnTo>
                  <a:lnTo>
                    <a:pt x="0" y="7066718"/>
                  </a:lnTo>
                  <a:lnTo>
                    <a:pt x="0" y="304799"/>
                  </a:lnTo>
                  <a:lnTo>
                    <a:pt x="3989" y="255359"/>
                  </a:lnTo>
                  <a:lnTo>
                    <a:pt x="15538" y="208459"/>
                  </a:lnTo>
                  <a:lnTo>
                    <a:pt x="34021" y="164726"/>
                  </a:lnTo>
                  <a:lnTo>
                    <a:pt x="58808" y="124789"/>
                  </a:lnTo>
                  <a:lnTo>
                    <a:pt x="89273" y="89273"/>
                  </a:lnTo>
                  <a:lnTo>
                    <a:pt x="124788" y="58808"/>
                  </a:lnTo>
                  <a:lnTo>
                    <a:pt x="164726" y="34021"/>
                  </a:lnTo>
                  <a:lnTo>
                    <a:pt x="208459" y="15538"/>
                  </a:lnTo>
                  <a:lnTo>
                    <a:pt x="255359" y="3989"/>
                  </a:lnTo>
                  <a:lnTo>
                    <a:pt x="304799" y="0"/>
                  </a:lnTo>
                  <a:lnTo>
                    <a:pt x="9736239" y="0"/>
                  </a:lnTo>
                  <a:lnTo>
                    <a:pt x="9736239" y="7371518"/>
                  </a:lnTo>
                  <a:close/>
                </a:path>
              </a:pathLst>
            </a:custGeom>
            <a:solidFill>
              <a:srgbClr val="292959"/>
            </a:solidFill>
          </p:spPr>
          <p:txBody>
            <a:bodyPr wrap="square" lIns="0" tIns="0" rIns="0" bIns="0" rtlCol="0"/>
            <a:lstStyle/>
            <a:p>
              <a:endParaRPr/>
            </a:p>
          </p:txBody>
        </p:sp>
        <p:pic>
          <p:nvPicPr>
            <p:cNvPr id="6" name="object 6"/>
            <p:cNvPicPr/>
            <p:nvPr/>
          </p:nvPicPr>
          <p:blipFill>
            <a:blip r:embed="rId2" cstate="print"/>
            <a:stretch>
              <a:fillRect/>
            </a:stretch>
          </p:blipFill>
          <p:spPr>
            <a:xfrm>
              <a:off x="8999434" y="2767710"/>
              <a:ext cx="133350" cy="133349"/>
            </a:xfrm>
            <a:prstGeom prst="rect">
              <a:avLst/>
            </a:prstGeom>
          </p:spPr>
        </p:pic>
        <p:pic>
          <p:nvPicPr>
            <p:cNvPr id="7" name="object 7"/>
            <p:cNvPicPr/>
            <p:nvPr/>
          </p:nvPicPr>
          <p:blipFill>
            <a:blip r:embed="rId3" cstate="print"/>
            <a:stretch>
              <a:fillRect/>
            </a:stretch>
          </p:blipFill>
          <p:spPr>
            <a:xfrm>
              <a:off x="8999434" y="3263010"/>
              <a:ext cx="133350" cy="133349"/>
            </a:xfrm>
            <a:prstGeom prst="rect">
              <a:avLst/>
            </a:prstGeom>
          </p:spPr>
        </p:pic>
        <p:pic>
          <p:nvPicPr>
            <p:cNvPr id="8" name="object 8"/>
            <p:cNvPicPr/>
            <p:nvPr/>
          </p:nvPicPr>
          <p:blipFill>
            <a:blip r:embed="rId2" cstate="print"/>
            <a:stretch>
              <a:fillRect/>
            </a:stretch>
          </p:blipFill>
          <p:spPr>
            <a:xfrm>
              <a:off x="8999434" y="3758310"/>
              <a:ext cx="133350" cy="133349"/>
            </a:xfrm>
            <a:prstGeom prst="rect">
              <a:avLst/>
            </a:prstGeom>
          </p:spPr>
        </p:pic>
        <p:pic>
          <p:nvPicPr>
            <p:cNvPr id="9" name="object 9"/>
            <p:cNvPicPr/>
            <p:nvPr/>
          </p:nvPicPr>
          <p:blipFill>
            <a:blip r:embed="rId4" cstate="print"/>
            <a:stretch>
              <a:fillRect/>
            </a:stretch>
          </p:blipFill>
          <p:spPr>
            <a:xfrm>
              <a:off x="8999434" y="4253610"/>
              <a:ext cx="133350" cy="133349"/>
            </a:xfrm>
            <a:prstGeom prst="rect">
              <a:avLst/>
            </a:prstGeom>
          </p:spPr>
        </p:pic>
        <p:pic>
          <p:nvPicPr>
            <p:cNvPr id="10" name="object 10"/>
            <p:cNvPicPr/>
            <p:nvPr/>
          </p:nvPicPr>
          <p:blipFill>
            <a:blip r:embed="rId4" cstate="print"/>
            <a:stretch>
              <a:fillRect/>
            </a:stretch>
          </p:blipFill>
          <p:spPr>
            <a:xfrm>
              <a:off x="8999434" y="4748910"/>
              <a:ext cx="133350" cy="133349"/>
            </a:xfrm>
            <a:prstGeom prst="rect">
              <a:avLst/>
            </a:prstGeom>
          </p:spPr>
        </p:pic>
        <p:pic>
          <p:nvPicPr>
            <p:cNvPr id="11" name="object 11"/>
            <p:cNvPicPr/>
            <p:nvPr/>
          </p:nvPicPr>
          <p:blipFill>
            <a:blip r:embed="rId4" cstate="print"/>
            <a:stretch>
              <a:fillRect/>
            </a:stretch>
          </p:blipFill>
          <p:spPr>
            <a:xfrm>
              <a:off x="8999434" y="5244210"/>
              <a:ext cx="133350" cy="133349"/>
            </a:xfrm>
            <a:prstGeom prst="rect">
              <a:avLst/>
            </a:prstGeom>
          </p:spPr>
        </p:pic>
        <p:pic>
          <p:nvPicPr>
            <p:cNvPr id="12" name="object 12"/>
            <p:cNvPicPr/>
            <p:nvPr/>
          </p:nvPicPr>
          <p:blipFill>
            <a:blip r:embed="rId5" cstate="print"/>
            <a:stretch>
              <a:fillRect/>
            </a:stretch>
          </p:blipFill>
          <p:spPr>
            <a:xfrm>
              <a:off x="8999434" y="5739510"/>
              <a:ext cx="133350" cy="133349"/>
            </a:xfrm>
            <a:prstGeom prst="rect">
              <a:avLst/>
            </a:prstGeom>
          </p:spPr>
        </p:pic>
        <p:pic>
          <p:nvPicPr>
            <p:cNvPr id="13" name="object 13"/>
            <p:cNvPicPr/>
            <p:nvPr/>
          </p:nvPicPr>
          <p:blipFill>
            <a:blip r:embed="rId4" cstate="print"/>
            <a:stretch>
              <a:fillRect/>
            </a:stretch>
          </p:blipFill>
          <p:spPr>
            <a:xfrm>
              <a:off x="8999434" y="6234810"/>
              <a:ext cx="133350" cy="133349"/>
            </a:xfrm>
            <a:prstGeom prst="rect">
              <a:avLst/>
            </a:prstGeom>
          </p:spPr>
        </p:pic>
        <p:pic>
          <p:nvPicPr>
            <p:cNvPr id="14" name="object 14"/>
            <p:cNvPicPr/>
            <p:nvPr/>
          </p:nvPicPr>
          <p:blipFill>
            <a:blip r:embed="rId4" cstate="print"/>
            <a:stretch>
              <a:fillRect/>
            </a:stretch>
          </p:blipFill>
          <p:spPr>
            <a:xfrm>
              <a:off x="8999434" y="6730110"/>
              <a:ext cx="133350" cy="133349"/>
            </a:xfrm>
            <a:prstGeom prst="rect">
              <a:avLst/>
            </a:prstGeom>
          </p:spPr>
        </p:pic>
        <p:pic>
          <p:nvPicPr>
            <p:cNvPr id="15" name="object 15"/>
            <p:cNvPicPr/>
            <p:nvPr/>
          </p:nvPicPr>
          <p:blipFill>
            <a:blip r:embed="rId4" cstate="print"/>
            <a:stretch>
              <a:fillRect/>
            </a:stretch>
          </p:blipFill>
          <p:spPr>
            <a:xfrm>
              <a:off x="8999434" y="7225410"/>
              <a:ext cx="133350" cy="133349"/>
            </a:xfrm>
            <a:prstGeom prst="rect">
              <a:avLst/>
            </a:prstGeom>
          </p:spPr>
        </p:pic>
        <p:pic>
          <p:nvPicPr>
            <p:cNvPr id="16" name="object 16"/>
            <p:cNvPicPr/>
            <p:nvPr/>
          </p:nvPicPr>
          <p:blipFill>
            <a:blip r:embed="rId5" cstate="print"/>
            <a:stretch>
              <a:fillRect/>
            </a:stretch>
          </p:blipFill>
          <p:spPr>
            <a:xfrm>
              <a:off x="8999434" y="7720710"/>
              <a:ext cx="133350" cy="133349"/>
            </a:xfrm>
            <a:prstGeom prst="rect">
              <a:avLst/>
            </a:prstGeom>
          </p:spPr>
        </p:pic>
        <p:pic>
          <p:nvPicPr>
            <p:cNvPr id="17" name="object 17"/>
            <p:cNvPicPr/>
            <p:nvPr/>
          </p:nvPicPr>
          <p:blipFill>
            <a:blip r:embed="rId4" cstate="print"/>
            <a:stretch>
              <a:fillRect/>
            </a:stretch>
          </p:blipFill>
          <p:spPr>
            <a:xfrm>
              <a:off x="8999434" y="8216010"/>
              <a:ext cx="133350" cy="133349"/>
            </a:xfrm>
            <a:prstGeom prst="rect">
              <a:avLst/>
            </a:prstGeom>
          </p:spPr>
        </p:pic>
        <p:pic>
          <p:nvPicPr>
            <p:cNvPr id="18" name="object 18"/>
            <p:cNvPicPr/>
            <p:nvPr/>
          </p:nvPicPr>
          <p:blipFill>
            <a:blip r:embed="rId4" cstate="print"/>
            <a:stretch>
              <a:fillRect/>
            </a:stretch>
          </p:blipFill>
          <p:spPr>
            <a:xfrm>
              <a:off x="8999434" y="8711310"/>
              <a:ext cx="133350" cy="133349"/>
            </a:xfrm>
            <a:prstGeom prst="rect">
              <a:avLst/>
            </a:prstGeom>
          </p:spPr>
        </p:pic>
      </p:grpSp>
      <p:sp>
        <p:nvSpPr>
          <p:cNvPr id="19" name="object 19"/>
          <p:cNvSpPr txBox="1"/>
          <p:nvPr/>
        </p:nvSpPr>
        <p:spPr>
          <a:xfrm>
            <a:off x="8717207" y="2006250"/>
            <a:ext cx="7746365" cy="6590907"/>
          </a:xfrm>
          <a:prstGeom prst="rect">
            <a:avLst/>
          </a:prstGeom>
        </p:spPr>
        <p:txBody>
          <a:bodyPr vert="horz" wrap="square" lIns="0" tIns="12065" rIns="0" bIns="0" rtlCol="0">
            <a:spAutoFit/>
          </a:bodyPr>
          <a:lstStyle/>
          <a:p>
            <a:pPr marL="12700">
              <a:lnSpc>
                <a:spcPts val="4190"/>
              </a:lnSpc>
              <a:spcBef>
                <a:spcPts val="95"/>
              </a:spcBef>
            </a:pPr>
            <a:r>
              <a:rPr lang="en-GB" sz="3500" b="1" spc="-10" dirty="0">
                <a:solidFill>
                  <a:srgbClr val="FFFFFF"/>
                </a:solidFill>
                <a:latin typeface="Trebuchet MS"/>
                <a:cs typeface="Trebuchet MS"/>
              </a:rPr>
              <a:t>    </a:t>
            </a:r>
            <a:r>
              <a:rPr sz="3500" b="1" spc="-10" dirty="0">
                <a:solidFill>
                  <a:srgbClr val="FFFFFF"/>
                </a:solidFill>
                <a:latin typeface="Trebuchet MS"/>
                <a:cs typeface="Trebuchet MS"/>
              </a:rPr>
              <a:t>Contents</a:t>
            </a:r>
            <a:endParaRPr sz="3500" dirty="0">
              <a:latin typeface="Trebuchet MS"/>
              <a:cs typeface="Trebuchet MS"/>
            </a:endParaRPr>
          </a:p>
          <a:p>
            <a:pPr marL="612140" marR="2906395">
              <a:lnSpc>
                <a:spcPts val="3900"/>
              </a:lnSpc>
              <a:spcBef>
                <a:spcPts val="165"/>
              </a:spcBef>
            </a:pPr>
            <a:r>
              <a:rPr sz="3300" u="sng" spc="-85" dirty="0">
                <a:solidFill>
                  <a:srgbClr val="FFFFFF"/>
                </a:solidFill>
                <a:latin typeface="Trebuchet MS"/>
                <a:cs typeface="Trebuchet MS"/>
              </a:rPr>
              <a:t>Learning</a:t>
            </a:r>
            <a:r>
              <a:rPr sz="3300" u="sng" spc="-110" dirty="0">
                <a:solidFill>
                  <a:srgbClr val="FFFFFF"/>
                </a:solidFill>
                <a:latin typeface="Trebuchet MS"/>
                <a:cs typeface="Trebuchet MS"/>
              </a:rPr>
              <a:t> </a:t>
            </a:r>
            <a:r>
              <a:rPr sz="3300" u="sng" spc="-50" dirty="0">
                <a:solidFill>
                  <a:srgbClr val="FFFFFF"/>
                </a:solidFill>
                <a:latin typeface="Trebuchet MS"/>
                <a:cs typeface="Trebuchet MS"/>
              </a:rPr>
              <a:t>outcomes </a:t>
            </a:r>
            <a:r>
              <a:rPr sz="3300" spc="-114" dirty="0">
                <a:solidFill>
                  <a:srgbClr val="FFFFFF"/>
                </a:solidFill>
                <a:latin typeface="Trebuchet MS"/>
                <a:cs typeface="Trebuchet MS"/>
              </a:rPr>
              <a:t>Introduction</a:t>
            </a:r>
            <a:r>
              <a:rPr sz="3300" spc="-125" dirty="0">
                <a:solidFill>
                  <a:srgbClr val="FFFFFF"/>
                </a:solidFill>
                <a:latin typeface="Trebuchet MS"/>
                <a:cs typeface="Trebuchet MS"/>
              </a:rPr>
              <a:t> </a:t>
            </a:r>
            <a:r>
              <a:rPr sz="3300" spc="-55" dirty="0">
                <a:solidFill>
                  <a:srgbClr val="FFFFFF"/>
                </a:solidFill>
                <a:latin typeface="Trebuchet MS"/>
                <a:cs typeface="Trebuchet MS"/>
              </a:rPr>
              <a:t>to</a:t>
            </a:r>
            <a:r>
              <a:rPr sz="3300" spc="-110" dirty="0">
                <a:solidFill>
                  <a:srgbClr val="FFFFFF"/>
                </a:solidFill>
                <a:latin typeface="Trebuchet MS"/>
                <a:cs typeface="Trebuchet MS"/>
              </a:rPr>
              <a:t> </a:t>
            </a:r>
            <a:r>
              <a:rPr sz="3300" spc="-150" dirty="0">
                <a:solidFill>
                  <a:srgbClr val="FFFFFF"/>
                </a:solidFill>
                <a:latin typeface="Trebuchet MS"/>
                <a:cs typeface="Trebuchet MS"/>
              </a:rPr>
              <a:t>Family</a:t>
            </a:r>
            <a:r>
              <a:rPr sz="3300" spc="-100" dirty="0">
                <a:solidFill>
                  <a:srgbClr val="FFFFFF"/>
                </a:solidFill>
                <a:latin typeface="Trebuchet MS"/>
                <a:cs typeface="Trebuchet MS"/>
              </a:rPr>
              <a:t> </a:t>
            </a:r>
            <a:r>
              <a:rPr sz="3300" spc="-60" dirty="0">
                <a:solidFill>
                  <a:srgbClr val="FFFFFF"/>
                </a:solidFill>
                <a:latin typeface="Trebuchet MS"/>
                <a:cs typeface="Trebuchet MS"/>
              </a:rPr>
              <a:t>Law</a:t>
            </a:r>
            <a:r>
              <a:rPr sz="3300" spc="-114" dirty="0">
                <a:solidFill>
                  <a:srgbClr val="FFFFFF"/>
                </a:solidFill>
                <a:latin typeface="Trebuchet MS"/>
                <a:cs typeface="Trebuchet MS"/>
              </a:rPr>
              <a:t> </a:t>
            </a:r>
            <a:r>
              <a:rPr sz="3300" dirty="0">
                <a:solidFill>
                  <a:srgbClr val="FFFFFF"/>
                </a:solidFill>
                <a:latin typeface="Trebuchet MS"/>
                <a:cs typeface="Trebuchet MS"/>
              </a:rPr>
              <a:t>and</a:t>
            </a:r>
            <a:r>
              <a:rPr sz="3300" spc="-110" dirty="0">
                <a:solidFill>
                  <a:srgbClr val="FFFFFF"/>
                </a:solidFill>
                <a:latin typeface="Trebuchet MS"/>
                <a:cs typeface="Trebuchet MS"/>
              </a:rPr>
              <a:t> </a:t>
            </a:r>
            <a:r>
              <a:rPr sz="3300" spc="-45" dirty="0">
                <a:solidFill>
                  <a:srgbClr val="FFFFFF"/>
                </a:solidFill>
                <a:latin typeface="Trebuchet MS"/>
                <a:cs typeface="Trebuchet MS"/>
              </a:rPr>
              <a:t>Practice </a:t>
            </a:r>
            <a:r>
              <a:rPr sz="3300" spc="-110" dirty="0">
                <a:solidFill>
                  <a:srgbClr val="FFFFFF"/>
                </a:solidFill>
                <a:latin typeface="Trebuchet MS"/>
                <a:cs typeface="Trebuchet MS"/>
              </a:rPr>
              <a:t>What</a:t>
            </a:r>
            <a:r>
              <a:rPr sz="3300" spc="-140" dirty="0">
                <a:solidFill>
                  <a:srgbClr val="FFFFFF"/>
                </a:solidFill>
                <a:latin typeface="Trebuchet MS"/>
                <a:cs typeface="Trebuchet MS"/>
              </a:rPr>
              <a:t> </a:t>
            </a:r>
            <a:r>
              <a:rPr sz="3300" spc="-55" dirty="0">
                <a:solidFill>
                  <a:srgbClr val="FFFFFF"/>
                </a:solidFill>
                <a:latin typeface="Trebuchet MS"/>
                <a:cs typeface="Trebuchet MS"/>
              </a:rPr>
              <a:t>is</a:t>
            </a:r>
            <a:r>
              <a:rPr sz="3300" spc="-175" dirty="0">
                <a:solidFill>
                  <a:srgbClr val="FFFFFF"/>
                </a:solidFill>
                <a:latin typeface="Trebuchet MS"/>
                <a:cs typeface="Trebuchet MS"/>
              </a:rPr>
              <a:t> </a:t>
            </a:r>
            <a:r>
              <a:rPr sz="3300" spc="-150" dirty="0">
                <a:solidFill>
                  <a:srgbClr val="FFFFFF"/>
                </a:solidFill>
                <a:latin typeface="Trebuchet MS"/>
                <a:cs typeface="Trebuchet MS"/>
              </a:rPr>
              <a:t>family</a:t>
            </a:r>
            <a:r>
              <a:rPr sz="3300" spc="-100" dirty="0">
                <a:solidFill>
                  <a:srgbClr val="FFFFFF"/>
                </a:solidFill>
                <a:latin typeface="Trebuchet MS"/>
                <a:cs typeface="Trebuchet MS"/>
              </a:rPr>
              <a:t> </a:t>
            </a:r>
            <a:r>
              <a:rPr sz="3300" spc="45" dirty="0">
                <a:solidFill>
                  <a:srgbClr val="FFFFFF"/>
                </a:solidFill>
                <a:latin typeface="Trebuchet MS"/>
                <a:cs typeface="Trebuchet MS"/>
              </a:rPr>
              <a:t>law?</a:t>
            </a:r>
            <a:endParaRPr sz="3300" dirty="0">
              <a:latin typeface="Trebuchet MS"/>
              <a:cs typeface="Trebuchet MS"/>
            </a:endParaRPr>
          </a:p>
          <a:p>
            <a:pPr marL="612140">
              <a:lnSpc>
                <a:spcPts val="3750"/>
              </a:lnSpc>
            </a:pPr>
            <a:r>
              <a:rPr sz="3300" spc="-40" dirty="0">
                <a:solidFill>
                  <a:srgbClr val="FFFFFF"/>
                </a:solidFill>
                <a:latin typeface="Trebuchet MS"/>
                <a:cs typeface="Trebuchet MS"/>
              </a:rPr>
              <a:t>Defining</a:t>
            </a:r>
            <a:r>
              <a:rPr sz="3300" spc="-195" dirty="0">
                <a:solidFill>
                  <a:srgbClr val="FFFFFF"/>
                </a:solidFill>
                <a:latin typeface="Trebuchet MS"/>
                <a:cs typeface="Trebuchet MS"/>
              </a:rPr>
              <a:t> </a:t>
            </a:r>
            <a:r>
              <a:rPr sz="3300" spc="-120" dirty="0">
                <a:solidFill>
                  <a:srgbClr val="FFFFFF"/>
                </a:solidFill>
                <a:latin typeface="Trebuchet MS"/>
                <a:cs typeface="Trebuchet MS"/>
              </a:rPr>
              <a:t>the</a:t>
            </a:r>
            <a:r>
              <a:rPr sz="3300" spc="-130" dirty="0">
                <a:solidFill>
                  <a:srgbClr val="FFFFFF"/>
                </a:solidFill>
                <a:latin typeface="Trebuchet MS"/>
                <a:cs typeface="Trebuchet MS"/>
              </a:rPr>
              <a:t> </a:t>
            </a:r>
            <a:r>
              <a:rPr sz="3300" spc="-10" dirty="0">
                <a:solidFill>
                  <a:srgbClr val="FFFFFF"/>
                </a:solidFill>
                <a:latin typeface="Trebuchet MS"/>
                <a:cs typeface="Trebuchet MS"/>
              </a:rPr>
              <a:t>family</a:t>
            </a:r>
            <a:endParaRPr sz="3300" dirty="0">
              <a:latin typeface="Trebuchet MS"/>
              <a:cs typeface="Trebuchet MS"/>
            </a:endParaRPr>
          </a:p>
          <a:p>
            <a:pPr marL="612140" marR="864235">
              <a:lnSpc>
                <a:spcPts val="3900"/>
              </a:lnSpc>
              <a:spcBef>
                <a:spcPts val="150"/>
              </a:spcBef>
            </a:pPr>
            <a:r>
              <a:rPr sz="3300" spc="-65" dirty="0">
                <a:solidFill>
                  <a:srgbClr val="FFFFFF"/>
                </a:solidFill>
                <a:latin typeface="Trebuchet MS"/>
                <a:cs typeface="Trebuchet MS"/>
              </a:rPr>
              <a:t>Exploring</a:t>
            </a:r>
            <a:r>
              <a:rPr sz="3300" spc="-105" dirty="0">
                <a:solidFill>
                  <a:srgbClr val="FFFFFF"/>
                </a:solidFill>
                <a:latin typeface="Trebuchet MS"/>
                <a:cs typeface="Trebuchet MS"/>
              </a:rPr>
              <a:t> </a:t>
            </a:r>
            <a:r>
              <a:rPr sz="3300" spc="-150" dirty="0">
                <a:solidFill>
                  <a:srgbClr val="FFFFFF"/>
                </a:solidFill>
                <a:latin typeface="Trebuchet MS"/>
                <a:cs typeface="Trebuchet MS"/>
              </a:rPr>
              <a:t>family</a:t>
            </a:r>
            <a:r>
              <a:rPr sz="3300" spc="-100" dirty="0">
                <a:solidFill>
                  <a:srgbClr val="FFFFFF"/>
                </a:solidFill>
                <a:latin typeface="Trebuchet MS"/>
                <a:cs typeface="Trebuchet MS"/>
              </a:rPr>
              <a:t> </a:t>
            </a:r>
            <a:r>
              <a:rPr sz="3300" spc="-145" dirty="0">
                <a:solidFill>
                  <a:srgbClr val="FFFFFF"/>
                </a:solidFill>
                <a:latin typeface="Trebuchet MS"/>
                <a:cs typeface="Trebuchet MS"/>
              </a:rPr>
              <a:t>life</a:t>
            </a:r>
            <a:r>
              <a:rPr sz="3300" spc="-100" dirty="0">
                <a:solidFill>
                  <a:srgbClr val="FFFFFF"/>
                </a:solidFill>
                <a:latin typeface="Trebuchet MS"/>
                <a:cs typeface="Trebuchet MS"/>
              </a:rPr>
              <a:t> </a:t>
            </a:r>
            <a:r>
              <a:rPr sz="3300" dirty="0">
                <a:solidFill>
                  <a:srgbClr val="FFFFFF"/>
                </a:solidFill>
                <a:latin typeface="Trebuchet MS"/>
                <a:cs typeface="Trebuchet MS"/>
              </a:rPr>
              <a:t>and</a:t>
            </a:r>
            <a:r>
              <a:rPr sz="3300" spc="-100" dirty="0">
                <a:solidFill>
                  <a:srgbClr val="FFFFFF"/>
                </a:solidFill>
                <a:latin typeface="Trebuchet MS"/>
                <a:cs typeface="Trebuchet MS"/>
              </a:rPr>
              <a:t> </a:t>
            </a:r>
            <a:r>
              <a:rPr sz="3300" spc="-65" dirty="0">
                <a:solidFill>
                  <a:srgbClr val="FFFFFF"/>
                </a:solidFill>
                <a:latin typeface="Trebuchet MS"/>
                <a:cs typeface="Trebuchet MS"/>
              </a:rPr>
              <a:t>regulation </a:t>
            </a:r>
            <a:r>
              <a:rPr sz="3300" spc="-150" dirty="0">
                <a:solidFill>
                  <a:srgbClr val="FFFFFF"/>
                </a:solidFill>
                <a:latin typeface="Trebuchet MS"/>
                <a:cs typeface="Trebuchet MS"/>
              </a:rPr>
              <a:t>Family</a:t>
            </a:r>
            <a:r>
              <a:rPr sz="3300" spc="-100" dirty="0">
                <a:solidFill>
                  <a:srgbClr val="FFFFFF"/>
                </a:solidFill>
                <a:latin typeface="Trebuchet MS"/>
                <a:cs typeface="Trebuchet MS"/>
              </a:rPr>
              <a:t> </a:t>
            </a:r>
            <a:r>
              <a:rPr sz="3300" spc="-20" dirty="0">
                <a:solidFill>
                  <a:srgbClr val="FFFFFF"/>
                </a:solidFill>
                <a:latin typeface="Trebuchet MS"/>
                <a:cs typeface="Trebuchet MS"/>
              </a:rPr>
              <a:t>law</a:t>
            </a:r>
            <a:r>
              <a:rPr sz="3300" spc="-204" dirty="0">
                <a:solidFill>
                  <a:srgbClr val="FFFFFF"/>
                </a:solidFill>
                <a:latin typeface="Trebuchet MS"/>
                <a:cs typeface="Trebuchet MS"/>
              </a:rPr>
              <a:t> </a:t>
            </a:r>
            <a:r>
              <a:rPr sz="3300" spc="-160" dirty="0">
                <a:solidFill>
                  <a:srgbClr val="FFFFFF"/>
                </a:solidFill>
                <a:latin typeface="Trebuchet MS"/>
                <a:cs typeface="Trebuchet MS"/>
              </a:rPr>
              <a:t>in</a:t>
            </a:r>
            <a:r>
              <a:rPr sz="3300" spc="-100" dirty="0">
                <a:solidFill>
                  <a:srgbClr val="FFFFFF"/>
                </a:solidFill>
                <a:latin typeface="Trebuchet MS"/>
                <a:cs typeface="Trebuchet MS"/>
              </a:rPr>
              <a:t> </a:t>
            </a:r>
            <a:r>
              <a:rPr sz="3300" spc="-10" dirty="0">
                <a:solidFill>
                  <a:srgbClr val="FFFFFF"/>
                </a:solidFill>
                <a:latin typeface="Trebuchet MS"/>
                <a:cs typeface="Trebuchet MS"/>
              </a:rPr>
              <a:t>context</a:t>
            </a:r>
            <a:endParaRPr sz="3300" dirty="0">
              <a:latin typeface="Trebuchet MS"/>
              <a:cs typeface="Trebuchet MS"/>
            </a:endParaRPr>
          </a:p>
          <a:p>
            <a:pPr marL="612140" marR="3945254">
              <a:lnSpc>
                <a:spcPts val="3900"/>
              </a:lnSpc>
            </a:pPr>
            <a:r>
              <a:rPr sz="3300" spc="-85" dirty="0">
                <a:solidFill>
                  <a:srgbClr val="FFFFFF"/>
                </a:solidFill>
                <a:latin typeface="Trebuchet MS"/>
                <a:cs typeface="Trebuchet MS"/>
              </a:rPr>
              <a:t>Current</a:t>
            </a:r>
            <a:r>
              <a:rPr sz="3300" spc="-140" dirty="0">
                <a:solidFill>
                  <a:srgbClr val="FFFFFF"/>
                </a:solidFill>
                <a:latin typeface="Trebuchet MS"/>
                <a:cs typeface="Trebuchet MS"/>
              </a:rPr>
              <a:t> </a:t>
            </a:r>
            <a:r>
              <a:rPr sz="3300" spc="-10" dirty="0">
                <a:solidFill>
                  <a:srgbClr val="FFFFFF"/>
                </a:solidFill>
                <a:latin typeface="Trebuchet MS"/>
                <a:cs typeface="Trebuchet MS"/>
              </a:rPr>
              <a:t>issues </a:t>
            </a:r>
            <a:r>
              <a:rPr sz="3300" spc="-150" dirty="0">
                <a:solidFill>
                  <a:srgbClr val="FFFFFF"/>
                </a:solidFill>
                <a:latin typeface="Trebuchet MS"/>
                <a:cs typeface="Trebuchet MS"/>
              </a:rPr>
              <a:t>Family</a:t>
            </a:r>
            <a:r>
              <a:rPr sz="3300" spc="-85" dirty="0">
                <a:solidFill>
                  <a:srgbClr val="FFFFFF"/>
                </a:solidFill>
                <a:latin typeface="Trebuchet MS"/>
                <a:cs typeface="Trebuchet MS"/>
              </a:rPr>
              <a:t> </a:t>
            </a:r>
            <a:r>
              <a:rPr sz="3300" spc="-10" dirty="0">
                <a:solidFill>
                  <a:srgbClr val="FFFFFF"/>
                </a:solidFill>
                <a:latin typeface="Trebuchet MS"/>
                <a:cs typeface="Trebuchet MS"/>
              </a:rPr>
              <a:t>Justice</a:t>
            </a:r>
            <a:endParaRPr sz="3300" dirty="0">
              <a:latin typeface="Trebuchet MS"/>
              <a:cs typeface="Trebuchet MS"/>
            </a:endParaRPr>
          </a:p>
          <a:p>
            <a:pPr marL="612140" marR="3210560">
              <a:lnSpc>
                <a:spcPts val="3900"/>
              </a:lnSpc>
            </a:pPr>
            <a:r>
              <a:rPr sz="3300" spc="-120" dirty="0">
                <a:solidFill>
                  <a:srgbClr val="FFFFFF"/>
                </a:solidFill>
                <a:latin typeface="Trebuchet MS"/>
                <a:cs typeface="Trebuchet MS"/>
              </a:rPr>
              <a:t>Working</a:t>
            </a:r>
            <a:r>
              <a:rPr sz="3300" spc="-95" dirty="0">
                <a:solidFill>
                  <a:srgbClr val="FFFFFF"/>
                </a:solidFill>
                <a:latin typeface="Trebuchet MS"/>
                <a:cs typeface="Trebuchet MS"/>
              </a:rPr>
              <a:t> </a:t>
            </a:r>
            <a:r>
              <a:rPr sz="3300" spc="-160" dirty="0">
                <a:solidFill>
                  <a:srgbClr val="FFFFFF"/>
                </a:solidFill>
                <a:latin typeface="Trebuchet MS"/>
                <a:cs typeface="Trebuchet MS"/>
              </a:rPr>
              <a:t>in</a:t>
            </a:r>
            <a:r>
              <a:rPr sz="3300" spc="-95" dirty="0">
                <a:solidFill>
                  <a:srgbClr val="FFFFFF"/>
                </a:solidFill>
                <a:latin typeface="Trebuchet MS"/>
                <a:cs typeface="Trebuchet MS"/>
              </a:rPr>
              <a:t> </a:t>
            </a:r>
            <a:r>
              <a:rPr sz="3300" spc="-150" dirty="0">
                <a:solidFill>
                  <a:srgbClr val="FFFFFF"/>
                </a:solidFill>
                <a:latin typeface="Trebuchet MS"/>
                <a:cs typeface="Trebuchet MS"/>
              </a:rPr>
              <a:t>Family</a:t>
            </a:r>
            <a:r>
              <a:rPr sz="3300" spc="-95" dirty="0">
                <a:solidFill>
                  <a:srgbClr val="FFFFFF"/>
                </a:solidFill>
                <a:latin typeface="Trebuchet MS"/>
                <a:cs typeface="Trebuchet MS"/>
              </a:rPr>
              <a:t> </a:t>
            </a:r>
            <a:r>
              <a:rPr sz="3300" spc="-55" dirty="0">
                <a:solidFill>
                  <a:srgbClr val="FFFFFF"/>
                </a:solidFill>
                <a:latin typeface="Trebuchet MS"/>
                <a:cs typeface="Trebuchet MS"/>
              </a:rPr>
              <a:t>Law </a:t>
            </a:r>
            <a:r>
              <a:rPr sz="3300" spc="-45" dirty="0">
                <a:solidFill>
                  <a:srgbClr val="FFFFFF"/>
                </a:solidFill>
                <a:latin typeface="Trebuchet MS"/>
                <a:cs typeface="Trebuchet MS"/>
              </a:rPr>
              <a:t>Funding</a:t>
            </a:r>
            <a:r>
              <a:rPr sz="3300" spc="-175" dirty="0">
                <a:solidFill>
                  <a:srgbClr val="FFFFFF"/>
                </a:solidFill>
                <a:latin typeface="Trebuchet MS"/>
                <a:cs typeface="Trebuchet MS"/>
              </a:rPr>
              <a:t> </a:t>
            </a:r>
            <a:r>
              <a:rPr sz="3300" spc="-150" dirty="0">
                <a:solidFill>
                  <a:srgbClr val="FFFFFF"/>
                </a:solidFill>
                <a:latin typeface="Trebuchet MS"/>
                <a:cs typeface="Trebuchet MS"/>
              </a:rPr>
              <a:t>family</a:t>
            </a:r>
            <a:r>
              <a:rPr sz="3300" spc="-100" dirty="0">
                <a:solidFill>
                  <a:srgbClr val="FFFFFF"/>
                </a:solidFill>
                <a:latin typeface="Trebuchet MS"/>
                <a:cs typeface="Trebuchet MS"/>
              </a:rPr>
              <a:t> </a:t>
            </a:r>
            <a:r>
              <a:rPr sz="3300" spc="-10" dirty="0">
                <a:solidFill>
                  <a:srgbClr val="FFFFFF"/>
                </a:solidFill>
                <a:latin typeface="Trebuchet MS"/>
                <a:cs typeface="Trebuchet MS"/>
              </a:rPr>
              <a:t>cases Mediation</a:t>
            </a:r>
            <a:endParaRPr sz="3300" dirty="0">
              <a:latin typeface="Trebuchet MS"/>
              <a:cs typeface="Trebuchet MS"/>
            </a:endParaRPr>
          </a:p>
        </p:txBody>
      </p:sp>
      <p:sp>
        <p:nvSpPr>
          <p:cNvPr id="20" name="object 20" descr="$PPTXTitle"/>
          <p:cNvSpPr txBox="1">
            <a:spLocks noGrp="1"/>
          </p:cNvSpPr>
          <p:nvPr>
            <p:ph type="title"/>
          </p:nvPr>
        </p:nvSpPr>
        <p:spPr>
          <a:xfrm>
            <a:off x="318062" y="266824"/>
            <a:ext cx="10349937" cy="751488"/>
          </a:xfrm>
          <a:prstGeom prst="rect">
            <a:avLst/>
          </a:prstGeom>
        </p:spPr>
        <p:txBody>
          <a:bodyPr vert="horz" wrap="square" lIns="0" tIns="12700" rIns="0" bIns="0" rtlCol="0">
            <a:spAutoFit/>
          </a:bodyPr>
          <a:lstStyle/>
          <a:p>
            <a:pPr marL="12700">
              <a:lnSpc>
                <a:spcPct val="100000"/>
              </a:lnSpc>
              <a:spcBef>
                <a:spcPts val="100"/>
              </a:spcBef>
            </a:pPr>
            <a:r>
              <a:rPr lang="en-GB" sz="4800" spc="-150" dirty="0">
                <a:solidFill>
                  <a:srgbClr val="203458"/>
                </a:solidFill>
              </a:rPr>
              <a:t>WEEK 1</a:t>
            </a:r>
            <a:r>
              <a:rPr sz="4800" spc="-840" dirty="0">
                <a:solidFill>
                  <a:srgbClr val="203458"/>
                </a:solidFill>
              </a:rPr>
              <a:t>:</a:t>
            </a:r>
            <a:r>
              <a:rPr sz="4800" spc="-240" dirty="0">
                <a:solidFill>
                  <a:srgbClr val="203458"/>
                </a:solidFill>
              </a:rPr>
              <a:t> </a:t>
            </a:r>
            <a:r>
              <a:rPr sz="4800" spc="135" dirty="0">
                <a:solidFill>
                  <a:srgbClr val="203458"/>
                </a:solidFill>
              </a:rPr>
              <a:t>WELCOME</a:t>
            </a:r>
            <a:r>
              <a:rPr sz="4800" spc="-240" dirty="0">
                <a:solidFill>
                  <a:srgbClr val="203458"/>
                </a:solidFill>
              </a:rPr>
              <a:t> </a:t>
            </a:r>
            <a:r>
              <a:rPr sz="4800" dirty="0">
                <a:solidFill>
                  <a:srgbClr val="203458"/>
                </a:solidFill>
              </a:rPr>
              <a:t>TO</a:t>
            </a:r>
            <a:r>
              <a:rPr sz="4800" spc="-245" dirty="0">
                <a:solidFill>
                  <a:srgbClr val="203458"/>
                </a:solidFill>
              </a:rPr>
              <a:t> </a:t>
            </a:r>
            <a:r>
              <a:rPr sz="4800" spc="-254" dirty="0">
                <a:solidFill>
                  <a:srgbClr val="203458"/>
                </a:solidFill>
              </a:rPr>
              <a:t>THE</a:t>
            </a:r>
            <a:r>
              <a:rPr sz="4800" spc="-240" dirty="0">
                <a:solidFill>
                  <a:srgbClr val="203458"/>
                </a:solidFill>
              </a:rPr>
              <a:t> </a:t>
            </a:r>
            <a:r>
              <a:rPr sz="4800" spc="70" dirty="0">
                <a:solidFill>
                  <a:srgbClr val="203458"/>
                </a:solidFill>
              </a:rPr>
              <a:t>FAMILY</a:t>
            </a:r>
            <a:endParaRPr sz="4800" dirty="0"/>
          </a:p>
        </p:txBody>
      </p:sp>
      <p:pic>
        <p:nvPicPr>
          <p:cNvPr id="3" name="Picture 2" descr="The Importance of Family | Families">
            <a:extLst>
              <a:ext uri="{FF2B5EF4-FFF2-40B4-BE49-F238E27FC236}">
                <a16:creationId xmlns:a16="http://schemas.microsoft.com/office/drawing/2014/main" id="{AE24E0B6-24F0-1A8C-9A5A-0DAAC7AA28D2}"/>
              </a:ext>
            </a:extLst>
          </p:cNvPr>
          <p:cNvPicPr>
            <a:picLocks noChangeAspect="1"/>
          </p:cNvPicPr>
          <p:nvPr/>
        </p:nvPicPr>
        <p:blipFill>
          <a:blip r:embed="rId6"/>
          <a:stretch>
            <a:fillRect/>
          </a:stretch>
        </p:blipFill>
        <p:spPr>
          <a:xfrm>
            <a:off x="914400" y="3212804"/>
            <a:ext cx="7162096" cy="477473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80" dirty="0">
                <a:solidFill>
                  <a:srgbClr val="E65385"/>
                </a:solidFill>
              </a:rPr>
              <a:t>MODULE</a:t>
            </a:r>
            <a:r>
              <a:rPr spc="-430" dirty="0">
                <a:solidFill>
                  <a:srgbClr val="E65385"/>
                </a:solidFill>
              </a:rPr>
              <a:t> </a:t>
            </a:r>
            <a:r>
              <a:rPr spc="-35" dirty="0"/>
              <a:t>LEARNING</a:t>
            </a:r>
            <a:r>
              <a:rPr spc="-430" dirty="0"/>
              <a:t> </a:t>
            </a:r>
            <a:r>
              <a:rPr spc="355" dirty="0"/>
              <a:t>OUTCOMES</a:t>
            </a:r>
          </a:p>
        </p:txBody>
      </p:sp>
      <p:sp>
        <p:nvSpPr>
          <p:cNvPr id="7" name="Text Placeholder 6">
            <a:extLst>
              <a:ext uri="{FF2B5EF4-FFF2-40B4-BE49-F238E27FC236}">
                <a16:creationId xmlns:a16="http://schemas.microsoft.com/office/drawing/2014/main" id="{2D797E80-E05D-2835-7B8F-E1CB23C4BE2E}"/>
              </a:ext>
            </a:extLst>
          </p:cNvPr>
          <p:cNvSpPr>
            <a:spLocks noGrp="1"/>
          </p:cNvSpPr>
          <p:nvPr>
            <p:ph type="body" idx="1"/>
          </p:nvPr>
        </p:nvSpPr>
        <p:spPr>
          <a:xfrm>
            <a:off x="564531" y="3105150"/>
            <a:ext cx="16306800" cy="4485843"/>
          </a:xfrm>
        </p:spPr>
        <p:txBody>
          <a:bodyPr/>
          <a:lstStyle/>
          <a:p>
            <a:r>
              <a:rPr lang="en-GB" dirty="0"/>
              <a:t>Upon the successful completion of this module, the student should be able to: </a:t>
            </a:r>
            <a:br>
              <a:rPr lang="en-GB" dirty="0"/>
            </a:br>
            <a:br>
              <a:rPr lang="en-GB" dirty="0"/>
            </a:br>
            <a:r>
              <a:rPr lang="en-GB" dirty="0"/>
              <a:t>• demonstrate a critical knowledge and understanding and apply the general </a:t>
            </a:r>
            <a:br>
              <a:rPr lang="en-GB" dirty="0"/>
            </a:br>
            <a:r>
              <a:rPr lang="en-GB" dirty="0"/>
              <a:t>principles of Divorce Law to practical scenarios; </a:t>
            </a:r>
            <a:br>
              <a:rPr lang="en-GB" dirty="0"/>
            </a:br>
            <a:br>
              <a:rPr lang="en-GB" dirty="0"/>
            </a:br>
            <a:r>
              <a:rPr lang="en-GB" dirty="0"/>
              <a:t>• evaluate the procedures surrounding court orders, domestic abuse, children </a:t>
            </a:r>
            <a:br>
              <a:rPr lang="en-GB" dirty="0"/>
            </a:br>
            <a:r>
              <a:rPr lang="en-GB" dirty="0"/>
              <a:t>and finance; </a:t>
            </a:r>
            <a:br>
              <a:rPr lang="en-GB" dirty="0"/>
            </a:br>
            <a:br>
              <a:rPr lang="en-GB" dirty="0"/>
            </a:br>
            <a:r>
              <a:rPr lang="en-GB" dirty="0"/>
              <a:t>• demonstrate knowledge and a critical understanding of family law relating to </a:t>
            </a:r>
            <a:br>
              <a:rPr lang="en-GB" dirty="0"/>
            </a:br>
            <a:r>
              <a:rPr lang="en-GB" dirty="0"/>
              <a:t>children and apply the relevant legal principles to practical problems.</a:t>
            </a:r>
          </a:p>
          <a:p>
            <a:endParaRPr lang="en-GB" dirty="0"/>
          </a:p>
        </p:txBody>
      </p:sp>
      <p:sp>
        <p:nvSpPr>
          <p:cNvPr id="5" name="object 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txBox="1"/>
          <p:nvPr/>
        </p:nvSpPr>
        <p:spPr>
          <a:xfrm>
            <a:off x="1447936" y="2734870"/>
            <a:ext cx="3721735" cy="524510"/>
          </a:xfrm>
          <a:prstGeom prst="rect">
            <a:avLst/>
          </a:prstGeom>
        </p:spPr>
        <p:txBody>
          <a:bodyPr vert="horz" wrap="square" lIns="0" tIns="15875" rIns="0" bIns="0" rtlCol="0">
            <a:spAutoFit/>
          </a:bodyPr>
          <a:lstStyle/>
          <a:p>
            <a:pPr marL="12700">
              <a:lnSpc>
                <a:spcPct val="100000"/>
              </a:lnSpc>
              <a:spcBef>
                <a:spcPts val="125"/>
              </a:spcBef>
              <a:tabLst>
                <a:tab pos="2781300" algn="l"/>
              </a:tabLst>
            </a:pPr>
            <a:r>
              <a:rPr sz="3250" b="1" spc="75" dirty="0">
                <a:solidFill>
                  <a:srgbClr val="203458"/>
                </a:solidFill>
                <a:latin typeface="Trebuchet MS"/>
                <a:cs typeface="Trebuchet MS"/>
              </a:rPr>
              <a:t>Assessment</a:t>
            </a:r>
            <a:r>
              <a:rPr sz="3250" b="1" dirty="0">
                <a:solidFill>
                  <a:srgbClr val="203458"/>
                </a:solidFill>
                <a:latin typeface="Trebuchet MS"/>
                <a:cs typeface="Trebuchet MS"/>
              </a:rPr>
              <a:t>	</a:t>
            </a:r>
            <a:r>
              <a:rPr sz="3250" b="1" spc="-30" dirty="0">
                <a:solidFill>
                  <a:srgbClr val="203458"/>
                </a:solidFill>
                <a:latin typeface="Trebuchet MS"/>
                <a:cs typeface="Trebuchet MS"/>
              </a:rPr>
              <a:t>Type</a:t>
            </a:r>
            <a:endParaRPr sz="3250">
              <a:latin typeface="Trebuchet MS"/>
              <a:cs typeface="Trebuchet MS"/>
            </a:endParaRPr>
          </a:p>
        </p:txBody>
      </p:sp>
      <p:sp>
        <p:nvSpPr>
          <p:cNvPr id="4" name="object 4"/>
          <p:cNvSpPr txBox="1"/>
          <p:nvPr/>
        </p:nvSpPr>
        <p:spPr>
          <a:xfrm>
            <a:off x="7724304" y="2734870"/>
            <a:ext cx="1330325" cy="524510"/>
          </a:xfrm>
          <a:prstGeom prst="rect">
            <a:avLst/>
          </a:prstGeom>
        </p:spPr>
        <p:txBody>
          <a:bodyPr vert="horz" wrap="square" lIns="0" tIns="15875" rIns="0" bIns="0" rtlCol="0">
            <a:spAutoFit/>
          </a:bodyPr>
          <a:lstStyle/>
          <a:p>
            <a:pPr marL="12700">
              <a:lnSpc>
                <a:spcPct val="100000"/>
              </a:lnSpc>
              <a:spcBef>
                <a:spcPts val="125"/>
              </a:spcBef>
            </a:pPr>
            <a:r>
              <a:rPr sz="3250" b="1" spc="-25" dirty="0">
                <a:solidFill>
                  <a:srgbClr val="203458"/>
                </a:solidFill>
                <a:latin typeface="Trebuchet MS"/>
                <a:cs typeface="Trebuchet MS"/>
              </a:rPr>
              <a:t>Length</a:t>
            </a:r>
            <a:endParaRPr sz="3250">
              <a:latin typeface="Trebuchet MS"/>
              <a:cs typeface="Trebuchet MS"/>
            </a:endParaRPr>
          </a:p>
        </p:txBody>
      </p:sp>
      <p:sp>
        <p:nvSpPr>
          <p:cNvPr id="5" name="object 5"/>
          <p:cNvSpPr txBox="1"/>
          <p:nvPr/>
        </p:nvSpPr>
        <p:spPr>
          <a:xfrm>
            <a:off x="10815295" y="2734870"/>
            <a:ext cx="1391920" cy="524510"/>
          </a:xfrm>
          <a:prstGeom prst="rect">
            <a:avLst/>
          </a:prstGeom>
        </p:spPr>
        <p:txBody>
          <a:bodyPr vert="horz" wrap="square" lIns="0" tIns="15875" rIns="0" bIns="0" rtlCol="0">
            <a:spAutoFit/>
          </a:bodyPr>
          <a:lstStyle/>
          <a:p>
            <a:pPr marL="12700">
              <a:lnSpc>
                <a:spcPct val="100000"/>
              </a:lnSpc>
              <a:spcBef>
                <a:spcPts val="125"/>
              </a:spcBef>
            </a:pPr>
            <a:r>
              <a:rPr sz="3250" b="1" spc="-10" dirty="0">
                <a:solidFill>
                  <a:srgbClr val="203458"/>
                </a:solidFill>
                <a:latin typeface="Trebuchet MS"/>
                <a:cs typeface="Trebuchet MS"/>
              </a:rPr>
              <a:t>Weight</a:t>
            </a:r>
            <a:endParaRPr sz="3250">
              <a:latin typeface="Trebuchet MS"/>
              <a:cs typeface="Trebuchet MS"/>
            </a:endParaRPr>
          </a:p>
        </p:txBody>
      </p:sp>
      <p:sp>
        <p:nvSpPr>
          <p:cNvPr id="6" name="object 6"/>
          <p:cNvSpPr txBox="1"/>
          <p:nvPr/>
        </p:nvSpPr>
        <p:spPr>
          <a:xfrm>
            <a:off x="14114349" y="2734870"/>
            <a:ext cx="2306320" cy="516167"/>
          </a:xfrm>
          <a:prstGeom prst="rect">
            <a:avLst/>
          </a:prstGeom>
        </p:spPr>
        <p:txBody>
          <a:bodyPr vert="horz" wrap="square" lIns="0" tIns="15875" rIns="0" bIns="0" rtlCol="0">
            <a:spAutoFit/>
          </a:bodyPr>
          <a:lstStyle/>
          <a:p>
            <a:pPr marL="12700">
              <a:lnSpc>
                <a:spcPct val="100000"/>
              </a:lnSpc>
              <a:spcBef>
                <a:spcPts val="125"/>
              </a:spcBef>
            </a:pPr>
            <a:r>
              <a:rPr lang="en-GB" sz="3250" b="1" spc="-10" dirty="0">
                <a:solidFill>
                  <a:srgbClr val="203458"/>
                </a:solidFill>
                <a:latin typeface="Trebuchet MS"/>
                <a:cs typeface="Trebuchet MS"/>
              </a:rPr>
              <a:t>Due Date</a:t>
            </a:r>
            <a:endParaRPr sz="3250" dirty="0">
              <a:latin typeface="Trebuchet MS"/>
              <a:cs typeface="Trebuchet MS"/>
            </a:endParaRPr>
          </a:p>
        </p:txBody>
      </p:sp>
      <p:sp>
        <p:nvSpPr>
          <p:cNvPr id="7" name="object 7"/>
          <p:cNvSpPr txBox="1"/>
          <p:nvPr/>
        </p:nvSpPr>
        <p:spPr>
          <a:xfrm>
            <a:off x="1447936" y="4604493"/>
            <a:ext cx="144780" cy="524510"/>
          </a:xfrm>
          <a:prstGeom prst="rect">
            <a:avLst/>
          </a:prstGeom>
        </p:spPr>
        <p:txBody>
          <a:bodyPr vert="horz" wrap="square" lIns="0" tIns="15875" rIns="0" bIns="0" rtlCol="0">
            <a:spAutoFit/>
          </a:bodyPr>
          <a:lstStyle/>
          <a:p>
            <a:pPr marL="12700">
              <a:lnSpc>
                <a:spcPct val="100000"/>
              </a:lnSpc>
              <a:spcBef>
                <a:spcPts val="125"/>
              </a:spcBef>
            </a:pPr>
            <a:r>
              <a:rPr sz="3250" spc="-815" dirty="0">
                <a:solidFill>
                  <a:srgbClr val="203458"/>
                </a:solidFill>
                <a:latin typeface="Trebuchet MS"/>
                <a:cs typeface="Trebuchet MS"/>
              </a:rPr>
              <a:t>1</a:t>
            </a:r>
            <a:endParaRPr sz="3250">
              <a:latin typeface="Trebuchet MS"/>
              <a:cs typeface="Trebuchet MS"/>
            </a:endParaRPr>
          </a:p>
        </p:txBody>
      </p:sp>
      <p:sp>
        <p:nvSpPr>
          <p:cNvPr id="8" name="object 8"/>
          <p:cNvSpPr txBox="1"/>
          <p:nvPr/>
        </p:nvSpPr>
        <p:spPr>
          <a:xfrm>
            <a:off x="4217189" y="4227227"/>
            <a:ext cx="2070100" cy="1187450"/>
          </a:xfrm>
          <a:prstGeom prst="rect">
            <a:avLst/>
          </a:prstGeom>
        </p:spPr>
        <p:txBody>
          <a:bodyPr vert="horz" wrap="square" lIns="0" tIns="12065" rIns="0" bIns="0" rtlCol="0">
            <a:spAutoFit/>
          </a:bodyPr>
          <a:lstStyle/>
          <a:p>
            <a:pPr marL="12700" marR="5080">
              <a:lnSpc>
                <a:spcPct val="117300"/>
              </a:lnSpc>
              <a:spcBef>
                <a:spcPts val="95"/>
              </a:spcBef>
            </a:pPr>
            <a:r>
              <a:rPr sz="3250" spc="-40" dirty="0">
                <a:solidFill>
                  <a:srgbClr val="203458"/>
                </a:solidFill>
                <a:latin typeface="Trebuchet MS"/>
                <a:cs typeface="Trebuchet MS"/>
              </a:rPr>
              <a:t>Written </a:t>
            </a:r>
            <a:r>
              <a:rPr sz="3250" spc="-50" dirty="0">
                <a:solidFill>
                  <a:srgbClr val="203458"/>
                </a:solidFill>
                <a:latin typeface="Trebuchet MS"/>
                <a:cs typeface="Trebuchet MS"/>
              </a:rPr>
              <a:t>Assessment</a:t>
            </a:r>
            <a:endParaRPr sz="3250" dirty="0">
              <a:latin typeface="Trebuchet MS"/>
              <a:cs typeface="Trebuchet MS"/>
            </a:endParaRPr>
          </a:p>
        </p:txBody>
      </p:sp>
      <p:sp>
        <p:nvSpPr>
          <p:cNvPr id="9" name="object 9"/>
          <p:cNvSpPr txBox="1"/>
          <p:nvPr/>
        </p:nvSpPr>
        <p:spPr>
          <a:xfrm>
            <a:off x="7516242" y="4604493"/>
            <a:ext cx="2155825" cy="524510"/>
          </a:xfrm>
          <a:prstGeom prst="rect">
            <a:avLst/>
          </a:prstGeom>
        </p:spPr>
        <p:txBody>
          <a:bodyPr vert="horz" wrap="square" lIns="0" tIns="15875" rIns="0" bIns="0" rtlCol="0">
            <a:spAutoFit/>
          </a:bodyPr>
          <a:lstStyle/>
          <a:p>
            <a:pPr marL="12700">
              <a:lnSpc>
                <a:spcPct val="100000"/>
              </a:lnSpc>
              <a:spcBef>
                <a:spcPts val="125"/>
              </a:spcBef>
            </a:pPr>
            <a:r>
              <a:rPr sz="3250" spc="160" dirty="0">
                <a:solidFill>
                  <a:srgbClr val="203458"/>
                </a:solidFill>
                <a:latin typeface="Trebuchet MS"/>
                <a:cs typeface="Trebuchet MS"/>
              </a:rPr>
              <a:t>2000</a:t>
            </a:r>
            <a:r>
              <a:rPr sz="3250" spc="-95" dirty="0">
                <a:solidFill>
                  <a:srgbClr val="203458"/>
                </a:solidFill>
                <a:latin typeface="Trebuchet MS"/>
                <a:cs typeface="Trebuchet MS"/>
              </a:rPr>
              <a:t> </a:t>
            </a:r>
            <a:r>
              <a:rPr sz="3250" spc="-10" dirty="0">
                <a:solidFill>
                  <a:srgbClr val="203458"/>
                </a:solidFill>
                <a:latin typeface="Trebuchet MS"/>
                <a:cs typeface="Trebuchet MS"/>
              </a:rPr>
              <a:t>words</a:t>
            </a:r>
            <a:endParaRPr sz="3250" dirty="0">
              <a:latin typeface="Trebuchet MS"/>
              <a:cs typeface="Trebuchet MS"/>
            </a:endParaRPr>
          </a:p>
        </p:txBody>
      </p:sp>
      <p:sp>
        <p:nvSpPr>
          <p:cNvPr id="10" name="object 10"/>
          <p:cNvSpPr txBox="1"/>
          <p:nvPr/>
        </p:nvSpPr>
        <p:spPr>
          <a:xfrm>
            <a:off x="14406020" y="4177864"/>
            <a:ext cx="1834506" cy="1247136"/>
          </a:xfrm>
          <a:prstGeom prst="rect">
            <a:avLst/>
          </a:prstGeom>
        </p:spPr>
        <p:txBody>
          <a:bodyPr vert="horz" wrap="square" lIns="0" tIns="15875" rIns="0" bIns="0" rtlCol="0">
            <a:spAutoFit/>
          </a:bodyPr>
          <a:lstStyle/>
          <a:p>
            <a:pPr marL="12700" lvl="1">
              <a:spcBef>
                <a:spcPts val="125"/>
              </a:spcBef>
            </a:pPr>
            <a:r>
              <a:rPr lang="en-GB" sz="2000" spc="180" dirty="0">
                <a:solidFill>
                  <a:srgbClr val="203458"/>
                </a:solidFill>
                <a:latin typeface="Trebuchet MS"/>
                <a:cs typeface="Trebuchet MS"/>
              </a:rPr>
              <a:t>Friday 13</a:t>
            </a:r>
            <a:r>
              <a:rPr lang="en-GB" sz="2000" spc="180" baseline="30000" dirty="0">
                <a:solidFill>
                  <a:srgbClr val="203458"/>
                </a:solidFill>
                <a:latin typeface="Trebuchet MS"/>
                <a:cs typeface="Trebuchet MS"/>
              </a:rPr>
              <a:t>th</a:t>
            </a:r>
            <a:r>
              <a:rPr lang="en-GB" sz="2000" spc="180" dirty="0">
                <a:solidFill>
                  <a:srgbClr val="203458"/>
                </a:solidFill>
                <a:latin typeface="Trebuchet MS"/>
                <a:cs typeface="Trebuchet MS"/>
              </a:rPr>
              <a:t> November 2026 at 23:59pm</a:t>
            </a:r>
            <a:endParaRPr sz="2000" dirty="0">
              <a:latin typeface="Trebuchet MS"/>
              <a:cs typeface="Trebuchet MS"/>
            </a:endParaRPr>
          </a:p>
        </p:txBody>
      </p:sp>
      <p:sp>
        <p:nvSpPr>
          <p:cNvPr id="12" name="object 12"/>
          <p:cNvSpPr txBox="1"/>
          <p:nvPr/>
        </p:nvSpPr>
        <p:spPr>
          <a:xfrm>
            <a:off x="1447936" y="7345654"/>
            <a:ext cx="281305" cy="524510"/>
          </a:xfrm>
          <a:prstGeom prst="rect">
            <a:avLst/>
          </a:prstGeom>
        </p:spPr>
        <p:txBody>
          <a:bodyPr vert="horz" wrap="square" lIns="0" tIns="15875" rIns="0" bIns="0" rtlCol="0">
            <a:spAutoFit/>
          </a:bodyPr>
          <a:lstStyle/>
          <a:p>
            <a:pPr marL="12700">
              <a:lnSpc>
                <a:spcPct val="100000"/>
              </a:lnSpc>
              <a:spcBef>
                <a:spcPts val="125"/>
              </a:spcBef>
            </a:pPr>
            <a:r>
              <a:rPr sz="3250" spc="254" dirty="0">
                <a:solidFill>
                  <a:srgbClr val="203458"/>
                </a:solidFill>
                <a:latin typeface="Trebuchet MS"/>
                <a:cs typeface="Trebuchet MS"/>
              </a:rPr>
              <a:t>2</a:t>
            </a:r>
            <a:endParaRPr sz="3250">
              <a:latin typeface="Trebuchet MS"/>
              <a:cs typeface="Trebuchet MS"/>
            </a:endParaRPr>
          </a:p>
        </p:txBody>
      </p:sp>
      <p:sp>
        <p:nvSpPr>
          <p:cNvPr id="13" name="object 13"/>
          <p:cNvSpPr txBox="1"/>
          <p:nvPr/>
        </p:nvSpPr>
        <p:spPr>
          <a:xfrm>
            <a:off x="4217189" y="6977913"/>
            <a:ext cx="2141220" cy="1131913"/>
          </a:xfrm>
          <a:prstGeom prst="rect">
            <a:avLst/>
          </a:prstGeom>
        </p:spPr>
        <p:txBody>
          <a:bodyPr vert="horz" wrap="square" lIns="0" tIns="12065" rIns="0" bIns="0" rtlCol="0">
            <a:spAutoFit/>
          </a:bodyPr>
          <a:lstStyle/>
          <a:p>
            <a:pPr marL="12700" marR="5080">
              <a:lnSpc>
                <a:spcPct val="117300"/>
              </a:lnSpc>
              <a:spcBef>
                <a:spcPts val="95"/>
              </a:spcBef>
            </a:pPr>
            <a:r>
              <a:rPr lang="en-GB" sz="3250" spc="-20" dirty="0">
                <a:solidFill>
                  <a:srgbClr val="203458"/>
                </a:solidFill>
                <a:latin typeface="Trebuchet MS"/>
                <a:cs typeface="Trebuchet MS"/>
              </a:rPr>
              <a:t>Portfolio (4 elements)</a:t>
            </a:r>
            <a:endParaRPr sz="3250" dirty="0">
              <a:latin typeface="Trebuchet MS"/>
              <a:cs typeface="Trebuchet MS"/>
            </a:endParaRPr>
          </a:p>
        </p:txBody>
      </p:sp>
      <p:sp>
        <p:nvSpPr>
          <p:cNvPr id="14" name="object 14"/>
          <p:cNvSpPr txBox="1"/>
          <p:nvPr/>
        </p:nvSpPr>
        <p:spPr>
          <a:xfrm>
            <a:off x="7516242" y="7345654"/>
            <a:ext cx="1342390" cy="1016304"/>
          </a:xfrm>
          <a:prstGeom prst="rect">
            <a:avLst/>
          </a:prstGeom>
        </p:spPr>
        <p:txBody>
          <a:bodyPr vert="horz" wrap="square" lIns="0" tIns="15875" rIns="0" bIns="0" rtlCol="0">
            <a:spAutoFit/>
          </a:bodyPr>
          <a:lstStyle/>
          <a:p>
            <a:pPr marL="12700">
              <a:lnSpc>
                <a:spcPct val="100000"/>
              </a:lnSpc>
              <a:spcBef>
                <a:spcPts val="125"/>
              </a:spcBef>
            </a:pPr>
            <a:r>
              <a:rPr lang="en-GB" sz="3250" spc="305" dirty="0">
                <a:solidFill>
                  <a:srgbClr val="203458"/>
                </a:solidFill>
                <a:latin typeface="Trebuchet MS"/>
                <a:cs typeface="Trebuchet MS"/>
              </a:rPr>
              <a:t>2000 words</a:t>
            </a:r>
            <a:endParaRPr sz="3250" dirty="0">
              <a:latin typeface="Trebuchet MS"/>
              <a:cs typeface="Trebuchet MS"/>
            </a:endParaRPr>
          </a:p>
        </p:txBody>
      </p:sp>
      <p:sp>
        <p:nvSpPr>
          <p:cNvPr id="15" name="object 15"/>
          <p:cNvSpPr txBox="1"/>
          <p:nvPr/>
        </p:nvSpPr>
        <p:spPr>
          <a:xfrm>
            <a:off x="10815295" y="7345654"/>
            <a:ext cx="791210" cy="524510"/>
          </a:xfrm>
          <a:prstGeom prst="rect">
            <a:avLst/>
          </a:prstGeom>
        </p:spPr>
        <p:txBody>
          <a:bodyPr vert="horz" wrap="square" lIns="0" tIns="15875" rIns="0" bIns="0" rtlCol="0">
            <a:spAutoFit/>
          </a:bodyPr>
          <a:lstStyle/>
          <a:p>
            <a:pPr marL="12700">
              <a:lnSpc>
                <a:spcPct val="100000"/>
              </a:lnSpc>
              <a:spcBef>
                <a:spcPts val="125"/>
              </a:spcBef>
            </a:pPr>
            <a:r>
              <a:rPr sz="3250" spc="180" dirty="0">
                <a:solidFill>
                  <a:srgbClr val="203458"/>
                </a:solidFill>
                <a:latin typeface="Trebuchet MS"/>
                <a:cs typeface="Trebuchet MS"/>
              </a:rPr>
              <a:t>50%</a:t>
            </a:r>
            <a:endParaRPr sz="3250">
              <a:latin typeface="Trebuchet MS"/>
              <a:cs typeface="Trebuchet MS"/>
            </a:endParaRPr>
          </a:p>
        </p:txBody>
      </p:sp>
      <p:sp>
        <p:nvSpPr>
          <p:cNvPr id="17" name="object 17"/>
          <p:cNvSpPr/>
          <p:nvPr/>
        </p:nvSpPr>
        <p:spPr>
          <a:xfrm>
            <a:off x="1270136" y="3523342"/>
            <a:ext cx="15960725" cy="0"/>
          </a:xfrm>
          <a:custGeom>
            <a:avLst/>
            <a:gdLst/>
            <a:ahLst/>
            <a:cxnLst/>
            <a:rect l="l" t="t" r="r" b="b"/>
            <a:pathLst>
              <a:path w="15960725">
                <a:moveTo>
                  <a:pt x="0" y="0"/>
                </a:moveTo>
                <a:lnTo>
                  <a:pt x="15960587" y="0"/>
                </a:lnTo>
              </a:path>
            </a:pathLst>
          </a:custGeom>
          <a:ln w="9524">
            <a:solidFill>
              <a:srgbClr val="203458"/>
            </a:solidFill>
          </a:ln>
        </p:spPr>
        <p:txBody>
          <a:bodyPr wrap="square" lIns="0" tIns="0" rIns="0" bIns="0" rtlCol="0"/>
          <a:lstStyle/>
          <a:p>
            <a:endParaRPr/>
          </a:p>
        </p:txBody>
      </p:sp>
      <p:sp>
        <p:nvSpPr>
          <p:cNvPr id="18" name="object 18"/>
          <p:cNvSpPr/>
          <p:nvPr/>
        </p:nvSpPr>
        <p:spPr>
          <a:xfrm>
            <a:off x="1270136" y="6264503"/>
            <a:ext cx="15960725" cy="0"/>
          </a:xfrm>
          <a:custGeom>
            <a:avLst/>
            <a:gdLst/>
            <a:ahLst/>
            <a:cxnLst/>
            <a:rect l="l" t="t" r="r" b="b"/>
            <a:pathLst>
              <a:path w="15960725">
                <a:moveTo>
                  <a:pt x="0" y="0"/>
                </a:moveTo>
                <a:lnTo>
                  <a:pt x="15960587" y="0"/>
                </a:lnTo>
              </a:path>
            </a:pathLst>
          </a:custGeom>
          <a:ln w="9524">
            <a:solidFill>
              <a:srgbClr val="203458"/>
            </a:solidFill>
          </a:ln>
        </p:spPr>
        <p:txBody>
          <a:bodyPr wrap="square" lIns="0" tIns="0" rIns="0" bIns="0" rtlCol="0"/>
          <a:lstStyle/>
          <a:p>
            <a:endParaRPr/>
          </a:p>
        </p:txBody>
      </p:sp>
      <p:sp>
        <p:nvSpPr>
          <p:cNvPr id="19" name="object 19"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405" dirty="0"/>
              <a:t>ASSESSMENTS</a:t>
            </a:r>
          </a:p>
        </p:txBody>
      </p:sp>
      <p:sp>
        <p:nvSpPr>
          <p:cNvPr id="20" name="object 20"/>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21" name="object 2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3" name="object 10">
            <a:extLst>
              <a:ext uri="{FF2B5EF4-FFF2-40B4-BE49-F238E27FC236}">
                <a16:creationId xmlns:a16="http://schemas.microsoft.com/office/drawing/2014/main" id="{F5927743-6ED0-4CA3-E3CA-B9F3AF2E8C65}"/>
              </a:ext>
            </a:extLst>
          </p:cNvPr>
          <p:cNvSpPr txBox="1"/>
          <p:nvPr/>
        </p:nvSpPr>
        <p:spPr>
          <a:xfrm>
            <a:off x="10874495" y="4604493"/>
            <a:ext cx="791210" cy="524510"/>
          </a:xfrm>
          <a:prstGeom prst="rect">
            <a:avLst/>
          </a:prstGeom>
        </p:spPr>
        <p:txBody>
          <a:bodyPr vert="horz" wrap="square" lIns="0" tIns="15875" rIns="0" bIns="0" rtlCol="0">
            <a:spAutoFit/>
          </a:bodyPr>
          <a:lstStyle/>
          <a:p>
            <a:pPr marL="12700">
              <a:lnSpc>
                <a:spcPct val="100000"/>
              </a:lnSpc>
              <a:spcBef>
                <a:spcPts val="125"/>
              </a:spcBef>
            </a:pPr>
            <a:r>
              <a:rPr sz="3250" spc="180" dirty="0">
                <a:solidFill>
                  <a:srgbClr val="203458"/>
                </a:solidFill>
                <a:latin typeface="Trebuchet MS"/>
                <a:cs typeface="Trebuchet MS"/>
              </a:rPr>
              <a:t>50%</a:t>
            </a:r>
            <a:endParaRPr sz="3250" dirty="0">
              <a:latin typeface="Trebuchet MS"/>
              <a:cs typeface="Trebuchet MS"/>
            </a:endParaRPr>
          </a:p>
        </p:txBody>
      </p:sp>
      <p:sp>
        <p:nvSpPr>
          <p:cNvPr id="25" name="object 10">
            <a:extLst>
              <a:ext uri="{FF2B5EF4-FFF2-40B4-BE49-F238E27FC236}">
                <a16:creationId xmlns:a16="http://schemas.microsoft.com/office/drawing/2014/main" id="{CFBC985C-8285-3587-B0E6-E5C168A46D9A}"/>
              </a:ext>
            </a:extLst>
          </p:cNvPr>
          <p:cNvSpPr txBox="1"/>
          <p:nvPr/>
        </p:nvSpPr>
        <p:spPr>
          <a:xfrm>
            <a:off x="14406020" y="7230238"/>
            <a:ext cx="1834506" cy="939360"/>
          </a:xfrm>
          <a:prstGeom prst="rect">
            <a:avLst/>
          </a:prstGeom>
        </p:spPr>
        <p:txBody>
          <a:bodyPr vert="horz" wrap="square" lIns="0" tIns="15875" rIns="0" bIns="0" rtlCol="0">
            <a:spAutoFit/>
          </a:bodyPr>
          <a:lstStyle/>
          <a:p>
            <a:pPr marL="12700" lvl="1">
              <a:spcBef>
                <a:spcPts val="125"/>
              </a:spcBef>
            </a:pPr>
            <a:r>
              <a:rPr lang="en-GB" sz="2000" spc="180" dirty="0">
                <a:solidFill>
                  <a:srgbClr val="203458"/>
                </a:solidFill>
                <a:latin typeface="Trebuchet MS"/>
                <a:cs typeface="Trebuchet MS"/>
              </a:rPr>
              <a:t>Friday 8</a:t>
            </a:r>
            <a:r>
              <a:rPr lang="en-GB" sz="2000" spc="180" baseline="30000" dirty="0">
                <a:solidFill>
                  <a:srgbClr val="203458"/>
                </a:solidFill>
                <a:latin typeface="Trebuchet MS"/>
                <a:cs typeface="Trebuchet MS"/>
              </a:rPr>
              <a:t>th</a:t>
            </a:r>
            <a:r>
              <a:rPr lang="en-GB" sz="2000" spc="180" dirty="0">
                <a:solidFill>
                  <a:srgbClr val="203458"/>
                </a:solidFill>
                <a:latin typeface="Trebuchet MS"/>
                <a:cs typeface="Trebuchet MS"/>
              </a:rPr>
              <a:t> January 2027 at 23:59pm </a:t>
            </a:r>
            <a:endParaRPr sz="2000" dirty="0">
              <a:latin typeface="Trebuchet MS"/>
              <a:cs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CD392F-AF35-4D93-AAB4-254FCF723C68}"/>
              </a:ext>
            </a:extLst>
          </p:cNvPr>
          <p:cNvSpPr>
            <a:spLocks noGrp="1"/>
          </p:cNvSpPr>
          <p:nvPr>
            <p:ph type="title"/>
          </p:nvPr>
        </p:nvSpPr>
        <p:spPr>
          <a:xfrm>
            <a:off x="564531" y="968375"/>
            <a:ext cx="17158937" cy="1168400"/>
          </a:xfrm>
        </p:spPr>
        <p:txBody>
          <a:bodyPr wrap="square">
            <a:normAutofit/>
          </a:bodyPr>
          <a:lstStyle/>
          <a:p>
            <a:r>
              <a:rPr lang="en-GB" dirty="0"/>
              <a:t>ASSESSMENT INFORMATION</a:t>
            </a:r>
          </a:p>
        </p:txBody>
      </p:sp>
      <p:graphicFrame>
        <p:nvGraphicFramePr>
          <p:cNvPr id="7" name="Text Placeholder 4">
            <a:extLst>
              <a:ext uri="{FF2B5EF4-FFF2-40B4-BE49-F238E27FC236}">
                <a16:creationId xmlns:a16="http://schemas.microsoft.com/office/drawing/2014/main" id="{AD57524F-63E9-D5C0-3C27-3C860A8B52DA}"/>
              </a:ext>
            </a:extLst>
          </p:cNvPr>
          <p:cNvGraphicFramePr/>
          <p:nvPr>
            <p:extLst>
              <p:ext uri="{D42A27DB-BD31-4B8C-83A1-F6EECF244321}">
                <p14:modId xmlns:p14="http://schemas.microsoft.com/office/powerpoint/2010/main" val="3850876561"/>
              </p:ext>
            </p:extLst>
          </p:nvPr>
        </p:nvGraphicFramePr>
        <p:xfrm>
          <a:off x="1323414" y="2669084"/>
          <a:ext cx="7767955" cy="6112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DAF08D07-1990-4ADE-4717-A1BEF8379843}"/>
              </a:ext>
            </a:extLst>
          </p:cNvPr>
          <p:cNvPicPr>
            <a:picLocks noChangeAspect="1"/>
          </p:cNvPicPr>
          <p:nvPr/>
        </p:nvPicPr>
        <p:blipFill>
          <a:blip r:embed="rId7"/>
          <a:stretch>
            <a:fillRect/>
          </a:stretch>
        </p:blipFill>
        <p:spPr>
          <a:xfrm>
            <a:off x="10408268" y="2490652"/>
            <a:ext cx="7315200" cy="3371850"/>
          </a:xfrm>
          <a:prstGeom prst="rect">
            <a:avLst/>
          </a:prstGeom>
        </p:spPr>
      </p:pic>
      <p:pic>
        <p:nvPicPr>
          <p:cNvPr id="5" name="Picture 4">
            <a:extLst>
              <a:ext uri="{FF2B5EF4-FFF2-40B4-BE49-F238E27FC236}">
                <a16:creationId xmlns:a16="http://schemas.microsoft.com/office/drawing/2014/main" id="{B530A9C2-620D-97D1-B264-7BACD397F103}"/>
              </a:ext>
            </a:extLst>
          </p:cNvPr>
          <p:cNvPicPr>
            <a:picLocks noChangeAspect="1"/>
          </p:cNvPicPr>
          <p:nvPr/>
        </p:nvPicPr>
        <p:blipFill>
          <a:blip r:embed="rId8"/>
          <a:stretch>
            <a:fillRect/>
          </a:stretch>
        </p:blipFill>
        <p:spPr>
          <a:xfrm>
            <a:off x="11658600" y="6495809"/>
            <a:ext cx="4641440" cy="3019911"/>
          </a:xfrm>
          <a:prstGeom prst="rect">
            <a:avLst/>
          </a:prstGeom>
        </p:spPr>
      </p:pic>
    </p:spTree>
    <p:extLst>
      <p:ext uri="{BB962C8B-B14F-4D97-AF65-F5344CB8AC3E}">
        <p14:creationId xmlns:p14="http://schemas.microsoft.com/office/powerpoint/2010/main" val="3572599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90AE3-488D-E90B-CA13-C1E38226CE6E}"/>
              </a:ext>
            </a:extLst>
          </p:cNvPr>
          <p:cNvSpPr>
            <a:spLocks noGrp="1"/>
          </p:cNvSpPr>
          <p:nvPr>
            <p:ph type="title"/>
          </p:nvPr>
        </p:nvSpPr>
        <p:spPr/>
        <p:txBody>
          <a:bodyPr/>
          <a:lstStyle/>
          <a:p>
            <a:r>
              <a:rPr lang="en-GB" dirty="0"/>
              <a:t>SCHEME OF WORK</a:t>
            </a:r>
          </a:p>
        </p:txBody>
      </p:sp>
      <p:pic>
        <p:nvPicPr>
          <p:cNvPr id="6" name="Picture 5">
            <a:extLst>
              <a:ext uri="{FF2B5EF4-FFF2-40B4-BE49-F238E27FC236}">
                <a16:creationId xmlns:a16="http://schemas.microsoft.com/office/drawing/2014/main" id="{96F25C3A-81AB-F556-B40C-6017BB76BC3D}"/>
              </a:ext>
            </a:extLst>
          </p:cNvPr>
          <p:cNvPicPr>
            <a:picLocks noChangeAspect="1"/>
          </p:cNvPicPr>
          <p:nvPr/>
        </p:nvPicPr>
        <p:blipFill>
          <a:blip r:embed="rId2"/>
          <a:stretch>
            <a:fillRect/>
          </a:stretch>
        </p:blipFill>
        <p:spPr>
          <a:xfrm>
            <a:off x="5638799" y="2136775"/>
            <a:ext cx="7010400" cy="7811291"/>
          </a:xfrm>
          <a:prstGeom prst="rect">
            <a:avLst/>
          </a:prstGeom>
        </p:spPr>
      </p:pic>
    </p:spTree>
    <p:extLst>
      <p:ext uri="{BB962C8B-B14F-4D97-AF65-F5344CB8AC3E}">
        <p14:creationId xmlns:p14="http://schemas.microsoft.com/office/powerpoint/2010/main" val="166292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descr="$PPTXTitle"/>
          <p:cNvSpPr txBox="1">
            <a:spLocks noGrp="1"/>
          </p:cNvSpPr>
          <p:nvPr>
            <p:ph type="title"/>
          </p:nvPr>
        </p:nvSpPr>
        <p:spPr>
          <a:xfrm>
            <a:off x="564531" y="961834"/>
            <a:ext cx="17400270" cy="1061720"/>
          </a:xfrm>
          <a:prstGeom prst="rect">
            <a:avLst/>
          </a:prstGeom>
        </p:spPr>
        <p:txBody>
          <a:bodyPr vert="horz" wrap="square" lIns="0" tIns="12700" rIns="0" bIns="0" rtlCol="0">
            <a:spAutoFit/>
          </a:bodyPr>
          <a:lstStyle/>
          <a:p>
            <a:pPr marL="12700">
              <a:lnSpc>
                <a:spcPct val="100000"/>
              </a:lnSpc>
              <a:spcBef>
                <a:spcPts val="100"/>
              </a:spcBef>
            </a:pPr>
            <a:r>
              <a:rPr sz="6800" dirty="0">
                <a:solidFill>
                  <a:srgbClr val="E65385"/>
                </a:solidFill>
              </a:rPr>
              <a:t>WHAT</a:t>
            </a:r>
            <a:r>
              <a:rPr sz="6800" spc="-415" dirty="0">
                <a:solidFill>
                  <a:srgbClr val="E65385"/>
                </a:solidFill>
              </a:rPr>
              <a:t> </a:t>
            </a:r>
            <a:r>
              <a:rPr sz="6800" spc="195" dirty="0">
                <a:solidFill>
                  <a:srgbClr val="E65385"/>
                </a:solidFill>
              </a:rPr>
              <a:t>YOU</a:t>
            </a:r>
            <a:r>
              <a:rPr sz="6800" spc="-375" dirty="0">
                <a:solidFill>
                  <a:srgbClr val="E65385"/>
                </a:solidFill>
              </a:rPr>
              <a:t> </a:t>
            </a:r>
            <a:r>
              <a:rPr sz="6800" spc="-200" dirty="0">
                <a:solidFill>
                  <a:srgbClr val="E65385"/>
                </a:solidFill>
              </a:rPr>
              <a:t>WILL</a:t>
            </a:r>
            <a:r>
              <a:rPr sz="6800" spc="-340" dirty="0">
                <a:solidFill>
                  <a:srgbClr val="E65385"/>
                </a:solidFill>
              </a:rPr>
              <a:t> </a:t>
            </a:r>
            <a:r>
              <a:rPr sz="6800" dirty="0">
                <a:solidFill>
                  <a:srgbClr val="E65385"/>
                </a:solidFill>
              </a:rPr>
              <a:t>STUDY:</a:t>
            </a:r>
            <a:r>
              <a:rPr sz="6800" spc="-370" dirty="0">
                <a:solidFill>
                  <a:srgbClr val="E65385"/>
                </a:solidFill>
              </a:rPr>
              <a:t> </a:t>
            </a:r>
            <a:r>
              <a:rPr sz="6800" spc="300" dirty="0"/>
              <a:t>SCHEME</a:t>
            </a:r>
            <a:r>
              <a:rPr sz="6800" spc="-380" dirty="0"/>
              <a:t> </a:t>
            </a:r>
            <a:r>
              <a:rPr sz="6800" dirty="0"/>
              <a:t>OF</a:t>
            </a:r>
            <a:r>
              <a:rPr sz="6800" spc="-375" dirty="0"/>
              <a:t> </a:t>
            </a:r>
            <a:r>
              <a:rPr sz="6800" spc="-20" dirty="0"/>
              <a:t>WORK</a:t>
            </a:r>
            <a:endParaRPr sz="6800"/>
          </a:p>
        </p:txBody>
      </p:sp>
      <p:pic>
        <p:nvPicPr>
          <p:cNvPr id="4" name="object 4"/>
          <p:cNvPicPr/>
          <p:nvPr/>
        </p:nvPicPr>
        <p:blipFill>
          <a:blip r:embed="rId2" cstate="print"/>
          <a:stretch>
            <a:fillRect/>
          </a:stretch>
        </p:blipFill>
        <p:spPr>
          <a:xfrm>
            <a:off x="1063006" y="2665066"/>
            <a:ext cx="152399" cy="152399"/>
          </a:xfrm>
          <a:prstGeom prst="rect">
            <a:avLst/>
          </a:prstGeom>
        </p:spPr>
      </p:pic>
      <p:pic>
        <p:nvPicPr>
          <p:cNvPr id="5" name="object 5"/>
          <p:cNvPicPr/>
          <p:nvPr/>
        </p:nvPicPr>
        <p:blipFill>
          <a:blip r:embed="rId2" cstate="print"/>
          <a:stretch>
            <a:fillRect/>
          </a:stretch>
        </p:blipFill>
        <p:spPr>
          <a:xfrm>
            <a:off x="1063006" y="3474691"/>
            <a:ext cx="152399" cy="152399"/>
          </a:xfrm>
          <a:prstGeom prst="rect">
            <a:avLst/>
          </a:prstGeom>
        </p:spPr>
      </p:pic>
      <p:pic>
        <p:nvPicPr>
          <p:cNvPr id="6" name="object 6"/>
          <p:cNvPicPr/>
          <p:nvPr/>
        </p:nvPicPr>
        <p:blipFill>
          <a:blip r:embed="rId3" cstate="print"/>
          <a:stretch>
            <a:fillRect/>
          </a:stretch>
        </p:blipFill>
        <p:spPr>
          <a:xfrm>
            <a:off x="1063006" y="4284316"/>
            <a:ext cx="152399" cy="152399"/>
          </a:xfrm>
          <a:prstGeom prst="rect">
            <a:avLst/>
          </a:prstGeom>
        </p:spPr>
      </p:pic>
      <p:pic>
        <p:nvPicPr>
          <p:cNvPr id="7" name="object 7"/>
          <p:cNvPicPr/>
          <p:nvPr/>
        </p:nvPicPr>
        <p:blipFill>
          <a:blip r:embed="rId2" cstate="print"/>
          <a:stretch>
            <a:fillRect/>
          </a:stretch>
        </p:blipFill>
        <p:spPr>
          <a:xfrm>
            <a:off x="1063006" y="5093941"/>
            <a:ext cx="152399" cy="152399"/>
          </a:xfrm>
          <a:prstGeom prst="rect">
            <a:avLst/>
          </a:prstGeom>
        </p:spPr>
      </p:pic>
      <p:pic>
        <p:nvPicPr>
          <p:cNvPr id="8" name="object 8"/>
          <p:cNvPicPr/>
          <p:nvPr/>
        </p:nvPicPr>
        <p:blipFill>
          <a:blip r:embed="rId2" cstate="print"/>
          <a:stretch>
            <a:fillRect/>
          </a:stretch>
        </p:blipFill>
        <p:spPr>
          <a:xfrm>
            <a:off x="1063006" y="5903566"/>
            <a:ext cx="152399" cy="152399"/>
          </a:xfrm>
          <a:prstGeom prst="rect">
            <a:avLst/>
          </a:prstGeom>
        </p:spPr>
      </p:pic>
      <p:pic>
        <p:nvPicPr>
          <p:cNvPr id="9" name="object 9"/>
          <p:cNvPicPr/>
          <p:nvPr/>
        </p:nvPicPr>
        <p:blipFill>
          <a:blip r:embed="rId2" cstate="print"/>
          <a:stretch>
            <a:fillRect/>
          </a:stretch>
        </p:blipFill>
        <p:spPr>
          <a:xfrm>
            <a:off x="1063006" y="6713191"/>
            <a:ext cx="152399" cy="152399"/>
          </a:xfrm>
          <a:prstGeom prst="rect">
            <a:avLst/>
          </a:prstGeom>
        </p:spPr>
      </p:pic>
      <p:pic>
        <p:nvPicPr>
          <p:cNvPr id="10" name="object 10"/>
          <p:cNvPicPr/>
          <p:nvPr/>
        </p:nvPicPr>
        <p:blipFill>
          <a:blip r:embed="rId2" cstate="print"/>
          <a:stretch>
            <a:fillRect/>
          </a:stretch>
        </p:blipFill>
        <p:spPr>
          <a:xfrm>
            <a:off x="1063006" y="7522816"/>
            <a:ext cx="152399" cy="152399"/>
          </a:xfrm>
          <a:prstGeom prst="rect">
            <a:avLst/>
          </a:prstGeom>
        </p:spPr>
      </p:pic>
      <p:pic>
        <p:nvPicPr>
          <p:cNvPr id="11" name="object 11"/>
          <p:cNvPicPr/>
          <p:nvPr/>
        </p:nvPicPr>
        <p:blipFill>
          <a:blip r:embed="rId2" cstate="print"/>
          <a:stretch>
            <a:fillRect/>
          </a:stretch>
        </p:blipFill>
        <p:spPr>
          <a:xfrm>
            <a:off x="1063006" y="8332441"/>
            <a:ext cx="152399" cy="152399"/>
          </a:xfrm>
          <a:prstGeom prst="rect">
            <a:avLst/>
          </a:prstGeom>
        </p:spPr>
      </p:pic>
      <p:pic>
        <p:nvPicPr>
          <p:cNvPr id="12" name="object 12"/>
          <p:cNvPicPr/>
          <p:nvPr/>
        </p:nvPicPr>
        <p:blipFill>
          <a:blip r:embed="rId2" cstate="print"/>
          <a:stretch>
            <a:fillRect/>
          </a:stretch>
        </p:blipFill>
        <p:spPr>
          <a:xfrm>
            <a:off x="1063006" y="9142066"/>
            <a:ext cx="152399" cy="152399"/>
          </a:xfrm>
          <a:prstGeom prst="rect">
            <a:avLst/>
          </a:prstGeom>
        </p:spPr>
      </p:pic>
      <p:sp>
        <p:nvSpPr>
          <p:cNvPr id="13" name="object 13"/>
          <p:cNvSpPr txBox="1"/>
          <p:nvPr/>
        </p:nvSpPr>
        <p:spPr>
          <a:xfrm>
            <a:off x="1417167" y="2171640"/>
            <a:ext cx="10905490" cy="7390741"/>
          </a:xfrm>
          <a:prstGeom prst="rect">
            <a:avLst/>
          </a:prstGeom>
        </p:spPr>
        <p:txBody>
          <a:bodyPr vert="horz" wrap="square" lIns="0" tIns="12700" rIns="0" bIns="0" rtlCol="0">
            <a:spAutoFit/>
          </a:bodyPr>
          <a:lstStyle/>
          <a:p>
            <a:pPr marL="12700" marR="6097270">
              <a:lnSpc>
                <a:spcPct val="134500"/>
              </a:lnSpc>
              <a:spcBef>
                <a:spcPts val="100"/>
              </a:spcBef>
            </a:pPr>
            <a:r>
              <a:rPr sz="3950" spc="-110" dirty="0">
                <a:solidFill>
                  <a:srgbClr val="292959"/>
                </a:solidFill>
                <a:latin typeface="Trebuchet MS"/>
                <a:cs typeface="Trebuchet MS"/>
              </a:rPr>
              <a:t>Welcome</a:t>
            </a:r>
            <a:r>
              <a:rPr sz="3950" spc="-190" dirty="0">
                <a:solidFill>
                  <a:srgbClr val="292959"/>
                </a:solidFill>
                <a:latin typeface="Trebuchet MS"/>
                <a:cs typeface="Trebuchet MS"/>
              </a:rPr>
              <a:t> </a:t>
            </a:r>
            <a:r>
              <a:rPr sz="3950" spc="-60" dirty="0">
                <a:solidFill>
                  <a:srgbClr val="292959"/>
                </a:solidFill>
                <a:latin typeface="Trebuchet MS"/>
                <a:cs typeface="Trebuchet MS"/>
              </a:rPr>
              <a:t>to</a:t>
            </a:r>
            <a:r>
              <a:rPr sz="3950" spc="-185" dirty="0">
                <a:solidFill>
                  <a:srgbClr val="292959"/>
                </a:solidFill>
                <a:latin typeface="Trebuchet MS"/>
                <a:cs typeface="Trebuchet MS"/>
              </a:rPr>
              <a:t> </a:t>
            </a:r>
            <a:r>
              <a:rPr sz="3950" spc="-140" dirty="0">
                <a:solidFill>
                  <a:srgbClr val="292959"/>
                </a:solidFill>
                <a:latin typeface="Trebuchet MS"/>
                <a:cs typeface="Trebuchet MS"/>
              </a:rPr>
              <a:t>the</a:t>
            </a:r>
            <a:r>
              <a:rPr sz="3950" spc="-160" dirty="0">
                <a:solidFill>
                  <a:srgbClr val="292959"/>
                </a:solidFill>
                <a:latin typeface="Trebuchet MS"/>
                <a:cs typeface="Trebuchet MS"/>
              </a:rPr>
              <a:t> </a:t>
            </a:r>
            <a:r>
              <a:rPr sz="3950" spc="-150" dirty="0">
                <a:solidFill>
                  <a:srgbClr val="292959"/>
                </a:solidFill>
                <a:latin typeface="Trebuchet MS"/>
                <a:cs typeface="Trebuchet MS"/>
              </a:rPr>
              <a:t>family </a:t>
            </a:r>
            <a:r>
              <a:rPr sz="3950" spc="-40" dirty="0">
                <a:solidFill>
                  <a:srgbClr val="292959"/>
                </a:solidFill>
                <a:latin typeface="Trebuchet MS"/>
                <a:cs typeface="Trebuchet MS"/>
              </a:rPr>
              <a:t>Becoming</a:t>
            </a:r>
            <a:r>
              <a:rPr sz="3950" spc="-180" dirty="0">
                <a:solidFill>
                  <a:srgbClr val="292959"/>
                </a:solidFill>
                <a:latin typeface="Trebuchet MS"/>
                <a:cs typeface="Trebuchet MS"/>
              </a:rPr>
              <a:t> </a:t>
            </a:r>
            <a:r>
              <a:rPr sz="3950" spc="165" dirty="0">
                <a:solidFill>
                  <a:srgbClr val="292959"/>
                </a:solidFill>
                <a:latin typeface="Trebuchet MS"/>
                <a:cs typeface="Trebuchet MS"/>
              </a:rPr>
              <a:t>a</a:t>
            </a:r>
            <a:r>
              <a:rPr sz="3950" spc="-175" dirty="0">
                <a:solidFill>
                  <a:srgbClr val="292959"/>
                </a:solidFill>
                <a:latin typeface="Trebuchet MS"/>
                <a:cs typeface="Trebuchet MS"/>
              </a:rPr>
              <a:t> </a:t>
            </a:r>
            <a:r>
              <a:rPr sz="3950" spc="-10" dirty="0">
                <a:solidFill>
                  <a:srgbClr val="292959"/>
                </a:solidFill>
                <a:latin typeface="Trebuchet MS"/>
                <a:cs typeface="Trebuchet MS"/>
              </a:rPr>
              <a:t>parent</a:t>
            </a:r>
            <a:endParaRPr sz="3950" dirty="0">
              <a:latin typeface="Trebuchet MS"/>
              <a:cs typeface="Trebuchet MS"/>
            </a:endParaRPr>
          </a:p>
          <a:p>
            <a:pPr marL="12700" marR="3680460">
              <a:lnSpc>
                <a:spcPct val="134500"/>
              </a:lnSpc>
            </a:pPr>
            <a:r>
              <a:rPr sz="3950" spc="-155" dirty="0">
                <a:solidFill>
                  <a:srgbClr val="292959"/>
                </a:solidFill>
                <a:latin typeface="Trebuchet MS"/>
                <a:cs typeface="Trebuchet MS"/>
              </a:rPr>
              <a:t>Private</a:t>
            </a:r>
            <a:r>
              <a:rPr sz="3950" spc="-145" dirty="0">
                <a:solidFill>
                  <a:srgbClr val="292959"/>
                </a:solidFill>
                <a:latin typeface="Trebuchet MS"/>
                <a:cs typeface="Trebuchet MS"/>
              </a:rPr>
              <a:t> </a:t>
            </a:r>
            <a:r>
              <a:rPr sz="3950" spc="-105" dirty="0">
                <a:solidFill>
                  <a:srgbClr val="292959"/>
                </a:solidFill>
                <a:latin typeface="Trebuchet MS"/>
                <a:cs typeface="Trebuchet MS"/>
              </a:rPr>
              <a:t>child</a:t>
            </a:r>
            <a:r>
              <a:rPr sz="3950" spc="-155" dirty="0">
                <a:solidFill>
                  <a:srgbClr val="292959"/>
                </a:solidFill>
                <a:latin typeface="Trebuchet MS"/>
                <a:cs typeface="Trebuchet MS"/>
              </a:rPr>
              <a:t> </a:t>
            </a:r>
            <a:r>
              <a:rPr sz="3950" spc="-25" dirty="0">
                <a:solidFill>
                  <a:srgbClr val="292959"/>
                </a:solidFill>
                <a:latin typeface="Trebuchet MS"/>
                <a:cs typeface="Trebuchet MS"/>
              </a:rPr>
              <a:t>law</a:t>
            </a:r>
            <a:endParaRPr sz="3950" dirty="0">
              <a:latin typeface="Trebuchet MS"/>
              <a:cs typeface="Trebuchet MS"/>
            </a:endParaRPr>
          </a:p>
          <a:p>
            <a:pPr marL="12700" marR="1930400">
              <a:lnSpc>
                <a:spcPct val="134500"/>
              </a:lnSpc>
            </a:pPr>
            <a:r>
              <a:rPr sz="3950" spc="-10" dirty="0">
                <a:solidFill>
                  <a:srgbClr val="292959"/>
                </a:solidFill>
                <a:latin typeface="Trebuchet MS"/>
                <a:cs typeface="Trebuchet MS"/>
              </a:rPr>
              <a:t>Child</a:t>
            </a:r>
            <a:r>
              <a:rPr sz="3950" spc="-215" dirty="0">
                <a:solidFill>
                  <a:srgbClr val="292959"/>
                </a:solidFill>
                <a:latin typeface="Trebuchet MS"/>
                <a:cs typeface="Trebuchet MS"/>
              </a:rPr>
              <a:t> </a:t>
            </a:r>
            <a:r>
              <a:rPr sz="3950" spc="-105" dirty="0">
                <a:solidFill>
                  <a:srgbClr val="292959"/>
                </a:solidFill>
                <a:latin typeface="Trebuchet MS"/>
                <a:cs typeface="Trebuchet MS"/>
              </a:rPr>
              <a:t>protection</a:t>
            </a:r>
            <a:r>
              <a:rPr sz="3950" spc="-190" dirty="0">
                <a:solidFill>
                  <a:srgbClr val="292959"/>
                </a:solidFill>
                <a:latin typeface="Trebuchet MS"/>
                <a:cs typeface="Trebuchet MS"/>
              </a:rPr>
              <a:t> </a:t>
            </a:r>
            <a:r>
              <a:rPr sz="3950" spc="-110" dirty="0">
                <a:solidFill>
                  <a:srgbClr val="292959"/>
                </a:solidFill>
                <a:latin typeface="Trebuchet MS"/>
                <a:cs typeface="Trebuchet MS"/>
              </a:rPr>
              <a:t>(public</a:t>
            </a:r>
            <a:r>
              <a:rPr sz="3950" spc="-185" dirty="0">
                <a:solidFill>
                  <a:srgbClr val="292959"/>
                </a:solidFill>
                <a:latin typeface="Trebuchet MS"/>
                <a:cs typeface="Trebuchet MS"/>
              </a:rPr>
              <a:t> </a:t>
            </a:r>
            <a:r>
              <a:rPr sz="3950" spc="-40" dirty="0">
                <a:solidFill>
                  <a:srgbClr val="292959"/>
                </a:solidFill>
                <a:latin typeface="Trebuchet MS"/>
                <a:cs typeface="Trebuchet MS"/>
              </a:rPr>
              <a:t>law</a:t>
            </a:r>
            <a:r>
              <a:rPr sz="3950" spc="-200" dirty="0">
                <a:solidFill>
                  <a:srgbClr val="292959"/>
                </a:solidFill>
                <a:latin typeface="Trebuchet MS"/>
                <a:cs typeface="Trebuchet MS"/>
              </a:rPr>
              <a:t> </a:t>
            </a:r>
            <a:r>
              <a:rPr sz="3950" spc="-10" dirty="0">
                <a:solidFill>
                  <a:srgbClr val="292959"/>
                </a:solidFill>
                <a:latin typeface="Trebuchet MS"/>
                <a:cs typeface="Trebuchet MS"/>
              </a:rPr>
              <a:t>proceedings)</a:t>
            </a:r>
            <a:endParaRPr lang="en-GB" sz="3950" spc="-10" dirty="0">
              <a:solidFill>
                <a:srgbClr val="292959"/>
              </a:solidFill>
              <a:latin typeface="Trebuchet MS"/>
              <a:cs typeface="Trebuchet MS"/>
            </a:endParaRPr>
          </a:p>
          <a:p>
            <a:pPr marL="12700" marR="1930400">
              <a:lnSpc>
                <a:spcPct val="134500"/>
              </a:lnSpc>
            </a:pPr>
            <a:r>
              <a:rPr lang="en-GB" sz="3950" spc="-10" dirty="0">
                <a:solidFill>
                  <a:srgbClr val="292959"/>
                </a:solidFill>
                <a:latin typeface="Trebuchet MS"/>
                <a:cs typeface="Trebuchet MS"/>
              </a:rPr>
              <a:t>Child</a:t>
            </a:r>
            <a:r>
              <a:rPr lang="en-GB" sz="3950" spc="-180" dirty="0">
                <a:solidFill>
                  <a:srgbClr val="292959"/>
                </a:solidFill>
                <a:latin typeface="Trebuchet MS"/>
                <a:cs typeface="Trebuchet MS"/>
              </a:rPr>
              <a:t> </a:t>
            </a:r>
            <a:r>
              <a:rPr lang="en-GB" sz="3950" spc="-120" dirty="0">
                <a:solidFill>
                  <a:srgbClr val="292959"/>
                </a:solidFill>
                <a:latin typeface="Trebuchet MS"/>
                <a:cs typeface="Trebuchet MS"/>
              </a:rPr>
              <a:t>rights</a:t>
            </a:r>
            <a:r>
              <a:rPr lang="en-GB" sz="3950" spc="-175" dirty="0">
                <a:solidFill>
                  <a:srgbClr val="292959"/>
                </a:solidFill>
                <a:latin typeface="Trebuchet MS"/>
                <a:cs typeface="Trebuchet MS"/>
              </a:rPr>
              <a:t> </a:t>
            </a:r>
            <a:r>
              <a:rPr lang="en-GB" sz="3950" dirty="0">
                <a:solidFill>
                  <a:srgbClr val="292959"/>
                </a:solidFill>
                <a:latin typeface="Trebuchet MS"/>
                <a:cs typeface="Trebuchet MS"/>
              </a:rPr>
              <a:t>and</a:t>
            </a:r>
            <a:r>
              <a:rPr lang="en-GB" sz="3950" spc="-175" dirty="0">
                <a:solidFill>
                  <a:srgbClr val="292959"/>
                </a:solidFill>
                <a:latin typeface="Trebuchet MS"/>
                <a:cs typeface="Trebuchet MS"/>
              </a:rPr>
              <a:t> </a:t>
            </a:r>
            <a:r>
              <a:rPr lang="en-GB" sz="3950" spc="-90" dirty="0">
                <a:solidFill>
                  <a:srgbClr val="292959"/>
                </a:solidFill>
                <a:latin typeface="Trebuchet MS"/>
                <a:cs typeface="Trebuchet MS"/>
              </a:rPr>
              <a:t>making</a:t>
            </a:r>
            <a:r>
              <a:rPr lang="en-GB" sz="3950" spc="-175" dirty="0">
                <a:solidFill>
                  <a:srgbClr val="292959"/>
                </a:solidFill>
                <a:latin typeface="Trebuchet MS"/>
                <a:cs typeface="Trebuchet MS"/>
              </a:rPr>
              <a:t> </a:t>
            </a:r>
            <a:r>
              <a:rPr lang="en-GB" sz="3950" spc="-20" dirty="0">
                <a:solidFill>
                  <a:srgbClr val="292959"/>
                </a:solidFill>
                <a:latin typeface="Trebuchet MS"/>
                <a:cs typeface="Trebuchet MS"/>
              </a:rPr>
              <a:t>decisions</a:t>
            </a:r>
            <a:endParaRPr lang="en-GB" sz="3950" spc="-10" dirty="0">
              <a:solidFill>
                <a:srgbClr val="292959"/>
              </a:solidFill>
              <a:latin typeface="Trebuchet MS"/>
              <a:cs typeface="Trebuchet MS"/>
            </a:endParaRPr>
          </a:p>
          <a:p>
            <a:pPr marL="12700" marR="1930400">
              <a:lnSpc>
                <a:spcPct val="134500"/>
              </a:lnSpc>
            </a:pPr>
            <a:r>
              <a:rPr sz="3950" spc="-45" dirty="0">
                <a:solidFill>
                  <a:srgbClr val="292959"/>
                </a:solidFill>
                <a:latin typeface="Trebuchet MS"/>
                <a:cs typeface="Trebuchet MS"/>
              </a:rPr>
              <a:t>Starting</a:t>
            </a:r>
            <a:r>
              <a:rPr sz="3950" spc="-200" dirty="0">
                <a:solidFill>
                  <a:srgbClr val="292959"/>
                </a:solidFill>
                <a:latin typeface="Trebuchet MS"/>
                <a:cs typeface="Trebuchet MS"/>
              </a:rPr>
              <a:t> </a:t>
            </a:r>
            <a:r>
              <a:rPr sz="3950" dirty="0">
                <a:solidFill>
                  <a:srgbClr val="292959"/>
                </a:solidFill>
                <a:latin typeface="Trebuchet MS"/>
                <a:cs typeface="Trebuchet MS"/>
              </a:rPr>
              <a:t>and</a:t>
            </a:r>
            <a:r>
              <a:rPr sz="3950" spc="-200" dirty="0">
                <a:solidFill>
                  <a:srgbClr val="292959"/>
                </a:solidFill>
                <a:latin typeface="Trebuchet MS"/>
                <a:cs typeface="Trebuchet MS"/>
              </a:rPr>
              <a:t> </a:t>
            </a:r>
            <a:r>
              <a:rPr sz="3950" spc="-25" dirty="0">
                <a:solidFill>
                  <a:srgbClr val="292959"/>
                </a:solidFill>
                <a:latin typeface="Trebuchet MS"/>
                <a:cs typeface="Trebuchet MS"/>
              </a:rPr>
              <a:t>ending</a:t>
            </a:r>
            <a:r>
              <a:rPr sz="3950" spc="-195" dirty="0">
                <a:solidFill>
                  <a:srgbClr val="292959"/>
                </a:solidFill>
                <a:latin typeface="Trebuchet MS"/>
                <a:cs typeface="Trebuchet MS"/>
              </a:rPr>
              <a:t> </a:t>
            </a:r>
            <a:r>
              <a:rPr sz="3950" spc="-30" dirty="0">
                <a:solidFill>
                  <a:srgbClr val="292959"/>
                </a:solidFill>
                <a:latin typeface="Trebuchet MS"/>
                <a:cs typeface="Trebuchet MS"/>
              </a:rPr>
              <a:t>relationships</a:t>
            </a:r>
            <a:endParaRPr sz="3950" dirty="0">
              <a:latin typeface="Trebuchet MS"/>
              <a:cs typeface="Trebuchet MS"/>
            </a:endParaRPr>
          </a:p>
          <a:p>
            <a:pPr marL="12700" marR="5080">
              <a:lnSpc>
                <a:spcPct val="134500"/>
              </a:lnSpc>
            </a:pPr>
            <a:r>
              <a:rPr sz="3950" spc="-90" dirty="0">
                <a:solidFill>
                  <a:srgbClr val="292959"/>
                </a:solidFill>
                <a:latin typeface="Trebuchet MS"/>
                <a:cs typeface="Trebuchet MS"/>
              </a:rPr>
              <a:t>Financial</a:t>
            </a:r>
            <a:r>
              <a:rPr sz="3950" spc="-160" dirty="0">
                <a:solidFill>
                  <a:srgbClr val="292959"/>
                </a:solidFill>
                <a:latin typeface="Trebuchet MS"/>
                <a:cs typeface="Trebuchet MS"/>
              </a:rPr>
              <a:t> </a:t>
            </a:r>
            <a:r>
              <a:rPr sz="3950" spc="-20" dirty="0">
                <a:solidFill>
                  <a:srgbClr val="292959"/>
                </a:solidFill>
                <a:latin typeface="Trebuchet MS"/>
                <a:cs typeface="Trebuchet MS"/>
              </a:rPr>
              <a:t>consequences</a:t>
            </a:r>
            <a:r>
              <a:rPr sz="3950" spc="-160" dirty="0">
                <a:solidFill>
                  <a:srgbClr val="292959"/>
                </a:solidFill>
                <a:latin typeface="Trebuchet MS"/>
                <a:cs typeface="Trebuchet MS"/>
              </a:rPr>
              <a:t> </a:t>
            </a:r>
            <a:r>
              <a:rPr sz="3950" dirty="0">
                <a:solidFill>
                  <a:srgbClr val="292959"/>
                </a:solidFill>
                <a:latin typeface="Trebuchet MS"/>
                <a:cs typeface="Trebuchet MS"/>
              </a:rPr>
              <a:t>of</a:t>
            </a:r>
            <a:r>
              <a:rPr sz="3950" spc="-155" dirty="0">
                <a:solidFill>
                  <a:srgbClr val="292959"/>
                </a:solidFill>
                <a:latin typeface="Trebuchet MS"/>
                <a:cs typeface="Trebuchet MS"/>
              </a:rPr>
              <a:t> </a:t>
            </a:r>
            <a:r>
              <a:rPr sz="3950" spc="-130" dirty="0">
                <a:solidFill>
                  <a:srgbClr val="292959"/>
                </a:solidFill>
                <a:latin typeface="Trebuchet MS"/>
                <a:cs typeface="Trebuchet MS"/>
              </a:rPr>
              <a:t>relationship</a:t>
            </a:r>
            <a:r>
              <a:rPr sz="3950" spc="-160" dirty="0">
                <a:solidFill>
                  <a:srgbClr val="292959"/>
                </a:solidFill>
                <a:latin typeface="Trebuchet MS"/>
                <a:cs typeface="Trebuchet MS"/>
              </a:rPr>
              <a:t> </a:t>
            </a:r>
            <a:r>
              <a:rPr sz="3950" spc="-20" dirty="0">
                <a:solidFill>
                  <a:srgbClr val="292959"/>
                </a:solidFill>
                <a:latin typeface="Trebuchet MS"/>
                <a:cs typeface="Trebuchet MS"/>
              </a:rPr>
              <a:t>breakdown </a:t>
            </a:r>
            <a:r>
              <a:rPr sz="3950" spc="-90" dirty="0">
                <a:solidFill>
                  <a:srgbClr val="292959"/>
                </a:solidFill>
                <a:latin typeface="Trebuchet MS"/>
                <a:cs typeface="Trebuchet MS"/>
              </a:rPr>
              <a:t>Planning</a:t>
            </a:r>
            <a:r>
              <a:rPr sz="3950" spc="-140" dirty="0">
                <a:solidFill>
                  <a:srgbClr val="292959"/>
                </a:solidFill>
                <a:latin typeface="Trebuchet MS"/>
                <a:cs typeface="Trebuchet MS"/>
              </a:rPr>
              <a:t> </a:t>
            </a:r>
            <a:r>
              <a:rPr sz="3950" spc="-120" dirty="0">
                <a:solidFill>
                  <a:srgbClr val="292959"/>
                </a:solidFill>
                <a:latin typeface="Trebuchet MS"/>
                <a:cs typeface="Trebuchet MS"/>
              </a:rPr>
              <a:t>for</a:t>
            </a:r>
            <a:r>
              <a:rPr sz="3950" spc="-140" dirty="0">
                <a:solidFill>
                  <a:srgbClr val="292959"/>
                </a:solidFill>
                <a:latin typeface="Trebuchet MS"/>
                <a:cs typeface="Trebuchet MS"/>
              </a:rPr>
              <a:t> </a:t>
            </a:r>
            <a:r>
              <a:rPr sz="3950" spc="-130" dirty="0">
                <a:solidFill>
                  <a:srgbClr val="292959"/>
                </a:solidFill>
                <a:latin typeface="Trebuchet MS"/>
                <a:cs typeface="Trebuchet MS"/>
              </a:rPr>
              <a:t>relationship</a:t>
            </a:r>
            <a:r>
              <a:rPr sz="3950" spc="-140" dirty="0">
                <a:solidFill>
                  <a:srgbClr val="292959"/>
                </a:solidFill>
                <a:latin typeface="Trebuchet MS"/>
                <a:cs typeface="Trebuchet MS"/>
              </a:rPr>
              <a:t> </a:t>
            </a:r>
            <a:r>
              <a:rPr sz="3950" spc="-10" dirty="0">
                <a:solidFill>
                  <a:srgbClr val="292959"/>
                </a:solidFill>
                <a:latin typeface="Trebuchet MS"/>
                <a:cs typeface="Trebuchet MS"/>
              </a:rPr>
              <a:t>breakdown</a:t>
            </a:r>
            <a:endParaRPr sz="3950" dirty="0">
              <a:latin typeface="Trebuchet MS"/>
              <a:cs typeface="Trebuchet MS"/>
            </a:endParaRPr>
          </a:p>
          <a:p>
            <a:pPr marL="12700">
              <a:lnSpc>
                <a:spcPct val="100000"/>
              </a:lnSpc>
              <a:spcBef>
                <a:spcPts val="1635"/>
              </a:spcBef>
            </a:pPr>
            <a:r>
              <a:rPr sz="3950" spc="-60" dirty="0">
                <a:solidFill>
                  <a:srgbClr val="292959"/>
                </a:solidFill>
                <a:latin typeface="Trebuchet MS"/>
                <a:cs typeface="Trebuchet MS"/>
              </a:rPr>
              <a:t>Domestic</a:t>
            </a:r>
            <a:r>
              <a:rPr sz="3950" spc="-225" dirty="0">
                <a:solidFill>
                  <a:srgbClr val="292959"/>
                </a:solidFill>
                <a:latin typeface="Trebuchet MS"/>
                <a:cs typeface="Trebuchet MS"/>
              </a:rPr>
              <a:t> </a:t>
            </a:r>
            <a:r>
              <a:rPr sz="3950" spc="-10" dirty="0">
                <a:solidFill>
                  <a:srgbClr val="292959"/>
                </a:solidFill>
                <a:latin typeface="Trebuchet MS"/>
                <a:cs typeface="Trebuchet MS"/>
              </a:rPr>
              <a:t>violence</a:t>
            </a:r>
            <a:endParaRPr sz="3950" dirty="0">
              <a:latin typeface="Trebuchet MS"/>
              <a:cs typeface="Trebuchet MS"/>
            </a:endParaRPr>
          </a:p>
        </p:txBody>
      </p:sp>
      <p:sp>
        <p:nvSpPr>
          <p:cNvPr id="14" name="object 14"/>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5" name="object 15"/>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descr="$PPTXTitle"/>
          <p:cNvSpPr txBox="1">
            <a:spLocks noGrp="1"/>
          </p:cNvSpPr>
          <p:nvPr>
            <p:ph type="title"/>
          </p:nvPr>
        </p:nvSpPr>
        <p:spPr>
          <a:xfrm>
            <a:off x="1016000" y="965263"/>
            <a:ext cx="8800465" cy="1016000"/>
          </a:xfrm>
          <a:prstGeom prst="rect">
            <a:avLst/>
          </a:prstGeom>
        </p:spPr>
        <p:txBody>
          <a:bodyPr vert="horz" wrap="square" lIns="0" tIns="12700" rIns="0" bIns="0" rtlCol="0">
            <a:spAutoFit/>
          </a:bodyPr>
          <a:lstStyle/>
          <a:p>
            <a:pPr marL="12700">
              <a:lnSpc>
                <a:spcPct val="100000"/>
              </a:lnSpc>
              <a:spcBef>
                <a:spcPts val="100"/>
              </a:spcBef>
            </a:pPr>
            <a:r>
              <a:rPr sz="6500" spc="114" dirty="0"/>
              <a:t>FAMILY</a:t>
            </a:r>
            <a:r>
              <a:rPr sz="6500" spc="-290" dirty="0"/>
              <a:t> </a:t>
            </a:r>
            <a:r>
              <a:rPr sz="6500" dirty="0"/>
              <a:t>LAW</a:t>
            </a:r>
            <a:r>
              <a:rPr sz="6500" spc="-275" dirty="0"/>
              <a:t> </a:t>
            </a:r>
            <a:r>
              <a:rPr sz="6500" spc="254" dirty="0"/>
              <a:t>SOURCES</a:t>
            </a:r>
            <a:endParaRPr sz="6500"/>
          </a:p>
        </p:txBody>
      </p:sp>
      <p:pic>
        <p:nvPicPr>
          <p:cNvPr id="4" name="object 4"/>
          <p:cNvPicPr/>
          <p:nvPr/>
        </p:nvPicPr>
        <p:blipFill>
          <a:blip r:embed="rId2" cstate="print"/>
          <a:stretch>
            <a:fillRect/>
          </a:stretch>
        </p:blipFill>
        <p:spPr>
          <a:xfrm>
            <a:off x="1485899" y="2660921"/>
            <a:ext cx="142875" cy="142874"/>
          </a:xfrm>
          <a:prstGeom prst="rect">
            <a:avLst/>
          </a:prstGeom>
        </p:spPr>
      </p:pic>
      <p:pic>
        <p:nvPicPr>
          <p:cNvPr id="5" name="object 5"/>
          <p:cNvPicPr/>
          <p:nvPr/>
        </p:nvPicPr>
        <p:blipFill>
          <a:blip r:embed="rId2" cstate="print"/>
          <a:stretch>
            <a:fillRect/>
          </a:stretch>
        </p:blipFill>
        <p:spPr>
          <a:xfrm>
            <a:off x="1485899" y="3603896"/>
            <a:ext cx="142875" cy="142874"/>
          </a:xfrm>
          <a:prstGeom prst="rect">
            <a:avLst/>
          </a:prstGeom>
        </p:spPr>
      </p:pic>
      <p:pic>
        <p:nvPicPr>
          <p:cNvPr id="6" name="object 6"/>
          <p:cNvPicPr/>
          <p:nvPr/>
        </p:nvPicPr>
        <p:blipFill>
          <a:blip r:embed="rId2" cstate="print"/>
          <a:stretch>
            <a:fillRect/>
          </a:stretch>
        </p:blipFill>
        <p:spPr>
          <a:xfrm>
            <a:off x="1485899" y="4546870"/>
            <a:ext cx="142875" cy="142874"/>
          </a:xfrm>
          <a:prstGeom prst="rect">
            <a:avLst/>
          </a:prstGeom>
        </p:spPr>
      </p:pic>
      <p:sp>
        <p:nvSpPr>
          <p:cNvPr id="7" name="object 7"/>
          <p:cNvSpPr txBox="1"/>
          <p:nvPr/>
        </p:nvSpPr>
        <p:spPr>
          <a:xfrm>
            <a:off x="1825476" y="2381616"/>
            <a:ext cx="6654800" cy="8076570"/>
          </a:xfrm>
          <a:prstGeom prst="rect">
            <a:avLst/>
          </a:prstGeom>
        </p:spPr>
        <p:txBody>
          <a:bodyPr vert="horz" wrap="square" lIns="0" tIns="12700" rIns="0" bIns="0" rtlCol="0">
            <a:spAutoFit/>
          </a:bodyPr>
          <a:lstStyle/>
          <a:p>
            <a:pPr marL="12700">
              <a:lnSpc>
                <a:spcPct val="100000"/>
              </a:lnSpc>
              <a:spcBef>
                <a:spcPts val="100"/>
              </a:spcBef>
            </a:pPr>
            <a:r>
              <a:rPr sz="3750" spc="-10" dirty="0">
                <a:solidFill>
                  <a:srgbClr val="203458"/>
                </a:solidFill>
                <a:latin typeface="Trebuchet MS"/>
                <a:cs typeface="Trebuchet MS"/>
              </a:rPr>
              <a:t>Legislation</a:t>
            </a:r>
            <a:endParaRPr sz="3750" dirty="0">
              <a:latin typeface="Trebuchet MS"/>
              <a:cs typeface="Trebuchet MS"/>
            </a:endParaRPr>
          </a:p>
          <a:p>
            <a:pPr marL="12700">
              <a:lnSpc>
                <a:spcPct val="100000"/>
              </a:lnSpc>
              <a:spcBef>
                <a:spcPts val="2925"/>
              </a:spcBef>
            </a:pPr>
            <a:r>
              <a:rPr sz="3750" spc="145" dirty="0">
                <a:solidFill>
                  <a:srgbClr val="203458"/>
                </a:solidFill>
                <a:latin typeface="Trebuchet MS"/>
                <a:cs typeface="Trebuchet MS"/>
              </a:rPr>
              <a:t>Case</a:t>
            </a:r>
            <a:r>
              <a:rPr sz="3750" spc="-105" dirty="0">
                <a:solidFill>
                  <a:srgbClr val="203458"/>
                </a:solidFill>
                <a:latin typeface="Trebuchet MS"/>
                <a:cs typeface="Trebuchet MS"/>
              </a:rPr>
              <a:t> </a:t>
            </a:r>
            <a:r>
              <a:rPr sz="3750" spc="-25" dirty="0">
                <a:solidFill>
                  <a:srgbClr val="203458"/>
                </a:solidFill>
                <a:latin typeface="Trebuchet MS"/>
                <a:cs typeface="Trebuchet MS"/>
              </a:rPr>
              <a:t>law</a:t>
            </a:r>
            <a:endParaRPr sz="3750" dirty="0">
              <a:latin typeface="Trebuchet MS"/>
              <a:cs typeface="Trebuchet MS"/>
            </a:endParaRPr>
          </a:p>
          <a:p>
            <a:pPr marL="12700" marR="5080">
              <a:lnSpc>
                <a:spcPct val="165000"/>
              </a:lnSpc>
            </a:pPr>
            <a:r>
              <a:rPr sz="3750" spc="-120" dirty="0">
                <a:solidFill>
                  <a:srgbClr val="203458"/>
                </a:solidFill>
                <a:latin typeface="Trebuchet MS"/>
                <a:cs typeface="Trebuchet MS"/>
              </a:rPr>
              <a:t>Rules </a:t>
            </a:r>
            <a:r>
              <a:rPr sz="3750" dirty="0">
                <a:solidFill>
                  <a:srgbClr val="203458"/>
                </a:solidFill>
                <a:latin typeface="Trebuchet MS"/>
                <a:cs typeface="Trebuchet MS"/>
              </a:rPr>
              <a:t>and</a:t>
            </a:r>
            <a:r>
              <a:rPr sz="3750" spc="-120" dirty="0">
                <a:solidFill>
                  <a:srgbClr val="203458"/>
                </a:solidFill>
                <a:latin typeface="Trebuchet MS"/>
                <a:cs typeface="Trebuchet MS"/>
              </a:rPr>
              <a:t> </a:t>
            </a:r>
            <a:r>
              <a:rPr sz="3750" spc="-65" dirty="0">
                <a:solidFill>
                  <a:srgbClr val="203458"/>
                </a:solidFill>
                <a:latin typeface="Trebuchet MS"/>
                <a:cs typeface="Trebuchet MS"/>
              </a:rPr>
              <a:t>procedures</a:t>
            </a:r>
            <a:r>
              <a:rPr sz="3750" spc="-114" dirty="0">
                <a:solidFill>
                  <a:srgbClr val="203458"/>
                </a:solidFill>
                <a:latin typeface="Trebuchet MS"/>
                <a:cs typeface="Trebuchet MS"/>
              </a:rPr>
              <a:t> </a:t>
            </a:r>
            <a:r>
              <a:rPr sz="3750" spc="150" dirty="0">
                <a:solidFill>
                  <a:srgbClr val="203458"/>
                </a:solidFill>
                <a:latin typeface="Trebuchet MS"/>
                <a:cs typeface="Trebuchet MS"/>
              </a:rPr>
              <a:t>-</a:t>
            </a:r>
            <a:r>
              <a:rPr sz="3750" spc="-120" dirty="0">
                <a:solidFill>
                  <a:srgbClr val="203458"/>
                </a:solidFill>
                <a:latin typeface="Trebuchet MS"/>
                <a:cs typeface="Trebuchet MS"/>
              </a:rPr>
              <a:t> </a:t>
            </a:r>
            <a:r>
              <a:rPr sz="3750" spc="-10" dirty="0">
                <a:solidFill>
                  <a:srgbClr val="203458"/>
                </a:solidFill>
                <a:latin typeface="Trebuchet MS"/>
                <a:cs typeface="Trebuchet MS"/>
              </a:rPr>
              <a:t>Family </a:t>
            </a:r>
            <a:r>
              <a:rPr sz="3750" spc="-85" dirty="0">
                <a:solidFill>
                  <a:srgbClr val="203458"/>
                </a:solidFill>
                <a:latin typeface="Trebuchet MS"/>
                <a:cs typeface="Trebuchet MS"/>
              </a:rPr>
              <a:t>Procedure</a:t>
            </a:r>
            <a:r>
              <a:rPr sz="3750" spc="-175" dirty="0">
                <a:solidFill>
                  <a:srgbClr val="203458"/>
                </a:solidFill>
                <a:latin typeface="Trebuchet MS"/>
                <a:cs typeface="Trebuchet MS"/>
              </a:rPr>
              <a:t> </a:t>
            </a:r>
            <a:r>
              <a:rPr sz="3750" spc="-120" dirty="0">
                <a:solidFill>
                  <a:srgbClr val="203458"/>
                </a:solidFill>
                <a:latin typeface="Trebuchet MS"/>
                <a:cs typeface="Trebuchet MS"/>
              </a:rPr>
              <a:t>Rules</a:t>
            </a:r>
            <a:r>
              <a:rPr sz="3750" spc="-155" dirty="0">
                <a:solidFill>
                  <a:srgbClr val="203458"/>
                </a:solidFill>
                <a:latin typeface="Trebuchet MS"/>
                <a:cs typeface="Trebuchet MS"/>
              </a:rPr>
              <a:t> </a:t>
            </a:r>
            <a:r>
              <a:rPr sz="3750" spc="-55" dirty="0">
                <a:solidFill>
                  <a:srgbClr val="203458"/>
                </a:solidFill>
                <a:latin typeface="Trebuchet MS"/>
                <a:cs typeface="Trebuchet MS"/>
              </a:rPr>
              <a:t>2010</a:t>
            </a:r>
            <a:r>
              <a:rPr sz="3750" spc="-150" dirty="0">
                <a:solidFill>
                  <a:srgbClr val="203458"/>
                </a:solidFill>
                <a:latin typeface="Trebuchet MS"/>
                <a:cs typeface="Trebuchet MS"/>
              </a:rPr>
              <a:t> (FPR</a:t>
            </a:r>
            <a:r>
              <a:rPr sz="3750" spc="-130" dirty="0">
                <a:solidFill>
                  <a:srgbClr val="203458"/>
                </a:solidFill>
                <a:latin typeface="Trebuchet MS"/>
                <a:cs typeface="Trebuchet MS"/>
              </a:rPr>
              <a:t> </a:t>
            </a:r>
            <a:r>
              <a:rPr sz="3750" spc="-60" dirty="0">
                <a:solidFill>
                  <a:srgbClr val="203458"/>
                </a:solidFill>
                <a:latin typeface="Trebuchet MS"/>
                <a:cs typeface="Trebuchet MS"/>
              </a:rPr>
              <a:t>2010)</a:t>
            </a:r>
            <a:endParaRPr lang="en-GB" sz="3750" spc="-60" dirty="0">
              <a:solidFill>
                <a:srgbClr val="203458"/>
              </a:solidFill>
              <a:latin typeface="Trebuchet MS"/>
              <a:cs typeface="Trebuchet MS"/>
            </a:endParaRPr>
          </a:p>
          <a:p>
            <a:pPr marL="12700" marR="5080">
              <a:lnSpc>
                <a:spcPct val="165000"/>
              </a:lnSpc>
            </a:pPr>
            <a:endParaRPr lang="en-GB" sz="3750" spc="-60" dirty="0">
              <a:solidFill>
                <a:srgbClr val="203458"/>
              </a:solidFill>
              <a:latin typeface="Trebuchet MS"/>
              <a:cs typeface="Trebuchet MS"/>
            </a:endParaRPr>
          </a:p>
          <a:p>
            <a:pPr marL="12700" marR="5080">
              <a:lnSpc>
                <a:spcPct val="165000"/>
              </a:lnSpc>
            </a:pPr>
            <a:r>
              <a:rPr lang="en-GB" sz="3750" spc="-60" dirty="0">
                <a:solidFill>
                  <a:srgbClr val="203458"/>
                </a:solidFill>
                <a:latin typeface="Trebuchet MS"/>
                <a:cs typeface="Trebuchet MS"/>
              </a:rPr>
              <a:t>Please consider the Reading List on Moodle for Essential and Further Reading</a:t>
            </a:r>
          </a:p>
          <a:p>
            <a:pPr marL="12700" marR="5080">
              <a:lnSpc>
                <a:spcPct val="165000"/>
              </a:lnSpc>
            </a:pPr>
            <a:endParaRPr sz="3750" dirty="0">
              <a:latin typeface="Trebuchet MS"/>
              <a:cs typeface="Trebuchet MS"/>
            </a:endParaRPr>
          </a:p>
        </p:txBody>
      </p:sp>
      <p:sp>
        <p:nvSpPr>
          <p:cNvPr id="8" name="object 8"/>
          <p:cNvSpPr/>
          <p:nvPr/>
        </p:nvSpPr>
        <p:spPr>
          <a:xfrm>
            <a:off x="10469902" y="1028700"/>
            <a:ext cx="6789420" cy="8221980"/>
          </a:xfrm>
          <a:custGeom>
            <a:avLst/>
            <a:gdLst/>
            <a:ahLst/>
            <a:cxnLst/>
            <a:rect l="l" t="t" r="r" b="b"/>
            <a:pathLst>
              <a:path w="6789419" h="8221980">
                <a:moveTo>
                  <a:pt x="6389746" y="8221535"/>
                </a:moveTo>
                <a:lnTo>
                  <a:pt x="399650" y="8221535"/>
                </a:lnTo>
                <a:lnTo>
                  <a:pt x="390562" y="8220179"/>
                </a:lnTo>
                <a:lnTo>
                  <a:pt x="344494" y="8208601"/>
                </a:lnTo>
                <a:lnTo>
                  <a:pt x="299877" y="8192622"/>
                </a:lnTo>
                <a:lnTo>
                  <a:pt x="257028" y="8172372"/>
                </a:lnTo>
                <a:lnTo>
                  <a:pt x="216266" y="8147983"/>
                </a:lnTo>
                <a:lnTo>
                  <a:pt x="177911" y="8119588"/>
                </a:lnTo>
                <a:lnTo>
                  <a:pt x="142280" y="8087319"/>
                </a:lnTo>
                <a:lnTo>
                  <a:pt x="110011" y="8051688"/>
                </a:lnTo>
                <a:lnTo>
                  <a:pt x="81616" y="8013332"/>
                </a:lnTo>
                <a:lnTo>
                  <a:pt x="57227" y="7972571"/>
                </a:lnTo>
                <a:lnTo>
                  <a:pt x="36977" y="7929722"/>
                </a:lnTo>
                <a:lnTo>
                  <a:pt x="20997" y="7885104"/>
                </a:lnTo>
                <a:lnTo>
                  <a:pt x="9420" y="7839036"/>
                </a:lnTo>
                <a:lnTo>
                  <a:pt x="2377" y="7791837"/>
                </a:lnTo>
                <a:lnTo>
                  <a:pt x="0" y="7743824"/>
                </a:lnTo>
                <a:lnTo>
                  <a:pt x="0" y="485774"/>
                </a:lnTo>
                <a:lnTo>
                  <a:pt x="2377" y="437762"/>
                </a:lnTo>
                <a:lnTo>
                  <a:pt x="9420" y="390562"/>
                </a:lnTo>
                <a:lnTo>
                  <a:pt x="20997" y="344494"/>
                </a:lnTo>
                <a:lnTo>
                  <a:pt x="36977" y="299876"/>
                </a:lnTo>
                <a:lnTo>
                  <a:pt x="57227" y="257028"/>
                </a:lnTo>
                <a:lnTo>
                  <a:pt x="81616" y="216266"/>
                </a:lnTo>
                <a:lnTo>
                  <a:pt x="110011" y="177911"/>
                </a:lnTo>
                <a:lnTo>
                  <a:pt x="142280" y="142280"/>
                </a:lnTo>
                <a:lnTo>
                  <a:pt x="177911" y="110010"/>
                </a:lnTo>
                <a:lnTo>
                  <a:pt x="216266" y="81615"/>
                </a:lnTo>
                <a:lnTo>
                  <a:pt x="257028" y="57227"/>
                </a:lnTo>
                <a:lnTo>
                  <a:pt x="299877" y="36977"/>
                </a:lnTo>
                <a:lnTo>
                  <a:pt x="344494" y="20997"/>
                </a:lnTo>
                <a:lnTo>
                  <a:pt x="390562" y="9420"/>
                </a:lnTo>
                <a:lnTo>
                  <a:pt x="437762" y="2377"/>
                </a:lnTo>
                <a:lnTo>
                  <a:pt x="485775" y="0"/>
                </a:lnTo>
                <a:lnTo>
                  <a:pt x="6303621" y="0"/>
                </a:lnTo>
                <a:lnTo>
                  <a:pt x="6351634" y="2377"/>
                </a:lnTo>
                <a:lnTo>
                  <a:pt x="6398834" y="9420"/>
                </a:lnTo>
                <a:lnTo>
                  <a:pt x="6444902" y="20997"/>
                </a:lnTo>
                <a:lnTo>
                  <a:pt x="6489520" y="36977"/>
                </a:lnTo>
                <a:lnTo>
                  <a:pt x="6532368" y="57227"/>
                </a:lnTo>
                <a:lnTo>
                  <a:pt x="6573130" y="81615"/>
                </a:lnTo>
                <a:lnTo>
                  <a:pt x="6611485" y="110010"/>
                </a:lnTo>
                <a:lnTo>
                  <a:pt x="6647116" y="142280"/>
                </a:lnTo>
                <a:lnTo>
                  <a:pt x="6679386" y="177911"/>
                </a:lnTo>
                <a:lnTo>
                  <a:pt x="6707781" y="216266"/>
                </a:lnTo>
                <a:lnTo>
                  <a:pt x="6732169" y="257028"/>
                </a:lnTo>
                <a:lnTo>
                  <a:pt x="6752419" y="299876"/>
                </a:lnTo>
                <a:lnTo>
                  <a:pt x="6768399" y="344494"/>
                </a:lnTo>
                <a:lnTo>
                  <a:pt x="6779976" y="390562"/>
                </a:lnTo>
                <a:lnTo>
                  <a:pt x="6787019" y="437762"/>
                </a:lnTo>
                <a:lnTo>
                  <a:pt x="6789396" y="485774"/>
                </a:lnTo>
                <a:lnTo>
                  <a:pt x="6789396" y="7743824"/>
                </a:lnTo>
                <a:lnTo>
                  <a:pt x="6787019" y="7791837"/>
                </a:lnTo>
                <a:lnTo>
                  <a:pt x="6779976" y="7839036"/>
                </a:lnTo>
                <a:lnTo>
                  <a:pt x="6768399" y="7885104"/>
                </a:lnTo>
                <a:lnTo>
                  <a:pt x="6752419" y="7929722"/>
                </a:lnTo>
                <a:lnTo>
                  <a:pt x="6732169" y="7972571"/>
                </a:lnTo>
                <a:lnTo>
                  <a:pt x="6707781" y="8013332"/>
                </a:lnTo>
                <a:lnTo>
                  <a:pt x="6679386" y="8051688"/>
                </a:lnTo>
                <a:lnTo>
                  <a:pt x="6647116" y="8087319"/>
                </a:lnTo>
                <a:lnTo>
                  <a:pt x="6611485" y="8119588"/>
                </a:lnTo>
                <a:lnTo>
                  <a:pt x="6573130" y="8147983"/>
                </a:lnTo>
                <a:lnTo>
                  <a:pt x="6532368" y="8172372"/>
                </a:lnTo>
                <a:lnTo>
                  <a:pt x="6489520" y="8192622"/>
                </a:lnTo>
                <a:lnTo>
                  <a:pt x="6444902" y="8208601"/>
                </a:lnTo>
                <a:lnTo>
                  <a:pt x="6398834" y="8220179"/>
                </a:lnTo>
                <a:lnTo>
                  <a:pt x="6389746" y="8221535"/>
                </a:lnTo>
                <a:close/>
              </a:path>
            </a:pathLst>
          </a:custGeom>
          <a:solidFill>
            <a:srgbClr val="E65385"/>
          </a:solidFill>
        </p:spPr>
        <p:txBody>
          <a:bodyPr wrap="square" lIns="0" tIns="0" rIns="0" bIns="0" rtlCol="0"/>
          <a:lstStyle/>
          <a:p>
            <a:endParaRPr/>
          </a:p>
        </p:txBody>
      </p:sp>
      <p:sp>
        <p:nvSpPr>
          <p:cNvPr id="9" name="object 9"/>
          <p:cNvSpPr txBox="1"/>
          <p:nvPr/>
        </p:nvSpPr>
        <p:spPr>
          <a:xfrm>
            <a:off x="10553207" y="1727193"/>
            <a:ext cx="6670040" cy="6692900"/>
          </a:xfrm>
          <a:prstGeom prst="rect">
            <a:avLst/>
          </a:prstGeom>
        </p:spPr>
        <p:txBody>
          <a:bodyPr vert="horz" wrap="square" lIns="0" tIns="107950" rIns="0" bIns="0" rtlCol="0">
            <a:spAutoFit/>
          </a:bodyPr>
          <a:lstStyle/>
          <a:p>
            <a:pPr marR="118745" algn="ctr">
              <a:lnSpc>
                <a:spcPct val="100000"/>
              </a:lnSpc>
              <a:spcBef>
                <a:spcPts val="850"/>
              </a:spcBef>
            </a:pPr>
            <a:r>
              <a:rPr sz="2500" b="1" spc="-35" dirty="0">
                <a:solidFill>
                  <a:srgbClr val="FFFFFF"/>
                </a:solidFill>
                <a:latin typeface="Trebuchet MS"/>
                <a:cs typeface="Trebuchet MS"/>
              </a:rPr>
              <a:t>Key</a:t>
            </a:r>
            <a:r>
              <a:rPr sz="2500" b="1" spc="-145" dirty="0">
                <a:solidFill>
                  <a:srgbClr val="FFFFFF"/>
                </a:solidFill>
                <a:latin typeface="Trebuchet MS"/>
                <a:cs typeface="Trebuchet MS"/>
              </a:rPr>
              <a:t> </a:t>
            </a:r>
            <a:r>
              <a:rPr sz="2500" b="1" spc="-10" dirty="0">
                <a:solidFill>
                  <a:srgbClr val="FFFFFF"/>
                </a:solidFill>
                <a:latin typeface="Trebuchet MS"/>
                <a:cs typeface="Trebuchet MS"/>
              </a:rPr>
              <a:t>legislation</a:t>
            </a:r>
            <a:endParaRPr sz="2500">
              <a:latin typeface="Trebuchet MS"/>
              <a:cs typeface="Trebuchet MS"/>
            </a:endParaRPr>
          </a:p>
          <a:p>
            <a:pPr marR="39370" algn="ctr">
              <a:lnSpc>
                <a:spcPct val="100000"/>
              </a:lnSpc>
              <a:spcBef>
                <a:spcPts val="750"/>
              </a:spcBef>
            </a:pPr>
            <a:r>
              <a:rPr sz="2500" spc="-65" dirty="0">
                <a:solidFill>
                  <a:srgbClr val="FFFFFF"/>
                </a:solidFill>
                <a:latin typeface="Trebuchet MS"/>
                <a:cs typeface="Trebuchet MS"/>
              </a:rPr>
              <a:t>Matrimonial</a:t>
            </a:r>
            <a:r>
              <a:rPr sz="2500" spc="-80" dirty="0">
                <a:solidFill>
                  <a:srgbClr val="FFFFFF"/>
                </a:solidFill>
                <a:latin typeface="Trebuchet MS"/>
                <a:cs typeface="Trebuchet MS"/>
              </a:rPr>
              <a:t> </a:t>
            </a:r>
            <a:r>
              <a:rPr sz="2500" spc="50" dirty="0">
                <a:solidFill>
                  <a:srgbClr val="FFFFFF"/>
                </a:solidFill>
                <a:latin typeface="Trebuchet MS"/>
                <a:cs typeface="Trebuchet MS"/>
              </a:rPr>
              <a:t>Causes</a:t>
            </a:r>
            <a:r>
              <a:rPr sz="2500" spc="-75" dirty="0">
                <a:solidFill>
                  <a:srgbClr val="FFFFFF"/>
                </a:solidFill>
                <a:latin typeface="Trebuchet MS"/>
                <a:cs typeface="Trebuchet MS"/>
              </a:rPr>
              <a:t> </a:t>
            </a:r>
            <a:r>
              <a:rPr sz="2500" dirty="0">
                <a:solidFill>
                  <a:srgbClr val="FFFFFF"/>
                </a:solidFill>
                <a:latin typeface="Trebuchet MS"/>
                <a:cs typeface="Trebuchet MS"/>
              </a:rPr>
              <a:t>Act</a:t>
            </a:r>
            <a:r>
              <a:rPr sz="2500" spc="-80" dirty="0">
                <a:solidFill>
                  <a:srgbClr val="FFFFFF"/>
                </a:solidFill>
                <a:latin typeface="Trebuchet MS"/>
                <a:cs typeface="Trebuchet MS"/>
              </a:rPr>
              <a:t> </a:t>
            </a:r>
            <a:r>
              <a:rPr sz="2500" spc="-195" dirty="0">
                <a:solidFill>
                  <a:srgbClr val="FFFFFF"/>
                </a:solidFill>
                <a:latin typeface="Trebuchet MS"/>
                <a:cs typeface="Trebuchet MS"/>
              </a:rPr>
              <a:t>1973</a:t>
            </a:r>
            <a:r>
              <a:rPr sz="2500" spc="-75" dirty="0">
                <a:solidFill>
                  <a:srgbClr val="FFFFFF"/>
                </a:solidFill>
                <a:latin typeface="Trebuchet MS"/>
                <a:cs typeface="Trebuchet MS"/>
              </a:rPr>
              <a:t> </a:t>
            </a:r>
            <a:r>
              <a:rPr sz="2500" spc="100" dirty="0">
                <a:solidFill>
                  <a:srgbClr val="FFFFFF"/>
                </a:solidFill>
                <a:latin typeface="Trebuchet MS"/>
                <a:cs typeface="Trebuchet MS"/>
              </a:rPr>
              <a:t>(MCA</a:t>
            </a:r>
            <a:r>
              <a:rPr sz="2500" spc="-75" dirty="0">
                <a:solidFill>
                  <a:srgbClr val="FFFFFF"/>
                </a:solidFill>
                <a:latin typeface="Trebuchet MS"/>
                <a:cs typeface="Trebuchet MS"/>
              </a:rPr>
              <a:t> </a:t>
            </a:r>
            <a:r>
              <a:rPr sz="2500" spc="-10" dirty="0">
                <a:solidFill>
                  <a:srgbClr val="FFFFFF"/>
                </a:solidFill>
                <a:latin typeface="Trebuchet MS"/>
                <a:cs typeface="Trebuchet MS"/>
              </a:rPr>
              <a:t>1973)</a:t>
            </a:r>
            <a:endParaRPr sz="2500">
              <a:latin typeface="Trebuchet MS"/>
              <a:cs typeface="Trebuchet MS"/>
            </a:endParaRPr>
          </a:p>
          <a:p>
            <a:pPr marR="39370" algn="ctr">
              <a:lnSpc>
                <a:spcPct val="100000"/>
              </a:lnSpc>
              <a:spcBef>
                <a:spcPts val="750"/>
              </a:spcBef>
            </a:pPr>
            <a:r>
              <a:rPr sz="2500" dirty="0">
                <a:solidFill>
                  <a:srgbClr val="FFFFFF"/>
                </a:solidFill>
                <a:latin typeface="Trebuchet MS"/>
                <a:cs typeface="Trebuchet MS"/>
              </a:rPr>
              <a:t>Marriage</a:t>
            </a:r>
            <a:r>
              <a:rPr sz="2500" spc="-90" dirty="0">
                <a:solidFill>
                  <a:srgbClr val="FFFFFF"/>
                </a:solidFill>
                <a:latin typeface="Trebuchet MS"/>
                <a:cs typeface="Trebuchet MS"/>
              </a:rPr>
              <a:t> </a:t>
            </a:r>
            <a:r>
              <a:rPr sz="2500" dirty="0">
                <a:solidFill>
                  <a:srgbClr val="FFFFFF"/>
                </a:solidFill>
                <a:latin typeface="Trebuchet MS"/>
                <a:cs typeface="Trebuchet MS"/>
              </a:rPr>
              <a:t>Act</a:t>
            </a:r>
            <a:r>
              <a:rPr sz="2500" spc="-85" dirty="0">
                <a:solidFill>
                  <a:srgbClr val="FFFFFF"/>
                </a:solidFill>
                <a:latin typeface="Trebuchet MS"/>
                <a:cs typeface="Trebuchet MS"/>
              </a:rPr>
              <a:t> </a:t>
            </a:r>
            <a:r>
              <a:rPr sz="2500" spc="-20" dirty="0">
                <a:solidFill>
                  <a:srgbClr val="FFFFFF"/>
                </a:solidFill>
                <a:latin typeface="Trebuchet MS"/>
                <a:cs typeface="Trebuchet MS"/>
              </a:rPr>
              <a:t>1949</a:t>
            </a:r>
            <a:endParaRPr sz="2500">
              <a:latin typeface="Trebuchet MS"/>
              <a:cs typeface="Trebuchet MS"/>
            </a:endParaRPr>
          </a:p>
          <a:p>
            <a:pPr marL="601345" marR="640715" indent="-635" algn="ctr">
              <a:lnSpc>
                <a:spcPct val="125000"/>
              </a:lnSpc>
            </a:pPr>
            <a:r>
              <a:rPr sz="2500" dirty="0">
                <a:solidFill>
                  <a:srgbClr val="FFFFFF"/>
                </a:solidFill>
                <a:latin typeface="Trebuchet MS"/>
                <a:cs typeface="Trebuchet MS"/>
              </a:rPr>
              <a:t>Marriage</a:t>
            </a:r>
            <a:r>
              <a:rPr sz="2500" spc="-80" dirty="0">
                <a:solidFill>
                  <a:srgbClr val="FFFFFF"/>
                </a:solidFill>
                <a:latin typeface="Trebuchet MS"/>
                <a:cs typeface="Trebuchet MS"/>
              </a:rPr>
              <a:t> </a:t>
            </a:r>
            <a:r>
              <a:rPr sz="2500" dirty="0">
                <a:solidFill>
                  <a:srgbClr val="FFFFFF"/>
                </a:solidFill>
                <a:latin typeface="Trebuchet MS"/>
                <a:cs typeface="Trebuchet MS"/>
              </a:rPr>
              <a:t>(Same</a:t>
            </a:r>
            <a:r>
              <a:rPr sz="2500" spc="-75" dirty="0">
                <a:solidFill>
                  <a:srgbClr val="FFFFFF"/>
                </a:solidFill>
                <a:latin typeface="Trebuchet MS"/>
                <a:cs typeface="Trebuchet MS"/>
              </a:rPr>
              <a:t> </a:t>
            </a:r>
            <a:r>
              <a:rPr sz="2500" dirty="0">
                <a:solidFill>
                  <a:srgbClr val="FFFFFF"/>
                </a:solidFill>
                <a:latin typeface="Trebuchet MS"/>
                <a:cs typeface="Trebuchet MS"/>
              </a:rPr>
              <a:t>Sex</a:t>
            </a:r>
            <a:r>
              <a:rPr sz="2500" spc="-75" dirty="0">
                <a:solidFill>
                  <a:srgbClr val="FFFFFF"/>
                </a:solidFill>
                <a:latin typeface="Trebuchet MS"/>
                <a:cs typeface="Trebuchet MS"/>
              </a:rPr>
              <a:t> </a:t>
            </a:r>
            <a:r>
              <a:rPr sz="2500" dirty="0">
                <a:solidFill>
                  <a:srgbClr val="FFFFFF"/>
                </a:solidFill>
                <a:latin typeface="Trebuchet MS"/>
                <a:cs typeface="Trebuchet MS"/>
              </a:rPr>
              <a:t>Couples)</a:t>
            </a:r>
            <a:r>
              <a:rPr sz="2500" spc="-80" dirty="0">
                <a:solidFill>
                  <a:srgbClr val="FFFFFF"/>
                </a:solidFill>
                <a:latin typeface="Trebuchet MS"/>
                <a:cs typeface="Trebuchet MS"/>
              </a:rPr>
              <a:t> </a:t>
            </a:r>
            <a:r>
              <a:rPr sz="2500" dirty="0">
                <a:solidFill>
                  <a:srgbClr val="FFFFFF"/>
                </a:solidFill>
                <a:latin typeface="Trebuchet MS"/>
                <a:cs typeface="Trebuchet MS"/>
              </a:rPr>
              <a:t>Act</a:t>
            </a:r>
            <a:r>
              <a:rPr sz="2500" spc="-75" dirty="0">
                <a:solidFill>
                  <a:srgbClr val="FFFFFF"/>
                </a:solidFill>
                <a:latin typeface="Trebuchet MS"/>
                <a:cs typeface="Trebuchet MS"/>
              </a:rPr>
              <a:t> </a:t>
            </a:r>
            <a:r>
              <a:rPr sz="2500" spc="-20" dirty="0">
                <a:solidFill>
                  <a:srgbClr val="FFFFFF"/>
                </a:solidFill>
                <a:latin typeface="Trebuchet MS"/>
                <a:cs typeface="Trebuchet MS"/>
              </a:rPr>
              <a:t>2013 </a:t>
            </a:r>
            <a:r>
              <a:rPr sz="2500" spc="-60" dirty="0">
                <a:solidFill>
                  <a:srgbClr val="FFFFFF"/>
                </a:solidFill>
                <a:latin typeface="Trebuchet MS"/>
                <a:cs typeface="Trebuchet MS"/>
              </a:rPr>
              <a:t>Civil</a:t>
            </a:r>
            <a:r>
              <a:rPr sz="2500" spc="-70" dirty="0">
                <a:solidFill>
                  <a:srgbClr val="FFFFFF"/>
                </a:solidFill>
                <a:latin typeface="Trebuchet MS"/>
                <a:cs typeface="Trebuchet MS"/>
              </a:rPr>
              <a:t> Partnerships</a:t>
            </a:r>
            <a:r>
              <a:rPr sz="2500" spc="-65" dirty="0">
                <a:solidFill>
                  <a:srgbClr val="FFFFFF"/>
                </a:solidFill>
                <a:latin typeface="Trebuchet MS"/>
                <a:cs typeface="Trebuchet MS"/>
              </a:rPr>
              <a:t> </a:t>
            </a:r>
            <a:r>
              <a:rPr sz="2500" dirty="0">
                <a:solidFill>
                  <a:srgbClr val="FFFFFF"/>
                </a:solidFill>
                <a:latin typeface="Trebuchet MS"/>
                <a:cs typeface="Trebuchet MS"/>
              </a:rPr>
              <a:t>Act</a:t>
            </a:r>
            <a:r>
              <a:rPr sz="2500" spc="-70" dirty="0">
                <a:solidFill>
                  <a:srgbClr val="FFFFFF"/>
                </a:solidFill>
                <a:latin typeface="Trebuchet MS"/>
                <a:cs typeface="Trebuchet MS"/>
              </a:rPr>
              <a:t> </a:t>
            </a:r>
            <a:r>
              <a:rPr sz="2500" spc="140" dirty="0">
                <a:solidFill>
                  <a:srgbClr val="FFFFFF"/>
                </a:solidFill>
                <a:latin typeface="Trebuchet MS"/>
                <a:cs typeface="Trebuchet MS"/>
              </a:rPr>
              <a:t>2004</a:t>
            </a:r>
            <a:r>
              <a:rPr sz="2500" spc="-65" dirty="0">
                <a:solidFill>
                  <a:srgbClr val="FFFFFF"/>
                </a:solidFill>
                <a:latin typeface="Trebuchet MS"/>
                <a:cs typeface="Trebuchet MS"/>
              </a:rPr>
              <a:t> </a:t>
            </a:r>
            <a:r>
              <a:rPr sz="2500" dirty="0">
                <a:solidFill>
                  <a:srgbClr val="FFFFFF"/>
                </a:solidFill>
                <a:latin typeface="Trebuchet MS"/>
                <a:cs typeface="Trebuchet MS"/>
              </a:rPr>
              <a:t>(CPA</a:t>
            </a:r>
            <a:r>
              <a:rPr sz="2500" spc="-70" dirty="0">
                <a:solidFill>
                  <a:srgbClr val="FFFFFF"/>
                </a:solidFill>
                <a:latin typeface="Trebuchet MS"/>
                <a:cs typeface="Trebuchet MS"/>
              </a:rPr>
              <a:t> </a:t>
            </a:r>
            <a:r>
              <a:rPr sz="2500" spc="75" dirty="0">
                <a:solidFill>
                  <a:srgbClr val="FFFFFF"/>
                </a:solidFill>
                <a:latin typeface="Trebuchet MS"/>
                <a:cs typeface="Trebuchet MS"/>
              </a:rPr>
              <a:t>2004)</a:t>
            </a:r>
            <a:endParaRPr sz="2500">
              <a:latin typeface="Trebuchet MS"/>
              <a:cs typeface="Trebuchet MS"/>
            </a:endParaRPr>
          </a:p>
          <a:p>
            <a:pPr marL="867410" marR="907415" indent="565150">
              <a:lnSpc>
                <a:spcPct val="125000"/>
              </a:lnSpc>
            </a:pPr>
            <a:r>
              <a:rPr sz="2500" spc="-40" dirty="0">
                <a:solidFill>
                  <a:srgbClr val="FFFFFF"/>
                </a:solidFill>
                <a:latin typeface="Trebuchet MS"/>
                <a:cs typeface="Trebuchet MS"/>
              </a:rPr>
              <a:t>Children</a:t>
            </a:r>
            <a:r>
              <a:rPr sz="2500" spc="-114" dirty="0">
                <a:solidFill>
                  <a:srgbClr val="FFFFFF"/>
                </a:solidFill>
                <a:latin typeface="Trebuchet MS"/>
                <a:cs typeface="Trebuchet MS"/>
              </a:rPr>
              <a:t> </a:t>
            </a:r>
            <a:r>
              <a:rPr sz="2500" dirty="0">
                <a:solidFill>
                  <a:srgbClr val="FFFFFF"/>
                </a:solidFill>
                <a:latin typeface="Trebuchet MS"/>
                <a:cs typeface="Trebuchet MS"/>
              </a:rPr>
              <a:t>Act</a:t>
            </a:r>
            <a:r>
              <a:rPr sz="2500" spc="-95" dirty="0">
                <a:solidFill>
                  <a:srgbClr val="FFFFFF"/>
                </a:solidFill>
                <a:latin typeface="Trebuchet MS"/>
                <a:cs typeface="Trebuchet MS"/>
              </a:rPr>
              <a:t> </a:t>
            </a:r>
            <a:r>
              <a:rPr sz="2500" spc="-180" dirty="0">
                <a:solidFill>
                  <a:srgbClr val="FFFFFF"/>
                </a:solidFill>
                <a:latin typeface="Trebuchet MS"/>
                <a:cs typeface="Trebuchet MS"/>
              </a:rPr>
              <a:t>1989</a:t>
            </a:r>
            <a:r>
              <a:rPr sz="2500" spc="-75" dirty="0">
                <a:solidFill>
                  <a:srgbClr val="FFFFFF"/>
                </a:solidFill>
                <a:latin typeface="Trebuchet MS"/>
                <a:cs typeface="Trebuchet MS"/>
              </a:rPr>
              <a:t> </a:t>
            </a:r>
            <a:r>
              <a:rPr sz="2500" spc="75" dirty="0">
                <a:solidFill>
                  <a:srgbClr val="FFFFFF"/>
                </a:solidFill>
                <a:latin typeface="Trebuchet MS"/>
                <a:cs typeface="Trebuchet MS"/>
              </a:rPr>
              <a:t>(CA</a:t>
            </a:r>
            <a:r>
              <a:rPr sz="2500" spc="-90" dirty="0">
                <a:solidFill>
                  <a:srgbClr val="FFFFFF"/>
                </a:solidFill>
                <a:latin typeface="Trebuchet MS"/>
                <a:cs typeface="Trebuchet MS"/>
              </a:rPr>
              <a:t> </a:t>
            </a:r>
            <a:r>
              <a:rPr sz="2500" spc="-10" dirty="0">
                <a:solidFill>
                  <a:srgbClr val="FFFFFF"/>
                </a:solidFill>
                <a:latin typeface="Trebuchet MS"/>
                <a:cs typeface="Trebuchet MS"/>
              </a:rPr>
              <a:t>1989) </a:t>
            </a:r>
            <a:r>
              <a:rPr sz="2500" dirty="0">
                <a:solidFill>
                  <a:srgbClr val="FFFFFF"/>
                </a:solidFill>
                <a:latin typeface="Trebuchet MS"/>
                <a:cs typeface="Trebuchet MS"/>
              </a:rPr>
              <a:t>Child</a:t>
            </a:r>
            <a:r>
              <a:rPr sz="2500" spc="-130" dirty="0">
                <a:solidFill>
                  <a:srgbClr val="FFFFFF"/>
                </a:solidFill>
                <a:latin typeface="Trebuchet MS"/>
                <a:cs typeface="Trebuchet MS"/>
              </a:rPr>
              <a:t> </a:t>
            </a:r>
            <a:r>
              <a:rPr sz="2500" spc="-10" dirty="0">
                <a:solidFill>
                  <a:srgbClr val="FFFFFF"/>
                </a:solidFill>
                <a:latin typeface="Trebuchet MS"/>
                <a:cs typeface="Trebuchet MS"/>
              </a:rPr>
              <a:t>Support</a:t>
            </a:r>
            <a:r>
              <a:rPr sz="2500" spc="-100" dirty="0">
                <a:solidFill>
                  <a:srgbClr val="FFFFFF"/>
                </a:solidFill>
                <a:latin typeface="Trebuchet MS"/>
                <a:cs typeface="Trebuchet MS"/>
              </a:rPr>
              <a:t> </a:t>
            </a:r>
            <a:r>
              <a:rPr sz="2500" dirty="0">
                <a:solidFill>
                  <a:srgbClr val="FFFFFF"/>
                </a:solidFill>
                <a:latin typeface="Trebuchet MS"/>
                <a:cs typeface="Trebuchet MS"/>
              </a:rPr>
              <a:t>Act</a:t>
            </a:r>
            <a:r>
              <a:rPr sz="2500" spc="-100" dirty="0">
                <a:solidFill>
                  <a:srgbClr val="FFFFFF"/>
                </a:solidFill>
                <a:latin typeface="Trebuchet MS"/>
                <a:cs typeface="Trebuchet MS"/>
              </a:rPr>
              <a:t> </a:t>
            </a:r>
            <a:r>
              <a:rPr sz="2500" spc="-325" dirty="0">
                <a:solidFill>
                  <a:srgbClr val="FFFFFF"/>
                </a:solidFill>
                <a:latin typeface="Trebuchet MS"/>
                <a:cs typeface="Trebuchet MS"/>
              </a:rPr>
              <a:t>1991,</a:t>
            </a:r>
            <a:r>
              <a:rPr sz="2500" spc="-75" dirty="0">
                <a:solidFill>
                  <a:srgbClr val="FFFFFF"/>
                </a:solidFill>
                <a:latin typeface="Trebuchet MS"/>
                <a:cs typeface="Trebuchet MS"/>
              </a:rPr>
              <a:t> </a:t>
            </a:r>
            <a:r>
              <a:rPr sz="2500" dirty="0">
                <a:solidFill>
                  <a:srgbClr val="FFFFFF"/>
                </a:solidFill>
                <a:latin typeface="Trebuchet MS"/>
                <a:cs typeface="Trebuchet MS"/>
              </a:rPr>
              <a:t>as</a:t>
            </a:r>
            <a:r>
              <a:rPr sz="2500" spc="-100" dirty="0">
                <a:solidFill>
                  <a:srgbClr val="FFFFFF"/>
                </a:solidFill>
                <a:latin typeface="Trebuchet MS"/>
                <a:cs typeface="Trebuchet MS"/>
              </a:rPr>
              <a:t> </a:t>
            </a:r>
            <a:r>
              <a:rPr sz="2500" spc="-10" dirty="0">
                <a:solidFill>
                  <a:srgbClr val="FFFFFF"/>
                </a:solidFill>
                <a:latin typeface="Trebuchet MS"/>
                <a:cs typeface="Trebuchet MS"/>
              </a:rPr>
              <a:t>amended</a:t>
            </a:r>
            <a:endParaRPr sz="2500">
              <a:latin typeface="Trebuchet MS"/>
              <a:cs typeface="Trebuchet MS"/>
            </a:endParaRPr>
          </a:p>
          <a:p>
            <a:pPr marL="12700" marR="52069" indent="1228725">
              <a:lnSpc>
                <a:spcPct val="125000"/>
              </a:lnSpc>
            </a:pPr>
            <a:r>
              <a:rPr sz="2500" spc="-114" dirty="0">
                <a:solidFill>
                  <a:srgbClr val="FFFFFF"/>
                </a:solidFill>
                <a:latin typeface="Trebuchet MS"/>
                <a:cs typeface="Trebuchet MS"/>
              </a:rPr>
              <a:t>Family</a:t>
            </a:r>
            <a:r>
              <a:rPr sz="2500" spc="-75" dirty="0">
                <a:solidFill>
                  <a:srgbClr val="FFFFFF"/>
                </a:solidFill>
                <a:latin typeface="Trebuchet MS"/>
                <a:cs typeface="Trebuchet MS"/>
              </a:rPr>
              <a:t> </a:t>
            </a:r>
            <a:r>
              <a:rPr sz="2500" spc="-50" dirty="0">
                <a:solidFill>
                  <a:srgbClr val="FFFFFF"/>
                </a:solidFill>
                <a:latin typeface="Trebuchet MS"/>
                <a:cs typeface="Trebuchet MS"/>
              </a:rPr>
              <a:t>Law</a:t>
            </a:r>
            <a:r>
              <a:rPr sz="2500" spc="-105" dirty="0">
                <a:solidFill>
                  <a:srgbClr val="FFFFFF"/>
                </a:solidFill>
                <a:latin typeface="Trebuchet MS"/>
                <a:cs typeface="Trebuchet MS"/>
              </a:rPr>
              <a:t> </a:t>
            </a:r>
            <a:r>
              <a:rPr sz="2500" dirty="0">
                <a:solidFill>
                  <a:srgbClr val="FFFFFF"/>
                </a:solidFill>
                <a:latin typeface="Trebuchet MS"/>
                <a:cs typeface="Trebuchet MS"/>
              </a:rPr>
              <a:t>Act</a:t>
            </a:r>
            <a:r>
              <a:rPr sz="2500" spc="-85" dirty="0">
                <a:solidFill>
                  <a:srgbClr val="FFFFFF"/>
                </a:solidFill>
                <a:latin typeface="Trebuchet MS"/>
                <a:cs typeface="Trebuchet MS"/>
              </a:rPr>
              <a:t> </a:t>
            </a:r>
            <a:r>
              <a:rPr sz="2500" spc="-190" dirty="0">
                <a:solidFill>
                  <a:srgbClr val="FFFFFF"/>
                </a:solidFill>
                <a:latin typeface="Trebuchet MS"/>
                <a:cs typeface="Trebuchet MS"/>
              </a:rPr>
              <a:t>1996</a:t>
            </a:r>
            <a:r>
              <a:rPr sz="2500" spc="-75" dirty="0">
                <a:solidFill>
                  <a:srgbClr val="FFFFFF"/>
                </a:solidFill>
                <a:latin typeface="Trebuchet MS"/>
                <a:cs typeface="Trebuchet MS"/>
              </a:rPr>
              <a:t> </a:t>
            </a:r>
            <a:r>
              <a:rPr sz="2500" spc="-100" dirty="0">
                <a:solidFill>
                  <a:srgbClr val="FFFFFF"/>
                </a:solidFill>
                <a:latin typeface="Trebuchet MS"/>
                <a:cs typeface="Trebuchet MS"/>
              </a:rPr>
              <a:t>(FLA</a:t>
            </a:r>
            <a:r>
              <a:rPr sz="2500" spc="-80" dirty="0">
                <a:solidFill>
                  <a:srgbClr val="FFFFFF"/>
                </a:solidFill>
                <a:latin typeface="Trebuchet MS"/>
                <a:cs typeface="Trebuchet MS"/>
              </a:rPr>
              <a:t> </a:t>
            </a:r>
            <a:r>
              <a:rPr sz="2500" spc="-10" dirty="0">
                <a:solidFill>
                  <a:srgbClr val="FFFFFF"/>
                </a:solidFill>
                <a:latin typeface="Trebuchet MS"/>
                <a:cs typeface="Trebuchet MS"/>
              </a:rPr>
              <a:t>1996) </a:t>
            </a:r>
            <a:r>
              <a:rPr sz="2500" spc="-35" dirty="0">
                <a:solidFill>
                  <a:srgbClr val="FFFFFF"/>
                </a:solidFill>
                <a:latin typeface="Trebuchet MS"/>
                <a:cs typeface="Trebuchet MS"/>
              </a:rPr>
              <a:t>Domestic</a:t>
            </a:r>
            <a:r>
              <a:rPr sz="2500" spc="-105" dirty="0">
                <a:solidFill>
                  <a:srgbClr val="FFFFFF"/>
                </a:solidFill>
                <a:latin typeface="Trebuchet MS"/>
                <a:cs typeface="Trebuchet MS"/>
              </a:rPr>
              <a:t> </a:t>
            </a:r>
            <a:r>
              <a:rPr sz="2500" spc="-65" dirty="0">
                <a:solidFill>
                  <a:srgbClr val="FFFFFF"/>
                </a:solidFill>
                <a:latin typeface="Trebuchet MS"/>
                <a:cs typeface="Trebuchet MS"/>
              </a:rPr>
              <a:t>Violence,</a:t>
            </a:r>
            <a:r>
              <a:rPr sz="2500" spc="-105" dirty="0">
                <a:solidFill>
                  <a:srgbClr val="FFFFFF"/>
                </a:solidFill>
                <a:latin typeface="Trebuchet MS"/>
                <a:cs typeface="Trebuchet MS"/>
              </a:rPr>
              <a:t> </a:t>
            </a:r>
            <a:r>
              <a:rPr sz="2500" spc="-30" dirty="0">
                <a:solidFill>
                  <a:srgbClr val="FFFFFF"/>
                </a:solidFill>
                <a:latin typeface="Trebuchet MS"/>
                <a:cs typeface="Trebuchet MS"/>
              </a:rPr>
              <a:t>Crime</a:t>
            </a:r>
            <a:r>
              <a:rPr sz="2500" spc="-100" dirty="0">
                <a:solidFill>
                  <a:srgbClr val="FFFFFF"/>
                </a:solidFill>
                <a:latin typeface="Trebuchet MS"/>
                <a:cs typeface="Trebuchet MS"/>
              </a:rPr>
              <a:t> </a:t>
            </a:r>
            <a:r>
              <a:rPr sz="2500" dirty="0">
                <a:solidFill>
                  <a:srgbClr val="FFFFFF"/>
                </a:solidFill>
                <a:latin typeface="Trebuchet MS"/>
                <a:cs typeface="Trebuchet MS"/>
              </a:rPr>
              <a:t>and</a:t>
            </a:r>
            <a:r>
              <a:rPr sz="2500" spc="-105" dirty="0">
                <a:solidFill>
                  <a:srgbClr val="FFFFFF"/>
                </a:solidFill>
                <a:latin typeface="Trebuchet MS"/>
                <a:cs typeface="Trebuchet MS"/>
              </a:rPr>
              <a:t> </a:t>
            </a:r>
            <a:r>
              <a:rPr sz="2500" spc="-60" dirty="0">
                <a:solidFill>
                  <a:srgbClr val="FFFFFF"/>
                </a:solidFill>
                <a:latin typeface="Trebuchet MS"/>
                <a:cs typeface="Trebuchet MS"/>
              </a:rPr>
              <a:t>Victims</a:t>
            </a:r>
            <a:r>
              <a:rPr sz="2500" spc="-100" dirty="0">
                <a:solidFill>
                  <a:srgbClr val="FFFFFF"/>
                </a:solidFill>
                <a:latin typeface="Trebuchet MS"/>
                <a:cs typeface="Trebuchet MS"/>
              </a:rPr>
              <a:t> </a:t>
            </a:r>
            <a:r>
              <a:rPr sz="2500" dirty="0">
                <a:solidFill>
                  <a:srgbClr val="FFFFFF"/>
                </a:solidFill>
                <a:latin typeface="Trebuchet MS"/>
                <a:cs typeface="Trebuchet MS"/>
              </a:rPr>
              <a:t>Act</a:t>
            </a:r>
            <a:r>
              <a:rPr sz="2500" spc="-105" dirty="0">
                <a:solidFill>
                  <a:srgbClr val="FFFFFF"/>
                </a:solidFill>
                <a:latin typeface="Trebuchet MS"/>
                <a:cs typeface="Trebuchet MS"/>
              </a:rPr>
              <a:t> </a:t>
            </a:r>
            <a:r>
              <a:rPr sz="2500" spc="120" dirty="0">
                <a:solidFill>
                  <a:srgbClr val="FFFFFF"/>
                </a:solidFill>
                <a:latin typeface="Trebuchet MS"/>
                <a:cs typeface="Trebuchet MS"/>
              </a:rPr>
              <a:t>2004</a:t>
            </a:r>
            <a:endParaRPr sz="2500">
              <a:latin typeface="Trebuchet MS"/>
              <a:cs typeface="Trebuchet MS"/>
            </a:endParaRPr>
          </a:p>
          <a:p>
            <a:pPr marR="39370" algn="ctr">
              <a:lnSpc>
                <a:spcPct val="100000"/>
              </a:lnSpc>
              <a:spcBef>
                <a:spcPts val="750"/>
              </a:spcBef>
            </a:pPr>
            <a:r>
              <a:rPr sz="2500" spc="-35" dirty="0">
                <a:solidFill>
                  <a:srgbClr val="FFFFFF"/>
                </a:solidFill>
                <a:latin typeface="Trebuchet MS"/>
                <a:cs typeface="Trebuchet MS"/>
              </a:rPr>
              <a:t>Domestic</a:t>
            </a:r>
            <a:r>
              <a:rPr sz="2500" spc="-120" dirty="0">
                <a:solidFill>
                  <a:srgbClr val="FFFFFF"/>
                </a:solidFill>
                <a:latin typeface="Trebuchet MS"/>
                <a:cs typeface="Trebuchet MS"/>
              </a:rPr>
              <a:t> </a:t>
            </a:r>
            <a:r>
              <a:rPr sz="2500" dirty="0">
                <a:solidFill>
                  <a:srgbClr val="FFFFFF"/>
                </a:solidFill>
                <a:latin typeface="Trebuchet MS"/>
                <a:cs typeface="Trebuchet MS"/>
              </a:rPr>
              <a:t>Abuse</a:t>
            </a:r>
            <a:r>
              <a:rPr sz="2500" spc="-114" dirty="0">
                <a:solidFill>
                  <a:srgbClr val="FFFFFF"/>
                </a:solidFill>
                <a:latin typeface="Trebuchet MS"/>
                <a:cs typeface="Trebuchet MS"/>
              </a:rPr>
              <a:t> </a:t>
            </a:r>
            <a:r>
              <a:rPr sz="2500" dirty="0">
                <a:solidFill>
                  <a:srgbClr val="FFFFFF"/>
                </a:solidFill>
                <a:latin typeface="Trebuchet MS"/>
                <a:cs typeface="Trebuchet MS"/>
              </a:rPr>
              <a:t>Act</a:t>
            </a:r>
            <a:r>
              <a:rPr sz="2500" spc="-120" dirty="0">
                <a:solidFill>
                  <a:srgbClr val="FFFFFF"/>
                </a:solidFill>
                <a:latin typeface="Trebuchet MS"/>
                <a:cs typeface="Trebuchet MS"/>
              </a:rPr>
              <a:t> </a:t>
            </a:r>
            <a:r>
              <a:rPr sz="2500" spc="-20" dirty="0">
                <a:solidFill>
                  <a:srgbClr val="FFFFFF"/>
                </a:solidFill>
                <a:latin typeface="Trebuchet MS"/>
                <a:cs typeface="Trebuchet MS"/>
              </a:rPr>
              <a:t>2021</a:t>
            </a:r>
            <a:endParaRPr sz="2500">
              <a:latin typeface="Trebuchet MS"/>
              <a:cs typeface="Trebuchet MS"/>
            </a:endParaRPr>
          </a:p>
          <a:p>
            <a:pPr marL="90805" marR="130810" algn="ctr">
              <a:lnSpc>
                <a:spcPct val="125000"/>
              </a:lnSpc>
            </a:pPr>
            <a:r>
              <a:rPr sz="2500" spc="-150" dirty="0">
                <a:solidFill>
                  <a:srgbClr val="FFFFFF"/>
                </a:solidFill>
                <a:latin typeface="Trebuchet MS"/>
                <a:cs typeface="Trebuchet MS"/>
              </a:rPr>
              <a:t>Trusts</a:t>
            </a:r>
            <a:r>
              <a:rPr sz="2500" spc="-75" dirty="0">
                <a:solidFill>
                  <a:srgbClr val="FFFFFF"/>
                </a:solidFill>
                <a:latin typeface="Trebuchet MS"/>
                <a:cs typeface="Trebuchet MS"/>
              </a:rPr>
              <a:t> </a:t>
            </a:r>
            <a:r>
              <a:rPr sz="2500" dirty="0">
                <a:solidFill>
                  <a:srgbClr val="FFFFFF"/>
                </a:solidFill>
                <a:latin typeface="Trebuchet MS"/>
                <a:cs typeface="Trebuchet MS"/>
              </a:rPr>
              <a:t>of</a:t>
            </a:r>
            <a:r>
              <a:rPr sz="2500" spc="-75" dirty="0">
                <a:solidFill>
                  <a:srgbClr val="FFFFFF"/>
                </a:solidFill>
                <a:latin typeface="Trebuchet MS"/>
                <a:cs typeface="Trebuchet MS"/>
              </a:rPr>
              <a:t> </a:t>
            </a:r>
            <a:r>
              <a:rPr sz="2500" spc="-35" dirty="0">
                <a:solidFill>
                  <a:srgbClr val="FFFFFF"/>
                </a:solidFill>
                <a:latin typeface="Trebuchet MS"/>
                <a:cs typeface="Trebuchet MS"/>
              </a:rPr>
              <a:t>Land</a:t>
            </a:r>
            <a:r>
              <a:rPr sz="2500" spc="-75" dirty="0">
                <a:solidFill>
                  <a:srgbClr val="FFFFFF"/>
                </a:solidFill>
                <a:latin typeface="Trebuchet MS"/>
                <a:cs typeface="Trebuchet MS"/>
              </a:rPr>
              <a:t> </a:t>
            </a:r>
            <a:r>
              <a:rPr sz="2500" dirty="0">
                <a:solidFill>
                  <a:srgbClr val="FFFFFF"/>
                </a:solidFill>
                <a:latin typeface="Trebuchet MS"/>
                <a:cs typeface="Trebuchet MS"/>
              </a:rPr>
              <a:t>and</a:t>
            </a:r>
            <a:r>
              <a:rPr sz="2500" spc="-75" dirty="0">
                <a:solidFill>
                  <a:srgbClr val="FFFFFF"/>
                </a:solidFill>
                <a:latin typeface="Trebuchet MS"/>
                <a:cs typeface="Trebuchet MS"/>
              </a:rPr>
              <a:t> </a:t>
            </a:r>
            <a:r>
              <a:rPr sz="2500" spc="-70" dirty="0">
                <a:solidFill>
                  <a:srgbClr val="FFFFFF"/>
                </a:solidFill>
                <a:latin typeface="Trebuchet MS"/>
                <a:cs typeface="Trebuchet MS"/>
              </a:rPr>
              <a:t>Appointment</a:t>
            </a:r>
            <a:r>
              <a:rPr sz="2500" spc="-75" dirty="0">
                <a:solidFill>
                  <a:srgbClr val="FFFFFF"/>
                </a:solidFill>
                <a:latin typeface="Trebuchet MS"/>
                <a:cs typeface="Trebuchet MS"/>
              </a:rPr>
              <a:t> </a:t>
            </a:r>
            <a:r>
              <a:rPr sz="2500" dirty="0">
                <a:solidFill>
                  <a:srgbClr val="FFFFFF"/>
                </a:solidFill>
                <a:latin typeface="Trebuchet MS"/>
                <a:cs typeface="Trebuchet MS"/>
              </a:rPr>
              <a:t>of</a:t>
            </a:r>
            <a:r>
              <a:rPr sz="2500" spc="-75" dirty="0">
                <a:solidFill>
                  <a:srgbClr val="FFFFFF"/>
                </a:solidFill>
                <a:latin typeface="Trebuchet MS"/>
                <a:cs typeface="Trebuchet MS"/>
              </a:rPr>
              <a:t> </a:t>
            </a:r>
            <a:r>
              <a:rPr sz="2500" spc="-110" dirty="0">
                <a:solidFill>
                  <a:srgbClr val="FFFFFF"/>
                </a:solidFill>
                <a:latin typeface="Trebuchet MS"/>
                <a:cs typeface="Trebuchet MS"/>
              </a:rPr>
              <a:t>Trustees</a:t>
            </a:r>
            <a:r>
              <a:rPr sz="2500" spc="-75" dirty="0">
                <a:solidFill>
                  <a:srgbClr val="FFFFFF"/>
                </a:solidFill>
                <a:latin typeface="Trebuchet MS"/>
                <a:cs typeface="Trebuchet MS"/>
              </a:rPr>
              <a:t> </a:t>
            </a:r>
            <a:r>
              <a:rPr sz="2500" spc="-25" dirty="0">
                <a:solidFill>
                  <a:srgbClr val="FFFFFF"/>
                </a:solidFill>
                <a:latin typeface="Trebuchet MS"/>
                <a:cs typeface="Trebuchet MS"/>
              </a:rPr>
              <a:t>Act </a:t>
            </a:r>
            <a:r>
              <a:rPr sz="2500" spc="-190" dirty="0">
                <a:solidFill>
                  <a:srgbClr val="FFFFFF"/>
                </a:solidFill>
                <a:latin typeface="Trebuchet MS"/>
                <a:cs typeface="Trebuchet MS"/>
              </a:rPr>
              <a:t>1996</a:t>
            </a:r>
            <a:r>
              <a:rPr sz="2500" spc="-35" dirty="0">
                <a:solidFill>
                  <a:srgbClr val="FFFFFF"/>
                </a:solidFill>
                <a:latin typeface="Trebuchet MS"/>
                <a:cs typeface="Trebuchet MS"/>
              </a:rPr>
              <a:t> </a:t>
            </a:r>
            <a:r>
              <a:rPr sz="2500" spc="-175" dirty="0">
                <a:solidFill>
                  <a:srgbClr val="FFFFFF"/>
                </a:solidFill>
                <a:latin typeface="Trebuchet MS"/>
                <a:cs typeface="Trebuchet MS"/>
              </a:rPr>
              <a:t>(TLATA</a:t>
            </a:r>
            <a:r>
              <a:rPr sz="2500" spc="-35" dirty="0">
                <a:solidFill>
                  <a:srgbClr val="FFFFFF"/>
                </a:solidFill>
                <a:latin typeface="Trebuchet MS"/>
                <a:cs typeface="Trebuchet MS"/>
              </a:rPr>
              <a:t> </a:t>
            </a:r>
            <a:r>
              <a:rPr sz="2500" spc="-20" dirty="0">
                <a:solidFill>
                  <a:srgbClr val="FFFFFF"/>
                </a:solidFill>
                <a:latin typeface="Trebuchet MS"/>
                <a:cs typeface="Trebuchet MS"/>
              </a:rPr>
              <a:t>1996)</a:t>
            </a:r>
            <a:endParaRPr sz="2500">
              <a:latin typeface="Trebuchet MS"/>
              <a:cs typeface="Trebuchet MS"/>
            </a:endParaRPr>
          </a:p>
          <a:p>
            <a:pPr marL="51435" marR="5080" indent="138430">
              <a:lnSpc>
                <a:spcPct val="125000"/>
              </a:lnSpc>
            </a:pPr>
            <a:r>
              <a:rPr sz="2500" spc="-80" dirty="0">
                <a:solidFill>
                  <a:srgbClr val="FFFFFF"/>
                </a:solidFill>
                <a:latin typeface="Trebuchet MS"/>
                <a:cs typeface="Trebuchet MS"/>
              </a:rPr>
              <a:t>Human </a:t>
            </a:r>
            <a:r>
              <a:rPr sz="2500" spc="-100" dirty="0">
                <a:solidFill>
                  <a:srgbClr val="FFFFFF"/>
                </a:solidFill>
                <a:latin typeface="Trebuchet MS"/>
                <a:cs typeface="Trebuchet MS"/>
              </a:rPr>
              <a:t>Fertilisation</a:t>
            </a:r>
            <a:r>
              <a:rPr sz="2500" spc="-80" dirty="0">
                <a:solidFill>
                  <a:srgbClr val="FFFFFF"/>
                </a:solidFill>
                <a:latin typeface="Trebuchet MS"/>
                <a:cs typeface="Trebuchet MS"/>
              </a:rPr>
              <a:t> </a:t>
            </a:r>
            <a:r>
              <a:rPr sz="2500" dirty="0">
                <a:solidFill>
                  <a:srgbClr val="FFFFFF"/>
                </a:solidFill>
                <a:latin typeface="Trebuchet MS"/>
                <a:cs typeface="Trebuchet MS"/>
              </a:rPr>
              <a:t>And</a:t>
            </a:r>
            <a:r>
              <a:rPr sz="2500" spc="-80" dirty="0">
                <a:solidFill>
                  <a:srgbClr val="FFFFFF"/>
                </a:solidFill>
                <a:latin typeface="Trebuchet MS"/>
                <a:cs typeface="Trebuchet MS"/>
              </a:rPr>
              <a:t> </a:t>
            </a:r>
            <a:r>
              <a:rPr sz="2500" spc="-60" dirty="0">
                <a:solidFill>
                  <a:srgbClr val="FFFFFF"/>
                </a:solidFill>
                <a:latin typeface="Trebuchet MS"/>
                <a:cs typeface="Trebuchet MS"/>
              </a:rPr>
              <a:t>Embryology</a:t>
            </a:r>
            <a:r>
              <a:rPr sz="2500" spc="-80" dirty="0">
                <a:solidFill>
                  <a:srgbClr val="FFFFFF"/>
                </a:solidFill>
                <a:latin typeface="Trebuchet MS"/>
                <a:cs typeface="Trebuchet MS"/>
              </a:rPr>
              <a:t> </a:t>
            </a:r>
            <a:r>
              <a:rPr sz="2500" dirty="0">
                <a:solidFill>
                  <a:srgbClr val="FFFFFF"/>
                </a:solidFill>
                <a:latin typeface="Trebuchet MS"/>
                <a:cs typeface="Trebuchet MS"/>
              </a:rPr>
              <a:t>Act</a:t>
            </a:r>
            <a:r>
              <a:rPr sz="2500" spc="-80" dirty="0">
                <a:solidFill>
                  <a:srgbClr val="FFFFFF"/>
                </a:solidFill>
                <a:latin typeface="Trebuchet MS"/>
                <a:cs typeface="Trebuchet MS"/>
              </a:rPr>
              <a:t> </a:t>
            </a:r>
            <a:r>
              <a:rPr sz="2500" spc="75" dirty="0">
                <a:solidFill>
                  <a:srgbClr val="FFFFFF"/>
                </a:solidFill>
                <a:latin typeface="Trebuchet MS"/>
                <a:cs typeface="Trebuchet MS"/>
              </a:rPr>
              <a:t>2008 </a:t>
            </a:r>
            <a:r>
              <a:rPr sz="2500" dirty="0">
                <a:solidFill>
                  <a:srgbClr val="FFFFFF"/>
                </a:solidFill>
                <a:latin typeface="Trebuchet MS"/>
                <a:cs typeface="Trebuchet MS"/>
              </a:rPr>
              <a:t>Social</a:t>
            </a:r>
            <a:r>
              <a:rPr sz="2500" spc="-70" dirty="0">
                <a:solidFill>
                  <a:srgbClr val="FFFFFF"/>
                </a:solidFill>
                <a:latin typeface="Trebuchet MS"/>
                <a:cs typeface="Trebuchet MS"/>
              </a:rPr>
              <a:t> </a:t>
            </a:r>
            <a:r>
              <a:rPr sz="2500" spc="-25" dirty="0">
                <a:solidFill>
                  <a:srgbClr val="FFFFFF"/>
                </a:solidFill>
                <a:latin typeface="Trebuchet MS"/>
                <a:cs typeface="Trebuchet MS"/>
              </a:rPr>
              <a:t>Services</a:t>
            </a:r>
            <a:r>
              <a:rPr sz="2500" spc="-65" dirty="0">
                <a:solidFill>
                  <a:srgbClr val="FFFFFF"/>
                </a:solidFill>
                <a:latin typeface="Trebuchet MS"/>
                <a:cs typeface="Trebuchet MS"/>
              </a:rPr>
              <a:t> </a:t>
            </a:r>
            <a:r>
              <a:rPr sz="2500" dirty="0">
                <a:solidFill>
                  <a:srgbClr val="FFFFFF"/>
                </a:solidFill>
                <a:latin typeface="Trebuchet MS"/>
                <a:cs typeface="Trebuchet MS"/>
              </a:rPr>
              <a:t>and</a:t>
            </a:r>
            <a:r>
              <a:rPr sz="2500" spc="-70" dirty="0">
                <a:solidFill>
                  <a:srgbClr val="FFFFFF"/>
                </a:solidFill>
                <a:latin typeface="Trebuchet MS"/>
                <a:cs typeface="Trebuchet MS"/>
              </a:rPr>
              <a:t> </a:t>
            </a:r>
            <a:r>
              <a:rPr sz="2500" spc="-95" dirty="0">
                <a:solidFill>
                  <a:srgbClr val="FFFFFF"/>
                </a:solidFill>
                <a:latin typeface="Trebuchet MS"/>
                <a:cs typeface="Trebuchet MS"/>
              </a:rPr>
              <a:t>Well-</a:t>
            </a:r>
            <a:r>
              <a:rPr sz="2500" dirty="0">
                <a:solidFill>
                  <a:srgbClr val="FFFFFF"/>
                </a:solidFill>
                <a:latin typeface="Trebuchet MS"/>
                <a:cs typeface="Trebuchet MS"/>
              </a:rPr>
              <a:t>being</a:t>
            </a:r>
            <a:r>
              <a:rPr sz="2500" spc="-65" dirty="0">
                <a:solidFill>
                  <a:srgbClr val="FFFFFF"/>
                </a:solidFill>
                <a:latin typeface="Trebuchet MS"/>
                <a:cs typeface="Trebuchet MS"/>
              </a:rPr>
              <a:t> </a:t>
            </a:r>
            <a:r>
              <a:rPr sz="2500" dirty="0">
                <a:solidFill>
                  <a:srgbClr val="FFFFFF"/>
                </a:solidFill>
                <a:latin typeface="Trebuchet MS"/>
                <a:cs typeface="Trebuchet MS"/>
              </a:rPr>
              <a:t>Act</a:t>
            </a:r>
            <a:r>
              <a:rPr sz="2500" spc="-65" dirty="0">
                <a:solidFill>
                  <a:srgbClr val="FFFFFF"/>
                </a:solidFill>
                <a:latin typeface="Trebuchet MS"/>
                <a:cs typeface="Trebuchet MS"/>
              </a:rPr>
              <a:t> </a:t>
            </a:r>
            <a:r>
              <a:rPr sz="2500" spc="-80" dirty="0">
                <a:solidFill>
                  <a:srgbClr val="FFFFFF"/>
                </a:solidFill>
                <a:latin typeface="Trebuchet MS"/>
                <a:cs typeface="Trebuchet MS"/>
              </a:rPr>
              <a:t>(Wales)</a:t>
            </a:r>
            <a:r>
              <a:rPr sz="2500" spc="-70" dirty="0">
                <a:solidFill>
                  <a:srgbClr val="FFFFFF"/>
                </a:solidFill>
                <a:latin typeface="Trebuchet MS"/>
                <a:cs typeface="Trebuchet MS"/>
              </a:rPr>
              <a:t> </a:t>
            </a:r>
            <a:r>
              <a:rPr sz="2500" spc="-20" dirty="0">
                <a:solidFill>
                  <a:srgbClr val="FFFFFF"/>
                </a:solidFill>
                <a:latin typeface="Trebuchet MS"/>
                <a:cs typeface="Trebuchet MS"/>
              </a:rPr>
              <a:t>2014</a:t>
            </a:r>
            <a:endParaRPr sz="2500">
              <a:latin typeface="Trebuchet MS"/>
              <a:cs typeface="Trebuchet MS"/>
            </a:endParaRPr>
          </a:p>
        </p:txBody>
      </p:sp>
      <p:sp>
        <p:nvSpPr>
          <p:cNvPr id="10" name="object 10"/>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3A1007-4385-EFED-4A16-DB80C698DB37}"/>
              </a:ext>
            </a:extLst>
          </p:cNvPr>
          <p:cNvSpPr>
            <a:spLocks noGrp="1"/>
          </p:cNvSpPr>
          <p:nvPr>
            <p:ph type="ctrTitle"/>
          </p:nvPr>
        </p:nvSpPr>
        <p:spPr>
          <a:xfrm>
            <a:off x="1016000" y="968375"/>
            <a:ext cx="13919200" cy="1262605"/>
          </a:xfrm>
        </p:spPr>
        <p:txBody>
          <a:bodyPr wrap="square">
            <a:normAutofit/>
          </a:bodyPr>
          <a:lstStyle/>
          <a:p>
            <a:r>
              <a:rPr lang="en-GB"/>
              <a:t>ACTIVITY</a:t>
            </a:r>
          </a:p>
        </p:txBody>
      </p:sp>
      <p:sp>
        <p:nvSpPr>
          <p:cNvPr id="6" name="Text Placeholder 5">
            <a:extLst>
              <a:ext uri="{FF2B5EF4-FFF2-40B4-BE49-F238E27FC236}">
                <a16:creationId xmlns:a16="http://schemas.microsoft.com/office/drawing/2014/main" id="{CF5DF819-4583-B6F4-751F-D0C5A3D2EE53}"/>
              </a:ext>
            </a:extLst>
          </p:cNvPr>
          <p:cNvSpPr>
            <a:spLocks noGrp="1"/>
          </p:cNvSpPr>
          <p:nvPr>
            <p:ph type="subTitle" idx="4"/>
          </p:nvPr>
        </p:nvSpPr>
        <p:spPr>
          <a:xfrm>
            <a:off x="2286000" y="3390900"/>
            <a:ext cx="14097000" cy="3943350"/>
          </a:xfrm>
        </p:spPr>
        <p:txBody>
          <a:bodyPr wrap="square">
            <a:normAutofit/>
          </a:bodyPr>
          <a:lstStyle/>
          <a:p>
            <a:pPr>
              <a:spcAft>
                <a:spcPts val="600"/>
              </a:spcAft>
            </a:pPr>
            <a:endParaRPr lang="en-GB" sz="5400" dirty="0"/>
          </a:p>
          <a:p>
            <a:pPr>
              <a:spcAft>
                <a:spcPts val="600"/>
              </a:spcAft>
            </a:pPr>
            <a:r>
              <a:rPr lang="en-GB" sz="5400" dirty="0"/>
              <a:t>For what reasons do you think an individual would visit a Family Law practitioner?</a:t>
            </a:r>
          </a:p>
        </p:txBody>
      </p:sp>
    </p:spTree>
    <p:extLst>
      <p:ext uri="{BB962C8B-B14F-4D97-AF65-F5344CB8AC3E}">
        <p14:creationId xmlns:p14="http://schemas.microsoft.com/office/powerpoint/2010/main" val="1818816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251F155-3176-EFA9-DEA4-858E69CD0C41}"/>
              </a:ext>
            </a:extLst>
          </p:cNvPr>
          <p:cNvSpPr>
            <a:spLocks noGrp="1"/>
          </p:cNvSpPr>
          <p:nvPr>
            <p:ph type="title"/>
          </p:nvPr>
        </p:nvSpPr>
        <p:spPr>
          <a:xfrm>
            <a:off x="564531" y="968375"/>
            <a:ext cx="17158937" cy="1168400"/>
          </a:xfrm>
        </p:spPr>
        <p:txBody>
          <a:bodyPr wrap="square" anchor="ctr">
            <a:normAutofit/>
          </a:bodyPr>
          <a:lstStyle/>
          <a:p>
            <a:r>
              <a:rPr lang="en-GB" dirty="0"/>
              <a:t>WHO ARE FAMILY LAW CLIENTS?</a:t>
            </a:r>
          </a:p>
        </p:txBody>
      </p:sp>
      <p:sp>
        <p:nvSpPr>
          <p:cNvPr id="6" name="Text Placeholder 5">
            <a:extLst>
              <a:ext uri="{FF2B5EF4-FFF2-40B4-BE49-F238E27FC236}">
                <a16:creationId xmlns:a16="http://schemas.microsoft.com/office/drawing/2014/main" id="{B43A75F6-95B5-DD66-DFF5-1A3DD1C6CC16}"/>
              </a:ext>
            </a:extLst>
          </p:cNvPr>
          <p:cNvSpPr>
            <a:spLocks noGrp="1"/>
          </p:cNvSpPr>
          <p:nvPr>
            <p:ph type="body" idx="4294967295"/>
          </p:nvPr>
        </p:nvSpPr>
        <p:spPr>
          <a:xfrm>
            <a:off x="564531" y="2327274"/>
            <a:ext cx="17158937" cy="7693025"/>
          </a:xfrm>
        </p:spPr>
        <p:txBody>
          <a:bodyPr anchor="t">
            <a:normAutofit fontScale="92500"/>
          </a:bodyPr>
          <a:lstStyle/>
          <a:p>
            <a:pPr>
              <a:lnSpc>
                <a:spcPct val="90000"/>
              </a:lnSpc>
              <a:spcAft>
                <a:spcPts val="600"/>
              </a:spcAft>
            </a:pPr>
            <a:r>
              <a:rPr lang="en-GB" sz="2400" dirty="0">
                <a:solidFill>
                  <a:srgbClr val="292959"/>
                </a:solidFill>
              </a:rPr>
              <a:t>Usually when a client seeks a lawyer’s help it will be a straightforward process to find out what the client’s immediate problem is. The client may want help with ending a relationship and/or to find out how they stand financially. The advice given and how these issues are dealt with by their family lawyer may depend on whether or not the couple are married, in a civil partnership or whether they are living together. Whilst the problems and worries of the clients may be the same, the remedies available in law are not. </a:t>
            </a:r>
          </a:p>
          <a:p>
            <a:pPr>
              <a:lnSpc>
                <a:spcPct val="90000"/>
              </a:lnSpc>
              <a:spcAft>
                <a:spcPts val="600"/>
              </a:spcAft>
            </a:pPr>
            <a:endParaRPr lang="en-GB" sz="2400" dirty="0">
              <a:solidFill>
                <a:srgbClr val="292959"/>
              </a:solidFill>
            </a:endParaRPr>
          </a:p>
          <a:p>
            <a:pPr>
              <a:lnSpc>
                <a:spcPct val="90000"/>
              </a:lnSpc>
              <a:spcAft>
                <a:spcPts val="600"/>
              </a:spcAft>
            </a:pPr>
            <a:r>
              <a:rPr lang="en-GB" sz="2400" dirty="0">
                <a:solidFill>
                  <a:srgbClr val="292959"/>
                </a:solidFill>
              </a:rPr>
              <a:t>Cohabitation disputes are not dealt with under the framework of family law but, instead, are treated as property law matters. It is essential that family lawyers have a thorough and detailed knowledge of the legal remedies available to both types of relationship so that they can advise clients whether a matter is appropriate to introduce in the Family Court.</a:t>
            </a:r>
          </a:p>
          <a:p>
            <a:pPr>
              <a:lnSpc>
                <a:spcPct val="90000"/>
              </a:lnSpc>
              <a:spcAft>
                <a:spcPts val="600"/>
              </a:spcAft>
            </a:pPr>
            <a:endParaRPr lang="en-GB" sz="2400" dirty="0">
              <a:solidFill>
                <a:srgbClr val="292959"/>
              </a:solidFill>
            </a:endParaRPr>
          </a:p>
          <a:p>
            <a:pPr>
              <a:lnSpc>
                <a:spcPct val="90000"/>
              </a:lnSpc>
              <a:spcAft>
                <a:spcPts val="600"/>
              </a:spcAft>
            </a:pPr>
            <a:r>
              <a:rPr lang="en-GB" sz="2400" dirty="0">
                <a:solidFill>
                  <a:srgbClr val="292959"/>
                </a:solidFill>
              </a:rPr>
              <a:t>Family clients may also request advice about their children, step-children or grandchildren. The issues might relate to a dispute over contact, child maintenance or medical treatment. At the more serious end of the spectrum, children may be deemed at risk of harm by social services, and the parent(s) need help and advice to work through complex care proceedings. Family lawyers should familiarise themselves with the Children Act 1989, a core statute covering both private and public family proceedings.</a:t>
            </a:r>
          </a:p>
          <a:p>
            <a:pPr>
              <a:lnSpc>
                <a:spcPct val="90000"/>
              </a:lnSpc>
              <a:spcAft>
                <a:spcPts val="600"/>
              </a:spcAft>
            </a:pPr>
            <a:endParaRPr lang="en-GB" sz="2400" dirty="0">
              <a:solidFill>
                <a:srgbClr val="292959"/>
              </a:solidFill>
            </a:endParaRPr>
          </a:p>
          <a:p>
            <a:pPr>
              <a:lnSpc>
                <a:spcPct val="90000"/>
              </a:lnSpc>
              <a:spcAft>
                <a:spcPts val="600"/>
              </a:spcAft>
            </a:pPr>
            <a:r>
              <a:rPr lang="en-GB" sz="2400" dirty="0">
                <a:solidFill>
                  <a:srgbClr val="292959"/>
                </a:solidFill>
              </a:rPr>
              <a:t>Domestic abuse is also a major issue contributing to relationship breakdown. It used to be referred to as domestic violence but there is growing recognition that not all abuse is physical. Who can apply for protection and the legal steps that need to be taken must be at the fingertips of family lawyers as the client will require immediate protection, and time to research law and procedure will be very limited.</a:t>
            </a:r>
          </a:p>
          <a:p>
            <a:pPr>
              <a:lnSpc>
                <a:spcPct val="90000"/>
              </a:lnSpc>
              <a:spcAft>
                <a:spcPts val="600"/>
              </a:spcAft>
            </a:pPr>
            <a:endParaRPr lang="en-GB" sz="2400" dirty="0">
              <a:solidFill>
                <a:srgbClr val="292959"/>
              </a:solidFill>
            </a:endParaRPr>
          </a:p>
          <a:p>
            <a:pPr>
              <a:lnSpc>
                <a:spcPct val="90000"/>
              </a:lnSpc>
              <a:spcAft>
                <a:spcPts val="600"/>
              </a:spcAft>
            </a:pPr>
            <a:r>
              <a:rPr lang="en-GB" sz="2400" dirty="0">
                <a:solidFill>
                  <a:srgbClr val="292959"/>
                </a:solidFill>
              </a:rPr>
              <a:t>The lawyer’s duty of care is to the client. The lawyer can only take instructions from their client. It is not uncommon for clients to bring friends or family with them to the office or for friends or family to telephone the lawyer for an update! Lawyers must politely explain their professional position and indicate that they can only take instructions directly from the client and are obliged to maintain client confidentiality.</a:t>
            </a:r>
          </a:p>
        </p:txBody>
      </p:sp>
    </p:spTree>
    <p:extLst>
      <p:ext uri="{BB962C8B-B14F-4D97-AF65-F5344CB8AC3E}">
        <p14:creationId xmlns:p14="http://schemas.microsoft.com/office/powerpoint/2010/main" val="4271835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085184" y="4464094"/>
            <a:ext cx="8439149" cy="5267324"/>
          </a:xfrm>
          <a:prstGeom prst="rect">
            <a:avLst/>
          </a:prstGeom>
        </p:spPr>
      </p:pic>
      <p:pic>
        <p:nvPicPr>
          <p:cNvPr id="3" name="object 3"/>
          <p:cNvPicPr/>
          <p:nvPr/>
        </p:nvPicPr>
        <p:blipFill>
          <a:blip r:embed="rId3" cstate="print"/>
          <a:stretch>
            <a:fillRect/>
          </a:stretch>
        </p:blipFill>
        <p:spPr>
          <a:xfrm>
            <a:off x="1600199" y="2815777"/>
            <a:ext cx="180975" cy="180974"/>
          </a:xfrm>
          <a:prstGeom prst="rect">
            <a:avLst/>
          </a:prstGeom>
        </p:spPr>
      </p:pic>
      <p:sp>
        <p:nvSpPr>
          <p:cNvPr id="4" name="object 4" descr="$PPTXTitle"/>
          <p:cNvSpPr txBox="1">
            <a:spLocks noGrp="1"/>
          </p:cNvSpPr>
          <p:nvPr>
            <p:ph type="title"/>
          </p:nvPr>
        </p:nvSpPr>
        <p:spPr>
          <a:xfrm>
            <a:off x="1048384" y="386397"/>
            <a:ext cx="15029815" cy="3793411"/>
          </a:xfrm>
          <a:prstGeom prst="rect">
            <a:avLst/>
          </a:prstGeom>
        </p:spPr>
        <p:txBody>
          <a:bodyPr vert="horz" wrap="square" lIns="0" tIns="657225" rIns="0" bIns="0" rtlCol="0">
            <a:spAutoFit/>
          </a:bodyPr>
          <a:lstStyle/>
          <a:p>
            <a:pPr marL="12700">
              <a:lnSpc>
                <a:spcPct val="100000"/>
              </a:lnSpc>
              <a:spcBef>
                <a:spcPts val="5175"/>
              </a:spcBef>
              <a:tabLst>
                <a:tab pos="5584825" algn="l"/>
              </a:tabLst>
            </a:pPr>
            <a:r>
              <a:rPr sz="7300" spc="-10" dirty="0"/>
              <a:t>STAKEHOLDERS</a:t>
            </a:r>
            <a:endParaRPr sz="7300" dirty="0"/>
          </a:p>
          <a:p>
            <a:pPr marL="1016000" marR="4512945">
              <a:lnSpc>
                <a:spcPct val="137100"/>
              </a:lnSpc>
              <a:spcBef>
                <a:spcPts val="1160"/>
              </a:spcBef>
            </a:pPr>
            <a:r>
              <a:rPr sz="4650" b="0" spc="-155" dirty="0">
                <a:solidFill>
                  <a:srgbClr val="203458"/>
                </a:solidFill>
                <a:latin typeface="Trebuchet MS"/>
                <a:cs typeface="Trebuchet MS"/>
              </a:rPr>
              <a:t>Who</a:t>
            </a:r>
            <a:r>
              <a:rPr sz="4650" b="0" spc="-195" dirty="0">
                <a:solidFill>
                  <a:srgbClr val="203458"/>
                </a:solidFill>
                <a:latin typeface="Trebuchet MS"/>
                <a:cs typeface="Trebuchet MS"/>
              </a:rPr>
              <a:t> </a:t>
            </a:r>
            <a:r>
              <a:rPr sz="4650" b="0" spc="-20" dirty="0">
                <a:solidFill>
                  <a:srgbClr val="203458"/>
                </a:solidFill>
                <a:latin typeface="Trebuchet MS"/>
                <a:cs typeface="Trebuchet MS"/>
              </a:rPr>
              <a:t>are</a:t>
            </a:r>
            <a:r>
              <a:rPr sz="4650" b="0" spc="-295" dirty="0">
                <a:solidFill>
                  <a:srgbClr val="203458"/>
                </a:solidFill>
                <a:latin typeface="Trebuchet MS"/>
                <a:cs typeface="Trebuchet MS"/>
              </a:rPr>
              <a:t> </a:t>
            </a:r>
            <a:r>
              <a:rPr sz="4650" b="0" spc="-165" dirty="0">
                <a:solidFill>
                  <a:srgbClr val="203458"/>
                </a:solidFill>
                <a:latin typeface="Trebuchet MS"/>
                <a:cs typeface="Trebuchet MS"/>
              </a:rPr>
              <a:t>the</a:t>
            </a:r>
            <a:r>
              <a:rPr sz="4650" b="0" spc="-185" dirty="0">
                <a:solidFill>
                  <a:srgbClr val="203458"/>
                </a:solidFill>
                <a:latin typeface="Trebuchet MS"/>
                <a:cs typeface="Trebuchet MS"/>
              </a:rPr>
              <a:t> </a:t>
            </a:r>
            <a:r>
              <a:rPr sz="4650" b="0" spc="-280" dirty="0">
                <a:solidFill>
                  <a:srgbClr val="203458"/>
                </a:solidFill>
                <a:latin typeface="Trebuchet MS"/>
                <a:cs typeface="Trebuchet MS"/>
              </a:rPr>
              <a:t>key</a:t>
            </a:r>
            <a:r>
              <a:rPr lang="en-GB" sz="4650" b="0" spc="-280" dirty="0">
                <a:solidFill>
                  <a:srgbClr val="203458"/>
                </a:solidFill>
                <a:latin typeface="Trebuchet MS"/>
                <a:cs typeface="Trebuchet MS"/>
              </a:rPr>
              <a:t> </a:t>
            </a:r>
            <a:r>
              <a:rPr sz="4650" b="0" spc="-125" dirty="0">
                <a:solidFill>
                  <a:srgbClr val="203458"/>
                </a:solidFill>
                <a:latin typeface="Trebuchet MS"/>
                <a:cs typeface="Trebuchet MS"/>
              </a:rPr>
              <a:t>stakeholders</a:t>
            </a:r>
            <a:r>
              <a:rPr sz="4650" b="0" spc="-135" dirty="0">
                <a:solidFill>
                  <a:srgbClr val="203458"/>
                </a:solidFill>
                <a:latin typeface="Trebuchet MS"/>
                <a:cs typeface="Trebuchet MS"/>
              </a:rPr>
              <a:t> </a:t>
            </a:r>
            <a:r>
              <a:rPr sz="4650" b="0" spc="-229" dirty="0">
                <a:solidFill>
                  <a:srgbClr val="203458"/>
                </a:solidFill>
                <a:latin typeface="Trebuchet MS"/>
                <a:cs typeface="Trebuchet MS"/>
              </a:rPr>
              <a:t>in</a:t>
            </a:r>
            <a:r>
              <a:rPr sz="4650" b="0" spc="-130" dirty="0">
                <a:solidFill>
                  <a:srgbClr val="203458"/>
                </a:solidFill>
                <a:latin typeface="Trebuchet MS"/>
                <a:cs typeface="Trebuchet MS"/>
              </a:rPr>
              <a:t> </a:t>
            </a:r>
            <a:r>
              <a:rPr sz="4650" b="0" spc="-215" dirty="0">
                <a:solidFill>
                  <a:srgbClr val="203458"/>
                </a:solidFill>
                <a:latin typeface="Trebuchet MS"/>
                <a:cs typeface="Trebuchet MS"/>
              </a:rPr>
              <a:t>family</a:t>
            </a:r>
            <a:r>
              <a:rPr sz="4650" b="0" spc="-135" dirty="0">
                <a:solidFill>
                  <a:srgbClr val="203458"/>
                </a:solidFill>
                <a:latin typeface="Trebuchet MS"/>
                <a:cs typeface="Trebuchet MS"/>
              </a:rPr>
              <a:t> </a:t>
            </a:r>
            <a:r>
              <a:rPr sz="4650" b="0" spc="65" dirty="0">
                <a:solidFill>
                  <a:srgbClr val="203458"/>
                </a:solidFill>
                <a:latin typeface="Trebuchet MS"/>
                <a:cs typeface="Trebuchet MS"/>
              </a:rPr>
              <a:t>law?</a:t>
            </a:r>
            <a:endParaRPr sz="4650" dirty="0">
              <a:latin typeface="Trebuchet MS"/>
              <a:cs typeface="Trebuchet MS"/>
            </a:endParaRPr>
          </a:p>
        </p:txBody>
      </p:sp>
      <p:sp>
        <p:nvSpPr>
          <p:cNvPr id="5" name="object 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xfrm>
            <a:off x="1016000" y="958945"/>
            <a:ext cx="14730094" cy="1168400"/>
          </a:xfrm>
          <a:prstGeom prst="rect">
            <a:avLst/>
          </a:prstGeom>
        </p:spPr>
        <p:txBody>
          <a:bodyPr vert="horz" wrap="square" lIns="0" tIns="12700" rIns="0" bIns="0" rtlCol="0">
            <a:spAutoFit/>
          </a:bodyPr>
          <a:lstStyle/>
          <a:p>
            <a:pPr marL="12700">
              <a:lnSpc>
                <a:spcPct val="100000"/>
              </a:lnSpc>
              <a:spcBef>
                <a:spcPts val="100"/>
              </a:spcBef>
            </a:pPr>
            <a:r>
              <a:rPr dirty="0">
                <a:solidFill>
                  <a:srgbClr val="E65385"/>
                </a:solidFill>
              </a:rPr>
              <a:t>KEY</a:t>
            </a:r>
            <a:r>
              <a:rPr spc="-355" dirty="0">
                <a:solidFill>
                  <a:srgbClr val="E65385"/>
                </a:solidFill>
              </a:rPr>
              <a:t> </a:t>
            </a:r>
            <a:r>
              <a:rPr spc="135" dirty="0">
                <a:solidFill>
                  <a:srgbClr val="E65385"/>
                </a:solidFill>
              </a:rPr>
              <a:t>FAMILY</a:t>
            </a:r>
            <a:r>
              <a:rPr spc="-355" dirty="0">
                <a:solidFill>
                  <a:srgbClr val="E65385"/>
                </a:solidFill>
              </a:rPr>
              <a:t> </a:t>
            </a:r>
            <a:r>
              <a:rPr dirty="0">
                <a:solidFill>
                  <a:srgbClr val="E65385"/>
                </a:solidFill>
              </a:rPr>
              <a:t>LAW</a:t>
            </a:r>
            <a:r>
              <a:rPr spc="-350" dirty="0">
                <a:solidFill>
                  <a:srgbClr val="E65385"/>
                </a:solidFill>
              </a:rPr>
              <a:t> </a:t>
            </a:r>
            <a:r>
              <a:rPr spc="-10" dirty="0"/>
              <a:t>STAKEHOLDERS</a:t>
            </a:r>
          </a:p>
        </p:txBody>
      </p:sp>
      <p:pic>
        <p:nvPicPr>
          <p:cNvPr id="4" name="object 4"/>
          <p:cNvPicPr/>
          <p:nvPr/>
        </p:nvPicPr>
        <p:blipFill>
          <a:blip r:embed="rId2" cstate="print"/>
          <a:stretch>
            <a:fillRect/>
          </a:stretch>
        </p:blipFill>
        <p:spPr>
          <a:xfrm>
            <a:off x="1466849" y="2433823"/>
            <a:ext cx="142875" cy="142874"/>
          </a:xfrm>
          <a:prstGeom prst="rect">
            <a:avLst/>
          </a:prstGeom>
        </p:spPr>
      </p:pic>
      <p:pic>
        <p:nvPicPr>
          <p:cNvPr id="5" name="object 5"/>
          <p:cNvPicPr/>
          <p:nvPr/>
        </p:nvPicPr>
        <p:blipFill>
          <a:blip r:embed="rId2" cstate="print"/>
          <a:stretch>
            <a:fillRect/>
          </a:stretch>
        </p:blipFill>
        <p:spPr>
          <a:xfrm>
            <a:off x="1466849" y="3195823"/>
            <a:ext cx="142875" cy="142874"/>
          </a:xfrm>
          <a:prstGeom prst="rect">
            <a:avLst/>
          </a:prstGeom>
        </p:spPr>
      </p:pic>
      <p:pic>
        <p:nvPicPr>
          <p:cNvPr id="6" name="object 6"/>
          <p:cNvPicPr/>
          <p:nvPr/>
        </p:nvPicPr>
        <p:blipFill>
          <a:blip r:embed="rId2" cstate="print"/>
          <a:stretch>
            <a:fillRect/>
          </a:stretch>
        </p:blipFill>
        <p:spPr>
          <a:xfrm>
            <a:off x="1466849" y="3957823"/>
            <a:ext cx="142875" cy="142874"/>
          </a:xfrm>
          <a:prstGeom prst="rect">
            <a:avLst/>
          </a:prstGeom>
        </p:spPr>
      </p:pic>
      <p:pic>
        <p:nvPicPr>
          <p:cNvPr id="7" name="object 7"/>
          <p:cNvPicPr/>
          <p:nvPr/>
        </p:nvPicPr>
        <p:blipFill>
          <a:blip r:embed="rId2" cstate="print"/>
          <a:stretch>
            <a:fillRect/>
          </a:stretch>
        </p:blipFill>
        <p:spPr>
          <a:xfrm>
            <a:off x="1466849" y="4719823"/>
            <a:ext cx="142875" cy="142874"/>
          </a:xfrm>
          <a:prstGeom prst="rect">
            <a:avLst/>
          </a:prstGeom>
        </p:spPr>
      </p:pic>
      <p:pic>
        <p:nvPicPr>
          <p:cNvPr id="8" name="object 8"/>
          <p:cNvPicPr/>
          <p:nvPr/>
        </p:nvPicPr>
        <p:blipFill>
          <a:blip r:embed="rId2" cstate="print"/>
          <a:stretch>
            <a:fillRect/>
          </a:stretch>
        </p:blipFill>
        <p:spPr>
          <a:xfrm>
            <a:off x="1466849" y="5481823"/>
            <a:ext cx="142875" cy="142874"/>
          </a:xfrm>
          <a:prstGeom prst="rect">
            <a:avLst/>
          </a:prstGeom>
        </p:spPr>
      </p:pic>
      <p:pic>
        <p:nvPicPr>
          <p:cNvPr id="9" name="object 9"/>
          <p:cNvPicPr/>
          <p:nvPr/>
        </p:nvPicPr>
        <p:blipFill>
          <a:blip r:embed="rId2" cstate="print"/>
          <a:stretch>
            <a:fillRect/>
          </a:stretch>
        </p:blipFill>
        <p:spPr>
          <a:xfrm>
            <a:off x="1466849" y="6243823"/>
            <a:ext cx="142875" cy="142874"/>
          </a:xfrm>
          <a:prstGeom prst="rect">
            <a:avLst/>
          </a:prstGeom>
        </p:spPr>
      </p:pic>
      <p:pic>
        <p:nvPicPr>
          <p:cNvPr id="10" name="object 10"/>
          <p:cNvPicPr/>
          <p:nvPr/>
        </p:nvPicPr>
        <p:blipFill>
          <a:blip r:embed="rId3" cstate="print"/>
          <a:stretch>
            <a:fillRect/>
          </a:stretch>
        </p:blipFill>
        <p:spPr>
          <a:xfrm>
            <a:off x="1466849" y="7005822"/>
            <a:ext cx="142875" cy="142874"/>
          </a:xfrm>
          <a:prstGeom prst="rect">
            <a:avLst/>
          </a:prstGeom>
        </p:spPr>
      </p:pic>
      <p:pic>
        <p:nvPicPr>
          <p:cNvPr id="11" name="object 11"/>
          <p:cNvPicPr/>
          <p:nvPr/>
        </p:nvPicPr>
        <p:blipFill>
          <a:blip r:embed="rId2" cstate="print"/>
          <a:stretch>
            <a:fillRect/>
          </a:stretch>
        </p:blipFill>
        <p:spPr>
          <a:xfrm>
            <a:off x="1466849" y="7767822"/>
            <a:ext cx="142875" cy="142874"/>
          </a:xfrm>
          <a:prstGeom prst="rect">
            <a:avLst/>
          </a:prstGeom>
        </p:spPr>
      </p:pic>
      <p:pic>
        <p:nvPicPr>
          <p:cNvPr id="12" name="object 12"/>
          <p:cNvPicPr/>
          <p:nvPr/>
        </p:nvPicPr>
        <p:blipFill>
          <a:blip r:embed="rId3" cstate="print"/>
          <a:stretch>
            <a:fillRect/>
          </a:stretch>
        </p:blipFill>
        <p:spPr>
          <a:xfrm>
            <a:off x="1466849" y="8529823"/>
            <a:ext cx="142875" cy="142874"/>
          </a:xfrm>
          <a:prstGeom prst="rect">
            <a:avLst/>
          </a:prstGeom>
        </p:spPr>
      </p:pic>
      <p:pic>
        <p:nvPicPr>
          <p:cNvPr id="13" name="object 13"/>
          <p:cNvPicPr/>
          <p:nvPr/>
        </p:nvPicPr>
        <p:blipFill>
          <a:blip r:embed="rId2" cstate="print"/>
          <a:stretch>
            <a:fillRect/>
          </a:stretch>
        </p:blipFill>
        <p:spPr>
          <a:xfrm>
            <a:off x="1466849" y="9291822"/>
            <a:ext cx="142875" cy="142874"/>
          </a:xfrm>
          <a:prstGeom prst="rect">
            <a:avLst/>
          </a:prstGeom>
        </p:spPr>
      </p:pic>
      <p:sp>
        <p:nvSpPr>
          <p:cNvPr id="14" name="object 14"/>
          <p:cNvSpPr txBox="1"/>
          <p:nvPr/>
        </p:nvSpPr>
        <p:spPr>
          <a:xfrm>
            <a:off x="1803896" y="1970876"/>
            <a:ext cx="14836775" cy="7645400"/>
          </a:xfrm>
          <a:prstGeom prst="rect">
            <a:avLst/>
          </a:prstGeom>
        </p:spPr>
        <p:txBody>
          <a:bodyPr vert="horz" wrap="square" lIns="0" tIns="12700" rIns="0" bIns="0" rtlCol="0">
            <a:spAutoFit/>
          </a:bodyPr>
          <a:lstStyle/>
          <a:p>
            <a:pPr marL="12700" marR="6668770">
              <a:lnSpc>
                <a:spcPct val="137000"/>
              </a:lnSpc>
              <a:spcBef>
                <a:spcPts val="100"/>
              </a:spcBef>
            </a:pPr>
            <a:r>
              <a:rPr sz="3650" spc="-140" dirty="0">
                <a:solidFill>
                  <a:srgbClr val="203458"/>
                </a:solidFill>
                <a:latin typeface="Trebuchet MS"/>
                <a:cs typeface="Trebuchet MS"/>
              </a:rPr>
              <a:t>Parents:</a:t>
            </a:r>
            <a:r>
              <a:rPr sz="3650" spc="-105" dirty="0">
                <a:solidFill>
                  <a:srgbClr val="203458"/>
                </a:solidFill>
                <a:latin typeface="Trebuchet MS"/>
                <a:cs typeface="Trebuchet MS"/>
              </a:rPr>
              <a:t> </a:t>
            </a:r>
            <a:r>
              <a:rPr sz="3650" spc="-85" dirty="0">
                <a:solidFill>
                  <a:srgbClr val="203458"/>
                </a:solidFill>
                <a:latin typeface="Trebuchet MS"/>
                <a:cs typeface="Trebuchet MS"/>
              </a:rPr>
              <a:t>biological,</a:t>
            </a:r>
            <a:r>
              <a:rPr sz="3650" spc="-100" dirty="0">
                <a:solidFill>
                  <a:srgbClr val="203458"/>
                </a:solidFill>
                <a:latin typeface="Trebuchet MS"/>
                <a:cs typeface="Trebuchet MS"/>
              </a:rPr>
              <a:t> </a:t>
            </a:r>
            <a:r>
              <a:rPr sz="3650" spc="-110" dirty="0">
                <a:solidFill>
                  <a:srgbClr val="203458"/>
                </a:solidFill>
                <a:latin typeface="Trebuchet MS"/>
                <a:cs typeface="Trebuchet MS"/>
              </a:rPr>
              <a:t>adoptive,</a:t>
            </a:r>
            <a:r>
              <a:rPr sz="3650" spc="-100" dirty="0">
                <a:solidFill>
                  <a:srgbClr val="203458"/>
                </a:solidFill>
                <a:latin typeface="Trebuchet MS"/>
                <a:cs typeface="Trebuchet MS"/>
              </a:rPr>
              <a:t> </a:t>
            </a:r>
            <a:r>
              <a:rPr sz="3650" spc="-150" dirty="0">
                <a:solidFill>
                  <a:srgbClr val="203458"/>
                </a:solidFill>
                <a:latin typeface="Trebuchet MS"/>
                <a:cs typeface="Trebuchet MS"/>
              </a:rPr>
              <a:t>step,</a:t>
            </a:r>
            <a:r>
              <a:rPr sz="3650" spc="-105" dirty="0">
                <a:solidFill>
                  <a:srgbClr val="203458"/>
                </a:solidFill>
                <a:latin typeface="Trebuchet MS"/>
                <a:cs typeface="Trebuchet MS"/>
              </a:rPr>
              <a:t> </a:t>
            </a:r>
            <a:r>
              <a:rPr sz="3650" spc="-50" dirty="0">
                <a:solidFill>
                  <a:srgbClr val="203458"/>
                </a:solidFill>
                <a:latin typeface="Trebuchet MS"/>
                <a:cs typeface="Trebuchet MS"/>
              </a:rPr>
              <a:t>foster </a:t>
            </a:r>
            <a:r>
              <a:rPr sz="3650" spc="-125" dirty="0">
                <a:solidFill>
                  <a:srgbClr val="203458"/>
                </a:solidFill>
                <a:latin typeface="Trebuchet MS"/>
                <a:cs typeface="Trebuchet MS"/>
              </a:rPr>
              <a:t>Children,</a:t>
            </a:r>
            <a:r>
              <a:rPr sz="3650" spc="-114" dirty="0">
                <a:solidFill>
                  <a:srgbClr val="203458"/>
                </a:solidFill>
                <a:latin typeface="Trebuchet MS"/>
                <a:cs typeface="Trebuchet MS"/>
              </a:rPr>
              <a:t> </a:t>
            </a:r>
            <a:r>
              <a:rPr sz="3650" spc="-10" dirty="0">
                <a:solidFill>
                  <a:srgbClr val="203458"/>
                </a:solidFill>
                <a:latin typeface="Trebuchet MS"/>
                <a:cs typeface="Trebuchet MS"/>
              </a:rPr>
              <a:t>siblings</a:t>
            </a:r>
            <a:endParaRPr sz="3650">
              <a:latin typeface="Trebuchet MS"/>
              <a:cs typeface="Trebuchet MS"/>
            </a:endParaRPr>
          </a:p>
          <a:p>
            <a:pPr marL="12700">
              <a:lnSpc>
                <a:spcPct val="100000"/>
              </a:lnSpc>
              <a:spcBef>
                <a:spcPts val="1620"/>
              </a:spcBef>
            </a:pPr>
            <a:r>
              <a:rPr sz="3650" spc="-175" dirty="0">
                <a:solidFill>
                  <a:srgbClr val="203458"/>
                </a:solidFill>
                <a:latin typeface="Trebuchet MS"/>
                <a:cs typeface="Trebuchet MS"/>
              </a:rPr>
              <a:t>Partner:</a:t>
            </a:r>
            <a:r>
              <a:rPr sz="3650" spc="-114" dirty="0">
                <a:solidFill>
                  <a:srgbClr val="203458"/>
                </a:solidFill>
                <a:latin typeface="Trebuchet MS"/>
                <a:cs typeface="Trebuchet MS"/>
              </a:rPr>
              <a:t> </a:t>
            </a:r>
            <a:r>
              <a:rPr sz="3650" spc="-85" dirty="0">
                <a:solidFill>
                  <a:srgbClr val="203458"/>
                </a:solidFill>
                <a:latin typeface="Trebuchet MS"/>
                <a:cs typeface="Trebuchet MS"/>
              </a:rPr>
              <a:t>spouse,</a:t>
            </a:r>
            <a:r>
              <a:rPr sz="3650" spc="-120" dirty="0">
                <a:solidFill>
                  <a:srgbClr val="203458"/>
                </a:solidFill>
                <a:latin typeface="Trebuchet MS"/>
                <a:cs typeface="Trebuchet MS"/>
              </a:rPr>
              <a:t> </a:t>
            </a:r>
            <a:r>
              <a:rPr sz="3650" spc="-10" dirty="0">
                <a:solidFill>
                  <a:srgbClr val="203458"/>
                </a:solidFill>
                <a:latin typeface="Trebuchet MS"/>
                <a:cs typeface="Trebuchet MS"/>
              </a:rPr>
              <a:t>fiance,</a:t>
            </a:r>
            <a:endParaRPr sz="3650">
              <a:latin typeface="Trebuchet MS"/>
              <a:cs typeface="Trebuchet MS"/>
            </a:endParaRPr>
          </a:p>
          <a:p>
            <a:pPr marL="12700" marR="7280275">
              <a:lnSpc>
                <a:spcPct val="137000"/>
              </a:lnSpc>
            </a:pPr>
            <a:r>
              <a:rPr sz="3650" spc="-70" dirty="0">
                <a:solidFill>
                  <a:srgbClr val="203458"/>
                </a:solidFill>
                <a:latin typeface="Trebuchet MS"/>
                <a:cs typeface="Trebuchet MS"/>
              </a:rPr>
              <a:t>Grandparent,</a:t>
            </a:r>
            <a:r>
              <a:rPr sz="3650" spc="-165" dirty="0">
                <a:solidFill>
                  <a:srgbClr val="203458"/>
                </a:solidFill>
                <a:latin typeface="Trebuchet MS"/>
                <a:cs typeface="Trebuchet MS"/>
              </a:rPr>
              <a:t> </a:t>
            </a:r>
            <a:r>
              <a:rPr sz="3650" spc="-10" dirty="0">
                <a:solidFill>
                  <a:srgbClr val="203458"/>
                </a:solidFill>
                <a:latin typeface="Trebuchet MS"/>
                <a:cs typeface="Trebuchet MS"/>
              </a:rPr>
              <a:t>great-</a:t>
            </a:r>
            <a:r>
              <a:rPr sz="3650" spc="-40" dirty="0">
                <a:solidFill>
                  <a:srgbClr val="203458"/>
                </a:solidFill>
                <a:latin typeface="Trebuchet MS"/>
                <a:cs typeface="Trebuchet MS"/>
              </a:rPr>
              <a:t>grandparents</a:t>
            </a:r>
            <a:r>
              <a:rPr sz="3650" spc="-165" dirty="0">
                <a:solidFill>
                  <a:srgbClr val="203458"/>
                </a:solidFill>
                <a:latin typeface="Trebuchet MS"/>
                <a:cs typeface="Trebuchet MS"/>
              </a:rPr>
              <a:t> </a:t>
            </a:r>
            <a:r>
              <a:rPr sz="3650" spc="-25" dirty="0">
                <a:solidFill>
                  <a:srgbClr val="203458"/>
                </a:solidFill>
                <a:latin typeface="Trebuchet MS"/>
                <a:cs typeface="Trebuchet MS"/>
              </a:rPr>
              <a:t>etc </a:t>
            </a:r>
            <a:r>
              <a:rPr sz="3650" spc="-150" dirty="0">
                <a:solidFill>
                  <a:srgbClr val="203458"/>
                </a:solidFill>
                <a:latin typeface="Trebuchet MS"/>
                <a:cs typeface="Trebuchet MS"/>
              </a:rPr>
              <a:t>Wider</a:t>
            </a:r>
            <a:r>
              <a:rPr sz="3650" spc="-90" dirty="0">
                <a:solidFill>
                  <a:srgbClr val="203458"/>
                </a:solidFill>
                <a:latin typeface="Trebuchet MS"/>
                <a:cs typeface="Trebuchet MS"/>
              </a:rPr>
              <a:t> </a:t>
            </a:r>
            <a:r>
              <a:rPr sz="3650" spc="-200" dirty="0">
                <a:solidFill>
                  <a:srgbClr val="203458"/>
                </a:solidFill>
                <a:latin typeface="Trebuchet MS"/>
                <a:cs typeface="Trebuchet MS"/>
              </a:rPr>
              <a:t>family:</a:t>
            </a:r>
            <a:r>
              <a:rPr sz="3650" spc="-90" dirty="0">
                <a:solidFill>
                  <a:srgbClr val="203458"/>
                </a:solidFill>
                <a:latin typeface="Trebuchet MS"/>
                <a:cs typeface="Trebuchet MS"/>
              </a:rPr>
              <a:t> </a:t>
            </a:r>
            <a:r>
              <a:rPr sz="3650" spc="-175" dirty="0">
                <a:solidFill>
                  <a:srgbClr val="203458"/>
                </a:solidFill>
                <a:latin typeface="Trebuchet MS"/>
                <a:cs typeface="Trebuchet MS"/>
              </a:rPr>
              <a:t>Aunts,</a:t>
            </a:r>
            <a:r>
              <a:rPr sz="3650" spc="-90" dirty="0">
                <a:solidFill>
                  <a:srgbClr val="203458"/>
                </a:solidFill>
                <a:latin typeface="Trebuchet MS"/>
                <a:cs typeface="Trebuchet MS"/>
              </a:rPr>
              <a:t> </a:t>
            </a:r>
            <a:r>
              <a:rPr sz="3650" spc="-155" dirty="0">
                <a:solidFill>
                  <a:srgbClr val="203458"/>
                </a:solidFill>
                <a:latin typeface="Trebuchet MS"/>
                <a:cs typeface="Trebuchet MS"/>
              </a:rPr>
              <a:t>uncles,</a:t>
            </a:r>
            <a:r>
              <a:rPr sz="3650" spc="-95" dirty="0">
                <a:solidFill>
                  <a:srgbClr val="203458"/>
                </a:solidFill>
                <a:latin typeface="Trebuchet MS"/>
                <a:cs typeface="Trebuchet MS"/>
              </a:rPr>
              <a:t> </a:t>
            </a:r>
            <a:r>
              <a:rPr sz="3650" spc="-10" dirty="0">
                <a:solidFill>
                  <a:srgbClr val="203458"/>
                </a:solidFill>
                <a:latin typeface="Trebuchet MS"/>
                <a:cs typeface="Trebuchet MS"/>
              </a:rPr>
              <a:t>cousins</a:t>
            </a:r>
            <a:endParaRPr sz="3650">
              <a:latin typeface="Trebuchet MS"/>
              <a:cs typeface="Trebuchet MS"/>
            </a:endParaRPr>
          </a:p>
          <a:p>
            <a:pPr marL="12700" marR="5080">
              <a:lnSpc>
                <a:spcPct val="137000"/>
              </a:lnSpc>
            </a:pPr>
            <a:r>
              <a:rPr sz="3650" dirty="0">
                <a:solidFill>
                  <a:srgbClr val="203458"/>
                </a:solidFill>
                <a:latin typeface="Trebuchet MS"/>
                <a:cs typeface="Trebuchet MS"/>
              </a:rPr>
              <a:t>State</a:t>
            </a:r>
            <a:r>
              <a:rPr sz="3650" spc="-185" dirty="0">
                <a:solidFill>
                  <a:srgbClr val="203458"/>
                </a:solidFill>
                <a:latin typeface="Trebuchet MS"/>
                <a:cs typeface="Trebuchet MS"/>
              </a:rPr>
              <a:t> </a:t>
            </a:r>
            <a:r>
              <a:rPr sz="3650" dirty="0">
                <a:solidFill>
                  <a:srgbClr val="203458"/>
                </a:solidFill>
                <a:latin typeface="Trebuchet MS"/>
                <a:cs typeface="Trebuchet MS"/>
              </a:rPr>
              <a:t>and</a:t>
            </a:r>
            <a:r>
              <a:rPr sz="3650" spc="-140" dirty="0">
                <a:solidFill>
                  <a:srgbClr val="203458"/>
                </a:solidFill>
                <a:latin typeface="Trebuchet MS"/>
                <a:cs typeface="Trebuchet MS"/>
              </a:rPr>
              <a:t> </a:t>
            </a:r>
            <a:r>
              <a:rPr sz="3650" spc="-165" dirty="0">
                <a:solidFill>
                  <a:srgbClr val="203458"/>
                </a:solidFill>
                <a:latin typeface="Trebuchet MS"/>
                <a:cs typeface="Trebuchet MS"/>
              </a:rPr>
              <a:t>its</a:t>
            </a:r>
            <a:r>
              <a:rPr sz="3650" spc="-114" dirty="0">
                <a:solidFill>
                  <a:srgbClr val="203458"/>
                </a:solidFill>
                <a:latin typeface="Trebuchet MS"/>
                <a:cs typeface="Trebuchet MS"/>
              </a:rPr>
              <a:t> </a:t>
            </a:r>
            <a:r>
              <a:rPr sz="3650" spc="-25" dirty="0">
                <a:solidFill>
                  <a:srgbClr val="203458"/>
                </a:solidFill>
                <a:latin typeface="Trebuchet MS"/>
                <a:cs typeface="Trebuchet MS"/>
              </a:rPr>
              <a:t>agencies:</a:t>
            </a:r>
            <a:r>
              <a:rPr sz="3650" spc="-140" dirty="0">
                <a:solidFill>
                  <a:srgbClr val="203458"/>
                </a:solidFill>
                <a:latin typeface="Trebuchet MS"/>
                <a:cs typeface="Trebuchet MS"/>
              </a:rPr>
              <a:t> </a:t>
            </a:r>
            <a:r>
              <a:rPr sz="3650" spc="-40" dirty="0">
                <a:solidFill>
                  <a:srgbClr val="203458"/>
                </a:solidFill>
                <a:latin typeface="Trebuchet MS"/>
                <a:cs typeface="Trebuchet MS"/>
              </a:rPr>
              <a:t>local</a:t>
            </a:r>
            <a:r>
              <a:rPr sz="3650" spc="-135" dirty="0">
                <a:solidFill>
                  <a:srgbClr val="203458"/>
                </a:solidFill>
                <a:latin typeface="Trebuchet MS"/>
                <a:cs typeface="Trebuchet MS"/>
              </a:rPr>
              <a:t> </a:t>
            </a:r>
            <a:r>
              <a:rPr sz="3650" spc="-200" dirty="0">
                <a:solidFill>
                  <a:srgbClr val="203458"/>
                </a:solidFill>
                <a:latin typeface="Trebuchet MS"/>
                <a:cs typeface="Trebuchet MS"/>
              </a:rPr>
              <a:t>authority,</a:t>
            </a:r>
            <a:r>
              <a:rPr sz="3650" spc="-114" dirty="0">
                <a:solidFill>
                  <a:srgbClr val="203458"/>
                </a:solidFill>
                <a:latin typeface="Trebuchet MS"/>
                <a:cs typeface="Trebuchet MS"/>
              </a:rPr>
              <a:t> </a:t>
            </a:r>
            <a:r>
              <a:rPr sz="3650" dirty="0">
                <a:solidFill>
                  <a:srgbClr val="203458"/>
                </a:solidFill>
                <a:latin typeface="Trebuchet MS"/>
                <a:cs typeface="Trebuchet MS"/>
              </a:rPr>
              <a:t>Cafcass,</a:t>
            </a:r>
            <a:r>
              <a:rPr sz="3650" spc="-135" dirty="0">
                <a:solidFill>
                  <a:srgbClr val="203458"/>
                </a:solidFill>
                <a:latin typeface="Trebuchet MS"/>
                <a:cs typeface="Trebuchet MS"/>
              </a:rPr>
              <a:t> </a:t>
            </a:r>
            <a:r>
              <a:rPr sz="3650" spc="-10" dirty="0">
                <a:solidFill>
                  <a:srgbClr val="203458"/>
                </a:solidFill>
                <a:latin typeface="Trebuchet MS"/>
                <a:cs typeface="Trebuchet MS"/>
              </a:rPr>
              <a:t>Child</a:t>
            </a:r>
            <a:r>
              <a:rPr sz="3650" spc="-145" dirty="0">
                <a:solidFill>
                  <a:srgbClr val="203458"/>
                </a:solidFill>
                <a:latin typeface="Trebuchet MS"/>
                <a:cs typeface="Trebuchet MS"/>
              </a:rPr>
              <a:t> </a:t>
            </a:r>
            <a:r>
              <a:rPr sz="3650" spc="-25" dirty="0">
                <a:solidFill>
                  <a:srgbClr val="203458"/>
                </a:solidFill>
                <a:latin typeface="Trebuchet MS"/>
                <a:cs typeface="Trebuchet MS"/>
              </a:rPr>
              <a:t>Maintenance</a:t>
            </a:r>
            <a:r>
              <a:rPr sz="3650" spc="-135" dirty="0">
                <a:solidFill>
                  <a:srgbClr val="203458"/>
                </a:solidFill>
                <a:latin typeface="Trebuchet MS"/>
                <a:cs typeface="Trebuchet MS"/>
              </a:rPr>
              <a:t> </a:t>
            </a:r>
            <a:r>
              <a:rPr sz="3650" spc="110" dirty="0">
                <a:solidFill>
                  <a:srgbClr val="203458"/>
                </a:solidFill>
                <a:latin typeface="Trebuchet MS"/>
                <a:cs typeface="Trebuchet MS"/>
              </a:rPr>
              <a:t>(CMS) </a:t>
            </a:r>
            <a:r>
              <a:rPr sz="3650" spc="-105" dirty="0">
                <a:solidFill>
                  <a:srgbClr val="203458"/>
                </a:solidFill>
                <a:latin typeface="Trebuchet MS"/>
                <a:cs typeface="Trebuchet MS"/>
              </a:rPr>
              <a:t>Professionals:</a:t>
            </a:r>
            <a:r>
              <a:rPr sz="3650" spc="-65" dirty="0">
                <a:solidFill>
                  <a:srgbClr val="203458"/>
                </a:solidFill>
                <a:latin typeface="Trebuchet MS"/>
                <a:cs typeface="Trebuchet MS"/>
              </a:rPr>
              <a:t> </a:t>
            </a:r>
            <a:r>
              <a:rPr sz="3650" spc="-155" dirty="0">
                <a:solidFill>
                  <a:srgbClr val="203458"/>
                </a:solidFill>
                <a:latin typeface="Trebuchet MS"/>
                <a:cs typeface="Trebuchet MS"/>
              </a:rPr>
              <a:t>solicitors,</a:t>
            </a:r>
            <a:r>
              <a:rPr sz="3650" spc="-65" dirty="0">
                <a:solidFill>
                  <a:srgbClr val="203458"/>
                </a:solidFill>
                <a:latin typeface="Trebuchet MS"/>
                <a:cs typeface="Trebuchet MS"/>
              </a:rPr>
              <a:t> </a:t>
            </a:r>
            <a:r>
              <a:rPr sz="3650" spc="-160" dirty="0">
                <a:solidFill>
                  <a:srgbClr val="203458"/>
                </a:solidFill>
                <a:latin typeface="Trebuchet MS"/>
                <a:cs typeface="Trebuchet MS"/>
              </a:rPr>
              <a:t>barristers,</a:t>
            </a:r>
            <a:r>
              <a:rPr sz="3650" spc="-70" dirty="0">
                <a:solidFill>
                  <a:srgbClr val="203458"/>
                </a:solidFill>
                <a:latin typeface="Trebuchet MS"/>
                <a:cs typeface="Trebuchet MS"/>
              </a:rPr>
              <a:t> </a:t>
            </a:r>
            <a:r>
              <a:rPr sz="3650" spc="-135" dirty="0">
                <a:solidFill>
                  <a:srgbClr val="203458"/>
                </a:solidFill>
                <a:latin typeface="Trebuchet MS"/>
                <a:cs typeface="Trebuchet MS"/>
              </a:rPr>
              <a:t>mediators,</a:t>
            </a:r>
            <a:r>
              <a:rPr sz="3650" spc="-65" dirty="0">
                <a:solidFill>
                  <a:srgbClr val="203458"/>
                </a:solidFill>
                <a:latin typeface="Trebuchet MS"/>
                <a:cs typeface="Trebuchet MS"/>
              </a:rPr>
              <a:t> </a:t>
            </a:r>
            <a:r>
              <a:rPr sz="3650" spc="-150" dirty="0">
                <a:solidFill>
                  <a:srgbClr val="203458"/>
                </a:solidFill>
                <a:latin typeface="Trebuchet MS"/>
                <a:cs typeface="Trebuchet MS"/>
              </a:rPr>
              <a:t>arbitrators,</a:t>
            </a:r>
            <a:r>
              <a:rPr sz="3650" spc="-70" dirty="0">
                <a:solidFill>
                  <a:srgbClr val="203458"/>
                </a:solidFill>
                <a:latin typeface="Trebuchet MS"/>
                <a:cs typeface="Trebuchet MS"/>
              </a:rPr>
              <a:t> </a:t>
            </a:r>
            <a:r>
              <a:rPr sz="3650" spc="-10" dirty="0">
                <a:solidFill>
                  <a:srgbClr val="203458"/>
                </a:solidFill>
                <a:latin typeface="Trebuchet MS"/>
                <a:cs typeface="Trebuchet MS"/>
              </a:rPr>
              <a:t>judges</a:t>
            </a:r>
            <a:endParaRPr sz="3650">
              <a:latin typeface="Trebuchet MS"/>
              <a:cs typeface="Trebuchet MS"/>
            </a:endParaRPr>
          </a:p>
          <a:p>
            <a:pPr marL="12700" marR="4696460">
              <a:lnSpc>
                <a:spcPct val="137000"/>
              </a:lnSpc>
            </a:pPr>
            <a:r>
              <a:rPr sz="3650" spc="-35" dirty="0">
                <a:solidFill>
                  <a:srgbClr val="203458"/>
                </a:solidFill>
                <a:latin typeface="Trebuchet MS"/>
                <a:cs typeface="Trebuchet MS"/>
              </a:rPr>
              <a:t>Service</a:t>
            </a:r>
            <a:r>
              <a:rPr sz="3650" spc="-190" dirty="0">
                <a:solidFill>
                  <a:srgbClr val="203458"/>
                </a:solidFill>
                <a:latin typeface="Trebuchet MS"/>
                <a:cs typeface="Trebuchet MS"/>
              </a:rPr>
              <a:t> </a:t>
            </a:r>
            <a:r>
              <a:rPr sz="3650" spc="-135" dirty="0">
                <a:solidFill>
                  <a:srgbClr val="203458"/>
                </a:solidFill>
                <a:latin typeface="Trebuchet MS"/>
                <a:cs typeface="Trebuchet MS"/>
              </a:rPr>
              <a:t>providers:</a:t>
            </a:r>
            <a:r>
              <a:rPr sz="3650" spc="-140" dirty="0">
                <a:solidFill>
                  <a:srgbClr val="203458"/>
                </a:solidFill>
                <a:latin typeface="Trebuchet MS"/>
                <a:cs typeface="Trebuchet MS"/>
              </a:rPr>
              <a:t> </a:t>
            </a:r>
            <a:r>
              <a:rPr sz="3650" spc="-125" dirty="0">
                <a:solidFill>
                  <a:srgbClr val="203458"/>
                </a:solidFill>
                <a:latin typeface="Trebuchet MS"/>
                <a:cs typeface="Trebuchet MS"/>
              </a:rPr>
              <a:t>e.g.</a:t>
            </a:r>
            <a:r>
              <a:rPr sz="3650" spc="-150" dirty="0">
                <a:solidFill>
                  <a:srgbClr val="203458"/>
                </a:solidFill>
                <a:latin typeface="Trebuchet MS"/>
                <a:cs typeface="Trebuchet MS"/>
              </a:rPr>
              <a:t> </a:t>
            </a:r>
            <a:r>
              <a:rPr sz="3650" dirty="0">
                <a:solidFill>
                  <a:srgbClr val="203458"/>
                </a:solidFill>
                <a:latin typeface="Trebuchet MS"/>
                <a:cs typeface="Trebuchet MS"/>
              </a:rPr>
              <a:t>care</a:t>
            </a:r>
            <a:r>
              <a:rPr sz="3650" spc="-160" dirty="0">
                <a:solidFill>
                  <a:srgbClr val="203458"/>
                </a:solidFill>
                <a:latin typeface="Trebuchet MS"/>
                <a:cs typeface="Trebuchet MS"/>
              </a:rPr>
              <a:t> </a:t>
            </a:r>
            <a:r>
              <a:rPr sz="3650" spc="-40" dirty="0">
                <a:solidFill>
                  <a:srgbClr val="203458"/>
                </a:solidFill>
                <a:latin typeface="Trebuchet MS"/>
                <a:cs typeface="Trebuchet MS"/>
              </a:rPr>
              <a:t>agencies,</a:t>
            </a:r>
            <a:r>
              <a:rPr sz="3650" spc="-160" dirty="0">
                <a:solidFill>
                  <a:srgbClr val="203458"/>
                </a:solidFill>
                <a:latin typeface="Trebuchet MS"/>
                <a:cs typeface="Trebuchet MS"/>
              </a:rPr>
              <a:t> </a:t>
            </a:r>
            <a:r>
              <a:rPr sz="3650" spc="-105" dirty="0">
                <a:solidFill>
                  <a:srgbClr val="203458"/>
                </a:solidFill>
                <a:latin typeface="Trebuchet MS"/>
                <a:cs typeface="Trebuchet MS"/>
              </a:rPr>
              <a:t>schools,</a:t>
            </a:r>
            <a:r>
              <a:rPr sz="3650" spc="-160" dirty="0">
                <a:solidFill>
                  <a:srgbClr val="203458"/>
                </a:solidFill>
                <a:latin typeface="Trebuchet MS"/>
                <a:cs typeface="Trebuchet MS"/>
              </a:rPr>
              <a:t> </a:t>
            </a:r>
            <a:r>
              <a:rPr sz="3650" spc="-25" dirty="0">
                <a:solidFill>
                  <a:srgbClr val="203458"/>
                </a:solidFill>
                <a:latin typeface="Trebuchet MS"/>
                <a:cs typeface="Trebuchet MS"/>
              </a:rPr>
              <a:t>NHS </a:t>
            </a:r>
            <a:r>
              <a:rPr sz="3650" spc="-160" dirty="0">
                <a:solidFill>
                  <a:srgbClr val="203458"/>
                </a:solidFill>
                <a:latin typeface="Trebuchet MS"/>
                <a:cs typeface="Trebuchet MS"/>
              </a:rPr>
              <a:t>Family</a:t>
            </a:r>
            <a:r>
              <a:rPr sz="3650" spc="-105" dirty="0">
                <a:solidFill>
                  <a:srgbClr val="203458"/>
                </a:solidFill>
                <a:latin typeface="Trebuchet MS"/>
                <a:cs typeface="Trebuchet MS"/>
              </a:rPr>
              <a:t> </a:t>
            </a:r>
            <a:r>
              <a:rPr sz="3650" spc="-10" dirty="0">
                <a:solidFill>
                  <a:srgbClr val="203458"/>
                </a:solidFill>
                <a:latin typeface="Trebuchet MS"/>
                <a:cs typeface="Trebuchet MS"/>
              </a:rPr>
              <a:t>friends</a:t>
            </a:r>
            <a:endParaRPr sz="3650">
              <a:latin typeface="Trebuchet MS"/>
              <a:cs typeface="Trebuchet MS"/>
            </a:endParaRPr>
          </a:p>
          <a:p>
            <a:pPr marL="12700">
              <a:lnSpc>
                <a:spcPct val="100000"/>
              </a:lnSpc>
              <a:spcBef>
                <a:spcPts val="1614"/>
              </a:spcBef>
            </a:pPr>
            <a:r>
              <a:rPr sz="3650" spc="-20" dirty="0">
                <a:solidFill>
                  <a:srgbClr val="203458"/>
                </a:solidFill>
                <a:latin typeface="Trebuchet MS"/>
                <a:cs typeface="Trebuchet MS"/>
              </a:rPr>
              <a:t>Pets</a:t>
            </a:r>
            <a:endParaRPr sz="3650">
              <a:latin typeface="Trebuchet MS"/>
              <a:cs typeface="Trebuchet MS"/>
            </a:endParaRPr>
          </a:p>
        </p:txBody>
      </p:sp>
      <p:sp>
        <p:nvSpPr>
          <p:cNvPr id="15" name="object 1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6" name="object 1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ctrTitle"/>
          </p:nvPr>
        </p:nvSpPr>
        <p:spPr>
          <a:prstGeom prst="rect">
            <a:avLst/>
          </a:prstGeom>
        </p:spPr>
        <p:txBody>
          <a:bodyPr vert="horz" wrap="square" lIns="0" tIns="12700" rIns="0" bIns="0" rtlCol="0">
            <a:spAutoFit/>
          </a:bodyPr>
          <a:lstStyle/>
          <a:p>
            <a:pPr marL="12700">
              <a:lnSpc>
                <a:spcPct val="100000"/>
              </a:lnSpc>
              <a:spcBef>
                <a:spcPts val="100"/>
              </a:spcBef>
            </a:pPr>
            <a:r>
              <a:rPr dirty="0">
                <a:solidFill>
                  <a:srgbClr val="E65385"/>
                </a:solidFill>
              </a:rPr>
              <a:t>WHAT</a:t>
            </a:r>
            <a:r>
              <a:rPr spc="-425" dirty="0">
                <a:solidFill>
                  <a:srgbClr val="E65385"/>
                </a:solidFill>
              </a:rPr>
              <a:t> </a:t>
            </a:r>
            <a:r>
              <a:rPr spc="409" dirty="0">
                <a:solidFill>
                  <a:srgbClr val="E65385"/>
                </a:solidFill>
              </a:rPr>
              <a:t>IS</a:t>
            </a:r>
            <a:r>
              <a:rPr spc="-425" dirty="0">
                <a:solidFill>
                  <a:srgbClr val="E65385"/>
                </a:solidFill>
              </a:rPr>
              <a:t> </a:t>
            </a:r>
            <a:r>
              <a:rPr spc="380" dirty="0"/>
              <a:t>A</a:t>
            </a:r>
            <a:r>
              <a:rPr spc="-425" dirty="0"/>
              <a:t> </a:t>
            </a:r>
            <a:r>
              <a:rPr spc="155" dirty="0"/>
              <a:t>FAMILY?</a:t>
            </a:r>
          </a:p>
        </p:txBody>
      </p:sp>
      <p:pic>
        <p:nvPicPr>
          <p:cNvPr id="3" name="object 3"/>
          <p:cNvPicPr/>
          <p:nvPr/>
        </p:nvPicPr>
        <p:blipFill>
          <a:blip r:embed="rId2" cstate="print"/>
          <a:stretch>
            <a:fillRect/>
          </a:stretch>
        </p:blipFill>
        <p:spPr>
          <a:xfrm>
            <a:off x="1485899" y="2755769"/>
            <a:ext cx="142875" cy="142874"/>
          </a:xfrm>
          <a:prstGeom prst="rect">
            <a:avLst/>
          </a:prstGeom>
        </p:spPr>
      </p:pic>
      <p:sp>
        <p:nvSpPr>
          <p:cNvPr id="4" name="object 4"/>
          <p:cNvSpPr txBox="1"/>
          <p:nvPr/>
        </p:nvSpPr>
        <p:spPr>
          <a:xfrm>
            <a:off x="1825476" y="2476464"/>
            <a:ext cx="7616190" cy="596900"/>
          </a:xfrm>
          <a:prstGeom prst="rect">
            <a:avLst/>
          </a:prstGeom>
        </p:spPr>
        <p:txBody>
          <a:bodyPr vert="horz" wrap="square" lIns="0" tIns="12700" rIns="0" bIns="0" rtlCol="0">
            <a:spAutoFit/>
          </a:bodyPr>
          <a:lstStyle/>
          <a:p>
            <a:pPr marL="12700">
              <a:lnSpc>
                <a:spcPct val="100000"/>
              </a:lnSpc>
              <a:spcBef>
                <a:spcPts val="100"/>
              </a:spcBef>
            </a:pPr>
            <a:r>
              <a:rPr sz="3750" spc="-65" dirty="0">
                <a:solidFill>
                  <a:srgbClr val="203458"/>
                </a:solidFill>
                <a:latin typeface="Trebuchet MS"/>
                <a:cs typeface="Trebuchet MS"/>
              </a:rPr>
              <a:t>How</a:t>
            </a:r>
            <a:r>
              <a:rPr sz="3750" spc="-155" dirty="0">
                <a:solidFill>
                  <a:srgbClr val="203458"/>
                </a:solidFill>
                <a:latin typeface="Trebuchet MS"/>
                <a:cs typeface="Trebuchet MS"/>
              </a:rPr>
              <a:t> </a:t>
            </a:r>
            <a:r>
              <a:rPr sz="3750" dirty="0">
                <a:solidFill>
                  <a:srgbClr val="203458"/>
                </a:solidFill>
                <a:latin typeface="Trebuchet MS"/>
                <a:cs typeface="Trebuchet MS"/>
              </a:rPr>
              <a:t>do</a:t>
            </a:r>
            <a:r>
              <a:rPr sz="3750" spc="-130" dirty="0">
                <a:solidFill>
                  <a:srgbClr val="203458"/>
                </a:solidFill>
                <a:latin typeface="Trebuchet MS"/>
                <a:cs typeface="Trebuchet MS"/>
              </a:rPr>
              <a:t> </a:t>
            </a:r>
            <a:r>
              <a:rPr sz="3750" spc="-110" dirty="0">
                <a:solidFill>
                  <a:srgbClr val="203458"/>
                </a:solidFill>
                <a:latin typeface="Trebuchet MS"/>
                <a:cs typeface="Trebuchet MS"/>
              </a:rPr>
              <a:t>you</a:t>
            </a:r>
            <a:r>
              <a:rPr sz="3750" spc="-130" dirty="0">
                <a:solidFill>
                  <a:srgbClr val="203458"/>
                </a:solidFill>
                <a:latin typeface="Trebuchet MS"/>
                <a:cs typeface="Trebuchet MS"/>
              </a:rPr>
              <a:t> </a:t>
            </a:r>
            <a:r>
              <a:rPr sz="3750" spc="-75" dirty="0">
                <a:solidFill>
                  <a:srgbClr val="203458"/>
                </a:solidFill>
                <a:latin typeface="Trebuchet MS"/>
                <a:cs typeface="Trebuchet MS"/>
              </a:rPr>
              <a:t>define</a:t>
            </a:r>
            <a:r>
              <a:rPr sz="3750" spc="-130" dirty="0">
                <a:solidFill>
                  <a:srgbClr val="203458"/>
                </a:solidFill>
                <a:latin typeface="Trebuchet MS"/>
                <a:cs typeface="Trebuchet MS"/>
              </a:rPr>
              <a:t> </a:t>
            </a:r>
            <a:r>
              <a:rPr sz="3750" spc="-150" dirty="0">
                <a:solidFill>
                  <a:srgbClr val="203458"/>
                </a:solidFill>
                <a:latin typeface="Trebuchet MS"/>
                <a:cs typeface="Trebuchet MS"/>
              </a:rPr>
              <a:t>the</a:t>
            </a:r>
            <a:r>
              <a:rPr sz="3750" spc="-125" dirty="0">
                <a:solidFill>
                  <a:srgbClr val="203458"/>
                </a:solidFill>
                <a:latin typeface="Trebuchet MS"/>
                <a:cs typeface="Trebuchet MS"/>
              </a:rPr>
              <a:t> </a:t>
            </a:r>
            <a:r>
              <a:rPr sz="3750" spc="-229" dirty="0">
                <a:solidFill>
                  <a:srgbClr val="203458"/>
                </a:solidFill>
                <a:latin typeface="Trebuchet MS"/>
                <a:cs typeface="Trebuchet MS"/>
              </a:rPr>
              <a:t>term</a:t>
            </a:r>
            <a:r>
              <a:rPr sz="3750" spc="-120" dirty="0">
                <a:solidFill>
                  <a:srgbClr val="203458"/>
                </a:solidFill>
                <a:latin typeface="Trebuchet MS"/>
                <a:cs typeface="Trebuchet MS"/>
              </a:rPr>
              <a:t> </a:t>
            </a:r>
            <a:r>
              <a:rPr sz="3750" spc="-150" dirty="0">
                <a:solidFill>
                  <a:srgbClr val="203458"/>
                </a:solidFill>
                <a:latin typeface="Trebuchet MS"/>
                <a:cs typeface="Trebuchet MS"/>
              </a:rPr>
              <a:t>“family”?</a:t>
            </a:r>
            <a:endParaRPr sz="3750">
              <a:latin typeface="Trebuchet MS"/>
              <a:cs typeface="Trebuchet MS"/>
            </a:endParaRPr>
          </a:p>
        </p:txBody>
      </p:sp>
      <p:sp>
        <p:nvSpPr>
          <p:cNvPr id="5" name="object 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7" name="object 7"/>
          <p:cNvPicPr/>
          <p:nvPr/>
        </p:nvPicPr>
        <p:blipFill>
          <a:blip r:embed="rId3" cstate="print"/>
          <a:stretch>
            <a:fillRect/>
          </a:stretch>
        </p:blipFill>
        <p:spPr>
          <a:xfrm>
            <a:off x="1348574" y="3577652"/>
            <a:ext cx="9686924" cy="542924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114" dirty="0">
                <a:solidFill>
                  <a:srgbClr val="E65385"/>
                </a:solidFill>
              </a:rPr>
              <a:t>DEFINING:</a:t>
            </a:r>
            <a:r>
              <a:rPr spc="-409" dirty="0">
                <a:solidFill>
                  <a:srgbClr val="E65385"/>
                </a:solidFill>
              </a:rPr>
              <a:t> </a:t>
            </a:r>
            <a:r>
              <a:rPr spc="-395" dirty="0"/>
              <a:t>THE</a:t>
            </a:r>
            <a:r>
              <a:rPr spc="-370" dirty="0"/>
              <a:t> </a:t>
            </a:r>
            <a:r>
              <a:rPr spc="125" dirty="0"/>
              <a:t>FAMILY</a:t>
            </a:r>
          </a:p>
        </p:txBody>
      </p:sp>
      <p:pic>
        <p:nvPicPr>
          <p:cNvPr id="4" name="object 4"/>
          <p:cNvPicPr/>
          <p:nvPr/>
        </p:nvPicPr>
        <p:blipFill>
          <a:blip r:embed="rId2" cstate="print"/>
          <a:stretch>
            <a:fillRect/>
          </a:stretch>
        </p:blipFill>
        <p:spPr>
          <a:xfrm>
            <a:off x="1485899" y="2755769"/>
            <a:ext cx="142875" cy="142874"/>
          </a:xfrm>
          <a:prstGeom prst="rect">
            <a:avLst/>
          </a:prstGeom>
        </p:spPr>
      </p:pic>
      <p:pic>
        <p:nvPicPr>
          <p:cNvPr id="5" name="object 5"/>
          <p:cNvPicPr/>
          <p:nvPr/>
        </p:nvPicPr>
        <p:blipFill>
          <a:blip r:embed="rId2" cstate="print"/>
          <a:stretch>
            <a:fillRect/>
          </a:stretch>
        </p:blipFill>
        <p:spPr>
          <a:xfrm>
            <a:off x="1485899" y="3536819"/>
            <a:ext cx="142875" cy="142874"/>
          </a:xfrm>
          <a:prstGeom prst="rect">
            <a:avLst/>
          </a:prstGeom>
        </p:spPr>
      </p:pic>
      <p:pic>
        <p:nvPicPr>
          <p:cNvPr id="6" name="object 6"/>
          <p:cNvPicPr/>
          <p:nvPr/>
        </p:nvPicPr>
        <p:blipFill>
          <a:blip r:embed="rId2" cstate="print"/>
          <a:stretch>
            <a:fillRect/>
          </a:stretch>
        </p:blipFill>
        <p:spPr>
          <a:xfrm>
            <a:off x="1485899" y="5098919"/>
            <a:ext cx="142875" cy="142874"/>
          </a:xfrm>
          <a:prstGeom prst="rect">
            <a:avLst/>
          </a:prstGeom>
        </p:spPr>
      </p:pic>
      <p:pic>
        <p:nvPicPr>
          <p:cNvPr id="7" name="object 7"/>
          <p:cNvPicPr/>
          <p:nvPr/>
        </p:nvPicPr>
        <p:blipFill>
          <a:blip r:embed="rId2" cstate="print"/>
          <a:stretch>
            <a:fillRect/>
          </a:stretch>
        </p:blipFill>
        <p:spPr>
          <a:xfrm>
            <a:off x="1485899" y="6661019"/>
            <a:ext cx="142875" cy="142874"/>
          </a:xfrm>
          <a:prstGeom prst="rect">
            <a:avLst/>
          </a:prstGeom>
        </p:spPr>
      </p:pic>
      <p:pic>
        <p:nvPicPr>
          <p:cNvPr id="8" name="object 8"/>
          <p:cNvPicPr/>
          <p:nvPr/>
        </p:nvPicPr>
        <p:blipFill>
          <a:blip r:embed="rId3" cstate="print"/>
          <a:stretch>
            <a:fillRect/>
          </a:stretch>
        </p:blipFill>
        <p:spPr>
          <a:xfrm>
            <a:off x="2290762" y="7437306"/>
            <a:ext cx="152400" cy="152399"/>
          </a:xfrm>
          <a:prstGeom prst="rect">
            <a:avLst/>
          </a:prstGeom>
        </p:spPr>
      </p:pic>
      <p:pic>
        <p:nvPicPr>
          <p:cNvPr id="9" name="object 9"/>
          <p:cNvPicPr/>
          <p:nvPr/>
        </p:nvPicPr>
        <p:blipFill>
          <a:blip r:embed="rId4" cstate="print"/>
          <a:stretch>
            <a:fillRect/>
          </a:stretch>
        </p:blipFill>
        <p:spPr>
          <a:xfrm>
            <a:off x="2290762" y="8218356"/>
            <a:ext cx="152400" cy="152399"/>
          </a:xfrm>
          <a:prstGeom prst="rect">
            <a:avLst/>
          </a:prstGeom>
        </p:spPr>
      </p:pic>
      <p:pic>
        <p:nvPicPr>
          <p:cNvPr id="10" name="object 10"/>
          <p:cNvPicPr/>
          <p:nvPr/>
        </p:nvPicPr>
        <p:blipFill>
          <a:blip r:embed="rId3" cstate="print"/>
          <a:stretch>
            <a:fillRect/>
          </a:stretch>
        </p:blipFill>
        <p:spPr>
          <a:xfrm>
            <a:off x="2290762" y="8999406"/>
            <a:ext cx="152400" cy="152399"/>
          </a:xfrm>
          <a:prstGeom prst="rect">
            <a:avLst/>
          </a:prstGeom>
        </p:spPr>
      </p:pic>
      <p:sp>
        <p:nvSpPr>
          <p:cNvPr id="11" name="object 11"/>
          <p:cNvSpPr txBox="1"/>
          <p:nvPr/>
        </p:nvSpPr>
        <p:spPr>
          <a:xfrm>
            <a:off x="1825476" y="2266800"/>
            <a:ext cx="15189835" cy="7054850"/>
          </a:xfrm>
          <a:prstGeom prst="rect">
            <a:avLst/>
          </a:prstGeom>
        </p:spPr>
        <p:txBody>
          <a:bodyPr vert="horz" wrap="square" lIns="0" tIns="12065" rIns="0" bIns="0" rtlCol="0">
            <a:spAutoFit/>
          </a:bodyPr>
          <a:lstStyle/>
          <a:p>
            <a:pPr marL="12700" marR="5080">
              <a:lnSpc>
                <a:spcPct val="136700"/>
              </a:lnSpc>
              <a:spcBef>
                <a:spcPts val="95"/>
              </a:spcBef>
            </a:pPr>
            <a:r>
              <a:rPr sz="3750" spc="-145" dirty="0">
                <a:solidFill>
                  <a:srgbClr val="203458"/>
                </a:solidFill>
                <a:latin typeface="Trebuchet MS"/>
                <a:cs typeface="Trebuchet MS"/>
              </a:rPr>
              <a:t>Notoriously</a:t>
            </a:r>
            <a:r>
              <a:rPr sz="3750" spc="-110" dirty="0">
                <a:solidFill>
                  <a:srgbClr val="203458"/>
                </a:solidFill>
                <a:latin typeface="Trebuchet MS"/>
                <a:cs typeface="Trebuchet MS"/>
              </a:rPr>
              <a:t> </a:t>
            </a:r>
            <a:r>
              <a:rPr sz="3750" spc="-145" dirty="0">
                <a:solidFill>
                  <a:srgbClr val="203458"/>
                </a:solidFill>
                <a:latin typeface="Trebuchet MS"/>
                <a:cs typeface="Trebuchet MS"/>
              </a:rPr>
              <a:t>difficult</a:t>
            </a:r>
            <a:r>
              <a:rPr sz="3750" spc="-114" dirty="0">
                <a:solidFill>
                  <a:srgbClr val="203458"/>
                </a:solidFill>
                <a:latin typeface="Trebuchet MS"/>
                <a:cs typeface="Trebuchet MS"/>
              </a:rPr>
              <a:t> </a:t>
            </a:r>
            <a:r>
              <a:rPr sz="3750" spc="-80" dirty="0">
                <a:solidFill>
                  <a:srgbClr val="203458"/>
                </a:solidFill>
                <a:latin typeface="Trebuchet MS"/>
                <a:cs typeface="Trebuchet MS"/>
              </a:rPr>
              <a:t>to</a:t>
            </a:r>
            <a:r>
              <a:rPr sz="3750" spc="-110" dirty="0">
                <a:solidFill>
                  <a:srgbClr val="203458"/>
                </a:solidFill>
                <a:latin typeface="Trebuchet MS"/>
                <a:cs typeface="Trebuchet MS"/>
              </a:rPr>
              <a:t> </a:t>
            </a:r>
            <a:r>
              <a:rPr sz="3750" spc="-75" dirty="0">
                <a:solidFill>
                  <a:srgbClr val="203458"/>
                </a:solidFill>
                <a:latin typeface="Trebuchet MS"/>
                <a:cs typeface="Trebuchet MS"/>
              </a:rPr>
              <a:t>define</a:t>
            </a:r>
            <a:r>
              <a:rPr sz="3750" spc="-110" dirty="0">
                <a:solidFill>
                  <a:srgbClr val="203458"/>
                </a:solidFill>
                <a:latin typeface="Trebuchet MS"/>
                <a:cs typeface="Trebuchet MS"/>
              </a:rPr>
              <a:t> </a:t>
            </a:r>
            <a:r>
              <a:rPr sz="3750" spc="150" dirty="0">
                <a:solidFill>
                  <a:srgbClr val="203458"/>
                </a:solidFill>
                <a:latin typeface="Trebuchet MS"/>
                <a:cs typeface="Trebuchet MS"/>
              </a:rPr>
              <a:t>-</a:t>
            </a:r>
            <a:r>
              <a:rPr sz="3750" spc="-110" dirty="0">
                <a:solidFill>
                  <a:srgbClr val="203458"/>
                </a:solidFill>
                <a:latin typeface="Trebuchet MS"/>
                <a:cs typeface="Trebuchet MS"/>
              </a:rPr>
              <a:t> </a:t>
            </a:r>
            <a:r>
              <a:rPr sz="3750" dirty="0">
                <a:solidFill>
                  <a:srgbClr val="203458"/>
                </a:solidFill>
                <a:latin typeface="Trebuchet MS"/>
                <a:cs typeface="Trebuchet MS"/>
              </a:rPr>
              <a:t>changes</a:t>
            </a:r>
            <a:r>
              <a:rPr sz="3750" spc="-114" dirty="0">
                <a:solidFill>
                  <a:srgbClr val="203458"/>
                </a:solidFill>
                <a:latin typeface="Trebuchet MS"/>
                <a:cs typeface="Trebuchet MS"/>
              </a:rPr>
              <a:t> </a:t>
            </a:r>
            <a:r>
              <a:rPr sz="3750" spc="-185" dirty="0">
                <a:solidFill>
                  <a:srgbClr val="203458"/>
                </a:solidFill>
                <a:latin typeface="Trebuchet MS"/>
                <a:cs typeface="Trebuchet MS"/>
              </a:rPr>
              <a:t>with</a:t>
            </a:r>
            <a:r>
              <a:rPr sz="3750" spc="-110" dirty="0">
                <a:solidFill>
                  <a:srgbClr val="203458"/>
                </a:solidFill>
                <a:latin typeface="Trebuchet MS"/>
                <a:cs typeface="Trebuchet MS"/>
              </a:rPr>
              <a:t> </a:t>
            </a:r>
            <a:r>
              <a:rPr sz="3750" spc="-95" dirty="0">
                <a:solidFill>
                  <a:srgbClr val="203458"/>
                </a:solidFill>
                <a:latin typeface="Trebuchet MS"/>
                <a:cs typeface="Trebuchet MS"/>
              </a:rPr>
              <a:t>society</a:t>
            </a:r>
            <a:r>
              <a:rPr sz="3750" spc="-110" dirty="0">
                <a:solidFill>
                  <a:srgbClr val="203458"/>
                </a:solidFill>
                <a:latin typeface="Trebuchet MS"/>
                <a:cs typeface="Trebuchet MS"/>
              </a:rPr>
              <a:t> </a:t>
            </a:r>
            <a:r>
              <a:rPr sz="3750" dirty="0">
                <a:solidFill>
                  <a:srgbClr val="203458"/>
                </a:solidFill>
                <a:latin typeface="Trebuchet MS"/>
                <a:cs typeface="Trebuchet MS"/>
              </a:rPr>
              <a:t>and</a:t>
            </a:r>
            <a:r>
              <a:rPr sz="3750" spc="-110" dirty="0">
                <a:solidFill>
                  <a:srgbClr val="203458"/>
                </a:solidFill>
                <a:latin typeface="Trebuchet MS"/>
                <a:cs typeface="Trebuchet MS"/>
              </a:rPr>
              <a:t> </a:t>
            </a:r>
            <a:r>
              <a:rPr sz="3750" spc="-20" dirty="0">
                <a:solidFill>
                  <a:srgbClr val="203458"/>
                </a:solidFill>
                <a:latin typeface="Trebuchet MS"/>
                <a:cs typeface="Trebuchet MS"/>
              </a:rPr>
              <a:t>time </a:t>
            </a:r>
            <a:r>
              <a:rPr sz="3750" spc="-75" dirty="0">
                <a:solidFill>
                  <a:srgbClr val="203458"/>
                </a:solidFill>
                <a:latin typeface="Trebuchet MS"/>
                <a:cs typeface="Trebuchet MS"/>
              </a:rPr>
              <a:t>Stereotypical</a:t>
            </a:r>
            <a:r>
              <a:rPr sz="3750" spc="-195" dirty="0">
                <a:solidFill>
                  <a:srgbClr val="203458"/>
                </a:solidFill>
                <a:latin typeface="Trebuchet MS"/>
                <a:cs typeface="Trebuchet MS"/>
              </a:rPr>
              <a:t> </a:t>
            </a:r>
            <a:r>
              <a:rPr sz="3750" dirty="0">
                <a:solidFill>
                  <a:srgbClr val="203458"/>
                </a:solidFill>
                <a:latin typeface="Trebuchet MS"/>
                <a:cs typeface="Trebuchet MS"/>
              </a:rPr>
              <a:t>image</a:t>
            </a:r>
            <a:r>
              <a:rPr sz="3750" spc="-140" dirty="0">
                <a:solidFill>
                  <a:srgbClr val="203458"/>
                </a:solidFill>
                <a:latin typeface="Trebuchet MS"/>
                <a:cs typeface="Trebuchet MS"/>
              </a:rPr>
              <a:t> </a:t>
            </a:r>
            <a:r>
              <a:rPr sz="3750" dirty="0">
                <a:solidFill>
                  <a:srgbClr val="203458"/>
                </a:solidFill>
                <a:latin typeface="Trebuchet MS"/>
                <a:cs typeface="Trebuchet MS"/>
              </a:rPr>
              <a:t>of</a:t>
            </a:r>
            <a:r>
              <a:rPr sz="3750" spc="-140" dirty="0">
                <a:solidFill>
                  <a:srgbClr val="203458"/>
                </a:solidFill>
                <a:latin typeface="Trebuchet MS"/>
                <a:cs typeface="Trebuchet MS"/>
              </a:rPr>
              <a:t> </a:t>
            </a:r>
            <a:r>
              <a:rPr sz="3750" spc="-150" dirty="0">
                <a:solidFill>
                  <a:srgbClr val="203458"/>
                </a:solidFill>
                <a:latin typeface="Trebuchet MS"/>
                <a:cs typeface="Trebuchet MS"/>
              </a:rPr>
              <a:t>the</a:t>
            </a:r>
            <a:r>
              <a:rPr sz="3750" spc="-130" dirty="0">
                <a:solidFill>
                  <a:srgbClr val="203458"/>
                </a:solidFill>
                <a:latin typeface="Trebuchet MS"/>
                <a:cs typeface="Trebuchet MS"/>
              </a:rPr>
              <a:t> </a:t>
            </a:r>
            <a:r>
              <a:rPr sz="3750" spc="-55" dirty="0">
                <a:solidFill>
                  <a:srgbClr val="203458"/>
                </a:solidFill>
                <a:latin typeface="Trebuchet MS"/>
                <a:cs typeface="Trebuchet MS"/>
              </a:rPr>
              <a:t>ideal</a:t>
            </a:r>
            <a:r>
              <a:rPr sz="3750" spc="-140" dirty="0">
                <a:solidFill>
                  <a:srgbClr val="203458"/>
                </a:solidFill>
                <a:latin typeface="Trebuchet MS"/>
                <a:cs typeface="Trebuchet MS"/>
              </a:rPr>
              <a:t> </a:t>
            </a:r>
            <a:r>
              <a:rPr sz="3750" spc="-175" dirty="0">
                <a:solidFill>
                  <a:srgbClr val="203458"/>
                </a:solidFill>
                <a:latin typeface="Trebuchet MS"/>
                <a:cs typeface="Trebuchet MS"/>
              </a:rPr>
              <a:t>family</a:t>
            </a:r>
            <a:r>
              <a:rPr sz="3750" spc="-120" dirty="0">
                <a:solidFill>
                  <a:srgbClr val="203458"/>
                </a:solidFill>
                <a:latin typeface="Trebuchet MS"/>
                <a:cs typeface="Trebuchet MS"/>
              </a:rPr>
              <a:t> </a:t>
            </a:r>
            <a:r>
              <a:rPr sz="3750" spc="150" dirty="0">
                <a:solidFill>
                  <a:srgbClr val="203458"/>
                </a:solidFill>
                <a:latin typeface="Trebuchet MS"/>
                <a:cs typeface="Trebuchet MS"/>
              </a:rPr>
              <a:t>-</a:t>
            </a:r>
            <a:r>
              <a:rPr sz="3750" spc="-140" dirty="0">
                <a:solidFill>
                  <a:srgbClr val="203458"/>
                </a:solidFill>
                <a:latin typeface="Trebuchet MS"/>
                <a:cs typeface="Trebuchet MS"/>
              </a:rPr>
              <a:t> </a:t>
            </a:r>
            <a:r>
              <a:rPr sz="3750" spc="-135" dirty="0">
                <a:solidFill>
                  <a:srgbClr val="203458"/>
                </a:solidFill>
                <a:latin typeface="Trebuchet MS"/>
                <a:cs typeface="Trebuchet MS"/>
              </a:rPr>
              <a:t>many</a:t>
            </a:r>
            <a:r>
              <a:rPr sz="3750" spc="-140" dirty="0">
                <a:solidFill>
                  <a:srgbClr val="203458"/>
                </a:solidFill>
                <a:latin typeface="Trebuchet MS"/>
                <a:cs typeface="Trebuchet MS"/>
              </a:rPr>
              <a:t> </a:t>
            </a:r>
            <a:r>
              <a:rPr sz="3750" spc="-135" dirty="0">
                <a:solidFill>
                  <a:srgbClr val="203458"/>
                </a:solidFill>
                <a:latin typeface="Trebuchet MS"/>
                <a:cs typeface="Trebuchet MS"/>
              </a:rPr>
              <a:t>different</a:t>
            </a:r>
            <a:r>
              <a:rPr sz="3750" spc="-140" dirty="0">
                <a:solidFill>
                  <a:srgbClr val="203458"/>
                </a:solidFill>
                <a:latin typeface="Trebuchet MS"/>
                <a:cs typeface="Trebuchet MS"/>
              </a:rPr>
              <a:t> </a:t>
            </a:r>
            <a:r>
              <a:rPr sz="3750" spc="-175" dirty="0">
                <a:solidFill>
                  <a:srgbClr val="203458"/>
                </a:solidFill>
                <a:latin typeface="Trebuchet MS"/>
                <a:cs typeface="Trebuchet MS"/>
              </a:rPr>
              <a:t>family</a:t>
            </a:r>
            <a:r>
              <a:rPr sz="3750" spc="-114" dirty="0">
                <a:solidFill>
                  <a:srgbClr val="203458"/>
                </a:solidFill>
                <a:latin typeface="Trebuchet MS"/>
                <a:cs typeface="Trebuchet MS"/>
              </a:rPr>
              <a:t> </a:t>
            </a:r>
            <a:r>
              <a:rPr sz="3750" spc="-150" dirty="0">
                <a:solidFill>
                  <a:srgbClr val="203458"/>
                </a:solidFill>
                <a:latin typeface="Trebuchet MS"/>
                <a:cs typeface="Trebuchet MS"/>
              </a:rPr>
              <a:t>structures</a:t>
            </a:r>
            <a:r>
              <a:rPr sz="3750" spc="-135" dirty="0">
                <a:solidFill>
                  <a:srgbClr val="203458"/>
                </a:solidFill>
                <a:latin typeface="Trebuchet MS"/>
                <a:cs typeface="Trebuchet MS"/>
              </a:rPr>
              <a:t> </a:t>
            </a:r>
            <a:r>
              <a:rPr sz="3750" spc="100" dirty="0">
                <a:solidFill>
                  <a:srgbClr val="203458"/>
                </a:solidFill>
                <a:latin typeface="Trebuchet MS"/>
                <a:cs typeface="Trebuchet MS"/>
              </a:rPr>
              <a:t>- </a:t>
            </a:r>
            <a:r>
              <a:rPr sz="3750" dirty="0">
                <a:solidFill>
                  <a:srgbClr val="203458"/>
                </a:solidFill>
                <a:latin typeface="Trebuchet MS"/>
                <a:cs typeface="Trebuchet MS"/>
              </a:rPr>
              <a:t>no</a:t>
            </a:r>
            <a:r>
              <a:rPr sz="3750" spc="-170" dirty="0">
                <a:solidFill>
                  <a:srgbClr val="203458"/>
                </a:solidFill>
                <a:latin typeface="Trebuchet MS"/>
                <a:cs typeface="Trebuchet MS"/>
              </a:rPr>
              <a:t> </a:t>
            </a:r>
            <a:r>
              <a:rPr sz="3750" spc="-70" dirty="0">
                <a:solidFill>
                  <a:srgbClr val="203458"/>
                </a:solidFill>
                <a:latin typeface="Trebuchet MS"/>
                <a:cs typeface="Trebuchet MS"/>
              </a:rPr>
              <a:t>longer</a:t>
            </a:r>
            <a:r>
              <a:rPr sz="3750" spc="-140" dirty="0">
                <a:solidFill>
                  <a:srgbClr val="203458"/>
                </a:solidFill>
                <a:latin typeface="Trebuchet MS"/>
                <a:cs typeface="Trebuchet MS"/>
              </a:rPr>
              <a:t> </a:t>
            </a:r>
            <a:r>
              <a:rPr sz="3750" spc="-40" dirty="0">
                <a:solidFill>
                  <a:srgbClr val="203458"/>
                </a:solidFill>
                <a:latin typeface="Trebuchet MS"/>
                <a:cs typeface="Trebuchet MS"/>
              </a:rPr>
              <a:t>assume</a:t>
            </a:r>
            <a:r>
              <a:rPr sz="3750" spc="-135" dirty="0">
                <a:solidFill>
                  <a:srgbClr val="203458"/>
                </a:solidFill>
                <a:latin typeface="Trebuchet MS"/>
                <a:cs typeface="Trebuchet MS"/>
              </a:rPr>
              <a:t> </a:t>
            </a:r>
            <a:r>
              <a:rPr sz="3750" spc="155" dirty="0">
                <a:solidFill>
                  <a:srgbClr val="203458"/>
                </a:solidFill>
                <a:latin typeface="Trebuchet MS"/>
                <a:cs typeface="Trebuchet MS"/>
              </a:rPr>
              <a:t>a</a:t>
            </a:r>
            <a:r>
              <a:rPr sz="3750" spc="-135" dirty="0">
                <a:solidFill>
                  <a:srgbClr val="203458"/>
                </a:solidFill>
                <a:latin typeface="Trebuchet MS"/>
                <a:cs typeface="Trebuchet MS"/>
              </a:rPr>
              <a:t> </a:t>
            </a:r>
            <a:r>
              <a:rPr sz="3750" spc="-170" dirty="0">
                <a:solidFill>
                  <a:srgbClr val="203458"/>
                </a:solidFill>
                <a:latin typeface="Trebuchet MS"/>
                <a:cs typeface="Trebuchet MS"/>
              </a:rPr>
              <a:t>‘traditional</a:t>
            </a:r>
            <a:r>
              <a:rPr sz="3750" spc="-120" dirty="0">
                <a:solidFill>
                  <a:srgbClr val="203458"/>
                </a:solidFill>
                <a:latin typeface="Trebuchet MS"/>
                <a:cs typeface="Trebuchet MS"/>
              </a:rPr>
              <a:t> </a:t>
            </a:r>
            <a:r>
              <a:rPr sz="3750" spc="-95" dirty="0">
                <a:solidFill>
                  <a:srgbClr val="203458"/>
                </a:solidFill>
                <a:latin typeface="Trebuchet MS"/>
                <a:cs typeface="Trebuchet MS"/>
              </a:rPr>
              <a:t>nuclear</a:t>
            </a:r>
            <a:r>
              <a:rPr sz="3750" spc="-140" dirty="0">
                <a:solidFill>
                  <a:srgbClr val="203458"/>
                </a:solidFill>
                <a:latin typeface="Trebuchet MS"/>
                <a:cs typeface="Trebuchet MS"/>
              </a:rPr>
              <a:t> </a:t>
            </a:r>
            <a:r>
              <a:rPr sz="3750" spc="-240" dirty="0">
                <a:solidFill>
                  <a:srgbClr val="203458"/>
                </a:solidFill>
                <a:latin typeface="Trebuchet MS"/>
                <a:cs typeface="Trebuchet MS"/>
              </a:rPr>
              <a:t>family’</a:t>
            </a:r>
            <a:r>
              <a:rPr sz="3750" spc="-120" dirty="0">
                <a:solidFill>
                  <a:srgbClr val="203458"/>
                </a:solidFill>
                <a:latin typeface="Trebuchet MS"/>
                <a:cs typeface="Trebuchet MS"/>
              </a:rPr>
              <a:t> </a:t>
            </a:r>
            <a:r>
              <a:rPr sz="3750" spc="-100" dirty="0">
                <a:solidFill>
                  <a:srgbClr val="203458"/>
                </a:solidFill>
                <a:latin typeface="Trebuchet MS"/>
                <a:cs typeface="Trebuchet MS"/>
              </a:rPr>
              <a:t>(parents</a:t>
            </a:r>
            <a:r>
              <a:rPr sz="3750" spc="-135" dirty="0">
                <a:solidFill>
                  <a:srgbClr val="203458"/>
                </a:solidFill>
                <a:latin typeface="Trebuchet MS"/>
                <a:cs typeface="Trebuchet MS"/>
              </a:rPr>
              <a:t> </a:t>
            </a:r>
            <a:r>
              <a:rPr sz="3750" dirty="0">
                <a:solidFill>
                  <a:srgbClr val="203458"/>
                </a:solidFill>
                <a:latin typeface="Trebuchet MS"/>
                <a:cs typeface="Trebuchet MS"/>
              </a:rPr>
              <a:t>and</a:t>
            </a:r>
            <a:r>
              <a:rPr sz="3750" spc="-135" dirty="0">
                <a:solidFill>
                  <a:srgbClr val="203458"/>
                </a:solidFill>
                <a:latin typeface="Trebuchet MS"/>
                <a:cs typeface="Trebuchet MS"/>
              </a:rPr>
              <a:t> </a:t>
            </a:r>
            <a:r>
              <a:rPr sz="3750" spc="-10" dirty="0">
                <a:solidFill>
                  <a:srgbClr val="203458"/>
                </a:solidFill>
                <a:latin typeface="Trebuchet MS"/>
                <a:cs typeface="Trebuchet MS"/>
              </a:rPr>
              <a:t>dependents) </a:t>
            </a:r>
            <a:r>
              <a:rPr sz="3750" spc="-265" dirty="0">
                <a:solidFill>
                  <a:srgbClr val="203458"/>
                </a:solidFill>
                <a:latin typeface="Trebuchet MS"/>
                <a:cs typeface="Trebuchet MS"/>
              </a:rPr>
              <a:t>But,</a:t>
            </a:r>
            <a:r>
              <a:rPr sz="3750" spc="-120" dirty="0">
                <a:solidFill>
                  <a:srgbClr val="203458"/>
                </a:solidFill>
                <a:latin typeface="Trebuchet MS"/>
                <a:cs typeface="Trebuchet MS"/>
              </a:rPr>
              <a:t> </a:t>
            </a:r>
            <a:r>
              <a:rPr sz="3750" spc="-140" dirty="0">
                <a:solidFill>
                  <a:srgbClr val="203458"/>
                </a:solidFill>
                <a:latin typeface="Trebuchet MS"/>
                <a:cs typeface="Trebuchet MS"/>
              </a:rPr>
              <a:t>usually</a:t>
            </a:r>
            <a:r>
              <a:rPr sz="3750" spc="-130" dirty="0">
                <a:solidFill>
                  <a:srgbClr val="203458"/>
                </a:solidFill>
                <a:latin typeface="Trebuchet MS"/>
                <a:cs typeface="Trebuchet MS"/>
              </a:rPr>
              <a:t> </a:t>
            </a:r>
            <a:r>
              <a:rPr sz="3750" spc="-175" dirty="0">
                <a:solidFill>
                  <a:srgbClr val="203458"/>
                </a:solidFill>
                <a:latin typeface="Trebuchet MS"/>
                <a:cs typeface="Trebuchet MS"/>
              </a:rPr>
              <a:t>intervention</a:t>
            </a:r>
            <a:r>
              <a:rPr sz="3750" spc="-125" dirty="0">
                <a:solidFill>
                  <a:srgbClr val="203458"/>
                </a:solidFill>
                <a:latin typeface="Trebuchet MS"/>
                <a:cs typeface="Trebuchet MS"/>
              </a:rPr>
              <a:t> </a:t>
            </a:r>
            <a:r>
              <a:rPr sz="3750" dirty="0">
                <a:solidFill>
                  <a:srgbClr val="203458"/>
                </a:solidFill>
                <a:latin typeface="Trebuchet MS"/>
                <a:cs typeface="Trebuchet MS"/>
              </a:rPr>
              <a:t>of</a:t>
            </a:r>
            <a:r>
              <a:rPr sz="3750" spc="-120" dirty="0">
                <a:solidFill>
                  <a:srgbClr val="203458"/>
                </a:solidFill>
                <a:latin typeface="Trebuchet MS"/>
                <a:cs typeface="Trebuchet MS"/>
              </a:rPr>
              <a:t> </a:t>
            </a:r>
            <a:r>
              <a:rPr sz="3750" spc="-175" dirty="0">
                <a:solidFill>
                  <a:srgbClr val="203458"/>
                </a:solidFill>
                <a:latin typeface="Trebuchet MS"/>
                <a:cs typeface="Trebuchet MS"/>
              </a:rPr>
              <a:t>family</a:t>
            </a:r>
            <a:r>
              <a:rPr sz="3750" spc="-120" dirty="0">
                <a:solidFill>
                  <a:srgbClr val="203458"/>
                </a:solidFill>
                <a:latin typeface="Trebuchet MS"/>
                <a:cs typeface="Trebuchet MS"/>
              </a:rPr>
              <a:t> </a:t>
            </a:r>
            <a:r>
              <a:rPr sz="3750" dirty="0">
                <a:solidFill>
                  <a:srgbClr val="203458"/>
                </a:solidFill>
                <a:latin typeface="Trebuchet MS"/>
                <a:cs typeface="Trebuchet MS"/>
              </a:rPr>
              <a:t>and</a:t>
            </a:r>
            <a:r>
              <a:rPr sz="3750" spc="-125" dirty="0">
                <a:solidFill>
                  <a:srgbClr val="203458"/>
                </a:solidFill>
                <a:latin typeface="Trebuchet MS"/>
                <a:cs typeface="Trebuchet MS"/>
              </a:rPr>
              <a:t> </a:t>
            </a:r>
            <a:r>
              <a:rPr sz="3750" spc="-100" dirty="0">
                <a:solidFill>
                  <a:srgbClr val="203458"/>
                </a:solidFill>
                <a:latin typeface="Trebuchet MS"/>
                <a:cs typeface="Trebuchet MS"/>
              </a:rPr>
              <a:t>child</a:t>
            </a:r>
            <a:r>
              <a:rPr sz="3750" spc="-120" dirty="0">
                <a:solidFill>
                  <a:srgbClr val="203458"/>
                </a:solidFill>
                <a:latin typeface="Trebuchet MS"/>
                <a:cs typeface="Trebuchet MS"/>
              </a:rPr>
              <a:t> </a:t>
            </a:r>
            <a:r>
              <a:rPr sz="3750" spc="-25" dirty="0">
                <a:solidFill>
                  <a:srgbClr val="203458"/>
                </a:solidFill>
                <a:latin typeface="Trebuchet MS"/>
                <a:cs typeface="Trebuchet MS"/>
              </a:rPr>
              <a:t>law</a:t>
            </a:r>
            <a:r>
              <a:rPr sz="3750" spc="-125" dirty="0">
                <a:solidFill>
                  <a:srgbClr val="203458"/>
                </a:solidFill>
                <a:latin typeface="Trebuchet MS"/>
                <a:cs typeface="Trebuchet MS"/>
              </a:rPr>
              <a:t> </a:t>
            </a:r>
            <a:r>
              <a:rPr sz="3750" dirty="0">
                <a:solidFill>
                  <a:srgbClr val="203458"/>
                </a:solidFill>
                <a:latin typeface="Trebuchet MS"/>
                <a:cs typeface="Trebuchet MS"/>
              </a:rPr>
              <a:t>based</a:t>
            </a:r>
            <a:r>
              <a:rPr sz="3750" spc="-120" dirty="0">
                <a:solidFill>
                  <a:srgbClr val="203458"/>
                </a:solidFill>
                <a:latin typeface="Trebuchet MS"/>
                <a:cs typeface="Trebuchet MS"/>
              </a:rPr>
              <a:t> </a:t>
            </a:r>
            <a:r>
              <a:rPr sz="3750" dirty="0">
                <a:solidFill>
                  <a:srgbClr val="203458"/>
                </a:solidFill>
                <a:latin typeface="Trebuchet MS"/>
                <a:cs typeface="Trebuchet MS"/>
              </a:rPr>
              <a:t>on</a:t>
            </a:r>
            <a:r>
              <a:rPr sz="3750" spc="-125" dirty="0">
                <a:solidFill>
                  <a:srgbClr val="203458"/>
                </a:solidFill>
                <a:latin typeface="Trebuchet MS"/>
                <a:cs typeface="Trebuchet MS"/>
              </a:rPr>
              <a:t> </a:t>
            </a:r>
            <a:r>
              <a:rPr sz="3750" spc="-10" dirty="0">
                <a:solidFill>
                  <a:srgbClr val="203458"/>
                </a:solidFill>
                <a:latin typeface="Trebuchet MS"/>
                <a:cs typeface="Trebuchet MS"/>
              </a:rPr>
              <a:t>biological </a:t>
            </a:r>
            <a:r>
              <a:rPr sz="3750" spc="-120" dirty="0">
                <a:solidFill>
                  <a:srgbClr val="203458"/>
                </a:solidFill>
                <a:latin typeface="Trebuchet MS"/>
                <a:cs typeface="Trebuchet MS"/>
              </a:rPr>
              <a:t>connection,</a:t>
            </a:r>
            <a:r>
              <a:rPr sz="3750" spc="-165" dirty="0">
                <a:solidFill>
                  <a:srgbClr val="203458"/>
                </a:solidFill>
                <a:latin typeface="Trebuchet MS"/>
                <a:cs typeface="Trebuchet MS"/>
              </a:rPr>
              <a:t> </a:t>
            </a:r>
            <a:r>
              <a:rPr sz="3750" spc="-114" dirty="0">
                <a:solidFill>
                  <a:srgbClr val="203458"/>
                </a:solidFill>
                <a:latin typeface="Trebuchet MS"/>
                <a:cs typeface="Trebuchet MS"/>
              </a:rPr>
              <a:t>or</a:t>
            </a:r>
            <a:r>
              <a:rPr sz="3750" spc="-165" dirty="0">
                <a:solidFill>
                  <a:srgbClr val="203458"/>
                </a:solidFill>
                <a:latin typeface="Trebuchet MS"/>
                <a:cs typeface="Trebuchet MS"/>
              </a:rPr>
              <a:t> </a:t>
            </a:r>
            <a:r>
              <a:rPr sz="3750" spc="-150" dirty="0">
                <a:solidFill>
                  <a:srgbClr val="203458"/>
                </a:solidFill>
                <a:latin typeface="Trebuchet MS"/>
                <a:cs typeface="Trebuchet MS"/>
              </a:rPr>
              <a:t>the</a:t>
            </a:r>
            <a:r>
              <a:rPr sz="3750" spc="-130" dirty="0">
                <a:solidFill>
                  <a:srgbClr val="203458"/>
                </a:solidFill>
                <a:latin typeface="Trebuchet MS"/>
                <a:cs typeface="Trebuchet MS"/>
              </a:rPr>
              <a:t> </a:t>
            </a:r>
            <a:r>
              <a:rPr sz="3750" spc="-10" dirty="0">
                <a:solidFill>
                  <a:srgbClr val="203458"/>
                </a:solidFill>
                <a:latin typeface="Trebuchet MS"/>
                <a:cs typeface="Trebuchet MS"/>
              </a:rPr>
              <a:t>legal</a:t>
            </a:r>
            <a:r>
              <a:rPr sz="3750" spc="-204" dirty="0">
                <a:solidFill>
                  <a:srgbClr val="203458"/>
                </a:solidFill>
                <a:latin typeface="Trebuchet MS"/>
                <a:cs typeface="Trebuchet MS"/>
              </a:rPr>
              <a:t> </a:t>
            </a:r>
            <a:r>
              <a:rPr sz="3750" spc="-125" dirty="0">
                <a:solidFill>
                  <a:srgbClr val="203458"/>
                </a:solidFill>
                <a:latin typeface="Trebuchet MS"/>
                <a:cs typeface="Trebuchet MS"/>
              </a:rPr>
              <a:t>relationship</a:t>
            </a:r>
            <a:r>
              <a:rPr sz="3750" spc="-155" dirty="0">
                <a:solidFill>
                  <a:srgbClr val="203458"/>
                </a:solidFill>
                <a:latin typeface="Trebuchet MS"/>
                <a:cs typeface="Trebuchet MS"/>
              </a:rPr>
              <a:t> </a:t>
            </a:r>
            <a:r>
              <a:rPr sz="3750" spc="-45" dirty="0">
                <a:solidFill>
                  <a:srgbClr val="203458"/>
                </a:solidFill>
                <a:latin typeface="Trebuchet MS"/>
                <a:cs typeface="Trebuchet MS"/>
              </a:rPr>
              <a:t>having</a:t>
            </a:r>
            <a:r>
              <a:rPr sz="3750" spc="-165" dirty="0">
                <a:solidFill>
                  <a:srgbClr val="203458"/>
                </a:solidFill>
                <a:latin typeface="Trebuchet MS"/>
                <a:cs typeface="Trebuchet MS"/>
              </a:rPr>
              <a:t> </a:t>
            </a:r>
            <a:r>
              <a:rPr sz="3750" dirty="0">
                <a:solidFill>
                  <a:srgbClr val="203458"/>
                </a:solidFill>
                <a:latin typeface="Trebuchet MS"/>
                <a:cs typeface="Trebuchet MS"/>
              </a:rPr>
              <a:t>been</a:t>
            </a:r>
            <a:r>
              <a:rPr sz="3750" spc="-165" dirty="0">
                <a:solidFill>
                  <a:srgbClr val="203458"/>
                </a:solidFill>
                <a:latin typeface="Trebuchet MS"/>
                <a:cs typeface="Trebuchet MS"/>
              </a:rPr>
              <a:t> </a:t>
            </a:r>
            <a:r>
              <a:rPr sz="3750" spc="-10" dirty="0">
                <a:solidFill>
                  <a:srgbClr val="203458"/>
                </a:solidFill>
                <a:latin typeface="Trebuchet MS"/>
                <a:cs typeface="Trebuchet MS"/>
              </a:rPr>
              <a:t>recognised</a:t>
            </a:r>
            <a:endParaRPr sz="3750">
              <a:latin typeface="Trebuchet MS"/>
              <a:cs typeface="Trebuchet MS"/>
            </a:endParaRPr>
          </a:p>
          <a:p>
            <a:pPr marL="821690" marR="5199380" indent="-809625">
              <a:lnSpc>
                <a:spcPts val="6150"/>
              </a:lnSpc>
              <a:spcBef>
                <a:spcPts val="480"/>
              </a:spcBef>
            </a:pPr>
            <a:r>
              <a:rPr sz="3750" spc="-185" dirty="0">
                <a:solidFill>
                  <a:srgbClr val="203458"/>
                </a:solidFill>
                <a:latin typeface="Trebuchet MS"/>
                <a:cs typeface="Trebuchet MS"/>
              </a:rPr>
              <a:t>However,</a:t>
            </a:r>
            <a:r>
              <a:rPr sz="3750" spc="-120" dirty="0">
                <a:solidFill>
                  <a:srgbClr val="203458"/>
                </a:solidFill>
                <a:latin typeface="Trebuchet MS"/>
                <a:cs typeface="Trebuchet MS"/>
              </a:rPr>
              <a:t> </a:t>
            </a:r>
            <a:r>
              <a:rPr sz="3750" spc="-114" dirty="0">
                <a:solidFill>
                  <a:srgbClr val="203458"/>
                </a:solidFill>
                <a:latin typeface="Trebuchet MS"/>
                <a:cs typeface="Trebuchet MS"/>
              </a:rPr>
              <a:t>wider</a:t>
            </a:r>
            <a:r>
              <a:rPr sz="3750" spc="-130" dirty="0">
                <a:solidFill>
                  <a:srgbClr val="203458"/>
                </a:solidFill>
                <a:latin typeface="Trebuchet MS"/>
                <a:cs typeface="Trebuchet MS"/>
              </a:rPr>
              <a:t> </a:t>
            </a:r>
            <a:r>
              <a:rPr sz="3750" spc="-125" dirty="0">
                <a:solidFill>
                  <a:srgbClr val="203458"/>
                </a:solidFill>
                <a:latin typeface="Trebuchet MS"/>
                <a:cs typeface="Trebuchet MS"/>
              </a:rPr>
              <a:t>definitions </a:t>
            </a:r>
            <a:r>
              <a:rPr sz="3750" dirty="0">
                <a:solidFill>
                  <a:srgbClr val="203458"/>
                </a:solidFill>
                <a:latin typeface="Trebuchet MS"/>
                <a:cs typeface="Trebuchet MS"/>
              </a:rPr>
              <a:t>of</a:t>
            </a:r>
            <a:r>
              <a:rPr sz="3750" spc="-125" dirty="0">
                <a:solidFill>
                  <a:srgbClr val="203458"/>
                </a:solidFill>
                <a:latin typeface="Trebuchet MS"/>
                <a:cs typeface="Trebuchet MS"/>
              </a:rPr>
              <a:t> </a:t>
            </a:r>
            <a:r>
              <a:rPr sz="3750" spc="-175" dirty="0">
                <a:solidFill>
                  <a:srgbClr val="203458"/>
                </a:solidFill>
                <a:latin typeface="Trebuchet MS"/>
                <a:cs typeface="Trebuchet MS"/>
              </a:rPr>
              <a:t>family</a:t>
            </a:r>
            <a:r>
              <a:rPr sz="3750" spc="-114" dirty="0">
                <a:solidFill>
                  <a:srgbClr val="203458"/>
                </a:solidFill>
                <a:latin typeface="Trebuchet MS"/>
                <a:cs typeface="Trebuchet MS"/>
              </a:rPr>
              <a:t> </a:t>
            </a:r>
            <a:r>
              <a:rPr sz="3750" spc="-120" dirty="0">
                <a:solidFill>
                  <a:srgbClr val="203458"/>
                </a:solidFill>
                <a:latin typeface="Trebuchet MS"/>
                <a:cs typeface="Trebuchet MS"/>
              </a:rPr>
              <a:t>may</a:t>
            </a:r>
            <a:r>
              <a:rPr sz="3750" spc="-125" dirty="0">
                <a:solidFill>
                  <a:srgbClr val="203458"/>
                </a:solidFill>
                <a:latin typeface="Trebuchet MS"/>
                <a:cs typeface="Trebuchet MS"/>
              </a:rPr>
              <a:t> </a:t>
            </a:r>
            <a:r>
              <a:rPr sz="3750" spc="-75" dirty="0">
                <a:solidFill>
                  <a:srgbClr val="203458"/>
                </a:solidFill>
                <a:latin typeface="Trebuchet MS"/>
                <a:cs typeface="Trebuchet MS"/>
              </a:rPr>
              <a:t>include: extended</a:t>
            </a:r>
            <a:r>
              <a:rPr sz="3750" spc="-155" dirty="0">
                <a:solidFill>
                  <a:srgbClr val="203458"/>
                </a:solidFill>
                <a:latin typeface="Trebuchet MS"/>
                <a:cs typeface="Trebuchet MS"/>
              </a:rPr>
              <a:t> </a:t>
            </a:r>
            <a:r>
              <a:rPr sz="3750" spc="-60" dirty="0">
                <a:solidFill>
                  <a:srgbClr val="203458"/>
                </a:solidFill>
                <a:latin typeface="Trebuchet MS"/>
                <a:cs typeface="Trebuchet MS"/>
              </a:rPr>
              <a:t>families/kinship</a:t>
            </a:r>
            <a:endParaRPr sz="3750">
              <a:latin typeface="Trebuchet MS"/>
              <a:cs typeface="Trebuchet MS"/>
            </a:endParaRPr>
          </a:p>
          <a:p>
            <a:pPr marL="821690" marR="4679315">
              <a:lnSpc>
                <a:spcPts val="6150"/>
              </a:lnSpc>
            </a:pPr>
            <a:r>
              <a:rPr sz="3750" spc="-65" dirty="0">
                <a:solidFill>
                  <a:srgbClr val="203458"/>
                </a:solidFill>
                <a:latin typeface="Trebuchet MS"/>
                <a:cs typeface="Trebuchet MS"/>
              </a:rPr>
              <a:t>household</a:t>
            </a:r>
            <a:r>
              <a:rPr sz="3750" spc="-220" dirty="0">
                <a:solidFill>
                  <a:srgbClr val="203458"/>
                </a:solidFill>
                <a:latin typeface="Trebuchet MS"/>
                <a:cs typeface="Trebuchet MS"/>
              </a:rPr>
              <a:t> </a:t>
            </a:r>
            <a:r>
              <a:rPr sz="3750" spc="-155" dirty="0">
                <a:solidFill>
                  <a:srgbClr val="203458"/>
                </a:solidFill>
                <a:latin typeface="Trebuchet MS"/>
                <a:cs typeface="Trebuchet MS"/>
              </a:rPr>
              <a:t>(e.g.</a:t>
            </a:r>
            <a:r>
              <a:rPr sz="3750" spc="-125" dirty="0">
                <a:solidFill>
                  <a:srgbClr val="203458"/>
                </a:solidFill>
                <a:latin typeface="Trebuchet MS"/>
                <a:cs typeface="Trebuchet MS"/>
              </a:rPr>
              <a:t> </a:t>
            </a:r>
            <a:r>
              <a:rPr sz="3750" dirty="0">
                <a:solidFill>
                  <a:srgbClr val="203458"/>
                </a:solidFill>
                <a:latin typeface="Trebuchet MS"/>
                <a:cs typeface="Trebuchet MS"/>
              </a:rPr>
              <a:t>group</a:t>
            </a:r>
            <a:r>
              <a:rPr sz="3750" spc="-229" dirty="0">
                <a:solidFill>
                  <a:srgbClr val="203458"/>
                </a:solidFill>
                <a:latin typeface="Trebuchet MS"/>
                <a:cs typeface="Trebuchet MS"/>
              </a:rPr>
              <a:t> </a:t>
            </a:r>
            <a:r>
              <a:rPr sz="3750" spc="-50" dirty="0">
                <a:solidFill>
                  <a:srgbClr val="203458"/>
                </a:solidFill>
                <a:latin typeface="Trebuchet MS"/>
                <a:cs typeface="Trebuchet MS"/>
              </a:rPr>
              <a:t>sharing</a:t>
            </a:r>
            <a:r>
              <a:rPr sz="3750" spc="-190" dirty="0">
                <a:solidFill>
                  <a:srgbClr val="203458"/>
                </a:solidFill>
                <a:latin typeface="Trebuchet MS"/>
                <a:cs typeface="Trebuchet MS"/>
              </a:rPr>
              <a:t> </a:t>
            </a:r>
            <a:r>
              <a:rPr sz="3750" spc="-35" dirty="0">
                <a:solidFill>
                  <a:srgbClr val="203458"/>
                </a:solidFill>
                <a:latin typeface="Trebuchet MS"/>
                <a:cs typeface="Trebuchet MS"/>
              </a:rPr>
              <a:t>accommodation) </a:t>
            </a:r>
            <a:r>
              <a:rPr sz="3750" spc="-70" dirty="0">
                <a:solidFill>
                  <a:srgbClr val="203458"/>
                </a:solidFill>
                <a:latin typeface="Trebuchet MS"/>
                <a:cs typeface="Trebuchet MS"/>
              </a:rPr>
              <a:t>those</a:t>
            </a:r>
            <a:r>
              <a:rPr sz="3750" spc="-204" dirty="0">
                <a:solidFill>
                  <a:srgbClr val="203458"/>
                </a:solidFill>
                <a:latin typeface="Trebuchet MS"/>
                <a:cs typeface="Trebuchet MS"/>
              </a:rPr>
              <a:t> </a:t>
            </a:r>
            <a:r>
              <a:rPr sz="3750" spc="-185" dirty="0">
                <a:solidFill>
                  <a:srgbClr val="203458"/>
                </a:solidFill>
                <a:latin typeface="Trebuchet MS"/>
                <a:cs typeface="Trebuchet MS"/>
              </a:rPr>
              <a:t>with</a:t>
            </a:r>
            <a:r>
              <a:rPr sz="3750" spc="-120" dirty="0">
                <a:solidFill>
                  <a:srgbClr val="203458"/>
                </a:solidFill>
                <a:latin typeface="Trebuchet MS"/>
                <a:cs typeface="Trebuchet MS"/>
              </a:rPr>
              <a:t> </a:t>
            </a:r>
            <a:r>
              <a:rPr sz="3750" spc="-180" dirty="0">
                <a:solidFill>
                  <a:srgbClr val="203458"/>
                </a:solidFill>
                <a:latin typeface="Trebuchet MS"/>
                <a:cs typeface="Trebuchet MS"/>
              </a:rPr>
              <a:t>primary</a:t>
            </a:r>
            <a:r>
              <a:rPr sz="3750" spc="-120" dirty="0">
                <a:solidFill>
                  <a:srgbClr val="203458"/>
                </a:solidFill>
                <a:latin typeface="Trebuchet MS"/>
                <a:cs typeface="Trebuchet MS"/>
              </a:rPr>
              <a:t> </a:t>
            </a:r>
            <a:r>
              <a:rPr sz="3750" spc="-70" dirty="0">
                <a:solidFill>
                  <a:srgbClr val="203458"/>
                </a:solidFill>
                <a:latin typeface="Trebuchet MS"/>
                <a:cs typeface="Trebuchet MS"/>
              </a:rPr>
              <a:t>custodial</a:t>
            </a:r>
            <a:r>
              <a:rPr sz="3750" spc="-150" dirty="0">
                <a:solidFill>
                  <a:srgbClr val="203458"/>
                </a:solidFill>
                <a:latin typeface="Trebuchet MS"/>
                <a:cs typeface="Trebuchet MS"/>
              </a:rPr>
              <a:t> </a:t>
            </a:r>
            <a:r>
              <a:rPr sz="3750" spc="-110" dirty="0">
                <a:solidFill>
                  <a:srgbClr val="203458"/>
                </a:solidFill>
                <a:latin typeface="Trebuchet MS"/>
                <a:cs typeface="Trebuchet MS"/>
              </a:rPr>
              <a:t>roles</a:t>
            </a:r>
            <a:r>
              <a:rPr sz="3750" spc="-145" dirty="0">
                <a:solidFill>
                  <a:srgbClr val="203458"/>
                </a:solidFill>
                <a:latin typeface="Trebuchet MS"/>
                <a:cs typeface="Trebuchet MS"/>
              </a:rPr>
              <a:t> </a:t>
            </a:r>
            <a:r>
              <a:rPr sz="3750" dirty="0">
                <a:solidFill>
                  <a:srgbClr val="203458"/>
                </a:solidFill>
                <a:latin typeface="Trebuchet MS"/>
                <a:cs typeface="Trebuchet MS"/>
              </a:rPr>
              <a:t>of</a:t>
            </a:r>
            <a:r>
              <a:rPr sz="3750" spc="-150" dirty="0">
                <a:solidFill>
                  <a:srgbClr val="203458"/>
                </a:solidFill>
                <a:latin typeface="Trebuchet MS"/>
                <a:cs typeface="Trebuchet MS"/>
              </a:rPr>
              <a:t> </a:t>
            </a:r>
            <a:r>
              <a:rPr sz="3750" spc="-10" dirty="0">
                <a:solidFill>
                  <a:srgbClr val="203458"/>
                </a:solidFill>
                <a:latin typeface="Trebuchet MS"/>
                <a:cs typeface="Trebuchet MS"/>
              </a:rPr>
              <a:t>children</a:t>
            </a:r>
            <a:endParaRPr sz="3750">
              <a:latin typeface="Trebuchet MS"/>
              <a:cs typeface="Trebuchet MS"/>
            </a:endParaRPr>
          </a:p>
        </p:txBody>
      </p:sp>
      <p:pic>
        <p:nvPicPr>
          <p:cNvPr id="12" name="object 12"/>
          <p:cNvPicPr/>
          <p:nvPr/>
        </p:nvPicPr>
        <p:blipFill>
          <a:blip r:embed="rId5" cstate="print"/>
          <a:stretch>
            <a:fillRect/>
          </a:stretch>
        </p:blipFill>
        <p:spPr>
          <a:xfrm>
            <a:off x="12720749" y="6396716"/>
            <a:ext cx="4533899" cy="3019424"/>
          </a:xfrm>
          <a:prstGeom prst="rect">
            <a:avLst/>
          </a:prstGeom>
        </p:spPr>
      </p:pic>
      <p:sp>
        <p:nvSpPr>
          <p:cNvPr id="13" name="object 1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4" name="object 1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4" name="object 4"/>
          <p:cNvSpPr txBox="1"/>
          <p:nvPr/>
        </p:nvSpPr>
        <p:spPr>
          <a:xfrm>
            <a:off x="1016000" y="2138166"/>
            <a:ext cx="6245860" cy="3110230"/>
          </a:xfrm>
          <a:prstGeom prst="rect">
            <a:avLst/>
          </a:prstGeom>
        </p:spPr>
        <p:txBody>
          <a:bodyPr vert="horz" wrap="square" lIns="0" tIns="12065" rIns="0" bIns="0" rtlCol="0">
            <a:spAutoFit/>
          </a:bodyPr>
          <a:lstStyle/>
          <a:p>
            <a:pPr marL="12700" marR="5080">
              <a:lnSpc>
                <a:spcPct val="116300"/>
              </a:lnSpc>
              <a:spcBef>
                <a:spcPts val="95"/>
              </a:spcBef>
            </a:pPr>
            <a:r>
              <a:rPr sz="2900" b="1" u="heavy" dirty="0">
                <a:solidFill>
                  <a:srgbClr val="292959"/>
                </a:solidFill>
                <a:uFill>
                  <a:solidFill>
                    <a:srgbClr val="292959"/>
                  </a:solidFill>
                </a:uFill>
                <a:latin typeface="Trebuchet MS"/>
                <a:cs typeface="Trebuchet MS"/>
                <a:hlinkClick r:id="rId2"/>
              </a:rPr>
              <a:t>Office</a:t>
            </a:r>
            <a:r>
              <a:rPr sz="2900" b="1" u="heavy" spc="-95" dirty="0">
                <a:solidFill>
                  <a:srgbClr val="292959"/>
                </a:solidFill>
                <a:uFill>
                  <a:solidFill>
                    <a:srgbClr val="292959"/>
                  </a:solidFill>
                </a:uFill>
                <a:latin typeface="Trebuchet MS"/>
                <a:cs typeface="Trebuchet MS"/>
                <a:hlinkClick r:id="rId2"/>
              </a:rPr>
              <a:t> </a:t>
            </a:r>
            <a:r>
              <a:rPr sz="2900" b="1" u="heavy" spc="-50" dirty="0">
                <a:solidFill>
                  <a:srgbClr val="292959"/>
                </a:solidFill>
                <a:uFill>
                  <a:solidFill>
                    <a:srgbClr val="292959"/>
                  </a:solidFill>
                </a:uFill>
                <a:latin typeface="Trebuchet MS"/>
                <a:cs typeface="Trebuchet MS"/>
                <a:hlinkClick r:id="rId2"/>
              </a:rPr>
              <a:t>for</a:t>
            </a:r>
            <a:r>
              <a:rPr sz="2900" b="1" u="heavy" spc="-95" dirty="0">
                <a:solidFill>
                  <a:srgbClr val="292959"/>
                </a:solidFill>
                <a:uFill>
                  <a:solidFill>
                    <a:srgbClr val="292959"/>
                  </a:solidFill>
                </a:uFill>
                <a:latin typeface="Trebuchet MS"/>
                <a:cs typeface="Trebuchet MS"/>
                <a:hlinkClick r:id="rId2"/>
              </a:rPr>
              <a:t> </a:t>
            </a:r>
            <a:r>
              <a:rPr sz="2900" b="1" u="heavy" dirty="0">
                <a:solidFill>
                  <a:srgbClr val="292959"/>
                </a:solidFill>
                <a:uFill>
                  <a:solidFill>
                    <a:srgbClr val="292959"/>
                  </a:solidFill>
                </a:uFill>
                <a:latin typeface="Trebuchet MS"/>
                <a:cs typeface="Trebuchet MS"/>
                <a:hlinkClick r:id="rId2"/>
              </a:rPr>
              <a:t>National</a:t>
            </a:r>
            <a:r>
              <a:rPr sz="2900" b="1" u="heavy" spc="-90" dirty="0">
                <a:solidFill>
                  <a:srgbClr val="292959"/>
                </a:solidFill>
                <a:uFill>
                  <a:solidFill>
                    <a:srgbClr val="292959"/>
                  </a:solidFill>
                </a:uFill>
                <a:latin typeface="Trebuchet MS"/>
                <a:cs typeface="Trebuchet MS"/>
                <a:hlinkClick r:id="rId2"/>
              </a:rPr>
              <a:t> </a:t>
            </a:r>
            <a:r>
              <a:rPr sz="2900" b="1" u="heavy" dirty="0">
                <a:solidFill>
                  <a:srgbClr val="292959"/>
                </a:solidFill>
                <a:uFill>
                  <a:solidFill>
                    <a:srgbClr val="292959"/>
                  </a:solidFill>
                </a:uFill>
                <a:latin typeface="Trebuchet MS"/>
                <a:cs typeface="Trebuchet MS"/>
                <a:hlinkClick r:id="rId2"/>
              </a:rPr>
              <a:t>Statistics</a:t>
            </a:r>
            <a:r>
              <a:rPr sz="2900" b="1" u="none" dirty="0">
                <a:solidFill>
                  <a:srgbClr val="292959"/>
                </a:solidFill>
                <a:latin typeface="Trebuchet MS"/>
                <a:cs typeface="Trebuchet MS"/>
                <a:hlinkClick r:id="rId2"/>
              </a:rPr>
              <a:t>,</a:t>
            </a:r>
            <a:r>
              <a:rPr sz="2900" b="1" u="heavy" spc="35" dirty="0">
                <a:solidFill>
                  <a:srgbClr val="292959"/>
                </a:solidFill>
                <a:uFill>
                  <a:solidFill>
                    <a:srgbClr val="292959"/>
                  </a:solidFill>
                </a:uFill>
                <a:latin typeface="Trebuchet MS"/>
                <a:cs typeface="Trebuchet MS"/>
                <a:hlinkClick r:id="rId2"/>
              </a:rPr>
              <a:t> </a:t>
            </a:r>
            <a:r>
              <a:rPr sz="2900" b="1" u="heavy" spc="-20" dirty="0">
                <a:solidFill>
                  <a:srgbClr val="292959"/>
                </a:solidFill>
                <a:uFill>
                  <a:solidFill>
                    <a:srgbClr val="292959"/>
                  </a:solidFill>
                </a:uFill>
                <a:latin typeface="Trebuchet MS"/>
                <a:cs typeface="Trebuchet MS"/>
                <a:hlinkClick r:id="rId2"/>
              </a:rPr>
              <a:t>2022</a:t>
            </a:r>
            <a:r>
              <a:rPr sz="2900" b="1" u="none" spc="-20" dirty="0">
                <a:solidFill>
                  <a:srgbClr val="292959"/>
                </a:solidFill>
                <a:latin typeface="Trebuchet MS"/>
                <a:cs typeface="Trebuchet MS"/>
              </a:rPr>
              <a:t> </a:t>
            </a:r>
            <a:r>
              <a:rPr sz="2900" u="none" spc="-220" dirty="0">
                <a:solidFill>
                  <a:srgbClr val="292959"/>
                </a:solidFill>
                <a:latin typeface="Trebuchet MS"/>
                <a:cs typeface="Trebuchet MS"/>
              </a:rPr>
              <a:t>“A</a:t>
            </a:r>
            <a:r>
              <a:rPr sz="2900" u="none" spc="-90" dirty="0">
                <a:solidFill>
                  <a:srgbClr val="292959"/>
                </a:solidFill>
                <a:latin typeface="Trebuchet MS"/>
                <a:cs typeface="Trebuchet MS"/>
              </a:rPr>
              <a:t> </a:t>
            </a:r>
            <a:r>
              <a:rPr sz="2900" u="none" spc="-140" dirty="0">
                <a:solidFill>
                  <a:srgbClr val="292959"/>
                </a:solidFill>
                <a:latin typeface="Trebuchet MS"/>
                <a:cs typeface="Trebuchet MS"/>
              </a:rPr>
              <a:t>family</a:t>
            </a:r>
            <a:r>
              <a:rPr sz="2900" u="none" spc="-90" dirty="0">
                <a:solidFill>
                  <a:srgbClr val="292959"/>
                </a:solidFill>
                <a:latin typeface="Trebuchet MS"/>
                <a:cs typeface="Trebuchet MS"/>
              </a:rPr>
              <a:t> </a:t>
            </a:r>
            <a:r>
              <a:rPr sz="2900" u="none" spc="-60" dirty="0">
                <a:solidFill>
                  <a:srgbClr val="292959"/>
                </a:solidFill>
                <a:latin typeface="Trebuchet MS"/>
                <a:cs typeface="Trebuchet MS"/>
              </a:rPr>
              <a:t>is</a:t>
            </a:r>
            <a:r>
              <a:rPr sz="2900" u="none" spc="-90" dirty="0">
                <a:solidFill>
                  <a:srgbClr val="292959"/>
                </a:solidFill>
                <a:latin typeface="Trebuchet MS"/>
                <a:cs typeface="Trebuchet MS"/>
              </a:rPr>
              <a:t> </a:t>
            </a:r>
            <a:r>
              <a:rPr sz="2900" u="none" spc="120" dirty="0">
                <a:solidFill>
                  <a:srgbClr val="292959"/>
                </a:solidFill>
                <a:latin typeface="Trebuchet MS"/>
                <a:cs typeface="Trebuchet MS"/>
              </a:rPr>
              <a:t>a</a:t>
            </a:r>
            <a:r>
              <a:rPr sz="2900" u="none" spc="-90" dirty="0">
                <a:solidFill>
                  <a:srgbClr val="292959"/>
                </a:solidFill>
                <a:latin typeface="Trebuchet MS"/>
                <a:cs typeface="Trebuchet MS"/>
              </a:rPr>
              <a:t> </a:t>
            </a:r>
            <a:r>
              <a:rPr sz="2900" u="none" spc="-145" dirty="0">
                <a:solidFill>
                  <a:srgbClr val="292959"/>
                </a:solidFill>
                <a:latin typeface="Trebuchet MS"/>
                <a:cs typeface="Trebuchet MS"/>
              </a:rPr>
              <a:t>married,</a:t>
            </a:r>
            <a:r>
              <a:rPr sz="2900" u="none" spc="-90" dirty="0">
                <a:solidFill>
                  <a:srgbClr val="292959"/>
                </a:solidFill>
                <a:latin typeface="Trebuchet MS"/>
                <a:cs typeface="Trebuchet MS"/>
              </a:rPr>
              <a:t> </a:t>
            </a:r>
            <a:r>
              <a:rPr sz="2900" u="none" spc="-145" dirty="0">
                <a:solidFill>
                  <a:srgbClr val="292959"/>
                </a:solidFill>
                <a:latin typeface="Trebuchet MS"/>
                <a:cs typeface="Trebuchet MS"/>
              </a:rPr>
              <a:t>civil</a:t>
            </a:r>
            <a:r>
              <a:rPr sz="2900" u="none" spc="-90" dirty="0">
                <a:solidFill>
                  <a:srgbClr val="292959"/>
                </a:solidFill>
                <a:latin typeface="Trebuchet MS"/>
                <a:cs typeface="Trebuchet MS"/>
              </a:rPr>
              <a:t> </a:t>
            </a:r>
            <a:r>
              <a:rPr sz="2900" u="none" spc="-70" dirty="0">
                <a:solidFill>
                  <a:srgbClr val="292959"/>
                </a:solidFill>
                <a:latin typeface="Trebuchet MS"/>
                <a:cs typeface="Trebuchet MS"/>
              </a:rPr>
              <a:t>partnered</a:t>
            </a:r>
            <a:r>
              <a:rPr sz="2900" u="none" spc="-90" dirty="0">
                <a:solidFill>
                  <a:srgbClr val="292959"/>
                </a:solidFill>
                <a:latin typeface="Trebuchet MS"/>
                <a:cs typeface="Trebuchet MS"/>
              </a:rPr>
              <a:t> </a:t>
            </a:r>
            <a:r>
              <a:rPr sz="2900" u="none" spc="-25" dirty="0">
                <a:solidFill>
                  <a:srgbClr val="292959"/>
                </a:solidFill>
                <a:latin typeface="Trebuchet MS"/>
                <a:cs typeface="Trebuchet MS"/>
              </a:rPr>
              <a:t>or </a:t>
            </a:r>
            <a:r>
              <a:rPr sz="2900" u="none" spc="-90" dirty="0">
                <a:solidFill>
                  <a:srgbClr val="292959"/>
                </a:solidFill>
                <a:latin typeface="Trebuchet MS"/>
                <a:cs typeface="Trebuchet MS"/>
              </a:rPr>
              <a:t>iting</a:t>
            </a:r>
            <a:r>
              <a:rPr sz="2900" u="none" spc="-95" dirty="0">
                <a:solidFill>
                  <a:srgbClr val="292959"/>
                </a:solidFill>
                <a:latin typeface="Trebuchet MS"/>
                <a:cs typeface="Trebuchet MS"/>
              </a:rPr>
              <a:t> </a:t>
            </a:r>
            <a:r>
              <a:rPr sz="2900" u="none" spc="-30" dirty="0">
                <a:solidFill>
                  <a:srgbClr val="292959"/>
                </a:solidFill>
                <a:latin typeface="Trebuchet MS"/>
                <a:cs typeface="Trebuchet MS"/>
              </a:rPr>
              <a:t>couple</a:t>
            </a:r>
            <a:r>
              <a:rPr sz="2900" u="none" spc="-90" dirty="0">
                <a:solidFill>
                  <a:srgbClr val="292959"/>
                </a:solidFill>
                <a:latin typeface="Trebuchet MS"/>
                <a:cs typeface="Trebuchet MS"/>
              </a:rPr>
              <a:t> </a:t>
            </a:r>
            <a:r>
              <a:rPr sz="2900" u="none" spc="-150" dirty="0">
                <a:solidFill>
                  <a:srgbClr val="292959"/>
                </a:solidFill>
                <a:latin typeface="Trebuchet MS"/>
                <a:cs typeface="Trebuchet MS"/>
              </a:rPr>
              <a:t>with</a:t>
            </a:r>
            <a:r>
              <a:rPr sz="2900" u="none" spc="-95" dirty="0">
                <a:solidFill>
                  <a:srgbClr val="292959"/>
                </a:solidFill>
                <a:latin typeface="Trebuchet MS"/>
                <a:cs typeface="Trebuchet MS"/>
              </a:rPr>
              <a:t> </a:t>
            </a:r>
            <a:r>
              <a:rPr sz="2900" u="none" spc="-85" dirty="0">
                <a:solidFill>
                  <a:srgbClr val="292959"/>
                </a:solidFill>
                <a:latin typeface="Trebuchet MS"/>
                <a:cs typeface="Trebuchet MS"/>
              </a:rPr>
              <a:t>or</a:t>
            </a:r>
            <a:r>
              <a:rPr sz="2900" u="none" spc="-90" dirty="0">
                <a:solidFill>
                  <a:srgbClr val="292959"/>
                </a:solidFill>
                <a:latin typeface="Trebuchet MS"/>
                <a:cs typeface="Trebuchet MS"/>
              </a:rPr>
              <a:t> </a:t>
            </a:r>
            <a:r>
              <a:rPr sz="2900" u="none" spc="-135" dirty="0">
                <a:solidFill>
                  <a:srgbClr val="292959"/>
                </a:solidFill>
                <a:latin typeface="Trebuchet MS"/>
                <a:cs typeface="Trebuchet MS"/>
              </a:rPr>
              <a:t>without</a:t>
            </a:r>
            <a:r>
              <a:rPr sz="2900" u="none" spc="-95" dirty="0">
                <a:solidFill>
                  <a:srgbClr val="292959"/>
                </a:solidFill>
                <a:latin typeface="Trebuchet MS"/>
                <a:cs typeface="Trebuchet MS"/>
              </a:rPr>
              <a:t> </a:t>
            </a:r>
            <a:r>
              <a:rPr sz="2900" u="none" spc="-140" dirty="0">
                <a:solidFill>
                  <a:srgbClr val="292959"/>
                </a:solidFill>
                <a:latin typeface="Trebuchet MS"/>
                <a:cs typeface="Trebuchet MS"/>
              </a:rPr>
              <a:t>children,</a:t>
            </a:r>
            <a:r>
              <a:rPr sz="2900" u="none" spc="-90" dirty="0">
                <a:solidFill>
                  <a:srgbClr val="292959"/>
                </a:solidFill>
                <a:latin typeface="Trebuchet MS"/>
                <a:cs typeface="Trebuchet MS"/>
              </a:rPr>
              <a:t> </a:t>
            </a:r>
            <a:r>
              <a:rPr sz="2900" u="none" spc="-25" dirty="0">
                <a:solidFill>
                  <a:srgbClr val="292959"/>
                </a:solidFill>
                <a:latin typeface="Trebuchet MS"/>
                <a:cs typeface="Trebuchet MS"/>
              </a:rPr>
              <a:t>or </a:t>
            </a:r>
            <a:r>
              <a:rPr sz="2900" u="none" spc="120" dirty="0">
                <a:solidFill>
                  <a:srgbClr val="292959"/>
                </a:solidFill>
                <a:latin typeface="Trebuchet MS"/>
                <a:cs typeface="Trebuchet MS"/>
              </a:rPr>
              <a:t>a</a:t>
            </a:r>
            <a:r>
              <a:rPr sz="2900" u="none" spc="-185" dirty="0">
                <a:solidFill>
                  <a:srgbClr val="292959"/>
                </a:solidFill>
                <a:latin typeface="Trebuchet MS"/>
                <a:cs typeface="Trebuchet MS"/>
              </a:rPr>
              <a:t> </a:t>
            </a:r>
            <a:r>
              <a:rPr sz="2900" u="none" spc="-75" dirty="0">
                <a:solidFill>
                  <a:srgbClr val="292959"/>
                </a:solidFill>
                <a:latin typeface="Trebuchet MS"/>
                <a:cs typeface="Trebuchet MS"/>
              </a:rPr>
              <a:t>lone</a:t>
            </a:r>
            <a:r>
              <a:rPr sz="2900" u="none" spc="-135" dirty="0">
                <a:solidFill>
                  <a:srgbClr val="292959"/>
                </a:solidFill>
                <a:latin typeface="Trebuchet MS"/>
                <a:cs typeface="Trebuchet MS"/>
              </a:rPr>
              <a:t> </a:t>
            </a:r>
            <a:r>
              <a:rPr sz="2900" u="none" spc="-70" dirty="0">
                <a:solidFill>
                  <a:srgbClr val="292959"/>
                </a:solidFill>
                <a:latin typeface="Trebuchet MS"/>
                <a:cs typeface="Trebuchet MS"/>
              </a:rPr>
              <a:t>parent</a:t>
            </a:r>
            <a:r>
              <a:rPr sz="2900" u="none" spc="-140" dirty="0">
                <a:solidFill>
                  <a:srgbClr val="292959"/>
                </a:solidFill>
                <a:latin typeface="Trebuchet MS"/>
                <a:cs typeface="Trebuchet MS"/>
              </a:rPr>
              <a:t> </a:t>
            </a:r>
            <a:r>
              <a:rPr sz="2900" u="none" spc="-150" dirty="0">
                <a:solidFill>
                  <a:srgbClr val="292959"/>
                </a:solidFill>
                <a:latin typeface="Trebuchet MS"/>
                <a:cs typeface="Trebuchet MS"/>
              </a:rPr>
              <a:t>with</a:t>
            </a:r>
            <a:r>
              <a:rPr sz="2900" u="none" spc="-95" dirty="0">
                <a:solidFill>
                  <a:srgbClr val="292959"/>
                </a:solidFill>
                <a:latin typeface="Trebuchet MS"/>
                <a:cs typeface="Trebuchet MS"/>
              </a:rPr>
              <a:t> </a:t>
            </a:r>
            <a:r>
              <a:rPr sz="2900" u="none" dirty="0">
                <a:solidFill>
                  <a:srgbClr val="292959"/>
                </a:solidFill>
                <a:latin typeface="Trebuchet MS"/>
                <a:cs typeface="Trebuchet MS"/>
              </a:rPr>
              <a:t>at</a:t>
            </a:r>
            <a:r>
              <a:rPr sz="2900" u="none" spc="-135" dirty="0">
                <a:solidFill>
                  <a:srgbClr val="292959"/>
                </a:solidFill>
                <a:latin typeface="Trebuchet MS"/>
                <a:cs typeface="Trebuchet MS"/>
              </a:rPr>
              <a:t> </a:t>
            </a:r>
            <a:r>
              <a:rPr sz="2900" u="none" spc="-60" dirty="0">
                <a:solidFill>
                  <a:srgbClr val="292959"/>
                </a:solidFill>
                <a:latin typeface="Trebuchet MS"/>
                <a:cs typeface="Trebuchet MS"/>
              </a:rPr>
              <a:t>least</a:t>
            </a:r>
            <a:r>
              <a:rPr sz="2900" u="none" spc="-140" dirty="0">
                <a:solidFill>
                  <a:srgbClr val="292959"/>
                </a:solidFill>
                <a:latin typeface="Trebuchet MS"/>
                <a:cs typeface="Trebuchet MS"/>
              </a:rPr>
              <a:t> </a:t>
            </a:r>
            <a:r>
              <a:rPr sz="2900" u="none" dirty="0">
                <a:solidFill>
                  <a:srgbClr val="292959"/>
                </a:solidFill>
                <a:latin typeface="Trebuchet MS"/>
                <a:cs typeface="Trebuchet MS"/>
              </a:rPr>
              <a:t>one</a:t>
            </a:r>
            <a:r>
              <a:rPr sz="2900" u="none" spc="-135" dirty="0">
                <a:solidFill>
                  <a:srgbClr val="292959"/>
                </a:solidFill>
                <a:latin typeface="Trebuchet MS"/>
                <a:cs typeface="Trebuchet MS"/>
              </a:rPr>
              <a:t> </a:t>
            </a:r>
            <a:r>
              <a:rPr sz="2900" u="none" spc="-10" dirty="0">
                <a:solidFill>
                  <a:srgbClr val="292959"/>
                </a:solidFill>
                <a:latin typeface="Trebuchet MS"/>
                <a:cs typeface="Trebuchet MS"/>
              </a:rPr>
              <a:t>child.</a:t>
            </a:r>
            <a:endParaRPr sz="2900">
              <a:latin typeface="Trebuchet MS"/>
              <a:cs typeface="Trebuchet MS"/>
            </a:endParaRPr>
          </a:p>
          <a:p>
            <a:pPr marL="12700" marR="563245">
              <a:lnSpc>
                <a:spcPct val="116399"/>
              </a:lnSpc>
            </a:pPr>
            <a:r>
              <a:rPr sz="2900" spc="-65" dirty="0">
                <a:solidFill>
                  <a:srgbClr val="292959"/>
                </a:solidFill>
                <a:latin typeface="Trebuchet MS"/>
                <a:cs typeface="Trebuchet MS"/>
              </a:rPr>
              <a:t>Children</a:t>
            </a:r>
            <a:r>
              <a:rPr sz="2900" spc="-110" dirty="0">
                <a:solidFill>
                  <a:srgbClr val="292959"/>
                </a:solidFill>
                <a:latin typeface="Trebuchet MS"/>
                <a:cs typeface="Trebuchet MS"/>
              </a:rPr>
              <a:t> </a:t>
            </a:r>
            <a:r>
              <a:rPr sz="2900" spc="-100" dirty="0">
                <a:solidFill>
                  <a:srgbClr val="292959"/>
                </a:solidFill>
                <a:latin typeface="Trebuchet MS"/>
                <a:cs typeface="Trebuchet MS"/>
              </a:rPr>
              <a:t>may</a:t>
            </a:r>
            <a:r>
              <a:rPr sz="2900" spc="-110" dirty="0">
                <a:solidFill>
                  <a:srgbClr val="292959"/>
                </a:solidFill>
                <a:latin typeface="Trebuchet MS"/>
                <a:cs typeface="Trebuchet MS"/>
              </a:rPr>
              <a:t> </a:t>
            </a:r>
            <a:r>
              <a:rPr sz="2900" dirty="0">
                <a:solidFill>
                  <a:srgbClr val="292959"/>
                </a:solidFill>
                <a:latin typeface="Trebuchet MS"/>
                <a:cs typeface="Trebuchet MS"/>
              </a:rPr>
              <a:t>be</a:t>
            </a:r>
            <a:r>
              <a:rPr sz="2900" spc="-110" dirty="0">
                <a:solidFill>
                  <a:srgbClr val="292959"/>
                </a:solidFill>
                <a:latin typeface="Trebuchet MS"/>
                <a:cs typeface="Trebuchet MS"/>
              </a:rPr>
              <a:t> </a:t>
            </a:r>
            <a:r>
              <a:rPr sz="2900" spc="-45" dirty="0">
                <a:solidFill>
                  <a:srgbClr val="292959"/>
                </a:solidFill>
                <a:latin typeface="Trebuchet MS"/>
                <a:cs typeface="Trebuchet MS"/>
              </a:rPr>
              <a:t>dependent</a:t>
            </a:r>
            <a:r>
              <a:rPr sz="2900" spc="-110" dirty="0">
                <a:solidFill>
                  <a:srgbClr val="292959"/>
                </a:solidFill>
                <a:latin typeface="Trebuchet MS"/>
                <a:cs typeface="Trebuchet MS"/>
              </a:rPr>
              <a:t> </a:t>
            </a:r>
            <a:r>
              <a:rPr sz="2900" spc="-85" dirty="0">
                <a:solidFill>
                  <a:srgbClr val="292959"/>
                </a:solidFill>
                <a:latin typeface="Trebuchet MS"/>
                <a:cs typeface="Trebuchet MS"/>
              </a:rPr>
              <a:t>or</a:t>
            </a:r>
            <a:r>
              <a:rPr sz="2900" spc="-110" dirty="0">
                <a:solidFill>
                  <a:srgbClr val="292959"/>
                </a:solidFill>
                <a:latin typeface="Trebuchet MS"/>
                <a:cs typeface="Trebuchet MS"/>
              </a:rPr>
              <a:t> </a:t>
            </a:r>
            <a:r>
              <a:rPr sz="2900" spc="-20" dirty="0">
                <a:solidFill>
                  <a:srgbClr val="292959"/>
                </a:solidFill>
                <a:latin typeface="Trebuchet MS"/>
                <a:cs typeface="Trebuchet MS"/>
              </a:rPr>
              <a:t>non-</a:t>
            </a:r>
            <a:r>
              <a:rPr sz="2900" spc="-25" dirty="0">
                <a:solidFill>
                  <a:srgbClr val="292959"/>
                </a:solidFill>
                <a:latin typeface="Trebuchet MS"/>
                <a:cs typeface="Trebuchet MS"/>
              </a:rPr>
              <a:t>dependent.”</a:t>
            </a:r>
            <a:endParaRPr sz="2900">
              <a:latin typeface="Trebuchet MS"/>
              <a:cs typeface="Trebuchet MS"/>
            </a:endParaRPr>
          </a:p>
        </p:txBody>
      </p:sp>
      <p:pic>
        <p:nvPicPr>
          <p:cNvPr id="5" name="object 5"/>
          <p:cNvPicPr/>
          <p:nvPr/>
        </p:nvPicPr>
        <p:blipFill>
          <a:blip r:embed="rId3" cstate="print"/>
          <a:stretch>
            <a:fillRect/>
          </a:stretch>
        </p:blipFill>
        <p:spPr>
          <a:xfrm>
            <a:off x="7653304" y="2932931"/>
            <a:ext cx="114299" cy="114299"/>
          </a:xfrm>
          <a:prstGeom prst="rect">
            <a:avLst/>
          </a:prstGeom>
        </p:spPr>
      </p:pic>
      <p:pic>
        <p:nvPicPr>
          <p:cNvPr id="6" name="object 6"/>
          <p:cNvPicPr/>
          <p:nvPr/>
        </p:nvPicPr>
        <p:blipFill>
          <a:blip r:embed="rId3" cstate="print"/>
          <a:stretch>
            <a:fillRect/>
          </a:stretch>
        </p:blipFill>
        <p:spPr>
          <a:xfrm>
            <a:off x="7653304" y="4475981"/>
            <a:ext cx="114299" cy="114299"/>
          </a:xfrm>
          <a:prstGeom prst="rect">
            <a:avLst/>
          </a:prstGeom>
        </p:spPr>
      </p:pic>
      <p:pic>
        <p:nvPicPr>
          <p:cNvPr id="7" name="object 7"/>
          <p:cNvPicPr/>
          <p:nvPr/>
        </p:nvPicPr>
        <p:blipFill>
          <a:blip r:embed="rId3" cstate="print"/>
          <a:stretch>
            <a:fillRect/>
          </a:stretch>
        </p:blipFill>
        <p:spPr>
          <a:xfrm>
            <a:off x="7653304" y="5504681"/>
            <a:ext cx="114299" cy="114299"/>
          </a:xfrm>
          <a:prstGeom prst="rect">
            <a:avLst/>
          </a:prstGeom>
        </p:spPr>
      </p:pic>
      <p:pic>
        <p:nvPicPr>
          <p:cNvPr id="8" name="object 8"/>
          <p:cNvPicPr/>
          <p:nvPr/>
        </p:nvPicPr>
        <p:blipFill>
          <a:blip r:embed="rId3" cstate="print"/>
          <a:stretch>
            <a:fillRect/>
          </a:stretch>
        </p:blipFill>
        <p:spPr>
          <a:xfrm>
            <a:off x="7653304" y="6019031"/>
            <a:ext cx="114299" cy="114299"/>
          </a:xfrm>
          <a:prstGeom prst="rect">
            <a:avLst/>
          </a:prstGeom>
        </p:spPr>
      </p:pic>
      <p:pic>
        <p:nvPicPr>
          <p:cNvPr id="9" name="object 9"/>
          <p:cNvPicPr/>
          <p:nvPr/>
        </p:nvPicPr>
        <p:blipFill>
          <a:blip r:embed="rId3" cstate="print"/>
          <a:stretch>
            <a:fillRect/>
          </a:stretch>
        </p:blipFill>
        <p:spPr>
          <a:xfrm>
            <a:off x="7653304" y="6533381"/>
            <a:ext cx="114299" cy="114299"/>
          </a:xfrm>
          <a:prstGeom prst="rect">
            <a:avLst/>
          </a:prstGeom>
        </p:spPr>
      </p:pic>
      <p:pic>
        <p:nvPicPr>
          <p:cNvPr id="10" name="object 10"/>
          <p:cNvPicPr/>
          <p:nvPr/>
        </p:nvPicPr>
        <p:blipFill>
          <a:blip r:embed="rId3" cstate="print"/>
          <a:stretch>
            <a:fillRect/>
          </a:stretch>
        </p:blipFill>
        <p:spPr>
          <a:xfrm>
            <a:off x="7653304" y="7047731"/>
            <a:ext cx="114299" cy="114299"/>
          </a:xfrm>
          <a:prstGeom prst="rect">
            <a:avLst/>
          </a:prstGeom>
        </p:spPr>
      </p:pic>
      <p:pic>
        <p:nvPicPr>
          <p:cNvPr id="11" name="object 11"/>
          <p:cNvPicPr/>
          <p:nvPr/>
        </p:nvPicPr>
        <p:blipFill>
          <a:blip r:embed="rId3" cstate="print"/>
          <a:stretch>
            <a:fillRect/>
          </a:stretch>
        </p:blipFill>
        <p:spPr>
          <a:xfrm>
            <a:off x="7653304" y="7562081"/>
            <a:ext cx="114299" cy="114299"/>
          </a:xfrm>
          <a:prstGeom prst="rect">
            <a:avLst/>
          </a:prstGeom>
        </p:spPr>
      </p:pic>
      <p:pic>
        <p:nvPicPr>
          <p:cNvPr id="12" name="object 12"/>
          <p:cNvPicPr/>
          <p:nvPr/>
        </p:nvPicPr>
        <p:blipFill>
          <a:blip r:embed="rId3" cstate="print"/>
          <a:stretch>
            <a:fillRect/>
          </a:stretch>
        </p:blipFill>
        <p:spPr>
          <a:xfrm>
            <a:off x="7653304" y="8590781"/>
            <a:ext cx="114299" cy="114298"/>
          </a:xfrm>
          <a:prstGeom prst="rect">
            <a:avLst/>
          </a:prstGeom>
        </p:spPr>
      </p:pic>
      <p:sp>
        <p:nvSpPr>
          <p:cNvPr id="13" name="object 13"/>
          <p:cNvSpPr txBox="1"/>
          <p:nvPr/>
        </p:nvSpPr>
        <p:spPr>
          <a:xfrm>
            <a:off x="7307229" y="2138166"/>
            <a:ext cx="10110470" cy="7225030"/>
          </a:xfrm>
          <a:prstGeom prst="rect">
            <a:avLst/>
          </a:prstGeom>
        </p:spPr>
        <p:txBody>
          <a:bodyPr vert="horz" wrap="square" lIns="0" tIns="84455" rIns="0" bIns="0" rtlCol="0">
            <a:spAutoFit/>
          </a:bodyPr>
          <a:lstStyle/>
          <a:p>
            <a:pPr marL="12700">
              <a:lnSpc>
                <a:spcPct val="100000"/>
              </a:lnSpc>
              <a:spcBef>
                <a:spcPts val="665"/>
              </a:spcBef>
            </a:pPr>
            <a:r>
              <a:rPr sz="2900" b="1" spc="-40" dirty="0">
                <a:solidFill>
                  <a:srgbClr val="292959"/>
                </a:solidFill>
                <a:latin typeface="Trebuchet MS"/>
                <a:cs typeface="Trebuchet MS"/>
              </a:rPr>
              <a:t>Government</a:t>
            </a:r>
            <a:r>
              <a:rPr sz="2900" b="1" spc="-150" dirty="0">
                <a:solidFill>
                  <a:srgbClr val="292959"/>
                </a:solidFill>
                <a:latin typeface="Trebuchet MS"/>
                <a:cs typeface="Trebuchet MS"/>
              </a:rPr>
              <a:t> </a:t>
            </a:r>
            <a:r>
              <a:rPr sz="2900" b="1" spc="-60" dirty="0">
                <a:solidFill>
                  <a:srgbClr val="292959"/>
                </a:solidFill>
                <a:latin typeface="Trebuchet MS"/>
                <a:cs typeface="Trebuchet MS"/>
              </a:rPr>
              <a:t>Family</a:t>
            </a:r>
            <a:r>
              <a:rPr sz="2900" b="1" spc="-150" dirty="0">
                <a:solidFill>
                  <a:srgbClr val="292959"/>
                </a:solidFill>
                <a:latin typeface="Trebuchet MS"/>
                <a:cs typeface="Trebuchet MS"/>
              </a:rPr>
              <a:t> </a:t>
            </a:r>
            <a:r>
              <a:rPr sz="2900" b="1" spc="-10" dirty="0">
                <a:solidFill>
                  <a:srgbClr val="292959"/>
                </a:solidFill>
                <a:latin typeface="Trebuchet MS"/>
                <a:cs typeface="Trebuchet MS"/>
              </a:rPr>
              <a:t>test</a:t>
            </a:r>
            <a:r>
              <a:rPr sz="2900" b="1" spc="-150" dirty="0">
                <a:solidFill>
                  <a:srgbClr val="292959"/>
                </a:solidFill>
                <a:latin typeface="Trebuchet MS"/>
                <a:cs typeface="Trebuchet MS"/>
              </a:rPr>
              <a:t> </a:t>
            </a:r>
            <a:r>
              <a:rPr sz="2900" b="1" spc="-160" dirty="0">
                <a:solidFill>
                  <a:srgbClr val="292959"/>
                </a:solidFill>
                <a:latin typeface="Trebuchet MS"/>
                <a:cs typeface="Trebuchet MS"/>
              </a:rPr>
              <a:t>(</a:t>
            </a:r>
            <a:r>
              <a:rPr sz="2900" b="1" u="heavy" spc="-160" dirty="0">
                <a:solidFill>
                  <a:srgbClr val="292959"/>
                </a:solidFill>
                <a:uFill>
                  <a:solidFill>
                    <a:srgbClr val="292959"/>
                  </a:solidFill>
                </a:uFill>
                <a:latin typeface="Trebuchet MS"/>
                <a:cs typeface="Trebuchet MS"/>
                <a:hlinkClick r:id="rId4"/>
              </a:rPr>
              <a:t>DWP</a:t>
            </a:r>
            <a:r>
              <a:rPr sz="2900" b="1" u="none" spc="-160" dirty="0">
                <a:solidFill>
                  <a:srgbClr val="292959"/>
                </a:solidFill>
                <a:latin typeface="Trebuchet MS"/>
                <a:cs typeface="Trebuchet MS"/>
                <a:hlinkClick r:id="rId4"/>
              </a:rPr>
              <a:t>,</a:t>
            </a:r>
            <a:r>
              <a:rPr sz="2900" b="1" u="heavy" spc="-30" dirty="0">
                <a:solidFill>
                  <a:srgbClr val="292959"/>
                </a:solidFill>
                <a:uFill>
                  <a:solidFill>
                    <a:srgbClr val="292959"/>
                  </a:solidFill>
                </a:uFill>
                <a:latin typeface="Trebuchet MS"/>
                <a:cs typeface="Trebuchet MS"/>
                <a:hlinkClick r:id="rId4"/>
              </a:rPr>
              <a:t> </a:t>
            </a:r>
            <a:r>
              <a:rPr sz="2900" b="1" u="heavy" spc="-305" dirty="0">
                <a:solidFill>
                  <a:srgbClr val="292959"/>
                </a:solidFill>
                <a:uFill>
                  <a:solidFill>
                    <a:srgbClr val="292959"/>
                  </a:solidFill>
                </a:uFill>
                <a:latin typeface="Trebuchet MS"/>
                <a:cs typeface="Trebuchet MS"/>
                <a:hlinkClick r:id="rId4"/>
              </a:rPr>
              <a:t>2021</a:t>
            </a:r>
            <a:r>
              <a:rPr sz="2900" b="1" u="none" spc="-305" dirty="0">
                <a:solidFill>
                  <a:srgbClr val="292959"/>
                </a:solidFill>
                <a:latin typeface="Trebuchet MS"/>
                <a:cs typeface="Trebuchet MS"/>
              </a:rPr>
              <a:t>)</a:t>
            </a:r>
            <a:endParaRPr sz="2900">
              <a:latin typeface="Trebuchet MS"/>
              <a:cs typeface="Trebuchet MS"/>
            </a:endParaRPr>
          </a:p>
          <a:p>
            <a:pPr marL="638175" marR="891540">
              <a:lnSpc>
                <a:spcPts val="4050"/>
              </a:lnSpc>
              <a:spcBef>
                <a:spcPts val="220"/>
              </a:spcBef>
            </a:pPr>
            <a:r>
              <a:rPr sz="2900" spc="-30" dirty="0">
                <a:solidFill>
                  <a:srgbClr val="292959"/>
                </a:solidFill>
                <a:latin typeface="Trebuchet MS"/>
                <a:cs typeface="Trebuchet MS"/>
              </a:rPr>
              <a:t>couple</a:t>
            </a:r>
            <a:r>
              <a:rPr sz="2900" spc="-110" dirty="0">
                <a:solidFill>
                  <a:srgbClr val="292959"/>
                </a:solidFill>
                <a:latin typeface="Trebuchet MS"/>
                <a:cs typeface="Trebuchet MS"/>
              </a:rPr>
              <a:t> </a:t>
            </a:r>
            <a:r>
              <a:rPr sz="2900" spc="-85" dirty="0">
                <a:solidFill>
                  <a:srgbClr val="292959"/>
                </a:solidFill>
                <a:latin typeface="Trebuchet MS"/>
                <a:cs typeface="Trebuchet MS"/>
              </a:rPr>
              <a:t>relationships</a:t>
            </a:r>
            <a:r>
              <a:rPr sz="2900" spc="-100" dirty="0">
                <a:solidFill>
                  <a:srgbClr val="292959"/>
                </a:solidFill>
                <a:latin typeface="Trebuchet MS"/>
                <a:cs typeface="Trebuchet MS"/>
              </a:rPr>
              <a:t> </a:t>
            </a:r>
            <a:r>
              <a:rPr sz="2900" spc="-85" dirty="0">
                <a:solidFill>
                  <a:srgbClr val="292959"/>
                </a:solidFill>
                <a:latin typeface="Trebuchet MS"/>
                <a:cs typeface="Trebuchet MS"/>
              </a:rPr>
              <a:t>(including</a:t>
            </a:r>
            <a:r>
              <a:rPr sz="2900" spc="-100" dirty="0">
                <a:solidFill>
                  <a:srgbClr val="292959"/>
                </a:solidFill>
                <a:latin typeface="Trebuchet MS"/>
                <a:cs typeface="Trebuchet MS"/>
              </a:rPr>
              <a:t> </a:t>
            </a:r>
            <a:r>
              <a:rPr sz="2900" spc="-10" dirty="0">
                <a:solidFill>
                  <a:srgbClr val="292959"/>
                </a:solidFill>
                <a:latin typeface="Trebuchet MS"/>
                <a:cs typeface="Trebuchet MS"/>
              </a:rPr>
              <a:t>same-</a:t>
            </a:r>
            <a:r>
              <a:rPr sz="2900" spc="-160" dirty="0">
                <a:solidFill>
                  <a:srgbClr val="292959"/>
                </a:solidFill>
                <a:latin typeface="Trebuchet MS"/>
                <a:cs typeface="Trebuchet MS"/>
              </a:rPr>
              <a:t>sex),</a:t>
            </a:r>
            <a:r>
              <a:rPr sz="2900" spc="-95" dirty="0">
                <a:solidFill>
                  <a:srgbClr val="292959"/>
                </a:solidFill>
                <a:latin typeface="Trebuchet MS"/>
                <a:cs typeface="Trebuchet MS"/>
              </a:rPr>
              <a:t> </a:t>
            </a:r>
            <a:r>
              <a:rPr sz="2900" spc="-10" dirty="0">
                <a:solidFill>
                  <a:srgbClr val="292959"/>
                </a:solidFill>
                <a:latin typeface="Trebuchet MS"/>
                <a:cs typeface="Trebuchet MS"/>
              </a:rPr>
              <a:t>including </a:t>
            </a:r>
            <a:r>
              <a:rPr sz="2900" spc="-95" dirty="0">
                <a:solidFill>
                  <a:srgbClr val="292959"/>
                </a:solidFill>
                <a:latin typeface="Trebuchet MS"/>
                <a:cs typeface="Trebuchet MS"/>
              </a:rPr>
              <a:t>marriage,</a:t>
            </a:r>
            <a:r>
              <a:rPr sz="2900" spc="-80" dirty="0">
                <a:solidFill>
                  <a:srgbClr val="292959"/>
                </a:solidFill>
                <a:latin typeface="Trebuchet MS"/>
                <a:cs typeface="Trebuchet MS"/>
              </a:rPr>
              <a:t> </a:t>
            </a:r>
            <a:r>
              <a:rPr sz="2900" spc="-145" dirty="0">
                <a:solidFill>
                  <a:srgbClr val="292959"/>
                </a:solidFill>
                <a:latin typeface="Trebuchet MS"/>
                <a:cs typeface="Trebuchet MS"/>
              </a:rPr>
              <a:t>civil</a:t>
            </a:r>
            <a:r>
              <a:rPr sz="2900" spc="-80" dirty="0">
                <a:solidFill>
                  <a:srgbClr val="292959"/>
                </a:solidFill>
                <a:latin typeface="Trebuchet MS"/>
                <a:cs typeface="Trebuchet MS"/>
              </a:rPr>
              <a:t> </a:t>
            </a:r>
            <a:r>
              <a:rPr sz="2900" spc="-120" dirty="0">
                <a:solidFill>
                  <a:srgbClr val="292959"/>
                </a:solidFill>
                <a:latin typeface="Trebuchet MS"/>
                <a:cs typeface="Trebuchet MS"/>
              </a:rPr>
              <a:t>partnership,</a:t>
            </a:r>
            <a:r>
              <a:rPr sz="2900" spc="-80" dirty="0">
                <a:solidFill>
                  <a:srgbClr val="292959"/>
                </a:solidFill>
                <a:latin typeface="Trebuchet MS"/>
                <a:cs typeface="Trebuchet MS"/>
              </a:rPr>
              <a:t> itees</a:t>
            </a:r>
            <a:r>
              <a:rPr sz="2900" spc="-75" dirty="0">
                <a:solidFill>
                  <a:srgbClr val="292959"/>
                </a:solidFill>
                <a:latin typeface="Trebuchet MS"/>
                <a:cs typeface="Trebuchet MS"/>
              </a:rPr>
              <a:t> </a:t>
            </a:r>
            <a:r>
              <a:rPr sz="2900" dirty="0">
                <a:solidFill>
                  <a:srgbClr val="292959"/>
                </a:solidFill>
                <a:latin typeface="Trebuchet MS"/>
                <a:cs typeface="Trebuchet MS"/>
              </a:rPr>
              <a:t>and</a:t>
            </a:r>
            <a:r>
              <a:rPr sz="2900" spc="-80" dirty="0">
                <a:solidFill>
                  <a:srgbClr val="292959"/>
                </a:solidFill>
                <a:latin typeface="Trebuchet MS"/>
                <a:cs typeface="Trebuchet MS"/>
              </a:rPr>
              <a:t> </a:t>
            </a:r>
            <a:r>
              <a:rPr sz="2900" spc="-65" dirty="0">
                <a:solidFill>
                  <a:srgbClr val="292959"/>
                </a:solidFill>
                <a:latin typeface="Trebuchet MS"/>
                <a:cs typeface="Trebuchet MS"/>
              </a:rPr>
              <a:t>those</a:t>
            </a:r>
            <a:r>
              <a:rPr sz="2900" spc="-80" dirty="0">
                <a:solidFill>
                  <a:srgbClr val="292959"/>
                </a:solidFill>
                <a:latin typeface="Trebuchet MS"/>
                <a:cs typeface="Trebuchet MS"/>
              </a:rPr>
              <a:t> </a:t>
            </a:r>
            <a:r>
              <a:rPr sz="2900" spc="-114" dirty="0">
                <a:solidFill>
                  <a:srgbClr val="292959"/>
                </a:solidFill>
                <a:latin typeface="Trebuchet MS"/>
                <a:cs typeface="Trebuchet MS"/>
              </a:rPr>
              <a:t>living</a:t>
            </a:r>
            <a:r>
              <a:rPr sz="2900" spc="-80" dirty="0">
                <a:solidFill>
                  <a:srgbClr val="292959"/>
                </a:solidFill>
                <a:latin typeface="Trebuchet MS"/>
                <a:cs typeface="Trebuchet MS"/>
              </a:rPr>
              <a:t> </a:t>
            </a:r>
            <a:r>
              <a:rPr sz="2900" spc="-10" dirty="0">
                <a:solidFill>
                  <a:srgbClr val="292959"/>
                </a:solidFill>
                <a:latin typeface="Trebuchet MS"/>
                <a:cs typeface="Trebuchet MS"/>
              </a:rPr>
              <a:t>apart together</a:t>
            </a:r>
            <a:endParaRPr sz="2900">
              <a:latin typeface="Trebuchet MS"/>
              <a:cs typeface="Trebuchet MS"/>
            </a:endParaRPr>
          </a:p>
          <a:p>
            <a:pPr marL="638175" marR="31750">
              <a:lnSpc>
                <a:spcPts val="4050"/>
              </a:lnSpc>
            </a:pPr>
            <a:r>
              <a:rPr sz="2900" spc="-75" dirty="0">
                <a:solidFill>
                  <a:srgbClr val="292959"/>
                </a:solidFill>
                <a:latin typeface="Trebuchet MS"/>
                <a:cs typeface="Trebuchet MS"/>
              </a:rPr>
              <a:t>lone</a:t>
            </a:r>
            <a:r>
              <a:rPr sz="2900" spc="-135" dirty="0">
                <a:solidFill>
                  <a:srgbClr val="292959"/>
                </a:solidFill>
                <a:latin typeface="Trebuchet MS"/>
                <a:cs typeface="Trebuchet MS"/>
              </a:rPr>
              <a:t> </a:t>
            </a:r>
            <a:r>
              <a:rPr sz="2900" spc="-70" dirty="0">
                <a:solidFill>
                  <a:srgbClr val="292959"/>
                </a:solidFill>
                <a:latin typeface="Trebuchet MS"/>
                <a:cs typeface="Trebuchet MS"/>
              </a:rPr>
              <a:t>parent</a:t>
            </a:r>
            <a:r>
              <a:rPr sz="2900" spc="-110" dirty="0">
                <a:solidFill>
                  <a:srgbClr val="292959"/>
                </a:solidFill>
                <a:latin typeface="Trebuchet MS"/>
                <a:cs typeface="Trebuchet MS"/>
              </a:rPr>
              <a:t> </a:t>
            </a:r>
            <a:r>
              <a:rPr sz="2900" spc="-140" dirty="0">
                <a:solidFill>
                  <a:srgbClr val="292959"/>
                </a:solidFill>
                <a:latin typeface="Trebuchet MS"/>
                <a:cs typeface="Trebuchet MS"/>
              </a:rPr>
              <a:t>families,</a:t>
            </a:r>
            <a:r>
              <a:rPr sz="2900" spc="-95" dirty="0">
                <a:solidFill>
                  <a:srgbClr val="292959"/>
                </a:solidFill>
                <a:latin typeface="Trebuchet MS"/>
                <a:cs typeface="Trebuchet MS"/>
              </a:rPr>
              <a:t> </a:t>
            </a:r>
            <a:r>
              <a:rPr sz="2900" spc="-65" dirty="0">
                <a:solidFill>
                  <a:srgbClr val="292959"/>
                </a:solidFill>
                <a:latin typeface="Trebuchet MS"/>
                <a:cs typeface="Trebuchet MS"/>
              </a:rPr>
              <a:t>including</a:t>
            </a:r>
            <a:r>
              <a:rPr sz="2900" spc="-114" dirty="0">
                <a:solidFill>
                  <a:srgbClr val="292959"/>
                </a:solidFill>
                <a:latin typeface="Trebuchet MS"/>
                <a:cs typeface="Trebuchet MS"/>
              </a:rPr>
              <a:t> </a:t>
            </a:r>
            <a:r>
              <a:rPr sz="2900" spc="-55" dirty="0">
                <a:solidFill>
                  <a:srgbClr val="292959"/>
                </a:solidFill>
                <a:latin typeface="Trebuchet MS"/>
                <a:cs typeface="Trebuchet MS"/>
              </a:rPr>
              <a:t>between</a:t>
            </a:r>
            <a:r>
              <a:rPr sz="2900" spc="-110" dirty="0">
                <a:solidFill>
                  <a:srgbClr val="292959"/>
                </a:solidFill>
                <a:latin typeface="Trebuchet MS"/>
                <a:cs typeface="Trebuchet MS"/>
              </a:rPr>
              <a:t> </a:t>
            </a:r>
            <a:r>
              <a:rPr sz="2900" spc="-70" dirty="0">
                <a:solidFill>
                  <a:srgbClr val="292959"/>
                </a:solidFill>
                <a:latin typeface="Trebuchet MS"/>
                <a:cs typeface="Trebuchet MS"/>
              </a:rPr>
              <a:t>parent</a:t>
            </a:r>
            <a:r>
              <a:rPr sz="2900" spc="-114" dirty="0">
                <a:solidFill>
                  <a:srgbClr val="292959"/>
                </a:solidFill>
                <a:latin typeface="Trebuchet MS"/>
                <a:cs typeface="Trebuchet MS"/>
              </a:rPr>
              <a:t> </a:t>
            </a:r>
            <a:r>
              <a:rPr sz="2900" dirty="0">
                <a:solidFill>
                  <a:srgbClr val="292959"/>
                </a:solidFill>
                <a:latin typeface="Trebuchet MS"/>
                <a:cs typeface="Trebuchet MS"/>
              </a:rPr>
              <a:t>and</a:t>
            </a:r>
            <a:r>
              <a:rPr sz="2900" spc="-110" dirty="0">
                <a:solidFill>
                  <a:srgbClr val="292959"/>
                </a:solidFill>
                <a:latin typeface="Trebuchet MS"/>
                <a:cs typeface="Trebuchet MS"/>
              </a:rPr>
              <a:t> </a:t>
            </a:r>
            <a:r>
              <a:rPr sz="2900" spc="-30" dirty="0">
                <a:solidFill>
                  <a:srgbClr val="292959"/>
                </a:solidFill>
                <a:latin typeface="Trebuchet MS"/>
                <a:cs typeface="Trebuchet MS"/>
              </a:rPr>
              <a:t>children </a:t>
            </a:r>
            <a:r>
              <a:rPr sz="2900" spc="-150" dirty="0">
                <a:solidFill>
                  <a:srgbClr val="292959"/>
                </a:solidFill>
                <a:latin typeface="Trebuchet MS"/>
                <a:cs typeface="Trebuchet MS"/>
              </a:rPr>
              <a:t>with</a:t>
            </a:r>
            <a:r>
              <a:rPr sz="2900" spc="-70" dirty="0">
                <a:solidFill>
                  <a:srgbClr val="292959"/>
                </a:solidFill>
                <a:latin typeface="Trebuchet MS"/>
                <a:cs typeface="Trebuchet MS"/>
              </a:rPr>
              <a:t> </a:t>
            </a:r>
            <a:r>
              <a:rPr sz="2900" spc="-40" dirty="0">
                <a:solidFill>
                  <a:srgbClr val="292959"/>
                </a:solidFill>
                <a:latin typeface="Trebuchet MS"/>
                <a:cs typeface="Trebuchet MS"/>
              </a:rPr>
              <a:t>non-</a:t>
            </a:r>
            <a:r>
              <a:rPr sz="2900" spc="-100" dirty="0">
                <a:solidFill>
                  <a:srgbClr val="292959"/>
                </a:solidFill>
                <a:latin typeface="Trebuchet MS"/>
                <a:cs typeface="Trebuchet MS"/>
              </a:rPr>
              <a:t>resident</a:t>
            </a:r>
            <a:r>
              <a:rPr sz="2900" spc="-70" dirty="0">
                <a:solidFill>
                  <a:srgbClr val="292959"/>
                </a:solidFill>
                <a:latin typeface="Trebuchet MS"/>
                <a:cs typeface="Trebuchet MS"/>
              </a:rPr>
              <a:t> </a:t>
            </a:r>
            <a:r>
              <a:rPr sz="2900" spc="-125" dirty="0">
                <a:solidFill>
                  <a:srgbClr val="292959"/>
                </a:solidFill>
                <a:latin typeface="Trebuchet MS"/>
                <a:cs typeface="Trebuchet MS"/>
              </a:rPr>
              <a:t>parent,</a:t>
            </a:r>
            <a:r>
              <a:rPr sz="2900" spc="-65" dirty="0">
                <a:solidFill>
                  <a:srgbClr val="292959"/>
                </a:solidFill>
                <a:latin typeface="Trebuchet MS"/>
                <a:cs typeface="Trebuchet MS"/>
              </a:rPr>
              <a:t> </a:t>
            </a:r>
            <a:r>
              <a:rPr sz="2900" dirty="0">
                <a:solidFill>
                  <a:srgbClr val="292959"/>
                </a:solidFill>
                <a:latin typeface="Trebuchet MS"/>
                <a:cs typeface="Trebuchet MS"/>
              </a:rPr>
              <a:t>and</a:t>
            </a:r>
            <a:r>
              <a:rPr sz="2900" spc="-70" dirty="0">
                <a:solidFill>
                  <a:srgbClr val="292959"/>
                </a:solidFill>
                <a:latin typeface="Trebuchet MS"/>
                <a:cs typeface="Trebuchet MS"/>
              </a:rPr>
              <a:t> </a:t>
            </a:r>
            <a:r>
              <a:rPr sz="2900" spc="-150" dirty="0">
                <a:solidFill>
                  <a:srgbClr val="292959"/>
                </a:solidFill>
                <a:latin typeface="Trebuchet MS"/>
                <a:cs typeface="Trebuchet MS"/>
              </a:rPr>
              <a:t>with</a:t>
            </a:r>
            <a:r>
              <a:rPr sz="2900" spc="-65" dirty="0">
                <a:solidFill>
                  <a:srgbClr val="292959"/>
                </a:solidFill>
                <a:latin typeface="Trebuchet MS"/>
                <a:cs typeface="Trebuchet MS"/>
              </a:rPr>
              <a:t> extended</a:t>
            </a:r>
            <a:r>
              <a:rPr sz="2900" spc="-70" dirty="0">
                <a:solidFill>
                  <a:srgbClr val="292959"/>
                </a:solidFill>
                <a:latin typeface="Trebuchet MS"/>
                <a:cs typeface="Trebuchet MS"/>
              </a:rPr>
              <a:t> </a:t>
            </a:r>
            <a:r>
              <a:rPr sz="2900" spc="-10" dirty="0">
                <a:solidFill>
                  <a:srgbClr val="292959"/>
                </a:solidFill>
                <a:latin typeface="Trebuchet MS"/>
                <a:cs typeface="Trebuchet MS"/>
              </a:rPr>
              <a:t>family</a:t>
            </a:r>
            <a:endParaRPr sz="2900">
              <a:latin typeface="Trebuchet MS"/>
              <a:cs typeface="Trebuchet MS"/>
            </a:endParaRPr>
          </a:p>
          <a:p>
            <a:pPr marL="638175">
              <a:lnSpc>
                <a:spcPct val="100000"/>
              </a:lnSpc>
              <a:spcBef>
                <a:spcPts val="340"/>
              </a:spcBef>
            </a:pPr>
            <a:r>
              <a:rPr sz="2900" spc="-70" dirty="0">
                <a:solidFill>
                  <a:srgbClr val="292959"/>
                </a:solidFill>
                <a:latin typeface="Trebuchet MS"/>
                <a:cs typeface="Trebuchet MS"/>
              </a:rPr>
              <a:t>parent</a:t>
            </a:r>
            <a:r>
              <a:rPr sz="2900" spc="-110" dirty="0">
                <a:solidFill>
                  <a:srgbClr val="292959"/>
                </a:solidFill>
                <a:latin typeface="Trebuchet MS"/>
                <a:cs typeface="Trebuchet MS"/>
              </a:rPr>
              <a:t> </a:t>
            </a:r>
            <a:r>
              <a:rPr sz="2900" dirty="0">
                <a:solidFill>
                  <a:srgbClr val="292959"/>
                </a:solidFill>
                <a:latin typeface="Trebuchet MS"/>
                <a:cs typeface="Trebuchet MS"/>
              </a:rPr>
              <a:t>and</a:t>
            </a:r>
            <a:r>
              <a:rPr sz="2900" spc="-110" dirty="0">
                <a:solidFill>
                  <a:srgbClr val="292959"/>
                </a:solidFill>
                <a:latin typeface="Trebuchet MS"/>
                <a:cs typeface="Trebuchet MS"/>
              </a:rPr>
              <a:t> </a:t>
            </a:r>
            <a:r>
              <a:rPr sz="2900" spc="-30" dirty="0">
                <a:solidFill>
                  <a:srgbClr val="292959"/>
                </a:solidFill>
                <a:latin typeface="Trebuchet MS"/>
                <a:cs typeface="Trebuchet MS"/>
              </a:rPr>
              <a:t>step-</a:t>
            </a:r>
            <a:r>
              <a:rPr sz="2900" spc="-70" dirty="0">
                <a:solidFill>
                  <a:srgbClr val="292959"/>
                </a:solidFill>
                <a:latin typeface="Trebuchet MS"/>
                <a:cs typeface="Trebuchet MS"/>
              </a:rPr>
              <a:t>parent</a:t>
            </a:r>
            <a:r>
              <a:rPr sz="2900" spc="-110" dirty="0">
                <a:solidFill>
                  <a:srgbClr val="292959"/>
                </a:solidFill>
                <a:latin typeface="Trebuchet MS"/>
                <a:cs typeface="Trebuchet MS"/>
              </a:rPr>
              <a:t> </a:t>
            </a:r>
            <a:r>
              <a:rPr sz="2900" spc="-60" dirty="0">
                <a:solidFill>
                  <a:srgbClr val="292959"/>
                </a:solidFill>
                <a:latin typeface="Trebuchet MS"/>
                <a:cs typeface="Trebuchet MS"/>
              </a:rPr>
              <a:t>to</a:t>
            </a:r>
            <a:r>
              <a:rPr sz="2900" spc="-110" dirty="0">
                <a:solidFill>
                  <a:srgbClr val="292959"/>
                </a:solidFill>
                <a:latin typeface="Trebuchet MS"/>
                <a:cs typeface="Trebuchet MS"/>
              </a:rPr>
              <a:t> </a:t>
            </a:r>
            <a:r>
              <a:rPr sz="2900" spc="-10" dirty="0">
                <a:solidFill>
                  <a:srgbClr val="292959"/>
                </a:solidFill>
                <a:latin typeface="Trebuchet MS"/>
                <a:cs typeface="Trebuchet MS"/>
              </a:rPr>
              <a:t>child</a:t>
            </a:r>
            <a:endParaRPr sz="2900">
              <a:latin typeface="Trebuchet MS"/>
              <a:cs typeface="Trebuchet MS"/>
            </a:endParaRPr>
          </a:p>
          <a:p>
            <a:pPr marL="638175" marR="831215">
              <a:lnSpc>
                <a:spcPct val="116399"/>
              </a:lnSpc>
            </a:pPr>
            <a:r>
              <a:rPr sz="2900" spc="-85" dirty="0">
                <a:solidFill>
                  <a:srgbClr val="292959"/>
                </a:solidFill>
                <a:latin typeface="Trebuchet MS"/>
                <a:cs typeface="Trebuchet MS"/>
              </a:rPr>
              <a:t>relationships</a:t>
            </a:r>
            <a:r>
              <a:rPr sz="2900" spc="-105" dirty="0">
                <a:solidFill>
                  <a:srgbClr val="292959"/>
                </a:solidFill>
                <a:latin typeface="Trebuchet MS"/>
                <a:cs typeface="Trebuchet MS"/>
              </a:rPr>
              <a:t> </a:t>
            </a:r>
            <a:r>
              <a:rPr sz="2900" spc="-150" dirty="0">
                <a:solidFill>
                  <a:srgbClr val="292959"/>
                </a:solidFill>
                <a:latin typeface="Trebuchet MS"/>
                <a:cs typeface="Trebuchet MS"/>
              </a:rPr>
              <a:t>with</a:t>
            </a:r>
            <a:r>
              <a:rPr sz="2900" spc="-95" dirty="0">
                <a:solidFill>
                  <a:srgbClr val="292959"/>
                </a:solidFill>
                <a:latin typeface="Trebuchet MS"/>
                <a:cs typeface="Trebuchet MS"/>
              </a:rPr>
              <a:t> </a:t>
            </a:r>
            <a:r>
              <a:rPr sz="2900" spc="-90" dirty="0">
                <a:solidFill>
                  <a:srgbClr val="292959"/>
                </a:solidFill>
                <a:latin typeface="Trebuchet MS"/>
                <a:cs typeface="Trebuchet MS"/>
              </a:rPr>
              <a:t>foster</a:t>
            </a:r>
            <a:r>
              <a:rPr sz="2900" spc="-95" dirty="0">
                <a:solidFill>
                  <a:srgbClr val="292959"/>
                </a:solidFill>
                <a:latin typeface="Trebuchet MS"/>
                <a:cs typeface="Trebuchet MS"/>
              </a:rPr>
              <a:t> </a:t>
            </a:r>
            <a:r>
              <a:rPr sz="2900" spc="-100" dirty="0">
                <a:solidFill>
                  <a:srgbClr val="292959"/>
                </a:solidFill>
                <a:latin typeface="Trebuchet MS"/>
                <a:cs typeface="Trebuchet MS"/>
              </a:rPr>
              <a:t>children </a:t>
            </a:r>
            <a:r>
              <a:rPr sz="2900" dirty="0">
                <a:solidFill>
                  <a:srgbClr val="292959"/>
                </a:solidFill>
                <a:latin typeface="Trebuchet MS"/>
                <a:cs typeface="Trebuchet MS"/>
              </a:rPr>
              <a:t>and</a:t>
            </a:r>
            <a:r>
              <a:rPr sz="2900" spc="-95" dirty="0">
                <a:solidFill>
                  <a:srgbClr val="292959"/>
                </a:solidFill>
                <a:latin typeface="Trebuchet MS"/>
                <a:cs typeface="Trebuchet MS"/>
              </a:rPr>
              <a:t> </a:t>
            </a:r>
            <a:r>
              <a:rPr sz="2900" dirty="0">
                <a:solidFill>
                  <a:srgbClr val="292959"/>
                </a:solidFill>
                <a:latin typeface="Trebuchet MS"/>
                <a:cs typeface="Trebuchet MS"/>
              </a:rPr>
              <a:t>adopted</a:t>
            </a:r>
            <a:r>
              <a:rPr sz="2900" spc="-100" dirty="0">
                <a:solidFill>
                  <a:srgbClr val="292959"/>
                </a:solidFill>
                <a:latin typeface="Trebuchet MS"/>
                <a:cs typeface="Trebuchet MS"/>
              </a:rPr>
              <a:t> </a:t>
            </a:r>
            <a:r>
              <a:rPr sz="2900" spc="-40" dirty="0">
                <a:solidFill>
                  <a:srgbClr val="292959"/>
                </a:solidFill>
                <a:latin typeface="Trebuchet MS"/>
                <a:cs typeface="Trebuchet MS"/>
              </a:rPr>
              <a:t>children </a:t>
            </a:r>
            <a:r>
              <a:rPr sz="2900" spc="-65" dirty="0">
                <a:solidFill>
                  <a:srgbClr val="292959"/>
                </a:solidFill>
                <a:latin typeface="Trebuchet MS"/>
                <a:cs typeface="Trebuchet MS"/>
              </a:rPr>
              <a:t>sibling</a:t>
            </a:r>
            <a:r>
              <a:rPr sz="2900" spc="-105" dirty="0">
                <a:solidFill>
                  <a:srgbClr val="292959"/>
                </a:solidFill>
                <a:latin typeface="Trebuchet MS"/>
                <a:cs typeface="Trebuchet MS"/>
              </a:rPr>
              <a:t> </a:t>
            </a:r>
            <a:r>
              <a:rPr sz="2900" spc="-10" dirty="0">
                <a:solidFill>
                  <a:srgbClr val="292959"/>
                </a:solidFill>
                <a:latin typeface="Trebuchet MS"/>
                <a:cs typeface="Trebuchet MS"/>
              </a:rPr>
              <a:t>relationships</a:t>
            </a:r>
            <a:endParaRPr sz="2900">
              <a:latin typeface="Trebuchet MS"/>
              <a:cs typeface="Trebuchet MS"/>
            </a:endParaRPr>
          </a:p>
          <a:p>
            <a:pPr marL="638175">
              <a:lnSpc>
                <a:spcPct val="100000"/>
              </a:lnSpc>
              <a:spcBef>
                <a:spcPts val="570"/>
              </a:spcBef>
            </a:pPr>
            <a:r>
              <a:rPr sz="2900" spc="-100" dirty="0">
                <a:solidFill>
                  <a:srgbClr val="292959"/>
                </a:solidFill>
                <a:latin typeface="Trebuchet MS"/>
                <a:cs typeface="Trebuchet MS"/>
              </a:rPr>
              <a:t>children</a:t>
            </a:r>
            <a:r>
              <a:rPr sz="2900" spc="-114" dirty="0">
                <a:solidFill>
                  <a:srgbClr val="292959"/>
                </a:solidFill>
                <a:latin typeface="Trebuchet MS"/>
                <a:cs typeface="Trebuchet MS"/>
              </a:rPr>
              <a:t> </a:t>
            </a:r>
            <a:r>
              <a:rPr sz="2900" dirty="0">
                <a:solidFill>
                  <a:srgbClr val="292959"/>
                </a:solidFill>
                <a:latin typeface="Trebuchet MS"/>
                <a:cs typeface="Trebuchet MS"/>
              </a:rPr>
              <a:t>and</a:t>
            </a:r>
            <a:r>
              <a:rPr sz="2900" spc="-110" dirty="0">
                <a:solidFill>
                  <a:srgbClr val="292959"/>
                </a:solidFill>
                <a:latin typeface="Trebuchet MS"/>
                <a:cs typeface="Trebuchet MS"/>
              </a:rPr>
              <a:t> </a:t>
            </a:r>
            <a:r>
              <a:rPr sz="2900" spc="-35" dirty="0">
                <a:solidFill>
                  <a:srgbClr val="292959"/>
                </a:solidFill>
                <a:latin typeface="Trebuchet MS"/>
                <a:cs typeface="Trebuchet MS"/>
              </a:rPr>
              <a:t>grandparent</a:t>
            </a:r>
            <a:r>
              <a:rPr sz="2900" spc="-114" dirty="0">
                <a:solidFill>
                  <a:srgbClr val="292959"/>
                </a:solidFill>
                <a:latin typeface="Trebuchet MS"/>
                <a:cs typeface="Trebuchet MS"/>
              </a:rPr>
              <a:t> </a:t>
            </a:r>
            <a:r>
              <a:rPr sz="2900" spc="-10" dirty="0">
                <a:solidFill>
                  <a:srgbClr val="292959"/>
                </a:solidFill>
                <a:latin typeface="Trebuchet MS"/>
                <a:cs typeface="Trebuchet MS"/>
              </a:rPr>
              <a:t>relationships</a:t>
            </a:r>
            <a:endParaRPr sz="2900">
              <a:latin typeface="Trebuchet MS"/>
              <a:cs typeface="Trebuchet MS"/>
            </a:endParaRPr>
          </a:p>
          <a:p>
            <a:pPr marL="638175" marR="5080">
              <a:lnSpc>
                <a:spcPct val="116399"/>
              </a:lnSpc>
            </a:pPr>
            <a:r>
              <a:rPr sz="2900" spc="-125" dirty="0">
                <a:solidFill>
                  <a:srgbClr val="292959"/>
                </a:solidFill>
                <a:latin typeface="Trebuchet MS"/>
                <a:cs typeface="Trebuchet MS"/>
              </a:rPr>
              <a:t>kinship</a:t>
            </a:r>
            <a:r>
              <a:rPr sz="2900" spc="-95" dirty="0">
                <a:solidFill>
                  <a:srgbClr val="292959"/>
                </a:solidFill>
                <a:latin typeface="Trebuchet MS"/>
                <a:cs typeface="Trebuchet MS"/>
              </a:rPr>
              <a:t> </a:t>
            </a:r>
            <a:r>
              <a:rPr sz="2900" spc="-40" dirty="0">
                <a:solidFill>
                  <a:srgbClr val="292959"/>
                </a:solidFill>
                <a:latin typeface="Trebuchet MS"/>
                <a:cs typeface="Trebuchet MS"/>
              </a:rPr>
              <a:t>carers</a:t>
            </a:r>
            <a:r>
              <a:rPr sz="2900" spc="-114" dirty="0">
                <a:solidFill>
                  <a:srgbClr val="292959"/>
                </a:solidFill>
                <a:latin typeface="Trebuchet MS"/>
                <a:cs typeface="Trebuchet MS"/>
              </a:rPr>
              <a:t> </a:t>
            </a:r>
            <a:r>
              <a:rPr sz="2900" spc="-120" dirty="0">
                <a:solidFill>
                  <a:srgbClr val="292959"/>
                </a:solidFill>
                <a:latin typeface="Trebuchet MS"/>
                <a:cs typeface="Trebuchet MS"/>
              </a:rPr>
              <a:t>(relatives</a:t>
            </a:r>
            <a:r>
              <a:rPr sz="2900" spc="-100" dirty="0">
                <a:solidFill>
                  <a:srgbClr val="292959"/>
                </a:solidFill>
                <a:latin typeface="Trebuchet MS"/>
                <a:cs typeface="Trebuchet MS"/>
              </a:rPr>
              <a:t> </a:t>
            </a:r>
            <a:r>
              <a:rPr sz="2900" spc="-85" dirty="0">
                <a:solidFill>
                  <a:srgbClr val="292959"/>
                </a:solidFill>
                <a:latin typeface="Trebuchet MS"/>
                <a:cs typeface="Trebuchet MS"/>
              </a:rPr>
              <a:t>or</a:t>
            </a:r>
            <a:r>
              <a:rPr sz="2900" spc="-100" dirty="0">
                <a:solidFill>
                  <a:srgbClr val="292959"/>
                </a:solidFill>
                <a:latin typeface="Trebuchet MS"/>
                <a:cs typeface="Trebuchet MS"/>
              </a:rPr>
              <a:t> </a:t>
            </a:r>
            <a:r>
              <a:rPr sz="2900" spc="-90" dirty="0">
                <a:solidFill>
                  <a:srgbClr val="292959"/>
                </a:solidFill>
                <a:latin typeface="Trebuchet MS"/>
                <a:cs typeface="Trebuchet MS"/>
              </a:rPr>
              <a:t>friends</a:t>
            </a:r>
            <a:r>
              <a:rPr sz="2900" spc="-100" dirty="0">
                <a:solidFill>
                  <a:srgbClr val="292959"/>
                </a:solidFill>
                <a:latin typeface="Trebuchet MS"/>
                <a:cs typeface="Trebuchet MS"/>
              </a:rPr>
              <a:t> </a:t>
            </a:r>
            <a:r>
              <a:rPr sz="2900" spc="-70" dirty="0">
                <a:solidFill>
                  <a:srgbClr val="292959"/>
                </a:solidFill>
                <a:latin typeface="Trebuchet MS"/>
                <a:cs typeface="Trebuchet MS"/>
              </a:rPr>
              <a:t>looking</a:t>
            </a:r>
            <a:r>
              <a:rPr sz="2900" spc="-105" dirty="0">
                <a:solidFill>
                  <a:srgbClr val="292959"/>
                </a:solidFill>
                <a:latin typeface="Trebuchet MS"/>
                <a:cs typeface="Trebuchet MS"/>
              </a:rPr>
              <a:t> </a:t>
            </a:r>
            <a:r>
              <a:rPr sz="2900" spc="-85" dirty="0">
                <a:solidFill>
                  <a:srgbClr val="292959"/>
                </a:solidFill>
                <a:latin typeface="Trebuchet MS"/>
                <a:cs typeface="Trebuchet MS"/>
              </a:rPr>
              <a:t>after</a:t>
            </a:r>
            <a:r>
              <a:rPr sz="2900" spc="-100" dirty="0">
                <a:solidFill>
                  <a:srgbClr val="292959"/>
                </a:solidFill>
                <a:latin typeface="Trebuchet MS"/>
                <a:cs typeface="Trebuchet MS"/>
              </a:rPr>
              <a:t> children </a:t>
            </a:r>
            <a:r>
              <a:rPr sz="2900" spc="-25" dirty="0">
                <a:solidFill>
                  <a:srgbClr val="292959"/>
                </a:solidFill>
                <a:latin typeface="Trebuchet MS"/>
                <a:cs typeface="Trebuchet MS"/>
              </a:rPr>
              <a:t>who </a:t>
            </a:r>
            <a:r>
              <a:rPr sz="2900" spc="-30" dirty="0">
                <a:solidFill>
                  <a:srgbClr val="292959"/>
                </a:solidFill>
                <a:latin typeface="Trebuchet MS"/>
                <a:cs typeface="Trebuchet MS"/>
              </a:rPr>
              <a:t>cannot</a:t>
            </a:r>
            <a:r>
              <a:rPr sz="2900" spc="-95" dirty="0">
                <a:solidFill>
                  <a:srgbClr val="292959"/>
                </a:solidFill>
                <a:latin typeface="Trebuchet MS"/>
                <a:cs typeface="Trebuchet MS"/>
              </a:rPr>
              <a:t> </a:t>
            </a:r>
            <a:r>
              <a:rPr sz="2900" spc="-160" dirty="0">
                <a:solidFill>
                  <a:srgbClr val="292959"/>
                </a:solidFill>
                <a:latin typeface="Trebuchet MS"/>
                <a:cs typeface="Trebuchet MS"/>
              </a:rPr>
              <a:t>live</a:t>
            </a:r>
            <a:r>
              <a:rPr sz="2900" spc="-90" dirty="0">
                <a:solidFill>
                  <a:srgbClr val="292959"/>
                </a:solidFill>
                <a:latin typeface="Trebuchet MS"/>
                <a:cs typeface="Trebuchet MS"/>
              </a:rPr>
              <a:t> </a:t>
            </a:r>
            <a:r>
              <a:rPr sz="2900" spc="-150" dirty="0">
                <a:solidFill>
                  <a:srgbClr val="292959"/>
                </a:solidFill>
                <a:latin typeface="Trebuchet MS"/>
                <a:cs typeface="Trebuchet MS"/>
              </a:rPr>
              <a:t>with</a:t>
            </a:r>
            <a:r>
              <a:rPr sz="2900" spc="-95" dirty="0">
                <a:solidFill>
                  <a:srgbClr val="292959"/>
                </a:solidFill>
                <a:latin typeface="Trebuchet MS"/>
                <a:cs typeface="Trebuchet MS"/>
              </a:rPr>
              <a:t> </a:t>
            </a:r>
            <a:r>
              <a:rPr sz="2900" spc="-160" dirty="0">
                <a:solidFill>
                  <a:srgbClr val="292959"/>
                </a:solidFill>
                <a:latin typeface="Trebuchet MS"/>
                <a:cs typeface="Trebuchet MS"/>
              </a:rPr>
              <a:t>their</a:t>
            </a:r>
            <a:r>
              <a:rPr sz="2900" spc="-90" dirty="0">
                <a:solidFill>
                  <a:srgbClr val="292959"/>
                </a:solidFill>
                <a:latin typeface="Trebuchet MS"/>
                <a:cs typeface="Trebuchet MS"/>
              </a:rPr>
              <a:t> </a:t>
            </a:r>
            <a:r>
              <a:rPr sz="2900" spc="-10" dirty="0">
                <a:solidFill>
                  <a:srgbClr val="292959"/>
                </a:solidFill>
                <a:latin typeface="Trebuchet MS"/>
                <a:cs typeface="Trebuchet MS"/>
              </a:rPr>
              <a:t>parents)</a:t>
            </a:r>
            <a:endParaRPr sz="2900">
              <a:latin typeface="Trebuchet MS"/>
              <a:cs typeface="Trebuchet MS"/>
            </a:endParaRPr>
          </a:p>
          <a:p>
            <a:pPr marL="638175" marR="458470">
              <a:lnSpc>
                <a:spcPct val="116399"/>
              </a:lnSpc>
            </a:pPr>
            <a:r>
              <a:rPr sz="2900" spc="-65" dirty="0">
                <a:solidFill>
                  <a:srgbClr val="292959"/>
                </a:solidFill>
                <a:latin typeface="Trebuchet MS"/>
                <a:cs typeface="Trebuchet MS"/>
              </a:rPr>
              <a:t>extended</a:t>
            </a:r>
            <a:r>
              <a:rPr sz="2900" spc="-100" dirty="0">
                <a:solidFill>
                  <a:srgbClr val="292959"/>
                </a:solidFill>
                <a:latin typeface="Trebuchet MS"/>
                <a:cs typeface="Trebuchet MS"/>
              </a:rPr>
              <a:t> </a:t>
            </a:r>
            <a:r>
              <a:rPr sz="2900" spc="-140" dirty="0">
                <a:solidFill>
                  <a:srgbClr val="292959"/>
                </a:solidFill>
                <a:latin typeface="Trebuchet MS"/>
                <a:cs typeface="Trebuchet MS"/>
              </a:rPr>
              <a:t>families,</a:t>
            </a:r>
            <a:r>
              <a:rPr sz="2900" spc="-95" dirty="0">
                <a:solidFill>
                  <a:srgbClr val="292959"/>
                </a:solidFill>
                <a:latin typeface="Trebuchet MS"/>
                <a:cs typeface="Trebuchet MS"/>
              </a:rPr>
              <a:t> </a:t>
            </a:r>
            <a:r>
              <a:rPr sz="2900" spc="-60" dirty="0">
                <a:solidFill>
                  <a:srgbClr val="292959"/>
                </a:solidFill>
                <a:latin typeface="Trebuchet MS"/>
                <a:cs typeface="Trebuchet MS"/>
              </a:rPr>
              <a:t>especially</a:t>
            </a:r>
            <a:r>
              <a:rPr sz="2900" spc="-95" dirty="0">
                <a:solidFill>
                  <a:srgbClr val="292959"/>
                </a:solidFill>
                <a:latin typeface="Trebuchet MS"/>
                <a:cs typeface="Trebuchet MS"/>
              </a:rPr>
              <a:t> </a:t>
            </a:r>
            <a:r>
              <a:rPr sz="2900" spc="-140" dirty="0">
                <a:solidFill>
                  <a:srgbClr val="292959"/>
                </a:solidFill>
                <a:latin typeface="Trebuchet MS"/>
                <a:cs typeface="Trebuchet MS"/>
              </a:rPr>
              <a:t>if</a:t>
            </a:r>
            <a:r>
              <a:rPr sz="2900" spc="-95" dirty="0">
                <a:solidFill>
                  <a:srgbClr val="292959"/>
                </a:solidFill>
                <a:latin typeface="Trebuchet MS"/>
                <a:cs typeface="Trebuchet MS"/>
              </a:rPr>
              <a:t> </a:t>
            </a:r>
            <a:r>
              <a:rPr sz="2900" spc="-145" dirty="0">
                <a:solidFill>
                  <a:srgbClr val="292959"/>
                </a:solidFill>
                <a:latin typeface="Trebuchet MS"/>
                <a:cs typeface="Trebuchet MS"/>
              </a:rPr>
              <a:t>they</a:t>
            </a:r>
            <a:r>
              <a:rPr sz="2900" spc="-95" dirty="0">
                <a:solidFill>
                  <a:srgbClr val="292959"/>
                </a:solidFill>
                <a:latin typeface="Trebuchet MS"/>
                <a:cs typeface="Trebuchet MS"/>
              </a:rPr>
              <a:t> </a:t>
            </a:r>
            <a:r>
              <a:rPr sz="2900" spc="-45" dirty="0">
                <a:solidFill>
                  <a:srgbClr val="292959"/>
                </a:solidFill>
                <a:latin typeface="Trebuchet MS"/>
                <a:cs typeface="Trebuchet MS"/>
              </a:rPr>
              <a:t>have</a:t>
            </a:r>
            <a:r>
              <a:rPr sz="2900" spc="-100" dirty="0">
                <a:solidFill>
                  <a:srgbClr val="292959"/>
                </a:solidFill>
                <a:latin typeface="Trebuchet MS"/>
                <a:cs typeface="Trebuchet MS"/>
              </a:rPr>
              <a:t> </a:t>
            </a:r>
            <a:r>
              <a:rPr sz="2900" spc="120" dirty="0">
                <a:solidFill>
                  <a:srgbClr val="292959"/>
                </a:solidFill>
                <a:latin typeface="Trebuchet MS"/>
                <a:cs typeface="Trebuchet MS"/>
              </a:rPr>
              <a:t>a</a:t>
            </a:r>
            <a:r>
              <a:rPr sz="2900" spc="-95" dirty="0">
                <a:solidFill>
                  <a:srgbClr val="292959"/>
                </a:solidFill>
                <a:latin typeface="Trebuchet MS"/>
                <a:cs typeface="Trebuchet MS"/>
              </a:rPr>
              <a:t> </a:t>
            </a:r>
            <a:r>
              <a:rPr sz="2900" spc="-105" dirty="0">
                <a:solidFill>
                  <a:srgbClr val="292959"/>
                </a:solidFill>
                <a:latin typeface="Trebuchet MS"/>
                <a:cs typeface="Trebuchet MS"/>
              </a:rPr>
              <a:t>role</a:t>
            </a:r>
            <a:r>
              <a:rPr sz="2900" spc="-95" dirty="0">
                <a:solidFill>
                  <a:srgbClr val="292959"/>
                </a:solidFill>
                <a:latin typeface="Trebuchet MS"/>
                <a:cs typeface="Trebuchet MS"/>
              </a:rPr>
              <a:t> </a:t>
            </a:r>
            <a:r>
              <a:rPr sz="2900" spc="-155" dirty="0">
                <a:solidFill>
                  <a:srgbClr val="292959"/>
                </a:solidFill>
                <a:latin typeface="Trebuchet MS"/>
                <a:cs typeface="Trebuchet MS"/>
              </a:rPr>
              <a:t>in</a:t>
            </a:r>
            <a:r>
              <a:rPr sz="2900" spc="-95" dirty="0">
                <a:solidFill>
                  <a:srgbClr val="292959"/>
                </a:solidFill>
                <a:latin typeface="Trebuchet MS"/>
                <a:cs typeface="Trebuchet MS"/>
              </a:rPr>
              <a:t> </a:t>
            </a:r>
            <a:r>
              <a:rPr sz="2900" spc="-10" dirty="0">
                <a:solidFill>
                  <a:srgbClr val="292959"/>
                </a:solidFill>
                <a:latin typeface="Trebuchet MS"/>
                <a:cs typeface="Trebuchet MS"/>
              </a:rPr>
              <a:t>raising </a:t>
            </a:r>
            <a:r>
              <a:rPr sz="2900" spc="-140" dirty="0">
                <a:solidFill>
                  <a:srgbClr val="292959"/>
                </a:solidFill>
                <a:latin typeface="Trebuchet MS"/>
                <a:cs typeface="Trebuchet MS"/>
              </a:rPr>
              <a:t>children,</a:t>
            </a:r>
            <a:r>
              <a:rPr sz="2900" spc="-95" dirty="0">
                <a:solidFill>
                  <a:srgbClr val="292959"/>
                </a:solidFill>
                <a:latin typeface="Trebuchet MS"/>
                <a:cs typeface="Trebuchet MS"/>
              </a:rPr>
              <a:t> </a:t>
            </a:r>
            <a:r>
              <a:rPr sz="2900" spc="-85" dirty="0">
                <a:solidFill>
                  <a:srgbClr val="292959"/>
                </a:solidFill>
                <a:latin typeface="Trebuchet MS"/>
                <a:cs typeface="Trebuchet MS"/>
              </a:rPr>
              <a:t>or</a:t>
            </a:r>
            <a:r>
              <a:rPr sz="2900" spc="-135" dirty="0">
                <a:solidFill>
                  <a:srgbClr val="292959"/>
                </a:solidFill>
                <a:latin typeface="Trebuchet MS"/>
                <a:cs typeface="Trebuchet MS"/>
              </a:rPr>
              <a:t> </a:t>
            </a:r>
            <a:r>
              <a:rPr sz="2900" spc="-10" dirty="0">
                <a:solidFill>
                  <a:srgbClr val="292959"/>
                </a:solidFill>
                <a:latin typeface="Trebuchet MS"/>
                <a:cs typeface="Trebuchet MS"/>
              </a:rPr>
              <a:t>caring</a:t>
            </a:r>
            <a:r>
              <a:rPr sz="2900" spc="-125" dirty="0">
                <a:solidFill>
                  <a:srgbClr val="292959"/>
                </a:solidFill>
                <a:latin typeface="Trebuchet MS"/>
                <a:cs typeface="Trebuchet MS"/>
              </a:rPr>
              <a:t> </a:t>
            </a:r>
            <a:r>
              <a:rPr sz="2900" spc="-95" dirty="0">
                <a:solidFill>
                  <a:srgbClr val="292959"/>
                </a:solidFill>
                <a:latin typeface="Trebuchet MS"/>
                <a:cs typeface="Trebuchet MS"/>
              </a:rPr>
              <a:t>for</a:t>
            </a:r>
            <a:r>
              <a:rPr sz="2900" spc="-114" dirty="0">
                <a:solidFill>
                  <a:srgbClr val="292959"/>
                </a:solidFill>
                <a:latin typeface="Trebuchet MS"/>
                <a:cs typeface="Trebuchet MS"/>
              </a:rPr>
              <a:t> </a:t>
            </a:r>
            <a:r>
              <a:rPr sz="2900" spc="-75" dirty="0">
                <a:solidFill>
                  <a:srgbClr val="292959"/>
                </a:solidFill>
                <a:latin typeface="Trebuchet MS"/>
                <a:cs typeface="Trebuchet MS"/>
              </a:rPr>
              <a:t>older</a:t>
            </a:r>
            <a:r>
              <a:rPr sz="2900" spc="-110" dirty="0">
                <a:solidFill>
                  <a:srgbClr val="292959"/>
                </a:solidFill>
                <a:latin typeface="Trebuchet MS"/>
                <a:cs typeface="Trebuchet MS"/>
              </a:rPr>
              <a:t> </a:t>
            </a:r>
            <a:r>
              <a:rPr sz="2900" spc="-85" dirty="0">
                <a:solidFill>
                  <a:srgbClr val="292959"/>
                </a:solidFill>
                <a:latin typeface="Trebuchet MS"/>
                <a:cs typeface="Trebuchet MS"/>
              </a:rPr>
              <a:t>or</a:t>
            </a:r>
            <a:r>
              <a:rPr sz="2900" spc="-110" dirty="0">
                <a:solidFill>
                  <a:srgbClr val="292959"/>
                </a:solidFill>
                <a:latin typeface="Trebuchet MS"/>
                <a:cs typeface="Trebuchet MS"/>
              </a:rPr>
              <a:t> </a:t>
            </a:r>
            <a:r>
              <a:rPr sz="2900" spc="-20" dirty="0">
                <a:solidFill>
                  <a:srgbClr val="292959"/>
                </a:solidFill>
                <a:latin typeface="Trebuchet MS"/>
                <a:cs typeface="Trebuchet MS"/>
              </a:rPr>
              <a:t>disabled</a:t>
            </a:r>
            <a:r>
              <a:rPr sz="2900" spc="-114" dirty="0">
                <a:solidFill>
                  <a:srgbClr val="292959"/>
                </a:solidFill>
                <a:latin typeface="Trebuchet MS"/>
                <a:cs typeface="Trebuchet MS"/>
              </a:rPr>
              <a:t> </a:t>
            </a:r>
            <a:r>
              <a:rPr sz="2900" spc="-140" dirty="0">
                <a:solidFill>
                  <a:srgbClr val="292959"/>
                </a:solidFill>
                <a:latin typeface="Trebuchet MS"/>
                <a:cs typeface="Trebuchet MS"/>
              </a:rPr>
              <a:t>family</a:t>
            </a:r>
            <a:r>
              <a:rPr sz="2900" spc="-95" dirty="0">
                <a:solidFill>
                  <a:srgbClr val="292959"/>
                </a:solidFill>
                <a:latin typeface="Trebuchet MS"/>
                <a:cs typeface="Trebuchet MS"/>
              </a:rPr>
              <a:t> </a:t>
            </a:r>
            <a:r>
              <a:rPr sz="2900" spc="-10" dirty="0">
                <a:solidFill>
                  <a:srgbClr val="292959"/>
                </a:solidFill>
                <a:latin typeface="Trebuchet MS"/>
                <a:cs typeface="Trebuchet MS"/>
              </a:rPr>
              <a:t>members</a:t>
            </a:r>
            <a:endParaRPr sz="2900">
              <a:latin typeface="Trebuchet MS"/>
              <a:cs typeface="Trebuchet MS"/>
            </a:endParaRPr>
          </a:p>
        </p:txBody>
      </p:sp>
      <p:sp>
        <p:nvSpPr>
          <p:cNvPr id="14" name="object 14"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70" dirty="0">
                <a:solidFill>
                  <a:srgbClr val="E65385"/>
                </a:solidFill>
              </a:rPr>
              <a:t>GOVERNMENTAL</a:t>
            </a:r>
            <a:r>
              <a:rPr spc="-315" dirty="0">
                <a:solidFill>
                  <a:srgbClr val="E65385"/>
                </a:solidFill>
              </a:rPr>
              <a:t> </a:t>
            </a:r>
            <a:r>
              <a:rPr spc="-20" dirty="0"/>
              <a:t>DEFINITIONS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10" dirty="0">
                <a:solidFill>
                  <a:srgbClr val="E65385"/>
                </a:solidFill>
              </a:rPr>
              <a:t>LEGAL</a:t>
            </a:r>
            <a:r>
              <a:rPr spc="-540" dirty="0">
                <a:solidFill>
                  <a:srgbClr val="E65385"/>
                </a:solidFill>
              </a:rPr>
              <a:t> </a:t>
            </a:r>
            <a:r>
              <a:rPr spc="-35" dirty="0"/>
              <a:t>DEFINITIONS</a:t>
            </a:r>
          </a:p>
        </p:txBody>
      </p:sp>
      <p:pic>
        <p:nvPicPr>
          <p:cNvPr id="3" name="object 3"/>
          <p:cNvPicPr/>
          <p:nvPr/>
        </p:nvPicPr>
        <p:blipFill>
          <a:blip r:embed="rId2" cstate="print"/>
          <a:stretch>
            <a:fillRect/>
          </a:stretch>
        </p:blipFill>
        <p:spPr>
          <a:xfrm>
            <a:off x="1323974" y="2691950"/>
            <a:ext cx="104775" cy="104774"/>
          </a:xfrm>
          <a:prstGeom prst="rect">
            <a:avLst/>
          </a:prstGeom>
        </p:spPr>
      </p:pic>
      <p:pic>
        <p:nvPicPr>
          <p:cNvPr id="4" name="object 4"/>
          <p:cNvPicPr/>
          <p:nvPr/>
        </p:nvPicPr>
        <p:blipFill>
          <a:blip r:embed="rId3" cstate="print"/>
          <a:stretch>
            <a:fillRect/>
          </a:stretch>
        </p:blipFill>
        <p:spPr>
          <a:xfrm>
            <a:off x="1890712" y="3239638"/>
            <a:ext cx="114300" cy="114299"/>
          </a:xfrm>
          <a:prstGeom prst="rect">
            <a:avLst/>
          </a:prstGeom>
        </p:spPr>
      </p:pic>
      <p:pic>
        <p:nvPicPr>
          <p:cNvPr id="5" name="object 5"/>
          <p:cNvPicPr/>
          <p:nvPr/>
        </p:nvPicPr>
        <p:blipFill>
          <a:blip r:embed="rId2" cstate="print"/>
          <a:stretch>
            <a:fillRect/>
          </a:stretch>
        </p:blipFill>
        <p:spPr>
          <a:xfrm>
            <a:off x="1323974" y="4349300"/>
            <a:ext cx="104775" cy="104774"/>
          </a:xfrm>
          <a:prstGeom prst="rect">
            <a:avLst/>
          </a:prstGeom>
        </p:spPr>
      </p:pic>
      <p:pic>
        <p:nvPicPr>
          <p:cNvPr id="6" name="object 6"/>
          <p:cNvPicPr/>
          <p:nvPr/>
        </p:nvPicPr>
        <p:blipFill>
          <a:blip r:embed="rId4" cstate="print"/>
          <a:stretch>
            <a:fillRect/>
          </a:stretch>
        </p:blipFill>
        <p:spPr>
          <a:xfrm>
            <a:off x="1890712" y="4896988"/>
            <a:ext cx="114300" cy="114299"/>
          </a:xfrm>
          <a:prstGeom prst="rect">
            <a:avLst/>
          </a:prstGeom>
        </p:spPr>
      </p:pic>
      <p:pic>
        <p:nvPicPr>
          <p:cNvPr id="7" name="object 7"/>
          <p:cNvPicPr/>
          <p:nvPr/>
        </p:nvPicPr>
        <p:blipFill>
          <a:blip r:embed="rId5" cstate="print"/>
          <a:stretch>
            <a:fillRect/>
          </a:stretch>
        </p:blipFill>
        <p:spPr>
          <a:xfrm>
            <a:off x="1323974" y="8216450"/>
            <a:ext cx="104775" cy="104774"/>
          </a:xfrm>
          <a:prstGeom prst="rect">
            <a:avLst/>
          </a:prstGeom>
        </p:spPr>
      </p:pic>
      <p:pic>
        <p:nvPicPr>
          <p:cNvPr id="8" name="object 8"/>
          <p:cNvPicPr/>
          <p:nvPr/>
        </p:nvPicPr>
        <p:blipFill>
          <a:blip r:embed="rId6" cstate="print"/>
          <a:stretch>
            <a:fillRect/>
          </a:stretch>
        </p:blipFill>
        <p:spPr>
          <a:xfrm>
            <a:off x="1890712" y="8764137"/>
            <a:ext cx="114300" cy="114299"/>
          </a:xfrm>
          <a:prstGeom prst="rect">
            <a:avLst/>
          </a:prstGeom>
        </p:spPr>
      </p:pic>
      <p:sp>
        <p:nvSpPr>
          <p:cNvPr id="9" name="object 9"/>
          <p:cNvSpPr txBox="1"/>
          <p:nvPr/>
        </p:nvSpPr>
        <p:spPr>
          <a:xfrm>
            <a:off x="1587946" y="2346485"/>
            <a:ext cx="15656560" cy="7207250"/>
          </a:xfrm>
          <a:prstGeom prst="rect">
            <a:avLst/>
          </a:prstGeom>
        </p:spPr>
        <p:txBody>
          <a:bodyPr vert="horz" wrap="square" lIns="0" tIns="161290" rIns="0" bIns="0" rtlCol="0">
            <a:spAutoFit/>
          </a:bodyPr>
          <a:lstStyle/>
          <a:p>
            <a:pPr marL="12700">
              <a:lnSpc>
                <a:spcPct val="100000"/>
              </a:lnSpc>
              <a:spcBef>
                <a:spcPts val="1270"/>
              </a:spcBef>
            </a:pPr>
            <a:r>
              <a:rPr sz="2650" b="1" i="1" spc="70" dirty="0">
                <a:solidFill>
                  <a:srgbClr val="203458"/>
                </a:solidFill>
                <a:latin typeface="Trebuchet MS"/>
                <a:cs typeface="Trebuchet MS"/>
              </a:rPr>
              <a:t>Gammans</a:t>
            </a:r>
            <a:r>
              <a:rPr sz="2650" b="1" i="1" spc="-130" dirty="0">
                <a:solidFill>
                  <a:srgbClr val="203458"/>
                </a:solidFill>
                <a:latin typeface="Trebuchet MS"/>
                <a:cs typeface="Trebuchet MS"/>
              </a:rPr>
              <a:t> </a:t>
            </a:r>
            <a:r>
              <a:rPr sz="2650" b="1" i="1" spc="-170" dirty="0">
                <a:solidFill>
                  <a:srgbClr val="203458"/>
                </a:solidFill>
                <a:latin typeface="Trebuchet MS"/>
                <a:cs typeface="Trebuchet MS"/>
              </a:rPr>
              <a:t>v</a:t>
            </a:r>
            <a:r>
              <a:rPr sz="2650" b="1" i="1" spc="-130" dirty="0">
                <a:solidFill>
                  <a:srgbClr val="203458"/>
                </a:solidFill>
                <a:latin typeface="Trebuchet MS"/>
                <a:cs typeface="Trebuchet MS"/>
              </a:rPr>
              <a:t> </a:t>
            </a:r>
            <a:r>
              <a:rPr sz="2650" b="1" i="1" spc="-65" dirty="0">
                <a:solidFill>
                  <a:srgbClr val="203458"/>
                </a:solidFill>
                <a:latin typeface="Trebuchet MS"/>
                <a:cs typeface="Trebuchet MS"/>
              </a:rPr>
              <a:t>Ekins</a:t>
            </a:r>
            <a:r>
              <a:rPr sz="2650" b="1" i="1" spc="-125" dirty="0">
                <a:solidFill>
                  <a:srgbClr val="203458"/>
                </a:solidFill>
                <a:latin typeface="Trebuchet MS"/>
                <a:cs typeface="Trebuchet MS"/>
              </a:rPr>
              <a:t> </a:t>
            </a:r>
            <a:r>
              <a:rPr sz="2650" b="1" spc="-210" dirty="0">
                <a:solidFill>
                  <a:srgbClr val="203458"/>
                </a:solidFill>
                <a:latin typeface="Trebuchet MS"/>
                <a:cs typeface="Trebuchet MS"/>
              </a:rPr>
              <a:t>[1950]</a:t>
            </a:r>
            <a:r>
              <a:rPr sz="2650" b="1" spc="-125" dirty="0">
                <a:solidFill>
                  <a:srgbClr val="203458"/>
                </a:solidFill>
                <a:latin typeface="Trebuchet MS"/>
                <a:cs typeface="Trebuchet MS"/>
              </a:rPr>
              <a:t> </a:t>
            </a:r>
            <a:r>
              <a:rPr sz="2650" b="1" spc="-195" dirty="0">
                <a:solidFill>
                  <a:srgbClr val="203458"/>
                </a:solidFill>
                <a:latin typeface="Trebuchet MS"/>
                <a:cs typeface="Trebuchet MS"/>
              </a:rPr>
              <a:t>2</a:t>
            </a:r>
            <a:r>
              <a:rPr sz="2650" b="1" spc="-130" dirty="0">
                <a:solidFill>
                  <a:srgbClr val="203458"/>
                </a:solidFill>
                <a:latin typeface="Trebuchet MS"/>
                <a:cs typeface="Trebuchet MS"/>
              </a:rPr>
              <a:t> </a:t>
            </a:r>
            <a:r>
              <a:rPr sz="2650" b="1" spc="-80" dirty="0">
                <a:solidFill>
                  <a:srgbClr val="203458"/>
                </a:solidFill>
                <a:latin typeface="Trebuchet MS"/>
                <a:cs typeface="Trebuchet MS"/>
              </a:rPr>
              <a:t>KB</a:t>
            </a:r>
            <a:r>
              <a:rPr sz="2650" b="1" spc="-130" dirty="0">
                <a:solidFill>
                  <a:srgbClr val="203458"/>
                </a:solidFill>
                <a:latin typeface="Trebuchet MS"/>
                <a:cs typeface="Trebuchet MS"/>
              </a:rPr>
              <a:t> </a:t>
            </a:r>
            <a:r>
              <a:rPr sz="2650" b="1" spc="-190" dirty="0">
                <a:solidFill>
                  <a:srgbClr val="203458"/>
                </a:solidFill>
                <a:latin typeface="Trebuchet MS"/>
                <a:cs typeface="Trebuchet MS"/>
              </a:rPr>
              <a:t>328,</a:t>
            </a:r>
            <a:r>
              <a:rPr sz="2650" b="1" spc="-125" dirty="0">
                <a:solidFill>
                  <a:srgbClr val="203458"/>
                </a:solidFill>
                <a:latin typeface="Trebuchet MS"/>
                <a:cs typeface="Trebuchet MS"/>
              </a:rPr>
              <a:t> </a:t>
            </a:r>
            <a:r>
              <a:rPr sz="2650" b="1" spc="-365" dirty="0">
                <a:solidFill>
                  <a:srgbClr val="203458"/>
                </a:solidFill>
                <a:latin typeface="Trebuchet MS"/>
                <a:cs typeface="Trebuchet MS"/>
              </a:rPr>
              <a:t>331</a:t>
            </a:r>
            <a:endParaRPr sz="2650">
              <a:latin typeface="Trebuchet MS"/>
              <a:cs typeface="Trebuchet MS"/>
            </a:endParaRPr>
          </a:p>
          <a:p>
            <a:pPr marL="584200" marR="730885">
              <a:lnSpc>
                <a:spcPct val="136800"/>
              </a:lnSpc>
            </a:pPr>
            <a:r>
              <a:rPr sz="2650" i="1" spc="-190" dirty="0">
                <a:solidFill>
                  <a:srgbClr val="203458"/>
                </a:solidFill>
                <a:latin typeface="Trebuchet MS"/>
                <a:cs typeface="Trebuchet MS"/>
              </a:rPr>
              <a:t>“two</a:t>
            </a:r>
            <a:r>
              <a:rPr sz="2650" i="1" spc="-85" dirty="0">
                <a:solidFill>
                  <a:srgbClr val="203458"/>
                </a:solidFill>
                <a:latin typeface="Trebuchet MS"/>
                <a:cs typeface="Trebuchet MS"/>
              </a:rPr>
              <a:t> </a:t>
            </a:r>
            <a:r>
              <a:rPr sz="2650" i="1" spc="-20" dirty="0">
                <a:solidFill>
                  <a:srgbClr val="203458"/>
                </a:solidFill>
                <a:latin typeface="Trebuchet MS"/>
                <a:cs typeface="Trebuchet MS"/>
              </a:rPr>
              <a:t>people</a:t>
            </a:r>
            <a:r>
              <a:rPr sz="2650" i="1" spc="-100" dirty="0">
                <a:solidFill>
                  <a:srgbClr val="203458"/>
                </a:solidFill>
                <a:latin typeface="Trebuchet MS"/>
                <a:cs typeface="Trebuchet MS"/>
              </a:rPr>
              <a:t> </a:t>
            </a:r>
            <a:r>
              <a:rPr sz="2650" i="1" spc="-40" dirty="0">
                <a:solidFill>
                  <a:srgbClr val="203458"/>
                </a:solidFill>
                <a:latin typeface="Trebuchet MS"/>
                <a:cs typeface="Trebuchet MS"/>
              </a:rPr>
              <a:t>masquerading</a:t>
            </a:r>
            <a:r>
              <a:rPr sz="2650" i="1" spc="-90" dirty="0">
                <a:solidFill>
                  <a:srgbClr val="203458"/>
                </a:solidFill>
                <a:latin typeface="Trebuchet MS"/>
                <a:cs typeface="Trebuchet MS"/>
              </a:rPr>
              <a:t> </a:t>
            </a:r>
            <a:r>
              <a:rPr sz="2650" i="1" dirty="0">
                <a:solidFill>
                  <a:srgbClr val="203458"/>
                </a:solidFill>
                <a:latin typeface="Trebuchet MS"/>
                <a:cs typeface="Trebuchet MS"/>
              </a:rPr>
              <a:t>as</a:t>
            </a:r>
            <a:r>
              <a:rPr sz="2650" i="1" spc="-85" dirty="0">
                <a:solidFill>
                  <a:srgbClr val="203458"/>
                </a:solidFill>
                <a:latin typeface="Trebuchet MS"/>
                <a:cs typeface="Trebuchet MS"/>
              </a:rPr>
              <a:t> </a:t>
            </a:r>
            <a:r>
              <a:rPr sz="2650" i="1" spc="-70" dirty="0">
                <a:solidFill>
                  <a:srgbClr val="203458"/>
                </a:solidFill>
                <a:latin typeface="Trebuchet MS"/>
                <a:cs typeface="Trebuchet MS"/>
              </a:rPr>
              <a:t>these</a:t>
            </a:r>
            <a:r>
              <a:rPr sz="2650" i="1" spc="-90" dirty="0">
                <a:solidFill>
                  <a:srgbClr val="203458"/>
                </a:solidFill>
                <a:latin typeface="Trebuchet MS"/>
                <a:cs typeface="Trebuchet MS"/>
              </a:rPr>
              <a:t> </a:t>
            </a:r>
            <a:r>
              <a:rPr sz="2650" i="1" spc="-95" dirty="0">
                <a:solidFill>
                  <a:srgbClr val="203458"/>
                </a:solidFill>
                <a:latin typeface="Trebuchet MS"/>
                <a:cs typeface="Trebuchet MS"/>
              </a:rPr>
              <a:t>two</a:t>
            </a:r>
            <a:r>
              <a:rPr sz="2650" i="1" spc="-90" dirty="0">
                <a:solidFill>
                  <a:srgbClr val="203458"/>
                </a:solidFill>
                <a:latin typeface="Trebuchet MS"/>
                <a:cs typeface="Trebuchet MS"/>
              </a:rPr>
              <a:t> </a:t>
            </a:r>
            <a:r>
              <a:rPr sz="2650" i="1" spc="-75" dirty="0">
                <a:solidFill>
                  <a:srgbClr val="203458"/>
                </a:solidFill>
                <a:latin typeface="Trebuchet MS"/>
                <a:cs typeface="Trebuchet MS"/>
              </a:rPr>
              <a:t>were</a:t>
            </a:r>
            <a:r>
              <a:rPr sz="2650" i="1" spc="-85" dirty="0">
                <a:solidFill>
                  <a:srgbClr val="203458"/>
                </a:solidFill>
                <a:latin typeface="Trebuchet MS"/>
                <a:cs typeface="Trebuchet MS"/>
              </a:rPr>
              <a:t> </a:t>
            </a:r>
            <a:r>
              <a:rPr sz="2650" i="1" dirty="0">
                <a:solidFill>
                  <a:srgbClr val="203458"/>
                </a:solidFill>
                <a:latin typeface="Trebuchet MS"/>
                <a:cs typeface="Trebuchet MS"/>
              </a:rPr>
              <a:t>as</a:t>
            </a:r>
            <a:r>
              <a:rPr sz="2650" i="1" spc="-90" dirty="0">
                <a:solidFill>
                  <a:srgbClr val="203458"/>
                </a:solidFill>
                <a:latin typeface="Trebuchet MS"/>
                <a:cs typeface="Trebuchet MS"/>
              </a:rPr>
              <a:t> </a:t>
            </a:r>
            <a:r>
              <a:rPr sz="2650" i="1" spc="-25" dirty="0">
                <a:solidFill>
                  <a:srgbClr val="203458"/>
                </a:solidFill>
                <a:latin typeface="Trebuchet MS"/>
                <a:cs typeface="Trebuchet MS"/>
              </a:rPr>
              <a:t>husband</a:t>
            </a:r>
            <a:r>
              <a:rPr sz="2650" i="1" spc="-85" dirty="0">
                <a:solidFill>
                  <a:srgbClr val="203458"/>
                </a:solidFill>
                <a:latin typeface="Trebuchet MS"/>
                <a:cs typeface="Trebuchet MS"/>
              </a:rPr>
              <a:t> </a:t>
            </a:r>
            <a:r>
              <a:rPr sz="2650" i="1" dirty="0">
                <a:solidFill>
                  <a:srgbClr val="203458"/>
                </a:solidFill>
                <a:latin typeface="Trebuchet MS"/>
                <a:cs typeface="Trebuchet MS"/>
              </a:rPr>
              <a:t>and</a:t>
            </a:r>
            <a:r>
              <a:rPr sz="2650" i="1" spc="-90" dirty="0">
                <a:solidFill>
                  <a:srgbClr val="203458"/>
                </a:solidFill>
                <a:latin typeface="Trebuchet MS"/>
                <a:cs typeface="Trebuchet MS"/>
              </a:rPr>
              <a:t> </a:t>
            </a:r>
            <a:r>
              <a:rPr sz="2650" i="1" spc="-165" dirty="0">
                <a:solidFill>
                  <a:srgbClr val="203458"/>
                </a:solidFill>
                <a:latin typeface="Trebuchet MS"/>
                <a:cs typeface="Trebuchet MS"/>
              </a:rPr>
              <a:t>wife,</a:t>
            </a:r>
            <a:r>
              <a:rPr sz="2650" i="1" spc="-80" dirty="0">
                <a:solidFill>
                  <a:srgbClr val="203458"/>
                </a:solidFill>
                <a:latin typeface="Trebuchet MS"/>
                <a:cs typeface="Trebuchet MS"/>
              </a:rPr>
              <a:t> </a:t>
            </a:r>
            <a:r>
              <a:rPr sz="2650" i="1" spc="-135" dirty="0">
                <a:solidFill>
                  <a:srgbClr val="203458"/>
                </a:solidFill>
                <a:latin typeface="Trebuchet MS"/>
                <a:cs typeface="Trebuchet MS"/>
              </a:rPr>
              <a:t>that</a:t>
            </a:r>
            <a:r>
              <a:rPr sz="2650" i="1" spc="-85" dirty="0">
                <a:solidFill>
                  <a:srgbClr val="203458"/>
                </a:solidFill>
                <a:latin typeface="Trebuchet MS"/>
                <a:cs typeface="Trebuchet MS"/>
              </a:rPr>
              <a:t> </a:t>
            </a:r>
            <a:r>
              <a:rPr sz="2650" i="1" spc="-150" dirty="0">
                <a:solidFill>
                  <a:srgbClr val="203458"/>
                </a:solidFill>
                <a:latin typeface="Trebuchet MS"/>
                <a:cs typeface="Trebuchet MS"/>
              </a:rPr>
              <a:t>they</a:t>
            </a:r>
            <a:r>
              <a:rPr sz="2650" i="1" spc="-90" dirty="0">
                <a:solidFill>
                  <a:srgbClr val="203458"/>
                </a:solidFill>
                <a:latin typeface="Trebuchet MS"/>
                <a:cs typeface="Trebuchet MS"/>
              </a:rPr>
              <a:t> </a:t>
            </a:r>
            <a:r>
              <a:rPr sz="2650" i="1" spc="-75" dirty="0">
                <a:solidFill>
                  <a:srgbClr val="203458"/>
                </a:solidFill>
                <a:latin typeface="Trebuchet MS"/>
                <a:cs typeface="Trebuchet MS"/>
              </a:rPr>
              <a:t>were</a:t>
            </a:r>
            <a:r>
              <a:rPr sz="2650" i="1" spc="-85" dirty="0">
                <a:solidFill>
                  <a:srgbClr val="203458"/>
                </a:solidFill>
                <a:latin typeface="Trebuchet MS"/>
                <a:cs typeface="Trebuchet MS"/>
              </a:rPr>
              <a:t> </a:t>
            </a:r>
            <a:r>
              <a:rPr sz="2650" i="1" spc="-95" dirty="0">
                <a:solidFill>
                  <a:srgbClr val="203458"/>
                </a:solidFill>
                <a:latin typeface="Trebuchet MS"/>
                <a:cs typeface="Trebuchet MS"/>
              </a:rPr>
              <a:t>members</a:t>
            </a:r>
            <a:r>
              <a:rPr sz="2650" i="1" spc="-90" dirty="0">
                <a:solidFill>
                  <a:srgbClr val="203458"/>
                </a:solidFill>
                <a:latin typeface="Trebuchet MS"/>
                <a:cs typeface="Trebuchet MS"/>
              </a:rPr>
              <a:t> </a:t>
            </a:r>
            <a:r>
              <a:rPr sz="2650" i="1" spc="-30" dirty="0">
                <a:solidFill>
                  <a:srgbClr val="203458"/>
                </a:solidFill>
                <a:latin typeface="Trebuchet MS"/>
                <a:cs typeface="Trebuchet MS"/>
              </a:rPr>
              <a:t>of</a:t>
            </a:r>
            <a:r>
              <a:rPr sz="2650" i="1" spc="-90" dirty="0">
                <a:solidFill>
                  <a:srgbClr val="203458"/>
                </a:solidFill>
                <a:latin typeface="Trebuchet MS"/>
                <a:cs typeface="Trebuchet MS"/>
              </a:rPr>
              <a:t> </a:t>
            </a:r>
            <a:r>
              <a:rPr sz="2650" i="1" spc="-25" dirty="0">
                <a:solidFill>
                  <a:srgbClr val="203458"/>
                </a:solidFill>
                <a:latin typeface="Trebuchet MS"/>
                <a:cs typeface="Trebuchet MS"/>
              </a:rPr>
              <a:t>the </a:t>
            </a:r>
            <a:r>
              <a:rPr sz="2650" i="1" dirty="0">
                <a:solidFill>
                  <a:srgbClr val="203458"/>
                </a:solidFill>
                <a:latin typeface="Trebuchet MS"/>
                <a:cs typeface="Trebuchet MS"/>
              </a:rPr>
              <a:t>same</a:t>
            </a:r>
            <a:r>
              <a:rPr sz="2650" i="1" spc="-150" dirty="0">
                <a:solidFill>
                  <a:srgbClr val="203458"/>
                </a:solidFill>
                <a:latin typeface="Trebuchet MS"/>
                <a:cs typeface="Trebuchet MS"/>
              </a:rPr>
              <a:t> </a:t>
            </a:r>
            <a:r>
              <a:rPr sz="2650" i="1" spc="-195" dirty="0">
                <a:solidFill>
                  <a:srgbClr val="203458"/>
                </a:solidFill>
                <a:latin typeface="Trebuchet MS"/>
                <a:cs typeface="Trebuchet MS"/>
              </a:rPr>
              <a:t>family,</a:t>
            </a:r>
            <a:r>
              <a:rPr sz="2650" i="1" spc="-85" dirty="0">
                <a:solidFill>
                  <a:srgbClr val="203458"/>
                </a:solidFill>
                <a:latin typeface="Trebuchet MS"/>
                <a:cs typeface="Trebuchet MS"/>
              </a:rPr>
              <a:t> </a:t>
            </a:r>
            <a:r>
              <a:rPr sz="2650" i="1" spc="-25" dirty="0">
                <a:solidFill>
                  <a:srgbClr val="203458"/>
                </a:solidFill>
                <a:latin typeface="Trebuchet MS"/>
                <a:cs typeface="Trebuchet MS"/>
              </a:rPr>
              <a:t>seems</a:t>
            </a:r>
            <a:r>
              <a:rPr sz="2650" i="1" spc="-100" dirty="0">
                <a:solidFill>
                  <a:srgbClr val="203458"/>
                </a:solidFill>
                <a:latin typeface="Trebuchet MS"/>
                <a:cs typeface="Trebuchet MS"/>
              </a:rPr>
              <a:t> </a:t>
            </a:r>
            <a:r>
              <a:rPr sz="2650" i="1" spc="-110" dirty="0">
                <a:solidFill>
                  <a:srgbClr val="203458"/>
                </a:solidFill>
                <a:latin typeface="Trebuchet MS"/>
                <a:cs typeface="Trebuchet MS"/>
              </a:rPr>
              <a:t>to</a:t>
            </a:r>
            <a:r>
              <a:rPr sz="2650" i="1" spc="-90" dirty="0">
                <a:solidFill>
                  <a:srgbClr val="203458"/>
                </a:solidFill>
                <a:latin typeface="Trebuchet MS"/>
                <a:cs typeface="Trebuchet MS"/>
              </a:rPr>
              <a:t> </a:t>
            </a:r>
            <a:r>
              <a:rPr sz="2650" i="1" dirty="0">
                <a:solidFill>
                  <a:srgbClr val="203458"/>
                </a:solidFill>
                <a:latin typeface="Trebuchet MS"/>
                <a:cs typeface="Trebuchet MS"/>
              </a:rPr>
              <a:t>be</a:t>
            </a:r>
            <a:r>
              <a:rPr sz="2650" i="1" spc="-100" dirty="0">
                <a:solidFill>
                  <a:srgbClr val="203458"/>
                </a:solidFill>
                <a:latin typeface="Trebuchet MS"/>
                <a:cs typeface="Trebuchet MS"/>
              </a:rPr>
              <a:t> </a:t>
            </a:r>
            <a:r>
              <a:rPr sz="2650" i="1" dirty="0">
                <a:solidFill>
                  <a:srgbClr val="203458"/>
                </a:solidFill>
                <a:latin typeface="Trebuchet MS"/>
                <a:cs typeface="Trebuchet MS"/>
              </a:rPr>
              <a:t>an</a:t>
            </a:r>
            <a:r>
              <a:rPr sz="2650" i="1" spc="-100" dirty="0">
                <a:solidFill>
                  <a:srgbClr val="203458"/>
                </a:solidFill>
                <a:latin typeface="Trebuchet MS"/>
                <a:cs typeface="Trebuchet MS"/>
              </a:rPr>
              <a:t> </a:t>
            </a:r>
            <a:r>
              <a:rPr sz="2650" i="1" dirty="0">
                <a:solidFill>
                  <a:srgbClr val="203458"/>
                </a:solidFill>
                <a:latin typeface="Trebuchet MS"/>
                <a:cs typeface="Trebuchet MS"/>
              </a:rPr>
              <a:t>abuse</a:t>
            </a:r>
            <a:r>
              <a:rPr sz="2650" i="1" spc="-105" dirty="0">
                <a:solidFill>
                  <a:srgbClr val="203458"/>
                </a:solidFill>
                <a:latin typeface="Trebuchet MS"/>
                <a:cs typeface="Trebuchet MS"/>
              </a:rPr>
              <a:t> </a:t>
            </a:r>
            <a:r>
              <a:rPr sz="2650" i="1" spc="-30" dirty="0">
                <a:solidFill>
                  <a:srgbClr val="203458"/>
                </a:solidFill>
                <a:latin typeface="Trebuchet MS"/>
                <a:cs typeface="Trebuchet MS"/>
              </a:rPr>
              <a:t>of</a:t>
            </a:r>
            <a:r>
              <a:rPr sz="2650" i="1" spc="-100" dirty="0">
                <a:solidFill>
                  <a:srgbClr val="203458"/>
                </a:solidFill>
                <a:latin typeface="Trebuchet MS"/>
                <a:cs typeface="Trebuchet MS"/>
              </a:rPr>
              <a:t> </a:t>
            </a:r>
            <a:r>
              <a:rPr sz="2650" i="1" spc="-130" dirty="0">
                <a:solidFill>
                  <a:srgbClr val="203458"/>
                </a:solidFill>
                <a:latin typeface="Trebuchet MS"/>
                <a:cs typeface="Trebuchet MS"/>
              </a:rPr>
              <a:t>the</a:t>
            </a:r>
            <a:r>
              <a:rPr sz="2650" i="1" spc="-85" dirty="0">
                <a:solidFill>
                  <a:srgbClr val="203458"/>
                </a:solidFill>
                <a:latin typeface="Trebuchet MS"/>
                <a:cs typeface="Trebuchet MS"/>
              </a:rPr>
              <a:t> </a:t>
            </a:r>
            <a:r>
              <a:rPr sz="2650" i="1" spc="-80" dirty="0">
                <a:solidFill>
                  <a:srgbClr val="203458"/>
                </a:solidFill>
                <a:latin typeface="Trebuchet MS"/>
                <a:cs typeface="Trebuchet MS"/>
              </a:rPr>
              <a:t>English</a:t>
            </a:r>
            <a:r>
              <a:rPr sz="2650" i="1" spc="-100" dirty="0">
                <a:solidFill>
                  <a:srgbClr val="203458"/>
                </a:solidFill>
                <a:latin typeface="Trebuchet MS"/>
                <a:cs typeface="Trebuchet MS"/>
              </a:rPr>
              <a:t> </a:t>
            </a:r>
            <a:r>
              <a:rPr sz="2650" i="1" spc="-10" dirty="0">
                <a:solidFill>
                  <a:srgbClr val="203458"/>
                </a:solidFill>
                <a:latin typeface="Trebuchet MS"/>
                <a:cs typeface="Trebuchet MS"/>
              </a:rPr>
              <a:t>Language”</a:t>
            </a:r>
            <a:endParaRPr sz="2650">
              <a:latin typeface="Trebuchet MS"/>
              <a:cs typeface="Trebuchet MS"/>
            </a:endParaRPr>
          </a:p>
          <a:p>
            <a:pPr marL="12700">
              <a:lnSpc>
                <a:spcPct val="100000"/>
              </a:lnSpc>
              <a:spcBef>
                <a:spcPts val="1170"/>
              </a:spcBef>
            </a:pPr>
            <a:r>
              <a:rPr sz="2650" b="1" i="1" spc="-85" dirty="0">
                <a:solidFill>
                  <a:srgbClr val="203458"/>
                </a:solidFill>
                <a:latin typeface="Trebuchet MS"/>
                <a:cs typeface="Trebuchet MS"/>
              </a:rPr>
              <a:t>Whittington</a:t>
            </a:r>
            <a:r>
              <a:rPr sz="2650" b="1" i="1" spc="-130" dirty="0">
                <a:solidFill>
                  <a:srgbClr val="203458"/>
                </a:solidFill>
                <a:latin typeface="Trebuchet MS"/>
                <a:cs typeface="Trebuchet MS"/>
              </a:rPr>
              <a:t> </a:t>
            </a:r>
            <a:r>
              <a:rPr sz="2650" b="1" i="1" spc="-60" dirty="0">
                <a:solidFill>
                  <a:srgbClr val="203458"/>
                </a:solidFill>
                <a:latin typeface="Trebuchet MS"/>
                <a:cs typeface="Trebuchet MS"/>
              </a:rPr>
              <a:t>Hospital</a:t>
            </a:r>
            <a:r>
              <a:rPr sz="2650" b="1" i="1" spc="-125" dirty="0">
                <a:solidFill>
                  <a:srgbClr val="203458"/>
                </a:solidFill>
                <a:latin typeface="Trebuchet MS"/>
                <a:cs typeface="Trebuchet MS"/>
              </a:rPr>
              <a:t> </a:t>
            </a:r>
            <a:r>
              <a:rPr sz="2650" b="1" i="1" spc="70" dirty="0">
                <a:solidFill>
                  <a:srgbClr val="203458"/>
                </a:solidFill>
                <a:latin typeface="Trebuchet MS"/>
                <a:cs typeface="Trebuchet MS"/>
              </a:rPr>
              <a:t>NHS</a:t>
            </a:r>
            <a:r>
              <a:rPr sz="2650" b="1" i="1" spc="-125" dirty="0">
                <a:solidFill>
                  <a:srgbClr val="203458"/>
                </a:solidFill>
                <a:latin typeface="Trebuchet MS"/>
                <a:cs typeface="Trebuchet MS"/>
              </a:rPr>
              <a:t> </a:t>
            </a:r>
            <a:r>
              <a:rPr sz="2650" b="1" i="1" spc="-145" dirty="0">
                <a:solidFill>
                  <a:srgbClr val="203458"/>
                </a:solidFill>
                <a:latin typeface="Trebuchet MS"/>
                <a:cs typeface="Trebuchet MS"/>
              </a:rPr>
              <a:t>Trust</a:t>
            </a:r>
            <a:r>
              <a:rPr sz="2650" b="1" i="1" spc="-120" dirty="0">
                <a:solidFill>
                  <a:srgbClr val="203458"/>
                </a:solidFill>
                <a:latin typeface="Trebuchet MS"/>
                <a:cs typeface="Trebuchet MS"/>
              </a:rPr>
              <a:t> </a:t>
            </a:r>
            <a:r>
              <a:rPr sz="2650" b="1" i="1" spc="-170" dirty="0">
                <a:solidFill>
                  <a:srgbClr val="203458"/>
                </a:solidFill>
                <a:latin typeface="Trebuchet MS"/>
                <a:cs typeface="Trebuchet MS"/>
              </a:rPr>
              <a:t>v</a:t>
            </a:r>
            <a:r>
              <a:rPr sz="2650" b="1" i="1" spc="-130" dirty="0">
                <a:solidFill>
                  <a:srgbClr val="203458"/>
                </a:solidFill>
                <a:latin typeface="Trebuchet MS"/>
                <a:cs typeface="Trebuchet MS"/>
              </a:rPr>
              <a:t> </a:t>
            </a:r>
            <a:r>
              <a:rPr sz="2650" b="1" i="1" dirty="0">
                <a:solidFill>
                  <a:srgbClr val="203458"/>
                </a:solidFill>
                <a:latin typeface="Trebuchet MS"/>
                <a:cs typeface="Trebuchet MS"/>
              </a:rPr>
              <a:t>XX</a:t>
            </a:r>
            <a:r>
              <a:rPr sz="2650" b="1" i="1" spc="-125" dirty="0">
                <a:solidFill>
                  <a:srgbClr val="203458"/>
                </a:solidFill>
                <a:latin typeface="Trebuchet MS"/>
                <a:cs typeface="Trebuchet MS"/>
              </a:rPr>
              <a:t> </a:t>
            </a:r>
            <a:r>
              <a:rPr sz="2650" b="1" spc="-210" dirty="0">
                <a:solidFill>
                  <a:srgbClr val="203458"/>
                </a:solidFill>
                <a:latin typeface="Trebuchet MS"/>
                <a:cs typeface="Trebuchet MS"/>
              </a:rPr>
              <a:t>[2014]</a:t>
            </a:r>
            <a:r>
              <a:rPr sz="2650" b="1" spc="-125" dirty="0">
                <a:solidFill>
                  <a:srgbClr val="203458"/>
                </a:solidFill>
                <a:latin typeface="Trebuchet MS"/>
                <a:cs typeface="Trebuchet MS"/>
              </a:rPr>
              <a:t> </a:t>
            </a:r>
            <a:r>
              <a:rPr sz="2650" b="1" spc="130" dirty="0">
                <a:solidFill>
                  <a:srgbClr val="203458"/>
                </a:solidFill>
                <a:latin typeface="Trebuchet MS"/>
                <a:cs typeface="Trebuchet MS"/>
              </a:rPr>
              <a:t>UKSC</a:t>
            </a:r>
            <a:r>
              <a:rPr sz="2650" b="1" spc="-125" dirty="0">
                <a:solidFill>
                  <a:srgbClr val="203458"/>
                </a:solidFill>
                <a:latin typeface="Trebuchet MS"/>
                <a:cs typeface="Trebuchet MS"/>
              </a:rPr>
              <a:t> </a:t>
            </a:r>
            <a:r>
              <a:rPr sz="2650" b="1" spc="-355" dirty="0">
                <a:solidFill>
                  <a:srgbClr val="203458"/>
                </a:solidFill>
                <a:latin typeface="Trebuchet MS"/>
                <a:cs typeface="Trebuchet MS"/>
              </a:rPr>
              <a:t>14,</a:t>
            </a:r>
            <a:r>
              <a:rPr sz="2650" b="1" spc="-125" dirty="0">
                <a:solidFill>
                  <a:srgbClr val="203458"/>
                </a:solidFill>
                <a:latin typeface="Trebuchet MS"/>
                <a:cs typeface="Trebuchet MS"/>
              </a:rPr>
              <a:t> </a:t>
            </a:r>
            <a:r>
              <a:rPr sz="2650" b="1" spc="85" dirty="0">
                <a:solidFill>
                  <a:srgbClr val="203458"/>
                </a:solidFill>
                <a:latin typeface="Trebuchet MS"/>
                <a:cs typeface="Trebuchet MS"/>
              </a:rPr>
              <a:t>para</a:t>
            </a:r>
            <a:r>
              <a:rPr sz="2650" b="1" spc="-130" dirty="0">
                <a:solidFill>
                  <a:srgbClr val="203458"/>
                </a:solidFill>
                <a:latin typeface="Trebuchet MS"/>
                <a:cs typeface="Trebuchet MS"/>
              </a:rPr>
              <a:t> </a:t>
            </a:r>
            <a:r>
              <a:rPr sz="2650" b="1" dirty="0">
                <a:solidFill>
                  <a:srgbClr val="203458"/>
                </a:solidFill>
                <a:latin typeface="Trebuchet MS"/>
                <a:cs typeface="Trebuchet MS"/>
              </a:rPr>
              <a:t>30</a:t>
            </a:r>
            <a:r>
              <a:rPr sz="2650" b="1" spc="-125" dirty="0">
                <a:solidFill>
                  <a:srgbClr val="203458"/>
                </a:solidFill>
                <a:latin typeface="Trebuchet MS"/>
                <a:cs typeface="Trebuchet MS"/>
              </a:rPr>
              <a:t> </a:t>
            </a:r>
            <a:r>
              <a:rPr sz="2650" b="1" spc="-50" dirty="0">
                <a:solidFill>
                  <a:srgbClr val="203458"/>
                </a:solidFill>
                <a:latin typeface="Trebuchet MS"/>
                <a:cs typeface="Trebuchet MS"/>
              </a:rPr>
              <a:t>(Lady</a:t>
            </a:r>
            <a:r>
              <a:rPr sz="2650" b="1" spc="-125" dirty="0">
                <a:solidFill>
                  <a:srgbClr val="203458"/>
                </a:solidFill>
                <a:latin typeface="Trebuchet MS"/>
                <a:cs typeface="Trebuchet MS"/>
              </a:rPr>
              <a:t> </a:t>
            </a:r>
            <a:r>
              <a:rPr sz="2650" b="1" spc="-10" dirty="0">
                <a:solidFill>
                  <a:srgbClr val="203458"/>
                </a:solidFill>
                <a:latin typeface="Trebuchet MS"/>
                <a:cs typeface="Trebuchet MS"/>
              </a:rPr>
              <a:t>Hale)</a:t>
            </a:r>
            <a:endParaRPr sz="2650">
              <a:latin typeface="Trebuchet MS"/>
              <a:cs typeface="Trebuchet MS"/>
            </a:endParaRPr>
          </a:p>
          <a:p>
            <a:pPr marL="584200" marR="5080">
              <a:lnSpc>
                <a:spcPct val="136800"/>
              </a:lnSpc>
            </a:pPr>
            <a:r>
              <a:rPr sz="2650" i="1" spc="-195" dirty="0">
                <a:solidFill>
                  <a:srgbClr val="203458"/>
                </a:solidFill>
                <a:latin typeface="Trebuchet MS"/>
                <a:cs typeface="Trebuchet MS"/>
              </a:rPr>
              <a:t>“Traditionally,</a:t>
            </a:r>
            <a:r>
              <a:rPr sz="2650" i="1" spc="-65" dirty="0">
                <a:solidFill>
                  <a:srgbClr val="203458"/>
                </a:solidFill>
                <a:latin typeface="Trebuchet MS"/>
                <a:cs typeface="Trebuchet MS"/>
              </a:rPr>
              <a:t> </a:t>
            </a:r>
            <a:r>
              <a:rPr sz="2650" i="1" spc="-130" dirty="0">
                <a:solidFill>
                  <a:srgbClr val="203458"/>
                </a:solidFill>
                <a:latin typeface="Trebuchet MS"/>
                <a:cs typeface="Trebuchet MS"/>
              </a:rPr>
              <a:t>families</a:t>
            </a:r>
            <a:r>
              <a:rPr sz="2650" i="1" spc="-70" dirty="0">
                <a:solidFill>
                  <a:srgbClr val="203458"/>
                </a:solidFill>
                <a:latin typeface="Trebuchet MS"/>
                <a:cs typeface="Trebuchet MS"/>
              </a:rPr>
              <a:t> </a:t>
            </a:r>
            <a:r>
              <a:rPr sz="2650" i="1" spc="-75" dirty="0">
                <a:solidFill>
                  <a:srgbClr val="203458"/>
                </a:solidFill>
                <a:latin typeface="Trebuchet MS"/>
                <a:cs typeface="Trebuchet MS"/>
              </a:rPr>
              <a:t>were</a:t>
            </a:r>
            <a:r>
              <a:rPr sz="2650" i="1" spc="-65" dirty="0">
                <a:solidFill>
                  <a:srgbClr val="203458"/>
                </a:solidFill>
                <a:latin typeface="Trebuchet MS"/>
                <a:cs typeface="Trebuchet MS"/>
              </a:rPr>
              <a:t> </a:t>
            </a:r>
            <a:r>
              <a:rPr sz="2650" i="1" spc="-170" dirty="0">
                <a:solidFill>
                  <a:srgbClr val="203458"/>
                </a:solidFill>
                <a:latin typeface="Trebuchet MS"/>
                <a:cs typeface="Trebuchet MS"/>
              </a:rPr>
              <a:t>limited</a:t>
            </a:r>
            <a:r>
              <a:rPr sz="2650" i="1" spc="-65" dirty="0">
                <a:solidFill>
                  <a:srgbClr val="203458"/>
                </a:solidFill>
                <a:latin typeface="Trebuchet MS"/>
                <a:cs typeface="Trebuchet MS"/>
              </a:rPr>
              <a:t> </a:t>
            </a:r>
            <a:r>
              <a:rPr sz="2650" i="1" spc="-110" dirty="0">
                <a:solidFill>
                  <a:srgbClr val="203458"/>
                </a:solidFill>
                <a:latin typeface="Trebuchet MS"/>
                <a:cs typeface="Trebuchet MS"/>
              </a:rPr>
              <a:t>to</a:t>
            </a:r>
            <a:r>
              <a:rPr sz="2650" i="1" spc="-65" dirty="0">
                <a:solidFill>
                  <a:srgbClr val="203458"/>
                </a:solidFill>
                <a:latin typeface="Trebuchet MS"/>
                <a:cs typeface="Trebuchet MS"/>
              </a:rPr>
              <a:t> </a:t>
            </a:r>
            <a:r>
              <a:rPr sz="2650" i="1" spc="-70" dirty="0">
                <a:solidFill>
                  <a:srgbClr val="203458"/>
                </a:solidFill>
                <a:latin typeface="Trebuchet MS"/>
                <a:cs typeface="Trebuchet MS"/>
              </a:rPr>
              <a:t>those </a:t>
            </a:r>
            <a:r>
              <a:rPr sz="2650" i="1" spc="-95" dirty="0">
                <a:solidFill>
                  <a:srgbClr val="203458"/>
                </a:solidFill>
                <a:latin typeface="Trebuchet MS"/>
                <a:cs typeface="Trebuchet MS"/>
              </a:rPr>
              <a:t>related</a:t>
            </a:r>
            <a:r>
              <a:rPr sz="2650" i="1" spc="-70" dirty="0">
                <a:solidFill>
                  <a:srgbClr val="203458"/>
                </a:solidFill>
                <a:latin typeface="Trebuchet MS"/>
                <a:cs typeface="Trebuchet MS"/>
              </a:rPr>
              <a:t> </a:t>
            </a:r>
            <a:r>
              <a:rPr sz="2650" i="1" spc="-60" dirty="0">
                <a:solidFill>
                  <a:srgbClr val="203458"/>
                </a:solidFill>
                <a:latin typeface="Trebuchet MS"/>
                <a:cs typeface="Trebuchet MS"/>
              </a:rPr>
              <a:t>by</a:t>
            </a:r>
            <a:r>
              <a:rPr sz="2650" i="1" spc="-65" dirty="0">
                <a:solidFill>
                  <a:srgbClr val="203458"/>
                </a:solidFill>
                <a:latin typeface="Trebuchet MS"/>
                <a:cs typeface="Trebuchet MS"/>
              </a:rPr>
              <a:t> </a:t>
            </a:r>
            <a:r>
              <a:rPr sz="2650" i="1" spc="-70" dirty="0">
                <a:solidFill>
                  <a:srgbClr val="203458"/>
                </a:solidFill>
                <a:latin typeface="Trebuchet MS"/>
                <a:cs typeface="Trebuchet MS"/>
              </a:rPr>
              <a:t>consanguinity</a:t>
            </a:r>
            <a:r>
              <a:rPr sz="2650" i="1" spc="-65" dirty="0">
                <a:solidFill>
                  <a:srgbClr val="203458"/>
                </a:solidFill>
                <a:latin typeface="Trebuchet MS"/>
                <a:cs typeface="Trebuchet MS"/>
              </a:rPr>
              <a:t> </a:t>
            </a:r>
            <a:r>
              <a:rPr sz="2650" i="1" spc="-75" dirty="0">
                <a:solidFill>
                  <a:srgbClr val="203458"/>
                </a:solidFill>
                <a:latin typeface="Trebuchet MS"/>
                <a:cs typeface="Trebuchet MS"/>
              </a:rPr>
              <a:t>(blood)</a:t>
            </a:r>
            <a:r>
              <a:rPr sz="2650" i="1" spc="-65" dirty="0">
                <a:solidFill>
                  <a:srgbClr val="203458"/>
                </a:solidFill>
                <a:latin typeface="Trebuchet MS"/>
                <a:cs typeface="Trebuchet MS"/>
              </a:rPr>
              <a:t> </a:t>
            </a:r>
            <a:r>
              <a:rPr sz="2650" i="1" spc="-135" dirty="0">
                <a:solidFill>
                  <a:srgbClr val="203458"/>
                </a:solidFill>
                <a:latin typeface="Trebuchet MS"/>
                <a:cs typeface="Trebuchet MS"/>
              </a:rPr>
              <a:t>or</a:t>
            </a:r>
            <a:r>
              <a:rPr sz="2650" i="1" spc="-65" dirty="0">
                <a:solidFill>
                  <a:srgbClr val="203458"/>
                </a:solidFill>
                <a:latin typeface="Trebuchet MS"/>
                <a:cs typeface="Trebuchet MS"/>
              </a:rPr>
              <a:t> </a:t>
            </a:r>
            <a:r>
              <a:rPr sz="2650" i="1" spc="-160" dirty="0">
                <a:solidFill>
                  <a:srgbClr val="203458"/>
                </a:solidFill>
                <a:latin typeface="Trebuchet MS"/>
                <a:cs typeface="Trebuchet MS"/>
              </a:rPr>
              <a:t>affinity</a:t>
            </a:r>
            <a:r>
              <a:rPr sz="2650" i="1" spc="-70" dirty="0">
                <a:solidFill>
                  <a:srgbClr val="203458"/>
                </a:solidFill>
                <a:latin typeface="Trebuchet MS"/>
                <a:cs typeface="Trebuchet MS"/>
              </a:rPr>
              <a:t> </a:t>
            </a:r>
            <a:r>
              <a:rPr sz="2650" i="1" spc="-10" dirty="0">
                <a:solidFill>
                  <a:srgbClr val="203458"/>
                </a:solidFill>
                <a:latin typeface="Trebuchet MS"/>
                <a:cs typeface="Trebuchet MS"/>
              </a:rPr>
              <a:t>(marriage). Hence</a:t>
            </a:r>
            <a:r>
              <a:rPr sz="2650" i="1" spc="-190" dirty="0">
                <a:solidFill>
                  <a:srgbClr val="203458"/>
                </a:solidFill>
                <a:latin typeface="Trebuchet MS"/>
                <a:cs typeface="Trebuchet MS"/>
              </a:rPr>
              <a:t> </a:t>
            </a:r>
            <a:r>
              <a:rPr sz="2650" i="1" spc="-30" dirty="0">
                <a:solidFill>
                  <a:srgbClr val="203458"/>
                </a:solidFill>
                <a:latin typeface="Trebuchet MS"/>
                <a:cs typeface="Trebuchet MS"/>
              </a:rPr>
              <a:t>at</a:t>
            </a:r>
            <a:r>
              <a:rPr sz="2650" i="1" spc="-170" dirty="0">
                <a:solidFill>
                  <a:srgbClr val="203458"/>
                </a:solidFill>
                <a:latin typeface="Trebuchet MS"/>
                <a:cs typeface="Trebuchet MS"/>
              </a:rPr>
              <a:t> </a:t>
            </a:r>
            <a:r>
              <a:rPr sz="2650" i="1" spc="-195" dirty="0">
                <a:solidFill>
                  <a:srgbClr val="203458"/>
                </a:solidFill>
                <a:latin typeface="Trebuchet MS"/>
                <a:cs typeface="Trebuchet MS"/>
              </a:rPr>
              <a:t>first</a:t>
            </a:r>
            <a:r>
              <a:rPr sz="2650" i="1" spc="-85" dirty="0">
                <a:solidFill>
                  <a:srgbClr val="203458"/>
                </a:solidFill>
                <a:latin typeface="Trebuchet MS"/>
                <a:cs typeface="Trebuchet MS"/>
              </a:rPr>
              <a:t> </a:t>
            </a:r>
            <a:r>
              <a:rPr sz="2650" i="1" spc="-150" dirty="0">
                <a:solidFill>
                  <a:srgbClr val="203458"/>
                </a:solidFill>
                <a:latin typeface="Trebuchet MS"/>
                <a:cs typeface="Trebuchet MS"/>
              </a:rPr>
              <a:t>only</a:t>
            </a:r>
            <a:r>
              <a:rPr sz="2650" i="1" spc="-85" dirty="0">
                <a:solidFill>
                  <a:srgbClr val="203458"/>
                </a:solidFill>
                <a:latin typeface="Trebuchet MS"/>
                <a:cs typeface="Trebuchet MS"/>
              </a:rPr>
              <a:t> </a:t>
            </a:r>
            <a:r>
              <a:rPr sz="2650" i="1" spc="-40" dirty="0">
                <a:solidFill>
                  <a:srgbClr val="203458"/>
                </a:solidFill>
                <a:latin typeface="Trebuchet MS"/>
                <a:cs typeface="Trebuchet MS"/>
              </a:rPr>
              <a:t>opposite</a:t>
            </a:r>
            <a:r>
              <a:rPr sz="2650" i="1" spc="-110" dirty="0">
                <a:solidFill>
                  <a:srgbClr val="203458"/>
                </a:solidFill>
                <a:latin typeface="Trebuchet MS"/>
                <a:cs typeface="Trebuchet MS"/>
              </a:rPr>
              <a:t> </a:t>
            </a:r>
            <a:r>
              <a:rPr sz="2650" i="1" spc="-20" dirty="0">
                <a:solidFill>
                  <a:srgbClr val="203458"/>
                </a:solidFill>
                <a:latin typeface="Trebuchet MS"/>
                <a:cs typeface="Trebuchet MS"/>
              </a:rPr>
              <a:t>sex</a:t>
            </a:r>
            <a:r>
              <a:rPr sz="2650" i="1" spc="-110" dirty="0">
                <a:solidFill>
                  <a:srgbClr val="203458"/>
                </a:solidFill>
                <a:latin typeface="Trebuchet MS"/>
                <a:cs typeface="Trebuchet MS"/>
              </a:rPr>
              <a:t> </a:t>
            </a:r>
            <a:r>
              <a:rPr sz="2650" i="1" spc="-130" dirty="0">
                <a:solidFill>
                  <a:srgbClr val="203458"/>
                </a:solidFill>
                <a:latin typeface="Trebuchet MS"/>
                <a:cs typeface="Trebuchet MS"/>
              </a:rPr>
              <a:t>married</a:t>
            </a:r>
            <a:r>
              <a:rPr sz="2650" i="1" spc="-85" dirty="0">
                <a:solidFill>
                  <a:srgbClr val="203458"/>
                </a:solidFill>
                <a:latin typeface="Trebuchet MS"/>
                <a:cs typeface="Trebuchet MS"/>
              </a:rPr>
              <a:t> </a:t>
            </a:r>
            <a:r>
              <a:rPr sz="2650" i="1" spc="-25" dirty="0">
                <a:solidFill>
                  <a:srgbClr val="203458"/>
                </a:solidFill>
                <a:latin typeface="Trebuchet MS"/>
                <a:cs typeface="Trebuchet MS"/>
              </a:rPr>
              <a:t>couples</a:t>
            </a:r>
            <a:r>
              <a:rPr sz="2650" i="1" spc="-110" dirty="0">
                <a:solidFill>
                  <a:srgbClr val="203458"/>
                </a:solidFill>
                <a:latin typeface="Trebuchet MS"/>
                <a:cs typeface="Trebuchet MS"/>
              </a:rPr>
              <a:t> </a:t>
            </a:r>
            <a:r>
              <a:rPr sz="2650" i="1" spc="-30" dirty="0">
                <a:solidFill>
                  <a:srgbClr val="203458"/>
                </a:solidFill>
                <a:latin typeface="Trebuchet MS"/>
                <a:cs typeface="Trebuchet MS"/>
              </a:rPr>
              <a:t>could</a:t>
            </a:r>
            <a:r>
              <a:rPr sz="2650" i="1" spc="-105" dirty="0">
                <a:solidFill>
                  <a:srgbClr val="203458"/>
                </a:solidFill>
                <a:latin typeface="Trebuchet MS"/>
                <a:cs typeface="Trebuchet MS"/>
              </a:rPr>
              <a:t> </a:t>
            </a:r>
            <a:r>
              <a:rPr sz="2650" i="1" spc="-60" dirty="0">
                <a:solidFill>
                  <a:srgbClr val="203458"/>
                </a:solidFill>
                <a:latin typeface="Trebuchet MS"/>
                <a:cs typeface="Trebuchet MS"/>
              </a:rPr>
              <a:t>apply</a:t>
            </a:r>
            <a:r>
              <a:rPr sz="2650" i="1" spc="-110" dirty="0">
                <a:solidFill>
                  <a:srgbClr val="203458"/>
                </a:solidFill>
                <a:latin typeface="Trebuchet MS"/>
                <a:cs typeface="Trebuchet MS"/>
              </a:rPr>
              <a:t> </a:t>
            </a:r>
            <a:r>
              <a:rPr sz="2650" i="1" spc="-145" dirty="0">
                <a:solidFill>
                  <a:srgbClr val="203458"/>
                </a:solidFill>
                <a:latin typeface="Trebuchet MS"/>
                <a:cs typeface="Trebuchet MS"/>
              </a:rPr>
              <a:t>for</a:t>
            </a:r>
            <a:r>
              <a:rPr sz="2650" i="1" spc="-85" dirty="0">
                <a:solidFill>
                  <a:srgbClr val="203458"/>
                </a:solidFill>
                <a:latin typeface="Trebuchet MS"/>
                <a:cs typeface="Trebuchet MS"/>
              </a:rPr>
              <a:t> </a:t>
            </a:r>
            <a:r>
              <a:rPr sz="2650" i="1" spc="-90" dirty="0">
                <a:solidFill>
                  <a:srgbClr val="203458"/>
                </a:solidFill>
                <a:latin typeface="Trebuchet MS"/>
                <a:cs typeface="Trebuchet MS"/>
              </a:rPr>
              <a:t>parental</a:t>
            </a:r>
            <a:r>
              <a:rPr sz="2650" i="1" spc="-110" dirty="0">
                <a:solidFill>
                  <a:srgbClr val="203458"/>
                </a:solidFill>
                <a:latin typeface="Trebuchet MS"/>
                <a:cs typeface="Trebuchet MS"/>
              </a:rPr>
              <a:t> </a:t>
            </a:r>
            <a:r>
              <a:rPr sz="2650" i="1" spc="-120" dirty="0">
                <a:solidFill>
                  <a:srgbClr val="203458"/>
                </a:solidFill>
                <a:latin typeface="Trebuchet MS"/>
                <a:cs typeface="Trebuchet MS"/>
              </a:rPr>
              <a:t>orders.</a:t>
            </a:r>
            <a:r>
              <a:rPr sz="2650" i="1" spc="-85" dirty="0">
                <a:solidFill>
                  <a:srgbClr val="203458"/>
                </a:solidFill>
                <a:latin typeface="Trebuchet MS"/>
                <a:cs typeface="Trebuchet MS"/>
              </a:rPr>
              <a:t> </a:t>
            </a:r>
            <a:r>
              <a:rPr sz="2650" i="1" spc="-20" dirty="0">
                <a:solidFill>
                  <a:srgbClr val="203458"/>
                </a:solidFill>
                <a:latin typeface="Trebuchet MS"/>
                <a:cs typeface="Trebuchet MS"/>
              </a:rPr>
              <a:t>Now</a:t>
            </a:r>
            <a:r>
              <a:rPr sz="2650" i="1" spc="-110" dirty="0">
                <a:solidFill>
                  <a:srgbClr val="203458"/>
                </a:solidFill>
                <a:latin typeface="Trebuchet MS"/>
                <a:cs typeface="Trebuchet MS"/>
              </a:rPr>
              <a:t> </a:t>
            </a:r>
            <a:r>
              <a:rPr sz="2650" i="1" spc="-150" dirty="0">
                <a:solidFill>
                  <a:srgbClr val="203458"/>
                </a:solidFill>
                <a:latin typeface="Trebuchet MS"/>
                <a:cs typeface="Trebuchet MS"/>
              </a:rPr>
              <a:t>they</a:t>
            </a:r>
            <a:r>
              <a:rPr sz="2650" i="1" spc="-85" dirty="0">
                <a:solidFill>
                  <a:srgbClr val="203458"/>
                </a:solidFill>
                <a:latin typeface="Trebuchet MS"/>
                <a:cs typeface="Trebuchet MS"/>
              </a:rPr>
              <a:t> </a:t>
            </a:r>
            <a:r>
              <a:rPr sz="2650" i="1" spc="-30" dirty="0">
                <a:solidFill>
                  <a:srgbClr val="203458"/>
                </a:solidFill>
                <a:latin typeface="Trebuchet MS"/>
                <a:cs typeface="Trebuchet MS"/>
              </a:rPr>
              <a:t>have</a:t>
            </a:r>
            <a:r>
              <a:rPr sz="2650" i="1" spc="-105" dirty="0">
                <a:solidFill>
                  <a:srgbClr val="203458"/>
                </a:solidFill>
                <a:latin typeface="Trebuchet MS"/>
                <a:cs typeface="Trebuchet MS"/>
              </a:rPr>
              <a:t> </a:t>
            </a:r>
            <a:r>
              <a:rPr sz="2650" i="1" spc="-20" dirty="0">
                <a:solidFill>
                  <a:srgbClr val="203458"/>
                </a:solidFill>
                <a:latin typeface="Trebuchet MS"/>
                <a:cs typeface="Trebuchet MS"/>
              </a:rPr>
              <a:t>been </a:t>
            </a:r>
            <a:r>
              <a:rPr sz="2650" i="1" spc="-110" dirty="0">
                <a:solidFill>
                  <a:srgbClr val="203458"/>
                </a:solidFill>
                <a:latin typeface="Trebuchet MS"/>
                <a:cs typeface="Trebuchet MS"/>
              </a:rPr>
              <a:t>joined</a:t>
            </a:r>
            <a:r>
              <a:rPr sz="2650" i="1" spc="-90" dirty="0">
                <a:solidFill>
                  <a:srgbClr val="203458"/>
                </a:solidFill>
                <a:latin typeface="Trebuchet MS"/>
                <a:cs typeface="Trebuchet MS"/>
              </a:rPr>
              <a:t> </a:t>
            </a:r>
            <a:r>
              <a:rPr sz="2650" i="1" spc="-60" dirty="0">
                <a:solidFill>
                  <a:srgbClr val="203458"/>
                </a:solidFill>
                <a:latin typeface="Trebuchet MS"/>
                <a:cs typeface="Trebuchet MS"/>
              </a:rPr>
              <a:t>by</a:t>
            </a:r>
            <a:r>
              <a:rPr sz="2650" i="1" spc="-140" dirty="0">
                <a:solidFill>
                  <a:srgbClr val="203458"/>
                </a:solidFill>
                <a:latin typeface="Trebuchet MS"/>
                <a:cs typeface="Trebuchet MS"/>
              </a:rPr>
              <a:t> </a:t>
            </a:r>
            <a:r>
              <a:rPr sz="2650" i="1" dirty="0">
                <a:solidFill>
                  <a:srgbClr val="203458"/>
                </a:solidFill>
                <a:latin typeface="Trebuchet MS"/>
                <a:cs typeface="Trebuchet MS"/>
              </a:rPr>
              <a:t>same</a:t>
            </a:r>
            <a:r>
              <a:rPr sz="2650" i="1" spc="-200" dirty="0">
                <a:solidFill>
                  <a:srgbClr val="203458"/>
                </a:solidFill>
                <a:latin typeface="Trebuchet MS"/>
                <a:cs typeface="Trebuchet MS"/>
              </a:rPr>
              <a:t> </a:t>
            </a:r>
            <a:r>
              <a:rPr sz="2650" i="1" spc="-20" dirty="0">
                <a:solidFill>
                  <a:srgbClr val="203458"/>
                </a:solidFill>
                <a:latin typeface="Trebuchet MS"/>
                <a:cs typeface="Trebuchet MS"/>
              </a:rPr>
              <a:t>sex</a:t>
            </a:r>
            <a:r>
              <a:rPr sz="2650" i="1" spc="-120" dirty="0">
                <a:solidFill>
                  <a:srgbClr val="203458"/>
                </a:solidFill>
                <a:latin typeface="Trebuchet MS"/>
                <a:cs typeface="Trebuchet MS"/>
              </a:rPr>
              <a:t> </a:t>
            </a:r>
            <a:r>
              <a:rPr sz="2650" i="1" spc="-130" dirty="0">
                <a:solidFill>
                  <a:srgbClr val="203458"/>
                </a:solidFill>
                <a:latin typeface="Trebuchet MS"/>
                <a:cs typeface="Trebuchet MS"/>
              </a:rPr>
              <a:t>married</a:t>
            </a:r>
            <a:r>
              <a:rPr sz="2650" i="1" spc="-85" dirty="0">
                <a:solidFill>
                  <a:srgbClr val="203458"/>
                </a:solidFill>
                <a:latin typeface="Trebuchet MS"/>
                <a:cs typeface="Trebuchet MS"/>
              </a:rPr>
              <a:t> </a:t>
            </a:r>
            <a:r>
              <a:rPr sz="2650" i="1" spc="-75" dirty="0">
                <a:solidFill>
                  <a:srgbClr val="203458"/>
                </a:solidFill>
                <a:latin typeface="Trebuchet MS"/>
                <a:cs typeface="Trebuchet MS"/>
              </a:rPr>
              <a:t>couples,</a:t>
            </a:r>
            <a:r>
              <a:rPr sz="2650" i="1" spc="-114" dirty="0">
                <a:solidFill>
                  <a:srgbClr val="203458"/>
                </a:solidFill>
                <a:latin typeface="Trebuchet MS"/>
                <a:cs typeface="Trebuchet MS"/>
              </a:rPr>
              <a:t> </a:t>
            </a:r>
            <a:r>
              <a:rPr sz="2650" i="1" spc="-60" dirty="0">
                <a:solidFill>
                  <a:srgbClr val="203458"/>
                </a:solidFill>
                <a:latin typeface="Trebuchet MS"/>
                <a:cs typeface="Trebuchet MS"/>
              </a:rPr>
              <a:t>by</a:t>
            </a:r>
            <a:r>
              <a:rPr sz="2650" i="1" spc="-114" dirty="0">
                <a:solidFill>
                  <a:srgbClr val="203458"/>
                </a:solidFill>
                <a:latin typeface="Trebuchet MS"/>
                <a:cs typeface="Trebuchet MS"/>
              </a:rPr>
              <a:t> </a:t>
            </a:r>
            <a:r>
              <a:rPr sz="2650" i="1" dirty="0">
                <a:solidFill>
                  <a:srgbClr val="203458"/>
                </a:solidFill>
                <a:latin typeface="Trebuchet MS"/>
                <a:cs typeface="Trebuchet MS"/>
              </a:rPr>
              <a:t>same</a:t>
            </a:r>
            <a:r>
              <a:rPr sz="2650" i="1" spc="-114" dirty="0">
                <a:solidFill>
                  <a:srgbClr val="203458"/>
                </a:solidFill>
                <a:latin typeface="Trebuchet MS"/>
                <a:cs typeface="Trebuchet MS"/>
              </a:rPr>
              <a:t> </a:t>
            </a:r>
            <a:r>
              <a:rPr sz="2650" i="1" spc="-20" dirty="0">
                <a:solidFill>
                  <a:srgbClr val="203458"/>
                </a:solidFill>
                <a:latin typeface="Trebuchet MS"/>
                <a:cs typeface="Trebuchet MS"/>
              </a:rPr>
              <a:t>sex</a:t>
            </a:r>
            <a:r>
              <a:rPr sz="2650" i="1" spc="-114" dirty="0">
                <a:solidFill>
                  <a:srgbClr val="203458"/>
                </a:solidFill>
                <a:latin typeface="Trebuchet MS"/>
                <a:cs typeface="Trebuchet MS"/>
              </a:rPr>
              <a:t> </a:t>
            </a:r>
            <a:r>
              <a:rPr sz="2650" i="1" dirty="0">
                <a:solidFill>
                  <a:srgbClr val="203458"/>
                </a:solidFill>
                <a:latin typeface="Trebuchet MS"/>
                <a:cs typeface="Trebuchet MS"/>
              </a:rPr>
              <a:t>and</a:t>
            </a:r>
            <a:r>
              <a:rPr sz="2650" i="1" spc="-114" dirty="0">
                <a:solidFill>
                  <a:srgbClr val="203458"/>
                </a:solidFill>
                <a:latin typeface="Trebuchet MS"/>
                <a:cs typeface="Trebuchet MS"/>
              </a:rPr>
              <a:t> </a:t>
            </a:r>
            <a:r>
              <a:rPr sz="2650" i="1" spc="-40" dirty="0">
                <a:solidFill>
                  <a:srgbClr val="203458"/>
                </a:solidFill>
                <a:latin typeface="Trebuchet MS"/>
                <a:cs typeface="Trebuchet MS"/>
              </a:rPr>
              <a:t>opposite</a:t>
            </a:r>
            <a:r>
              <a:rPr sz="2650" i="1" spc="-114" dirty="0">
                <a:solidFill>
                  <a:srgbClr val="203458"/>
                </a:solidFill>
                <a:latin typeface="Trebuchet MS"/>
                <a:cs typeface="Trebuchet MS"/>
              </a:rPr>
              <a:t> </a:t>
            </a:r>
            <a:r>
              <a:rPr sz="2650" i="1" spc="-20" dirty="0">
                <a:solidFill>
                  <a:srgbClr val="203458"/>
                </a:solidFill>
                <a:latin typeface="Trebuchet MS"/>
                <a:cs typeface="Trebuchet MS"/>
              </a:rPr>
              <a:t>sex</a:t>
            </a:r>
            <a:r>
              <a:rPr sz="2650" i="1" spc="-114" dirty="0">
                <a:solidFill>
                  <a:srgbClr val="203458"/>
                </a:solidFill>
                <a:latin typeface="Trebuchet MS"/>
                <a:cs typeface="Trebuchet MS"/>
              </a:rPr>
              <a:t> </a:t>
            </a:r>
            <a:r>
              <a:rPr sz="2650" i="1" spc="-155" dirty="0">
                <a:solidFill>
                  <a:srgbClr val="203458"/>
                </a:solidFill>
                <a:latin typeface="Trebuchet MS"/>
                <a:cs typeface="Trebuchet MS"/>
              </a:rPr>
              <a:t>civil</a:t>
            </a:r>
            <a:r>
              <a:rPr sz="2650" i="1" spc="-80" dirty="0">
                <a:solidFill>
                  <a:srgbClr val="203458"/>
                </a:solidFill>
                <a:latin typeface="Trebuchet MS"/>
                <a:cs typeface="Trebuchet MS"/>
              </a:rPr>
              <a:t> </a:t>
            </a:r>
            <a:r>
              <a:rPr sz="2650" i="1" spc="-140" dirty="0">
                <a:solidFill>
                  <a:srgbClr val="203458"/>
                </a:solidFill>
                <a:latin typeface="Trebuchet MS"/>
                <a:cs typeface="Trebuchet MS"/>
              </a:rPr>
              <a:t>partners,</a:t>
            </a:r>
            <a:r>
              <a:rPr sz="2650" i="1" spc="-90" dirty="0">
                <a:solidFill>
                  <a:srgbClr val="203458"/>
                </a:solidFill>
                <a:latin typeface="Trebuchet MS"/>
                <a:cs typeface="Trebuchet MS"/>
              </a:rPr>
              <a:t> </a:t>
            </a:r>
            <a:r>
              <a:rPr sz="2650" i="1" dirty="0">
                <a:solidFill>
                  <a:srgbClr val="203458"/>
                </a:solidFill>
                <a:latin typeface="Trebuchet MS"/>
                <a:cs typeface="Trebuchet MS"/>
              </a:rPr>
              <a:t>and</a:t>
            </a:r>
            <a:r>
              <a:rPr sz="2650" i="1" spc="-114" dirty="0">
                <a:solidFill>
                  <a:srgbClr val="203458"/>
                </a:solidFill>
                <a:latin typeface="Trebuchet MS"/>
                <a:cs typeface="Trebuchet MS"/>
              </a:rPr>
              <a:t> </a:t>
            </a:r>
            <a:r>
              <a:rPr sz="2650" i="1" spc="-60" dirty="0">
                <a:solidFill>
                  <a:srgbClr val="203458"/>
                </a:solidFill>
                <a:latin typeface="Trebuchet MS"/>
                <a:cs typeface="Trebuchet MS"/>
              </a:rPr>
              <a:t>by</a:t>
            </a:r>
            <a:r>
              <a:rPr sz="2650" i="1" spc="-114" dirty="0">
                <a:solidFill>
                  <a:srgbClr val="203458"/>
                </a:solidFill>
                <a:latin typeface="Trebuchet MS"/>
                <a:cs typeface="Trebuchet MS"/>
              </a:rPr>
              <a:t> </a:t>
            </a:r>
            <a:r>
              <a:rPr sz="2650" i="1" spc="-10" dirty="0">
                <a:solidFill>
                  <a:srgbClr val="203458"/>
                </a:solidFill>
                <a:latin typeface="Trebuchet MS"/>
                <a:cs typeface="Trebuchet MS"/>
              </a:rPr>
              <a:t>couples, </a:t>
            </a:r>
            <a:r>
              <a:rPr sz="2650" i="1" spc="-130" dirty="0">
                <a:solidFill>
                  <a:srgbClr val="203458"/>
                </a:solidFill>
                <a:latin typeface="Trebuchet MS"/>
                <a:cs typeface="Trebuchet MS"/>
              </a:rPr>
              <a:t>whether</a:t>
            </a:r>
            <a:r>
              <a:rPr sz="2650" i="1" spc="-85" dirty="0">
                <a:solidFill>
                  <a:srgbClr val="203458"/>
                </a:solidFill>
                <a:latin typeface="Trebuchet MS"/>
                <a:cs typeface="Trebuchet MS"/>
              </a:rPr>
              <a:t> </a:t>
            </a:r>
            <a:r>
              <a:rPr sz="2650" i="1" spc="-30" dirty="0">
                <a:solidFill>
                  <a:srgbClr val="203458"/>
                </a:solidFill>
                <a:latin typeface="Trebuchet MS"/>
                <a:cs typeface="Trebuchet MS"/>
              </a:rPr>
              <a:t>of</a:t>
            </a:r>
            <a:r>
              <a:rPr sz="2650" i="1" spc="-130" dirty="0">
                <a:solidFill>
                  <a:srgbClr val="203458"/>
                </a:solidFill>
                <a:latin typeface="Trebuchet MS"/>
                <a:cs typeface="Trebuchet MS"/>
              </a:rPr>
              <a:t> the</a:t>
            </a:r>
            <a:r>
              <a:rPr sz="2650" i="1" spc="-85" dirty="0">
                <a:solidFill>
                  <a:srgbClr val="203458"/>
                </a:solidFill>
                <a:latin typeface="Trebuchet MS"/>
                <a:cs typeface="Trebuchet MS"/>
              </a:rPr>
              <a:t> </a:t>
            </a:r>
            <a:r>
              <a:rPr sz="2650" i="1" dirty="0">
                <a:solidFill>
                  <a:srgbClr val="203458"/>
                </a:solidFill>
                <a:latin typeface="Trebuchet MS"/>
                <a:cs typeface="Trebuchet MS"/>
              </a:rPr>
              <a:t>same</a:t>
            </a:r>
            <a:r>
              <a:rPr sz="2650" i="1" spc="-90" dirty="0">
                <a:solidFill>
                  <a:srgbClr val="203458"/>
                </a:solidFill>
                <a:latin typeface="Trebuchet MS"/>
                <a:cs typeface="Trebuchet MS"/>
              </a:rPr>
              <a:t> </a:t>
            </a:r>
            <a:r>
              <a:rPr sz="2650" i="1" spc="-135" dirty="0">
                <a:solidFill>
                  <a:srgbClr val="203458"/>
                </a:solidFill>
                <a:latin typeface="Trebuchet MS"/>
                <a:cs typeface="Trebuchet MS"/>
              </a:rPr>
              <a:t>or</a:t>
            </a:r>
            <a:r>
              <a:rPr sz="2650" i="1" spc="-85" dirty="0">
                <a:solidFill>
                  <a:srgbClr val="203458"/>
                </a:solidFill>
                <a:latin typeface="Trebuchet MS"/>
                <a:cs typeface="Trebuchet MS"/>
              </a:rPr>
              <a:t> </a:t>
            </a:r>
            <a:r>
              <a:rPr sz="2650" i="1" spc="-40" dirty="0">
                <a:solidFill>
                  <a:srgbClr val="203458"/>
                </a:solidFill>
                <a:latin typeface="Trebuchet MS"/>
                <a:cs typeface="Trebuchet MS"/>
              </a:rPr>
              <a:t>opposite</a:t>
            </a:r>
            <a:r>
              <a:rPr sz="2650" i="1" spc="-90" dirty="0">
                <a:solidFill>
                  <a:srgbClr val="203458"/>
                </a:solidFill>
                <a:latin typeface="Trebuchet MS"/>
                <a:cs typeface="Trebuchet MS"/>
              </a:rPr>
              <a:t> </a:t>
            </a:r>
            <a:r>
              <a:rPr sz="2650" i="1" spc="-85" dirty="0">
                <a:solidFill>
                  <a:srgbClr val="203458"/>
                </a:solidFill>
                <a:latin typeface="Trebuchet MS"/>
                <a:cs typeface="Trebuchet MS"/>
              </a:rPr>
              <a:t>sexes, </a:t>
            </a:r>
            <a:r>
              <a:rPr sz="2650" i="1" spc="-35" dirty="0">
                <a:solidFill>
                  <a:srgbClr val="203458"/>
                </a:solidFill>
                <a:latin typeface="Trebuchet MS"/>
                <a:cs typeface="Trebuchet MS"/>
              </a:rPr>
              <a:t>who</a:t>
            </a:r>
            <a:r>
              <a:rPr sz="2650" i="1" spc="-90" dirty="0">
                <a:solidFill>
                  <a:srgbClr val="203458"/>
                </a:solidFill>
                <a:latin typeface="Trebuchet MS"/>
                <a:cs typeface="Trebuchet MS"/>
              </a:rPr>
              <a:t> </a:t>
            </a:r>
            <a:r>
              <a:rPr sz="2650" i="1" spc="-35" dirty="0">
                <a:solidFill>
                  <a:srgbClr val="203458"/>
                </a:solidFill>
                <a:latin typeface="Trebuchet MS"/>
                <a:cs typeface="Trebuchet MS"/>
              </a:rPr>
              <a:t>are</a:t>
            </a:r>
            <a:r>
              <a:rPr sz="2650" i="1" spc="-90" dirty="0">
                <a:solidFill>
                  <a:srgbClr val="203458"/>
                </a:solidFill>
                <a:latin typeface="Trebuchet MS"/>
                <a:cs typeface="Trebuchet MS"/>
              </a:rPr>
              <a:t> </a:t>
            </a:r>
            <a:r>
              <a:rPr sz="2650" i="1" spc="-150" dirty="0">
                <a:solidFill>
                  <a:srgbClr val="203458"/>
                </a:solidFill>
                <a:latin typeface="Trebuchet MS"/>
                <a:cs typeface="Trebuchet MS"/>
              </a:rPr>
              <a:t>neither</a:t>
            </a:r>
            <a:r>
              <a:rPr sz="2650" i="1" spc="-80" dirty="0">
                <a:solidFill>
                  <a:srgbClr val="203458"/>
                </a:solidFill>
                <a:latin typeface="Trebuchet MS"/>
                <a:cs typeface="Trebuchet MS"/>
              </a:rPr>
              <a:t> </a:t>
            </a:r>
            <a:r>
              <a:rPr sz="2650" i="1" spc="-130" dirty="0">
                <a:solidFill>
                  <a:srgbClr val="203458"/>
                </a:solidFill>
                <a:latin typeface="Trebuchet MS"/>
                <a:cs typeface="Trebuchet MS"/>
              </a:rPr>
              <a:t>married</a:t>
            </a:r>
            <a:r>
              <a:rPr sz="2650" i="1" spc="-85" dirty="0">
                <a:solidFill>
                  <a:srgbClr val="203458"/>
                </a:solidFill>
                <a:latin typeface="Trebuchet MS"/>
                <a:cs typeface="Trebuchet MS"/>
              </a:rPr>
              <a:t> </a:t>
            </a:r>
            <a:r>
              <a:rPr sz="2650" i="1" spc="-135" dirty="0">
                <a:solidFill>
                  <a:srgbClr val="203458"/>
                </a:solidFill>
                <a:latin typeface="Trebuchet MS"/>
                <a:cs typeface="Trebuchet MS"/>
              </a:rPr>
              <a:t>nor</a:t>
            </a:r>
            <a:r>
              <a:rPr sz="2650" i="1" spc="-85" dirty="0">
                <a:solidFill>
                  <a:srgbClr val="203458"/>
                </a:solidFill>
                <a:latin typeface="Trebuchet MS"/>
                <a:cs typeface="Trebuchet MS"/>
              </a:rPr>
              <a:t> </a:t>
            </a:r>
            <a:r>
              <a:rPr sz="2650" i="1" spc="-155" dirty="0">
                <a:solidFill>
                  <a:srgbClr val="203458"/>
                </a:solidFill>
                <a:latin typeface="Trebuchet MS"/>
                <a:cs typeface="Trebuchet MS"/>
              </a:rPr>
              <a:t>civil</a:t>
            </a:r>
            <a:r>
              <a:rPr sz="2650" i="1" spc="-85" dirty="0">
                <a:solidFill>
                  <a:srgbClr val="203458"/>
                </a:solidFill>
                <a:latin typeface="Trebuchet MS"/>
                <a:cs typeface="Trebuchet MS"/>
              </a:rPr>
              <a:t> </a:t>
            </a:r>
            <a:r>
              <a:rPr sz="2650" i="1" spc="-140" dirty="0">
                <a:solidFill>
                  <a:srgbClr val="203458"/>
                </a:solidFill>
                <a:latin typeface="Trebuchet MS"/>
                <a:cs typeface="Trebuchet MS"/>
              </a:rPr>
              <a:t>partners,</a:t>
            </a:r>
            <a:r>
              <a:rPr sz="2650" i="1" spc="-85" dirty="0">
                <a:solidFill>
                  <a:srgbClr val="203458"/>
                </a:solidFill>
                <a:latin typeface="Trebuchet MS"/>
                <a:cs typeface="Trebuchet MS"/>
              </a:rPr>
              <a:t> </a:t>
            </a:r>
            <a:r>
              <a:rPr sz="2650" i="1" spc="-125" dirty="0">
                <a:solidFill>
                  <a:srgbClr val="203458"/>
                </a:solidFill>
                <a:latin typeface="Trebuchet MS"/>
                <a:cs typeface="Trebuchet MS"/>
              </a:rPr>
              <a:t>but</a:t>
            </a:r>
            <a:r>
              <a:rPr sz="2650" i="1" spc="-90" dirty="0">
                <a:solidFill>
                  <a:srgbClr val="203458"/>
                </a:solidFill>
                <a:latin typeface="Trebuchet MS"/>
                <a:cs typeface="Trebuchet MS"/>
              </a:rPr>
              <a:t> </a:t>
            </a:r>
            <a:r>
              <a:rPr sz="2650" i="1" spc="-35" dirty="0">
                <a:solidFill>
                  <a:srgbClr val="203458"/>
                </a:solidFill>
                <a:latin typeface="Trebuchet MS"/>
                <a:cs typeface="Trebuchet MS"/>
              </a:rPr>
              <a:t>are</a:t>
            </a:r>
            <a:r>
              <a:rPr sz="2650" i="1" spc="-90" dirty="0">
                <a:solidFill>
                  <a:srgbClr val="203458"/>
                </a:solidFill>
                <a:latin typeface="Trebuchet MS"/>
                <a:cs typeface="Trebuchet MS"/>
              </a:rPr>
              <a:t> </a:t>
            </a:r>
            <a:r>
              <a:rPr sz="2650" i="1" spc="-145" dirty="0">
                <a:solidFill>
                  <a:srgbClr val="203458"/>
                </a:solidFill>
                <a:latin typeface="Trebuchet MS"/>
                <a:cs typeface="Trebuchet MS"/>
              </a:rPr>
              <a:t>living</a:t>
            </a:r>
            <a:r>
              <a:rPr sz="2650" i="1" spc="-85" dirty="0">
                <a:solidFill>
                  <a:srgbClr val="203458"/>
                </a:solidFill>
                <a:latin typeface="Trebuchet MS"/>
                <a:cs typeface="Trebuchet MS"/>
              </a:rPr>
              <a:t> </a:t>
            </a:r>
            <a:r>
              <a:rPr sz="2650" i="1" spc="-10" dirty="0">
                <a:solidFill>
                  <a:srgbClr val="203458"/>
                </a:solidFill>
                <a:latin typeface="Trebuchet MS"/>
                <a:cs typeface="Trebuchet MS"/>
              </a:rPr>
              <a:t>together </a:t>
            </a:r>
            <a:r>
              <a:rPr sz="2650" i="1" spc="-170" dirty="0">
                <a:solidFill>
                  <a:srgbClr val="203458"/>
                </a:solidFill>
                <a:latin typeface="Trebuchet MS"/>
                <a:cs typeface="Trebuchet MS"/>
              </a:rPr>
              <a:t>in</a:t>
            </a:r>
            <a:r>
              <a:rPr sz="2650" i="1" spc="-85" dirty="0">
                <a:solidFill>
                  <a:srgbClr val="203458"/>
                </a:solidFill>
                <a:latin typeface="Trebuchet MS"/>
                <a:cs typeface="Trebuchet MS"/>
              </a:rPr>
              <a:t> </a:t>
            </a:r>
            <a:r>
              <a:rPr sz="2650" i="1" dirty="0">
                <a:solidFill>
                  <a:srgbClr val="203458"/>
                </a:solidFill>
                <a:latin typeface="Trebuchet MS"/>
                <a:cs typeface="Trebuchet MS"/>
              </a:rPr>
              <a:t>an</a:t>
            </a:r>
            <a:r>
              <a:rPr sz="2650" i="1" spc="-170" dirty="0">
                <a:solidFill>
                  <a:srgbClr val="203458"/>
                </a:solidFill>
                <a:latin typeface="Trebuchet MS"/>
                <a:cs typeface="Trebuchet MS"/>
              </a:rPr>
              <a:t> </a:t>
            </a:r>
            <a:r>
              <a:rPr sz="2650" i="1" spc="-85" dirty="0">
                <a:solidFill>
                  <a:srgbClr val="203458"/>
                </a:solidFill>
                <a:latin typeface="Trebuchet MS"/>
                <a:cs typeface="Trebuchet MS"/>
              </a:rPr>
              <a:t>enduring</a:t>
            </a:r>
            <a:r>
              <a:rPr sz="2650" i="1" spc="-100" dirty="0">
                <a:solidFill>
                  <a:srgbClr val="203458"/>
                </a:solidFill>
                <a:latin typeface="Trebuchet MS"/>
                <a:cs typeface="Trebuchet MS"/>
              </a:rPr>
              <a:t> </a:t>
            </a:r>
            <a:r>
              <a:rPr sz="2650" i="1" spc="-165" dirty="0">
                <a:solidFill>
                  <a:srgbClr val="203458"/>
                </a:solidFill>
                <a:latin typeface="Trebuchet MS"/>
                <a:cs typeface="Trebuchet MS"/>
              </a:rPr>
              <a:t>family</a:t>
            </a:r>
            <a:r>
              <a:rPr sz="2650" i="1" spc="-80" dirty="0">
                <a:solidFill>
                  <a:srgbClr val="203458"/>
                </a:solidFill>
                <a:latin typeface="Trebuchet MS"/>
                <a:cs typeface="Trebuchet MS"/>
              </a:rPr>
              <a:t> </a:t>
            </a:r>
            <a:r>
              <a:rPr sz="2650" i="1" spc="-135" dirty="0">
                <a:solidFill>
                  <a:srgbClr val="203458"/>
                </a:solidFill>
                <a:latin typeface="Trebuchet MS"/>
                <a:cs typeface="Trebuchet MS"/>
              </a:rPr>
              <a:t>relationship.</a:t>
            </a:r>
            <a:r>
              <a:rPr sz="2650" i="1" spc="-85" dirty="0">
                <a:solidFill>
                  <a:srgbClr val="203458"/>
                </a:solidFill>
                <a:latin typeface="Trebuchet MS"/>
                <a:cs typeface="Trebuchet MS"/>
              </a:rPr>
              <a:t> </a:t>
            </a:r>
            <a:r>
              <a:rPr sz="2650" i="1" spc="-185" dirty="0">
                <a:solidFill>
                  <a:srgbClr val="203458"/>
                </a:solidFill>
                <a:latin typeface="Trebuchet MS"/>
                <a:cs typeface="Trebuchet MS"/>
              </a:rPr>
              <a:t>They</a:t>
            </a:r>
            <a:r>
              <a:rPr sz="2650" i="1" spc="-90" dirty="0">
                <a:solidFill>
                  <a:srgbClr val="203458"/>
                </a:solidFill>
                <a:latin typeface="Trebuchet MS"/>
                <a:cs typeface="Trebuchet MS"/>
              </a:rPr>
              <a:t> </a:t>
            </a:r>
            <a:r>
              <a:rPr sz="2650" i="1" spc="-30" dirty="0">
                <a:solidFill>
                  <a:srgbClr val="203458"/>
                </a:solidFill>
                <a:latin typeface="Trebuchet MS"/>
                <a:cs typeface="Trebuchet MS"/>
              </a:rPr>
              <a:t>have</a:t>
            </a:r>
            <a:r>
              <a:rPr sz="2650" i="1" spc="-95" dirty="0">
                <a:solidFill>
                  <a:srgbClr val="203458"/>
                </a:solidFill>
                <a:latin typeface="Trebuchet MS"/>
                <a:cs typeface="Trebuchet MS"/>
              </a:rPr>
              <a:t> </a:t>
            </a:r>
            <a:r>
              <a:rPr sz="2650" i="1" spc="-20" dirty="0">
                <a:solidFill>
                  <a:srgbClr val="203458"/>
                </a:solidFill>
                <a:latin typeface="Trebuchet MS"/>
                <a:cs typeface="Trebuchet MS"/>
              </a:rPr>
              <a:t>also</a:t>
            </a:r>
            <a:r>
              <a:rPr sz="2650" i="1" spc="-100" dirty="0">
                <a:solidFill>
                  <a:srgbClr val="203458"/>
                </a:solidFill>
                <a:latin typeface="Trebuchet MS"/>
                <a:cs typeface="Trebuchet MS"/>
              </a:rPr>
              <a:t> </a:t>
            </a:r>
            <a:r>
              <a:rPr sz="2650" i="1" dirty="0">
                <a:solidFill>
                  <a:srgbClr val="203458"/>
                </a:solidFill>
                <a:latin typeface="Trebuchet MS"/>
                <a:cs typeface="Trebuchet MS"/>
              </a:rPr>
              <a:t>been</a:t>
            </a:r>
            <a:r>
              <a:rPr sz="2650" i="1" spc="-95" dirty="0">
                <a:solidFill>
                  <a:srgbClr val="203458"/>
                </a:solidFill>
                <a:latin typeface="Trebuchet MS"/>
                <a:cs typeface="Trebuchet MS"/>
              </a:rPr>
              <a:t> </a:t>
            </a:r>
            <a:r>
              <a:rPr sz="2650" i="1" spc="-110" dirty="0">
                <a:solidFill>
                  <a:srgbClr val="203458"/>
                </a:solidFill>
                <a:latin typeface="Trebuchet MS"/>
                <a:cs typeface="Trebuchet MS"/>
              </a:rPr>
              <a:t>joined</a:t>
            </a:r>
            <a:r>
              <a:rPr sz="2650" i="1" spc="-90" dirty="0">
                <a:solidFill>
                  <a:srgbClr val="203458"/>
                </a:solidFill>
                <a:latin typeface="Trebuchet MS"/>
                <a:cs typeface="Trebuchet MS"/>
              </a:rPr>
              <a:t> </a:t>
            </a:r>
            <a:r>
              <a:rPr sz="2650" i="1" spc="-60" dirty="0">
                <a:solidFill>
                  <a:srgbClr val="203458"/>
                </a:solidFill>
                <a:latin typeface="Trebuchet MS"/>
                <a:cs typeface="Trebuchet MS"/>
              </a:rPr>
              <a:t>by</a:t>
            </a:r>
            <a:r>
              <a:rPr sz="2650" i="1" spc="-100" dirty="0">
                <a:solidFill>
                  <a:srgbClr val="203458"/>
                </a:solidFill>
                <a:latin typeface="Trebuchet MS"/>
                <a:cs typeface="Trebuchet MS"/>
              </a:rPr>
              <a:t> </a:t>
            </a:r>
            <a:r>
              <a:rPr sz="2650" i="1" spc="-70" dirty="0">
                <a:solidFill>
                  <a:srgbClr val="203458"/>
                </a:solidFill>
                <a:latin typeface="Trebuchet MS"/>
                <a:cs typeface="Trebuchet MS"/>
              </a:rPr>
              <a:t>single</a:t>
            </a:r>
            <a:r>
              <a:rPr sz="2650" i="1" spc="-95" dirty="0">
                <a:solidFill>
                  <a:srgbClr val="203458"/>
                </a:solidFill>
                <a:latin typeface="Trebuchet MS"/>
                <a:cs typeface="Trebuchet MS"/>
              </a:rPr>
              <a:t> </a:t>
            </a:r>
            <a:r>
              <a:rPr sz="2650" i="1" spc="-65" dirty="0">
                <a:solidFill>
                  <a:srgbClr val="203458"/>
                </a:solidFill>
                <a:latin typeface="Trebuchet MS"/>
                <a:cs typeface="Trebuchet MS"/>
              </a:rPr>
              <a:t>applicants.</a:t>
            </a:r>
            <a:r>
              <a:rPr sz="2650" i="1" spc="-100" dirty="0">
                <a:solidFill>
                  <a:srgbClr val="203458"/>
                </a:solidFill>
                <a:latin typeface="Trebuchet MS"/>
                <a:cs typeface="Trebuchet MS"/>
              </a:rPr>
              <a:t> </a:t>
            </a:r>
            <a:r>
              <a:rPr sz="2650" i="1" spc="-185" dirty="0">
                <a:solidFill>
                  <a:srgbClr val="203458"/>
                </a:solidFill>
                <a:latin typeface="Trebuchet MS"/>
                <a:cs typeface="Trebuchet MS"/>
              </a:rPr>
              <a:t>All</a:t>
            </a:r>
            <a:r>
              <a:rPr sz="2650" i="1" spc="-85" dirty="0">
                <a:solidFill>
                  <a:srgbClr val="203458"/>
                </a:solidFill>
                <a:latin typeface="Trebuchet MS"/>
                <a:cs typeface="Trebuchet MS"/>
              </a:rPr>
              <a:t> </a:t>
            </a:r>
            <a:r>
              <a:rPr sz="2650" i="1" spc="-30" dirty="0">
                <a:solidFill>
                  <a:srgbClr val="203458"/>
                </a:solidFill>
                <a:latin typeface="Trebuchet MS"/>
                <a:cs typeface="Trebuchet MS"/>
              </a:rPr>
              <a:t>of</a:t>
            </a:r>
            <a:r>
              <a:rPr sz="2650" i="1" spc="-95" dirty="0">
                <a:solidFill>
                  <a:srgbClr val="203458"/>
                </a:solidFill>
                <a:latin typeface="Trebuchet MS"/>
                <a:cs typeface="Trebuchet MS"/>
              </a:rPr>
              <a:t> </a:t>
            </a:r>
            <a:r>
              <a:rPr sz="2650" i="1" spc="-70" dirty="0">
                <a:solidFill>
                  <a:srgbClr val="203458"/>
                </a:solidFill>
                <a:latin typeface="Trebuchet MS"/>
                <a:cs typeface="Trebuchet MS"/>
              </a:rPr>
              <a:t>these</a:t>
            </a:r>
            <a:r>
              <a:rPr sz="2650" i="1" spc="-100" dirty="0">
                <a:solidFill>
                  <a:srgbClr val="203458"/>
                </a:solidFill>
                <a:latin typeface="Trebuchet MS"/>
                <a:cs typeface="Trebuchet MS"/>
              </a:rPr>
              <a:t> </a:t>
            </a:r>
            <a:r>
              <a:rPr sz="2650" i="1" spc="-80" dirty="0">
                <a:solidFill>
                  <a:srgbClr val="203458"/>
                </a:solidFill>
                <a:latin typeface="Trebuchet MS"/>
                <a:cs typeface="Trebuchet MS"/>
              </a:rPr>
              <a:t>would</a:t>
            </a:r>
            <a:r>
              <a:rPr sz="2650" i="1" spc="-95" dirty="0">
                <a:solidFill>
                  <a:srgbClr val="203458"/>
                </a:solidFill>
                <a:latin typeface="Trebuchet MS"/>
                <a:cs typeface="Trebuchet MS"/>
              </a:rPr>
              <a:t> </a:t>
            </a:r>
            <a:r>
              <a:rPr sz="2650" i="1" spc="-25" dirty="0">
                <a:solidFill>
                  <a:srgbClr val="203458"/>
                </a:solidFill>
                <a:latin typeface="Trebuchet MS"/>
                <a:cs typeface="Trebuchet MS"/>
              </a:rPr>
              <a:t>be </a:t>
            </a:r>
            <a:r>
              <a:rPr sz="2650" i="1" spc="-20" dirty="0">
                <a:solidFill>
                  <a:srgbClr val="203458"/>
                </a:solidFill>
                <a:latin typeface="Trebuchet MS"/>
                <a:cs typeface="Trebuchet MS"/>
              </a:rPr>
              <a:t>regarded</a:t>
            </a:r>
            <a:r>
              <a:rPr sz="2650" i="1" spc="-100" dirty="0">
                <a:solidFill>
                  <a:srgbClr val="203458"/>
                </a:solidFill>
                <a:latin typeface="Trebuchet MS"/>
                <a:cs typeface="Trebuchet MS"/>
              </a:rPr>
              <a:t> </a:t>
            </a:r>
            <a:r>
              <a:rPr sz="2650" i="1" dirty="0">
                <a:solidFill>
                  <a:srgbClr val="203458"/>
                </a:solidFill>
                <a:latin typeface="Trebuchet MS"/>
                <a:cs typeface="Trebuchet MS"/>
              </a:rPr>
              <a:t>as</a:t>
            </a:r>
            <a:r>
              <a:rPr sz="2650" i="1" spc="-85" dirty="0">
                <a:solidFill>
                  <a:srgbClr val="203458"/>
                </a:solidFill>
                <a:latin typeface="Trebuchet MS"/>
                <a:cs typeface="Trebuchet MS"/>
              </a:rPr>
              <a:t> </a:t>
            </a:r>
            <a:r>
              <a:rPr sz="2650" i="1" spc="-165" dirty="0">
                <a:solidFill>
                  <a:srgbClr val="203458"/>
                </a:solidFill>
                <a:latin typeface="Trebuchet MS"/>
                <a:cs typeface="Trebuchet MS"/>
              </a:rPr>
              <a:t>family</a:t>
            </a:r>
            <a:r>
              <a:rPr sz="2650" i="1" spc="-85" dirty="0">
                <a:solidFill>
                  <a:srgbClr val="203458"/>
                </a:solidFill>
                <a:latin typeface="Trebuchet MS"/>
                <a:cs typeface="Trebuchet MS"/>
              </a:rPr>
              <a:t> </a:t>
            </a:r>
            <a:r>
              <a:rPr sz="2650" i="1" spc="-105" dirty="0">
                <a:solidFill>
                  <a:srgbClr val="203458"/>
                </a:solidFill>
                <a:latin typeface="Trebuchet MS"/>
                <a:cs typeface="Trebuchet MS"/>
              </a:rPr>
              <a:t>relationships</a:t>
            </a:r>
            <a:r>
              <a:rPr sz="2650" i="1" spc="-85" dirty="0">
                <a:solidFill>
                  <a:srgbClr val="203458"/>
                </a:solidFill>
                <a:latin typeface="Trebuchet MS"/>
                <a:cs typeface="Trebuchet MS"/>
              </a:rPr>
              <a:t> </a:t>
            </a:r>
            <a:r>
              <a:rPr sz="2650" i="1" spc="-175" dirty="0">
                <a:solidFill>
                  <a:srgbClr val="203458"/>
                </a:solidFill>
                <a:latin typeface="Trebuchet MS"/>
                <a:cs typeface="Trebuchet MS"/>
              </a:rPr>
              <a:t>within</a:t>
            </a:r>
            <a:r>
              <a:rPr sz="2650" i="1" spc="-85" dirty="0">
                <a:solidFill>
                  <a:srgbClr val="203458"/>
                </a:solidFill>
                <a:latin typeface="Trebuchet MS"/>
                <a:cs typeface="Trebuchet MS"/>
              </a:rPr>
              <a:t> </a:t>
            </a:r>
            <a:r>
              <a:rPr sz="2650" i="1" spc="-130" dirty="0">
                <a:solidFill>
                  <a:srgbClr val="203458"/>
                </a:solidFill>
                <a:latin typeface="Trebuchet MS"/>
                <a:cs typeface="Trebuchet MS"/>
              </a:rPr>
              <a:t>the</a:t>
            </a:r>
            <a:r>
              <a:rPr sz="2650" i="1" spc="-90" dirty="0">
                <a:solidFill>
                  <a:srgbClr val="203458"/>
                </a:solidFill>
                <a:latin typeface="Trebuchet MS"/>
                <a:cs typeface="Trebuchet MS"/>
              </a:rPr>
              <a:t> </a:t>
            </a:r>
            <a:r>
              <a:rPr sz="2650" i="1" spc="-40" dirty="0">
                <a:solidFill>
                  <a:srgbClr val="203458"/>
                </a:solidFill>
                <a:latin typeface="Trebuchet MS"/>
                <a:cs typeface="Trebuchet MS"/>
              </a:rPr>
              <a:t>meaning</a:t>
            </a:r>
            <a:r>
              <a:rPr sz="2650" i="1" spc="-85" dirty="0">
                <a:solidFill>
                  <a:srgbClr val="203458"/>
                </a:solidFill>
                <a:latin typeface="Trebuchet MS"/>
                <a:cs typeface="Trebuchet MS"/>
              </a:rPr>
              <a:t> </a:t>
            </a:r>
            <a:r>
              <a:rPr sz="2650" i="1" spc="-30" dirty="0">
                <a:solidFill>
                  <a:srgbClr val="203458"/>
                </a:solidFill>
                <a:latin typeface="Trebuchet MS"/>
                <a:cs typeface="Trebuchet MS"/>
              </a:rPr>
              <a:t>of</a:t>
            </a:r>
            <a:r>
              <a:rPr sz="2650" i="1" spc="-90" dirty="0">
                <a:solidFill>
                  <a:srgbClr val="203458"/>
                </a:solidFill>
                <a:latin typeface="Trebuchet MS"/>
                <a:cs typeface="Trebuchet MS"/>
              </a:rPr>
              <a:t> </a:t>
            </a:r>
            <a:r>
              <a:rPr sz="2650" i="1" spc="-114" dirty="0">
                <a:solidFill>
                  <a:srgbClr val="203458"/>
                </a:solidFill>
                <a:latin typeface="Trebuchet MS"/>
                <a:cs typeface="Trebuchet MS"/>
              </a:rPr>
              <a:t>article</a:t>
            </a:r>
            <a:r>
              <a:rPr sz="2650" i="1" spc="-85" dirty="0">
                <a:solidFill>
                  <a:srgbClr val="203458"/>
                </a:solidFill>
                <a:latin typeface="Trebuchet MS"/>
                <a:cs typeface="Trebuchet MS"/>
              </a:rPr>
              <a:t> </a:t>
            </a:r>
            <a:r>
              <a:rPr sz="2650" i="1" dirty="0">
                <a:solidFill>
                  <a:srgbClr val="203458"/>
                </a:solidFill>
                <a:latin typeface="Trebuchet MS"/>
                <a:cs typeface="Trebuchet MS"/>
              </a:rPr>
              <a:t>8</a:t>
            </a:r>
            <a:r>
              <a:rPr sz="2650" i="1" spc="-85" dirty="0">
                <a:solidFill>
                  <a:srgbClr val="203458"/>
                </a:solidFill>
                <a:latin typeface="Trebuchet MS"/>
                <a:cs typeface="Trebuchet MS"/>
              </a:rPr>
              <a:t> </a:t>
            </a:r>
            <a:r>
              <a:rPr sz="2650" i="1" spc="-30" dirty="0">
                <a:solidFill>
                  <a:srgbClr val="203458"/>
                </a:solidFill>
                <a:latin typeface="Trebuchet MS"/>
                <a:cs typeface="Trebuchet MS"/>
              </a:rPr>
              <a:t>of</a:t>
            </a:r>
            <a:r>
              <a:rPr sz="2650" i="1" spc="-90" dirty="0">
                <a:solidFill>
                  <a:srgbClr val="203458"/>
                </a:solidFill>
                <a:latin typeface="Trebuchet MS"/>
                <a:cs typeface="Trebuchet MS"/>
              </a:rPr>
              <a:t> </a:t>
            </a:r>
            <a:r>
              <a:rPr sz="2650" i="1" spc="-130" dirty="0">
                <a:solidFill>
                  <a:srgbClr val="203458"/>
                </a:solidFill>
                <a:latin typeface="Trebuchet MS"/>
                <a:cs typeface="Trebuchet MS"/>
              </a:rPr>
              <a:t>the</a:t>
            </a:r>
            <a:r>
              <a:rPr sz="2650" i="1" spc="-85" dirty="0">
                <a:solidFill>
                  <a:srgbClr val="203458"/>
                </a:solidFill>
                <a:latin typeface="Trebuchet MS"/>
                <a:cs typeface="Trebuchet MS"/>
              </a:rPr>
              <a:t> </a:t>
            </a:r>
            <a:r>
              <a:rPr sz="2650" i="1" spc="-10" dirty="0">
                <a:solidFill>
                  <a:srgbClr val="203458"/>
                </a:solidFill>
                <a:latin typeface="Trebuchet MS"/>
                <a:cs typeface="Trebuchet MS"/>
              </a:rPr>
              <a:t>ECHR.”</a:t>
            </a:r>
            <a:endParaRPr sz="2650">
              <a:latin typeface="Trebuchet MS"/>
              <a:cs typeface="Trebuchet MS"/>
            </a:endParaRPr>
          </a:p>
          <a:p>
            <a:pPr marL="12700">
              <a:lnSpc>
                <a:spcPct val="100000"/>
              </a:lnSpc>
              <a:spcBef>
                <a:spcPts val="1170"/>
              </a:spcBef>
            </a:pPr>
            <a:r>
              <a:rPr sz="2650" b="1" i="1" spc="-40" dirty="0">
                <a:solidFill>
                  <a:srgbClr val="203458"/>
                </a:solidFill>
                <a:latin typeface="Trebuchet MS"/>
                <a:cs typeface="Trebuchet MS"/>
              </a:rPr>
              <a:t>Paradisio</a:t>
            </a:r>
            <a:r>
              <a:rPr sz="2650" b="1" i="1" spc="-110" dirty="0">
                <a:solidFill>
                  <a:srgbClr val="203458"/>
                </a:solidFill>
                <a:latin typeface="Trebuchet MS"/>
                <a:cs typeface="Trebuchet MS"/>
              </a:rPr>
              <a:t> </a:t>
            </a:r>
            <a:r>
              <a:rPr sz="2650" b="1" i="1" dirty="0">
                <a:solidFill>
                  <a:srgbClr val="203458"/>
                </a:solidFill>
                <a:latin typeface="Trebuchet MS"/>
                <a:cs typeface="Trebuchet MS"/>
              </a:rPr>
              <a:t>and</a:t>
            </a:r>
            <a:r>
              <a:rPr sz="2650" b="1" i="1" spc="-110" dirty="0">
                <a:solidFill>
                  <a:srgbClr val="203458"/>
                </a:solidFill>
                <a:latin typeface="Trebuchet MS"/>
                <a:cs typeface="Trebuchet MS"/>
              </a:rPr>
              <a:t> </a:t>
            </a:r>
            <a:r>
              <a:rPr sz="2650" b="1" i="1" dirty="0">
                <a:solidFill>
                  <a:srgbClr val="203458"/>
                </a:solidFill>
                <a:latin typeface="Trebuchet MS"/>
                <a:cs typeface="Trebuchet MS"/>
              </a:rPr>
              <a:t>Campanelli</a:t>
            </a:r>
            <a:r>
              <a:rPr sz="2650" b="1" i="1" spc="-105" dirty="0">
                <a:solidFill>
                  <a:srgbClr val="203458"/>
                </a:solidFill>
                <a:latin typeface="Trebuchet MS"/>
                <a:cs typeface="Trebuchet MS"/>
              </a:rPr>
              <a:t> </a:t>
            </a:r>
            <a:r>
              <a:rPr sz="2650" b="1" i="1" spc="-170" dirty="0">
                <a:solidFill>
                  <a:srgbClr val="203458"/>
                </a:solidFill>
                <a:latin typeface="Trebuchet MS"/>
                <a:cs typeface="Trebuchet MS"/>
              </a:rPr>
              <a:t>v</a:t>
            </a:r>
            <a:r>
              <a:rPr sz="2650" b="1" i="1" spc="-110" dirty="0">
                <a:solidFill>
                  <a:srgbClr val="203458"/>
                </a:solidFill>
                <a:latin typeface="Trebuchet MS"/>
                <a:cs typeface="Trebuchet MS"/>
              </a:rPr>
              <a:t> </a:t>
            </a:r>
            <a:r>
              <a:rPr sz="2650" b="1" i="1" spc="-125" dirty="0">
                <a:solidFill>
                  <a:srgbClr val="203458"/>
                </a:solidFill>
                <a:latin typeface="Trebuchet MS"/>
                <a:cs typeface="Trebuchet MS"/>
              </a:rPr>
              <a:t>Italy</a:t>
            </a:r>
            <a:r>
              <a:rPr sz="2650" b="1" i="1" spc="-110" dirty="0">
                <a:solidFill>
                  <a:srgbClr val="203458"/>
                </a:solidFill>
                <a:latin typeface="Trebuchet MS"/>
                <a:cs typeface="Trebuchet MS"/>
              </a:rPr>
              <a:t> </a:t>
            </a:r>
            <a:r>
              <a:rPr sz="2650" b="1" i="1" spc="80" dirty="0">
                <a:solidFill>
                  <a:srgbClr val="203458"/>
                </a:solidFill>
                <a:latin typeface="Trebuchet MS"/>
                <a:cs typeface="Trebuchet MS"/>
              </a:rPr>
              <a:t>App</a:t>
            </a:r>
            <a:r>
              <a:rPr sz="2650" b="1" i="1" spc="-105" dirty="0">
                <a:solidFill>
                  <a:srgbClr val="203458"/>
                </a:solidFill>
                <a:latin typeface="Trebuchet MS"/>
                <a:cs typeface="Trebuchet MS"/>
              </a:rPr>
              <a:t> </a:t>
            </a:r>
            <a:r>
              <a:rPr sz="2650" b="1" i="1" spc="-100" dirty="0">
                <a:solidFill>
                  <a:srgbClr val="203458"/>
                </a:solidFill>
                <a:latin typeface="Trebuchet MS"/>
                <a:cs typeface="Trebuchet MS"/>
              </a:rPr>
              <a:t>No.</a:t>
            </a:r>
            <a:r>
              <a:rPr sz="2650" b="1" i="1" spc="-110" dirty="0">
                <a:solidFill>
                  <a:srgbClr val="203458"/>
                </a:solidFill>
                <a:latin typeface="Trebuchet MS"/>
                <a:cs typeface="Trebuchet MS"/>
              </a:rPr>
              <a:t> </a:t>
            </a:r>
            <a:r>
              <a:rPr sz="2650" b="1" i="1" spc="-10" dirty="0">
                <a:solidFill>
                  <a:srgbClr val="203458"/>
                </a:solidFill>
                <a:latin typeface="Trebuchet MS"/>
                <a:cs typeface="Trebuchet MS"/>
              </a:rPr>
              <a:t>25358/12</a:t>
            </a:r>
            <a:endParaRPr sz="2650">
              <a:latin typeface="Trebuchet MS"/>
              <a:cs typeface="Trebuchet MS"/>
            </a:endParaRPr>
          </a:p>
          <a:p>
            <a:pPr marL="584200" marR="567055">
              <a:lnSpc>
                <a:spcPct val="136800"/>
              </a:lnSpc>
            </a:pPr>
            <a:r>
              <a:rPr sz="2650" i="1" spc="-20" dirty="0">
                <a:solidFill>
                  <a:srgbClr val="203458"/>
                </a:solidFill>
                <a:latin typeface="Trebuchet MS"/>
                <a:cs typeface="Trebuchet MS"/>
              </a:rPr>
              <a:t>ECtHR</a:t>
            </a:r>
            <a:r>
              <a:rPr sz="2650" i="1" spc="-180" dirty="0">
                <a:solidFill>
                  <a:srgbClr val="203458"/>
                </a:solidFill>
                <a:latin typeface="Trebuchet MS"/>
                <a:cs typeface="Trebuchet MS"/>
              </a:rPr>
              <a:t> </a:t>
            </a:r>
            <a:r>
              <a:rPr sz="2650" i="1" spc="-80" dirty="0">
                <a:solidFill>
                  <a:srgbClr val="203458"/>
                </a:solidFill>
                <a:latin typeface="Trebuchet MS"/>
                <a:cs typeface="Trebuchet MS"/>
              </a:rPr>
              <a:t>refused</a:t>
            </a:r>
            <a:r>
              <a:rPr sz="2650" i="1" spc="-120" dirty="0">
                <a:solidFill>
                  <a:srgbClr val="203458"/>
                </a:solidFill>
                <a:latin typeface="Trebuchet MS"/>
                <a:cs typeface="Trebuchet MS"/>
              </a:rPr>
              <a:t> </a:t>
            </a:r>
            <a:r>
              <a:rPr sz="2650" i="1" spc="-110" dirty="0">
                <a:solidFill>
                  <a:srgbClr val="203458"/>
                </a:solidFill>
                <a:latin typeface="Trebuchet MS"/>
                <a:cs typeface="Trebuchet MS"/>
              </a:rPr>
              <a:t>to</a:t>
            </a:r>
            <a:r>
              <a:rPr sz="2650" i="1" spc="-90" dirty="0">
                <a:solidFill>
                  <a:srgbClr val="203458"/>
                </a:solidFill>
                <a:latin typeface="Trebuchet MS"/>
                <a:cs typeface="Trebuchet MS"/>
              </a:rPr>
              <a:t> </a:t>
            </a:r>
            <a:r>
              <a:rPr sz="2650" i="1" spc="-25" dirty="0">
                <a:solidFill>
                  <a:srgbClr val="203458"/>
                </a:solidFill>
                <a:latin typeface="Trebuchet MS"/>
                <a:cs typeface="Trebuchet MS"/>
              </a:rPr>
              <a:t>recognise</a:t>
            </a:r>
            <a:r>
              <a:rPr sz="2650" i="1" spc="-105" dirty="0">
                <a:solidFill>
                  <a:srgbClr val="203458"/>
                </a:solidFill>
                <a:latin typeface="Trebuchet MS"/>
                <a:cs typeface="Trebuchet MS"/>
              </a:rPr>
              <a:t> </a:t>
            </a:r>
            <a:r>
              <a:rPr sz="2650" i="1" spc="-130" dirty="0">
                <a:solidFill>
                  <a:srgbClr val="203458"/>
                </a:solidFill>
                <a:latin typeface="Trebuchet MS"/>
                <a:cs typeface="Trebuchet MS"/>
              </a:rPr>
              <a:t>the</a:t>
            </a:r>
            <a:r>
              <a:rPr sz="2650" i="1" spc="-85" dirty="0">
                <a:solidFill>
                  <a:srgbClr val="203458"/>
                </a:solidFill>
                <a:latin typeface="Trebuchet MS"/>
                <a:cs typeface="Trebuchet MS"/>
              </a:rPr>
              <a:t> </a:t>
            </a:r>
            <a:r>
              <a:rPr sz="2650" i="1" spc="-145" dirty="0">
                <a:solidFill>
                  <a:srgbClr val="203458"/>
                </a:solidFill>
                <a:latin typeface="Trebuchet MS"/>
                <a:cs typeface="Trebuchet MS"/>
              </a:rPr>
              <a:t>right</a:t>
            </a:r>
            <a:r>
              <a:rPr sz="2650" i="1" spc="-85" dirty="0">
                <a:solidFill>
                  <a:srgbClr val="203458"/>
                </a:solidFill>
                <a:latin typeface="Trebuchet MS"/>
                <a:cs typeface="Trebuchet MS"/>
              </a:rPr>
              <a:t> </a:t>
            </a:r>
            <a:r>
              <a:rPr sz="2650" i="1" spc="-110" dirty="0">
                <a:solidFill>
                  <a:srgbClr val="203458"/>
                </a:solidFill>
                <a:latin typeface="Trebuchet MS"/>
                <a:cs typeface="Trebuchet MS"/>
              </a:rPr>
              <a:t>to</a:t>
            </a:r>
            <a:r>
              <a:rPr sz="2650" i="1" spc="-90" dirty="0">
                <a:solidFill>
                  <a:srgbClr val="203458"/>
                </a:solidFill>
                <a:latin typeface="Trebuchet MS"/>
                <a:cs typeface="Trebuchet MS"/>
              </a:rPr>
              <a:t> </a:t>
            </a:r>
            <a:r>
              <a:rPr sz="2650" i="1" spc="110" dirty="0">
                <a:solidFill>
                  <a:srgbClr val="203458"/>
                </a:solidFill>
                <a:latin typeface="Trebuchet MS"/>
                <a:cs typeface="Trebuchet MS"/>
              </a:rPr>
              <a:t>a</a:t>
            </a:r>
            <a:r>
              <a:rPr sz="2650" i="1" spc="-105" dirty="0">
                <a:solidFill>
                  <a:srgbClr val="203458"/>
                </a:solidFill>
                <a:latin typeface="Trebuchet MS"/>
                <a:cs typeface="Trebuchet MS"/>
              </a:rPr>
              <a:t> </a:t>
            </a:r>
            <a:r>
              <a:rPr sz="2650" i="1" spc="-165" dirty="0">
                <a:solidFill>
                  <a:srgbClr val="203458"/>
                </a:solidFill>
                <a:latin typeface="Trebuchet MS"/>
                <a:cs typeface="Trebuchet MS"/>
              </a:rPr>
              <a:t>family</a:t>
            </a:r>
            <a:r>
              <a:rPr sz="2650" i="1" spc="-80" dirty="0">
                <a:solidFill>
                  <a:srgbClr val="203458"/>
                </a:solidFill>
                <a:latin typeface="Trebuchet MS"/>
                <a:cs typeface="Trebuchet MS"/>
              </a:rPr>
              <a:t> </a:t>
            </a:r>
            <a:r>
              <a:rPr sz="2650" i="1" spc="-170" dirty="0">
                <a:solidFill>
                  <a:srgbClr val="203458"/>
                </a:solidFill>
                <a:latin typeface="Trebuchet MS"/>
                <a:cs typeface="Trebuchet MS"/>
              </a:rPr>
              <a:t>life</a:t>
            </a:r>
            <a:r>
              <a:rPr sz="2650" i="1" spc="-85" dirty="0">
                <a:solidFill>
                  <a:srgbClr val="203458"/>
                </a:solidFill>
                <a:latin typeface="Trebuchet MS"/>
                <a:cs typeface="Trebuchet MS"/>
              </a:rPr>
              <a:t> </a:t>
            </a:r>
            <a:r>
              <a:rPr sz="2650" i="1" spc="-160" dirty="0">
                <a:solidFill>
                  <a:srgbClr val="203458"/>
                </a:solidFill>
                <a:latin typeface="Trebuchet MS"/>
                <a:cs typeface="Trebuchet MS"/>
              </a:rPr>
              <a:t>(art</a:t>
            </a:r>
            <a:r>
              <a:rPr sz="2650" i="1" spc="-90" dirty="0">
                <a:solidFill>
                  <a:srgbClr val="203458"/>
                </a:solidFill>
                <a:latin typeface="Trebuchet MS"/>
                <a:cs typeface="Trebuchet MS"/>
              </a:rPr>
              <a:t> </a:t>
            </a:r>
            <a:r>
              <a:rPr sz="2650" i="1" spc="-60" dirty="0">
                <a:solidFill>
                  <a:srgbClr val="203458"/>
                </a:solidFill>
                <a:latin typeface="Trebuchet MS"/>
                <a:cs typeface="Trebuchet MS"/>
              </a:rPr>
              <a:t>8)</a:t>
            </a:r>
            <a:r>
              <a:rPr sz="2650" i="1" spc="-100" dirty="0">
                <a:solidFill>
                  <a:srgbClr val="203458"/>
                </a:solidFill>
                <a:latin typeface="Trebuchet MS"/>
                <a:cs typeface="Trebuchet MS"/>
              </a:rPr>
              <a:t> </a:t>
            </a:r>
            <a:r>
              <a:rPr sz="2650" i="1" spc="-35" dirty="0">
                <a:solidFill>
                  <a:srgbClr val="203458"/>
                </a:solidFill>
                <a:latin typeface="Trebuchet MS"/>
                <a:cs typeface="Trebuchet MS"/>
              </a:rPr>
              <a:t>applied</a:t>
            </a:r>
            <a:r>
              <a:rPr sz="2650" i="1" spc="-100" dirty="0">
                <a:solidFill>
                  <a:srgbClr val="203458"/>
                </a:solidFill>
                <a:latin typeface="Trebuchet MS"/>
                <a:cs typeface="Trebuchet MS"/>
              </a:rPr>
              <a:t> </a:t>
            </a:r>
            <a:r>
              <a:rPr sz="2650" i="1" spc="-90" dirty="0">
                <a:solidFill>
                  <a:srgbClr val="203458"/>
                </a:solidFill>
                <a:latin typeface="Trebuchet MS"/>
                <a:cs typeface="Trebuchet MS"/>
              </a:rPr>
              <a:t>where</a:t>
            </a:r>
            <a:r>
              <a:rPr sz="2650" i="1" spc="-100" dirty="0">
                <a:solidFill>
                  <a:srgbClr val="203458"/>
                </a:solidFill>
                <a:latin typeface="Trebuchet MS"/>
                <a:cs typeface="Trebuchet MS"/>
              </a:rPr>
              <a:t> </a:t>
            </a:r>
            <a:r>
              <a:rPr sz="2650" i="1" spc="110" dirty="0">
                <a:solidFill>
                  <a:srgbClr val="203458"/>
                </a:solidFill>
                <a:latin typeface="Trebuchet MS"/>
                <a:cs typeface="Trebuchet MS"/>
              </a:rPr>
              <a:t>a</a:t>
            </a:r>
            <a:r>
              <a:rPr sz="2650" i="1" spc="-100" dirty="0">
                <a:solidFill>
                  <a:srgbClr val="203458"/>
                </a:solidFill>
                <a:latin typeface="Trebuchet MS"/>
                <a:cs typeface="Trebuchet MS"/>
              </a:rPr>
              <a:t> </a:t>
            </a:r>
            <a:r>
              <a:rPr sz="2650" i="1" spc="-25" dirty="0">
                <a:solidFill>
                  <a:srgbClr val="203458"/>
                </a:solidFill>
                <a:latin typeface="Trebuchet MS"/>
                <a:cs typeface="Trebuchet MS"/>
              </a:rPr>
              <a:t>couple</a:t>
            </a:r>
            <a:r>
              <a:rPr sz="2650" i="1" spc="-105" dirty="0">
                <a:solidFill>
                  <a:srgbClr val="203458"/>
                </a:solidFill>
                <a:latin typeface="Trebuchet MS"/>
                <a:cs typeface="Trebuchet MS"/>
              </a:rPr>
              <a:t> </a:t>
            </a:r>
            <a:r>
              <a:rPr sz="2650" i="1" spc="-35" dirty="0">
                <a:solidFill>
                  <a:srgbClr val="203458"/>
                </a:solidFill>
                <a:latin typeface="Trebuchet MS"/>
                <a:cs typeface="Trebuchet MS"/>
              </a:rPr>
              <a:t>who</a:t>
            </a:r>
            <a:r>
              <a:rPr sz="2650" i="1" spc="-100" dirty="0">
                <a:solidFill>
                  <a:srgbClr val="203458"/>
                </a:solidFill>
                <a:latin typeface="Trebuchet MS"/>
                <a:cs typeface="Trebuchet MS"/>
              </a:rPr>
              <a:t> </a:t>
            </a:r>
            <a:r>
              <a:rPr sz="2650" i="1" dirty="0">
                <a:solidFill>
                  <a:srgbClr val="203458"/>
                </a:solidFill>
                <a:latin typeface="Trebuchet MS"/>
                <a:cs typeface="Trebuchet MS"/>
              </a:rPr>
              <a:t>had</a:t>
            </a:r>
            <a:r>
              <a:rPr sz="2650" i="1" spc="-100" dirty="0">
                <a:solidFill>
                  <a:srgbClr val="203458"/>
                </a:solidFill>
                <a:latin typeface="Trebuchet MS"/>
                <a:cs typeface="Trebuchet MS"/>
              </a:rPr>
              <a:t> </a:t>
            </a:r>
            <a:r>
              <a:rPr sz="2650" i="1" dirty="0">
                <a:solidFill>
                  <a:srgbClr val="203458"/>
                </a:solidFill>
                <a:latin typeface="Trebuchet MS"/>
                <a:cs typeface="Trebuchet MS"/>
              </a:rPr>
              <a:t>asked</a:t>
            </a:r>
            <a:r>
              <a:rPr sz="2650" i="1" spc="-100" dirty="0">
                <a:solidFill>
                  <a:srgbClr val="203458"/>
                </a:solidFill>
                <a:latin typeface="Trebuchet MS"/>
                <a:cs typeface="Trebuchet MS"/>
              </a:rPr>
              <a:t> </a:t>
            </a:r>
            <a:r>
              <a:rPr sz="2650" i="1" spc="60" dirty="0">
                <a:solidFill>
                  <a:srgbClr val="203458"/>
                </a:solidFill>
                <a:latin typeface="Trebuchet MS"/>
                <a:cs typeface="Trebuchet MS"/>
              </a:rPr>
              <a:t>a </a:t>
            </a:r>
            <a:r>
              <a:rPr sz="2650" i="1" spc="-35" dirty="0">
                <a:solidFill>
                  <a:srgbClr val="203458"/>
                </a:solidFill>
                <a:latin typeface="Trebuchet MS"/>
                <a:cs typeface="Trebuchet MS"/>
              </a:rPr>
              <a:t>woman</a:t>
            </a:r>
            <a:r>
              <a:rPr sz="2650" i="1" spc="-80" dirty="0">
                <a:solidFill>
                  <a:srgbClr val="203458"/>
                </a:solidFill>
                <a:latin typeface="Trebuchet MS"/>
                <a:cs typeface="Trebuchet MS"/>
              </a:rPr>
              <a:t> </a:t>
            </a:r>
            <a:r>
              <a:rPr sz="2650" i="1" spc="-110" dirty="0">
                <a:solidFill>
                  <a:srgbClr val="203458"/>
                </a:solidFill>
                <a:latin typeface="Trebuchet MS"/>
                <a:cs typeface="Trebuchet MS"/>
              </a:rPr>
              <a:t>to</a:t>
            </a:r>
            <a:r>
              <a:rPr sz="2650" i="1" spc="-80" dirty="0">
                <a:solidFill>
                  <a:srgbClr val="203458"/>
                </a:solidFill>
                <a:latin typeface="Trebuchet MS"/>
                <a:cs typeface="Trebuchet MS"/>
              </a:rPr>
              <a:t> </a:t>
            </a:r>
            <a:r>
              <a:rPr sz="2650" i="1" spc="-105" dirty="0">
                <a:solidFill>
                  <a:srgbClr val="203458"/>
                </a:solidFill>
                <a:latin typeface="Trebuchet MS"/>
                <a:cs typeface="Trebuchet MS"/>
              </a:rPr>
              <a:t>carry</a:t>
            </a:r>
            <a:r>
              <a:rPr sz="2650" i="1" spc="-80" dirty="0">
                <a:solidFill>
                  <a:srgbClr val="203458"/>
                </a:solidFill>
                <a:latin typeface="Trebuchet MS"/>
                <a:cs typeface="Trebuchet MS"/>
              </a:rPr>
              <a:t> </a:t>
            </a:r>
            <a:r>
              <a:rPr sz="2650" i="1" spc="110" dirty="0">
                <a:solidFill>
                  <a:srgbClr val="203458"/>
                </a:solidFill>
                <a:latin typeface="Trebuchet MS"/>
                <a:cs typeface="Trebuchet MS"/>
              </a:rPr>
              <a:t>a</a:t>
            </a:r>
            <a:r>
              <a:rPr sz="2650" i="1" spc="-80" dirty="0">
                <a:solidFill>
                  <a:srgbClr val="203458"/>
                </a:solidFill>
                <a:latin typeface="Trebuchet MS"/>
                <a:cs typeface="Trebuchet MS"/>
              </a:rPr>
              <a:t> </a:t>
            </a:r>
            <a:r>
              <a:rPr sz="2650" i="1" spc="-90" dirty="0">
                <a:solidFill>
                  <a:srgbClr val="203458"/>
                </a:solidFill>
                <a:latin typeface="Trebuchet MS"/>
                <a:cs typeface="Trebuchet MS"/>
              </a:rPr>
              <a:t>child</a:t>
            </a:r>
            <a:r>
              <a:rPr sz="2650" i="1" spc="-80" dirty="0">
                <a:solidFill>
                  <a:srgbClr val="203458"/>
                </a:solidFill>
                <a:latin typeface="Trebuchet MS"/>
                <a:cs typeface="Trebuchet MS"/>
              </a:rPr>
              <a:t> </a:t>
            </a:r>
            <a:r>
              <a:rPr sz="2650" i="1" spc="-145" dirty="0">
                <a:solidFill>
                  <a:srgbClr val="203458"/>
                </a:solidFill>
                <a:latin typeface="Trebuchet MS"/>
                <a:cs typeface="Trebuchet MS"/>
              </a:rPr>
              <a:t>for</a:t>
            </a:r>
            <a:r>
              <a:rPr sz="2650" i="1" spc="-80" dirty="0">
                <a:solidFill>
                  <a:srgbClr val="203458"/>
                </a:solidFill>
                <a:latin typeface="Trebuchet MS"/>
                <a:cs typeface="Trebuchet MS"/>
              </a:rPr>
              <a:t> </a:t>
            </a:r>
            <a:r>
              <a:rPr sz="2650" i="1" spc="-150" dirty="0">
                <a:solidFill>
                  <a:srgbClr val="203458"/>
                </a:solidFill>
                <a:latin typeface="Trebuchet MS"/>
                <a:cs typeface="Trebuchet MS"/>
              </a:rPr>
              <a:t>them</a:t>
            </a:r>
            <a:r>
              <a:rPr sz="2650" i="1" spc="-80" dirty="0">
                <a:solidFill>
                  <a:srgbClr val="203458"/>
                </a:solidFill>
                <a:latin typeface="Trebuchet MS"/>
                <a:cs typeface="Trebuchet MS"/>
              </a:rPr>
              <a:t> </a:t>
            </a:r>
            <a:r>
              <a:rPr sz="2650" i="1" dirty="0">
                <a:solidFill>
                  <a:srgbClr val="203458"/>
                </a:solidFill>
                <a:latin typeface="Trebuchet MS"/>
                <a:cs typeface="Trebuchet MS"/>
              </a:rPr>
              <a:t>as</a:t>
            </a:r>
            <a:r>
              <a:rPr sz="2650" i="1" spc="-80" dirty="0">
                <a:solidFill>
                  <a:srgbClr val="203458"/>
                </a:solidFill>
                <a:latin typeface="Trebuchet MS"/>
                <a:cs typeface="Trebuchet MS"/>
              </a:rPr>
              <a:t> </a:t>
            </a:r>
            <a:r>
              <a:rPr sz="2650" i="1" spc="-105" dirty="0">
                <a:solidFill>
                  <a:srgbClr val="203458"/>
                </a:solidFill>
                <a:latin typeface="Trebuchet MS"/>
                <a:cs typeface="Trebuchet MS"/>
              </a:rPr>
              <a:t>surrogate,</a:t>
            </a:r>
            <a:r>
              <a:rPr sz="2650" i="1" spc="-80" dirty="0">
                <a:solidFill>
                  <a:srgbClr val="203458"/>
                </a:solidFill>
                <a:latin typeface="Trebuchet MS"/>
                <a:cs typeface="Trebuchet MS"/>
              </a:rPr>
              <a:t> </a:t>
            </a:r>
            <a:r>
              <a:rPr sz="2650" i="1" dirty="0">
                <a:solidFill>
                  <a:srgbClr val="203458"/>
                </a:solidFill>
                <a:latin typeface="Trebuchet MS"/>
                <a:cs typeface="Trebuchet MS"/>
              </a:rPr>
              <a:t>as</a:t>
            </a:r>
            <a:r>
              <a:rPr sz="2650" i="1" spc="-80" dirty="0">
                <a:solidFill>
                  <a:srgbClr val="203458"/>
                </a:solidFill>
                <a:latin typeface="Trebuchet MS"/>
                <a:cs typeface="Trebuchet MS"/>
              </a:rPr>
              <a:t> </a:t>
            </a:r>
            <a:r>
              <a:rPr sz="2650" i="1" dirty="0">
                <a:solidFill>
                  <a:srgbClr val="203458"/>
                </a:solidFill>
                <a:latin typeface="Trebuchet MS"/>
                <a:cs typeface="Trebuchet MS"/>
              </a:rPr>
              <a:t>no</a:t>
            </a:r>
            <a:r>
              <a:rPr sz="2650" i="1" spc="-80" dirty="0">
                <a:solidFill>
                  <a:srgbClr val="203458"/>
                </a:solidFill>
                <a:latin typeface="Trebuchet MS"/>
                <a:cs typeface="Trebuchet MS"/>
              </a:rPr>
              <a:t> </a:t>
            </a:r>
            <a:r>
              <a:rPr sz="2650" i="1" spc="-25" dirty="0">
                <a:solidFill>
                  <a:srgbClr val="203458"/>
                </a:solidFill>
                <a:latin typeface="Trebuchet MS"/>
                <a:cs typeface="Trebuchet MS"/>
              </a:rPr>
              <a:t>genetic</a:t>
            </a:r>
            <a:r>
              <a:rPr sz="2650" i="1" spc="-80" dirty="0">
                <a:solidFill>
                  <a:srgbClr val="203458"/>
                </a:solidFill>
                <a:latin typeface="Trebuchet MS"/>
                <a:cs typeface="Trebuchet MS"/>
              </a:rPr>
              <a:t> </a:t>
            </a:r>
            <a:r>
              <a:rPr sz="2650" i="1" spc="-250" dirty="0">
                <a:solidFill>
                  <a:srgbClr val="203458"/>
                </a:solidFill>
                <a:latin typeface="Trebuchet MS"/>
                <a:cs typeface="Trebuchet MS"/>
              </a:rPr>
              <a:t>link,</a:t>
            </a:r>
            <a:r>
              <a:rPr sz="2650" i="1" spc="-80" dirty="0">
                <a:solidFill>
                  <a:srgbClr val="203458"/>
                </a:solidFill>
                <a:latin typeface="Trebuchet MS"/>
                <a:cs typeface="Trebuchet MS"/>
              </a:rPr>
              <a:t> </a:t>
            </a:r>
            <a:r>
              <a:rPr sz="2650" i="1" dirty="0">
                <a:solidFill>
                  <a:srgbClr val="203458"/>
                </a:solidFill>
                <a:latin typeface="Trebuchet MS"/>
                <a:cs typeface="Trebuchet MS"/>
              </a:rPr>
              <a:t>and</a:t>
            </a:r>
            <a:r>
              <a:rPr sz="2650" i="1" spc="-80" dirty="0">
                <a:solidFill>
                  <a:srgbClr val="203458"/>
                </a:solidFill>
                <a:latin typeface="Trebuchet MS"/>
                <a:cs typeface="Trebuchet MS"/>
              </a:rPr>
              <a:t> </a:t>
            </a:r>
            <a:r>
              <a:rPr sz="2650" i="1" dirty="0">
                <a:solidFill>
                  <a:srgbClr val="203458"/>
                </a:solidFill>
                <a:latin typeface="Trebuchet MS"/>
                <a:cs typeface="Trebuchet MS"/>
              </a:rPr>
              <a:t>had</a:t>
            </a:r>
            <a:r>
              <a:rPr sz="2650" i="1" spc="-80" dirty="0">
                <a:solidFill>
                  <a:srgbClr val="203458"/>
                </a:solidFill>
                <a:latin typeface="Trebuchet MS"/>
                <a:cs typeface="Trebuchet MS"/>
              </a:rPr>
              <a:t> </a:t>
            </a:r>
            <a:r>
              <a:rPr sz="2650" i="1" spc="-120" dirty="0">
                <a:solidFill>
                  <a:srgbClr val="203458"/>
                </a:solidFill>
                <a:latin typeface="Trebuchet MS"/>
                <a:cs typeface="Trebuchet MS"/>
              </a:rPr>
              <a:t>not</a:t>
            </a:r>
            <a:r>
              <a:rPr sz="2650" i="1" spc="-75" dirty="0">
                <a:solidFill>
                  <a:srgbClr val="203458"/>
                </a:solidFill>
                <a:latin typeface="Trebuchet MS"/>
                <a:cs typeface="Trebuchet MS"/>
              </a:rPr>
              <a:t> </a:t>
            </a:r>
            <a:r>
              <a:rPr sz="2650" i="1" dirty="0">
                <a:solidFill>
                  <a:srgbClr val="203458"/>
                </a:solidFill>
                <a:latin typeface="Trebuchet MS"/>
                <a:cs typeface="Trebuchet MS"/>
              </a:rPr>
              <a:t>cared</a:t>
            </a:r>
            <a:r>
              <a:rPr sz="2650" i="1" spc="-80" dirty="0">
                <a:solidFill>
                  <a:srgbClr val="203458"/>
                </a:solidFill>
                <a:latin typeface="Trebuchet MS"/>
                <a:cs typeface="Trebuchet MS"/>
              </a:rPr>
              <a:t> </a:t>
            </a:r>
            <a:r>
              <a:rPr sz="2650" i="1" spc="-145" dirty="0">
                <a:solidFill>
                  <a:srgbClr val="203458"/>
                </a:solidFill>
                <a:latin typeface="Trebuchet MS"/>
                <a:cs typeface="Trebuchet MS"/>
              </a:rPr>
              <a:t>for</a:t>
            </a:r>
            <a:r>
              <a:rPr sz="2650" i="1" spc="-80" dirty="0">
                <a:solidFill>
                  <a:srgbClr val="203458"/>
                </a:solidFill>
                <a:latin typeface="Trebuchet MS"/>
                <a:cs typeface="Trebuchet MS"/>
              </a:rPr>
              <a:t> </a:t>
            </a:r>
            <a:r>
              <a:rPr sz="2650" i="1" spc="-10" dirty="0">
                <a:solidFill>
                  <a:srgbClr val="203458"/>
                </a:solidFill>
                <a:latin typeface="Trebuchet MS"/>
                <a:cs typeface="Trebuchet MS"/>
              </a:rPr>
              <a:t>child.</a:t>
            </a:r>
            <a:endParaRPr sz="2650">
              <a:latin typeface="Trebuchet MS"/>
              <a:cs typeface="Trebuchet MS"/>
            </a:endParaRPr>
          </a:p>
        </p:txBody>
      </p:sp>
      <p:sp>
        <p:nvSpPr>
          <p:cNvPr id="10" name="object 1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1" name="object 1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633257" y="1821307"/>
            <a:ext cx="5143499" cy="7439024"/>
          </a:xfrm>
          <a:prstGeom prst="rect">
            <a:avLst/>
          </a:prstGeom>
        </p:spPr>
      </p:pic>
      <p:sp>
        <p:nvSpPr>
          <p:cNvPr id="3" name="object 3" descr="$PPTXTitle"/>
          <p:cNvSpPr txBox="1">
            <a:spLocks noGrp="1"/>
          </p:cNvSpPr>
          <p:nvPr>
            <p:ph type="title"/>
          </p:nvPr>
        </p:nvSpPr>
        <p:spPr>
          <a:xfrm>
            <a:off x="12316357" y="734251"/>
            <a:ext cx="5223510" cy="1078865"/>
          </a:xfrm>
          <a:prstGeom prst="rect">
            <a:avLst/>
          </a:prstGeom>
        </p:spPr>
        <p:txBody>
          <a:bodyPr vert="horz" wrap="square" lIns="0" tIns="12700" rIns="0" bIns="0" rtlCol="0">
            <a:spAutoFit/>
          </a:bodyPr>
          <a:lstStyle/>
          <a:p>
            <a:pPr algn="ctr">
              <a:lnSpc>
                <a:spcPct val="100000"/>
              </a:lnSpc>
              <a:spcBef>
                <a:spcPts val="100"/>
              </a:spcBef>
            </a:pPr>
            <a:r>
              <a:rPr sz="2600" i="1" dirty="0">
                <a:latin typeface="Trebuchet MS"/>
                <a:cs typeface="Trebuchet MS"/>
              </a:rPr>
              <a:t>COHABITATION</a:t>
            </a:r>
            <a:r>
              <a:rPr sz="2600" i="1" spc="-114" dirty="0">
                <a:latin typeface="Trebuchet MS"/>
                <a:cs typeface="Trebuchet MS"/>
              </a:rPr>
              <a:t> </a:t>
            </a:r>
            <a:r>
              <a:rPr sz="2600" i="1" spc="-155" dirty="0">
                <a:latin typeface="Trebuchet MS"/>
                <a:cs typeface="Trebuchet MS"/>
              </a:rPr>
              <a:t>RATE</a:t>
            </a:r>
            <a:r>
              <a:rPr sz="2600" i="1" spc="-110" dirty="0">
                <a:latin typeface="Trebuchet MS"/>
                <a:cs typeface="Trebuchet MS"/>
              </a:rPr>
              <a:t> </a:t>
            </a:r>
            <a:r>
              <a:rPr sz="2600" i="1" spc="-80" dirty="0">
                <a:latin typeface="Trebuchet MS"/>
                <a:cs typeface="Trebuchet MS"/>
              </a:rPr>
              <a:t>UP</a:t>
            </a:r>
            <a:r>
              <a:rPr sz="2600" i="1" spc="-110" dirty="0">
                <a:latin typeface="Trebuchet MS"/>
                <a:cs typeface="Trebuchet MS"/>
              </a:rPr>
              <a:t> </a:t>
            </a:r>
            <a:r>
              <a:rPr sz="2600" i="1" spc="-100" dirty="0">
                <a:latin typeface="Trebuchet MS"/>
                <a:cs typeface="Trebuchet MS"/>
              </a:rPr>
              <a:t>TO</a:t>
            </a:r>
            <a:r>
              <a:rPr sz="2600" i="1" spc="-110" dirty="0">
                <a:latin typeface="Trebuchet MS"/>
                <a:cs typeface="Trebuchet MS"/>
              </a:rPr>
              <a:t> </a:t>
            </a:r>
            <a:r>
              <a:rPr sz="2600" i="1" spc="-295" dirty="0">
                <a:latin typeface="Trebuchet MS"/>
                <a:cs typeface="Trebuchet MS"/>
              </a:rPr>
              <a:t>19%</a:t>
            </a:r>
            <a:r>
              <a:rPr sz="2600" i="1" spc="-110" dirty="0">
                <a:latin typeface="Trebuchet MS"/>
                <a:cs typeface="Trebuchet MS"/>
              </a:rPr>
              <a:t> </a:t>
            </a:r>
            <a:r>
              <a:rPr sz="2600" i="1" spc="-25" dirty="0">
                <a:latin typeface="Trebuchet MS"/>
                <a:cs typeface="Trebuchet MS"/>
              </a:rPr>
              <a:t>IN</a:t>
            </a:r>
            <a:endParaRPr sz="2600">
              <a:latin typeface="Trebuchet MS"/>
              <a:cs typeface="Trebuchet MS"/>
            </a:endParaRPr>
          </a:p>
          <a:p>
            <a:pPr algn="ctr">
              <a:lnSpc>
                <a:spcPct val="100000"/>
              </a:lnSpc>
              <a:spcBef>
                <a:spcPts val="2055"/>
              </a:spcBef>
            </a:pPr>
            <a:r>
              <a:rPr sz="2600" i="1" spc="-254" dirty="0">
                <a:latin typeface="Trebuchet MS"/>
                <a:cs typeface="Trebuchet MS"/>
              </a:rPr>
              <a:t>2019,</a:t>
            </a:r>
            <a:r>
              <a:rPr sz="2600" i="1" spc="-130" dirty="0">
                <a:latin typeface="Trebuchet MS"/>
                <a:cs typeface="Trebuchet MS"/>
              </a:rPr>
              <a:t> </a:t>
            </a:r>
            <a:r>
              <a:rPr sz="2600" i="1" spc="-20" dirty="0">
                <a:latin typeface="Trebuchet MS"/>
                <a:cs typeface="Trebuchet MS"/>
              </a:rPr>
              <a:t>RISE</a:t>
            </a:r>
            <a:r>
              <a:rPr sz="2600" i="1" spc="-170" dirty="0">
                <a:latin typeface="Trebuchet MS"/>
                <a:cs typeface="Trebuchet MS"/>
              </a:rPr>
              <a:t> </a:t>
            </a:r>
            <a:r>
              <a:rPr sz="2600" i="1" dirty="0">
                <a:latin typeface="Trebuchet MS"/>
                <a:cs typeface="Trebuchet MS"/>
              </a:rPr>
              <a:t>OF</a:t>
            </a:r>
            <a:r>
              <a:rPr sz="2600" i="1" spc="-140" dirty="0">
                <a:latin typeface="Trebuchet MS"/>
                <a:cs typeface="Trebuchet MS"/>
              </a:rPr>
              <a:t> </a:t>
            </a:r>
            <a:r>
              <a:rPr sz="2600" i="1" spc="-150" dirty="0">
                <a:latin typeface="Trebuchet MS"/>
                <a:cs typeface="Trebuchet MS"/>
              </a:rPr>
              <a:t>22.9%</a:t>
            </a:r>
            <a:r>
              <a:rPr sz="2600" i="1" spc="-130" dirty="0">
                <a:latin typeface="Trebuchet MS"/>
                <a:cs typeface="Trebuchet MS"/>
              </a:rPr>
              <a:t> </a:t>
            </a:r>
            <a:r>
              <a:rPr sz="2600" i="1" dirty="0">
                <a:latin typeface="Trebuchet MS"/>
                <a:cs typeface="Trebuchet MS"/>
              </a:rPr>
              <a:t>IN</a:t>
            </a:r>
            <a:r>
              <a:rPr sz="2600" i="1" spc="-140" dirty="0">
                <a:latin typeface="Trebuchet MS"/>
                <a:cs typeface="Trebuchet MS"/>
              </a:rPr>
              <a:t> </a:t>
            </a:r>
            <a:r>
              <a:rPr sz="2600" i="1" spc="-345" dirty="0">
                <a:latin typeface="Trebuchet MS"/>
                <a:cs typeface="Trebuchet MS"/>
              </a:rPr>
              <a:t>10</a:t>
            </a:r>
            <a:r>
              <a:rPr sz="2600" i="1" spc="-130" dirty="0">
                <a:latin typeface="Trebuchet MS"/>
                <a:cs typeface="Trebuchet MS"/>
              </a:rPr>
              <a:t> </a:t>
            </a:r>
            <a:r>
              <a:rPr sz="2600" i="1" spc="-10" dirty="0">
                <a:latin typeface="Trebuchet MS"/>
                <a:cs typeface="Trebuchet MS"/>
              </a:rPr>
              <a:t>YEARS</a:t>
            </a:r>
            <a:endParaRPr sz="2600">
              <a:latin typeface="Trebuchet MS"/>
              <a:cs typeface="Trebuchet MS"/>
            </a:endParaRPr>
          </a:p>
        </p:txBody>
      </p:sp>
      <p:sp>
        <p:nvSpPr>
          <p:cNvPr id="4" name="object 4"/>
          <p:cNvSpPr txBox="1"/>
          <p:nvPr/>
        </p:nvSpPr>
        <p:spPr>
          <a:xfrm>
            <a:off x="901478" y="968375"/>
            <a:ext cx="9452610" cy="7771765"/>
          </a:xfrm>
          <a:prstGeom prst="rect">
            <a:avLst/>
          </a:prstGeom>
        </p:spPr>
        <p:txBody>
          <a:bodyPr vert="horz" wrap="square" lIns="0" tIns="12700" rIns="0" bIns="0" rtlCol="0">
            <a:spAutoFit/>
          </a:bodyPr>
          <a:lstStyle/>
          <a:p>
            <a:pPr marL="127000">
              <a:lnSpc>
                <a:spcPct val="100000"/>
              </a:lnSpc>
              <a:spcBef>
                <a:spcPts val="100"/>
              </a:spcBef>
            </a:pPr>
            <a:r>
              <a:rPr sz="7500" b="1" spc="305" dirty="0">
                <a:solidFill>
                  <a:srgbClr val="E65385"/>
                </a:solidFill>
                <a:latin typeface="Trebuchet MS"/>
                <a:cs typeface="Trebuchet MS"/>
              </a:rPr>
              <a:t>CHANGING</a:t>
            </a:r>
            <a:r>
              <a:rPr sz="7500" b="1" spc="-340" dirty="0">
                <a:solidFill>
                  <a:srgbClr val="E65385"/>
                </a:solidFill>
                <a:latin typeface="Trebuchet MS"/>
                <a:cs typeface="Trebuchet MS"/>
              </a:rPr>
              <a:t> </a:t>
            </a:r>
            <a:r>
              <a:rPr sz="7500" b="1" spc="95" dirty="0">
                <a:solidFill>
                  <a:srgbClr val="292959"/>
                </a:solidFill>
                <a:latin typeface="Trebuchet MS"/>
                <a:cs typeface="Trebuchet MS"/>
              </a:rPr>
              <a:t>FAMILIES</a:t>
            </a:r>
            <a:endParaRPr sz="7500">
              <a:latin typeface="Trebuchet MS"/>
              <a:cs typeface="Trebuchet MS"/>
            </a:endParaRPr>
          </a:p>
          <a:p>
            <a:pPr marL="742315" marR="4164965" algn="ctr">
              <a:lnSpc>
                <a:spcPct val="165900"/>
              </a:lnSpc>
              <a:spcBef>
                <a:spcPts val="2615"/>
              </a:spcBef>
            </a:pPr>
            <a:r>
              <a:rPr sz="2600" b="1" i="1" dirty="0">
                <a:solidFill>
                  <a:srgbClr val="E65385"/>
                </a:solidFill>
                <a:latin typeface="Trebuchet MS"/>
                <a:cs typeface="Trebuchet MS"/>
              </a:rPr>
              <a:t>MARRIAGE</a:t>
            </a:r>
            <a:r>
              <a:rPr sz="2600" b="1" i="1" spc="5" dirty="0">
                <a:solidFill>
                  <a:srgbClr val="E65385"/>
                </a:solidFill>
                <a:latin typeface="Trebuchet MS"/>
                <a:cs typeface="Trebuchet MS"/>
              </a:rPr>
              <a:t> </a:t>
            </a:r>
            <a:r>
              <a:rPr sz="2600" b="1" i="1" spc="-155" dirty="0">
                <a:solidFill>
                  <a:srgbClr val="E65385"/>
                </a:solidFill>
                <a:latin typeface="Trebuchet MS"/>
                <a:cs typeface="Trebuchet MS"/>
              </a:rPr>
              <a:t>RATE</a:t>
            </a:r>
            <a:r>
              <a:rPr sz="2600" b="1" i="1" spc="10" dirty="0">
                <a:solidFill>
                  <a:srgbClr val="E65385"/>
                </a:solidFill>
                <a:latin typeface="Trebuchet MS"/>
                <a:cs typeface="Trebuchet MS"/>
              </a:rPr>
              <a:t> </a:t>
            </a:r>
            <a:r>
              <a:rPr sz="2600" b="1" i="1" dirty="0">
                <a:solidFill>
                  <a:srgbClr val="E65385"/>
                </a:solidFill>
                <a:latin typeface="Trebuchet MS"/>
                <a:cs typeface="Trebuchet MS"/>
              </a:rPr>
              <a:t>DOWN</a:t>
            </a:r>
            <a:r>
              <a:rPr sz="2600" b="1" i="1" spc="10" dirty="0">
                <a:solidFill>
                  <a:srgbClr val="E65385"/>
                </a:solidFill>
                <a:latin typeface="Trebuchet MS"/>
                <a:cs typeface="Trebuchet MS"/>
              </a:rPr>
              <a:t> </a:t>
            </a:r>
            <a:r>
              <a:rPr sz="2600" b="1" i="1" spc="-20" dirty="0">
                <a:solidFill>
                  <a:srgbClr val="E65385"/>
                </a:solidFill>
                <a:latin typeface="Trebuchet MS"/>
                <a:cs typeface="Trebuchet MS"/>
              </a:rPr>
              <a:t>FROM </a:t>
            </a:r>
            <a:r>
              <a:rPr sz="2600" b="1" i="1" spc="-65" dirty="0">
                <a:solidFill>
                  <a:srgbClr val="E65385"/>
                </a:solidFill>
                <a:latin typeface="Trebuchet MS"/>
                <a:cs typeface="Trebuchet MS"/>
              </a:rPr>
              <a:t>69%</a:t>
            </a:r>
            <a:r>
              <a:rPr sz="2600" b="1" i="1" spc="-135" dirty="0">
                <a:solidFill>
                  <a:srgbClr val="E65385"/>
                </a:solidFill>
                <a:latin typeface="Trebuchet MS"/>
                <a:cs typeface="Trebuchet MS"/>
              </a:rPr>
              <a:t> </a:t>
            </a:r>
            <a:r>
              <a:rPr sz="2600" b="1" i="1" dirty="0">
                <a:solidFill>
                  <a:srgbClr val="E65385"/>
                </a:solidFill>
                <a:latin typeface="Trebuchet MS"/>
                <a:cs typeface="Trebuchet MS"/>
              </a:rPr>
              <a:t>IN</a:t>
            </a:r>
            <a:r>
              <a:rPr sz="2600" b="1" i="1" spc="-195" dirty="0">
                <a:solidFill>
                  <a:srgbClr val="E65385"/>
                </a:solidFill>
                <a:latin typeface="Trebuchet MS"/>
                <a:cs typeface="Trebuchet MS"/>
              </a:rPr>
              <a:t> </a:t>
            </a:r>
            <a:r>
              <a:rPr sz="2600" b="1" i="1" spc="-10" dirty="0">
                <a:solidFill>
                  <a:srgbClr val="E65385"/>
                </a:solidFill>
                <a:latin typeface="Trebuchet MS"/>
                <a:cs typeface="Trebuchet MS"/>
              </a:rPr>
              <a:t>2009</a:t>
            </a:r>
            <a:r>
              <a:rPr sz="2600" b="1" i="1" spc="-150" dirty="0">
                <a:solidFill>
                  <a:srgbClr val="E65385"/>
                </a:solidFill>
                <a:latin typeface="Trebuchet MS"/>
                <a:cs typeface="Trebuchet MS"/>
              </a:rPr>
              <a:t> </a:t>
            </a:r>
            <a:r>
              <a:rPr sz="2600" b="1" i="1" spc="-100" dirty="0">
                <a:solidFill>
                  <a:srgbClr val="E65385"/>
                </a:solidFill>
                <a:latin typeface="Trebuchet MS"/>
                <a:cs typeface="Trebuchet MS"/>
              </a:rPr>
              <a:t>TO</a:t>
            </a:r>
            <a:r>
              <a:rPr sz="2600" b="1" i="1" spc="-130" dirty="0">
                <a:solidFill>
                  <a:srgbClr val="E65385"/>
                </a:solidFill>
                <a:latin typeface="Trebuchet MS"/>
                <a:cs typeface="Trebuchet MS"/>
              </a:rPr>
              <a:t> </a:t>
            </a:r>
            <a:r>
              <a:rPr sz="2600" b="1" i="1" spc="-95" dirty="0">
                <a:solidFill>
                  <a:srgbClr val="E65385"/>
                </a:solidFill>
                <a:latin typeface="Trebuchet MS"/>
                <a:cs typeface="Trebuchet MS"/>
              </a:rPr>
              <a:t>58%</a:t>
            </a:r>
            <a:r>
              <a:rPr sz="2600" b="1" i="1" spc="-130" dirty="0">
                <a:solidFill>
                  <a:srgbClr val="E65385"/>
                </a:solidFill>
                <a:latin typeface="Trebuchet MS"/>
                <a:cs typeface="Trebuchet MS"/>
              </a:rPr>
              <a:t> </a:t>
            </a:r>
            <a:r>
              <a:rPr sz="2600" b="1" i="1" dirty="0">
                <a:solidFill>
                  <a:srgbClr val="E65385"/>
                </a:solidFill>
                <a:latin typeface="Trebuchet MS"/>
                <a:cs typeface="Trebuchet MS"/>
              </a:rPr>
              <a:t>IN</a:t>
            </a:r>
            <a:r>
              <a:rPr sz="2600" b="1" i="1" spc="-145" dirty="0">
                <a:solidFill>
                  <a:srgbClr val="E65385"/>
                </a:solidFill>
                <a:latin typeface="Trebuchet MS"/>
                <a:cs typeface="Trebuchet MS"/>
              </a:rPr>
              <a:t> </a:t>
            </a:r>
            <a:r>
              <a:rPr sz="2600" b="1" i="1" spc="-285" dirty="0">
                <a:solidFill>
                  <a:srgbClr val="E65385"/>
                </a:solidFill>
                <a:latin typeface="Trebuchet MS"/>
                <a:cs typeface="Trebuchet MS"/>
              </a:rPr>
              <a:t>2021</a:t>
            </a:r>
            <a:endParaRPr sz="2600">
              <a:latin typeface="Trebuchet MS"/>
              <a:cs typeface="Trebuchet MS"/>
            </a:endParaRPr>
          </a:p>
          <a:p>
            <a:pPr>
              <a:lnSpc>
                <a:spcPct val="100000"/>
              </a:lnSpc>
              <a:spcBef>
                <a:spcPts val="390"/>
              </a:spcBef>
            </a:pPr>
            <a:endParaRPr sz="2600">
              <a:latin typeface="Trebuchet MS"/>
              <a:cs typeface="Trebuchet MS"/>
            </a:endParaRPr>
          </a:p>
          <a:p>
            <a:pPr marL="12700" marR="2907665" indent="320040">
              <a:lnSpc>
                <a:spcPct val="165900"/>
              </a:lnSpc>
              <a:spcBef>
                <a:spcPts val="5"/>
              </a:spcBef>
            </a:pPr>
            <a:r>
              <a:rPr sz="2600" b="1" i="1" spc="-20" dirty="0">
                <a:solidFill>
                  <a:srgbClr val="292959"/>
                </a:solidFill>
                <a:latin typeface="Trebuchet MS"/>
                <a:cs typeface="Trebuchet MS"/>
              </a:rPr>
              <a:t>RISE</a:t>
            </a:r>
            <a:r>
              <a:rPr sz="2600" b="1" i="1" spc="-130" dirty="0">
                <a:solidFill>
                  <a:srgbClr val="292959"/>
                </a:solidFill>
                <a:latin typeface="Trebuchet MS"/>
                <a:cs typeface="Trebuchet MS"/>
              </a:rPr>
              <a:t> </a:t>
            </a:r>
            <a:r>
              <a:rPr sz="2600" b="1" i="1" dirty="0">
                <a:solidFill>
                  <a:srgbClr val="292959"/>
                </a:solidFill>
                <a:latin typeface="Trebuchet MS"/>
                <a:cs typeface="Trebuchet MS"/>
              </a:rPr>
              <a:t>IN</a:t>
            </a:r>
            <a:r>
              <a:rPr sz="2600" b="1" i="1" spc="-130" dirty="0">
                <a:solidFill>
                  <a:srgbClr val="292959"/>
                </a:solidFill>
                <a:latin typeface="Trebuchet MS"/>
                <a:cs typeface="Trebuchet MS"/>
              </a:rPr>
              <a:t> </a:t>
            </a:r>
            <a:r>
              <a:rPr sz="2600" b="1" i="1" dirty="0">
                <a:solidFill>
                  <a:srgbClr val="292959"/>
                </a:solidFill>
                <a:latin typeface="Trebuchet MS"/>
                <a:cs typeface="Trebuchet MS"/>
              </a:rPr>
              <a:t>LIVING</a:t>
            </a:r>
            <a:r>
              <a:rPr sz="2600" b="1" i="1" spc="-125" dirty="0">
                <a:solidFill>
                  <a:srgbClr val="292959"/>
                </a:solidFill>
                <a:latin typeface="Trebuchet MS"/>
                <a:cs typeface="Trebuchet MS"/>
              </a:rPr>
              <a:t> </a:t>
            </a:r>
            <a:r>
              <a:rPr sz="2600" b="1" i="1" dirty="0">
                <a:solidFill>
                  <a:srgbClr val="292959"/>
                </a:solidFill>
                <a:latin typeface="Trebuchet MS"/>
                <a:cs typeface="Trebuchet MS"/>
              </a:rPr>
              <a:t>ALONE</a:t>
            </a:r>
            <a:r>
              <a:rPr sz="2600" b="1" i="1" spc="-130" dirty="0">
                <a:solidFill>
                  <a:srgbClr val="292959"/>
                </a:solidFill>
                <a:latin typeface="Trebuchet MS"/>
                <a:cs typeface="Trebuchet MS"/>
              </a:rPr>
              <a:t> </a:t>
            </a:r>
            <a:r>
              <a:rPr sz="2600" b="1" i="1" spc="-155" dirty="0">
                <a:solidFill>
                  <a:srgbClr val="292959"/>
                </a:solidFill>
                <a:latin typeface="Trebuchet MS"/>
                <a:cs typeface="Trebuchet MS"/>
              </a:rPr>
              <a:t>RATE</a:t>
            </a:r>
            <a:r>
              <a:rPr sz="2600" b="1" i="1" spc="-130" dirty="0">
                <a:solidFill>
                  <a:srgbClr val="292959"/>
                </a:solidFill>
                <a:latin typeface="Trebuchet MS"/>
                <a:cs typeface="Trebuchet MS"/>
              </a:rPr>
              <a:t> </a:t>
            </a:r>
            <a:r>
              <a:rPr sz="2600" b="1" i="1" spc="-85" dirty="0">
                <a:solidFill>
                  <a:srgbClr val="292959"/>
                </a:solidFill>
                <a:latin typeface="Trebuchet MS"/>
                <a:cs typeface="Trebuchet MS"/>
              </a:rPr>
              <a:t>BY</a:t>
            </a:r>
            <a:r>
              <a:rPr sz="2600" b="1" i="1" spc="-125" dirty="0">
                <a:solidFill>
                  <a:srgbClr val="292959"/>
                </a:solidFill>
                <a:latin typeface="Trebuchet MS"/>
                <a:cs typeface="Trebuchet MS"/>
              </a:rPr>
              <a:t> </a:t>
            </a:r>
            <a:r>
              <a:rPr sz="2600" b="1" i="1" spc="-80" dirty="0">
                <a:solidFill>
                  <a:srgbClr val="292959"/>
                </a:solidFill>
                <a:latin typeface="Trebuchet MS"/>
                <a:cs typeface="Trebuchet MS"/>
              </a:rPr>
              <a:t>8%</a:t>
            </a:r>
            <a:r>
              <a:rPr sz="2600" b="1" i="1" spc="-130" dirty="0">
                <a:solidFill>
                  <a:srgbClr val="292959"/>
                </a:solidFill>
                <a:latin typeface="Trebuchet MS"/>
                <a:cs typeface="Trebuchet MS"/>
              </a:rPr>
              <a:t> </a:t>
            </a:r>
            <a:r>
              <a:rPr sz="2600" b="1" i="1" dirty="0">
                <a:solidFill>
                  <a:srgbClr val="292959"/>
                </a:solidFill>
                <a:latin typeface="Trebuchet MS"/>
                <a:cs typeface="Trebuchet MS"/>
              </a:rPr>
              <a:t>IN</a:t>
            </a:r>
            <a:r>
              <a:rPr sz="2600" b="1" i="1" spc="-125" dirty="0">
                <a:solidFill>
                  <a:srgbClr val="292959"/>
                </a:solidFill>
                <a:latin typeface="Trebuchet MS"/>
                <a:cs typeface="Trebuchet MS"/>
              </a:rPr>
              <a:t> </a:t>
            </a:r>
            <a:r>
              <a:rPr sz="2600" b="1" i="1" spc="-370" dirty="0">
                <a:solidFill>
                  <a:srgbClr val="292959"/>
                </a:solidFill>
                <a:latin typeface="Trebuchet MS"/>
                <a:cs typeface="Trebuchet MS"/>
              </a:rPr>
              <a:t>10 </a:t>
            </a:r>
            <a:r>
              <a:rPr sz="2600" b="1" i="1" spc="-25" dirty="0">
                <a:solidFill>
                  <a:srgbClr val="292959"/>
                </a:solidFill>
                <a:latin typeface="Trebuchet MS"/>
                <a:cs typeface="Trebuchet MS"/>
              </a:rPr>
              <a:t>YEARS.</a:t>
            </a:r>
            <a:r>
              <a:rPr sz="2600" b="1" i="1" spc="-160" dirty="0">
                <a:solidFill>
                  <a:srgbClr val="292959"/>
                </a:solidFill>
                <a:latin typeface="Trebuchet MS"/>
                <a:cs typeface="Trebuchet MS"/>
              </a:rPr>
              <a:t> </a:t>
            </a:r>
            <a:r>
              <a:rPr sz="2600" b="1" i="1" spc="-110" dirty="0">
                <a:solidFill>
                  <a:srgbClr val="292959"/>
                </a:solidFill>
                <a:latin typeface="Trebuchet MS"/>
                <a:cs typeface="Trebuchet MS"/>
              </a:rPr>
              <a:t>26%</a:t>
            </a:r>
            <a:r>
              <a:rPr sz="2600" b="1" i="1" spc="-130" dirty="0">
                <a:solidFill>
                  <a:srgbClr val="292959"/>
                </a:solidFill>
                <a:latin typeface="Trebuchet MS"/>
                <a:cs typeface="Trebuchet MS"/>
              </a:rPr>
              <a:t> </a:t>
            </a:r>
            <a:r>
              <a:rPr sz="2600" b="1" i="1" dirty="0">
                <a:solidFill>
                  <a:srgbClr val="292959"/>
                </a:solidFill>
                <a:latin typeface="Trebuchet MS"/>
                <a:cs typeface="Trebuchet MS"/>
              </a:rPr>
              <a:t>IN</a:t>
            </a:r>
            <a:r>
              <a:rPr sz="2600" b="1" i="1" spc="-140" dirty="0">
                <a:solidFill>
                  <a:srgbClr val="292959"/>
                </a:solidFill>
                <a:latin typeface="Trebuchet MS"/>
                <a:cs typeface="Trebuchet MS"/>
              </a:rPr>
              <a:t> </a:t>
            </a:r>
            <a:r>
              <a:rPr sz="2600" b="1" i="1" dirty="0">
                <a:solidFill>
                  <a:srgbClr val="292959"/>
                </a:solidFill>
                <a:latin typeface="Trebuchet MS"/>
                <a:cs typeface="Trebuchet MS"/>
              </a:rPr>
              <a:t>LONDON;</a:t>
            </a:r>
            <a:r>
              <a:rPr sz="2600" b="1" i="1" spc="-135" dirty="0">
                <a:solidFill>
                  <a:srgbClr val="292959"/>
                </a:solidFill>
                <a:latin typeface="Trebuchet MS"/>
                <a:cs typeface="Trebuchet MS"/>
              </a:rPr>
              <a:t> </a:t>
            </a:r>
            <a:r>
              <a:rPr sz="2600" b="1" i="1" spc="-90" dirty="0">
                <a:solidFill>
                  <a:srgbClr val="292959"/>
                </a:solidFill>
                <a:latin typeface="Trebuchet MS"/>
                <a:cs typeface="Trebuchet MS"/>
              </a:rPr>
              <a:t>36%</a:t>
            </a:r>
            <a:r>
              <a:rPr sz="2600" b="1" i="1" spc="-130" dirty="0">
                <a:solidFill>
                  <a:srgbClr val="292959"/>
                </a:solidFill>
                <a:latin typeface="Trebuchet MS"/>
                <a:cs typeface="Trebuchet MS"/>
              </a:rPr>
              <a:t> </a:t>
            </a:r>
            <a:r>
              <a:rPr sz="2600" b="1" i="1" dirty="0">
                <a:solidFill>
                  <a:srgbClr val="292959"/>
                </a:solidFill>
                <a:latin typeface="Trebuchet MS"/>
                <a:cs typeface="Trebuchet MS"/>
              </a:rPr>
              <a:t>IN</a:t>
            </a:r>
            <a:r>
              <a:rPr sz="2600" b="1" i="1" spc="-140" dirty="0">
                <a:solidFill>
                  <a:srgbClr val="292959"/>
                </a:solidFill>
                <a:latin typeface="Trebuchet MS"/>
                <a:cs typeface="Trebuchet MS"/>
              </a:rPr>
              <a:t> </a:t>
            </a:r>
            <a:r>
              <a:rPr sz="2600" b="1" i="1" spc="55" dirty="0">
                <a:solidFill>
                  <a:srgbClr val="292959"/>
                </a:solidFill>
                <a:latin typeface="Trebuchet MS"/>
                <a:cs typeface="Trebuchet MS"/>
              </a:rPr>
              <a:t>SCOTLAND</a:t>
            </a:r>
            <a:endParaRPr sz="2600">
              <a:latin typeface="Trebuchet MS"/>
              <a:cs typeface="Trebuchet MS"/>
            </a:endParaRPr>
          </a:p>
          <a:p>
            <a:pPr>
              <a:lnSpc>
                <a:spcPct val="100000"/>
              </a:lnSpc>
              <a:spcBef>
                <a:spcPts val="1535"/>
              </a:spcBef>
            </a:pPr>
            <a:endParaRPr sz="2600">
              <a:latin typeface="Trebuchet MS"/>
              <a:cs typeface="Trebuchet MS"/>
            </a:endParaRPr>
          </a:p>
          <a:p>
            <a:pPr marL="851535" marR="4273550" algn="ctr">
              <a:lnSpc>
                <a:spcPct val="165900"/>
              </a:lnSpc>
              <a:spcBef>
                <a:spcPts val="5"/>
              </a:spcBef>
            </a:pPr>
            <a:r>
              <a:rPr sz="2600" b="1" i="1" spc="150" dirty="0">
                <a:solidFill>
                  <a:srgbClr val="E65385"/>
                </a:solidFill>
                <a:latin typeface="Trebuchet MS"/>
                <a:cs typeface="Trebuchet MS"/>
              </a:rPr>
              <a:t>SAME</a:t>
            </a:r>
            <a:r>
              <a:rPr sz="2600" b="1" i="1" spc="-60" dirty="0">
                <a:solidFill>
                  <a:srgbClr val="E65385"/>
                </a:solidFill>
                <a:latin typeface="Trebuchet MS"/>
                <a:cs typeface="Trebuchet MS"/>
              </a:rPr>
              <a:t> </a:t>
            </a:r>
            <a:r>
              <a:rPr sz="2600" b="1" i="1" dirty="0">
                <a:solidFill>
                  <a:srgbClr val="E65385"/>
                </a:solidFill>
                <a:latin typeface="Trebuchet MS"/>
                <a:cs typeface="Trebuchet MS"/>
              </a:rPr>
              <a:t>SEX</a:t>
            </a:r>
            <a:r>
              <a:rPr sz="2600" b="1" i="1" spc="-55" dirty="0">
                <a:solidFill>
                  <a:srgbClr val="E65385"/>
                </a:solidFill>
                <a:latin typeface="Trebuchet MS"/>
                <a:cs typeface="Trebuchet MS"/>
              </a:rPr>
              <a:t> </a:t>
            </a:r>
            <a:r>
              <a:rPr sz="2600" b="1" i="1" spc="-10" dirty="0">
                <a:solidFill>
                  <a:srgbClr val="E65385"/>
                </a:solidFill>
                <a:latin typeface="Trebuchet MS"/>
                <a:cs typeface="Trebuchet MS"/>
              </a:rPr>
              <a:t>RELATIONSHIPS </a:t>
            </a:r>
            <a:r>
              <a:rPr sz="2600" b="1" i="1" dirty="0">
                <a:solidFill>
                  <a:srgbClr val="E65385"/>
                </a:solidFill>
                <a:latin typeface="Trebuchet MS"/>
                <a:cs typeface="Trebuchet MS"/>
              </a:rPr>
              <a:t>INCREASING:</a:t>
            </a:r>
            <a:r>
              <a:rPr sz="2600" b="1" i="1" spc="114" dirty="0">
                <a:solidFill>
                  <a:srgbClr val="E65385"/>
                </a:solidFill>
                <a:latin typeface="Trebuchet MS"/>
                <a:cs typeface="Trebuchet MS"/>
              </a:rPr>
              <a:t> </a:t>
            </a:r>
            <a:r>
              <a:rPr sz="2600" b="1" i="1" dirty="0">
                <a:solidFill>
                  <a:srgbClr val="E65385"/>
                </a:solidFill>
                <a:latin typeface="Trebuchet MS"/>
                <a:cs typeface="Trebuchet MS"/>
              </a:rPr>
              <a:t>40%</a:t>
            </a:r>
            <a:r>
              <a:rPr sz="2600" b="1" i="1" spc="120" dirty="0">
                <a:solidFill>
                  <a:srgbClr val="E65385"/>
                </a:solidFill>
                <a:latin typeface="Trebuchet MS"/>
                <a:cs typeface="Trebuchet MS"/>
              </a:rPr>
              <a:t> </a:t>
            </a:r>
            <a:r>
              <a:rPr sz="2600" b="1" i="1" spc="-10" dirty="0">
                <a:solidFill>
                  <a:srgbClr val="E65385"/>
                </a:solidFill>
                <a:latin typeface="Trebuchet MS"/>
                <a:cs typeface="Trebuchet MS"/>
              </a:rPr>
              <a:t>INCREASE </a:t>
            </a:r>
            <a:r>
              <a:rPr sz="2600" b="1" i="1" dirty="0">
                <a:solidFill>
                  <a:srgbClr val="E65385"/>
                </a:solidFill>
                <a:latin typeface="Trebuchet MS"/>
                <a:cs typeface="Trebuchet MS"/>
              </a:rPr>
              <a:t>FROM</a:t>
            </a:r>
            <a:r>
              <a:rPr sz="2600" b="1" i="1" spc="-105" dirty="0">
                <a:solidFill>
                  <a:srgbClr val="E65385"/>
                </a:solidFill>
                <a:latin typeface="Trebuchet MS"/>
                <a:cs typeface="Trebuchet MS"/>
              </a:rPr>
              <a:t> </a:t>
            </a:r>
            <a:r>
              <a:rPr sz="2600" b="1" i="1" spc="-240" dirty="0">
                <a:solidFill>
                  <a:srgbClr val="E65385"/>
                </a:solidFill>
                <a:latin typeface="Trebuchet MS"/>
                <a:cs typeface="Trebuchet MS"/>
              </a:rPr>
              <a:t>2015:</a:t>
            </a:r>
            <a:r>
              <a:rPr sz="2600" b="1" i="1" spc="-100" dirty="0">
                <a:solidFill>
                  <a:srgbClr val="E65385"/>
                </a:solidFill>
                <a:latin typeface="Trebuchet MS"/>
                <a:cs typeface="Trebuchet MS"/>
              </a:rPr>
              <a:t> </a:t>
            </a:r>
            <a:r>
              <a:rPr sz="2600" b="1" i="1" spc="-80" dirty="0">
                <a:solidFill>
                  <a:srgbClr val="E65385"/>
                </a:solidFill>
                <a:latin typeface="Trebuchet MS"/>
                <a:cs typeface="Trebuchet MS"/>
              </a:rPr>
              <a:t>EST</a:t>
            </a:r>
            <a:r>
              <a:rPr sz="2600" b="1" i="1" spc="-105" dirty="0">
                <a:solidFill>
                  <a:srgbClr val="E65385"/>
                </a:solidFill>
                <a:latin typeface="Trebuchet MS"/>
                <a:cs typeface="Trebuchet MS"/>
              </a:rPr>
              <a:t> </a:t>
            </a:r>
            <a:r>
              <a:rPr sz="2600" b="1" i="1" spc="-305" dirty="0">
                <a:solidFill>
                  <a:srgbClr val="E65385"/>
                </a:solidFill>
                <a:latin typeface="Trebuchet MS"/>
                <a:cs typeface="Trebuchet MS"/>
              </a:rPr>
              <a:t>212K</a:t>
            </a:r>
            <a:r>
              <a:rPr sz="2600" b="1" i="1" spc="-100" dirty="0">
                <a:solidFill>
                  <a:srgbClr val="E65385"/>
                </a:solidFill>
                <a:latin typeface="Trebuchet MS"/>
                <a:cs typeface="Trebuchet MS"/>
              </a:rPr>
              <a:t> </a:t>
            </a:r>
            <a:r>
              <a:rPr sz="2600" b="1" i="1" spc="130" dirty="0">
                <a:solidFill>
                  <a:srgbClr val="E65385"/>
                </a:solidFill>
                <a:latin typeface="Trebuchet MS"/>
                <a:cs typeface="Trebuchet MS"/>
              </a:rPr>
              <a:t>SAME </a:t>
            </a:r>
            <a:r>
              <a:rPr sz="2600" b="1" i="1" dirty="0">
                <a:solidFill>
                  <a:srgbClr val="E65385"/>
                </a:solidFill>
                <a:latin typeface="Trebuchet MS"/>
                <a:cs typeface="Trebuchet MS"/>
              </a:rPr>
              <a:t>SEX</a:t>
            </a:r>
            <a:r>
              <a:rPr sz="2600" b="1" i="1" spc="-30" dirty="0">
                <a:solidFill>
                  <a:srgbClr val="E65385"/>
                </a:solidFill>
                <a:latin typeface="Trebuchet MS"/>
                <a:cs typeface="Trebuchet MS"/>
              </a:rPr>
              <a:t> </a:t>
            </a:r>
            <a:r>
              <a:rPr sz="2600" b="1" i="1" dirty="0">
                <a:solidFill>
                  <a:srgbClr val="E65385"/>
                </a:solidFill>
                <a:latin typeface="Trebuchet MS"/>
                <a:cs typeface="Trebuchet MS"/>
              </a:rPr>
              <a:t>FAMILIES</a:t>
            </a:r>
            <a:r>
              <a:rPr sz="2600" b="1" i="1" spc="-30" dirty="0">
                <a:solidFill>
                  <a:srgbClr val="E65385"/>
                </a:solidFill>
                <a:latin typeface="Trebuchet MS"/>
                <a:cs typeface="Trebuchet MS"/>
              </a:rPr>
              <a:t> </a:t>
            </a:r>
            <a:r>
              <a:rPr sz="2600" b="1" i="1" dirty="0">
                <a:solidFill>
                  <a:srgbClr val="E65385"/>
                </a:solidFill>
                <a:latin typeface="Trebuchet MS"/>
                <a:cs typeface="Trebuchet MS"/>
              </a:rPr>
              <a:t>IN</a:t>
            </a:r>
            <a:r>
              <a:rPr sz="2600" b="1" i="1" spc="-30" dirty="0">
                <a:solidFill>
                  <a:srgbClr val="E65385"/>
                </a:solidFill>
                <a:latin typeface="Trebuchet MS"/>
                <a:cs typeface="Trebuchet MS"/>
              </a:rPr>
              <a:t> </a:t>
            </a:r>
            <a:r>
              <a:rPr sz="2600" b="1" i="1" spc="-20" dirty="0">
                <a:solidFill>
                  <a:srgbClr val="E65385"/>
                </a:solidFill>
                <a:latin typeface="Trebuchet MS"/>
                <a:cs typeface="Trebuchet MS"/>
              </a:rPr>
              <a:t>2019</a:t>
            </a:r>
            <a:endParaRPr sz="2600">
              <a:latin typeface="Trebuchet MS"/>
              <a:cs typeface="Trebuchet MS"/>
            </a:endParaRPr>
          </a:p>
        </p:txBody>
      </p:sp>
      <p:sp>
        <p:nvSpPr>
          <p:cNvPr id="5" name="object 5"/>
          <p:cNvSpPr txBox="1"/>
          <p:nvPr/>
        </p:nvSpPr>
        <p:spPr>
          <a:xfrm>
            <a:off x="11356294" y="2244472"/>
            <a:ext cx="6589395" cy="6763384"/>
          </a:xfrm>
          <a:prstGeom prst="rect">
            <a:avLst/>
          </a:prstGeom>
        </p:spPr>
        <p:txBody>
          <a:bodyPr vert="horz" wrap="square" lIns="0" tIns="12700" rIns="0" bIns="0" rtlCol="0">
            <a:spAutoFit/>
          </a:bodyPr>
          <a:lstStyle/>
          <a:p>
            <a:pPr algn="ctr">
              <a:lnSpc>
                <a:spcPct val="100000"/>
              </a:lnSpc>
              <a:spcBef>
                <a:spcPts val="100"/>
              </a:spcBef>
            </a:pPr>
            <a:r>
              <a:rPr sz="2600" b="1" i="1" spc="-75" dirty="0">
                <a:solidFill>
                  <a:srgbClr val="E65385"/>
                </a:solidFill>
                <a:latin typeface="Trebuchet MS"/>
                <a:cs typeface="Trebuchet MS"/>
              </a:rPr>
              <a:t>BIRTHS</a:t>
            </a:r>
            <a:r>
              <a:rPr sz="2600" b="1" i="1" spc="-110" dirty="0">
                <a:solidFill>
                  <a:srgbClr val="E65385"/>
                </a:solidFill>
                <a:latin typeface="Trebuchet MS"/>
                <a:cs typeface="Trebuchet MS"/>
              </a:rPr>
              <a:t> </a:t>
            </a:r>
            <a:r>
              <a:rPr sz="2600" b="1" i="1" spc="-100" dirty="0">
                <a:solidFill>
                  <a:srgbClr val="E65385"/>
                </a:solidFill>
                <a:latin typeface="Trebuchet MS"/>
                <a:cs typeface="Trebuchet MS"/>
              </a:rPr>
              <a:t>TO</a:t>
            </a:r>
            <a:r>
              <a:rPr sz="2600" b="1" i="1" spc="-105" dirty="0">
                <a:solidFill>
                  <a:srgbClr val="E65385"/>
                </a:solidFill>
                <a:latin typeface="Trebuchet MS"/>
                <a:cs typeface="Trebuchet MS"/>
              </a:rPr>
              <a:t> </a:t>
            </a:r>
            <a:r>
              <a:rPr sz="2600" b="1" i="1" spc="-20" dirty="0">
                <a:solidFill>
                  <a:srgbClr val="E65385"/>
                </a:solidFill>
                <a:latin typeface="Trebuchet MS"/>
                <a:cs typeface="Trebuchet MS"/>
              </a:rPr>
              <a:t>MARRIED</a:t>
            </a:r>
            <a:r>
              <a:rPr sz="2600" b="1" i="1" spc="-105" dirty="0">
                <a:solidFill>
                  <a:srgbClr val="E65385"/>
                </a:solidFill>
                <a:latin typeface="Trebuchet MS"/>
                <a:cs typeface="Trebuchet MS"/>
              </a:rPr>
              <a:t> </a:t>
            </a:r>
            <a:r>
              <a:rPr sz="2600" b="1" i="1" dirty="0">
                <a:solidFill>
                  <a:srgbClr val="E65385"/>
                </a:solidFill>
                <a:latin typeface="Trebuchet MS"/>
                <a:cs typeface="Trebuchet MS"/>
              </a:rPr>
              <a:t>OR</a:t>
            </a:r>
            <a:r>
              <a:rPr sz="2600" b="1" i="1" spc="-105" dirty="0">
                <a:solidFill>
                  <a:srgbClr val="E65385"/>
                </a:solidFill>
                <a:latin typeface="Trebuchet MS"/>
                <a:cs typeface="Trebuchet MS"/>
              </a:rPr>
              <a:t> </a:t>
            </a:r>
            <a:r>
              <a:rPr sz="2600" b="1" i="1" dirty="0">
                <a:solidFill>
                  <a:srgbClr val="E65385"/>
                </a:solidFill>
                <a:latin typeface="Trebuchet MS"/>
                <a:cs typeface="Trebuchet MS"/>
              </a:rPr>
              <a:t>CIVIL-</a:t>
            </a:r>
            <a:r>
              <a:rPr sz="2600" b="1" i="1" spc="-10" dirty="0">
                <a:solidFill>
                  <a:srgbClr val="E65385"/>
                </a:solidFill>
                <a:latin typeface="Trebuchet MS"/>
                <a:cs typeface="Trebuchet MS"/>
              </a:rPr>
              <a:t>PARTNER</a:t>
            </a:r>
            <a:endParaRPr sz="2600">
              <a:latin typeface="Trebuchet MS"/>
              <a:cs typeface="Trebuchet MS"/>
            </a:endParaRPr>
          </a:p>
          <a:p>
            <a:pPr marL="12700" marR="5080" algn="ctr">
              <a:lnSpc>
                <a:spcPts val="5170"/>
              </a:lnSpc>
              <a:spcBef>
                <a:spcPts val="515"/>
              </a:spcBef>
            </a:pPr>
            <a:r>
              <a:rPr sz="2600" b="1" i="1" spc="-55" dirty="0">
                <a:solidFill>
                  <a:srgbClr val="E65385"/>
                </a:solidFill>
                <a:latin typeface="Trebuchet MS"/>
                <a:cs typeface="Trebuchet MS"/>
              </a:rPr>
              <a:t>PARENTS</a:t>
            </a:r>
            <a:r>
              <a:rPr sz="2600" b="1" i="1" spc="-110" dirty="0">
                <a:solidFill>
                  <a:srgbClr val="E65385"/>
                </a:solidFill>
                <a:latin typeface="Trebuchet MS"/>
                <a:cs typeface="Trebuchet MS"/>
              </a:rPr>
              <a:t> </a:t>
            </a:r>
            <a:r>
              <a:rPr sz="2600" b="1" i="1" dirty="0">
                <a:solidFill>
                  <a:srgbClr val="E65385"/>
                </a:solidFill>
                <a:latin typeface="Trebuchet MS"/>
                <a:cs typeface="Trebuchet MS"/>
              </a:rPr>
              <a:t>DOWN</a:t>
            </a:r>
            <a:r>
              <a:rPr sz="2600" b="1" i="1" spc="-110" dirty="0">
                <a:solidFill>
                  <a:srgbClr val="E65385"/>
                </a:solidFill>
                <a:latin typeface="Trebuchet MS"/>
                <a:cs typeface="Trebuchet MS"/>
              </a:rPr>
              <a:t> </a:t>
            </a:r>
            <a:r>
              <a:rPr sz="2600" b="1" i="1" dirty="0">
                <a:solidFill>
                  <a:srgbClr val="E65385"/>
                </a:solidFill>
                <a:latin typeface="Trebuchet MS"/>
                <a:cs typeface="Trebuchet MS"/>
              </a:rPr>
              <a:t>FROM</a:t>
            </a:r>
            <a:r>
              <a:rPr sz="2600" b="1" i="1" spc="-110" dirty="0">
                <a:solidFill>
                  <a:srgbClr val="E65385"/>
                </a:solidFill>
                <a:latin typeface="Trebuchet MS"/>
                <a:cs typeface="Trebuchet MS"/>
              </a:rPr>
              <a:t> </a:t>
            </a:r>
            <a:r>
              <a:rPr sz="2600" b="1" i="1" spc="-240" dirty="0">
                <a:solidFill>
                  <a:srgbClr val="E65385"/>
                </a:solidFill>
                <a:latin typeface="Trebuchet MS"/>
                <a:cs typeface="Trebuchet MS"/>
              </a:rPr>
              <a:t>91.6%</a:t>
            </a:r>
            <a:r>
              <a:rPr sz="2600" b="1" i="1" spc="-110" dirty="0">
                <a:solidFill>
                  <a:srgbClr val="E65385"/>
                </a:solidFill>
                <a:latin typeface="Trebuchet MS"/>
                <a:cs typeface="Trebuchet MS"/>
              </a:rPr>
              <a:t> </a:t>
            </a:r>
            <a:r>
              <a:rPr sz="2600" b="1" i="1" dirty="0">
                <a:solidFill>
                  <a:srgbClr val="E65385"/>
                </a:solidFill>
                <a:latin typeface="Trebuchet MS"/>
                <a:cs typeface="Trebuchet MS"/>
              </a:rPr>
              <a:t>IN</a:t>
            </a:r>
            <a:r>
              <a:rPr sz="2600" b="1" i="1" spc="-110" dirty="0">
                <a:solidFill>
                  <a:srgbClr val="E65385"/>
                </a:solidFill>
                <a:latin typeface="Trebuchet MS"/>
                <a:cs typeface="Trebuchet MS"/>
              </a:rPr>
              <a:t> </a:t>
            </a:r>
            <a:r>
              <a:rPr sz="2600" b="1" i="1" spc="-425" dirty="0">
                <a:solidFill>
                  <a:srgbClr val="E65385"/>
                </a:solidFill>
                <a:latin typeface="Trebuchet MS"/>
                <a:cs typeface="Trebuchet MS"/>
              </a:rPr>
              <a:t>1971</a:t>
            </a:r>
            <a:r>
              <a:rPr sz="2600" b="1" i="1" spc="-110" dirty="0">
                <a:solidFill>
                  <a:srgbClr val="E65385"/>
                </a:solidFill>
                <a:latin typeface="Trebuchet MS"/>
                <a:cs typeface="Trebuchet MS"/>
              </a:rPr>
              <a:t> </a:t>
            </a:r>
            <a:r>
              <a:rPr sz="2600" b="1" i="1" spc="-100" dirty="0">
                <a:solidFill>
                  <a:srgbClr val="E65385"/>
                </a:solidFill>
                <a:latin typeface="Trebuchet MS"/>
                <a:cs typeface="Trebuchet MS"/>
              </a:rPr>
              <a:t>TO</a:t>
            </a:r>
            <a:r>
              <a:rPr sz="2600" b="1" i="1" spc="-110" dirty="0">
                <a:solidFill>
                  <a:srgbClr val="E65385"/>
                </a:solidFill>
                <a:latin typeface="Trebuchet MS"/>
                <a:cs typeface="Trebuchet MS"/>
              </a:rPr>
              <a:t> </a:t>
            </a:r>
            <a:r>
              <a:rPr sz="2600" b="1" i="1" spc="-25" dirty="0">
                <a:solidFill>
                  <a:srgbClr val="E65385"/>
                </a:solidFill>
                <a:latin typeface="Trebuchet MS"/>
                <a:cs typeface="Trebuchet MS"/>
              </a:rPr>
              <a:t>49% </a:t>
            </a:r>
            <a:r>
              <a:rPr sz="2600" b="1" i="1" dirty="0">
                <a:solidFill>
                  <a:srgbClr val="E65385"/>
                </a:solidFill>
                <a:latin typeface="Trebuchet MS"/>
                <a:cs typeface="Trebuchet MS"/>
              </a:rPr>
              <a:t>IN</a:t>
            </a:r>
            <a:r>
              <a:rPr sz="2600" b="1" i="1" spc="-90" dirty="0">
                <a:solidFill>
                  <a:srgbClr val="E65385"/>
                </a:solidFill>
                <a:latin typeface="Trebuchet MS"/>
                <a:cs typeface="Trebuchet MS"/>
              </a:rPr>
              <a:t> </a:t>
            </a:r>
            <a:r>
              <a:rPr sz="2600" b="1" i="1" spc="-260" dirty="0">
                <a:solidFill>
                  <a:srgbClr val="E65385"/>
                </a:solidFill>
                <a:latin typeface="Trebuchet MS"/>
                <a:cs typeface="Trebuchet MS"/>
              </a:rPr>
              <a:t>2021.</a:t>
            </a:r>
            <a:r>
              <a:rPr sz="2600" b="1" i="1" spc="-85" dirty="0">
                <a:solidFill>
                  <a:srgbClr val="E65385"/>
                </a:solidFill>
                <a:latin typeface="Trebuchet MS"/>
                <a:cs typeface="Trebuchet MS"/>
              </a:rPr>
              <a:t> </a:t>
            </a:r>
            <a:r>
              <a:rPr sz="2600" b="1" i="1" spc="140" dirty="0">
                <a:solidFill>
                  <a:srgbClr val="E65385"/>
                </a:solidFill>
                <a:latin typeface="Trebuchet MS"/>
                <a:cs typeface="Trebuchet MS"/>
              </a:rPr>
              <a:t>ALSO</a:t>
            </a:r>
            <a:r>
              <a:rPr sz="2600" b="1" i="1" spc="-85" dirty="0">
                <a:solidFill>
                  <a:srgbClr val="E65385"/>
                </a:solidFill>
                <a:latin typeface="Trebuchet MS"/>
                <a:cs typeface="Trebuchet MS"/>
              </a:rPr>
              <a:t> </a:t>
            </a:r>
            <a:r>
              <a:rPr sz="2600" b="1" i="1" spc="-235" dirty="0">
                <a:solidFill>
                  <a:srgbClr val="E65385"/>
                </a:solidFill>
                <a:latin typeface="Trebuchet MS"/>
                <a:cs typeface="Trebuchet MS"/>
              </a:rPr>
              <a:t>15.4%</a:t>
            </a:r>
            <a:r>
              <a:rPr sz="2600" b="1" i="1" spc="-90" dirty="0">
                <a:solidFill>
                  <a:srgbClr val="E65385"/>
                </a:solidFill>
                <a:latin typeface="Trebuchet MS"/>
                <a:cs typeface="Trebuchet MS"/>
              </a:rPr>
              <a:t> </a:t>
            </a:r>
            <a:r>
              <a:rPr sz="2600" b="1" i="1" dirty="0">
                <a:solidFill>
                  <a:srgbClr val="E65385"/>
                </a:solidFill>
                <a:latin typeface="Trebuchet MS"/>
                <a:cs typeface="Trebuchet MS"/>
              </a:rPr>
              <a:t>FAMILIES</a:t>
            </a:r>
            <a:r>
              <a:rPr sz="2600" b="1" i="1" spc="-85" dirty="0">
                <a:solidFill>
                  <a:srgbClr val="E65385"/>
                </a:solidFill>
                <a:latin typeface="Trebuchet MS"/>
                <a:cs typeface="Trebuchet MS"/>
              </a:rPr>
              <a:t> </a:t>
            </a:r>
            <a:r>
              <a:rPr sz="2600" b="1" i="1" spc="-60" dirty="0">
                <a:solidFill>
                  <a:srgbClr val="E65385"/>
                </a:solidFill>
                <a:latin typeface="Trebuchet MS"/>
                <a:cs typeface="Trebuchet MS"/>
              </a:rPr>
              <a:t>HEADED</a:t>
            </a:r>
            <a:r>
              <a:rPr sz="2600" b="1" i="1" spc="-85" dirty="0">
                <a:solidFill>
                  <a:srgbClr val="E65385"/>
                </a:solidFill>
                <a:latin typeface="Trebuchet MS"/>
                <a:cs typeface="Trebuchet MS"/>
              </a:rPr>
              <a:t> </a:t>
            </a:r>
            <a:r>
              <a:rPr sz="2600" b="1" i="1" spc="-25" dirty="0">
                <a:solidFill>
                  <a:srgbClr val="E65385"/>
                </a:solidFill>
                <a:latin typeface="Trebuchet MS"/>
                <a:cs typeface="Trebuchet MS"/>
              </a:rPr>
              <a:t>BY </a:t>
            </a:r>
            <a:r>
              <a:rPr sz="2600" b="1" i="1" dirty="0">
                <a:solidFill>
                  <a:srgbClr val="E65385"/>
                </a:solidFill>
                <a:latin typeface="Trebuchet MS"/>
                <a:cs typeface="Trebuchet MS"/>
              </a:rPr>
              <a:t>SINGLE</a:t>
            </a:r>
            <a:r>
              <a:rPr sz="2600" b="1" i="1" spc="-55" dirty="0">
                <a:solidFill>
                  <a:srgbClr val="E65385"/>
                </a:solidFill>
                <a:latin typeface="Trebuchet MS"/>
                <a:cs typeface="Trebuchet MS"/>
              </a:rPr>
              <a:t> </a:t>
            </a:r>
            <a:r>
              <a:rPr sz="2600" b="1" i="1" spc="-155" dirty="0">
                <a:solidFill>
                  <a:srgbClr val="E65385"/>
                </a:solidFill>
                <a:latin typeface="Trebuchet MS"/>
                <a:cs typeface="Trebuchet MS"/>
              </a:rPr>
              <a:t>PARENT,</a:t>
            </a:r>
            <a:r>
              <a:rPr sz="2600" b="1" i="1" spc="-55" dirty="0">
                <a:solidFill>
                  <a:srgbClr val="E65385"/>
                </a:solidFill>
                <a:latin typeface="Trebuchet MS"/>
                <a:cs typeface="Trebuchet MS"/>
              </a:rPr>
              <a:t> </a:t>
            </a:r>
            <a:r>
              <a:rPr sz="2600" b="1" i="1" spc="-100" dirty="0">
                <a:solidFill>
                  <a:srgbClr val="E65385"/>
                </a:solidFill>
                <a:latin typeface="Trebuchet MS"/>
                <a:cs typeface="Trebuchet MS"/>
              </a:rPr>
              <a:t>85.4%</a:t>
            </a:r>
            <a:r>
              <a:rPr sz="2600" b="1" i="1" spc="-50" dirty="0">
                <a:solidFill>
                  <a:srgbClr val="E65385"/>
                </a:solidFill>
                <a:latin typeface="Trebuchet MS"/>
                <a:cs typeface="Trebuchet MS"/>
              </a:rPr>
              <a:t> </a:t>
            </a:r>
            <a:r>
              <a:rPr sz="2600" b="1" i="1" spc="-45" dirty="0">
                <a:solidFill>
                  <a:srgbClr val="E65385"/>
                </a:solidFill>
                <a:latin typeface="Trebuchet MS"/>
                <a:cs typeface="Trebuchet MS"/>
              </a:rPr>
              <a:t>LONE</a:t>
            </a:r>
            <a:r>
              <a:rPr sz="2600" b="1" i="1" spc="-55" dirty="0">
                <a:solidFill>
                  <a:srgbClr val="E65385"/>
                </a:solidFill>
                <a:latin typeface="Trebuchet MS"/>
                <a:cs typeface="Trebuchet MS"/>
              </a:rPr>
              <a:t> </a:t>
            </a:r>
            <a:r>
              <a:rPr sz="2600" b="1" i="1" spc="-10" dirty="0">
                <a:solidFill>
                  <a:srgbClr val="E65385"/>
                </a:solidFill>
                <a:latin typeface="Trebuchet MS"/>
                <a:cs typeface="Trebuchet MS"/>
              </a:rPr>
              <a:t>WOMEN</a:t>
            </a:r>
            <a:endParaRPr sz="2600">
              <a:latin typeface="Trebuchet MS"/>
              <a:cs typeface="Trebuchet MS"/>
            </a:endParaRPr>
          </a:p>
          <a:p>
            <a:pPr marL="662305" marR="591820" indent="-635" algn="ctr">
              <a:lnSpc>
                <a:spcPct val="165900"/>
              </a:lnSpc>
              <a:spcBef>
                <a:spcPts val="1335"/>
              </a:spcBef>
            </a:pPr>
            <a:r>
              <a:rPr sz="2600" b="1" i="1" spc="-20" dirty="0">
                <a:solidFill>
                  <a:srgbClr val="292959"/>
                </a:solidFill>
                <a:latin typeface="Trebuchet MS"/>
                <a:cs typeface="Trebuchet MS"/>
              </a:rPr>
              <a:t>3.6M</a:t>
            </a:r>
            <a:r>
              <a:rPr sz="2600" b="1" i="1" spc="-120" dirty="0">
                <a:solidFill>
                  <a:srgbClr val="292959"/>
                </a:solidFill>
                <a:latin typeface="Trebuchet MS"/>
                <a:cs typeface="Trebuchet MS"/>
              </a:rPr>
              <a:t> </a:t>
            </a:r>
            <a:r>
              <a:rPr sz="2600" b="1" i="1" spc="55" dirty="0">
                <a:solidFill>
                  <a:srgbClr val="292959"/>
                </a:solidFill>
                <a:latin typeface="Trebuchet MS"/>
                <a:cs typeface="Trebuchet MS"/>
              </a:rPr>
              <a:t>AGED</a:t>
            </a:r>
            <a:r>
              <a:rPr sz="2600" b="1" i="1" spc="-114" dirty="0">
                <a:solidFill>
                  <a:srgbClr val="292959"/>
                </a:solidFill>
                <a:latin typeface="Trebuchet MS"/>
                <a:cs typeface="Trebuchet MS"/>
              </a:rPr>
              <a:t> </a:t>
            </a:r>
            <a:r>
              <a:rPr sz="2600" b="1" i="1" spc="-65" dirty="0">
                <a:solidFill>
                  <a:srgbClr val="292959"/>
                </a:solidFill>
                <a:latin typeface="Trebuchet MS"/>
                <a:cs typeface="Trebuchet MS"/>
              </a:rPr>
              <a:t>20-</a:t>
            </a:r>
            <a:r>
              <a:rPr sz="2600" b="1" i="1" spc="-45" dirty="0">
                <a:solidFill>
                  <a:srgbClr val="292959"/>
                </a:solidFill>
                <a:latin typeface="Trebuchet MS"/>
                <a:cs typeface="Trebuchet MS"/>
              </a:rPr>
              <a:t>34</a:t>
            </a:r>
            <a:r>
              <a:rPr sz="2600" b="1" i="1" spc="-120" dirty="0">
                <a:solidFill>
                  <a:srgbClr val="292959"/>
                </a:solidFill>
                <a:latin typeface="Trebuchet MS"/>
                <a:cs typeface="Trebuchet MS"/>
              </a:rPr>
              <a:t> </a:t>
            </a:r>
            <a:r>
              <a:rPr sz="2600" b="1" i="1" dirty="0">
                <a:solidFill>
                  <a:srgbClr val="292959"/>
                </a:solidFill>
                <a:latin typeface="Trebuchet MS"/>
                <a:cs typeface="Trebuchet MS"/>
              </a:rPr>
              <a:t>LIVING</a:t>
            </a:r>
            <a:r>
              <a:rPr sz="2600" b="1" i="1" spc="-114" dirty="0">
                <a:solidFill>
                  <a:srgbClr val="292959"/>
                </a:solidFill>
                <a:latin typeface="Trebuchet MS"/>
                <a:cs typeface="Trebuchet MS"/>
              </a:rPr>
              <a:t> </a:t>
            </a:r>
            <a:r>
              <a:rPr sz="2600" b="1" i="1" spc="-20" dirty="0">
                <a:solidFill>
                  <a:srgbClr val="292959"/>
                </a:solidFill>
                <a:latin typeface="Trebuchet MS"/>
                <a:cs typeface="Trebuchet MS"/>
              </a:rPr>
              <a:t>WITH </a:t>
            </a:r>
            <a:r>
              <a:rPr sz="2600" b="1" i="1" spc="-85" dirty="0">
                <a:solidFill>
                  <a:srgbClr val="292959"/>
                </a:solidFill>
                <a:latin typeface="Trebuchet MS"/>
                <a:cs typeface="Trebuchet MS"/>
              </a:rPr>
              <a:t>PARENTS.</a:t>
            </a:r>
            <a:r>
              <a:rPr sz="2600" b="1" i="1" spc="-130" dirty="0">
                <a:solidFill>
                  <a:srgbClr val="292959"/>
                </a:solidFill>
                <a:latin typeface="Trebuchet MS"/>
                <a:cs typeface="Trebuchet MS"/>
              </a:rPr>
              <a:t> </a:t>
            </a:r>
            <a:r>
              <a:rPr sz="2600" b="1" i="1" spc="-120" dirty="0">
                <a:solidFill>
                  <a:srgbClr val="292959"/>
                </a:solidFill>
                <a:latin typeface="Trebuchet MS"/>
                <a:cs typeface="Trebuchet MS"/>
              </a:rPr>
              <a:t>28%</a:t>
            </a:r>
            <a:r>
              <a:rPr sz="2600" b="1" i="1" spc="-130" dirty="0">
                <a:solidFill>
                  <a:srgbClr val="292959"/>
                </a:solidFill>
                <a:latin typeface="Trebuchet MS"/>
                <a:cs typeface="Trebuchet MS"/>
              </a:rPr>
              <a:t> </a:t>
            </a:r>
            <a:r>
              <a:rPr sz="2600" b="1" i="1" dirty="0">
                <a:solidFill>
                  <a:srgbClr val="292959"/>
                </a:solidFill>
                <a:latin typeface="Trebuchet MS"/>
                <a:cs typeface="Trebuchet MS"/>
              </a:rPr>
              <a:t>OF</a:t>
            </a:r>
            <a:r>
              <a:rPr sz="2600" b="1" i="1" spc="-135" dirty="0">
                <a:solidFill>
                  <a:srgbClr val="292959"/>
                </a:solidFill>
                <a:latin typeface="Trebuchet MS"/>
                <a:cs typeface="Trebuchet MS"/>
              </a:rPr>
              <a:t> </a:t>
            </a:r>
            <a:r>
              <a:rPr sz="2600" b="1" i="1" spc="75" dirty="0">
                <a:solidFill>
                  <a:srgbClr val="292959"/>
                </a:solidFill>
                <a:latin typeface="Trebuchet MS"/>
                <a:cs typeface="Trebuchet MS"/>
              </a:rPr>
              <a:t>AGE</a:t>
            </a:r>
            <a:r>
              <a:rPr sz="2600" b="1" i="1" spc="-130" dirty="0">
                <a:solidFill>
                  <a:srgbClr val="292959"/>
                </a:solidFill>
                <a:latin typeface="Trebuchet MS"/>
                <a:cs typeface="Trebuchet MS"/>
              </a:rPr>
              <a:t> </a:t>
            </a:r>
            <a:r>
              <a:rPr sz="2600" b="1" i="1" spc="-20" dirty="0">
                <a:solidFill>
                  <a:srgbClr val="292959"/>
                </a:solidFill>
                <a:latin typeface="Trebuchet MS"/>
                <a:cs typeface="Trebuchet MS"/>
              </a:rPr>
              <a:t>GROUP.</a:t>
            </a:r>
            <a:r>
              <a:rPr sz="2600" b="1" i="1" spc="-130" dirty="0">
                <a:solidFill>
                  <a:srgbClr val="292959"/>
                </a:solidFill>
                <a:latin typeface="Trebuchet MS"/>
                <a:cs typeface="Trebuchet MS"/>
              </a:rPr>
              <a:t> </a:t>
            </a:r>
            <a:r>
              <a:rPr sz="2600" b="1" i="1" spc="-25" dirty="0">
                <a:solidFill>
                  <a:srgbClr val="292959"/>
                </a:solidFill>
                <a:latin typeface="Trebuchet MS"/>
                <a:cs typeface="Trebuchet MS"/>
              </a:rPr>
              <a:t>24% </a:t>
            </a:r>
            <a:r>
              <a:rPr sz="2600" b="1" i="1" dirty="0">
                <a:solidFill>
                  <a:srgbClr val="292959"/>
                </a:solidFill>
                <a:latin typeface="Trebuchet MS"/>
                <a:cs typeface="Trebuchet MS"/>
              </a:rPr>
              <a:t>INCREASE</a:t>
            </a:r>
            <a:r>
              <a:rPr sz="2600" b="1" i="1" spc="-90" dirty="0">
                <a:solidFill>
                  <a:srgbClr val="292959"/>
                </a:solidFill>
                <a:latin typeface="Trebuchet MS"/>
                <a:cs typeface="Trebuchet MS"/>
              </a:rPr>
              <a:t> </a:t>
            </a:r>
            <a:r>
              <a:rPr sz="2600" b="1" i="1" dirty="0">
                <a:solidFill>
                  <a:srgbClr val="292959"/>
                </a:solidFill>
                <a:latin typeface="Trebuchet MS"/>
                <a:cs typeface="Trebuchet MS"/>
              </a:rPr>
              <a:t>IN</a:t>
            </a:r>
            <a:r>
              <a:rPr sz="2600" b="1" i="1" spc="-85" dirty="0">
                <a:solidFill>
                  <a:srgbClr val="292959"/>
                </a:solidFill>
                <a:latin typeface="Trebuchet MS"/>
                <a:cs typeface="Trebuchet MS"/>
              </a:rPr>
              <a:t> </a:t>
            </a:r>
            <a:r>
              <a:rPr sz="2600" b="1" i="1" spc="-345" dirty="0">
                <a:solidFill>
                  <a:srgbClr val="292959"/>
                </a:solidFill>
                <a:latin typeface="Trebuchet MS"/>
                <a:cs typeface="Trebuchet MS"/>
              </a:rPr>
              <a:t>10</a:t>
            </a:r>
            <a:r>
              <a:rPr sz="2600" b="1" i="1" spc="-85" dirty="0">
                <a:solidFill>
                  <a:srgbClr val="292959"/>
                </a:solidFill>
                <a:latin typeface="Trebuchet MS"/>
                <a:cs typeface="Trebuchet MS"/>
              </a:rPr>
              <a:t> </a:t>
            </a:r>
            <a:r>
              <a:rPr sz="2600" b="1" i="1" spc="-10" dirty="0">
                <a:solidFill>
                  <a:srgbClr val="292959"/>
                </a:solidFill>
                <a:latin typeface="Trebuchet MS"/>
                <a:cs typeface="Trebuchet MS"/>
              </a:rPr>
              <a:t>YEARS</a:t>
            </a:r>
            <a:endParaRPr sz="2600">
              <a:latin typeface="Trebuchet MS"/>
              <a:cs typeface="Trebuchet MS"/>
            </a:endParaRPr>
          </a:p>
          <a:p>
            <a:pPr marL="1102995" marR="541020" indent="-635" algn="ctr">
              <a:lnSpc>
                <a:spcPct val="165900"/>
              </a:lnSpc>
              <a:spcBef>
                <a:spcPts val="1520"/>
              </a:spcBef>
            </a:pPr>
            <a:r>
              <a:rPr sz="2600" b="1" i="1" spc="-110" dirty="0">
                <a:solidFill>
                  <a:srgbClr val="E65385"/>
                </a:solidFill>
                <a:latin typeface="Trebuchet MS"/>
                <a:cs typeface="Trebuchet MS"/>
              </a:rPr>
              <a:t>1970S</a:t>
            </a:r>
            <a:r>
              <a:rPr sz="2600" b="1" i="1" spc="-65" dirty="0">
                <a:solidFill>
                  <a:srgbClr val="E65385"/>
                </a:solidFill>
                <a:latin typeface="Trebuchet MS"/>
                <a:cs typeface="Trebuchet MS"/>
              </a:rPr>
              <a:t> </a:t>
            </a:r>
            <a:r>
              <a:rPr sz="2600" b="1" i="1" spc="50" dirty="0">
                <a:solidFill>
                  <a:srgbClr val="E65385"/>
                </a:solidFill>
                <a:latin typeface="Trebuchet MS"/>
                <a:cs typeface="Trebuchet MS"/>
              </a:rPr>
              <a:t>AND</a:t>
            </a:r>
            <a:r>
              <a:rPr sz="2600" b="1" i="1" spc="-65" dirty="0">
                <a:solidFill>
                  <a:srgbClr val="E65385"/>
                </a:solidFill>
                <a:latin typeface="Trebuchet MS"/>
                <a:cs typeface="Trebuchet MS"/>
              </a:rPr>
              <a:t> </a:t>
            </a:r>
            <a:r>
              <a:rPr sz="2600" b="1" i="1" spc="-110" dirty="0">
                <a:solidFill>
                  <a:srgbClr val="E65385"/>
                </a:solidFill>
                <a:latin typeface="Trebuchet MS"/>
                <a:cs typeface="Trebuchet MS"/>
              </a:rPr>
              <a:t>1980S</a:t>
            </a:r>
            <a:r>
              <a:rPr sz="2600" b="1" i="1" spc="-60" dirty="0">
                <a:solidFill>
                  <a:srgbClr val="E65385"/>
                </a:solidFill>
                <a:latin typeface="Trebuchet MS"/>
                <a:cs typeface="Trebuchet MS"/>
              </a:rPr>
              <a:t> </a:t>
            </a:r>
            <a:r>
              <a:rPr sz="2600" b="1" i="1" dirty="0">
                <a:solidFill>
                  <a:srgbClr val="E65385"/>
                </a:solidFill>
                <a:latin typeface="Trebuchet MS"/>
                <a:cs typeface="Trebuchet MS"/>
              </a:rPr>
              <a:t>INCREASE</a:t>
            </a:r>
            <a:r>
              <a:rPr sz="2600" b="1" i="1" spc="-65" dirty="0">
                <a:solidFill>
                  <a:srgbClr val="E65385"/>
                </a:solidFill>
                <a:latin typeface="Trebuchet MS"/>
                <a:cs typeface="Trebuchet MS"/>
              </a:rPr>
              <a:t> </a:t>
            </a:r>
            <a:r>
              <a:rPr sz="2600" b="1" i="1" spc="-25" dirty="0">
                <a:solidFill>
                  <a:srgbClr val="E65385"/>
                </a:solidFill>
                <a:latin typeface="Trebuchet MS"/>
                <a:cs typeface="Trebuchet MS"/>
              </a:rPr>
              <a:t>IN </a:t>
            </a:r>
            <a:r>
              <a:rPr sz="2600" b="1" i="1" dirty="0">
                <a:solidFill>
                  <a:srgbClr val="E65385"/>
                </a:solidFill>
                <a:latin typeface="Trebuchet MS"/>
                <a:cs typeface="Trebuchet MS"/>
              </a:rPr>
              <a:t>DIVORCE</a:t>
            </a:r>
            <a:r>
              <a:rPr sz="2600" b="1" i="1" spc="-100" dirty="0">
                <a:solidFill>
                  <a:srgbClr val="E65385"/>
                </a:solidFill>
                <a:latin typeface="Trebuchet MS"/>
                <a:cs typeface="Trebuchet MS"/>
              </a:rPr>
              <a:t> </a:t>
            </a:r>
            <a:r>
              <a:rPr sz="2600" b="1" i="1" spc="-170" dirty="0">
                <a:solidFill>
                  <a:srgbClr val="E65385"/>
                </a:solidFill>
                <a:latin typeface="Trebuchet MS"/>
                <a:cs typeface="Trebuchet MS"/>
              </a:rPr>
              <a:t>RATE.</a:t>
            </a:r>
            <a:r>
              <a:rPr sz="2600" b="1" i="1" spc="-100" dirty="0">
                <a:solidFill>
                  <a:srgbClr val="E65385"/>
                </a:solidFill>
                <a:latin typeface="Trebuchet MS"/>
                <a:cs typeface="Trebuchet MS"/>
              </a:rPr>
              <a:t> </a:t>
            </a:r>
            <a:r>
              <a:rPr sz="2600" b="1" i="1" spc="-70" dirty="0">
                <a:solidFill>
                  <a:srgbClr val="E65385"/>
                </a:solidFill>
                <a:latin typeface="Trebuchet MS"/>
                <a:cs typeface="Trebuchet MS"/>
              </a:rPr>
              <a:t>42%</a:t>
            </a:r>
            <a:r>
              <a:rPr sz="2600" b="1" i="1" spc="-100" dirty="0">
                <a:solidFill>
                  <a:srgbClr val="E65385"/>
                </a:solidFill>
                <a:latin typeface="Trebuchet MS"/>
                <a:cs typeface="Trebuchet MS"/>
              </a:rPr>
              <a:t> </a:t>
            </a:r>
            <a:r>
              <a:rPr sz="2600" b="1" i="1" spc="55" dirty="0">
                <a:solidFill>
                  <a:srgbClr val="E65385"/>
                </a:solidFill>
                <a:latin typeface="Trebuchet MS"/>
                <a:cs typeface="Trebuchet MS"/>
              </a:rPr>
              <a:t>MARRIAGES </a:t>
            </a:r>
            <a:r>
              <a:rPr sz="2600" b="1" i="1" spc="-80" dirty="0">
                <a:solidFill>
                  <a:srgbClr val="E65385"/>
                </a:solidFill>
                <a:latin typeface="Trebuchet MS"/>
                <a:cs typeface="Trebuchet MS"/>
              </a:rPr>
              <a:t>END</a:t>
            </a:r>
            <a:r>
              <a:rPr sz="2600" b="1" i="1" spc="-130" dirty="0">
                <a:solidFill>
                  <a:srgbClr val="E65385"/>
                </a:solidFill>
                <a:latin typeface="Trebuchet MS"/>
                <a:cs typeface="Trebuchet MS"/>
              </a:rPr>
              <a:t> </a:t>
            </a:r>
            <a:r>
              <a:rPr sz="2600" b="1" i="1" dirty="0">
                <a:solidFill>
                  <a:srgbClr val="E65385"/>
                </a:solidFill>
                <a:latin typeface="Trebuchet MS"/>
                <a:cs typeface="Trebuchet MS"/>
              </a:rPr>
              <a:t>IN</a:t>
            </a:r>
            <a:r>
              <a:rPr sz="2600" b="1" i="1" spc="-170" dirty="0">
                <a:solidFill>
                  <a:srgbClr val="E65385"/>
                </a:solidFill>
                <a:latin typeface="Trebuchet MS"/>
                <a:cs typeface="Trebuchet MS"/>
              </a:rPr>
              <a:t> </a:t>
            </a:r>
            <a:r>
              <a:rPr sz="2600" b="1" i="1" spc="-10" dirty="0">
                <a:solidFill>
                  <a:srgbClr val="E65385"/>
                </a:solidFill>
                <a:latin typeface="Trebuchet MS"/>
                <a:cs typeface="Trebuchet MS"/>
              </a:rPr>
              <a:t>DIVORCE</a:t>
            </a:r>
            <a:endParaRPr sz="2600">
              <a:latin typeface="Trebuchet MS"/>
              <a:cs typeface="Trebuchet MS"/>
            </a:endParaRPr>
          </a:p>
        </p:txBody>
      </p:sp>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7" name="object 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xfrm>
            <a:off x="1016000" y="985519"/>
            <a:ext cx="15577819" cy="802640"/>
          </a:xfrm>
          <a:prstGeom prst="rect">
            <a:avLst/>
          </a:prstGeom>
        </p:spPr>
        <p:txBody>
          <a:bodyPr vert="horz" wrap="square" lIns="0" tIns="12700" rIns="0" bIns="0" rtlCol="0">
            <a:spAutoFit/>
          </a:bodyPr>
          <a:lstStyle/>
          <a:p>
            <a:pPr marL="12700">
              <a:lnSpc>
                <a:spcPct val="100000"/>
              </a:lnSpc>
              <a:spcBef>
                <a:spcPts val="100"/>
              </a:spcBef>
            </a:pPr>
            <a:r>
              <a:rPr sz="5100" dirty="0"/>
              <a:t>SHOULD</a:t>
            </a:r>
            <a:r>
              <a:rPr sz="5100" spc="-210" dirty="0"/>
              <a:t> </a:t>
            </a:r>
            <a:r>
              <a:rPr sz="5100" spc="95" dirty="0"/>
              <a:t>FAMILY</a:t>
            </a:r>
            <a:r>
              <a:rPr sz="5100" spc="-210" dirty="0"/>
              <a:t> </a:t>
            </a:r>
            <a:r>
              <a:rPr sz="5100" spc="-275" dirty="0"/>
              <a:t>LIFE</a:t>
            </a:r>
            <a:r>
              <a:rPr sz="5100" spc="-210" dirty="0"/>
              <a:t> </a:t>
            </a:r>
            <a:r>
              <a:rPr sz="5100" spc="-265" dirty="0"/>
              <a:t>BE</a:t>
            </a:r>
            <a:r>
              <a:rPr sz="5100" spc="-210" dirty="0"/>
              <a:t> </a:t>
            </a:r>
            <a:r>
              <a:rPr sz="5100" spc="70" dirty="0"/>
              <a:t>ENCOURAGED?</a:t>
            </a:r>
            <a:endParaRPr sz="5100" dirty="0"/>
          </a:p>
        </p:txBody>
      </p:sp>
      <p:graphicFrame>
        <p:nvGraphicFramePr>
          <p:cNvPr id="4" name="object 4"/>
          <p:cNvGraphicFramePr>
            <a:graphicFrameLocks noGrp="1"/>
          </p:cNvGraphicFramePr>
          <p:nvPr/>
        </p:nvGraphicFramePr>
        <p:xfrm>
          <a:off x="1028700" y="1996467"/>
          <a:ext cx="16229965" cy="6904989"/>
        </p:xfrm>
        <a:graphic>
          <a:graphicData uri="http://schemas.openxmlformats.org/drawingml/2006/table">
            <a:tbl>
              <a:tblPr firstRow="1" bandRow="1">
                <a:tableStyleId>{2D5ABB26-0587-4C30-8999-92F81FD0307C}</a:tableStyleId>
              </a:tblPr>
              <a:tblGrid>
                <a:gridCol w="7553325">
                  <a:extLst>
                    <a:ext uri="{9D8B030D-6E8A-4147-A177-3AD203B41FA5}">
                      <a16:colId xmlns:a16="http://schemas.microsoft.com/office/drawing/2014/main" val="20000"/>
                    </a:ext>
                  </a:extLst>
                </a:gridCol>
                <a:gridCol w="8676640">
                  <a:extLst>
                    <a:ext uri="{9D8B030D-6E8A-4147-A177-3AD203B41FA5}">
                      <a16:colId xmlns:a16="http://schemas.microsoft.com/office/drawing/2014/main" val="20001"/>
                    </a:ext>
                  </a:extLst>
                </a:gridCol>
              </a:tblGrid>
              <a:tr h="974090">
                <a:tc>
                  <a:txBody>
                    <a:bodyPr/>
                    <a:lstStyle/>
                    <a:p>
                      <a:pPr marL="189865">
                        <a:lnSpc>
                          <a:spcPct val="100000"/>
                        </a:lnSpc>
                        <a:spcBef>
                          <a:spcPts val="2125"/>
                        </a:spcBef>
                      </a:pPr>
                      <a:r>
                        <a:rPr sz="2450" b="1" spc="-25" dirty="0">
                          <a:solidFill>
                            <a:srgbClr val="203458"/>
                          </a:solidFill>
                          <a:latin typeface="Trebuchet MS"/>
                          <a:cs typeface="Trebuchet MS"/>
                        </a:rPr>
                        <a:t>For</a:t>
                      </a:r>
                      <a:endParaRPr sz="2450">
                        <a:latin typeface="Trebuchet MS"/>
                        <a:cs typeface="Trebuchet MS"/>
                      </a:endParaRPr>
                    </a:p>
                  </a:txBody>
                  <a:tcPr marL="0" marR="0" marT="269875" marB="0">
                    <a:lnR w="9525">
                      <a:solidFill>
                        <a:srgbClr val="292959"/>
                      </a:solidFill>
                      <a:prstDash val="solid"/>
                    </a:lnR>
                    <a:lnB w="9525">
                      <a:solidFill>
                        <a:srgbClr val="292959"/>
                      </a:solidFill>
                      <a:prstDash val="solid"/>
                    </a:lnB>
                  </a:tcPr>
                </a:tc>
                <a:tc>
                  <a:txBody>
                    <a:bodyPr/>
                    <a:lstStyle/>
                    <a:p>
                      <a:pPr marL="194945">
                        <a:lnSpc>
                          <a:spcPct val="100000"/>
                        </a:lnSpc>
                        <a:spcBef>
                          <a:spcPts val="2125"/>
                        </a:spcBef>
                      </a:pPr>
                      <a:r>
                        <a:rPr sz="2450" b="1" spc="70" dirty="0">
                          <a:solidFill>
                            <a:srgbClr val="203458"/>
                          </a:solidFill>
                          <a:latin typeface="Trebuchet MS"/>
                          <a:cs typeface="Trebuchet MS"/>
                        </a:rPr>
                        <a:t>Against</a:t>
                      </a:r>
                      <a:endParaRPr sz="2450">
                        <a:latin typeface="Trebuchet MS"/>
                        <a:cs typeface="Trebuchet MS"/>
                      </a:endParaRPr>
                    </a:p>
                  </a:txBody>
                  <a:tcPr marL="0" marR="0" marT="269875" marB="0">
                    <a:lnL w="9525">
                      <a:solidFill>
                        <a:srgbClr val="292959"/>
                      </a:solidFill>
                      <a:prstDash val="solid"/>
                    </a:lnL>
                    <a:lnB w="9525">
                      <a:solidFill>
                        <a:srgbClr val="292959"/>
                      </a:solidFill>
                      <a:prstDash val="solid"/>
                    </a:lnB>
                  </a:tcPr>
                </a:tc>
                <a:extLst>
                  <a:ext uri="{0D108BD9-81ED-4DB2-BD59-A6C34878D82A}">
                    <a16:rowId xmlns:a16="http://schemas.microsoft.com/office/drawing/2014/main" val="10000"/>
                  </a:ext>
                </a:extLst>
              </a:tr>
              <a:tr h="980440">
                <a:tc>
                  <a:txBody>
                    <a:bodyPr/>
                    <a:lstStyle/>
                    <a:p>
                      <a:pPr marL="189865">
                        <a:lnSpc>
                          <a:spcPct val="100000"/>
                        </a:lnSpc>
                        <a:spcBef>
                          <a:spcPts val="2160"/>
                        </a:spcBef>
                      </a:pPr>
                      <a:r>
                        <a:rPr sz="2450" spc="-55" dirty="0">
                          <a:solidFill>
                            <a:srgbClr val="203458"/>
                          </a:solidFill>
                          <a:latin typeface="Trebuchet MS"/>
                          <a:cs typeface="Trebuchet MS"/>
                        </a:rPr>
                        <a:t>Emotional</a:t>
                      </a:r>
                      <a:r>
                        <a:rPr sz="2450" spc="-60" dirty="0">
                          <a:solidFill>
                            <a:srgbClr val="203458"/>
                          </a:solidFill>
                          <a:latin typeface="Trebuchet MS"/>
                          <a:cs typeface="Trebuchet MS"/>
                        </a:rPr>
                        <a:t> </a:t>
                      </a:r>
                      <a:r>
                        <a:rPr sz="2450" spc="-90" dirty="0">
                          <a:solidFill>
                            <a:srgbClr val="203458"/>
                          </a:solidFill>
                          <a:latin typeface="Trebuchet MS"/>
                          <a:cs typeface="Trebuchet MS"/>
                        </a:rPr>
                        <a:t>security</a:t>
                      </a:r>
                      <a:r>
                        <a:rPr sz="2450" spc="-60" dirty="0">
                          <a:solidFill>
                            <a:srgbClr val="203458"/>
                          </a:solidFill>
                          <a:latin typeface="Trebuchet MS"/>
                          <a:cs typeface="Trebuchet MS"/>
                        </a:rPr>
                        <a:t> </a:t>
                      </a:r>
                      <a:r>
                        <a:rPr sz="2450" dirty="0">
                          <a:solidFill>
                            <a:srgbClr val="203458"/>
                          </a:solidFill>
                          <a:latin typeface="Trebuchet MS"/>
                          <a:cs typeface="Trebuchet MS"/>
                        </a:rPr>
                        <a:t>and</a:t>
                      </a:r>
                      <a:r>
                        <a:rPr sz="2450" spc="-55" dirty="0">
                          <a:solidFill>
                            <a:srgbClr val="203458"/>
                          </a:solidFill>
                          <a:latin typeface="Trebuchet MS"/>
                          <a:cs typeface="Trebuchet MS"/>
                        </a:rPr>
                        <a:t> </a:t>
                      </a:r>
                      <a:r>
                        <a:rPr sz="2450" spc="-10" dirty="0">
                          <a:solidFill>
                            <a:srgbClr val="203458"/>
                          </a:solidFill>
                          <a:latin typeface="Trebuchet MS"/>
                          <a:cs typeface="Trebuchet MS"/>
                        </a:rPr>
                        <a:t>support</a:t>
                      </a:r>
                      <a:endParaRPr sz="2450">
                        <a:latin typeface="Trebuchet MS"/>
                        <a:cs typeface="Trebuchet MS"/>
                      </a:endParaRPr>
                    </a:p>
                  </a:txBody>
                  <a:tcPr marL="0" marR="0" marT="274320" marB="0">
                    <a:lnR w="9525">
                      <a:solidFill>
                        <a:srgbClr val="292959"/>
                      </a:solidFill>
                      <a:prstDash val="solid"/>
                    </a:lnR>
                    <a:lnT w="9525">
                      <a:solidFill>
                        <a:srgbClr val="292959"/>
                      </a:solidFill>
                      <a:prstDash val="solid"/>
                    </a:lnT>
                    <a:lnB w="9525">
                      <a:solidFill>
                        <a:srgbClr val="292959"/>
                      </a:solidFill>
                      <a:prstDash val="solid"/>
                    </a:lnB>
                  </a:tcPr>
                </a:tc>
                <a:tc>
                  <a:txBody>
                    <a:bodyPr/>
                    <a:lstStyle/>
                    <a:p>
                      <a:pPr marL="194945">
                        <a:lnSpc>
                          <a:spcPct val="100000"/>
                        </a:lnSpc>
                        <a:spcBef>
                          <a:spcPts val="2160"/>
                        </a:spcBef>
                      </a:pPr>
                      <a:r>
                        <a:rPr sz="2450" spc="-20" dirty="0">
                          <a:solidFill>
                            <a:srgbClr val="203458"/>
                          </a:solidFill>
                          <a:latin typeface="Trebuchet MS"/>
                          <a:cs typeface="Trebuchet MS"/>
                        </a:rPr>
                        <a:t>High</a:t>
                      </a:r>
                      <a:r>
                        <a:rPr sz="2450" spc="-95" dirty="0">
                          <a:solidFill>
                            <a:srgbClr val="203458"/>
                          </a:solidFill>
                          <a:latin typeface="Trebuchet MS"/>
                          <a:cs typeface="Trebuchet MS"/>
                        </a:rPr>
                        <a:t> </a:t>
                      </a:r>
                      <a:r>
                        <a:rPr sz="2450" spc="-90" dirty="0">
                          <a:solidFill>
                            <a:srgbClr val="203458"/>
                          </a:solidFill>
                          <a:latin typeface="Trebuchet MS"/>
                          <a:cs typeface="Trebuchet MS"/>
                        </a:rPr>
                        <a:t>levels</a:t>
                      </a:r>
                      <a:r>
                        <a:rPr sz="2450" spc="-80" dirty="0">
                          <a:solidFill>
                            <a:srgbClr val="203458"/>
                          </a:solidFill>
                          <a:latin typeface="Trebuchet MS"/>
                          <a:cs typeface="Trebuchet MS"/>
                        </a:rPr>
                        <a:t> </a:t>
                      </a:r>
                      <a:r>
                        <a:rPr sz="2450" dirty="0">
                          <a:solidFill>
                            <a:srgbClr val="203458"/>
                          </a:solidFill>
                          <a:latin typeface="Trebuchet MS"/>
                          <a:cs typeface="Trebuchet MS"/>
                        </a:rPr>
                        <a:t>of</a:t>
                      </a:r>
                      <a:r>
                        <a:rPr sz="2450" spc="-85" dirty="0">
                          <a:solidFill>
                            <a:srgbClr val="203458"/>
                          </a:solidFill>
                          <a:latin typeface="Trebuchet MS"/>
                          <a:cs typeface="Trebuchet MS"/>
                        </a:rPr>
                        <a:t> </a:t>
                      </a:r>
                      <a:r>
                        <a:rPr sz="2450" dirty="0">
                          <a:solidFill>
                            <a:srgbClr val="203458"/>
                          </a:solidFill>
                          <a:latin typeface="Trebuchet MS"/>
                          <a:cs typeface="Trebuchet MS"/>
                        </a:rPr>
                        <a:t>abuse</a:t>
                      </a:r>
                      <a:r>
                        <a:rPr sz="2450" spc="-85" dirty="0">
                          <a:solidFill>
                            <a:srgbClr val="203458"/>
                          </a:solidFill>
                          <a:latin typeface="Trebuchet MS"/>
                          <a:cs typeface="Trebuchet MS"/>
                        </a:rPr>
                        <a:t> </a:t>
                      </a:r>
                      <a:r>
                        <a:rPr sz="2450" spc="-10" dirty="0">
                          <a:solidFill>
                            <a:srgbClr val="203458"/>
                          </a:solidFill>
                          <a:latin typeface="Trebuchet MS"/>
                          <a:cs typeface="Trebuchet MS"/>
                        </a:rPr>
                        <a:t>occurs</a:t>
                      </a:r>
                      <a:r>
                        <a:rPr sz="2450" spc="-80" dirty="0">
                          <a:solidFill>
                            <a:srgbClr val="203458"/>
                          </a:solidFill>
                          <a:latin typeface="Trebuchet MS"/>
                          <a:cs typeface="Trebuchet MS"/>
                        </a:rPr>
                        <a:t> </a:t>
                      </a:r>
                      <a:r>
                        <a:rPr sz="2450" spc="-114" dirty="0">
                          <a:solidFill>
                            <a:srgbClr val="203458"/>
                          </a:solidFill>
                          <a:latin typeface="Trebuchet MS"/>
                          <a:cs typeface="Trebuchet MS"/>
                        </a:rPr>
                        <a:t>within</a:t>
                      </a:r>
                      <a:r>
                        <a:rPr sz="2450" spc="-75" dirty="0">
                          <a:solidFill>
                            <a:srgbClr val="203458"/>
                          </a:solidFill>
                          <a:latin typeface="Trebuchet MS"/>
                          <a:cs typeface="Trebuchet MS"/>
                        </a:rPr>
                        <a:t> </a:t>
                      </a:r>
                      <a:r>
                        <a:rPr sz="2450" spc="-80" dirty="0">
                          <a:solidFill>
                            <a:srgbClr val="203458"/>
                          </a:solidFill>
                          <a:latin typeface="Trebuchet MS"/>
                          <a:cs typeface="Trebuchet MS"/>
                        </a:rPr>
                        <a:t>families</a:t>
                      </a:r>
                      <a:r>
                        <a:rPr sz="2450" spc="-85" dirty="0">
                          <a:solidFill>
                            <a:srgbClr val="203458"/>
                          </a:solidFill>
                          <a:latin typeface="Trebuchet MS"/>
                          <a:cs typeface="Trebuchet MS"/>
                        </a:rPr>
                        <a:t> </a:t>
                      </a:r>
                      <a:r>
                        <a:rPr sz="2450" spc="-10" dirty="0">
                          <a:solidFill>
                            <a:srgbClr val="203458"/>
                          </a:solidFill>
                          <a:latin typeface="Trebuchet MS"/>
                          <a:cs typeface="Trebuchet MS"/>
                        </a:rPr>
                        <a:t>(domestic/child)</a:t>
                      </a:r>
                      <a:endParaRPr sz="2450">
                        <a:latin typeface="Trebuchet MS"/>
                        <a:cs typeface="Trebuchet MS"/>
                      </a:endParaRPr>
                    </a:p>
                  </a:txBody>
                  <a:tcPr marL="0" marR="0" marT="274320" marB="0">
                    <a:lnL w="9525">
                      <a:solidFill>
                        <a:srgbClr val="292959"/>
                      </a:solidFill>
                      <a:prstDash val="solid"/>
                    </a:lnL>
                    <a:lnT w="9525">
                      <a:solidFill>
                        <a:srgbClr val="292959"/>
                      </a:solidFill>
                      <a:prstDash val="solid"/>
                    </a:lnT>
                    <a:lnB w="9525">
                      <a:solidFill>
                        <a:srgbClr val="292959"/>
                      </a:solidFill>
                      <a:prstDash val="solid"/>
                    </a:lnB>
                  </a:tcPr>
                </a:tc>
                <a:extLst>
                  <a:ext uri="{0D108BD9-81ED-4DB2-BD59-A6C34878D82A}">
                    <a16:rowId xmlns:a16="http://schemas.microsoft.com/office/drawing/2014/main" val="10001"/>
                  </a:ext>
                </a:extLst>
              </a:tr>
              <a:tr h="980440">
                <a:tc>
                  <a:txBody>
                    <a:bodyPr/>
                    <a:lstStyle/>
                    <a:p>
                      <a:pPr marL="189865">
                        <a:lnSpc>
                          <a:spcPct val="100000"/>
                        </a:lnSpc>
                        <a:spcBef>
                          <a:spcPts val="2160"/>
                        </a:spcBef>
                      </a:pPr>
                      <a:r>
                        <a:rPr sz="2450" spc="-70" dirty="0">
                          <a:solidFill>
                            <a:srgbClr val="203458"/>
                          </a:solidFill>
                          <a:latin typeface="Trebuchet MS"/>
                          <a:cs typeface="Trebuchet MS"/>
                        </a:rPr>
                        <a:t>Benefits</a:t>
                      </a:r>
                      <a:r>
                        <a:rPr sz="2450" spc="-50" dirty="0">
                          <a:solidFill>
                            <a:srgbClr val="203458"/>
                          </a:solidFill>
                          <a:latin typeface="Trebuchet MS"/>
                          <a:cs typeface="Trebuchet MS"/>
                        </a:rPr>
                        <a:t> </a:t>
                      </a:r>
                      <a:r>
                        <a:rPr sz="2450" spc="-70" dirty="0">
                          <a:solidFill>
                            <a:srgbClr val="203458"/>
                          </a:solidFill>
                          <a:latin typeface="Trebuchet MS"/>
                          <a:cs typeface="Trebuchet MS"/>
                        </a:rPr>
                        <a:t>well-</a:t>
                      </a:r>
                      <a:r>
                        <a:rPr sz="2450" dirty="0">
                          <a:solidFill>
                            <a:srgbClr val="203458"/>
                          </a:solidFill>
                          <a:latin typeface="Trebuchet MS"/>
                          <a:cs typeface="Trebuchet MS"/>
                        </a:rPr>
                        <a:t>being</a:t>
                      </a:r>
                      <a:r>
                        <a:rPr sz="2450" spc="-50" dirty="0">
                          <a:solidFill>
                            <a:srgbClr val="203458"/>
                          </a:solidFill>
                          <a:latin typeface="Trebuchet MS"/>
                          <a:cs typeface="Trebuchet MS"/>
                        </a:rPr>
                        <a:t> </a:t>
                      </a:r>
                      <a:r>
                        <a:rPr sz="2450" spc="-10" dirty="0">
                          <a:solidFill>
                            <a:srgbClr val="203458"/>
                          </a:solidFill>
                          <a:latin typeface="Trebuchet MS"/>
                          <a:cs typeface="Trebuchet MS"/>
                        </a:rPr>
                        <a:t>(happier)</a:t>
                      </a:r>
                      <a:endParaRPr sz="2450">
                        <a:latin typeface="Trebuchet MS"/>
                        <a:cs typeface="Trebuchet MS"/>
                      </a:endParaRPr>
                    </a:p>
                  </a:txBody>
                  <a:tcPr marL="0" marR="0" marT="274320" marB="0">
                    <a:lnR w="9525">
                      <a:solidFill>
                        <a:srgbClr val="292959"/>
                      </a:solidFill>
                      <a:prstDash val="solid"/>
                    </a:lnR>
                    <a:lnT w="9525">
                      <a:solidFill>
                        <a:srgbClr val="292959"/>
                      </a:solidFill>
                      <a:prstDash val="solid"/>
                    </a:lnT>
                    <a:lnB w="9525">
                      <a:solidFill>
                        <a:srgbClr val="292959"/>
                      </a:solidFill>
                      <a:prstDash val="solid"/>
                    </a:lnB>
                  </a:tcPr>
                </a:tc>
                <a:tc>
                  <a:txBody>
                    <a:bodyPr/>
                    <a:lstStyle/>
                    <a:p>
                      <a:pPr marL="194945">
                        <a:lnSpc>
                          <a:spcPct val="100000"/>
                        </a:lnSpc>
                        <a:spcBef>
                          <a:spcPts val="2160"/>
                        </a:spcBef>
                      </a:pPr>
                      <a:r>
                        <a:rPr sz="2450" dirty="0">
                          <a:solidFill>
                            <a:srgbClr val="203458"/>
                          </a:solidFill>
                          <a:latin typeface="Trebuchet MS"/>
                          <a:cs typeface="Trebuchet MS"/>
                        </a:rPr>
                        <a:t>Oppression</a:t>
                      </a:r>
                      <a:r>
                        <a:rPr sz="2450" spc="-95" dirty="0">
                          <a:solidFill>
                            <a:srgbClr val="203458"/>
                          </a:solidFill>
                          <a:latin typeface="Trebuchet MS"/>
                          <a:cs typeface="Trebuchet MS"/>
                        </a:rPr>
                        <a:t> </a:t>
                      </a:r>
                      <a:r>
                        <a:rPr sz="2450" dirty="0">
                          <a:solidFill>
                            <a:srgbClr val="203458"/>
                          </a:solidFill>
                          <a:latin typeface="Trebuchet MS"/>
                          <a:cs typeface="Trebuchet MS"/>
                        </a:rPr>
                        <a:t>of</a:t>
                      </a:r>
                      <a:r>
                        <a:rPr sz="2450" spc="-95" dirty="0">
                          <a:solidFill>
                            <a:srgbClr val="203458"/>
                          </a:solidFill>
                          <a:latin typeface="Trebuchet MS"/>
                          <a:cs typeface="Trebuchet MS"/>
                        </a:rPr>
                        <a:t> </a:t>
                      </a:r>
                      <a:r>
                        <a:rPr sz="2450" spc="-40" dirty="0">
                          <a:solidFill>
                            <a:srgbClr val="203458"/>
                          </a:solidFill>
                          <a:latin typeface="Trebuchet MS"/>
                          <a:cs typeface="Trebuchet MS"/>
                        </a:rPr>
                        <a:t>women</a:t>
                      </a:r>
                      <a:r>
                        <a:rPr sz="2450" spc="-90" dirty="0">
                          <a:solidFill>
                            <a:srgbClr val="203458"/>
                          </a:solidFill>
                          <a:latin typeface="Trebuchet MS"/>
                          <a:cs typeface="Trebuchet MS"/>
                        </a:rPr>
                        <a:t> </a:t>
                      </a:r>
                      <a:r>
                        <a:rPr sz="2450" spc="-85" dirty="0">
                          <a:solidFill>
                            <a:srgbClr val="203458"/>
                          </a:solidFill>
                          <a:latin typeface="Trebuchet MS"/>
                          <a:cs typeface="Trebuchet MS"/>
                        </a:rPr>
                        <a:t>(historic</a:t>
                      </a:r>
                      <a:r>
                        <a:rPr sz="2450" spc="-95" dirty="0">
                          <a:solidFill>
                            <a:srgbClr val="203458"/>
                          </a:solidFill>
                          <a:latin typeface="Trebuchet MS"/>
                          <a:cs typeface="Trebuchet MS"/>
                        </a:rPr>
                        <a:t> </a:t>
                      </a:r>
                      <a:r>
                        <a:rPr sz="2450" spc="-75" dirty="0">
                          <a:solidFill>
                            <a:srgbClr val="203458"/>
                          </a:solidFill>
                          <a:latin typeface="Trebuchet MS"/>
                          <a:cs typeface="Trebuchet MS"/>
                        </a:rPr>
                        <a:t>hierarchy</a:t>
                      </a:r>
                      <a:r>
                        <a:rPr sz="2450" spc="-95" dirty="0">
                          <a:solidFill>
                            <a:srgbClr val="203458"/>
                          </a:solidFill>
                          <a:latin typeface="Trebuchet MS"/>
                          <a:cs typeface="Trebuchet MS"/>
                        </a:rPr>
                        <a:t> </a:t>
                      </a:r>
                      <a:r>
                        <a:rPr sz="2450" dirty="0">
                          <a:solidFill>
                            <a:srgbClr val="203458"/>
                          </a:solidFill>
                          <a:latin typeface="Trebuchet MS"/>
                          <a:cs typeface="Trebuchet MS"/>
                        </a:rPr>
                        <a:t>and</a:t>
                      </a:r>
                      <a:r>
                        <a:rPr sz="2450" spc="-90" dirty="0">
                          <a:solidFill>
                            <a:srgbClr val="203458"/>
                          </a:solidFill>
                          <a:latin typeface="Trebuchet MS"/>
                          <a:cs typeface="Trebuchet MS"/>
                        </a:rPr>
                        <a:t> </a:t>
                      </a:r>
                      <a:r>
                        <a:rPr sz="2450" spc="-10" dirty="0">
                          <a:solidFill>
                            <a:srgbClr val="203458"/>
                          </a:solidFill>
                          <a:latin typeface="Trebuchet MS"/>
                          <a:cs typeface="Trebuchet MS"/>
                        </a:rPr>
                        <a:t>oppression)</a:t>
                      </a:r>
                      <a:endParaRPr sz="2450">
                        <a:latin typeface="Trebuchet MS"/>
                        <a:cs typeface="Trebuchet MS"/>
                      </a:endParaRPr>
                    </a:p>
                  </a:txBody>
                  <a:tcPr marL="0" marR="0" marT="274320" marB="0">
                    <a:lnL w="9525">
                      <a:solidFill>
                        <a:srgbClr val="292959"/>
                      </a:solidFill>
                      <a:prstDash val="solid"/>
                    </a:lnL>
                    <a:lnT w="9525">
                      <a:solidFill>
                        <a:srgbClr val="292959"/>
                      </a:solidFill>
                      <a:prstDash val="solid"/>
                    </a:lnT>
                    <a:lnB w="9525">
                      <a:solidFill>
                        <a:srgbClr val="292959"/>
                      </a:solidFill>
                      <a:prstDash val="solid"/>
                    </a:lnB>
                  </a:tcPr>
                </a:tc>
                <a:extLst>
                  <a:ext uri="{0D108BD9-81ED-4DB2-BD59-A6C34878D82A}">
                    <a16:rowId xmlns:a16="http://schemas.microsoft.com/office/drawing/2014/main" val="10002"/>
                  </a:ext>
                </a:extLst>
              </a:tr>
              <a:tr h="980440">
                <a:tc>
                  <a:txBody>
                    <a:bodyPr/>
                    <a:lstStyle/>
                    <a:p>
                      <a:pPr marL="189865">
                        <a:lnSpc>
                          <a:spcPct val="100000"/>
                        </a:lnSpc>
                        <a:spcBef>
                          <a:spcPts val="2160"/>
                        </a:spcBef>
                      </a:pPr>
                      <a:r>
                        <a:rPr sz="2450" spc="-70" dirty="0">
                          <a:solidFill>
                            <a:srgbClr val="203458"/>
                          </a:solidFill>
                          <a:latin typeface="Trebuchet MS"/>
                          <a:cs typeface="Trebuchet MS"/>
                        </a:rPr>
                        <a:t>Benefits</a:t>
                      </a:r>
                      <a:r>
                        <a:rPr sz="2450" spc="-105" dirty="0">
                          <a:solidFill>
                            <a:srgbClr val="203458"/>
                          </a:solidFill>
                          <a:latin typeface="Trebuchet MS"/>
                          <a:cs typeface="Trebuchet MS"/>
                        </a:rPr>
                        <a:t> </a:t>
                      </a:r>
                      <a:r>
                        <a:rPr sz="2450" spc="-35" dirty="0">
                          <a:solidFill>
                            <a:srgbClr val="203458"/>
                          </a:solidFill>
                          <a:latin typeface="Trebuchet MS"/>
                          <a:cs typeface="Trebuchet MS"/>
                        </a:rPr>
                        <a:t>state</a:t>
                      </a:r>
                      <a:r>
                        <a:rPr sz="2450" spc="-105" dirty="0">
                          <a:solidFill>
                            <a:srgbClr val="203458"/>
                          </a:solidFill>
                          <a:latin typeface="Trebuchet MS"/>
                          <a:cs typeface="Trebuchet MS"/>
                        </a:rPr>
                        <a:t> </a:t>
                      </a:r>
                      <a:r>
                        <a:rPr sz="2450" spc="105" dirty="0">
                          <a:solidFill>
                            <a:srgbClr val="203458"/>
                          </a:solidFill>
                          <a:latin typeface="Trebuchet MS"/>
                          <a:cs typeface="Trebuchet MS"/>
                        </a:rPr>
                        <a:t>-</a:t>
                      </a:r>
                      <a:r>
                        <a:rPr sz="2450" spc="-100" dirty="0">
                          <a:solidFill>
                            <a:srgbClr val="203458"/>
                          </a:solidFill>
                          <a:latin typeface="Trebuchet MS"/>
                          <a:cs typeface="Trebuchet MS"/>
                        </a:rPr>
                        <a:t> </a:t>
                      </a:r>
                      <a:r>
                        <a:rPr sz="2450" spc="-55" dirty="0">
                          <a:solidFill>
                            <a:srgbClr val="203458"/>
                          </a:solidFill>
                          <a:latin typeface="Trebuchet MS"/>
                          <a:cs typeface="Trebuchet MS"/>
                        </a:rPr>
                        <a:t>promote</a:t>
                      </a:r>
                      <a:r>
                        <a:rPr sz="2450" spc="-105" dirty="0">
                          <a:solidFill>
                            <a:srgbClr val="203458"/>
                          </a:solidFill>
                          <a:latin typeface="Trebuchet MS"/>
                          <a:cs typeface="Trebuchet MS"/>
                        </a:rPr>
                        <a:t> </a:t>
                      </a:r>
                      <a:r>
                        <a:rPr sz="2450" spc="-10" dirty="0">
                          <a:solidFill>
                            <a:srgbClr val="203458"/>
                          </a:solidFill>
                          <a:latin typeface="Trebuchet MS"/>
                          <a:cs typeface="Trebuchet MS"/>
                        </a:rPr>
                        <a:t>social</a:t>
                      </a:r>
                      <a:r>
                        <a:rPr sz="2450" spc="-100" dirty="0">
                          <a:solidFill>
                            <a:srgbClr val="203458"/>
                          </a:solidFill>
                          <a:latin typeface="Trebuchet MS"/>
                          <a:cs typeface="Trebuchet MS"/>
                        </a:rPr>
                        <a:t> </a:t>
                      </a:r>
                      <a:r>
                        <a:rPr sz="2450" spc="-10" dirty="0">
                          <a:solidFill>
                            <a:srgbClr val="203458"/>
                          </a:solidFill>
                          <a:latin typeface="Trebuchet MS"/>
                          <a:cs typeface="Trebuchet MS"/>
                        </a:rPr>
                        <a:t>cohesion</a:t>
                      </a:r>
                      <a:endParaRPr sz="2450">
                        <a:latin typeface="Trebuchet MS"/>
                        <a:cs typeface="Trebuchet MS"/>
                      </a:endParaRPr>
                    </a:p>
                  </a:txBody>
                  <a:tcPr marL="0" marR="0" marT="274320" marB="0">
                    <a:lnR w="9525">
                      <a:solidFill>
                        <a:srgbClr val="292959"/>
                      </a:solidFill>
                      <a:prstDash val="solid"/>
                    </a:lnR>
                    <a:lnT w="9525">
                      <a:solidFill>
                        <a:srgbClr val="292959"/>
                      </a:solidFill>
                      <a:prstDash val="solid"/>
                    </a:lnT>
                    <a:lnB w="9525">
                      <a:solidFill>
                        <a:srgbClr val="292959"/>
                      </a:solidFill>
                      <a:prstDash val="solid"/>
                    </a:lnB>
                  </a:tcPr>
                </a:tc>
                <a:tc>
                  <a:txBody>
                    <a:bodyPr/>
                    <a:lstStyle/>
                    <a:p>
                      <a:pPr marL="194945">
                        <a:lnSpc>
                          <a:spcPct val="100000"/>
                        </a:lnSpc>
                        <a:spcBef>
                          <a:spcPts val="2160"/>
                        </a:spcBef>
                      </a:pPr>
                      <a:r>
                        <a:rPr sz="2450" spc="-50" dirty="0">
                          <a:solidFill>
                            <a:srgbClr val="203458"/>
                          </a:solidFill>
                          <a:latin typeface="Trebuchet MS"/>
                          <a:cs typeface="Trebuchet MS"/>
                        </a:rPr>
                        <a:t>Reinforce</a:t>
                      </a:r>
                      <a:r>
                        <a:rPr sz="2450" spc="-125" dirty="0">
                          <a:solidFill>
                            <a:srgbClr val="203458"/>
                          </a:solidFill>
                          <a:latin typeface="Trebuchet MS"/>
                          <a:cs typeface="Trebuchet MS"/>
                        </a:rPr>
                        <a:t> </a:t>
                      </a:r>
                      <a:r>
                        <a:rPr sz="2450" spc="-10" dirty="0">
                          <a:solidFill>
                            <a:srgbClr val="203458"/>
                          </a:solidFill>
                          <a:latin typeface="Trebuchet MS"/>
                          <a:cs typeface="Trebuchet MS"/>
                        </a:rPr>
                        <a:t>social</a:t>
                      </a:r>
                      <a:r>
                        <a:rPr sz="2450" spc="-120" dirty="0">
                          <a:solidFill>
                            <a:srgbClr val="203458"/>
                          </a:solidFill>
                          <a:latin typeface="Trebuchet MS"/>
                          <a:cs typeface="Trebuchet MS"/>
                        </a:rPr>
                        <a:t> </a:t>
                      </a:r>
                      <a:r>
                        <a:rPr sz="2450" spc="-10" dirty="0">
                          <a:solidFill>
                            <a:srgbClr val="203458"/>
                          </a:solidFill>
                          <a:latin typeface="Trebuchet MS"/>
                          <a:cs typeface="Trebuchet MS"/>
                        </a:rPr>
                        <a:t>inequality</a:t>
                      </a:r>
                      <a:endParaRPr sz="2450">
                        <a:latin typeface="Trebuchet MS"/>
                        <a:cs typeface="Trebuchet MS"/>
                      </a:endParaRPr>
                    </a:p>
                  </a:txBody>
                  <a:tcPr marL="0" marR="0" marT="274320" marB="0">
                    <a:lnL w="9525">
                      <a:solidFill>
                        <a:srgbClr val="292959"/>
                      </a:solidFill>
                      <a:prstDash val="solid"/>
                    </a:lnL>
                    <a:lnT w="9525">
                      <a:solidFill>
                        <a:srgbClr val="292959"/>
                      </a:solidFill>
                      <a:prstDash val="solid"/>
                    </a:lnT>
                    <a:lnB w="9525">
                      <a:solidFill>
                        <a:srgbClr val="292959"/>
                      </a:solidFill>
                      <a:prstDash val="solid"/>
                    </a:lnB>
                  </a:tcPr>
                </a:tc>
                <a:extLst>
                  <a:ext uri="{0D108BD9-81ED-4DB2-BD59-A6C34878D82A}">
                    <a16:rowId xmlns:a16="http://schemas.microsoft.com/office/drawing/2014/main" val="10003"/>
                  </a:ext>
                </a:extLst>
              </a:tr>
              <a:tr h="1275715">
                <a:tc>
                  <a:txBody>
                    <a:bodyPr/>
                    <a:lstStyle/>
                    <a:p>
                      <a:pPr marL="189865" marR="740410">
                        <a:lnSpc>
                          <a:spcPct val="117300"/>
                        </a:lnSpc>
                        <a:spcBef>
                          <a:spcPts val="1125"/>
                        </a:spcBef>
                      </a:pPr>
                      <a:r>
                        <a:rPr sz="2450" dirty="0">
                          <a:solidFill>
                            <a:srgbClr val="203458"/>
                          </a:solidFill>
                          <a:latin typeface="Trebuchet MS"/>
                          <a:cs typeface="Trebuchet MS"/>
                        </a:rPr>
                        <a:t>Supported</a:t>
                      </a:r>
                      <a:r>
                        <a:rPr sz="2450" spc="-145" dirty="0">
                          <a:solidFill>
                            <a:srgbClr val="203458"/>
                          </a:solidFill>
                          <a:latin typeface="Trebuchet MS"/>
                          <a:cs typeface="Trebuchet MS"/>
                        </a:rPr>
                        <a:t> </a:t>
                      </a:r>
                      <a:r>
                        <a:rPr sz="2450" spc="-114" dirty="0">
                          <a:solidFill>
                            <a:srgbClr val="203458"/>
                          </a:solidFill>
                          <a:latin typeface="Trebuchet MS"/>
                          <a:cs typeface="Trebuchet MS"/>
                        </a:rPr>
                        <a:t>institution</a:t>
                      </a:r>
                      <a:r>
                        <a:rPr sz="2450" spc="-75" dirty="0">
                          <a:solidFill>
                            <a:srgbClr val="203458"/>
                          </a:solidFill>
                          <a:latin typeface="Trebuchet MS"/>
                          <a:cs typeface="Trebuchet MS"/>
                        </a:rPr>
                        <a:t> </a:t>
                      </a:r>
                      <a:r>
                        <a:rPr sz="2450" spc="105" dirty="0">
                          <a:solidFill>
                            <a:srgbClr val="203458"/>
                          </a:solidFill>
                          <a:latin typeface="Trebuchet MS"/>
                          <a:cs typeface="Trebuchet MS"/>
                        </a:rPr>
                        <a:t>-</a:t>
                      </a:r>
                      <a:r>
                        <a:rPr sz="2450" spc="-110" dirty="0">
                          <a:solidFill>
                            <a:srgbClr val="203458"/>
                          </a:solidFill>
                          <a:latin typeface="Trebuchet MS"/>
                          <a:cs typeface="Trebuchet MS"/>
                        </a:rPr>
                        <a:t> </a:t>
                      </a:r>
                      <a:r>
                        <a:rPr sz="2450" spc="-45" dirty="0">
                          <a:solidFill>
                            <a:srgbClr val="203458"/>
                          </a:solidFill>
                          <a:latin typeface="Trebuchet MS"/>
                          <a:cs typeface="Trebuchet MS"/>
                        </a:rPr>
                        <a:t>harder</a:t>
                      </a:r>
                      <a:r>
                        <a:rPr sz="2450" spc="-110" dirty="0">
                          <a:solidFill>
                            <a:srgbClr val="203458"/>
                          </a:solidFill>
                          <a:latin typeface="Trebuchet MS"/>
                          <a:cs typeface="Trebuchet MS"/>
                        </a:rPr>
                        <a:t> </a:t>
                      </a:r>
                      <a:r>
                        <a:rPr sz="2450" spc="-30" dirty="0">
                          <a:solidFill>
                            <a:srgbClr val="203458"/>
                          </a:solidFill>
                          <a:latin typeface="Trebuchet MS"/>
                          <a:cs typeface="Trebuchet MS"/>
                        </a:rPr>
                        <a:t>to</a:t>
                      </a:r>
                      <a:r>
                        <a:rPr sz="2450" spc="-110" dirty="0">
                          <a:solidFill>
                            <a:srgbClr val="203458"/>
                          </a:solidFill>
                          <a:latin typeface="Trebuchet MS"/>
                          <a:cs typeface="Trebuchet MS"/>
                        </a:rPr>
                        <a:t> </a:t>
                      </a:r>
                      <a:r>
                        <a:rPr sz="2450" dirty="0">
                          <a:solidFill>
                            <a:srgbClr val="203458"/>
                          </a:solidFill>
                          <a:latin typeface="Trebuchet MS"/>
                          <a:cs typeface="Trebuchet MS"/>
                        </a:rPr>
                        <a:t>oppress</a:t>
                      </a:r>
                      <a:r>
                        <a:rPr sz="2450" spc="-110" dirty="0">
                          <a:solidFill>
                            <a:srgbClr val="203458"/>
                          </a:solidFill>
                          <a:latin typeface="Trebuchet MS"/>
                          <a:cs typeface="Trebuchet MS"/>
                        </a:rPr>
                        <a:t> </a:t>
                      </a:r>
                      <a:r>
                        <a:rPr sz="2450" spc="-25" dirty="0">
                          <a:solidFill>
                            <a:srgbClr val="203458"/>
                          </a:solidFill>
                          <a:latin typeface="Trebuchet MS"/>
                          <a:cs typeface="Trebuchet MS"/>
                        </a:rPr>
                        <a:t>families </a:t>
                      </a:r>
                      <a:r>
                        <a:rPr sz="2450" spc="-45" dirty="0">
                          <a:solidFill>
                            <a:srgbClr val="203458"/>
                          </a:solidFill>
                          <a:latin typeface="Trebuchet MS"/>
                          <a:cs typeface="Trebuchet MS"/>
                        </a:rPr>
                        <a:t>than</a:t>
                      </a:r>
                      <a:r>
                        <a:rPr sz="2450" spc="-125" dirty="0">
                          <a:solidFill>
                            <a:srgbClr val="203458"/>
                          </a:solidFill>
                          <a:latin typeface="Trebuchet MS"/>
                          <a:cs typeface="Trebuchet MS"/>
                        </a:rPr>
                        <a:t> </a:t>
                      </a:r>
                      <a:r>
                        <a:rPr sz="2450" spc="-10" dirty="0">
                          <a:solidFill>
                            <a:srgbClr val="203458"/>
                          </a:solidFill>
                          <a:latin typeface="Trebuchet MS"/>
                          <a:cs typeface="Trebuchet MS"/>
                        </a:rPr>
                        <a:t>individuals</a:t>
                      </a:r>
                      <a:endParaRPr sz="2450">
                        <a:latin typeface="Trebuchet MS"/>
                        <a:cs typeface="Trebuchet MS"/>
                      </a:endParaRPr>
                    </a:p>
                  </a:txBody>
                  <a:tcPr marL="0" marR="0" marT="142875" marB="0">
                    <a:lnR w="9525">
                      <a:solidFill>
                        <a:srgbClr val="292959"/>
                      </a:solidFill>
                      <a:prstDash val="solid"/>
                    </a:lnR>
                    <a:lnT w="9525">
                      <a:solidFill>
                        <a:srgbClr val="292959"/>
                      </a:solidFill>
                      <a:prstDash val="solid"/>
                    </a:lnT>
                    <a:lnB w="9525">
                      <a:solidFill>
                        <a:srgbClr val="292959"/>
                      </a:solidFill>
                      <a:prstDash val="solid"/>
                    </a:lnB>
                  </a:tcPr>
                </a:tc>
                <a:tc>
                  <a:txBody>
                    <a:bodyPr/>
                    <a:lstStyle/>
                    <a:p>
                      <a:pPr marL="194945" marR="623570">
                        <a:lnSpc>
                          <a:spcPct val="117300"/>
                        </a:lnSpc>
                        <a:spcBef>
                          <a:spcPts val="1125"/>
                        </a:spcBef>
                      </a:pPr>
                      <a:r>
                        <a:rPr sz="2450" spc="-75" dirty="0">
                          <a:solidFill>
                            <a:srgbClr val="203458"/>
                          </a:solidFill>
                          <a:latin typeface="Trebuchet MS"/>
                          <a:cs typeface="Trebuchet MS"/>
                        </a:rPr>
                        <a:t>Promote</a:t>
                      </a:r>
                      <a:r>
                        <a:rPr sz="2450" spc="-110" dirty="0">
                          <a:solidFill>
                            <a:srgbClr val="203458"/>
                          </a:solidFill>
                          <a:latin typeface="Trebuchet MS"/>
                          <a:cs typeface="Trebuchet MS"/>
                        </a:rPr>
                        <a:t> </a:t>
                      </a:r>
                      <a:r>
                        <a:rPr sz="2450" spc="-75" dirty="0">
                          <a:solidFill>
                            <a:srgbClr val="203458"/>
                          </a:solidFill>
                          <a:latin typeface="Trebuchet MS"/>
                          <a:cs typeface="Trebuchet MS"/>
                        </a:rPr>
                        <a:t>selfishness,</a:t>
                      </a:r>
                      <a:r>
                        <a:rPr sz="2450" spc="-100" dirty="0">
                          <a:solidFill>
                            <a:srgbClr val="203458"/>
                          </a:solidFill>
                          <a:latin typeface="Trebuchet MS"/>
                          <a:cs typeface="Trebuchet MS"/>
                        </a:rPr>
                        <a:t> </a:t>
                      </a:r>
                      <a:r>
                        <a:rPr sz="2450" spc="-55" dirty="0">
                          <a:solidFill>
                            <a:srgbClr val="203458"/>
                          </a:solidFill>
                          <a:latin typeface="Trebuchet MS"/>
                          <a:cs typeface="Trebuchet MS"/>
                        </a:rPr>
                        <a:t>exclusiveness</a:t>
                      </a:r>
                      <a:r>
                        <a:rPr sz="2450" spc="-95" dirty="0">
                          <a:solidFill>
                            <a:srgbClr val="203458"/>
                          </a:solidFill>
                          <a:latin typeface="Trebuchet MS"/>
                          <a:cs typeface="Trebuchet MS"/>
                        </a:rPr>
                        <a:t> </a:t>
                      </a:r>
                      <a:r>
                        <a:rPr sz="2450" spc="-120" dirty="0">
                          <a:solidFill>
                            <a:srgbClr val="203458"/>
                          </a:solidFill>
                          <a:latin typeface="Trebuchet MS"/>
                          <a:cs typeface="Trebuchet MS"/>
                        </a:rPr>
                        <a:t>in</a:t>
                      </a:r>
                      <a:r>
                        <a:rPr sz="2450" spc="-75" dirty="0">
                          <a:solidFill>
                            <a:srgbClr val="203458"/>
                          </a:solidFill>
                          <a:latin typeface="Trebuchet MS"/>
                          <a:cs typeface="Trebuchet MS"/>
                        </a:rPr>
                        <a:t> </a:t>
                      </a:r>
                      <a:r>
                        <a:rPr sz="2450" spc="-40" dirty="0">
                          <a:solidFill>
                            <a:srgbClr val="203458"/>
                          </a:solidFill>
                          <a:latin typeface="Trebuchet MS"/>
                          <a:cs typeface="Trebuchet MS"/>
                        </a:rPr>
                        <a:t>pursuing</a:t>
                      </a:r>
                      <a:r>
                        <a:rPr sz="2450" spc="-95" dirty="0">
                          <a:solidFill>
                            <a:srgbClr val="203458"/>
                          </a:solidFill>
                          <a:latin typeface="Trebuchet MS"/>
                          <a:cs typeface="Trebuchet MS"/>
                        </a:rPr>
                        <a:t> </a:t>
                      </a:r>
                      <a:r>
                        <a:rPr sz="2450" spc="-10" dirty="0">
                          <a:solidFill>
                            <a:srgbClr val="203458"/>
                          </a:solidFill>
                          <a:latin typeface="Trebuchet MS"/>
                          <a:cs typeface="Trebuchet MS"/>
                        </a:rPr>
                        <a:t>private </a:t>
                      </a:r>
                      <a:r>
                        <a:rPr sz="2450" spc="-130" dirty="0">
                          <a:solidFill>
                            <a:srgbClr val="203458"/>
                          </a:solidFill>
                          <a:latin typeface="Trebuchet MS"/>
                          <a:cs typeface="Trebuchet MS"/>
                        </a:rPr>
                        <a:t>interest,</a:t>
                      </a:r>
                      <a:r>
                        <a:rPr sz="2450" spc="-30" dirty="0">
                          <a:solidFill>
                            <a:srgbClr val="203458"/>
                          </a:solidFill>
                          <a:latin typeface="Trebuchet MS"/>
                          <a:cs typeface="Trebuchet MS"/>
                        </a:rPr>
                        <a:t> </a:t>
                      </a:r>
                      <a:r>
                        <a:rPr sz="2450" spc="-75" dirty="0">
                          <a:solidFill>
                            <a:srgbClr val="203458"/>
                          </a:solidFill>
                          <a:latin typeface="Trebuchet MS"/>
                          <a:cs typeface="Trebuchet MS"/>
                        </a:rPr>
                        <a:t>undermining</a:t>
                      </a:r>
                      <a:r>
                        <a:rPr sz="2450" spc="-35" dirty="0">
                          <a:solidFill>
                            <a:srgbClr val="203458"/>
                          </a:solidFill>
                          <a:latin typeface="Trebuchet MS"/>
                          <a:cs typeface="Trebuchet MS"/>
                        </a:rPr>
                        <a:t> </a:t>
                      </a:r>
                      <a:r>
                        <a:rPr sz="2450" spc="-140" dirty="0">
                          <a:solidFill>
                            <a:srgbClr val="203458"/>
                          </a:solidFill>
                          <a:latin typeface="Trebuchet MS"/>
                          <a:cs typeface="Trebuchet MS"/>
                        </a:rPr>
                        <a:t>alturism,</a:t>
                      </a:r>
                      <a:r>
                        <a:rPr sz="2450" spc="-30" dirty="0">
                          <a:solidFill>
                            <a:srgbClr val="203458"/>
                          </a:solidFill>
                          <a:latin typeface="Trebuchet MS"/>
                          <a:cs typeface="Trebuchet MS"/>
                        </a:rPr>
                        <a:t> </a:t>
                      </a:r>
                      <a:r>
                        <a:rPr sz="2450" spc="-105" dirty="0">
                          <a:solidFill>
                            <a:srgbClr val="203458"/>
                          </a:solidFill>
                          <a:latin typeface="Trebuchet MS"/>
                          <a:cs typeface="Trebuchet MS"/>
                        </a:rPr>
                        <a:t>community</a:t>
                      </a:r>
                      <a:r>
                        <a:rPr sz="2450" spc="-35" dirty="0">
                          <a:solidFill>
                            <a:srgbClr val="203458"/>
                          </a:solidFill>
                          <a:latin typeface="Trebuchet MS"/>
                          <a:cs typeface="Trebuchet MS"/>
                        </a:rPr>
                        <a:t> </a:t>
                      </a:r>
                      <a:r>
                        <a:rPr sz="2450" dirty="0">
                          <a:solidFill>
                            <a:srgbClr val="203458"/>
                          </a:solidFill>
                          <a:latin typeface="Trebuchet MS"/>
                          <a:cs typeface="Trebuchet MS"/>
                        </a:rPr>
                        <a:t>and</a:t>
                      </a:r>
                      <a:r>
                        <a:rPr sz="2450" spc="-35" dirty="0">
                          <a:solidFill>
                            <a:srgbClr val="203458"/>
                          </a:solidFill>
                          <a:latin typeface="Trebuchet MS"/>
                          <a:cs typeface="Trebuchet MS"/>
                        </a:rPr>
                        <a:t> public</a:t>
                      </a:r>
                      <a:r>
                        <a:rPr sz="2450" spc="-30" dirty="0">
                          <a:solidFill>
                            <a:srgbClr val="203458"/>
                          </a:solidFill>
                          <a:latin typeface="Trebuchet MS"/>
                          <a:cs typeface="Trebuchet MS"/>
                        </a:rPr>
                        <a:t> </a:t>
                      </a:r>
                      <a:r>
                        <a:rPr sz="2450" spc="55" dirty="0">
                          <a:solidFill>
                            <a:srgbClr val="203458"/>
                          </a:solidFill>
                          <a:latin typeface="Trebuchet MS"/>
                          <a:cs typeface="Trebuchet MS"/>
                        </a:rPr>
                        <a:t>good</a:t>
                      </a:r>
                      <a:endParaRPr sz="2450">
                        <a:latin typeface="Trebuchet MS"/>
                        <a:cs typeface="Trebuchet MS"/>
                      </a:endParaRPr>
                    </a:p>
                  </a:txBody>
                  <a:tcPr marL="0" marR="0" marT="142875" marB="0">
                    <a:lnL w="9525">
                      <a:solidFill>
                        <a:srgbClr val="292959"/>
                      </a:solidFill>
                      <a:prstDash val="solid"/>
                    </a:lnL>
                    <a:lnT w="9525">
                      <a:solidFill>
                        <a:srgbClr val="292959"/>
                      </a:solidFill>
                      <a:prstDash val="solid"/>
                    </a:lnT>
                    <a:lnB w="9525">
                      <a:solidFill>
                        <a:srgbClr val="292959"/>
                      </a:solidFill>
                      <a:prstDash val="solid"/>
                    </a:lnB>
                  </a:tcPr>
                </a:tc>
                <a:extLst>
                  <a:ext uri="{0D108BD9-81ED-4DB2-BD59-A6C34878D82A}">
                    <a16:rowId xmlns:a16="http://schemas.microsoft.com/office/drawing/2014/main" val="10004"/>
                  </a:ext>
                </a:extLst>
              </a:tr>
              <a:tr h="1713864">
                <a:tc>
                  <a:txBody>
                    <a:bodyPr/>
                    <a:lstStyle/>
                    <a:p>
                      <a:pPr marL="189865" marR="464184">
                        <a:lnSpc>
                          <a:spcPct val="117300"/>
                        </a:lnSpc>
                        <a:spcBef>
                          <a:spcPts val="1125"/>
                        </a:spcBef>
                      </a:pPr>
                      <a:r>
                        <a:rPr sz="2450" spc="-150" dirty="0">
                          <a:solidFill>
                            <a:srgbClr val="203458"/>
                          </a:solidFill>
                          <a:latin typeface="Trebuchet MS"/>
                          <a:cs typeface="Trebuchet MS"/>
                        </a:rPr>
                        <a:t>The</a:t>
                      </a:r>
                      <a:r>
                        <a:rPr sz="2450" spc="-75" dirty="0">
                          <a:solidFill>
                            <a:srgbClr val="203458"/>
                          </a:solidFill>
                          <a:latin typeface="Trebuchet MS"/>
                          <a:cs typeface="Trebuchet MS"/>
                        </a:rPr>
                        <a:t> right</a:t>
                      </a:r>
                      <a:r>
                        <a:rPr sz="2450" spc="-110" dirty="0">
                          <a:solidFill>
                            <a:srgbClr val="203458"/>
                          </a:solidFill>
                          <a:latin typeface="Trebuchet MS"/>
                          <a:cs typeface="Trebuchet MS"/>
                        </a:rPr>
                        <a:t> </a:t>
                      </a:r>
                      <a:r>
                        <a:rPr sz="2450" spc="-65" dirty="0">
                          <a:solidFill>
                            <a:srgbClr val="203458"/>
                          </a:solidFill>
                          <a:latin typeface="Trebuchet MS"/>
                          <a:cs typeface="Trebuchet MS"/>
                        </a:rPr>
                        <a:t>architecture</a:t>
                      </a:r>
                      <a:r>
                        <a:rPr sz="2450" spc="-95" dirty="0">
                          <a:solidFill>
                            <a:srgbClr val="203458"/>
                          </a:solidFill>
                          <a:latin typeface="Trebuchet MS"/>
                          <a:cs typeface="Trebuchet MS"/>
                        </a:rPr>
                        <a:t> </a:t>
                      </a:r>
                      <a:r>
                        <a:rPr sz="2450" spc="-30" dirty="0">
                          <a:solidFill>
                            <a:srgbClr val="203458"/>
                          </a:solidFill>
                          <a:latin typeface="Trebuchet MS"/>
                          <a:cs typeface="Trebuchet MS"/>
                        </a:rPr>
                        <a:t>to</a:t>
                      </a:r>
                      <a:r>
                        <a:rPr sz="2450" spc="-90" dirty="0">
                          <a:solidFill>
                            <a:srgbClr val="203458"/>
                          </a:solidFill>
                          <a:latin typeface="Trebuchet MS"/>
                          <a:cs typeface="Trebuchet MS"/>
                        </a:rPr>
                        <a:t> </a:t>
                      </a:r>
                      <a:r>
                        <a:rPr sz="2450" spc="-40" dirty="0">
                          <a:solidFill>
                            <a:srgbClr val="203458"/>
                          </a:solidFill>
                          <a:latin typeface="Trebuchet MS"/>
                          <a:cs typeface="Trebuchet MS"/>
                        </a:rPr>
                        <a:t>support</a:t>
                      </a:r>
                      <a:r>
                        <a:rPr sz="2450" spc="-95" dirty="0">
                          <a:solidFill>
                            <a:srgbClr val="203458"/>
                          </a:solidFill>
                          <a:latin typeface="Trebuchet MS"/>
                          <a:cs typeface="Trebuchet MS"/>
                        </a:rPr>
                        <a:t> </a:t>
                      </a:r>
                      <a:r>
                        <a:rPr sz="2450" dirty="0">
                          <a:solidFill>
                            <a:srgbClr val="203458"/>
                          </a:solidFill>
                          <a:latin typeface="Trebuchet MS"/>
                          <a:cs typeface="Trebuchet MS"/>
                        </a:rPr>
                        <a:t>and</a:t>
                      </a:r>
                      <a:r>
                        <a:rPr sz="2450" spc="-90" dirty="0">
                          <a:solidFill>
                            <a:srgbClr val="203458"/>
                          </a:solidFill>
                          <a:latin typeface="Trebuchet MS"/>
                          <a:cs typeface="Trebuchet MS"/>
                        </a:rPr>
                        <a:t> </a:t>
                      </a:r>
                      <a:r>
                        <a:rPr sz="2450" spc="-10" dirty="0">
                          <a:solidFill>
                            <a:srgbClr val="203458"/>
                          </a:solidFill>
                          <a:latin typeface="Trebuchet MS"/>
                          <a:cs typeface="Trebuchet MS"/>
                        </a:rPr>
                        <a:t>protect </a:t>
                      </a:r>
                      <a:r>
                        <a:rPr sz="2450" spc="-70" dirty="0">
                          <a:solidFill>
                            <a:srgbClr val="203458"/>
                          </a:solidFill>
                          <a:latin typeface="Trebuchet MS"/>
                          <a:cs typeface="Trebuchet MS"/>
                        </a:rPr>
                        <a:t>children</a:t>
                      </a:r>
                      <a:r>
                        <a:rPr sz="2450" spc="-15" dirty="0">
                          <a:solidFill>
                            <a:srgbClr val="203458"/>
                          </a:solidFill>
                          <a:latin typeface="Trebuchet MS"/>
                          <a:cs typeface="Trebuchet MS"/>
                        </a:rPr>
                        <a:t> </a:t>
                      </a:r>
                      <a:r>
                        <a:rPr sz="2450" dirty="0">
                          <a:solidFill>
                            <a:srgbClr val="203458"/>
                          </a:solidFill>
                          <a:latin typeface="Trebuchet MS"/>
                          <a:cs typeface="Trebuchet MS"/>
                        </a:rPr>
                        <a:t>and</a:t>
                      </a:r>
                      <a:r>
                        <a:rPr sz="2450" spc="-15" dirty="0">
                          <a:solidFill>
                            <a:srgbClr val="203458"/>
                          </a:solidFill>
                          <a:latin typeface="Trebuchet MS"/>
                          <a:cs typeface="Trebuchet MS"/>
                        </a:rPr>
                        <a:t> </a:t>
                      </a:r>
                      <a:r>
                        <a:rPr sz="2450" spc="-110" dirty="0">
                          <a:solidFill>
                            <a:srgbClr val="203458"/>
                          </a:solidFill>
                          <a:latin typeface="Trebuchet MS"/>
                          <a:cs typeface="Trebuchet MS"/>
                        </a:rPr>
                        <a:t>family</a:t>
                      </a:r>
                      <a:r>
                        <a:rPr sz="2450" spc="-15" dirty="0">
                          <a:solidFill>
                            <a:srgbClr val="203458"/>
                          </a:solidFill>
                          <a:latin typeface="Trebuchet MS"/>
                          <a:cs typeface="Trebuchet MS"/>
                        </a:rPr>
                        <a:t> </a:t>
                      </a:r>
                      <a:r>
                        <a:rPr sz="2450" spc="-65" dirty="0">
                          <a:solidFill>
                            <a:srgbClr val="203458"/>
                          </a:solidFill>
                          <a:latin typeface="Trebuchet MS"/>
                          <a:cs typeface="Trebuchet MS"/>
                        </a:rPr>
                        <a:t>(elderly/disabled)</a:t>
                      </a:r>
                      <a:r>
                        <a:rPr sz="2450" spc="-15" dirty="0">
                          <a:solidFill>
                            <a:srgbClr val="203458"/>
                          </a:solidFill>
                          <a:latin typeface="Trebuchet MS"/>
                          <a:cs typeface="Trebuchet MS"/>
                        </a:rPr>
                        <a:t> </a:t>
                      </a:r>
                      <a:r>
                        <a:rPr sz="2450" spc="105" dirty="0">
                          <a:solidFill>
                            <a:srgbClr val="203458"/>
                          </a:solidFill>
                          <a:latin typeface="Trebuchet MS"/>
                          <a:cs typeface="Trebuchet MS"/>
                        </a:rPr>
                        <a:t>-</a:t>
                      </a:r>
                      <a:r>
                        <a:rPr sz="2450" spc="-15" dirty="0">
                          <a:solidFill>
                            <a:srgbClr val="203458"/>
                          </a:solidFill>
                          <a:latin typeface="Trebuchet MS"/>
                          <a:cs typeface="Trebuchet MS"/>
                        </a:rPr>
                        <a:t> </a:t>
                      </a:r>
                      <a:r>
                        <a:rPr sz="2450" dirty="0">
                          <a:solidFill>
                            <a:srgbClr val="203458"/>
                          </a:solidFill>
                          <a:latin typeface="Trebuchet MS"/>
                          <a:cs typeface="Trebuchet MS"/>
                        </a:rPr>
                        <a:t>added</a:t>
                      </a:r>
                      <a:r>
                        <a:rPr sz="2450" spc="-15" dirty="0">
                          <a:solidFill>
                            <a:srgbClr val="203458"/>
                          </a:solidFill>
                          <a:latin typeface="Trebuchet MS"/>
                          <a:cs typeface="Trebuchet MS"/>
                        </a:rPr>
                        <a:t> </a:t>
                      </a:r>
                      <a:r>
                        <a:rPr sz="2450" spc="-20" dirty="0">
                          <a:solidFill>
                            <a:srgbClr val="203458"/>
                          </a:solidFill>
                          <a:latin typeface="Trebuchet MS"/>
                          <a:cs typeface="Trebuchet MS"/>
                        </a:rPr>
                        <a:t>cost </a:t>
                      </a:r>
                      <a:r>
                        <a:rPr sz="2450" spc="-30" dirty="0">
                          <a:solidFill>
                            <a:srgbClr val="203458"/>
                          </a:solidFill>
                          <a:latin typeface="Trebuchet MS"/>
                          <a:cs typeface="Trebuchet MS"/>
                        </a:rPr>
                        <a:t>to</a:t>
                      </a:r>
                      <a:r>
                        <a:rPr sz="2450" spc="-130" dirty="0">
                          <a:solidFill>
                            <a:srgbClr val="203458"/>
                          </a:solidFill>
                          <a:latin typeface="Trebuchet MS"/>
                          <a:cs typeface="Trebuchet MS"/>
                        </a:rPr>
                        <a:t> </a:t>
                      </a:r>
                      <a:r>
                        <a:rPr sz="2450" spc="-35" dirty="0">
                          <a:solidFill>
                            <a:srgbClr val="203458"/>
                          </a:solidFill>
                          <a:latin typeface="Trebuchet MS"/>
                          <a:cs typeface="Trebuchet MS"/>
                        </a:rPr>
                        <a:t>state</a:t>
                      </a:r>
                      <a:r>
                        <a:rPr sz="2450" spc="-105" dirty="0">
                          <a:solidFill>
                            <a:srgbClr val="203458"/>
                          </a:solidFill>
                          <a:latin typeface="Trebuchet MS"/>
                          <a:cs typeface="Trebuchet MS"/>
                        </a:rPr>
                        <a:t> </a:t>
                      </a:r>
                      <a:r>
                        <a:rPr sz="2450" spc="-100" dirty="0">
                          <a:solidFill>
                            <a:srgbClr val="203458"/>
                          </a:solidFill>
                          <a:latin typeface="Trebuchet MS"/>
                          <a:cs typeface="Trebuchet MS"/>
                        </a:rPr>
                        <a:t>if</a:t>
                      </a:r>
                      <a:r>
                        <a:rPr sz="2450" spc="-85" dirty="0">
                          <a:solidFill>
                            <a:srgbClr val="203458"/>
                          </a:solidFill>
                          <a:latin typeface="Trebuchet MS"/>
                          <a:cs typeface="Trebuchet MS"/>
                        </a:rPr>
                        <a:t> </a:t>
                      </a:r>
                      <a:r>
                        <a:rPr sz="2450" dirty="0">
                          <a:solidFill>
                            <a:srgbClr val="203458"/>
                          </a:solidFill>
                          <a:latin typeface="Trebuchet MS"/>
                          <a:cs typeface="Trebuchet MS"/>
                        </a:rPr>
                        <a:t>had</a:t>
                      </a:r>
                      <a:r>
                        <a:rPr sz="2450" spc="-105" dirty="0">
                          <a:solidFill>
                            <a:srgbClr val="203458"/>
                          </a:solidFill>
                          <a:latin typeface="Trebuchet MS"/>
                          <a:cs typeface="Trebuchet MS"/>
                        </a:rPr>
                        <a:t> </a:t>
                      </a:r>
                      <a:r>
                        <a:rPr sz="2450" spc="-30" dirty="0">
                          <a:solidFill>
                            <a:srgbClr val="203458"/>
                          </a:solidFill>
                          <a:latin typeface="Trebuchet MS"/>
                          <a:cs typeface="Trebuchet MS"/>
                        </a:rPr>
                        <a:t>to</a:t>
                      </a:r>
                      <a:r>
                        <a:rPr sz="2450" spc="-105" dirty="0">
                          <a:solidFill>
                            <a:srgbClr val="203458"/>
                          </a:solidFill>
                          <a:latin typeface="Trebuchet MS"/>
                          <a:cs typeface="Trebuchet MS"/>
                        </a:rPr>
                        <a:t> </a:t>
                      </a:r>
                      <a:r>
                        <a:rPr sz="2450" spc="-70" dirty="0">
                          <a:solidFill>
                            <a:srgbClr val="203458"/>
                          </a:solidFill>
                          <a:latin typeface="Trebuchet MS"/>
                          <a:cs typeface="Trebuchet MS"/>
                        </a:rPr>
                        <a:t>look</a:t>
                      </a:r>
                      <a:r>
                        <a:rPr sz="2450" spc="-105" dirty="0">
                          <a:solidFill>
                            <a:srgbClr val="203458"/>
                          </a:solidFill>
                          <a:latin typeface="Trebuchet MS"/>
                          <a:cs typeface="Trebuchet MS"/>
                        </a:rPr>
                        <a:t> </a:t>
                      </a:r>
                      <a:r>
                        <a:rPr sz="2450" spc="-10" dirty="0">
                          <a:solidFill>
                            <a:srgbClr val="203458"/>
                          </a:solidFill>
                          <a:latin typeface="Trebuchet MS"/>
                          <a:cs typeface="Trebuchet MS"/>
                        </a:rPr>
                        <a:t>after</a:t>
                      </a:r>
                      <a:endParaRPr sz="2450">
                        <a:latin typeface="Trebuchet MS"/>
                        <a:cs typeface="Trebuchet MS"/>
                      </a:endParaRPr>
                    </a:p>
                  </a:txBody>
                  <a:tcPr marL="0" marR="0" marT="142875" marB="0">
                    <a:lnR w="9525">
                      <a:solidFill>
                        <a:srgbClr val="292959"/>
                      </a:solidFill>
                      <a:prstDash val="solid"/>
                    </a:lnR>
                    <a:lnT w="9525">
                      <a:solidFill>
                        <a:srgbClr val="292959"/>
                      </a:solidFill>
                      <a:prstDash val="solid"/>
                    </a:lnT>
                  </a:tcPr>
                </a:tc>
                <a:tc>
                  <a:txBody>
                    <a:bodyPr/>
                    <a:lstStyle/>
                    <a:p>
                      <a:pPr>
                        <a:lnSpc>
                          <a:spcPct val="100000"/>
                        </a:lnSpc>
                        <a:spcBef>
                          <a:spcPts val="35"/>
                        </a:spcBef>
                      </a:pPr>
                      <a:endParaRPr sz="2450">
                        <a:latin typeface="Times New Roman"/>
                        <a:cs typeface="Times New Roman"/>
                      </a:endParaRPr>
                    </a:p>
                    <a:p>
                      <a:pPr marL="194945" marR="1589405">
                        <a:lnSpc>
                          <a:spcPct val="117300"/>
                        </a:lnSpc>
                      </a:pPr>
                      <a:r>
                        <a:rPr sz="2450" spc="-40" dirty="0">
                          <a:solidFill>
                            <a:srgbClr val="203458"/>
                          </a:solidFill>
                          <a:latin typeface="Trebuchet MS"/>
                          <a:cs typeface="Trebuchet MS"/>
                        </a:rPr>
                        <a:t>Breakdown</a:t>
                      </a:r>
                      <a:r>
                        <a:rPr sz="2450" spc="-90" dirty="0">
                          <a:solidFill>
                            <a:srgbClr val="203458"/>
                          </a:solidFill>
                          <a:latin typeface="Trebuchet MS"/>
                          <a:cs typeface="Trebuchet MS"/>
                        </a:rPr>
                        <a:t> </a:t>
                      </a:r>
                      <a:r>
                        <a:rPr sz="2450" dirty="0">
                          <a:solidFill>
                            <a:srgbClr val="203458"/>
                          </a:solidFill>
                          <a:latin typeface="Trebuchet MS"/>
                          <a:cs typeface="Trebuchet MS"/>
                        </a:rPr>
                        <a:t>of</a:t>
                      </a:r>
                      <a:r>
                        <a:rPr sz="2450" spc="-80" dirty="0">
                          <a:solidFill>
                            <a:srgbClr val="203458"/>
                          </a:solidFill>
                          <a:latin typeface="Trebuchet MS"/>
                          <a:cs typeface="Trebuchet MS"/>
                        </a:rPr>
                        <a:t> </a:t>
                      </a:r>
                      <a:r>
                        <a:rPr sz="2450" spc="-110" dirty="0">
                          <a:solidFill>
                            <a:srgbClr val="203458"/>
                          </a:solidFill>
                          <a:latin typeface="Trebuchet MS"/>
                          <a:cs typeface="Trebuchet MS"/>
                        </a:rPr>
                        <a:t>family</a:t>
                      </a:r>
                      <a:r>
                        <a:rPr sz="2450" spc="-75" dirty="0">
                          <a:solidFill>
                            <a:srgbClr val="203458"/>
                          </a:solidFill>
                          <a:latin typeface="Trebuchet MS"/>
                          <a:cs typeface="Trebuchet MS"/>
                        </a:rPr>
                        <a:t> </a:t>
                      </a:r>
                      <a:r>
                        <a:rPr sz="2450" dirty="0">
                          <a:solidFill>
                            <a:srgbClr val="203458"/>
                          </a:solidFill>
                          <a:latin typeface="Trebuchet MS"/>
                          <a:cs typeface="Trebuchet MS"/>
                        </a:rPr>
                        <a:t>has</a:t>
                      </a:r>
                      <a:r>
                        <a:rPr sz="2450" spc="-80" dirty="0">
                          <a:solidFill>
                            <a:srgbClr val="203458"/>
                          </a:solidFill>
                          <a:latin typeface="Trebuchet MS"/>
                          <a:cs typeface="Trebuchet MS"/>
                        </a:rPr>
                        <a:t> </a:t>
                      </a:r>
                      <a:r>
                        <a:rPr sz="2450" spc="-10" dirty="0">
                          <a:solidFill>
                            <a:srgbClr val="203458"/>
                          </a:solidFill>
                          <a:latin typeface="Trebuchet MS"/>
                          <a:cs typeface="Trebuchet MS"/>
                        </a:rPr>
                        <a:t>social</a:t>
                      </a:r>
                      <a:r>
                        <a:rPr sz="2450" spc="-80" dirty="0">
                          <a:solidFill>
                            <a:srgbClr val="203458"/>
                          </a:solidFill>
                          <a:latin typeface="Trebuchet MS"/>
                          <a:cs typeface="Trebuchet MS"/>
                        </a:rPr>
                        <a:t> </a:t>
                      </a:r>
                      <a:r>
                        <a:rPr sz="2450" dirty="0">
                          <a:solidFill>
                            <a:srgbClr val="203458"/>
                          </a:solidFill>
                          <a:latin typeface="Trebuchet MS"/>
                          <a:cs typeface="Trebuchet MS"/>
                        </a:rPr>
                        <a:t>and</a:t>
                      </a:r>
                      <a:r>
                        <a:rPr sz="2450" spc="-80" dirty="0">
                          <a:solidFill>
                            <a:srgbClr val="203458"/>
                          </a:solidFill>
                          <a:latin typeface="Trebuchet MS"/>
                          <a:cs typeface="Trebuchet MS"/>
                        </a:rPr>
                        <a:t> </a:t>
                      </a:r>
                      <a:r>
                        <a:rPr sz="2450" spc="-20" dirty="0">
                          <a:solidFill>
                            <a:srgbClr val="203458"/>
                          </a:solidFill>
                          <a:latin typeface="Trebuchet MS"/>
                          <a:cs typeface="Trebuchet MS"/>
                        </a:rPr>
                        <a:t>economic</a:t>
                      </a:r>
                      <a:r>
                        <a:rPr sz="2450" spc="-80" dirty="0">
                          <a:solidFill>
                            <a:srgbClr val="203458"/>
                          </a:solidFill>
                          <a:latin typeface="Trebuchet MS"/>
                          <a:cs typeface="Trebuchet MS"/>
                        </a:rPr>
                        <a:t> </a:t>
                      </a:r>
                      <a:r>
                        <a:rPr sz="2450" spc="-10" dirty="0">
                          <a:solidFill>
                            <a:srgbClr val="203458"/>
                          </a:solidFill>
                          <a:latin typeface="Trebuchet MS"/>
                          <a:cs typeface="Trebuchet MS"/>
                        </a:rPr>
                        <a:t>cost, </a:t>
                      </a:r>
                      <a:r>
                        <a:rPr sz="2450" spc="-55" dirty="0">
                          <a:solidFill>
                            <a:srgbClr val="203458"/>
                          </a:solidFill>
                          <a:latin typeface="Trebuchet MS"/>
                          <a:cs typeface="Trebuchet MS"/>
                        </a:rPr>
                        <a:t>estimated</a:t>
                      </a:r>
                      <a:r>
                        <a:rPr sz="2450" spc="-95" dirty="0">
                          <a:solidFill>
                            <a:srgbClr val="203458"/>
                          </a:solidFill>
                          <a:latin typeface="Trebuchet MS"/>
                          <a:cs typeface="Trebuchet MS"/>
                        </a:rPr>
                        <a:t> </a:t>
                      </a:r>
                      <a:r>
                        <a:rPr sz="2450" dirty="0">
                          <a:solidFill>
                            <a:srgbClr val="203458"/>
                          </a:solidFill>
                          <a:latin typeface="Trebuchet MS"/>
                          <a:cs typeface="Trebuchet MS"/>
                        </a:rPr>
                        <a:t>at</a:t>
                      </a:r>
                      <a:r>
                        <a:rPr sz="2450" spc="-80" dirty="0">
                          <a:solidFill>
                            <a:srgbClr val="203458"/>
                          </a:solidFill>
                          <a:latin typeface="Trebuchet MS"/>
                          <a:cs typeface="Trebuchet MS"/>
                        </a:rPr>
                        <a:t> </a:t>
                      </a:r>
                      <a:r>
                        <a:rPr sz="2450" spc="-145" dirty="0">
                          <a:solidFill>
                            <a:srgbClr val="203458"/>
                          </a:solidFill>
                          <a:latin typeface="Microsoft JhengHei"/>
                          <a:cs typeface="Microsoft JhengHei"/>
                        </a:rPr>
                        <a:t>£</a:t>
                      </a:r>
                      <a:r>
                        <a:rPr sz="2450" spc="-145" dirty="0">
                          <a:solidFill>
                            <a:srgbClr val="203458"/>
                          </a:solidFill>
                          <a:latin typeface="Trebuchet MS"/>
                          <a:cs typeface="Trebuchet MS"/>
                        </a:rPr>
                        <a:t>51Bn</a:t>
                      </a:r>
                      <a:r>
                        <a:rPr sz="2450" spc="-75" dirty="0">
                          <a:solidFill>
                            <a:srgbClr val="203458"/>
                          </a:solidFill>
                          <a:latin typeface="Trebuchet MS"/>
                          <a:cs typeface="Trebuchet MS"/>
                        </a:rPr>
                        <a:t> </a:t>
                      </a:r>
                      <a:r>
                        <a:rPr sz="2450" spc="-120" dirty="0">
                          <a:solidFill>
                            <a:srgbClr val="203458"/>
                          </a:solidFill>
                          <a:latin typeface="Trebuchet MS"/>
                          <a:cs typeface="Trebuchet MS"/>
                        </a:rPr>
                        <a:t>in</a:t>
                      </a:r>
                      <a:r>
                        <a:rPr sz="2450" spc="-75" dirty="0">
                          <a:solidFill>
                            <a:srgbClr val="203458"/>
                          </a:solidFill>
                          <a:latin typeface="Trebuchet MS"/>
                          <a:cs typeface="Trebuchet MS"/>
                        </a:rPr>
                        <a:t> </a:t>
                      </a:r>
                      <a:r>
                        <a:rPr sz="2450" spc="135" dirty="0">
                          <a:solidFill>
                            <a:srgbClr val="203458"/>
                          </a:solidFill>
                          <a:latin typeface="Trebuchet MS"/>
                          <a:cs typeface="Trebuchet MS"/>
                        </a:rPr>
                        <a:t>2020</a:t>
                      </a:r>
                      <a:endParaRPr sz="2450">
                        <a:latin typeface="Trebuchet MS"/>
                        <a:cs typeface="Trebuchet MS"/>
                      </a:endParaRPr>
                    </a:p>
                  </a:txBody>
                  <a:tcPr marL="0" marR="0" marT="4445" marB="0">
                    <a:lnL w="9525">
                      <a:solidFill>
                        <a:srgbClr val="292959"/>
                      </a:solidFill>
                      <a:prstDash val="solid"/>
                    </a:lnL>
                    <a:lnT w="9525">
                      <a:solidFill>
                        <a:srgbClr val="292959"/>
                      </a:solidFill>
                      <a:prstDash val="solid"/>
                    </a:lnT>
                  </a:tcPr>
                </a:tc>
                <a:extLst>
                  <a:ext uri="{0D108BD9-81ED-4DB2-BD59-A6C34878D82A}">
                    <a16:rowId xmlns:a16="http://schemas.microsoft.com/office/drawing/2014/main" val="10005"/>
                  </a:ext>
                </a:extLst>
              </a:tr>
            </a:tbl>
          </a:graphicData>
        </a:graphic>
      </p:graphicFrame>
      <p:sp>
        <p:nvSpPr>
          <p:cNvPr id="5" name="object 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pc="140" dirty="0">
                <a:solidFill>
                  <a:srgbClr val="E65385"/>
                </a:solidFill>
              </a:rPr>
              <a:t>STUDYING</a:t>
            </a:r>
            <a:r>
              <a:rPr spc="-210" dirty="0">
                <a:solidFill>
                  <a:srgbClr val="E65385"/>
                </a:solidFill>
              </a:rPr>
              <a:t> </a:t>
            </a:r>
            <a:r>
              <a:rPr dirty="0"/>
              <a:t>SENSETIVE</a:t>
            </a:r>
            <a:r>
              <a:rPr spc="-204" dirty="0"/>
              <a:t> </a:t>
            </a:r>
            <a:r>
              <a:rPr spc="220" dirty="0"/>
              <a:t>TOPICS</a:t>
            </a:r>
          </a:p>
        </p:txBody>
      </p:sp>
      <p:pic>
        <p:nvPicPr>
          <p:cNvPr id="4" name="object 4"/>
          <p:cNvPicPr/>
          <p:nvPr/>
        </p:nvPicPr>
        <p:blipFill>
          <a:blip r:embed="rId2" cstate="print"/>
          <a:stretch>
            <a:fillRect/>
          </a:stretch>
        </p:blipFill>
        <p:spPr>
          <a:xfrm>
            <a:off x="1005856" y="2655559"/>
            <a:ext cx="142874" cy="142874"/>
          </a:xfrm>
          <a:prstGeom prst="rect">
            <a:avLst/>
          </a:prstGeom>
        </p:spPr>
      </p:pic>
      <p:pic>
        <p:nvPicPr>
          <p:cNvPr id="5" name="object 5"/>
          <p:cNvPicPr/>
          <p:nvPr/>
        </p:nvPicPr>
        <p:blipFill>
          <a:blip r:embed="rId2" cstate="print"/>
          <a:stretch>
            <a:fillRect/>
          </a:stretch>
        </p:blipFill>
        <p:spPr>
          <a:xfrm>
            <a:off x="1005856" y="3398508"/>
            <a:ext cx="142874" cy="142874"/>
          </a:xfrm>
          <a:prstGeom prst="rect">
            <a:avLst/>
          </a:prstGeom>
        </p:spPr>
      </p:pic>
      <p:pic>
        <p:nvPicPr>
          <p:cNvPr id="6" name="object 6"/>
          <p:cNvPicPr/>
          <p:nvPr/>
        </p:nvPicPr>
        <p:blipFill>
          <a:blip r:embed="rId2" cstate="print"/>
          <a:stretch>
            <a:fillRect/>
          </a:stretch>
        </p:blipFill>
        <p:spPr>
          <a:xfrm>
            <a:off x="1005856" y="4884408"/>
            <a:ext cx="142874" cy="142874"/>
          </a:xfrm>
          <a:prstGeom prst="rect">
            <a:avLst/>
          </a:prstGeom>
        </p:spPr>
      </p:pic>
      <p:pic>
        <p:nvPicPr>
          <p:cNvPr id="7" name="object 7"/>
          <p:cNvPicPr/>
          <p:nvPr/>
        </p:nvPicPr>
        <p:blipFill>
          <a:blip r:embed="rId3" cstate="print"/>
          <a:stretch>
            <a:fillRect/>
          </a:stretch>
        </p:blipFill>
        <p:spPr>
          <a:xfrm>
            <a:off x="1005856" y="6370308"/>
            <a:ext cx="142874" cy="142874"/>
          </a:xfrm>
          <a:prstGeom prst="rect">
            <a:avLst/>
          </a:prstGeom>
        </p:spPr>
      </p:pic>
      <p:pic>
        <p:nvPicPr>
          <p:cNvPr id="8" name="object 8"/>
          <p:cNvPicPr/>
          <p:nvPr/>
        </p:nvPicPr>
        <p:blipFill>
          <a:blip r:embed="rId4" cstate="print"/>
          <a:stretch>
            <a:fillRect/>
          </a:stretch>
        </p:blipFill>
        <p:spPr>
          <a:xfrm>
            <a:off x="1005856" y="7856208"/>
            <a:ext cx="142874" cy="142874"/>
          </a:xfrm>
          <a:prstGeom prst="rect">
            <a:avLst/>
          </a:prstGeom>
        </p:spPr>
      </p:pic>
      <p:pic>
        <p:nvPicPr>
          <p:cNvPr id="9" name="object 9"/>
          <p:cNvPicPr/>
          <p:nvPr/>
        </p:nvPicPr>
        <p:blipFill>
          <a:blip r:embed="rId5" cstate="print"/>
          <a:stretch>
            <a:fillRect/>
          </a:stretch>
        </p:blipFill>
        <p:spPr>
          <a:xfrm>
            <a:off x="1005856" y="8599158"/>
            <a:ext cx="142874" cy="142874"/>
          </a:xfrm>
          <a:prstGeom prst="rect">
            <a:avLst/>
          </a:prstGeom>
        </p:spPr>
      </p:pic>
      <p:sp>
        <p:nvSpPr>
          <p:cNvPr id="10" name="object 10"/>
          <p:cNvSpPr txBox="1"/>
          <p:nvPr/>
        </p:nvSpPr>
        <p:spPr>
          <a:xfrm>
            <a:off x="1341711" y="2200879"/>
            <a:ext cx="9528175" cy="7454900"/>
          </a:xfrm>
          <a:prstGeom prst="rect">
            <a:avLst/>
          </a:prstGeom>
        </p:spPr>
        <p:txBody>
          <a:bodyPr vert="horz" wrap="square" lIns="0" tIns="207010" rIns="0" bIns="0" rtlCol="0">
            <a:spAutoFit/>
          </a:bodyPr>
          <a:lstStyle/>
          <a:p>
            <a:pPr marL="12700">
              <a:lnSpc>
                <a:spcPct val="100000"/>
              </a:lnSpc>
              <a:spcBef>
                <a:spcPts val="1630"/>
              </a:spcBef>
            </a:pPr>
            <a:r>
              <a:rPr sz="3600" spc="-125" dirty="0">
                <a:solidFill>
                  <a:srgbClr val="292959"/>
                </a:solidFill>
                <a:latin typeface="Trebuchet MS"/>
                <a:cs typeface="Trebuchet MS"/>
              </a:rPr>
              <a:t>Families</a:t>
            </a:r>
            <a:r>
              <a:rPr sz="3600" spc="-80" dirty="0">
                <a:solidFill>
                  <a:srgbClr val="292959"/>
                </a:solidFill>
                <a:latin typeface="Trebuchet MS"/>
                <a:cs typeface="Trebuchet MS"/>
              </a:rPr>
              <a:t> </a:t>
            </a:r>
            <a:r>
              <a:rPr sz="3600" dirty="0">
                <a:solidFill>
                  <a:srgbClr val="292959"/>
                </a:solidFill>
                <a:latin typeface="Trebuchet MS"/>
                <a:cs typeface="Trebuchet MS"/>
              </a:rPr>
              <a:t>can</a:t>
            </a:r>
            <a:r>
              <a:rPr sz="3600" spc="-80" dirty="0">
                <a:solidFill>
                  <a:srgbClr val="292959"/>
                </a:solidFill>
                <a:latin typeface="Trebuchet MS"/>
                <a:cs typeface="Trebuchet MS"/>
              </a:rPr>
              <a:t> </a:t>
            </a:r>
            <a:r>
              <a:rPr sz="3600" dirty="0">
                <a:solidFill>
                  <a:srgbClr val="292959"/>
                </a:solidFill>
                <a:latin typeface="Trebuchet MS"/>
                <a:cs typeface="Trebuchet MS"/>
              </a:rPr>
              <a:t>be</a:t>
            </a:r>
            <a:r>
              <a:rPr sz="3600" spc="-80" dirty="0">
                <a:solidFill>
                  <a:srgbClr val="292959"/>
                </a:solidFill>
                <a:latin typeface="Trebuchet MS"/>
                <a:cs typeface="Trebuchet MS"/>
              </a:rPr>
              <a:t> </a:t>
            </a:r>
            <a:r>
              <a:rPr sz="3600" spc="-35" dirty="0">
                <a:solidFill>
                  <a:srgbClr val="292959"/>
                </a:solidFill>
                <a:latin typeface="Trebuchet MS"/>
                <a:cs typeface="Trebuchet MS"/>
              </a:rPr>
              <a:t>horrible!</a:t>
            </a:r>
            <a:endParaRPr sz="3600">
              <a:latin typeface="Trebuchet MS"/>
              <a:cs typeface="Trebuchet MS"/>
            </a:endParaRPr>
          </a:p>
          <a:p>
            <a:pPr marL="12700" marR="241935">
              <a:lnSpc>
                <a:spcPct val="135400"/>
              </a:lnSpc>
            </a:pPr>
            <a:r>
              <a:rPr sz="3600" spc="-235" dirty="0">
                <a:solidFill>
                  <a:srgbClr val="292959"/>
                </a:solidFill>
                <a:latin typeface="Trebuchet MS"/>
                <a:cs typeface="Trebuchet MS"/>
              </a:rPr>
              <a:t>This</a:t>
            </a:r>
            <a:r>
              <a:rPr sz="3600" spc="-114" dirty="0">
                <a:solidFill>
                  <a:srgbClr val="292959"/>
                </a:solidFill>
                <a:latin typeface="Trebuchet MS"/>
                <a:cs typeface="Trebuchet MS"/>
              </a:rPr>
              <a:t> </a:t>
            </a:r>
            <a:r>
              <a:rPr sz="3600" spc="-105" dirty="0">
                <a:solidFill>
                  <a:srgbClr val="292959"/>
                </a:solidFill>
                <a:latin typeface="Trebuchet MS"/>
                <a:cs typeface="Trebuchet MS"/>
              </a:rPr>
              <a:t>module</a:t>
            </a:r>
            <a:r>
              <a:rPr sz="3600" spc="-170" dirty="0">
                <a:solidFill>
                  <a:srgbClr val="292959"/>
                </a:solidFill>
                <a:latin typeface="Trebuchet MS"/>
                <a:cs typeface="Trebuchet MS"/>
              </a:rPr>
              <a:t> </a:t>
            </a:r>
            <a:r>
              <a:rPr sz="3600" spc="-85" dirty="0">
                <a:solidFill>
                  <a:srgbClr val="292959"/>
                </a:solidFill>
                <a:latin typeface="Trebuchet MS"/>
                <a:cs typeface="Trebuchet MS"/>
              </a:rPr>
              <a:t>often</a:t>
            </a:r>
            <a:r>
              <a:rPr sz="3600" spc="-185" dirty="0">
                <a:solidFill>
                  <a:srgbClr val="292959"/>
                </a:solidFill>
                <a:latin typeface="Trebuchet MS"/>
                <a:cs typeface="Trebuchet MS"/>
              </a:rPr>
              <a:t> </a:t>
            </a:r>
            <a:r>
              <a:rPr sz="3600" spc="-20" dirty="0">
                <a:solidFill>
                  <a:srgbClr val="292959"/>
                </a:solidFill>
                <a:latin typeface="Trebuchet MS"/>
                <a:cs typeface="Trebuchet MS"/>
              </a:rPr>
              <a:t>focuses</a:t>
            </a:r>
            <a:r>
              <a:rPr sz="3600" spc="-204" dirty="0">
                <a:solidFill>
                  <a:srgbClr val="292959"/>
                </a:solidFill>
                <a:latin typeface="Trebuchet MS"/>
                <a:cs typeface="Trebuchet MS"/>
              </a:rPr>
              <a:t> </a:t>
            </a:r>
            <a:r>
              <a:rPr sz="3600" dirty="0">
                <a:solidFill>
                  <a:srgbClr val="292959"/>
                </a:solidFill>
                <a:latin typeface="Trebuchet MS"/>
                <a:cs typeface="Trebuchet MS"/>
              </a:rPr>
              <a:t>on</a:t>
            </a:r>
            <a:r>
              <a:rPr sz="3600" spc="-160" dirty="0">
                <a:solidFill>
                  <a:srgbClr val="292959"/>
                </a:solidFill>
                <a:latin typeface="Trebuchet MS"/>
                <a:cs typeface="Trebuchet MS"/>
              </a:rPr>
              <a:t> </a:t>
            </a:r>
            <a:r>
              <a:rPr sz="3600" spc="-130" dirty="0">
                <a:solidFill>
                  <a:srgbClr val="292959"/>
                </a:solidFill>
                <a:latin typeface="Trebuchet MS"/>
                <a:cs typeface="Trebuchet MS"/>
              </a:rPr>
              <a:t>the</a:t>
            </a:r>
            <a:r>
              <a:rPr sz="3600" spc="-145" dirty="0">
                <a:solidFill>
                  <a:srgbClr val="292959"/>
                </a:solidFill>
                <a:latin typeface="Trebuchet MS"/>
                <a:cs typeface="Trebuchet MS"/>
              </a:rPr>
              <a:t> </a:t>
            </a:r>
            <a:r>
              <a:rPr sz="3600" spc="-120" dirty="0">
                <a:solidFill>
                  <a:srgbClr val="292959"/>
                </a:solidFill>
                <a:latin typeface="Trebuchet MS"/>
                <a:cs typeface="Trebuchet MS"/>
              </a:rPr>
              <a:t>worst</a:t>
            </a:r>
            <a:r>
              <a:rPr sz="3600" spc="-150" dirty="0">
                <a:solidFill>
                  <a:srgbClr val="292959"/>
                </a:solidFill>
                <a:latin typeface="Trebuchet MS"/>
                <a:cs typeface="Trebuchet MS"/>
              </a:rPr>
              <a:t> </a:t>
            </a:r>
            <a:r>
              <a:rPr sz="3600" spc="-65" dirty="0">
                <a:solidFill>
                  <a:srgbClr val="292959"/>
                </a:solidFill>
                <a:latin typeface="Trebuchet MS"/>
                <a:cs typeface="Trebuchet MS"/>
              </a:rPr>
              <a:t>parts</a:t>
            </a:r>
            <a:r>
              <a:rPr sz="3600" spc="-160" dirty="0">
                <a:solidFill>
                  <a:srgbClr val="292959"/>
                </a:solidFill>
                <a:latin typeface="Trebuchet MS"/>
                <a:cs typeface="Trebuchet MS"/>
              </a:rPr>
              <a:t> </a:t>
            </a:r>
            <a:r>
              <a:rPr sz="3600" spc="-25" dirty="0">
                <a:solidFill>
                  <a:srgbClr val="292959"/>
                </a:solidFill>
                <a:latin typeface="Trebuchet MS"/>
                <a:cs typeface="Trebuchet MS"/>
              </a:rPr>
              <a:t>of </a:t>
            </a:r>
            <a:r>
              <a:rPr sz="3600" spc="-165" dirty="0">
                <a:solidFill>
                  <a:srgbClr val="292959"/>
                </a:solidFill>
                <a:latin typeface="Trebuchet MS"/>
                <a:cs typeface="Trebuchet MS"/>
              </a:rPr>
              <a:t>family</a:t>
            </a:r>
            <a:r>
              <a:rPr sz="3600" spc="-105" dirty="0">
                <a:solidFill>
                  <a:srgbClr val="292959"/>
                </a:solidFill>
                <a:latin typeface="Trebuchet MS"/>
                <a:cs typeface="Trebuchet MS"/>
              </a:rPr>
              <a:t> </a:t>
            </a:r>
            <a:r>
              <a:rPr sz="3600" spc="-20" dirty="0">
                <a:solidFill>
                  <a:srgbClr val="292959"/>
                </a:solidFill>
                <a:latin typeface="Trebuchet MS"/>
                <a:cs typeface="Trebuchet MS"/>
              </a:rPr>
              <a:t>life</a:t>
            </a:r>
            <a:endParaRPr sz="3600">
              <a:latin typeface="Trebuchet MS"/>
              <a:cs typeface="Trebuchet MS"/>
            </a:endParaRPr>
          </a:p>
          <a:p>
            <a:pPr marL="12700" marR="439420">
              <a:lnSpc>
                <a:spcPct val="135400"/>
              </a:lnSpc>
            </a:pPr>
            <a:r>
              <a:rPr sz="3600" dirty="0">
                <a:solidFill>
                  <a:srgbClr val="292959"/>
                </a:solidFill>
                <a:latin typeface="Trebuchet MS"/>
                <a:cs typeface="Trebuchet MS"/>
              </a:rPr>
              <a:t>Some</a:t>
            </a:r>
            <a:r>
              <a:rPr sz="3600" spc="-155" dirty="0">
                <a:solidFill>
                  <a:srgbClr val="292959"/>
                </a:solidFill>
                <a:latin typeface="Trebuchet MS"/>
                <a:cs typeface="Trebuchet MS"/>
              </a:rPr>
              <a:t> </a:t>
            </a:r>
            <a:r>
              <a:rPr sz="3600" dirty="0">
                <a:solidFill>
                  <a:srgbClr val="292959"/>
                </a:solidFill>
                <a:latin typeface="Trebuchet MS"/>
                <a:cs typeface="Trebuchet MS"/>
              </a:rPr>
              <a:t>of</a:t>
            </a:r>
            <a:r>
              <a:rPr sz="3600" spc="-155" dirty="0">
                <a:solidFill>
                  <a:srgbClr val="292959"/>
                </a:solidFill>
                <a:latin typeface="Trebuchet MS"/>
                <a:cs typeface="Trebuchet MS"/>
              </a:rPr>
              <a:t> </a:t>
            </a:r>
            <a:r>
              <a:rPr sz="3600" spc="-105" dirty="0">
                <a:solidFill>
                  <a:srgbClr val="292959"/>
                </a:solidFill>
                <a:latin typeface="Trebuchet MS"/>
                <a:cs typeface="Trebuchet MS"/>
              </a:rPr>
              <a:t>you</a:t>
            </a:r>
            <a:r>
              <a:rPr sz="3600" spc="-150" dirty="0">
                <a:solidFill>
                  <a:srgbClr val="292959"/>
                </a:solidFill>
                <a:latin typeface="Trebuchet MS"/>
                <a:cs typeface="Trebuchet MS"/>
              </a:rPr>
              <a:t> </a:t>
            </a:r>
            <a:r>
              <a:rPr sz="3600" spc="-114" dirty="0">
                <a:solidFill>
                  <a:srgbClr val="292959"/>
                </a:solidFill>
                <a:latin typeface="Trebuchet MS"/>
                <a:cs typeface="Trebuchet MS"/>
              </a:rPr>
              <a:t>may</a:t>
            </a:r>
            <a:r>
              <a:rPr sz="3600" spc="-155" dirty="0">
                <a:solidFill>
                  <a:srgbClr val="292959"/>
                </a:solidFill>
                <a:latin typeface="Trebuchet MS"/>
                <a:cs typeface="Trebuchet MS"/>
              </a:rPr>
              <a:t> </a:t>
            </a:r>
            <a:r>
              <a:rPr sz="3600" spc="-45" dirty="0">
                <a:solidFill>
                  <a:srgbClr val="292959"/>
                </a:solidFill>
                <a:latin typeface="Trebuchet MS"/>
                <a:cs typeface="Trebuchet MS"/>
              </a:rPr>
              <a:t>have</a:t>
            </a:r>
            <a:r>
              <a:rPr sz="3600" spc="-150" dirty="0">
                <a:solidFill>
                  <a:srgbClr val="292959"/>
                </a:solidFill>
                <a:latin typeface="Trebuchet MS"/>
                <a:cs typeface="Trebuchet MS"/>
              </a:rPr>
              <a:t> </a:t>
            </a:r>
            <a:r>
              <a:rPr sz="3600" spc="-60" dirty="0">
                <a:solidFill>
                  <a:srgbClr val="292959"/>
                </a:solidFill>
                <a:latin typeface="Trebuchet MS"/>
                <a:cs typeface="Trebuchet MS"/>
              </a:rPr>
              <a:t>personal</a:t>
            </a:r>
            <a:r>
              <a:rPr sz="3600" spc="-155" dirty="0">
                <a:solidFill>
                  <a:srgbClr val="292959"/>
                </a:solidFill>
                <a:latin typeface="Trebuchet MS"/>
                <a:cs typeface="Trebuchet MS"/>
              </a:rPr>
              <a:t> </a:t>
            </a:r>
            <a:r>
              <a:rPr sz="3600" spc="-85" dirty="0">
                <a:solidFill>
                  <a:srgbClr val="292959"/>
                </a:solidFill>
                <a:latin typeface="Trebuchet MS"/>
                <a:cs typeface="Trebuchet MS"/>
              </a:rPr>
              <a:t>experience</a:t>
            </a:r>
            <a:r>
              <a:rPr sz="3600" spc="-150" dirty="0">
                <a:solidFill>
                  <a:srgbClr val="292959"/>
                </a:solidFill>
                <a:latin typeface="Trebuchet MS"/>
                <a:cs typeface="Trebuchet MS"/>
              </a:rPr>
              <a:t> </a:t>
            </a:r>
            <a:r>
              <a:rPr sz="3600" spc="-25" dirty="0">
                <a:solidFill>
                  <a:srgbClr val="292959"/>
                </a:solidFill>
                <a:latin typeface="Trebuchet MS"/>
                <a:cs typeface="Trebuchet MS"/>
              </a:rPr>
              <a:t>of </a:t>
            </a:r>
            <a:r>
              <a:rPr sz="3600" spc="-10" dirty="0">
                <a:solidFill>
                  <a:srgbClr val="292959"/>
                </a:solidFill>
                <a:latin typeface="Trebuchet MS"/>
                <a:cs typeface="Trebuchet MS"/>
              </a:rPr>
              <a:t>these</a:t>
            </a:r>
            <a:endParaRPr sz="3600">
              <a:latin typeface="Trebuchet MS"/>
              <a:cs typeface="Trebuchet MS"/>
            </a:endParaRPr>
          </a:p>
          <a:p>
            <a:pPr marL="12700" marR="5080">
              <a:lnSpc>
                <a:spcPct val="135400"/>
              </a:lnSpc>
            </a:pPr>
            <a:r>
              <a:rPr sz="3600" spc="-170" dirty="0">
                <a:solidFill>
                  <a:srgbClr val="292959"/>
                </a:solidFill>
                <a:latin typeface="Trebuchet MS"/>
                <a:cs typeface="Trebuchet MS"/>
              </a:rPr>
              <a:t>If</a:t>
            </a:r>
            <a:r>
              <a:rPr sz="3600" spc="-114" dirty="0">
                <a:solidFill>
                  <a:srgbClr val="292959"/>
                </a:solidFill>
                <a:latin typeface="Trebuchet MS"/>
                <a:cs typeface="Trebuchet MS"/>
              </a:rPr>
              <a:t> </a:t>
            </a:r>
            <a:r>
              <a:rPr sz="3600" spc="-45" dirty="0">
                <a:solidFill>
                  <a:srgbClr val="292959"/>
                </a:solidFill>
                <a:latin typeface="Trebuchet MS"/>
                <a:cs typeface="Trebuchet MS"/>
              </a:rPr>
              <a:t>anyone</a:t>
            </a:r>
            <a:r>
              <a:rPr sz="3600" spc="-190" dirty="0">
                <a:solidFill>
                  <a:srgbClr val="292959"/>
                </a:solidFill>
                <a:latin typeface="Trebuchet MS"/>
                <a:cs typeface="Trebuchet MS"/>
              </a:rPr>
              <a:t> </a:t>
            </a:r>
            <a:r>
              <a:rPr sz="3600" spc="-45" dirty="0">
                <a:solidFill>
                  <a:srgbClr val="292959"/>
                </a:solidFill>
                <a:latin typeface="Trebuchet MS"/>
                <a:cs typeface="Trebuchet MS"/>
              </a:rPr>
              <a:t>discloses</a:t>
            </a:r>
            <a:r>
              <a:rPr sz="3600" spc="-150" dirty="0">
                <a:solidFill>
                  <a:srgbClr val="292959"/>
                </a:solidFill>
                <a:latin typeface="Trebuchet MS"/>
                <a:cs typeface="Trebuchet MS"/>
              </a:rPr>
              <a:t> </a:t>
            </a:r>
            <a:r>
              <a:rPr sz="3600" spc="-60" dirty="0">
                <a:solidFill>
                  <a:srgbClr val="292959"/>
                </a:solidFill>
                <a:latin typeface="Trebuchet MS"/>
                <a:cs typeface="Trebuchet MS"/>
              </a:rPr>
              <a:t>personal</a:t>
            </a:r>
            <a:r>
              <a:rPr sz="3600" spc="-150" dirty="0">
                <a:solidFill>
                  <a:srgbClr val="292959"/>
                </a:solidFill>
                <a:latin typeface="Trebuchet MS"/>
                <a:cs typeface="Trebuchet MS"/>
              </a:rPr>
              <a:t> </a:t>
            </a:r>
            <a:r>
              <a:rPr sz="3600" spc="-120" dirty="0">
                <a:solidFill>
                  <a:srgbClr val="292959"/>
                </a:solidFill>
                <a:latin typeface="Trebuchet MS"/>
                <a:cs typeface="Trebuchet MS"/>
              </a:rPr>
              <a:t>experiences,</a:t>
            </a:r>
            <a:r>
              <a:rPr sz="3600" spc="-155" dirty="0">
                <a:solidFill>
                  <a:srgbClr val="292959"/>
                </a:solidFill>
                <a:latin typeface="Trebuchet MS"/>
                <a:cs typeface="Trebuchet MS"/>
              </a:rPr>
              <a:t> </a:t>
            </a:r>
            <a:r>
              <a:rPr sz="3600" spc="-10" dirty="0">
                <a:solidFill>
                  <a:srgbClr val="292959"/>
                </a:solidFill>
                <a:latin typeface="Trebuchet MS"/>
                <a:cs typeface="Trebuchet MS"/>
              </a:rPr>
              <a:t>please </a:t>
            </a:r>
            <a:r>
              <a:rPr sz="3600" dirty="0">
                <a:solidFill>
                  <a:srgbClr val="292959"/>
                </a:solidFill>
                <a:latin typeface="Trebuchet MS"/>
                <a:cs typeface="Trebuchet MS"/>
              </a:rPr>
              <a:t>be</a:t>
            </a:r>
            <a:r>
              <a:rPr sz="3600" spc="-100" dirty="0">
                <a:solidFill>
                  <a:srgbClr val="292959"/>
                </a:solidFill>
                <a:latin typeface="Trebuchet MS"/>
                <a:cs typeface="Trebuchet MS"/>
              </a:rPr>
              <a:t> </a:t>
            </a:r>
            <a:r>
              <a:rPr sz="3600" spc="-10" dirty="0">
                <a:solidFill>
                  <a:srgbClr val="292959"/>
                </a:solidFill>
                <a:latin typeface="Trebuchet MS"/>
                <a:cs typeface="Trebuchet MS"/>
              </a:rPr>
              <a:t>respectful</a:t>
            </a:r>
            <a:endParaRPr sz="3600">
              <a:latin typeface="Trebuchet MS"/>
              <a:cs typeface="Trebuchet MS"/>
            </a:endParaRPr>
          </a:p>
          <a:p>
            <a:pPr marL="12700">
              <a:lnSpc>
                <a:spcPct val="100000"/>
              </a:lnSpc>
              <a:spcBef>
                <a:spcPts val="1530"/>
              </a:spcBef>
            </a:pPr>
            <a:r>
              <a:rPr sz="3600" spc="-160" dirty="0">
                <a:solidFill>
                  <a:srgbClr val="292959"/>
                </a:solidFill>
                <a:latin typeface="Trebuchet MS"/>
                <a:cs typeface="Trebuchet MS"/>
              </a:rPr>
              <a:t>Look</a:t>
            </a:r>
            <a:r>
              <a:rPr sz="3600" spc="-110" dirty="0">
                <a:solidFill>
                  <a:srgbClr val="292959"/>
                </a:solidFill>
                <a:latin typeface="Trebuchet MS"/>
                <a:cs typeface="Trebuchet MS"/>
              </a:rPr>
              <a:t> </a:t>
            </a:r>
            <a:r>
              <a:rPr sz="3600" spc="-95" dirty="0">
                <a:solidFill>
                  <a:srgbClr val="292959"/>
                </a:solidFill>
                <a:latin typeface="Trebuchet MS"/>
                <a:cs typeface="Trebuchet MS"/>
              </a:rPr>
              <a:t>after</a:t>
            </a:r>
            <a:r>
              <a:rPr sz="3600" spc="-110" dirty="0">
                <a:solidFill>
                  <a:srgbClr val="292959"/>
                </a:solidFill>
                <a:latin typeface="Trebuchet MS"/>
                <a:cs typeface="Trebuchet MS"/>
              </a:rPr>
              <a:t> </a:t>
            </a:r>
            <a:r>
              <a:rPr sz="3600" spc="-140" dirty="0">
                <a:solidFill>
                  <a:srgbClr val="292959"/>
                </a:solidFill>
                <a:latin typeface="Trebuchet MS"/>
                <a:cs typeface="Trebuchet MS"/>
              </a:rPr>
              <a:t>yourself</a:t>
            </a:r>
            <a:r>
              <a:rPr sz="3600" spc="-105" dirty="0">
                <a:solidFill>
                  <a:srgbClr val="292959"/>
                </a:solidFill>
                <a:latin typeface="Trebuchet MS"/>
                <a:cs typeface="Trebuchet MS"/>
              </a:rPr>
              <a:t> </a:t>
            </a:r>
            <a:r>
              <a:rPr sz="3600" dirty="0">
                <a:solidFill>
                  <a:srgbClr val="292959"/>
                </a:solidFill>
                <a:latin typeface="Trebuchet MS"/>
                <a:cs typeface="Trebuchet MS"/>
              </a:rPr>
              <a:t>and</a:t>
            </a:r>
            <a:r>
              <a:rPr sz="3600" spc="-110" dirty="0">
                <a:solidFill>
                  <a:srgbClr val="292959"/>
                </a:solidFill>
                <a:latin typeface="Trebuchet MS"/>
                <a:cs typeface="Trebuchet MS"/>
              </a:rPr>
              <a:t> </a:t>
            </a:r>
            <a:r>
              <a:rPr sz="3600" spc="-10" dirty="0">
                <a:solidFill>
                  <a:srgbClr val="292959"/>
                </a:solidFill>
                <a:latin typeface="Trebuchet MS"/>
                <a:cs typeface="Trebuchet MS"/>
              </a:rPr>
              <a:t>others</a:t>
            </a:r>
            <a:endParaRPr sz="3600">
              <a:latin typeface="Trebuchet MS"/>
              <a:cs typeface="Trebuchet MS"/>
            </a:endParaRPr>
          </a:p>
          <a:p>
            <a:pPr marL="12700" marR="336550">
              <a:lnSpc>
                <a:spcPct val="135400"/>
              </a:lnSpc>
            </a:pPr>
            <a:r>
              <a:rPr sz="3600" dirty="0">
                <a:solidFill>
                  <a:srgbClr val="292959"/>
                </a:solidFill>
                <a:latin typeface="Trebuchet MS"/>
                <a:cs typeface="Trebuchet MS"/>
              </a:rPr>
              <a:t>Step</a:t>
            </a:r>
            <a:r>
              <a:rPr sz="3600" spc="-225" dirty="0">
                <a:solidFill>
                  <a:srgbClr val="292959"/>
                </a:solidFill>
                <a:latin typeface="Trebuchet MS"/>
                <a:cs typeface="Trebuchet MS"/>
              </a:rPr>
              <a:t> </a:t>
            </a:r>
            <a:r>
              <a:rPr sz="3600" dirty="0">
                <a:solidFill>
                  <a:srgbClr val="292959"/>
                </a:solidFill>
                <a:latin typeface="Trebuchet MS"/>
                <a:cs typeface="Trebuchet MS"/>
              </a:rPr>
              <a:t>away</a:t>
            </a:r>
            <a:r>
              <a:rPr sz="3600" spc="-155" dirty="0">
                <a:solidFill>
                  <a:srgbClr val="292959"/>
                </a:solidFill>
                <a:latin typeface="Trebuchet MS"/>
                <a:cs typeface="Trebuchet MS"/>
              </a:rPr>
              <a:t> </a:t>
            </a:r>
            <a:r>
              <a:rPr sz="3600" spc="-170" dirty="0">
                <a:solidFill>
                  <a:srgbClr val="292959"/>
                </a:solidFill>
                <a:latin typeface="Trebuchet MS"/>
                <a:cs typeface="Trebuchet MS"/>
              </a:rPr>
              <a:t>from</a:t>
            </a:r>
            <a:r>
              <a:rPr sz="3600" spc="-114" dirty="0">
                <a:solidFill>
                  <a:srgbClr val="292959"/>
                </a:solidFill>
                <a:latin typeface="Trebuchet MS"/>
                <a:cs typeface="Trebuchet MS"/>
              </a:rPr>
              <a:t> </a:t>
            </a:r>
            <a:r>
              <a:rPr sz="3600" dirty="0">
                <a:solidFill>
                  <a:srgbClr val="292959"/>
                </a:solidFill>
                <a:latin typeface="Trebuchet MS"/>
                <a:cs typeface="Trebuchet MS"/>
              </a:rPr>
              <a:t>class</a:t>
            </a:r>
            <a:r>
              <a:rPr sz="3600" spc="-155" dirty="0">
                <a:solidFill>
                  <a:srgbClr val="292959"/>
                </a:solidFill>
                <a:latin typeface="Trebuchet MS"/>
                <a:cs typeface="Trebuchet MS"/>
              </a:rPr>
              <a:t> </a:t>
            </a:r>
            <a:r>
              <a:rPr sz="3600" spc="145" dirty="0">
                <a:solidFill>
                  <a:srgbClr val="292959"/>
                </a:solidFill>
                <a:latin typeface="Trebuchet MS"/>
                <a:cs typeface="Trebuchet MS"/>
              </a:rPr>
              <a:t>-</a:t>
            </a:r>
            <a:r>
              <a:rPr sz="3600" spc="-155" dirty="0">
                <a:solidFill>
                  <a:srgbClr val="292959"/>
                </a:solidFill>
                <a:latin typeface="Trebuchet MS"/>
                <a:cs typeface="Trebuchet MS"/>
              </a:rPr>
              <a:t> </a:t>
            </a:r>
            <a:r>
              <a:rPr sz="3600" spc="-100" dirty="0">
                <a:solidFill>
                  <a:srgbClr val="292959"/>
                </a:solidFill>
                <a:latin typeface="Trebuchet MS"/>
                <a:cs typeface="Trebuchet MS"/>
              </a:rPr>
              <a:t>but</a:t>
            </a:r>
            <a:r>
              <a:rPr sz="3600" spc="-155" dirty="0">
                <a:solidFill>
                  <a:srgbClr val="292959"/>
                </a:solidFill>
                <a:latin typeface="Trebuchet MS"/>
                <a:cs typeface="Trebuchet MS"/>
              </a:rPr>
              <a:t> </a:t>
            </a:r>
            <a:r>
              <a:rPr sz="3600" spc="-10" dirty="0">
                <a:solidFill>
                  <a:srgbClr val="292959"/>
                </a:solidFill>
                <a:latin typeface="Trebuchet MS"/>
                <a:cs typeface="Trebuchet MS"/>
              </a:rPr>
              <a:t>speak</a:t>
            </a:r>
            <a:r>
              <a:rPr sz="3600" spc="-155" dirty="0">
                <a:solidFill>
                  <a:srgbClr val="292959"/>
                </a:solidFill>
                <a:latin typeface="Trebuchet MS"/>
                <a:cs typeface="Trebuchet MS"/>
              </a:rPr>
              <a:t> </a:t>
            </a:r>
            <a:r>
              <a:rPr sz="3600" spc="-55" dirty="0">
                <a:solidFill>
                  <a:srgbClr val="292959"/>
                </a:solidFill>
                <a:latin typeface="Trebuchet MS"/>
                <a:cs typeface="Trebuchet MS"/>
              </a:rPr>
              <a:t>to</a:t>
            </a:r>
            <a:r>
              <a:rPr sz="3600" spc="-155" dirty="0">
                <a:solidFill>
                  <a:srgbClr val="292959"/>
                </a:solidFill>
                <a:latin typeface="Trebuchet MS"/>
                <a:cs typeface="Trebuchet MS"/>
              </a:rPr>
              <a:t> </a:t>
            </a:r>
            <a:r>
              <a:rPr sz="3600" spc="-145" dirty="0">
                <a:solidFill>
                  <a:srgbClr val="292959"/>
                </a:solidFill>
                <a:latin typeface="Trebuchet MS"/>
                <a:cs typeface="Trebuchet MS"/>
              </a:rPr>
              <a:t>me</a:t>
            </a:r>
            <a:r>
              <a:rPr sz="3600" spc="-130" dirty="0">
                <a:solidFill>
                  <a:srgbClr val="292959"/>
                </a:solidFill>
                <a:latin typeface="Trebuchet MS"/>
                <a:cs typeface="Trebuchet MS"/>
              </a:rPr>
              <a:t> </a:t>
            </a:r>
            <a:r>
              <a:rPr sz="3600" spc="-105" dirty="0">
                <a:solidFill>
                  <a:srgbClr val="292959"/>
                </a:solidFill>
                <a:latin typeface="Trebuchet MS"/>
                <a:cs typeface="Trebuchet MS"/>
              </a:rPr>
              <a:t>or</a:t>
            </a:r>
            <a:r>
              <a:rPr sz="3600" spc="-155" dirty="0">
                <a:solidFill>
                  <a:srgbClr val="292959"/>
                </a:solidFill>
                <a:latin typeface="Trebuchet MS"/>
                <a:cs typeface="Trebuchet MS"/>
              </a:rPr>
              <a:t> </a:t>
            </a:r>
            <a:r>
              <a:rPr sz="3600" spc="-25" dirty="0">
                <a:solidFill>
                  <a:srgbClr val="292959"/>
                </a:solidFill>
                <a:latin typeface="Trebuchet MS"/>
                <a:cs typeface="Trebuchet MS"/>
              </a:rPr>
              <a:t>one </a:t>
            </a:r>
            <a:r>
              <a:rPr sz="3600" dirty="0">
                <a:solidFill>
                  <a:srgbClr val="292959"/>
                </a:solidFill>
                <a:latin typeface="Trebuchet MS"/>
                <a:cs typeface="Trebuchet MS"/>
              </a:rPr>
              <a:t>of</a:t>
            </a:r>
            <a:r>
              <a:rPr sz="3600" spc="-229" dirty="0">
                <a:solidFill>
                  <a:srgbClr val="292959"/>
                </a:solidFill>
                <a:latin typeface="Trebuchet MS"/>
                <a:cs typeface="Trebuchet MS"/>
              </a:rPr>
              <a:t> </a:t>
            </a:r>
            <a:r>
              <a:rPr sz="3600" spc="-265" dirty="0">
                <a:solidFill>
                  <a:srgbClr val="292959"/>
                </a:solidFill>
                <a:latin typeface="Trebuchet MS"/>
                <a:cs typeface="Trebuchet MS"/>
              </a:rPr>
              <a:t>my</a:t>
            </a:r>
            <a:r>
              <a:rPr sz="3600" spc="-114" dirty="0">
                <a:solidFill>
                  <a:srgbClr val="292959"/>
                </a:solidFill>
                <a:latin typeface="Trebuchet MS"/>
                <a:cs typeface="Trebuchet MS"/>
              </a:rPr>
              <a:t> </a:t>
            </a:r>
            <a:r>
              <a:rPr sz="3600" spc="-20" dirty="0">
                <a:solidFill>
                  <a:srgbClr val="292959"/>
                </a:solidFill>
                <a:latin typeface="Trebuchet MS"/>
                <a:cs typeface="Trebuchet MS"/>
              </a:rPr>
              <a:t>colleagues</a:t>
            </a:r>
            <a:r>
              <a:rPr sz="3600" spc="-170" dirty="0">
                <a:solidFill>
                  <a:srgbClr val="292959"/>
                </a:solidFill>
                <a:latin typeface="Trebuchet MS"/>
                <a:cs typeface="Trebuchet MS"/>
              </a:rPr>
              <a:t> </a:t>
            </a:r>
            <a:r>
              <a:rPr sz="3600" spc="-55" dirty="0">
                <a:solidFill>
                  <a:srgbClr val="292959"/>
                </a:solidFill>
                <a:latin typeface="Trebuchet MS"/>
                <a:cs typeface="Trebuchet MS"/>
              </a:rPr>
              <a:t>before</a:t>
            </a:r>
            <a:r>
              <a:rPr sz="3600" spc="-170" dirty="0">
                <a:solidFill>
                  <a:srgbClr val="292959"/>
                </a:solidFill>
                <a:latin typeface="Trebuchet MS"/>
                <a:cs typeface="Trebuchet MS"/>
              </a:rPr>
              <a:t> </a:t>
            </a:r>
            <a:r>
              <a:rPr sz="3600" spc="-105" dirty="0">
                <a:solidFill>
                  <a:srgbClr val="292959"/>
                </a:solidFill>
                <a:latin typeface="Trebuchet MS"/>
                <a:cs typeface="Trebuchet MS"/>
              </a:rPr>
              <a:t>you</a:t>
            </a:r>
            <a:r>
              <a:rPr sz="3600" spc="-170" dirty="0">
                <a:solidFill>
                  <a:srgbClr val="292959"/>
                </a:solidFill>
                <a:latin typeface="Trebuchet MS"/>
                <a:cs typeface="Trebuchet MS"/>
              </a:rPr>
              <a:t> </a:t>
            </a:r>
            <a:r>
              <a:rPr sz="3600" spc="-70" dirty="0">
                <a:solidFill>
                  <a:srgbClr val="292959"/>
                </a:solidFill>
                <a:latin typeface="Trebuchet MS"/>
                <a:cs typeface="Trebuchet MS"/>
              </a:rPr>
              <a:t>leave</a:t>
            </a:r>
            <a:r>
              <a:rPr sz="3600" spc="-170" dirty="0">
                <a:solidFill>
                  <a:srgbClr val="292959"/>
                </a:solidFill>
                <a:latin typeface="Trebuchet MS"/>
                <a:cs typeface="Trebuchet MS"/>
              </a:rPr>
              <a:t> </a:t>
            </a:r>
            <a:r>
              <a:rPr sz="3600" spc="-10" dirty="0">
                <a:solidFill>
                  <a:srgbClr val="292959"/>
                </a:solidFill>
                <a:latin typeface="Trebuchet MS"/>
                <a:cs typeface="Trebuchet MS"/>
              </a:rPr>
              <a:t>campus</a:t>
            </a:r>
            <a:endParaRPr sz="3600">
              <a:latin typeface="Trebuchet MS"/>
              <a:cs typeface="Trebuchet MS"/>
            </a:endParaRPr>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grpSp>
        <p:nvGrpSpPr>
          <p:cNvPr id="12" name="object 12"/>
          <p:cNvGrpSpPr/>
          <p:nvPr/>
        </p:nvGrpSpPr>
        <p:grpSpPr>
          <a:xfrm>
            <a:off x="11506197" y="2088685"/>
            <a:ext cx="6867525" cy="8198484"/>
            <a:chOff x="11506197" y="2088685"/>
            <a:chExt cx="6867525" cy="8198484"/>
          </a:xfrm>
        </p:grpSpPr>
        <p:sp>
          <p:nvSpPr>
            <p:cNvPr id="13" name="object 1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4" name="object 14"/>
            <p:cNvSpPr/>
            <p:nvPr/>
          </p:nvSpPr>
          <p:spPr>
            <a:xfrm>
              <a:off x="11589832" y="2171666"/>
              <a:ext cx="6698615" cy="7556500"/>
            </a:xfrm>
            <a:custGeom>
              <a:avLst/>
              <a:gdLst/>
              <a:ahLst/>
              <a:cxnLst/>
              <a:rect l="l" t="t" r="r" b="b"/>
              <a:pathLst>
                <a:path w="6698615" h="7556500">
                  <a:moveTo>
                    <a:pt x="3349081" y="0"/>
                  </a:moveTo>
                  <a:lnTo>
                    <a:pt x="6698162" y="433982"/>
                  </a:lnTo>
                  <a:lnTo>
                    <a:pt x="6698162" y="7556037"/>
                  </a:lnTo>
                  <a:lnTo>
                    <a:pt x="0" y="7556037"/>
                  </a:lnTo>
                  <a:lnTo>
                    <a:pt x="0" y="433982"/>
                  </a:lnTo>
                  <a:lnTo>
                    <a:pt x="3349081" y="0"/>
                  </a:lnTo>
                  <a:close/>
                </a:path>
              </a:pathLst>
            </a:custGeom>
            <a:solidFill>
              <a:srgbClr val="E65385"/>
            </a:solidFill>
          </p:spPr>
          <p:txBody>
            <a:bodyPr wrap="square" lIns="0" tIns="0" rIns="0" bIns="0" rtlCol="0"/>
            <a:lstStyle/>
            <a:p>
              <a:endParaRPr/>
            </a:p>
          </p:txBody>
        </p:sp>
        <p:sp>
          <p:nvSpPr>
            <p:cNvPr id="15" name="object 15"/>
            <p:cNvSpPr/>
            <p:nvPr/>
          </p:nvSpPr>
          <p:spPr>
            <a:xfrm>
              <a:off x="11591922" y="2174410"/>
              <a:ext cx="6696075" cy="7553325"/>
            </a:xfrm>
            <a:custGeom>
              <a:avLst/>
              <a:gdLst/>
              <a:ahLst/>
              <a:cxnLst/>
              <a:rect l="l" t="t" r="r" b="b"/>
              <a:pathLst>
                <a:path w="6696075" h="7553325">
                  <a:moveTo>
                    <a:pt x="4" y="431000"/>
                  </a:moveTo>
                  <a:lnTo>
                    <a:pt x="3326066" y="0"/>
                  </a:lnTo>
                </a:path>
                <a:path w="6696075" h="7553325">
                  <a:moveTo>
                    <a:pt x="3367921" y="0"/>
                  </a:moveTo>
                  <a:lnTo>
                    <a:pt x="6696075" y="431268"/>
                  </a:lnTo>
                  <a:lnTo>
                    <a:pt x="6696061" y="7553292"/>
                  </a:lnTo>
                  <a:lnTo>
                    <a:pt x="0" y="7553292"/>
                  </a:lnTo>
                </a:path>
              </a:pathLst>
            </a:custGeom>
            <a:ln w="171450">
              <a:solidFill>
                <a:srgbClr val="FED307"/>
              </a:solidFill>
            </a:ln>
          </p:spPr>
          <p:txBody>
            <a:bodyPr wrap="square" lIns="0" tIns="0" rIns="0" bIns="0" rtlCol="0"/>
            <a:lstStyle/>
            <a:p>
              <a:endParaRPr/>
            </a:p>
          </p:txBody>
        </p:sp>
      </p:grpSp>
      <p:sp>
        <p:nvSpPr>
          <p:cNvPr id="16" name="object 16"/>
          <p:cNvSpPr txBox="1"/>
          <p:nvPr/>
        </p:nvSpPr>
        <p:spPr>
          <a:xfrm>
            <a:off x="11672645" y="4129890"/>
            <a:ext cx="6559550" cy="5130800"/>
          </a:xfrm>
          <a:prstGeom prst="rect">
            <a:avLst/>
          </a:prstGeom>
        </p:spPr>
        <p:txBody>
          <a:bodyPr vert="horz" wrap="square" lIns="0" tIns="12065" rIns="0" bIns="0" rtlCol="0">
            <a:spAutoFit/>
          </a:bodyPr>
          <a:lstStyle/>
          <a:p>
            <a:pPr marL="542290" marR="534670" algn="ctr">
              <a:lnSpc>
                <a:spcPct val="123200"/>
              </a:lnSpc>
              <a:spcBef>
                <a:spcPts val="95"/>
              </a:spcBef>
            </a:pPr>
            <a:r>
              <a:rPr sz="3400" dirty="0">
                <a:solidFill>
                  <a:srgbClr val="FFFFFF"/>
                </a:solidFill>
                <a:latin typeface="Trebuchet MS"/>
                <a:cs typeface="Trebuchet MS"/>
              </a:rPr>
              <a:t>Check</a:t>
            </a:r>
            <a:r>
              <a:rPr sz="3400" spc="-85" dirty="0">
                <a:solidFill>
                  <a:srgbClr val="FFFFFF"/>
                </a:solidFill>
                <a:latin typeface="Trebuchet MS"/>
                <a:cs typeface="Trebuchet MS"/>
              </a:rPr>
              <a:t> </a:t>
            </a:r>
            <a:r>
              <a:rPr sz="3400" spc="-185" dirty="0">
                <a:solidFill>
                  <a:srgbClr val="FFFFFF"/>
                </a:solidFill>
                <a:latin typeface="Trebuchet MS"/>
                <a:cs typeface="Trebuchet MS"/>
              </a:rPr>
              <a:t>in</a:t>
            </a:r>
            <a:r>
              <a:rPr sz="3400" spc="-80" dirty="0">
                <a:solidFill>
                  <a:srgbClr val="FFFFFF"/>
                </a:solidFill>
                <a:latin typeface="Trebuchet MS"/>
                <a:cs typeface="Trebuchet MS"/>
              </a:rPr>
              <a:t> </a:t>
            </a:r>
            <a:r>
              <a:rPr sz="3400" spc="-175" dirty="0">
                <a:solidFill>
                  <a:srgbClr val="FFFFFF"/>
                </a:solidFill>
                <a:latin typeface="Trebuchet MS"/>
                <a:cs typeface="Trebuchet MS"/>
              </a:rPr>
              <a:t>with</a:t>
            </a:r>
            <a:r>
              <a:rPr sz="3400" spc="-80" dirty="0">
                <a:solidFill>
                  <a:srgbClr val="FFFFFF"/>
                </a:solidFill>
                <a:latin typeface="Trebuchet MS"/>
                <a:cs typeface="Trebuchet MS"/>
              </a:rPr>
              <a:t> </a:t>
            </a:r>
            <a:r>
              <a:rPr sz="3400" spc="-135" dirty="0">
                <a:solidFill>
                  <a:srgbClr val="FFFFFF"/>
                </a:solidFill>
                <a:latin typeface="Trebuchet MS"/>
                <a:cs typeface="Trebuchet MS"/>
              </a:rPr>
              <a:t>yourself</a:t>
            </a:r>
            <a:r>
              <a:rPr sz="3400" spc="-80" dirty="0">
                <a:solidFill>
                  <a:srgbClr val="FFFFFF"/>
                </a:solidFill>
                <a:latin typeface="Trebuchet MS"/>
                <a:cs typeface="Trebuchet MS"/>
              </a:rPr>
              <a:t> </a:t>
            </a:r>
            <a:r>
              <a:rPr sz="3400" spc="-50" dirty="0">
                <a:solidFill>
                  <a:srgbClr val="FFFFFF"/>
                </a:solidFill>
                <a:latin typeface="Trebuchet MS"/>
                <a:cs typeface="Trebuchet MS"/>
              </a:rPr>
              <a:t>regular </a:t>
            </a:r>
            <a:r>
              <a:rPr sz="3400" spc="-165" dirty="0">
                <a:solidFill>
                  <a:srgbClr val="FFFFFF"/>
                </a:solidFill>
                <a:latin typeface="Trebuchet MS"/>
                <a:cs typeface="Trebuchet MS"/>
              </a:rPr>
              <a:t>Take</a:t>
            </a:r>
            <a:r>
              <a:rPr sz="3400" spc="-90" dirty="0">
                <a:solidFill>
                  <a:srgbClr val="FFFFFF"/>
                </a:solidFill>
                <a:latin typeface="Trebuchet MS"/>
                <a:cs typeface="Trebuchet MS"/>
              </a:rPr>
              <a:t> </a:t>
            </a:r>
            <a:r>
              <a:rPr sz="3400" spc="-170" dirty="0">
                <a:solidFill>
                  <a:srgbClr val="FFFFFF"/>
                </a:solidFill>
                <a:latin typeface="Trebuchet MS"/>
                <a:cs typeface="Trebuchet MS"/>
              </a:rPr>
              <a:t>your</a:t>
            </a:r>
            <a:r>
              <a:rPr sz="3400" spc="-90" dirty="0">
                <a:solidFill>
                  <a:srgbClr val="FFFFFF"/>
                </a:solidFill>
                <a:latin typeface="Trebuchet MS"/>
                <a:cs typeface="Trebuchet MS"/>
              </a:rPr>
              <a:t> </a:t>
            </a:r>
            <a:r>
              <a:rPr sz="3400" spc="-20" dirty="0">
                <a:solidFill>
                  <a:srgbClr val="FFFFFF"/>
                </a:solidFill>
                <a:latin typeface="Trebuchet MS"/>
                <a:cs typeface="Trebuchet MS"/>
              </a:rPr>
              <a:t>time</a:t>
            </a:r>
            <a:endParaRPr sz="3400" dirty="0">
              <a:latin typeface="Trebuchet MS"/>
              <a:cs typeface="Trebuchet MS"/>
            </a:endParaRPr>
          </a:p>
          <a:p>
            <a:pPr marL="12700" marR="5080" algn="ctr">
              <a:lnSpc>
                <a:spcPts val="5030"/>
              </a:lnSpc>
              <a:spcBef>
                <a:spcPts val="325"/>
              </a:spcBef>
            </a:pPr>
            <a:r>
              <a:rPr sz="3400" dirty="0">
                <a:solidFill>
                  <a:srgbClr val="FFFFFF"/>
                </a:solidFill>
                <a:latin typeface="Trebuchet MS"/>
                <a:cs typeface="Trebuchet MS"/>
              </a:rPr>
              <a:t>Reach</a:t>
            </a:r>
            <a:r>
              <a:rPr sz="3400" spc="-195" dirty="0">
                <a:solidFill>
                  <a:srgbClr val="FFFFFF"/>
                </a:solidFill>
                <a:latin typeface="Trebuchet MS"/>
                <a:cs typeface="Trebuchet MS"/>
              </a:rPr>
              <a:t> </a:t>
            </a:r>
            <a:r>
              <a:rPr sz="3400" spc="-114" dirty="0">
                <a:solidFill>
                  <a:srgbClr val="FFFFFF"/>
                </a:solidFill>
                <a:latin typeface="Trebuchet MS"/>
                <a:cs typeface="Trebuchet MS"/>
              </a:rPr>
              <a:t>out</a:t>
            </a:r>
            <a:r>
              <a:rPr sz="3400" spc="-140" dirty="0">
                <a:solidFill>
                  <a:srgbClr val="FFFFFF"/>
                </a:solidFill>
                <a:latin typeface="Trebuchet MS"/>
                <a:cs typeface="Trebuchet MS"/>
              </a:rPr>
              <a:t> </a:t>
            </a:r>
            <a:r>
              <a:rPr sz="3400" spc="-65" dirty="0">
                <a:solidFill>
                  <a:srgbClr val="FFFFFF"/>
                </a:solidFill>
                <a:latin typeface="Trebuchet MS"/>
                <a:cs typeface="Trebuchet MS"/>
              </a:rPr>
              <a:t>to</a:t>
            </a:r>
            <a:r>
              <a:rPr sz="3400" spc="-150" dirty="0">
                <a:solidFill>
                  <a:srgbClr val="FFFFFF"/>
                </a:solidFill>
                <a:latin typeface="Trebuchet MS"/>
                <a:cs typeface="Trebuchet MS"/>
              </a:rPr>
              <a:t> </a:t>
            </a:r>
            <a:r>
              <a:rPr sz="3400" spc="-170" dirty="0">
                <a:solidFill>
                  <a:srgbClr val="FFFFFF"/>
                </a:solidFill>
                <a:latin typeface="Trebuchet MS"/>
                <a:cs typeface="Trebuchet MS"/>
              </a:rPr>
              <a:t>your</a:t>
            </a:r>
            <a:r>
              <a:rPr sz="3400" spc="-110" dirty="0">
                <a:solidFill>
                  <a:srgbClr val="FFFFFF"/>
                </a:solidFill>
                <a:latin typeface="Trebuchet MS"/>
                <a:cs typeface="Trebuchet MS"/>
              </a:rPr>
              <a:t> </a:t>
            </a:r>
            <a:r>
              <a:rPr sz="3400" spc="-80" dirty="0">
                <a:solidFill>
                  <a:srgbClr val="FFFFFF"/>
                </a:solidFill>
                <a:latin typeface="Trebuchet MS"/>
                <a:cs typeface="Trebuchet MS"/>
              </a:rPr>
              <a:t>support</a:t>
            </a:r>
            <a:r>
              <a:rPr sz="3400" spc="-150" dirty="0">
                <a:solidFill>
                  <a:srgbClr val="FFFFFF"/>
                </a:solidFill>
                <a:latin typeface="Trebuchet MS"/>
                <a:cs typeface="Trebuchet MS"/>
              </a:rPr>
              <a:t> </a:t>
            </a:r>
            <a:r>
              <a:rPr sz="3400" spc="-95" dirty="0">
                <a:solidFill>
                  <a:srgbClr val="FFFFFF"/>
                </a:solidFill>
                <a:latin typeface="Trebuchet MS"/>
                <a:cs typeface="Trebuchet MS"/>
              </a:rPr>
              <a:t>networks </a:t>
            </a:r>
            <a:r>
              <a:rPr sz="3400" spc="-10" dirty="0">
                <a:solidFill>
                  <a:srgbClr val="FFFFFF"/>
                </a:solidFill>
                <a:latin typeface="Trebuchet MS"/>
                <a:cs typeface="Trebuchet MS"/>
              </a:rPr>
              <a:t>Collate</a:t>
            </a:r>
            <a:r>
              <a:rPr sz="3400" spc="-190" dirty="0">
                <a:solidFill>
                  <a:srgbClr val="FFFFFF"/>
                </a:solidFill>
                <a:latin typeface="Trebuchet MS"/>
                <a:cs typeface="Trebuchet MS"/>
              </a:rPr>
              <a:t> </a:t>
            </a:r>
            <a:r>
              <a:rPr sz="3400" spc="-170" dirty="0">
                <a:solidFill>
                  <a:srgbClr val="FFFFFF"/>
                </a:solidFill>
                <a:latin typeface="Trebuchet MS"/>
                <a:cs typeface="Trebuchet MS"/>
              </a:rPr>
              <a:t>your</a:t>
            </a:r>
            <a:r>
              <a:rPr sz="3400" spc="-110" dirty="0">
                <a:solidFill>
                  <a:srgbClr val="FFFFFF"/>
                </a:solidFill>
                <a:latin typeface="Trebuchet MS"/>
                <a:cs typeface="Trebuchet MS"/>
              </a:rPr>
              <a:t> </a:t>
            </a:r>
            <a:r>
              <a:rPr sz="3400" spc="-175" dirty="0">
                <a:solidFill>
                  <a:srgbClr val="FFFFFF"/>
                </a:solidFill>
                <a:latin typeface="Trebuchet MS"/>
                <a:cs typeface="Trebuchet MS"/>
              </a:rPr>
              <a:t>toolkit</a:t>
            </a:r>
            <a:r>
              <a:rPr sz="3400" spc="-110" dirty="0">
                <a:solidFill>
                  <a:srgbClr val="FFFFFF"/>
                </a:solidFill>
                <a:latin typeface="Trebuchet MS"/>
                <a:cs typeface="Trebuchet MS"/>
              </a:rPr>
              <a:t> </a:t>
            </a:r>
            <a:r>
              <a:rPr sz="3400" dirty="0">
                <a:solidFill>
                  <a:srgbClr val="FFFFFF"/>
                </a:solidFill>
                <a:latin typeface="Trebuchet MS"/>
                <a:cs typeface="Trebuchet MS"/>
              </a:rPr>
              <a:t>of</a:t>
            </a:r>
            <a:r>
              <a:rPr sz="3400" spc="-135" dirty="0">
                <a:solidFill>
                  <a:srgbClr val="FFFFFF"/>
                </a:solidFill>
                <a:latin typeface="Trebuchet MS"/>
                <a:cs typeface="Trebuchet MS"/>
              </a:rPr>
              <a:t> </a:t>
            </a:r>
            <a:r>
              <a:rPr sz="3400" spc="-10" dirty="0">
                <a:solidFill>
                  <a:srgbClr val="FFFFFF"/>
                </a:solidFill>
                <a:latin typeface="Trebuchet MS"/>
                <a:cs typeface="Trebuchet MS"/>
              </a:rPr>
              <a:t>coping strategies</a:t>
            </a:r>
            <a:endParaRPr sz="3400" dirty="0">
              <a:latin typeface="Trebuchet MS"/>
              <a:cs typeface="Trebuchet MS"/>
            </a:endParaRPr>
          </a:p>
          <a:p>
            <a:pPr algn="ctr">
              <a:lnSpc>
                <a:spcPct val="100000"/>
              </a:lnSpc>
              <a:spcBef>
                <a:spcPts val="605"/>
              </a:spcBef>
            </a:pPr>
            <a:r>
              <a:rPr sz="3400" spc="-65" dirty="0">
                <a:solidFill>
                  <a:srgbClr val="FFFFFF"/>
                </a:solidFill>
                <a:latin typeface="Trebuchet MS"/>
                <a:cs typeface="Trebuchet MS"/>
              </a:rPr>
              <a:t>Keep</a:t>
            </a:r>
            <a:r>
              <a:rPr sz="3400" spc="-145" dirty="0">
                <a:solidFill>
                  <a:srgbClr val="FFFFFF"/>
                </a:solidFill>
                <a:latin typeface="Trebuchet MS"/>
                <a:cs typeface="Trebuchet MS"/>
              </a:rPr>
              <a:t> </a:t>
            </a:r>
            <a:r>
              <a:rPr sz="3400" spc="-185" dirty="0">
                <a:solidFill>
                  <a:srgbClr val="FFFFFF"/>
                </a:solidFill>
                <a:latin typeface="Trebuchet MS"/>
                <a:cs typeface="Trebuchet MS"/>
              </a:rPr>
              <a:t>in</a:t>
            </a:r>
            <a:r>
              <a:rPr sz="3400" spc="-110" dirty="0">
                <a:solidFill>
                  <a:srgbClr val="FFFFFF"/>
                </a:solidFill>
                <a:latin typeface="Trebuchet MS"/>
                <a:cs typeface="Trebuchet MS"/>
              </a:rPr>
              <a:t> </a:t>
            </a:r>
            <a:r>
              <a:rPr sz="3400" spc="-80" dirty="0">
                <a:solidFill>
                  <a:srgbClr val="FFFFFF"/>
                </a:solidFill>
                <a:latin typeface="Trebuchet MS"/>
                <a:cs typeface="Trebuchet MS"/>
              </a:rPr>
              <a:t>touch</a:t>
            </a:r>
            <a:r>
              <a:rPr sz="3400" spc="-120" dirty="0">
                <a:solidFill>
                  <a:srgbClr val="FFFFFF"/>
                </a:solidFill>
                <a:latin typeface="Trebuchet MS"/>
                <a:cs typeface="Trebuchet MS"/>
              </a:rPr>
              <a:t> </a:t>
            </a:r>
            <a:r>
              <a:rPr sz="3400" spc="-175" dirty="0">
                <a:solidFill>
                  <a:srgbClr val="FFFFFF"/>
                </a:solidFill>
                <a:latin typeface="Trebuchet MS"/>
                <a:cs typeface="Trebuchet MS"/>
              </a:rPr>
              <a:t>with</a:t>
            </a:r>
            <a:r>
              <a:rPr sz="3400" spc="-110" dirty="0">
                <a:solidFill>
                  <a:srgbClr val="FFFFFF"/>
                </a:solidFill>
                <a:latin typeface="Trebuchet MS"/>
                <a:cs typeface="Trebuchet MS"/>
              </a:rPr>
              <a:t> </a:t>
            </a:r>
            <a:r>
              <a:rPr sz="3400" spc="-170" dirty="0">
                <a:solidFill>
                  <a:srgbClr val="FFFFFF"/>
                </a:solidFill>
                <a:latin typeface="Trebuchet MS"/>
                <a:cs typeface="Trebuchet MS"/>
              </a:rPr>
              <a:t>your</a:t>
            </a:r>
            <a:r>
              <a:rPr sz="3400" spc="-110" dirty="0">
                <a:solidFill>
                  <a:srgbClr val="FFFFFF"/>
                </a:solidFill>
                <a:latin typeface="Trebuchet MS"/>
                <a:cs typeface="Trebuchet MS"/>
              </a:rPr>
              <a:t> </a:t>
            </a:r>
            <a:r>
              <a:rPr sz="3400" spc="-10" dirty="0">
                <a:solidFill>
                  <a:srgbClr val="FFFFFF"/>
                </a:solidFill>
                <a:latin typeface="Trebuchet MS"/>
                <a:cs typeface="Trebuchet MS"/>
              </a:rPr>
              <a:t>teaching</a:t>
            </a:r>
            <a:endParaRPr sz="3400" dirty="0">
              <a:latin typeface="Trebuchet MS"/>
              <a:cs typeface="Trebuchet MS"/>
            </a:endParaRPr>
          </a:p>
          <a:p>
            <a:pPr algn="ctr">
              <a:lnSpc>
                <a:spcPct val="100000"/>
              </a:lnSpc>
              <a:spcBef>
                <a:spcPts val="944"/>
              </a:spcBef>
            </a:pPr>
            <a:r>
              <a:rPr sz="3400" spc="-20" dirty="0">
                <a:solidFill>
                  <a:srgbClr val="FFFFFF"/>
                </a:solidFill>
                <a:latin typeface="Trebuchet MS"/>
                <a:cs typeface="Trebuchet MS"/>
              </a:rPr>
              <a:t>team</a:t>
            </a:r>
            <a:endParaRPr sz="3400" dirty="0">
              <a:latin typeface="Trebuchet MS"/>
              <a:cs typeface="Trebuchet MS"/>
            </a:endParaRPr>
          </a:p>
          <a:p>
            <a:pPr marR="108585" algn="ctr">
              <a:lnSpc>
                <a:spcPct val="100000"/>
              </a:lnSpc>
              <a:spcBef>
                <a:spcPts val="944"/>
              </a:spcBef>
            </a:pPr>
            <a:r>
              <a:rPr sz="3400" dirty="0">
                <a:solidFill>
                  <a:srgbClr val="FFFFFF"/>
                </a:solidFill>
                <a:latin typeface="Trebuchet MS"/>
                <a:cs typeface="Trebuchet MS"/>
              </a:rPr>
              <a:t>Step</a:t>
            </a:r>
            <a:r>
              <a:rPr sz="3400" spc="-145" dirty="0">
                <a:solidFill>
                  <a:srgbClr val="FFFFFF"/>
                </a:solidFill>
                <a:latin typeface="Trebuchet MS"/>
                <a:cs typeface="Trebuchet MS"/>
              </a:rPr>
              <a:t> </a:t>
            </a:r>
            <a:r>
              <a:rPr sz="3400" dirty="0">
                <a:solidFill>
                  <a:srgbClr val="FFFFFF"/>
                </a:solidFill>
                <a:latin typeface="Trebuchet MS"/>
                <a:cs typeface="Trebuchet MS"/>
              </a:rPr>
              <a:t>away</a:t>
            </a:r>
            <a:r>
              <a:rPr sz="3400" spc="-130" dirty="0">
                <a:solidFill>
                  <a:srgbClr val="FFFFFF"/>
                </a:solidFill>
                <a:latin typeface="Trebuchet MS"/>
                <a:cs typeface="Trebuchet MS"/>
              </a:rPr>
              <a:t> </a:t>
            </a:r>
            <a:r>
              <a:rPr sz="3400" spc="-165" dirty="0">
                <a:solidFill>
                  <a:srgbClr val="FFFFFF"/>
                </a:solidFill>
                <a:latin typeface="Trebuchet MS"/>
                <a:cs typeface="Trebuchet MS"/>
              </a:rPr>
              <a:t>if</a:t>
            </a:r>
            <a:r>
              <a:rPr sz="3400" spc="-110" dirty="0">
                <a:solidFill>
                  <a:srgbClr val="FFFFFF"/>
                </a:solidFill>
                <a:latin typeface="Trebuchet MS"/>
                <a:cs typeface="Trebuchet MS"/>
              </a:rPr>
              <a:t> you</a:t>
            </a:r>
            <a:r>
              <a:rPr sz="3400" spc="-125" dirty="0">
                <a:solidFill>
                  <a:srgbClr val="FFFFFF"/>
                </a:solidFill>
                <a:latin typeface="Trebuchet MS"/>
                <a:cs typeface="Trebuchet MS"/>
              </a:rPr>
              <a:t> </a:t>
            </a:r>
            <a:r>
              <a:rPr sz="3400" dirty="0">
                <a:solidFill>
                  <a:srgbClr val="FFFFFF"/>
                </a:solidFill>
                <a:latin typeface="Trebuchet MS"/>
                <a:cs typeface="Trebuchet MS"/>
              </a:rPr>
              <a:t>need</a:t>
            </a:r>
            <a:r>
              <a:rPr sz="3400" spc="-125" dirty="0">
                <a:solidFill>
                  <a:srgbClr val="FFFFFF"/>
                </a:solidFill>
                <a:latin typeface="Trebuchet MS"/>
                <a:cs typeface="Trebuchet MS"/>
              </a:rPr>
              <a:t> </a:t>
            </a:r>
            <a:r>
              <a:rPr sz="3400" spc="-25" dirty="0">
                <a:solidFill>
                  <a:srgbClr val="FFFFFF"/>
                </a:solidFill>
                <a:latin typeface="Trebuchet MS"/>
                <a:cs typeface="Trebuchet MS"/>
              </a:rPr>
              <a:t>to</a:t>
            </a:r>
            <a:endParaRPr sz="3400" dirty="0">
              <a:latin typeface="Trebuchet MS"/>
              <a:cs typeface="Trebuchet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4438"/>
            <a:ext cx="18288000" cy="10273030"/>
            <a:chOff x="0" y="14438"/>
            <a:chExt cx="18288000" cy="10273030"/>
          </a:xfrm>
        </p:grpSpPr>
        <p:sp>
          <p:nvSpPr>
            <p:cNvPr id="3" name="object 3"/>
            <p:cNvSpPr/>
            <p:nvPr/>
          </p:nvSpPr>
          <p:spPr>
            <a:xfrm>
              <a:off x="0" y="14438"/>
              <a:ext cx="18288000" cy="10273030"/>
            </a:xfrm>
            <a:custGeom>
              <a:avLst/>
              <a:gdLst/>
              <a:ahLst/>
              <a:cxnLst/>
              <a:rect l="l" t="t" r="r" b="b"/>
              <a:pathLst>
                <a:path w="18288000" h="10273030">
                  <a:moveTo>
                    <a:pt x="18287999" y="10272561"/>
                  </a:moveTo>
                  <a:lnTo>
                    <a:pt x="0" y="10272560"/>
                  </a:lnTo>
                  <a:lnTo>
                    <a:pt x="0" y="10229242"/>
                  </a:lnTo>
                  <a:lnTo>
                    <a:pt x="18287999" y="0"/>
                  </a:lnTo>
                  <a:lnTo>
                    <a:pt x="18287999" y="10272561"/>
                  </a:lnTo>
                  <a:close/>
                </a:path>
              </a:pathLst>
            </a:custGeom>
            <a:solidFill>
              <a:srgbClr val="FED307">
                <a:alpha val="4998"/>
              </a:srgbClr>
            </a:solidFill>
          </p:spPr>
          <p:txBody>
            <a:bodyPr wrap="square" lIns="0" tIns="0" rIns="0" bIns="0" rtlCol="0"/>
            <a:lstStyle/>
            <a:p>
              <a:endParaRPr/>
            </a:p>
          </p:txBody>
        </p:sp>
        <p:pic>
          <p:nvPicPr>
            <p:cNvPr id="4" name="object 4"/>
            <p:cNvPicPr/>
            <p:nvPr/>
          </p:nvPicPr>
          <p:blipFill>
            <a:blip r:embed="rId2" cstate="print"/>
            <a:stretch>
              <a:fillRect/>
            </a:stretch>
          </p:blipFill>
          <p:spPr>
            <a:xfrm>
              <a:off x="6100944" y="3587155"/>
              <a:ext cx="6048374" cy="3562349"/>
            </a:xfrm>
            <a:prstGeom prst="rect">
              <a:avLst/>
            </a:prstGeom>
          </p:spPr>
        </p:pic>
      </p:grpSp>
      <p:sp>
        <p:nvSpPr>
          <p:cNvPr id="5" name="object 5" descr="$PPTXTitle"/>
          <p:cNvSpPr txBox="1">
            <a:spLocks noGrp="1"/>
          </p:cNvSpPr>
          <p:nvPr>
            <p:ph type="title"/>
          </p:nvPr>
        </p:nvSpPr>
        <p:spPr>
          <a:xfrm>
            <a:off x="1016000" y="965263"/>
            <a:ext cx="16002000" cy="1016000"/>
          </a:xfrm>
          <a:prstGeom prst="rect">
            <a:avLst/>
          </a:prstGeom>
        </p:spPr>
        <p:txBody>
          <a:bodyPr vert="horz" wrap="square" lIns="0" tIns="12700" rIns="0" bIns="0" rtlCol="0">
            <a:spAutoFit/>
          </a:bodyPr>
          <a:lstStyle/>
          <a:p>
            <a:pPr marL="12700">
              <a:lnSpc>
                <a:spcPct val="100000"/>
              </a:lnSpc>
              <a:spcBef>
                <a:spcPts val="100"/>
              </a:spcBef>
            </a:pPr>
            <a:r>
              <a:rPr sz="6500" spc="-20" dirty="0">
                <a:solidFill>
                  <a:srgbClr val="E65385"/>
                </a:solidFill>
              </a:rPr>
              <a:t>INTERACTION</a:t>
            </a:r>
            <a:r>
              <a:rPr sz="6500" spc="-420" dirty="0">
                <a:solidFill>
                  <a:srgbClr val="E65385"/>
                </a:solidFill>
              </a:rPr>
              <a:t> </a:t>
            </a:r>
            <a:r>
              <a:rPr sz="6500" spc="-125" dirty="0">
                <a:solidFill>
                  <a:srgbClr val="E65385"/>
                </a:solidFill>
              </a:rPr>
              <a:t>WITH</a:t>
            </a:r>
            <a:r>
              <a:rPr sz="6500" spc="-370" dirty="0">
                <a:solidFill>
                  <a:srgbClr val="E65385"/>
                </a:solidFill>
              </a:rPr>
              <a:t> </a:t>
            </a:r>
            <a:r>
              <a:rPr sz="6500" spc="-204" dirty="0"/>
              <a:t>OTHER</a:t>
            </a:r>
            <a:r>
              <a:rPr sz="6500" spc="-325" dirty="0"/>
              <a:t> </a:t>
            </a:r>
            <a:r>
              <a:rPr sz="6500" spc="135" dirty="0"/>
              <a:t>AREAS</a:t>
            </a:r>
            <a:r>
              <a:rPr sz="6500" spc="-370" dirty="0"/>
              <a:t> </a:t>
            </a:r>
            <a:r>
              <a:rPr sz="6500" dirty="0"/>
              <a:t>OF</a:t>
            </a:r>
            <a:r>
              <a:rPr sz="6500" spc="-375" dirty="0"/>
              <a:t> </a:t>
            </a:r>
            <a:r>
              <a:rPr sz="6500" spc="-25" dirty="0"/>
              <a:t>LAW</a:t>
            </a:r>
            <a:endParaRPr sz="6500"/>
          </a:p>
        </p:txBody>
      </p:sp>
      <p:grpSp>
        <p:nvGrpSpPr>
          <p:cNvPr id="6" name="object 6"/>
          <p:cNvGrpSpPr/>
          <p:nvPr/>
        </p:nvGrpSpPr>
        <p:grpSpPr>
          <a:xfrm>
            <a:off x="1438274" y="2209348"/>
            <a:ext cx="3518535" cy="2642870"/>
            <a:chOff x="1438274" y="2209348"/>
            <a:chExt cx="3518535" cy="2642870"/>
          </a:xfrm>
        </p:grpSpPr>
        <p:pic>
          <p:nvPicPr>
            <p:cNvPr id="7" name="object 7"/>
            <p:cNvPicPr/>
            <p:nvPr/>
          </p:nvPicPr>
          <p:blipFill>
            <a:blip r:embed="rId3" cstate="print"/>
            <a:stretch>
              <a:fillRect/>
            </a:stretch>
          </p:blipFill>
          <p:spPr>
            <a:xfrm>
              <a:off x="1438274" y="2209348"/>
              <a:ext cx="133349" cy="133349"/>
            </a:xfrm>
            <a:prstGeom prst="rect">
              <a:avLst/>
            </a:prstGeom>
          </p:spPr>
        </p:pic>
        <p:sp>
          <p:nvSpPr>
            <p:cNvPr id="8" name="object 8"/>
            <p:cNvSpPr/>
            <p:nvPr/>
          </p:nvSpPr>
          <p:spPr>
            <a:xfrm>
              <a:off x="1725173" y="3587155"/>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7" y="1227864"/>
                  </a:lnTo>
                  <a:lnTo>
                    <a:pt x="257028" y="1207614"/>
                  </a:lnTo>
                  <a:lnTo>
                    <a:pt x="216266" y="1183226"/>
                  </a:lnTo>
                  <a:lnTo>
                    <a:pt x="177911" y="1154831"/>
                  </a:lnTo>
                  <a:lnTo>
                    <a:pt x="142280" y="1122561"/>
                  </a:lnTo>
                  <a:lnTo>
                    <a:pt x="110010" y="1086930"/>
                  </a:lnTo>
                  <a:lnTo>
                    <a:pt x="81615" y="1048575"/>
                  </a:lnTo>
                  <a:lnTo>
                    <a:pt x="57227" y="1007813"/>
                  </a:lnTo>
                  <a:lnTo>
                    <a:pt x="36977" y="964965"/>
                  </a:lnTo>
                  <a:lnTo>
                    <a:pt x="20997" y="920347"/>
                  </a:lnTo>
                  <a:lnTo>
                    <a:pt x="9420" y="874279"/>
                  </a:lnTo>
                  <a:lnTo>
                    <a:pt x="2377" y="827079"/>
                  </a:lnTo>
                  <a:lnTo>
                    <a:pt x="0" y="779066"/>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7"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7" y="57227"/>
                  </a:lnTo>
                  <a:lnTo>
                    <a:pt x="3016218" y="81615"/>
                  </a:lnTo>
                  <a:lnTo>
                    <a:pt x="3054574" y="110010"/>
                  </a:lnTo>
                  <a:lnTo>
                    <a:pt x="3090205" y="142280"/>
                  </a:lnTo>
                  <a:lnTo>
                    <a:pt x="3122474" y="177911"/>
                  </a:lnTo>
                  <a:lnTo>
                    <a:pt x="3150869" y="216266"/>
                  </a:lnTo>
                  <a:lnTo>
                    <a:pt x="3175257" y="257028"/>
                  </a:lnTo>
                  <a:lnTo>
                    <a:pt x="3195507" y="299876"/>
                  </a:lnTo>
                  <a:lnTo>
                    <a:pt x="3211487" y="344494"/>
                  </a:lnTo>
                  <a:lnTo>
                    <a:pt x="3223064" y="390562"/>
                  </a:lnTo>
                  <a:lnTo>
                    <a:pt x="3230107" y="437762"/>
                  </a:lnTo>
                  <a:lnTo>
                    <a:pt x="3231275" y="461347"/>
                  </a:lnTo>
                  <a:lnTo>
                    <a:pt x="3231275" y="803494"/>
                  </a:lnTo>
                  <a:lnTo>
                    <a:pt x="3223064" y="874279"/>
                  </a:lnTo>
                  <a:lnTo>
                    <a:pt x="3211487" y="920347"/>
                  </a:lnTo>
                  <a:lnTo>
                    <a:pt x="3195507" y="964965"/>
                  </a:lnTo>
                  <a:lnTo>
                    <a:pt x="3175257" y="1007813"/>
                  </a:lnTo>
                  <a:lnTo>
                    <a:pt x="3150869" y="1048575"/>
                  </a:lnTo>
                  <a:lnTo>
                    <a:pt x="3122474" y="1086930"/>
                  </a:lnTo>
                  <a:lnTo>
                    <a:pt x="3090205" y="1122561"/>
                  </a:lnTo>
                  <a:lnTo>
                    <a:pt x="3054574" y="1154831"/>
                  </a:lnTo>
                  <a:lnTo>
                    <a:pt x="3016218" y="1183226"/>
                  </a:lnTo>
                  <a:lnTo>
                    <a:pt x="2975457" y="1207614"/>
                  </a:lnTo>
                  <a:lnTo>
                    <a:pt x="2932608" y="1227864"/>
                  </a:lnTo>
                  <a:lnTo>
                    <a:pt x="2887990" y="1243844"/>
                  </a:lnTo>
                  <a:lnTo>
                    <a:pt x="2841922" y="1255421"/>
                  </a:lnTo>
                  <a:lnTo>
                    <a:pt x="2794723" y="1262464"/>
                  </a:lnTo>
                  <a:lnTo>
                    <a:pt x="2746710" y="1264841"/>
                  </a:lnTo>
                  <a:close/>
                </a:path>
              </a:pathLst>
            </a:custGeom>
            <a:solidFill>
              <a:srgbClr val="292959"/>
            </a:solidFill>
          </p:spPr>
          <p:txBody>
            <a:bodyPr wrap="square" lIns="0" tIns="0" rIns="0" bIns="0" rtlCol="0"/>
            <a:lstStyle/>
            <a:p>
              <a:endParaRPr/>
            </a:p>
          </p:txBody>
        </p:sp>
      </p:grpSp>
      <p:sp>
        <p:nvSpPr>
          <p:cNvPr id="9" name="object 9"/>
          <p:cNvSpPr txBox="1"/>
          <p:nvPr/>
        </p:nvSpPr>
        <p:spPr>
          <a:xfrm>
            <a:off x="1760735" y="1769909"/>
            <a:ext cx="14816455" cy="1454150"/>
          </a:xfrm>
          <a:prstGeom prst="rect">
            <a:avLst/>
          </a:prstGeom>
        </p:spPr>
        <p:txBody>
          <a:bodyPr vert="horz" wrap="square" lIns="0" tIns="12065" rIns="0" bIns="0" rtlCol="0">
            <a:spAutoFit/>
          </a:bodyPr>
          <a:lstStyle/>
          <a:p>
            <a:pPr marL="12700" marR="5080">
              <a:lnSpc>
                <a:spcPct val="135900"/>
              </a:lnSpc>
              <a:spcBef>
                <a:spcPts val="95"/>
              </a:spcBef>
            </a:pPr>
            <a:r>
              <a:rPr sz="3450" spc="-160" dirty="0">
                <a:solidFill>
                  <a:srgbClr val="203458"/>
                </a:solidFill>
                <a:latin typeface="Trebuchet MS"/>
                <a:cs typeface="Trebuchet MS"/>
              </a:rPr>
              <a:t>Family</a:t>
            </a:r>
            <a:r>
              <a:rPr sz="3450" spc="-110" dirty="0">
                <a:solidFill>
                  <a:srgbClr val="203458"/>
                </a:solidFill>
                <a:latin typeface="Trebuchet MS"/>
                <a:cs typeface="Trebuchet MS"/>
              </a:rPr>
              <a:t> </a:t>
            </a:r>
            <a:r>
              <a:rPr sz="3450" spc="-35" dirty="0">
                <a:solidFill>
                  <a:srgbClr val="203458"/>
                </a:solidFill>
                <a:latin typeface="Trebuchet MS"/>
                <a:cs typeface="Trebuchet MS"/>
              </a:rPr>
              <a:t>law</a:t>
            </a:r>
            <a:r>
              <a:rPr sz="3450" spc="-150" dirty="0">
                <a:solidFill>
                  <a:srgbClr val="203458"/>
                </a:solidFill>
                <a:latin typeface="Trebuchet MS"/>
                <a:cs typeface="Trebuchet MS"/>
              </a:rPr>
              <a:t> </a:t>
            </a:r>
            <a:r>
              <a:rPr sz="3450" spc="-135" dirty="0">
                <a:solidFill>
                  <a:srgbClr val="203458"/>
                </a:solidFill>
                <a:latin typeface="Trebuchet MS"/>
                <a:cs typeface="Trebuchet MS"/>
              </a:rPr>
              <a:t>doesn’t</a:t>
            </a:r>
            <a:r>
              <a:rPr sz="3450" spc="-114" dirty="0">
                <a:solidFill>
                  <a:srgbClr val="203458"/>
                </a:solidFill>
                <a:latin typeface="Trebuchet MS"/>
                <a:cs typeface="Trebuchet MS"/>
              </a:rPr>
              <a:t> </a:t>
            </a:r>
            <a:r>
              <a:rPr sz="3450" spc="-10" dirty="0">
                <a:solidFill>
                  <a:srgbClr val="203458"/>
                </a:solidFill>
                <a:latin typeface="Trebuchet MS"/>
                <a:cs typeface="Trebuchet MS"/>
              </a:rPr>
              <a:t>occupy</a:t>
            </a:r>
            <a:r>
              <a:rPr sz="3450" spc="-114" dirty="0">
                <a:solidFill>
                  <a:srgbClr val="203458"/>
                </a:solidFill>
                <a:latin typeface="Trebuchet MS"/>
                <a:cs typeface="Trebuchet MS"/>
              </a:rPr>
              <a:t> </a:t>
            </a:r>
            <a:r>
              <a:rPr sz="3450" spc="-170" dirty="0">
                <a:solidFill>
                  <a:srgbClr val="203458"/>
                </a:solidFill>
                <a:latin typeface="Trebuchet MS"/>
                <a:cs typeface="Trebuchet MS"/>
              </a:rPr>
              <a:t>in</a:t>
            </a:r>
            <a:r>
              <a:rPr sz="3450" spc="-110" dirty="0">
                <a:solidFill>
                  <a:srgbClr val="203458"/>
                </a:solidFill>
                <a:latin typeface="Trebuchet MS"/>
                <a:cs typeface="Trebuchet MS"/>
              </a:rPr>
              <a:t> </a:t>
            </a:r>
            <a:r>
              <a:rPr sz="3450" spc="145" dirty="0">
                <a:solidFill>
                  <a:srgbClr val="203458"/>
                </a:solidFill>
                <a:latin typeface="Trebuchet MS"/>
                <a:cs typeface="Trebuchet MS"/>
              </a:rPr>
              <a:t>a</a:t>
            </a:r>
            <a:r>
              <a:rPr sz="3450" spc="-114" dirty="0">
                <a:solidFill>
                  <a:srgbClr val="203458"/>
                </a:solidFill>
                <a:latin typeface="Trebuchet MS"/>
                <a:cs typeface="Trebuchet MS"/>
              </a:rPr>
              <a:t> </a:t>
            </a:r>
            <a:r>
              <a:rPr sz="3450" spc="-155" dirty="0">
                <a:solidFill>
                  <a:srgbClr val="203458"/>
                </a:solidFill>
                <a:latin typeface="Trebuchet MS"/>
                <a:cs typeface="Trebuchet MS"/>
              </a:rPr>
              <a:t>vacuum,</a:t>
            </a:r>
            <a:r>
              <a:rPr sz="3450" spc="-110" dirty="0">
                <a:solidFill>
                  <a:srgbClr val="203458"/>
                </a:solidFill>
                <a:latin typeface="Trebuchet MS"/>
                <a:cs typeface="Trebuchet MS"/>
              </a:rPr>
              <a:t> </a:t>
            </a:r>
            <a:r>
              <a:rPr sz="3450" spc="-220" dirty="0">
                <a:solidFill>
                  <a:srgbClr val="203458"/>
                </a:solidFill>
                <a:latin typeface="Trebuchet MS"/>
                <a:cs typeface="Trebuchet MS"/>
              </a:rPr>
              <a:t>it</a:t>
            </a:r>
            <a:r>
              <a:rPr sz="3450" spc="-110" dirty="0">
                <a:solidFill>
                  <a:srgbClr val="203458"/>
                </a:solidFill>
                <a:latin typeface="Trebuchet MS"/>
                <a:cs typeface="Trebuchet MS"/>
              </a:rPr>
              <a:t> </a:t>
            </a:r>
            <a:r>
              <a:rPr sz="3450" spc="-105" dirty="0">
                <a:solidFill>
                  <a:srgbClr val="203458"/>
                </a:solidFill>
                <a:latin typeface="Trebuchet MS"/>
                <a:cs typeface="Trebuchet MS"/>
              </a:rPr>
              <a:t>interacts</a:t>
            </a:r>
            <a:r>
              <a:rPr sz="3450" spc="-120" dirty="0">
                <a:solidFill>
                  <a:srgbClr val="203458"/>
                </a:solidFill>
                <a:latin typeface="Trebuchet MS"/>
                <a:cs typeface="Trebuchet MS"/>
              </a:rPr>
              <a:t> </a:t>
            </a:r>
            <a:r>
              <a:rPr sz="3450" spc="-165" dirty="0">
                <a:solidFill>
                  <a:srgbClr val="203458"/>
                </a:solidFill>
                <a:latin typeface="Trebuchet MS"/>
                <a:cs typeface="Trebuchet MS"/>
              </a:rPr>
              <a:t>with</a:t>
            </a:r>
            <a:r>
              <a:rPr sz="3450" spc="-110" dirty="0">
                <a:solidFill>
                  <a:srgbClr val="203458"/>
                </a:solidFill>
                <a:latin typeface="Trebuchet MS"/>
                <a:cs typeface="Trebuchet MS"/>
              </a:rPr>
              <a:t> </a:t>
            </a:r>
            <a:r>
              <a:rPr sz="3450" dirty="0">
                <a:solidFill>
                  <a:srgbClr val="203458"/>
                </a:solidFill>
                <a:latin typeface="Trebuchet MS"/>
                <a:cs typeface="Trebuchet MS"/>
              </a:rPr>
              <a:t>and</a:t>
            </a:r>
            <a:r>
              <a:rPr sz="3450" spc="-114" dirty="0">
                <a:solidFill>
                  <a:srgbClr val="203458"/>
                </a:solidFill>
                <a:latin typeface="Trebuchet MS"/>
                <a:cs typeface="Trebuchet MS"/>
              </a:rPr>
              <a:t> </a:t>
            </a:r>
            <a:r>
              <a:rPr sz="3450" spc="-75" dirty="0">
                <a:solidFill>
                  <a:srgbClr val="203458"/>
                </a:solidFill>
                <a:latin typeface="Trebuchet MS"/>
                <a:cs typeface="Trebuchet MS"/>
              </a:rPr>
              <a:t>borrows</a:t>
            </a:r>
            <a:r>
              <a:rPr sz="3450" spc="-114" dirty="0">
                <a:solidFill>
                  <a:srgbClr val="203458"/>
                </a:solidFill>
                <a:latin typeface="Trebuchet MS"/>
                <a:cs typeface="Trebuchet MS"/>
              </a:rPr>
              <a:t> </a:t>
            </a:r>
            <a:r>
              <a:rPr sz="3450" spc="-30" dirty="0">
                <a:solidFill>
                  <a:srgbClr val="203458"/>
                </a:solidFill>
                <a:latin typeface="Trebuchet MS"/>
                <a:cs typeface="Trebuchet MS"/>
              </a:rPr>
              <a:t>principles </a:t>
            </a:r>
            <a:r>
              <a:rPr sz="3450" spc="-160" dirty="0">
                <a:solidFill>
                  <a:srgbClr val="203458"/>
                </a:solidFill>
                <a:latin typeface="Trebuchet MS"/>
                <a:cs typeface="Trebuchet MS"/>
              </a:rPr>
              <a:t>from</a:t>
            </a:r>
            <a:r>
              <a:rPr sz="3450" spc="-110" dirty="0">
                <a:solidFill>
                  <a:srgbClr val="203458"/>
                </a:solidFill>
                <a:latin typeface="Trebuchet MS"/>
                <a:cs typeface="Trebuchet MS"/>
              </a:rPr>
              <a:t> </a:t>
            </a:r>
            <a:r>
              <a:rPr sz="3450" spc="-125" dirty="0">
                <a:solidFill>
                  <a:srgbClr val="203458"/>
                </a:solidFill>
                <a:latin typeface="Trebuchet MS"/>
                <a:cs typeface="Trebuchet MS"/>
              </a:rPr>
              <a:t>other</a:t>
            </a:r>
            <a:r>
              <a:rPr sz="3450" spc="-135" dirty="0">
                <a:solidFill>
                  <a:srgbClr val="203458"/>
                </a:solidFill>
                <a:latin typeface="Trebuchet MS"/>
                <a:cs typeface="Trebuchet MS"/>
              </a:rPr>
              <a:t> </a:t>
            </a:r>
            <a:r>
              <a:rPr sz="3450" dirty="0">
                <a:solidFill>
                  <a:srgbClr val="203458"/>
                </a:solidFill>
                <a:latin typeface="Trebuchet MS"/>
                <a:cs typeface="Trebuchet MS"/>
              </a:rPr>
              <a:t>areas</a:t>
            </a:r>
            <a:r>
              <a:rPr sz="3450" spc="-145" dirty="0">
                <a:solidFill>
                  <a:srgbClr val="203458"/>
                </a:solidFill>
                <a:latin typeface="Trebuchet MS"/>
                <a:cs typeface="Trebuchet MS"/>
              </a:rPr>
              <a:t> </a:t>
            </a:r>
            <a:r>
              <a:rPr sz="3450" dirty="0">
                <a:solidFill>
                  <a:srgbClr val="203458"/>
                </a:solidFill>
                <a:latin typeface="Trebuchet MS"/>
                <a:cs typeface="Trebuchet MS"/>
              </a:rPr>
              <a:t>of</a:t>
            </a:r>
            <a:r>
              <a:rPr sz="3450" spc="-125" dirty="0">
                <a:solidFill>
                  <a:srgbClr val="203458"/>
                </a:solidFill>
                <a:latin typeface="Trebuchet MS"/>
                <a:cs typeface="Trebuchet MS"/>
              </a:rPr>
              <a:t> </a:t>
            </a:r>
            <a:r>
              <a:rPr sz="3450" spc="-25" dirty="0">
                <a:solidFill>
                  <a:srgbClr val="203458"/>
                </a:solidFill>
                <a:latin typeface="Trebuchet MS"/>
                <a:cs typeface="Trebuchet MS"/>
              </a:rPr>
              <a:t>law</a:t>
            </a:r>
            <a:endParaRPr sz="3450">
              <a:latin typeface="Trebuchet MS"/>
              <a:cs typeface="Trebuchet MS"/>
            </a:endParaRPr>
          </a:p>
        </p:txBody>
      </p:sp>
      <p:sp>
        <p:nvSpPr>
          <p:cNvPr id="10" name="object 10"/>
          <p:cNvSpPr txBox="1"/>
          <p:nvPr/>
        </p:nvSpPr>
        <p:spPr>
          <a:xfrm>
            <a:off x="2515746" y="3933262"/>
            <a:ext cx="1651635" cy="497840"/>
          </a:xfrm>
          <a:prstGeom prst="rect">
            <a:avLst/>
          </a:prstGeom>
        </p:spPr>
        <p:txBody>
          <a:bodyPr vert="horz" wrap="square" lIns="0" tIns="12700" rIns="0" bIns="0" rtlCol="0">
            <a:spAutoFit/>
          </a:bodyPr>
          <a:lstStyle/>
          <a:p>
            <a:pPr marL="12700">
              <a:lnSpc>
                <a:spcPct val="100000"/>
              </a:lnSpc>
              <a:spcBef>
                <a:spcPts val="100"/>
              </a:spcBef>
            </a:pPr>
            <a:r>
              <a:rPr sz="3100" spc="-20" dirty="0">
                <a:solidFill>
                  <a:srgbClr val="FFFFFF"/>
                </a:solidFill>
                <a:latin typeface="Trebuchet MS"/>
                <a:cs typeface="Trebuchet MS"/>
              </a:rPr>
              <a:t>CRIMINAL</a:t>
            </a:r>
            <a:endParaRPr sz="3100">
              <a:latin typeface="Trebuchet MS"/>
              <a:cs typeface="Trebuchet MS"/>
            </a:endParaRPr>
          </a:p>
        </p:txBody>
      </p:sp>
      <p:sp>
        <p:nvSpPr>
          <p:cNvPr id="11" name="object 11"/>
          <p:cNvSpPr/>
          <p:nvPr/>
        </p:nvSpPr>
        <p:spPr>
          <a:xfrm>
            <a:off x="1725173" y="5499696"/>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7" y="1227864"/>
                </a:lnTo>
                <a:lnTo>
                  <a:pt x="257028" y="1207614"/>
                </a:lnTo>
                <a:lnTo>
                  <a:pt x="216266" y="1183225"/>
                </a:lnTo>
                <a:lnTo>
                  <a:pt x="177911" y="1154831"/>
                </a:lnTo>
                <a:lnTo>
                  <a:pt x="142280" y="1122561"/>
                </a:lnTo>
                <a:lnTo>
                  <a:pt x="110010" y="1086930"/>
                </a:lnTo>
                <a:lnTo>
                  <a:pt x="81615" y="1048575"/>
                </a:lnTo>
                <a:lnTo>
                  <a:pt x="57227" y="1007813"/>
                </a:lnTo>
                <a:lnTo>
                  <a:pt x="36977" y="964965"/>
                </a:lnTo>
                <a:lnTo>
                  <a:pt x="20997" y="920347"/>
                </a:lnTo>
                <a:lnTo>
                  <a:pt x="9420" y="874279"/>
                </a:lnTo>
                <a:lnTo>
                  <a:pt x="2377" y="827079"/>
                </a:lnTo>
                <a:lnTo>
                  <a:pt x="0" y="779066"/>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7"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7" y="57227"/>
                </a:lnTo>
                <a:lnTo>
                  <a:pt x="3016218" y="81615"/>
                </a:lnTo>
                <a:lnTo>
                  <a:pt x="3054574" y="110010"/>
                </a:lnTo>
                <a:lnTo>
                  <a:pt x="3090205" y="142280"/>
                </a:lnTo>
                <a:lnTo>
                  <a:pt x="3122474" y="177911"/>
                </a:lnTo>
                <a:lnTo>
                  <a:pt x="3150869" y="216266"/>
                </a:lnTo>
                <a:lnTo>
                  <a:pt x="3175257" y="257028"/>
                </a:lnTo>
                <a:lnTo>
                  <a:pt x="3195507" y="299876"/>
                </a:lnTo>
                <a:lnTo>
                  <a:pt x="3211487" y="344494"/>
                </a:lnTo>
                <a:lnTo>
                  <a:pt x="3223064" y="390562"/>
                </a:lnTo>
                <a:lnTo>
                  <a:pt x="3230107" y="437762"/>
                </a:lnTo>
                <a:lnTo>
                  <a:pt x="3231275" y="461347"/>
                </a:lnTo>
                <a:lnTo>
                  <a:pt x="3231275" y="803494"/>
                </a:lnTo>
                <a:lnTo>
                  <a:pt x="3223064" y="874279"/>
                </a:lnTo>
                <a:lnTo>
                  <a:pt x="3211487" y="920347"/>
                </a:lnTo>
                <a:lnTo>
                  <a:pt x="3195507" y="964965"/>
                </a:lnTo>
                <a:lnTo>
                  <a:pt x="3175257" y="1007813"/>
                </a:lnTo>
                <a:lnTo>
                  <a:pt x="3150869" y="1048575"/>
                </a:lnTo>
                <a:lnTo>
                  <a:pt x="3122474" y="1086930"/>
                </a:lnTo>
                <a:lnTo>
                  <a:pt x="3090205" y="1122561"/>
                </a:lnTo>
                <a:lnTo>
                  <a:pt x="3054574" y="1154831"/>
                </a:lnTo>
                <a:lnTo>
                  <a:pt x="3016218" y="1183225"/>
                </a:lnTo>
                <a:lnTo>
                  <a:pt x="2975457"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12" name="object 12"/>
          <p:cNvSpPr txBox="1"/>
          <p:nvPr/>
        </p:nvSpPr>
        <p:spPr>
          <a:xfrm>
            <a:off x="1880101" y="5845803"/>
            <a:ext cx="2922905" cy="497840"/>
          </a:xfrm>
          <a:prstGeom prst="rect">
            <a:avLst/>
          </a:prstGeom>
        </p:spPr>
        <p:txBody>
          <a:bodyPr vert="horz" wrap="square" lIns="0" tIns="12700" rIns="0" bIns="0" rtlCol="0">
            <a:spAutoFit/>
          </a:bodyPr>
          <a:lstStyle/>
          <a:p>
            <a:pPr marL="12700">
              <a:lnSpc>
                <a:spcPct val="100000"/>
              </a:lnSpc>
              <a:spcBef>
                <a:spcPts val="100"/>
              </a:spcBef>
            </a:pPr>
            <a:r>
              <a:rPr sz="3100" spc="-40" dirty="0">
                <a:solidFill>
                  <a:srgbClr val="FFFFFF"/>
                </a:solidFill>
                <a:latin typeface="Trebuchet MS"/>
                <a:cs typeface="Trebuchet MS"/>
              </a:rPr>
              <a:t>PROPERTY/LAND</a:t>
            </a:r>
            <a:endParaRPr sz="3100">
              <a:latin typeface="Trebuchet MS"/>
              <a:cs typeface="Trebuchet MS"/>
            </a:endParaRPr>
          </a:p>
        </p:txBody>
      </p:sp>
      <p:sp>
        <p:nvSpPr>
          <p:cNvPr id="13" name="object 13"/>
          <p:cNvSpPr/>
          <p:nvPr/>
        </p:nvSpPr>
        <p:spPr>
          <a:xfrm>
            <a:off x="1725173" y="7412238"/>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7" y="1227864"/>
                </a:lnTo>
                <a:lnTo>
                  <a:pt x="257028" y="1207614"/>
                </a:lnTo>
                <a:lnTo>
                  <a:pt x="216266" y="1183225"/>
                </a:lnTo>
                <a:lnTo>
                  <a:pt x="177911" y="1154830"/>
                </a:lnTo>
                <a:lnTo>
                  <a:pt x="142280" y="1122561"/>
                </a:lnTo>
                <a:lnTo>
                  <a:pt x="110010" y="1086930"/>
                </a:lnTo>
                <a:lnTo>
                  <a:pt x="81615" y="1048574"/>
                </a:lnTo>
                <a:lnTo>
                  <a:pt x="57227" y="1007813"/>
                </a:lnTo>
                <a:lnTo>
                  <a:pt x="36977" y="964964"/>
                </a:lnTo>
                <a:lnTo>
                  <a:pt x="20997" y="920347"/>
                </a:lnTo>
                <a:lnTo>
                  <a:pt x="9420" y="874279"/>
                </a:lnTo>
                <a:lnTo>
                  <a:pt x="2377" y="827079"/>
                </a:lnTo>
                <a:lnTo>
                  <a:pt x="0" y="779067"/>
                </a:lnTo>
                <a:lnTo>
                  <a:pt x="0" y="485775"/>
                </a:lnTo>
                <a:lnTo>
                  <a:pt x="2377" y="437762"/>
                </a:lnTo>
                <a:lnTo>
                  <a:pt x="9420" y="390562"/>
                </a:lnTo>
                <a:lnTo>
                  <a:pt x="20997" y="344494"/>
                </a:lnTo>
                <a:lnTo>
                  <a:pt x="36977" y="299877"/>
                </a:lnTo>
                <a:lnTo>
                  <a:pt x="57227" y="257028"/>
                </a:lnTo>
                <a:lnTo>
                  <a:pt x="81615" y="216266"/>
                </a:lnTo>
                <a:lnTo>
                  <a:pt x="110010" y="177911"/>
                </a:lnTo>
                <a:lnTo>
                  <a:pt x="142280" y="142280"/>
                </a:lnTo>
                <a:lnTo>
                  <a:pt x="177911" y="110011"/>
                </a:lnTo>
                <a:lnTo>
                  <a:pt x="216266" y="81616"/>
                </a:lnTo>
                <a:lnTo>
                  <a:pt x="257028" y="57227"/>
                </a:lnTo>
                <a:lnTo>
                  <a:pt x="299877"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7" y="57227"/>
                </a:lnTo>
                <a:lnTo>
                  <a:pt x="3016218" y="81616"/>
                </a:lnTo>
                <a:lnTo>
                  <a:pt x="3054574" y="110011"/>
                </a:lnTo>
                <a:lnTo>
                  <a:pt x="3090205" y="142280"/>
                </a:lnTo>
                <a:lnTo>
                  <a:pt x="3122474" y="177911"/>
                </a:lnTo>
                <a:lnTo>
                  <a:pt x="3150869" y="216266"/>
                </a:lnTo>
                <a:lnTo>
                  <a:pt x="3175257" y="257028"/>
                </a:lnTo>
                <a:lnTo>
                  <a:pt x="3195507" y="299877"/>
                </a:lnTo>
                <a:lnTo>
                  <a:pt x="3211487" y="344494"/>
                </a:lnTo>
                <a:lnTo>
                  <a:pt x="3223064" y="390562"/>
                </a:lnTo>
                <a:lnTo>
                  <a:pt x="3230107" y="437762"/>
                </a:lnTo>
                <a:lnTo>
                  <a:pt x="3231275" y="461347"/>
                </a:lnTo>
                <a:lnTo>
                  <a:pt x="3231275" y="803494"/>
                </a:lnTo>
                <a:lnTo>
                  <a:pt x="3223064" y="874279"/>
                </a:lnTo>
                <a:lnTo>
                  <a:pt x="3211487" y="920347"/>
                </a:lnTo>
                <a:lnTo>
                  <a:pt x="3195507" y="964964"/>
                </a:lnTo>
                <a:lnTo>
                  <a:pt x="3175257" y="1007813"/>
                </a:lnTo>
                <a:lnTo>
                  <a:pt x="3150869" y="1048574"/>
                </a:lnTo>
                <a:lnTo>
                  <a:pt x="3122474" y="1086930"/>
                </a:lnTo>
                <a:lnTo>
                  <a:pt x="3090205" y="1122561"/>
                </a:lnTo>
                <a:lnTo>
                  <a:pt x="3054574" y="1154830"/>
                </a:lnTo>
                <a:lnTo>
                  <a:pt x="3016218" y="1183225"/>
                </a:lnTo>
                <a:lnTo>
                  <a:pt x="2975457"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14" name="object 14"/>
          <p:cNvSpPr txBox="1"/>
          <p:nvPr/>
        </p:nvSpPr>
        <p:spPr>
          <a:xfrm>
            <a:off x="2697912" y="7758345"/>
            <a:ext cx="1287145" cy="497840"/>
          </a:xfrm>
          <a:prstGeom prst="rect">
            <a:avLst/>
          </a:prstGeom>
        </p:spPr>
        <p:txBody>
          <a:bodyPr vert="horz" wrap="square" lIns="0" tIns="12700" rIns="0" bIns="0" rtlCol="0">
            <a:spAutoFit/>
          </a:bodyPr>
          <a:lstStyle/>
          <a:p>
            <a:pPr marL="12700">
              <a:lnSpc>
                <a:spcPct val="100000"/>
              </a:lnSpc>
              <a:spcBef>
                <a:spcPts val="100"/>
              </a:spcBef>
            </a:pPr>
            <a:r>
              <a:rPr sz="3100" spc="-75" dirty="0">
                <a:solidFill>
                  <a:srgbClr val="FFFFFF"/>
                </a:solidFill>
                <a:latin typeface="Trebuchet MS"/>
                <a:cs typeface="Trebuchet MS"/>
              </a:rPr>
              <a:t>TRUSTS</a:t>
            </a:r>
            <a:endParaRPr sz="3100">
              <a:latin typeface="Trebuchet MS"/>
              <a:cs typeface="Trebuchet MS"/>
            </a:endParaRPr>
          </a:p>
        </p:txBody>
      </p:sp>
      <p:sp>
        <p:nvSpPr>
          <p:cNvPr id="15" name="object 15"/>
          <p:cNvSpPr/>
          <p:nvPr/>
        </p:nvSpPr>
        <p:spPr>
          <a:xfrm>
            <a:off x="13330073" y="3587155"/>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6" y="1227864"/>
                </a:lnTo>
                <a:lnTo>
                  <a:pt x="257027" y="1207614"/>
                </a:lnTo>
                <a:lnTo>
                  <a:pt x="216266" y="1183226"/>
                </a:lnTo>
                <a:lnTo>
                  <a:pt x="177911" y="1154831"/>
                </a:lnTo>
                <a:lnTo>
                  <a:pt x="142280" y="1122561"/>
                </a:lnTo>
                <a:lnTo>
                  <a:pt x="110010" y="1086930"/>
                </a:lnTo>
                <a:lnTo>
                  <a:pt x="81615" y="1048575"/>
                </a:lnTo>
                <a:lnTo>
                  <a:pt x="57227" y="1007813"/>
                </a:lnTo>
                <a:lnTo>
                  <a:pt x="36977" y="964965"/>
                </a:lnTo>
                <a:lnTo>
                  <a:pt x="20997" y="920347"/>
                </a:lnTo>
                <a:lnTo>
                  <a:pt x="9420" y="874279"/>
                </a:lnTo>
                <a:lnTo>
                  <a:pt x="2377" y="827079"/>
                </a:lnTo>
                <a:lnTo>
                  <a:pt x="0" y="779066"/>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7" y="57227"/>
                </a:lnTo>
                <a:lnTo>
                  <a:pt x="299876"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6" y="57227"/>
                </a:lnTo>
                <a:lnTo>
                  <a:pt x="3016218" y="81615"/>
                </a:lnTo>
                <a:lnTo>
                  <a:pt x="3054573" y="110010"/>
                </a:lnTo>
                <a:lnTo>
                  <a:pt x="3090204" y="142280"/>
                </a:lnTo>
                <a:lnTo>
                  <a:pt x="3122474" y="177911"/>
                </a:lnTo>
                <a:lnTo>
                  <a:pt x="3150869" y="216266"/>
                </a:lnTo>
                <a:lnTo>
                  <a:pt x="3175257" y="257028"/>
                </a:lnTo>
                <a:lnTo>
                  <a:pt x="3195507" y="299876"/>
                </a:lnTo>
                <a:lnTo>
                  <a:pt x="3211487" y="344494"/>
                </a:lnTo>
                <a:lnTo>
                  <a:pt x="3223064" y="390562"/>
                </a:lnTo>
                <a:lnTo>
                  <a:pt x="3230107" y="437762"/>
                </a:lnTo>
                <a:lnTo>
                  <a:pt x="3231275" y="461351"/>
                </a:lnTo>
                <a:lnTo>
                  <a:pt x="3231275" y="803490"/>
                </a:lnTo>
                <a:lnTo>
                  <a:pt x="3223064" y="874279"/>
                </a:lnTo>
                <a:lnTo>
                  <a:pt x="3211487" y="920347"/>
                </a:lnTo>
                <a:lnTo>
                  <a:pt x="3195507" y="964965"/>
                </a:lnTo>
                <a:lnTo>
                  <a:pt x="3175257" y="1007813"/>
                </a:lnTo>
                <a:lnTo>
                  <a:pt x="3150869" y="1048575"/>
                </a:lnTo>
                <a:lnTo>
                  <a:pt x="3122474" y="1086930"/>
                </a:lnTo>
                <a:lnTo>
                  <a:pt x="3090204" y="1122561"/>
                </a:lnTo>
                <a:lnTo>
                  <a:pt x="3054573" y="1154831"/>
                </a:lnTo>
                <a:lnTo>
                  <a:pt x="3016218" y="1183226"/>
                </a:lnTo>
                <a:lnTo>
                  <a:pt x="2975456"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16" name="object 16"/>
          <p:cNvSpPr txBox="1"/>
          <p:nvPr/>
        </p:nvSpPr>
        <p:spPr>
          <a:xfrm>
            <a:off x="14384221" y="3933262"/>
            <a:ext cx="1124585" cy="497840"/>
          </a:xfrm>
          <a:prstGeom prst="rect">
            <a:avLst/>
          </a:prstGeom>
        </p:spPr>
        <p:txBody>
          <a:bodyPr vert="horz" wrap="square" lIns="0" tIns="12700" rIns="0" bIns="0" rtlCol="0">
            <a:spAutoFit/>
          </a:bodyPr>
          <a:lstStyle/>
          <a:p>
            <a:pPr marL="12700">
              <a:lnSpc>
                <a:spcPct val="100000"/>
              </a:lnSpc>
              <a:spcBef>
                <a:spcPts val="100"/>
              </a:spcBef>
            </a:pPr>
            <a:r>
              <a:rPr sz="3100" spc="-60" dirty="0">
                <a:solidFill>
                  <a:srgbClr val="FFFFFF"/>
                </a:solidFill>
                <a:latin typeface="Trebuchet MS"/>
                <a:cs typeface="Trebuchet MS"/>
              </a:rPr>
              <a:t>TORTS</a:t>
            </a:r>
            <a:endParaRPr sz="3100">
              <a:latin typeface="Trebuchet MS"/>
              <a:cs typeface="Trebuchet MS"/>
            </a:endParaRPr>
          </a:p>
        </p:txBody>
      </p:sp>
      <p:sp>
        <p:nvSpPr>
          <p:cNvPr id="17" name="object 17"/>
          <p:cNvSpPr/>
          <p:nvPr/>
        </p:nvSpPr>
        <p:spPr>
          <a:xfrm>
            <a:off x="13330073" y="5499696"/>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6" y="1227864"/>
                </a:lnTo>
                <a:lnTo>
                  <a:pt x="257027" y="1207614"/>
                </a:lnTo>
                <a:lnTo>
                  <a:pt x="216266" y="1183225"/>
                </a:lnTo>
                <a:lnTo>
                  <a:pt x="177911" y="1154831"/>
                </a:lnTo>
                <a:lnTo>
                  <a:pt x="142280" y="1122561"/>
                </a:lnTo>
                <a:lnTo>
                  <a:pt x="110010" y="1086930"/>
                </a:lnTo>
                <a:lnTo>
                  <a:pt x="81615" y="1048575"/>
                </a:lnTo>
                <a:lnTo>
                  <a:pt x="57227" y="1007813"/>
                </a:lnTo>
                <a:lnTo>
                  <a:pt x="36977" y="964965"/>
                </a:lnTo>
                <a:lnTo>
                  <a:pt x="20997" y="920347"/>
                </a:lnTo>
                <a:lnTo>
                  <a:pt x="9420" y="874279"/>
                </a:lnTo>
                <a:lnTo>
                  <a:pt x="2377" y="827079"/>
                </a:lnTo>
                <a:lnTo>
                  <a:pt x="0" y="779066"/>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7" y="57227"/>
                </a:lnTo>
                <a:lnTo>
                  <a:pt x="299876"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6" y="57227"/>
                </a:lnTo>
                <a:lnTo>
                  <a:pt x="3016218" y="81615"/>
                </a:lnTo>
                <a:lnTo>
                  <a:pt x="3054573" y="110010"/>
                </a:lnTo>
                <a:lnTo>
                  <a:pt x="3090204" y="142280"/>
                </a:lnTo>
                <a:lnTo>
                  <a:pt x="3122474" y="177911"/>
                </a:lnTo>
                <a:lnTo>
                  <a:pt x="3150869" y="216266"/>
                </a:lnTo>
                <a:lnTo>
                  <a:pt x="3175257" y="257028"/>
                </a:lnTo>
                <a:lnTo>
                  <a:pt x="3195507" y="299876"/>
                </a:lnTo>
                <a:lnTo>
                  <a:pt x="3211487" y="344494"/>
                </a:lnTo>
                <a:lnTo>
                  <a:pt x="3223064" y="390562"/>
                </a:lnTo>
                <a:lnTo>
                  <a:pt x="3230107" y="437762"/>
                </a:lnTo>
                <a:lnTo>
                  <a:pt x="3231275" y="461351"/>
                </a:lnTo>
                <a:lnTo>
                  <a:pt x="3231275" y="803490"/>
                </a:lnTo>
                <a:lnTo>
                  <a:pt x="3223064" y="874279"/>
                </a:lnTo>
                <a:lnTo>
                  <a:pt x="3211487" y="920347"/>
                </a:lnTo>
                <a:lnTo>
                  <a:pt x="3195507" y="964965"/>
                </a:lnTo>
                <a:lnTo>
                  <a:pt x="3175257" y="1007813"/>
                </a:lnTo>
                <a:lnTo>
                  <a:pt x="3150869" y="1048575"/>
                </a:lnTo>
                <a:lnTo>
                  <a:pt x="3122474" y="1086930"/>
                </a:lnTo>
                <a:lnTo>
                  <a:pt x="3090204" y="1122561"/>
                </a:lnTo>
                <a:lnTo>
                  <a:pt x="3054573" y="1154831"/>
                </a:lnTo>
                <a:lnTo>
                  <a:pt x="3016218" y="1183225"/>
                </a:lnTo>
                <a:lnTo>
                  <a:pt x="2975456"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18" name="object 18"/>
          <p:cNvSpPr txBox="1"/>
          <p:nvPr/>
        </p:nvSpPr>
        <p:spPr>
          <a:xfrm>
            <a:off x="13921961" y="5845803"/>
            <a:ext cx="2048510" cy="497840"/>
          </a:xfrm>
          <a:prstGeom prst="rect">
            <a:avLst/>
          </a:prstGeom>
        </p:spPr>
        <p:txBody>
          <a:bodyPr vert="horz" wrap="square" lIns="0" tIns="12700" rIns="0" bIns="0" rtlCol="0">
            <a:spAutoFit/>
          </a:bodyPr>
          <a:lstStyle/>
          <a:p>
            <a:pPr marL="12700">
              <a:lnSpc>
                <a:spcPct val="100000"/>
              </a:lnSpc>
              <a:spcBef>
                <a:spcPts val="100"/>
              </a:spcBef>
            </a:pPr>
            <a:r>
              <a:rPr sz="3100" spc="-50" dirty="0">
                <a:solidFill>
                  <a:srgbClr val="FFFFFF"/>
                </a:solidFill>
                <a:latin typeface="Trebuchet MS"/>
                <a:cs typeface="Trebuchet MS"/>
              </a:rPr>
              <a:t>PUBLIC</a:t>
            </a:r>
            <a:r>
              <a:rPr sz="3100" spc="-140" dirty="0">
                <a:solidFill>
                  <a:srgbClr val="FFFFFF"/>
                </a:solidFill>
                <a:latin typeface="Trebuchet MS"/>
                <a:cs typeface="Trebuchet MS"/>
              </a:rPr>
              <a:t> </a:t>
            </a:r>
            <a:r>
              <a:rPr sz="3100" spc="-120" dirty="0">
                <a:solidFill>
                  <a:srgbClr val="FFFFFF"/>
                </a:solidFill>
                <a:latin typeface="Trebuchet MS"/>
                <a:cs typeface="Trebuchet MS"/>
              </a:rPr>
              <a:t>LAW</a:t>
            </a:r>
            <a:endParaRPr sz="3100">
              <a:latin typeface="Trebuchet MS"/>
              <a:cs typeface="Trebuchet MS"/>
            </a:endParaRPr>
          </a:p>
        </p:txBody>
      </p:sp>
      <p:sp>
        <p:nvSpPr>
          <p:cNvPr id="19" name="object 19"/>
          <p:cNvSpPr/>
          <p:nvPr/>
        </p:nvSpPr>
        <p:spPr>
          <a:xfrm>
            <a:off x="13330073" y="7412238"/>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6" y="1227864"/>
                </a:lnTo>
                <a:lnTo>
                  <a:pt x="257027" y="1207614"/>
                </a:lnTo>
                <a:lnTo>
                  <a:pt x="216266" y="1183225"/>
                </a:lnTo>
                <a:lnTo>
                  <a:pt x="177911" y="1154830"/>
                </a:lnTo>
                <a:lnTo>
                  <a:pt x="142280" y="1122561"/>
                </a:lnTo>
                <a:lnTo>
                  <a:pt x="110010" y="1086930"/>
                </a:lnTo>
                <a:lnTo>
                  <a:pt x="81615" y="1048574"/>
                </a:lnTo>
                <a:lnTo>
                  <a:pt x="57227" y="1007813"/>
                </a:lnTo>
                <a:lnTo>
                  <a:pt x="36977" y="964964"/>
                </a:lnTo>
                <a:lnTo>
                  <a:pt x="20997" y="920347"/>
                </a:lnTo>
                <a:lnTo>
                  <a:pt x="9420" y="874279"/>
                </a:lnTo>
                <a:lnTo>
                  <a:pt x="2377" y="827079"/>
                </a:lnTo>
                <a:lnTo>
                  <a:pt x="0" y="779067"/>
                </a:lnTo>
                <a:lnTo>
                  <a:pt x="0" y="485775"/>
                </a:lnTo>
                <a:lnTo>
                  <a:pt x="2377" y="437762"/>
                </a:lnTo>
                <a:lnTo>
                  <a:pt x="9420" y="390562"/>
                </a:lnTo>
                <a:lnTo>
                  <a:pt x="20997" y="344494"/>
                </a:lnTo>
                <a:lnTo>
                  <a:pt x="36977" y="299877"/>
                </a:lnTo>
                <a:lnTo>
                  <a:pt x="57227" y="257028"/>
                </a:lnTo>
                <a:lnTo>
                  <a:pt x="81615" y="216266"/>
                </a:lnTo>
                <a:lnTo>
                  <a:pt x="110010" y="177911"/>
                </a:lnTo>
                <a:lnTo>
                  <a:pt x="142280" y="142280"/>
                </a:lnTo>
                <a:lnTo>
                  <a:pt x="177911" y="110011"/>
                </a:lnTo>
                <a:lnTo>
                  <a:pt x="216266" y="81616"/>
                </a:lnTo>
                <a:lnTo>
                  <a:pt x="257027" y="57227"/>
                </a:lnTo>
                <a:lnTo>
                  <a:pt x="299876"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6" y="57227"/>
                </a:lnTo>
                <a:lnTo>
                  <a:pt x="3016218" y="81616"/>
                </a:lnTo>
                <a:lnTo>
                  <a:pt x="3054573" y="110011"/>
                </a:lnTo>
                <a:lnTo>
                  <a:pt x="3090204" y="142280"/>
                </a:lnTo>
                <a:lnTo>
                  <a:pt x="3122474" y="177911"/>
                </a:lnTo>
                <a:lnTo>
                  <a:pt x="3150869" y="216266"/>
                </a:lnTo>
                <a:lnTo>
                  <a:pt x="3175257" y="257028"/>
                </a:lnTo>
                <a:lnTo>
                  <a:pt x="3195507" y="299877"/>
                </a:lnTo>
                <a:lnTo>
                  <a:pt x="3211487" y="344494"/>
                </a:lnTo>
                <a:lnTo>
                  <a:pt x="3223064" y="390562"/>
                </a:lnTo>
                <a:lnTo>
                  <a:pt x="3230107" y="437762"/>
                </a:lnTo>
                <a:lnTo>
                  <a:pt x="3231275" y="461351"/>
                </a:lnTo>
                <a:lnTo>
                  <a:pt x="3231275" y="803490"/>
                </a:lnTo>
                <a:lnTo>
                  <a:pt x="3223064" y="874279"/>
                </a:lnTo>
                <a:lnTo>
                  <a:pt x="3211487" y="920347"/>
                </a:lnTo>
                <a:lnTo>
                  <a:pt x="3195507" y="964964"/>
                </a:lnTo>
                <a:lnTo>
                  <a:pt x="3175257" y="1007813"/>
                </a:lnTo>
                <a:lnTo>
                  <a:pt x="3150869" y="1048574"/>
                </a:lnTo>
                <a:lnTo>
                  <a:pt x="3122474" y="1086930"/>
                </a:lnTo>
                <a:lnTo>
                  <a:pt x="3090204" y="1122561"/>
                </a:lnTo>
                <a:lnTo>
                  <a:pt x="3054573" y="1154830"/>
                </a:lnTo>
                <a:lnTo>
                  <a:pt x="3016218" y="1183225"/>
                </a:lnTo>
                <a:lnTo>
                  <a:pt x="2975456"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20" name="object 20"/>
          <p:cNvSpPr txBox="1"/>
          <p:nvPr/>
        </p:nvSpPr>
        <p:spPr>
          <a:xfrm>
            <a:off x="13621328" y="7758345"/>
            <a:ext cx="2650490" cy="497840"/>
          </a:xfrm>
          <a:prstGeom prst="rect">
            <a:avLst/>
          </a:prstGeom>
        </p:spPr>
        <p:txBody>
          <a:bodyPr vert="horz" wrap="square" lIns="0" tIns="12700" rIns="0" bIns="0" rtlCol="0">
            <a:spAutoFit/>
          </a:bodyPr>
          <a:lstStyle/>
          <a:p>
            <a:pPr marL="12700">
              <a:lnSpc>
                <a:spcPct val="100000"/>
              </a:lnSpc>
              <a:spcBef>
                <a:spcPts val="100"/>
              </a:spcBef>
            </a:pPr>
            <a:r>
              <a:rPr sz="3100" spc="-110" dirty="0">
                <a:solidFill>
                  <a:srgbClr val="FFFFFF"/>
                </a:solidFill>
                <a:latin typeface="Trebuchet MS"/>
                <a:cs typeface="Trebuchet MS"/>
              </a:rPr>
              <a:t>INTERNATIONAL</a:t>
            </a:r>
            <a:endParaRPr sz="3100">
              <a:latin typeface="Trebuchet MS"/>
              <a:cs typeface="Trebuchet MS"/>
            </a:endParaRPr>
          </a:p>
        </p:txBody>
      </p:sp>
      <p:sp>
        <p:nvSpPr>
          <p:cNvPr id="21" name="object 21"/>
          <p:cNvSpPr/>
          <p:nvPr/>
        </p:nvSpPr>
        <p:spPr>
          <a:xfrm>
            <a:off x="9591288" y="7412238"/>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7" y="1227864"/>
                </a:lnTo>
                <a:lnTo>
                  <a:pt x="257028" y="1207614"/>
                </a:lnTo>
                <a:lnTo>
                  <a:pt x="216266" y="1183225"/>
                </a:lnTo>
                <a:lnTo>
                  <a:pt x="177911" y="1154830"/>
                </a:lnTo>
                <a:lnTo>
                  <a:pt x="142280" y="1122561"/>
                </a:lnTo>
                <a:lnTo>
                  <a:pt x="110011" y="1086930"/>
                </a:lnTo>
                <a:lnTo>
                  <a:pt x="81616" y="1048574"/>
                </a:lnTo>
                <a:lnTo>
                  <a:pt x="57227" y="1007813"/>
                </a:lnTo>
                <a:lnTo>
                  <a:pt x="36977" y="964964"/>
                </a:lnTo>
                <a:lnTo>
                  <a:pt x="20997" y="920347"/>
                </a:lnTo>
                <a:lnTo>
                  <a:pt x="9420" y="874279"/>
                </a:lnTo>
                <a:lnTo>
                  <a:pt x="2377" y="827079"/>
                </a:lnTo>
                <a:lnTo>
                  <a:pt x="0" y="779067"/>
                </a:lnTo>
                <a:lnTo>
                  <a:pt x="0" y="485775"/>
                </a:lnTo>
                <a:lnTo>
                  <a:pt x="2377" y="437762"/>
                </a:lnTo>
                <a:lnTo>
                  <a:pt x="9420" y="390562"/>
                </a:lnTo>
                <a:lnTo>
                  <a:pt x="20997" y="344494"/>
                </a:lnTo>
                <a:lnTo>
                  <a:pt x="36977" y="299877"/>
                </a:lnTo>
                <a:lnTo>
                  <a:pt x="57227" y="257028"/>
                </a:lnTo>
                <a:lnTo>
                  <a:pt x="81616" y="216266"/>
                </a:lnTo>
                <a:lnTo>
                  <a:pt x="110011" y="177911"/>
                </a:lnTo>
                <a:lnTo>
                  <a:pt x="142280" y="142280"/>
                </a:lnTo>
                <a:lnTo>
                  <a:pt x="177911" y="110011"/>
                </a:lnTo>
                <a:lnTo>
                  <a:pt x="216266" y="81616"/>
                </a:lnTo>
                <a:lnTo>
                  <a:pt x="257028" y="57227"/>
                </a:lnTo>
                <a:lnTo>
                  <a:pt x="299877" y="36977"/>
                </a:lnTo>
                <a:lnTo>
                  <a:pt x="344494" y="20997"/>
                </a:lnTo>
                <a:lnTo>
                  <a:pt x="390562" y="9420"/>
                </a:lnTo>
                <a:lnTo>
                  <a:pt x="437762" y="2377"/>
                </a:lnTo>
                <a:lnTo>
                  <a:pt x="485775" y="0"/>
                </a:lnTo>
                <a:lnTo>
                  <a:pt x="2746710" y="0"/>
                </a:lnTo>
                <a:lnTo>
                  <a:pt x="2794723" y="2377"/>
                </a:lnTo>
                <a:lnTo>
                  <a:pt x="2841922" y="9420"/>
                </a:lnTo>
                <a:lnTo>
                  <a:pt x="2887990" y="20997"/>
                </a:lnTo>
                <a:lnTo>
                  <a:pt x="2932608" y="36977"/>
                </a:lnTo>
                <a:lnTo>
                  <a:pt x="2975457" y="57227"/>
                </a:lnTo>
                <a:lnTo>
                  <a:pt x="3016218" y="81616"/>
                </a:lnTo>
                <a:lnTo>
                  <a:pt x="3054574" y="110011"/>
                </a:lnTo>
                <a:lnTo>
                  <a:pt x="3090205" y="142280"/>
                </a:lnTo>
                <a:lnTo>
                  <a:pt x="3122474" y="177911"/>
                </a:lnTo>
                <a:lnTo>
                  <a:pt x="3150869" y="216266"/>
                </a:lnTo>
                <a:lnTo>
                  <a:pt x="3175258" y="257028"/>
                </a:lnTo>
                <a:lnTo>
                  <a:pt x="3195508" y="299877"/>
                </a:lnTo>
                <a:lnTo>
                  <a:pt x="3211487" y="344494"/>
                </a:lnTo>
                <a:lnTo>
                  <a:pt x="3223065" y="390562"/>
                </a:lnTo>
                <a:lnTo>
                  <a:pt x="3230108" y="437762"/>
                </a:lnTo>
                <a:lnTo>
                  <a:pt x="3231275" y="461340"/>
                </a:lnTo>
                <a:lnTo>
                  <a:pt x="3231275" y="803501"/>
                </a:lnTo>
                <a:lnTo>
                  <a:pt x="3223065" y="874279"/>
                </a:lnTo>
                <a:lnTo>
                  <a:pt x="3211487" y="920347"/>
                </a:lnTo>
                <a:lnTo>
                  <a:pt x="3195508" y="964964"/>
                </a:lnTo>
                <a:lnTo>
                  <a:pt x="3175258" y="1007813"/>
                </a:lnTo>
                <a:lnTo>
                  <a:pt x="3150869" y="1048574"/>
                </a:lnTo>
                <a:lnTo>
                  <a:pt x="3122474" y="1086930"/>
                </a:lnTo>
                <a:lnTo>
                  <a:pt x="3090205" y="1122561"/>
                </a:lnTo>
                <a:lnTo>
                  <a:pt x="3054574" y="1154830"/>
                </a:lnTo>
                <a:lnTo>
                  <a:pt x="3016218" y="1183225"/>
                </a:lnTo>
                <a:lnTo>
                  <a:pt x="2975457" y="1207614"/>
                </a:lnTo>
                <a:lnTo>
                  <a:pt x="2932608" y="1227864"/>
                </a:lnTo>
                <a:lnTo>
                  <a:pt x="2887990" y="1243844"/>
                </a:lnTo>
                <a:lnTo>
                  <a:pt x="2841922"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22" name="object 22"/>
          <p:cNvSpPr txBox="1"/>
          <p:nvPr/>
        </p:nvSpPr>
        <p:spPr>
          <a:xfrm>
            <a:off x="9880460" y="7758345"/>
            <a:ext cx="2654300" cy="497840"/>
          </a:xfrm>
          <a:prstGeom prst="rect">
            <a:avLst/>
          </a:prstGeom>
        </p:spPr>
        <p:txBody>
          <a:bodyPr vert="horz" wrap="square" lIns="0" tIns="12700" rIns="0" bIns="0" rtlCol="0">
            <a:spAutoFit/>
          </a:bodyPr>
          <a:lstStyle/>
          <a:p>
            <a:pPr marL="12700">
              <a:lnSpc>
                <a:spcPct val="100000"/>
              </a:lnSpc>
              <a:spcBef>
                <a:spcPts val="100"/>
              </a:spcBef>
            </a:pPr>
            <a:r>
              <a:rPr sz="3100" dirty="0">
                <a:solidFill>
                  <a:srgbClr val="FFFFFF"/>
                </a:solidFill>
                <a:latin typeface="Trebuchet MS"/>
                <a:cs typeface="Trebuchet MS"/>
              </a:rPr>
              <a:t>HUMAN</a:t>
            </a:r>
            <a:r>
              <a:rPr sz="3100" spc="-185" dirty="0">
                <a:solidFill>
                  <a:srgbClr val="FFFFFF"/>
                </a:solidFill>
                <a:latin typeface="Trebuchet MS"/>
                <a:cs typeface="Trebuchet MS"/>
              </a:rPr>
              <a:t> </a:t>
            </a:r>
            <a:r>
              <a:rPr sz="3100" spc="-25" dirty="0">
                <a:solidFill>
                  <a:srgbClr val="FFFFFF"/>
                </a:solidFill>
                <a:latin typeface="Trebuchet MS"/>
                <a:cs typeface="Trebuchet MS"/>
              </a:rPr>
              <a:t>RIGHTS</a:t>
            </a:r>
            <a:endParaRPr sz="3100">
              <a:latin typeface="Trebuchet MS"/>
              <a:cs typeface="Trebuchet MS"/>
            </a:endParaRPr>
          </a:p>
        </p:txBody>
      </p:sp>
      <p:sp>
        <p:nvSpPr>
          <p:cNvPr id="23" name="object 23"/>
          <p:cNvSpPr/>
          <p:nvPr/>
        </p:nvSpPr>
        <p:spPr>
          <a:xfrm>
            <a:off x="5658231" y="7412238"/>
            <a:ext cx="3231515" cy="1264920"/>
          </a:xfrm>
          <a:custGeom>
            <a:avLst/>
            <a:gdLst/>
            <a:ahLst/>
            <a:cxnLst/>
            <a:rect l="l" t="t" r="r" b="b"/>
            <a:pathLst>
              <a:path w="3231515" h="1264920">
                <a:moveTo>
                  <a:pt x="2746710" y="1264841"/>
                </a:moveTo>
                <a:lnTo>
                  <a:pt x="485775" y="1264841"/>
                </a:lnTo>
                <a:lnTo>
                  <a:pt x="437762" y="1262464"/>
                </a:lnTo>
                <a:lnTo>
                  <a:pt x="390562" y="1255421"/>
                </a:lnTo>
                <a:lnTo>
                  <a:pt x="344494" y="1243844"/>
                </a:lnTo>
                <a:lnTo>
                  <a:pt x="299876" y="1227864"/>
                </a:lnTo>
                <a:lnTo>
                  <a:pt x="257028" y="1207614"/>
                </a:lnTo>
                <a:lnTo>
                  <a:pt x="216266" y="1183225"/>
                </a:lnTo>
                <a:lnTo>
                  <a:pt x="177911" y="1154830"/>
                </a:lnTo>
                <a:lnTo>
                  <a:pt x="142280" y="1122561"/>
                </a:lnTo>
                <a:lnTo>
                  <a:pt x="110010" y="1086930"/>
                </a:lnTo>
                <a:lnTo>
                  <a:pt x="81615" y="1048574"/>
                </a:lnTo>
                <a:lnTo>
                  <a:pt x="57227" y="1007813"/>
                </a:lnTo>
                <a:lnTo>
                  <a:pt x="36977" y="964964"/>
                </a:lnTo>
                <a:lnTo>
                  <a:pt x="20997" y="920347"/>
                </a:lnTo>
                <a:lnTo>
                  <a:pt x="9420" y="874279"/>
                </a:lnTo>
                <a:lnTo>
                  <a:pt x="2377" y="827079"/>
                </a:lnTo>
                <a:lnTo>
                  <a:pt x="0" y="779067"/>
                </a:lnTo>
                <a:lnTo>
                  <a:pt x="0" y="485775"/>
                </a:lnTo>
                <a:lnTo>
                  <a:pt x="2377" y="437762"/>
                </a:lnTo>
                <a:lnTo>
                  <a:pt x="9420" y="390562"/>
                </a:lnTo>
                <a:lnTo>
                  <a:pt x="20997" y="344494"/>
                </a:lnTo>
                <a:lnTo>
                  <a:pt x="36977" y="299877"/>
                </a:lnTo>
                <a:lnTo>
                  <a:pt x="57227" y="257028"/>
                </a:lnTo>
                <a:lnTo>
                  <a:pt x="81615" y="216266"/>
                </a:lnTo>
                <a:lnTo>
                  <a:pt x="110010" y="177911"/>
                </a:lnTo>
                <a:lnTo>
                  <a:pt x="142280" y="142280"/>
                </a:lnTo>
                <a:lnTo>
                  <a:pt x="177911" y="110011"/>
                </a:lnTo>
                <a:lnTo>
                  <a:pt x="216266" y="81616"/>
                </a:lnTo>
                <a:lnTo>
                  <a:pt x="257028" y="57227"/>
                </a:lnTo>
                <a:lnTo>
                  <a:pt x="299876" y="36977"/>
                </a:lnTo>
                <a:lnTo>
                  <a:pt x="344494" y="20997"/>
                </a:lnTo>
                <a:lnTo>
                  <a:pt x="390562" y="9420"/>
                </a:lnTo>
                <a:lnTo>
                  <a:pt x="437762" y="2377"/>
                </a:lnTo>
                <a:lnTo>
                  <a:pt x="485775" y="0"/>
                </a:lnTo>
                <a:lnTo>
                  <a:pt x="2746710" y="0"/>
                </a:lnTo>
                <a:lnTo>
                  <a:pt x="2794723" y="2377"/>
                </a:lnTo>
                <a:lnTo>
                  <a:pt x="2841923" y="9420"/>
                </a:lnTo>
                <a:lnTo>
                  <a:pt x="2887990" y="20997"/>
                </a:lnTo>
                <a:lnTo>
                  <a:pt x="2932608" y="36977"/>
                </a:lnTo>
                <a:lnTo>
                  <a:pt x="2975457" y="57227"/>
                </a:lnTo>
                <a:lnTo>
                  <a:pt x="3016218" y="81616"/>
                </a:lnTo>
                <a:lnTo>
                  <a:pt x="3054573" y="110011"/>
                </a:lnTo>
                <a:lnTo>
                  <a:pt x="3090205" y="142280"/>
                </a:lnTo>
                <a:lnTo>
                  <a:pt x="3122474" y="177911"/>
                </a:lnTo>
                <a:lnTo>
                  <a:pt x="3150869" y="216266"/>
                </a:lnTo>
                <a:lnTo>
                  <a:pt x="3175258" y="257028"/>
                </a:lnTo>
                <a:lnTo>
                  <a:pt x="3195508" y="299877"/>
                </a:lnTo>
                <a:lnTo>
                  <a:pt x="3211487" y="344494"/>
                </a:lnTo>
                <a:lnTo>
                  <a:pt x="3223065" y="390562"/>
                </a:lnTo>
                <a:lnTo>
                  <a:pt x="3230108" y="437762"/>
                </a:lnTo>
                <a:lnTo>
                  <a:pt x="3231275" y="461332"/>
                </a:lnTo>
                <a:lnTo>
                  <a:pt x="3231275" y="803510"/>
                </a:lnTo>
                <a:lnTo>
                  <a:pt x="3223065" y="874279"/>
                </a:lnTo>
                <a:lnTo>
                  <a:pt x="3211487" y="920347"/>
                </a:lnTo>
                <a:lnTo>
                  <a:pt x="3195508" y="964964"/>
                </a:lnTo>
                <a:lnTo>
                  <a:pt x="3175258" y="1007813"/>
                </a:lnTo>
                <a:lnTo>
                  <a:pt x="3150869" y="1048574"/>
                </a:lnTo>
                <a:lnTo>
                  <a:pt x="3122474" y="1086930"/>
                </a:lnTo>
                <a:lnTo>
                  <a:pt x="3090205" y="1122561"/>
                </a:lnTo>
                <a:lnTo>
                  <a:pt x="3054573" y="1154830"/>
                </a:lnTo>
                <a:lnTo>
                  <a:pt x="3016218" y="1183225"/>
                </a:lnTo>
                <a:lnTo>
                  <a:pt x="2975457" y="1207614"/>
                </a:lnTo>
                <a:lnTo>
                  <a:pt x="2932608" y="1227864"/>
                </a:lnTo>
                <a:lnTo>
                  <a:pt x="2887990" y="1243844"/>
                </a:lnTo>
                <a:lnTo>
                  <a:pt x="2841923" y="1255421"/>
                </a:lnTo>
                <a:lnTo>
                  <a:pt x="2794723" y="1262464"/>
                </a:lnTo>
                <a:lnTo>
                  <a:pt x="2746710" y="1264841"/>
                </a:lnTo>
                <a:close/>
              </a:path>
            </a:pathLst>
          </a:custGeom>
          <a:solidFill>
            <a:srgbClr val="151760"/>
          </a:solidFill>
        </p:spPr>
        <p:txBody>
          <a:bodyPr wrap="square" lIns="0" tIns="0" rIns="0" bIns="0" rtlCol="0"/>
          <a:lstStyle/>
          <a:p>
            <a:endParaRPr/>
          </a:p>
        </p:txBody>
      </p:sp>
      <p:sp>
        <p:nvSpPr>
          <p:cNvPr id="24" name="object 24"/>
          <p:cNvSpPr txBox="1"/>
          <p:nvPr/>
        </p:nvSpPr>
        <p:spPr>
          <a:xfrm>
            <a:off x="6627547" y="7758345"/>
            <a:ext cx="1294130" cy="497840"/>
          </a:xfrm>
          <a:prstGeom prst="rect">
            <a:avLst/>
          </a:prstGeom>
        </p:spPr>
        <p:txBody>
          <a:bodyPr vert="horz" wrap="square" lIns="0" tIns="12700" rIns="0" bIns="0" rtlCol="0">
            <a:spAutoFit/>
          </a:bodyPr>
          <a:lstStyle/>
          <a:p>
            <a:pPr marL="12700">
              <a:lnSpc>
                <a:spcPct val="100000"/>
              </a:lnSpc>
              <a:spcBef>
                <a:spcPts val="100"/>
              </a:spcBef>
            </a:pPr>
            <a:r>
              <a:rPr sz="3100" spc="-155" dirty="0">
                <a:solidFill>
                  <a:srgbClr val="FFFFFF"/>
                </a:solidFill>
                <a:latin typeface="Trebuchet MS"/>
                <a:cs typeface="Trebuchet MS"/>
              </a:rPr>
              <a:t>HEALTH</a:t>
            </a:r>
            <a:endParaRPr sz="3100">
              <a:latin typeface="Trebuchet MS"/>
              <a:cs typeface="Trebuchet MS"/>
            </a:endParaRPr>
          </a:p>
        </p:txBody>
      </p:sp>
      <p:grpSp>
        <p:nvGrpSpPr>
          <p:cNvPr id="25" name="object 25"/>
          <p:cNvGrpSpPr/>
          <p:nvPr/>
        </p:nvGrpSpPr>
        <p:grpSpPr>
          <a:xfrm>
            <a:off x="0" y="0"/>
            <a:ext cx="18288000" cy="10287000"/>
            <a:chOff x="0" y="0"/>
            <a:chExt cx="18288000" cy="10287000"/>
          </a:xfrm>
        </p:grpSpPr>
        <p:sp>
          <p:nvSpPr>
            <p:cNvPr id="26" name="object 2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7" name="object 2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400174" y="2196577"/>
            <a:ext cx="133350" cy="133349"/>
          </a:xfrm>
          <a:prstGeom prst="rect">
            <a:avLst/>
          </a:prstGeom>
        </p:spPr>
      </p:pic>
      <p:sp>
        <p:nvSpPr>
          <p:cNvPr id="3" name="object 3"/>
          <p:cNvSpPr txBox="1"/>
          <p:nvPr/>
        </p:nvSpPr>
        <p:spPr>
          <a:xfrm>
            <a:off x="1685280" y="1780131"/>
            <a:ext cx="8986520" cy="7378700"/>
          </a:xfrm>
          <a:prstGeom prst="rect">
            <a:avLst/>
          </a:prstGeom>
        </p:spPr>
        <p:txBody>
          <a:bodyPr vert="horz" wrap="square" lIns="0" tIns="11430" rIns="0" bIns="0" rtlCol="0">
            <a:spAutoFit/>
          </a:bodyPr>
          <a:lstStyle/>
          <a:p>
            <a:pPr marL="40640" marR="5080">
              <a:lnSpc>
                <a:spcPct val="138700"/>
              </a:lnSpc>
              <a:spcBef>
                <a:spcPts val="90"/>
              </a:spcBef>
            </a:pPr>
            <a:r>
              <a:rPr sz="3200" spc="-20" dirty="0">
                <a:solidFill>
                  <a:srgbClr val="203458"/>
                </a:solidFill>
                <a:latin typeface="Trebuchet MS"/>
                <a:cs typeface="Trebuchet MS"/>
              </a:rPr>
              <a:t>European</a:t>
            </a:r>
            <a:r>
              <a:rPr sz="3200" spc="-175" dirty="0">
                <a:solidFill>
                  <a:srgbClr val="203458"/>
                </a:solidFill>
                <a:latin typeface="Trebuchet MS"/>
                <a:cs typeface="Trebuchet MS"/>
              </a:rPr>
              <a:t> </a:t>
            </a:r>
            <a:r>
              <a:rPr sz="3200" spc="-40" dirty="0">
                <a:solidFill>
                  <a:srgbClr val="203458"/>
                </a:solidFill>
                <a:latin typeface="Trebuchet MS"/>
                <a:cs typeface="Trebuchet MS"/>
              </a:rPr>
              <a:t>Convention</a:t>
            </a:r>
            <a:r>
              <a:rPr sz="3200" spc="-165" dirty="0">
                <a:solidFill>
                  <a:srgbClr val="203458"/>
                </a:solidFill>
                <a:latin typeface="Trebuchet MS"/>
                <a:cs typeface="Trebuchet MS"/>
              </a:rPr>
              <a:t> </a:t>
            </a:r>
            <a:r>
              <a:rPr sz="3200" dirty="0">
                <a:solidFill>
                  <a:srgbClr val="203458"/>
                </a:solidFill>
                <a:latin typeface="Trebuchet MS"/>
                <a:cs typeface="Trebuchet MS"/>
              </a:rPr>
              <a:t>on</a:t>
            </a:r>
            <a:r>
              <a:rPr sz="3200" spc="-160" dirty="0">
                <a:solidFill>
                  <a:srgbClr val="203458"/>
                </a:solidFill>
                <a:latin typeface="Trebuchet MS"/>
                <a:cs typeface="Trebuchet MS"/>
              </a:rPr>
              <a:t> </a:t>
            </a:r>
            <a:r>
              <a:rPr sz="3200" spc="-90" dirty="0">
                <a:solidFill>
                  <a:srgbClr val="203458"/>
                </a:solidFill>
                <a:latin typeface="Trebuchet MS"/>
                <a:cs typeface="Trebuchet MS"/>
              </a:rPr>
              <a:t>Human</a:t>
            </a:r>
            <a:r>
              <a:rPr sz="3200" spc="-150" dirty="0">
                <a:solidFill>
                  <a:srgbClr val="203458"/>
                </a:solidFill>
                <a:latin typeface="Trebuchet MS"/>
                <a:cs typeface="Trebuchet MS"/>
              </a:rPr>
              <a:t> </a:t>
            </a:r>
            <a:r>
              <a:rPr sz="3200" spc="-55" dirty="0">
                <a:solidFill>
                  <a:srgbClr val="203458"/>
                </a:solidFill>
                <a:latin typeface="Trebuchet MS"/>
                <a:cs typeface="Trebuchet MS"/>
              </a:rPr>
              <a:t>Rights</a:t>
            </a:r>
            <a:r>
              <a:rPr sz="3200" spc="-165" dirty="0">
                <a:solidFill>
                  <a:srgbClr val="203458"/>
                </a:solidFill>
                <a:latin typeface="Trebuchet MS"/>
                <a:cs typeface="Trebuchet MS"/>
              </a:rPr>
              <a:t> </a:t>
            </a:r>
            <a:r>
              <a:rPr sz="3200" spc="-20" dirty="0">
                <a:solidFill>
                  <a:srgbClr val="203458"/>
                </a:solidFill>
                <a:latin typeface="Trebuchet MS"/>
                <a:cs typeface="Trebuchet MS"/>
              </a:rPr>
              <a:t>1950 </a:t>
            </a:r>
            <a:r>
              <a:rPr sz="3200" spc="-50" dirty="0">
                <a:solidFill>
                  <a:srgbClr val="203458"/>
                </a:solidFill>
                <a:latin typeface="Trebuchet MS"/>
                <a:cs typeface="Trebuchet MS"/>
              </a:rPr>
              <a:t>Incorporated</a:t>
            </a:r>
            <a:r>
              <a:rPr sz="3200" spc="-195" dirty="0">
                <a:solidFill>
                  <a:srgbClr val="203458"/>
                </a:solidFill>
                <a:latin typeface="Trebuchet MS"/>
                <a:cs typeface="Trebuchet MS"/>
              </a:rPr>
              <a:t> </a:t>
            </a:r>
            <a:r>
              <a:rPr sz="3200" spc="-120" dirty="0">
                <a:solidFill>
                  <a:srgbClr val="203458"/>
                </a:solidFill>
                <a:latin typeface="Trebuchet MS"/>
                <a:cs typeface="Trebuchet MS"/>
              </a:rPr>
              <a:t>into </a:t>
            </a:r>
            <a:r>
              <a:rPr sz="3200" spc="-195" dirty="0">
                <a:solidFill>
                  <a:srgbClr val="203458"/>
                </a:solidFill>
                <a:latin typeface="Trebuchet MS"/>
                <a:cs typeface="Trebuchet MS"/>
              </a:rPr>
              <a:t>UK</a:t>
            </a:r>
            <a:r>
              <a:rPr sz="3200" spc="-95" dirty="0">
                <a:solidFill>
                  <a:srgbClr val="203458"/>
                </a:solidFill>
                <a:latin typeface="Trebuchet MS"/>
                <a:cs typeface="Trebuchet MS"/>
              </a:rPr>
              <a:t> </a:t>
            </a:r>
            <a:r>
              <a:rPr sz="3200" spc="-20" dirty="0">
                <a:solidFill>
                  <a:srgbClr val="203458"/>
                </a:solidFill>
                <a:latin typeface="Trebuchet MS"/>
                <a:cs typeface="Trebuchet MS"/>
              </a:rPr>
              <a:t>law</a:t>
            </a:r>
            <a:r>
              <a:rPr sz="3200" spc="-210" dirty="0">
                <a:solidFill>
                  <a:srgbClr val="203458"/>
                </a:solidFill>
                <a:latin typeface="Trebuchet MS"/>
                <a:cs typeface="Trebuchet MS"/>
              </a:rPr>
              <a:t> </a:t>
            </a:r>
            <a:r>
              <a:rPr sz="3200" spc="-30" dirty="0">
                <a:solidFill>
                  <a:srgbClr val="203458"/>
                </a:solidFill>
                <a:latin typeface="Trebuchet MS"/>
                <a:cs typeface="Trebuchet MS"/>
              </a:rPr>
              <a:t>by</a:t>
            </a:r>
            <a:r>
              <a:rPr sz="3200" spc="-155" dirty="0">
                <a:solidFill>
                  <a:srgbClr val="203458"/>
                </a:solidFill>
                <a:latin typeface="Trebuchet MS"/>
                <a:cs typeface="Trebuchet MS"/>
              </a:rPr>
              <a:t> </a:t>
            </a:r>
            <a:r>
              <a:rPr sz="3200" spc="-90" dirty="0">
                <a:solidFill>
                  <a:srgbClr val="203458"/>
                </a:solidFill>
                <a:latin typeface="Trebuchet MS"/>
                <a:cs typeface="Trebuchet MS"/>
              </a:rPr>
              <a:t>Human</a:t>
            </a:r>
            <a:r>
              <a:rPr sz="3200" spc="-150" dirty="0">
                <a:solidFill>
                  <a:srgbClr val="203458"/>
                </a:solidFill>
                <a:latin typeface="Trebuchet MS"/>
                <a:cs typeface="Trebuchet MS"/>
              </a:rPr>
              <a:t> </a:t>
            </a:r>
            <a:r>
              <a:rPr sz="3200" spc="-55" dirty="0">
                <a:solidFill>
                  <a:srgbClr val="203458"/>
                </a:solidFill>
                <a:latin typeface="Trebuchet MS"/>
                <a:cs typeface="Trebuchet MS"/>
              </a:rPr>
              <a:t>Rights</a:t>
            </a:r>
            <a:r>
              <a:rPr sz="3200" spc="-155" dirty="0">
                <a:solidFill>
                  <a:srgbClr val="203458"/>
                </a:solidFill>
                <a:latin typeface="Trebuchet MS"/>
                <a:cs typeface="Trebuchet MS"/>
              </a:rPr>
              <a:t> </a:t>
            </a:r>
            <a:r>
              <a:rPr sz="3200" dirty="0">
                <a:solidFill>
                  <a:srgbClr val="203458"/>
                </a:solidFill>
                <a:latin typeface="Trebuchet MS"/>
                <a:cs typeface="Trebuchet MS"/>
              </a:rPr>
              <a:t>Act</a:t>
            </a:r>
            <a:r>
              <a:rPr sz="3200" spc="-155" dirty="0">
                <a:solidFill>
                  <a:srgbClr val="203458"/>
                </a:solidFill>
                <a:latin typeface="Trebuchet MS"/>
                <a:cs typeface="Trebuchet MS"/>
              </a:rPr>
              <a:t> </a:t>
            </a:r>
            <a:r>
              <a:rPr sz="3200" spc="-80" dirty="0">
                <a:solidFill>
                  <a:srgbClr val="203458"/>
                </a:solidFill>
                <a:latin typeface="Trebuchet MS"/>
                <a:cs typeface="Trebuchet MS"/>
              </a:rPr>
              <a:t>1998 </a:t>
            </a:r>
            <a:r>
              <a:rPr sz="3200" spc="-240" dirty="0">
                <a:solidFill>
                  <a:srgbClr val="203458"/>
                </a:solidFill>
                <a:latin typeface="Trebuchet MS"/>
                <a:cs typeface="Trebuchet MS"/>
              </a:rPr>
              <a:t>s3(1)</a:t>
            </a:r>
            <a:r>
              <a:rPr sz="3200" spc="-95" dirty="0">
                <a:solidFill>
                  <a:srgbClr val="203458"/>
                </a:solidFill>
                <a:latin typeface="Trebuchet MS"/>
                <a:cs typeface="Trebuchet MS"/>
              </a:rPr>
              <a:t> </a:t>
            </a:r>
            <a:r>
              <a:rPr sz="3200" spc="140" dirty="0">
                <a:solidFill>
                  <a:srgbClr val="203458"/>
                </a:solidFill>
                <a:latin typeface="Trebuchet MS"/>
                <a:cs typeface="Trebuchet MS"/>
              </a:rPr>
              <a:t>-</a:t>
            </a:r>
            <a:r>
              <a:rPr sz="3200" spc="-240" dirty="0">
                <a:solidFill>
                  <a:srgbClr val="203458"/>
                </a:solidFill>
                <a:latin typeface="Trebuchet MS"/>
                <a:cs typeface="Trebuchet MS"/>
              </a:rPr>
              <a:t> </a:t>
            </a:r>
            <a:r>
              <a:rPr sz="3200" spc="-75" dirty="0">
                <a:solidFill>
                  <a:srgbClr val="203458"/>
                </a:solidFill>
                <a:latin typeface="Trebuchet MS"/>
                <a:cs typeface="Trebuchet MS"/>
              </a:rPr>
              <a:t>courts</a:t>
            </a:r>
            <a:r>
              <a:rPr sz="3200" spc="-130" dirty="0">
                <a:solidFill>
                  <a:srgbClr val="203458"/>
                </a:solidFill>
                <a:latin typeface="Trebuchet MS"/>
                <a:cs typeface="Trebuchet MS"/>
              </a:rPr>
              <a:t> </a:t>
            </a:r>
            <a:r>
              <a:rPr sz="3200" spc="-150" dirty="0">
                <a:solidFill>
                  <a:srgbClr val="203458"/>
                </a:solidFill>
                <a:latin typeface="Trebuchet MS"/>
                <a:cs typeface="Trebuchet MS"/>
              </a:rPr>
              <a:t>must</a:t>
            </a:r>
            <a:r>
              <a:rPr sz="3200" spc="-95" dirty="0">
                <a:solidFill>
                  <a:srgbClr val="203458"/>
                </a:solidFill>
                <a:latin typeface="Trebuchet MS"/>
                <a:cs typeface="Trebuchet MS"/>
              </a:rPr>
              <a:t> </a:t>
            </a:r>
            <a:r>
              <a:rPr sz="3200" dirty="0">
                <a:solidFill>
                  <a:srgbClr val="203458"/>
                </a:solidFill>
                <a:latin typeface="Trebuchet MS"/>
                <a:cs typeface="Trebuchet MS"/>
              </a:rPr>
              <a:t>read</a:t>
            </a:r>
            <a:r>
              <a:rPr sz="3200" spc="-130" dirty="0">
                <a:solidFill>
                  <a:srgbClr val="203458"/>
                </a:solidFill>
                <a:latin typeface="Trebuchet MS"/>
                <a:cs typeface="Trebuchet MS"/>
              </a:rPr>
              <a:t> </a:t>
            </a:r>
            <a:r>
              <a:rPr sz="3200" dirty="0">
                <a:solidFill>
                  <a:srgbClr val="203458"/>
                </a:solidFill>
                <a:latin typeface="Trebuchet MS"/>
                <a:cs typeface="Trebuchet MS"/>
              </a:rPr>
              <a:t>and</a:t>
            </a:r>
            <a:r>
              <a:rPr sz="3200" spc="-130" dirty="0">
                <a:solidFill>
                  <a:srgbClr val="203458"/>
                </a:solidFill>
                <a:latin typeface="Trebuchet MS"/>
                <a:cs typeface="Trebuchet MS"/>
              </a:rPr>
              <a:t> </a:t>
            </a:r>
            <a:r>
              <a:rPr sz="3200" spc="-10" dirty="0">
                <a:solidFill>
                  <a:srgbClr val="203458"/>
                </a:solidFill>
                <a:latin typeface="Trebuchet MS"/>
                <a:cs typeface="Trebuchet MS"/>
              </a:rPr>
              <a:t>give</a:t>
            </a:r>
            <a:r>
              <a:rPr sz="3200" spc="-130" dirty="0">
                <a:solidFill>
                  <a:srgbClr val="203458"/>
                </a:solidFill>
                <a:latin typeface="Trebuchet MS"/>
                <a:cs typeface="Trebuchet MS"/>
              </a:rPr>
              <a:t> </a:t>
            </a:r>
            <a:r>
              <a:rPr sz="3200" spc="-50" dirty="0">
                <a:solidFill>
                  <a:srgbClr val="203458"/>
                </a:solidFill>
                <a:latin typeface="Trebuchet MS"/>
                <a:cs typeface="Trebuchet MS"/>
              </a:rPr>
              <a:t>effect</a:t>
            </a:r>
            <a:r>
              <a:rPr sz="3200" spc="-130" dirty="0">
                <a:solidFill>
                  <a:srgbClr val="203458"/>
                </a:solidFill>
                <a:latin typeface="Trebuchet MS"/>
                <a:cs typeface="Trebuchet MS"/>
              </a:rPr>
              <a:t> </a:t>
            </a:r>
            <a:r>
              <a:rPr sz="3200" spc="-30" dirty="0">
                <a:solidFill>
                  <a:srgbClr val="203458"/>
                </a:solidFill>
                <a:latin typeface="Trebuchet MS"/>
                <a:cs typeface="Trebuchet MS"/>
              </a:rPr>
              <a:t>to</a:t>
            </a:r>
            <a:r>
              <a:rPr sz="3200" spc="-135" dirty="0">
                <a:solidFill>
                  <a:srgbClr val="203458"/>
                </a:solidFill>
                <a:latin typeface="Trebuchet MS"/>
                <a:cs typeface="Trebuchet MS"/>
              </a:rPr>
              <a:t> </a:t>
            </a:r>
            <a:r>
              <a:rPr sz="3200" spc="-20" dirty="0">
                <a:solidFill>
                  <a:srgbClr val="203458"/>
                </a:solidFill>
                <a:latin typeface="Trebuchet MS"/>
                <a:cs typeface="Trebuchet MS"/>
              </a:rPr>
              <a:t>law</a:t>
            </a:r>
            <a:r>
              <a:rPr sz="3200" spc="-130" dirty="0">
                <a:solidFill>
                  <a:srgbClr val="203458"/>
                </a:solidFill>
                <a:latin typeface="Trebuchet MS"/>
                <a:cs typeface="Trebuchet MS"/>
              </a:rPr>
              <a:t> </a:t>
            </a:r>
            <a:r>
              <a:rPr sz="3200" spc="-155" dirty="0">
                <a:solidFill>
                  <a:srgbClr val="203458"/>
                </a:solidFill>
                <a:latin typeface="Trebuchet MS"/>
                <a:cs typeface="Trebuchet MS"/>
              </a:rPr>
              <a:t>in</a:t>
            </a:r>
            <a:r>
              <a:rPr sz="3200" spc="-95" dirty="0">
                <a:solidFill>
                  <a:srgbClr val="203458"/>
                </a:solidFill>
                <a:latin typeface="Trebuchet MS"/>
                <a:cs typeface="Trebuchet MS"/>
              </a:rPr>
              <a:t> </a:t>
            </a:r>
            <a:r>
              <a:rPr sz="3200" spc="100" dirty="0">
                <a:solidFill>
                  <a:srgbClr val="203458"/>
                </a:solidFill>
                <a:latin typeface="Trebuchet MS"/>
                <a:cs typeface="Trebuchet MS"/>
              </a:rPr>
              <a:t>a </a:t>
            </a:r>
            <a:r>
              <a:rPr sz="3200" dirty="0">
                <a:solidFill>
                  <a:srgbClr val="203458"/>
                </a:solidFill>
                <a:latin typeface="Trebuchet MS"/>
                <a:cs typeface="Trebuchet MS"/>
              </a:rPr>
              <a:t>way</a:t>
            </a:r>
            <a:r>
              <a:rPr sz="3200" spc="-220" dirty="0">
                <a:solidFill>
                  <a:srgbClr val="203458"/>
                </a:solidFill>
                <a:latin typeface="Trebuchet MS"/>
                <a:cs typeface="Trebuchet MS"/>
              </a:rPr>
              <a:t> </a:t>
            </a:r>
            <a:r>
              <a:rPr sz="3200" spc="-100" dirty="0">
                <a:solidFill>
                  <a:srgbClr val="203458"/>
                </a:solidFill>
                <a:latin typeface="Trebuchet MS"/>
                <a:cs typeface="Trebuchet MS"/>
              </a:rPr>
              <a:t>that</a:t>
            </a:r>
            <a:r>
              <a:rPr sz="3200" spc="-140" dirty="0">
                <a:solidFill>
                  <a:srgbClr val="203458"/>
                </a:solidFill>
                <a:latin typeface="Trebuchet MS"/>
                <a:cs typeface="Trebuchet MS"/>
              </a:rPr>
              <a:t> </a:t>
            </a:r>
            <a:r>
              <a:rPr sz="3200" spc="-50" dirty="0">
                <a:solidFill>
                  <a:srgbClr val="203458"/>
                </a:solidFill>
                <a:latin typeface="Trebuchet MS"/>
                <a:cs typeface="Trebuchet MS"/>
              </a:rPr>
              <a:t>is</a:t>
            </a:r>
            <a:r>
              <a:rPr sz="3200" spc="-150" dirty="0">
                <a:solidFill>
                  <a:srgbClr val="203458"/>
                </a:solidFill>
                <a:latin typeface="Trebuchet MS"/>
                <a:cs typeface="Trebuchet MS"/>
              </a:rPr>
              <a:t> </a:t>
            </a:r>
            <a:r>
              <a:rPr sz="3200" spc="65" dirty="0">
                <a:solidFill>
                  <a:srgbClr val="203458"/>
                </a:solidFill>
                <a:latin typeface="Trebuchet MS"/>
                <a:cs typeface="Trebuchet MS"/>
              </a:rPr>
              <a:t>as</a:t>
            </a:r>
            <a:r>
              <a:rPr sz="3200" spc="-155" dirty="0">
                <a:solidFill>
                  <a:srgbClr val="203458"/>
                </a:solidFill>
                <a:latin typeface="Trebuchet MS"/>
                <a:cs typeface="Trebuchet MS"/>
              </a:rPr>
              <a:t> </a:t>
            </a:r>
            <a:r>
              <a:rPr sz="3200" spc="-35" dirty="0">
                <a:solidFill>
                  <a:srgbClr val="203458"/>
                </a:solidFill>
                <a:latin typeface="Trebuchet MS"/>
                <a:cs typeface="Trebuchet MS"/>
              </a:rPr>
              <a:t>far</a:t>
            </a:r>
            <a:r>
              <a:rPr sz="3200" spc="-150" dirty="0">
                <a:solidFill>
                  <a:srgbClr val="203458"/>
                </a:solidFill>
                <a:latin typeface="Trebuchet MS"/>
                <a:cs typeface="Trebuchet MS"/>
              </a:rPr>
              <a:t> </a:t>
            </a:r>
            <a:r>
              <a:rPr sz="3200" spc="65" dirty="0">
                <a:solidFill>
                  <a:srgbClr val="203458"/>
                </a:solidFill>
                <a:latin typeface="Trebuchet MS"/>
                <a:cs typeface="Trebuchet MS"/>
              </a:rPr>
              <a:t>as</a:t>
            </a:r>
            <a:r>
              <a:rPr sz="3200" spc="-150" dirty="0">
                <a:solidFill>
                  <a:srgbClr val="203458"/>
                </a:solidFill>
                <a:latin typeface="Trebuchet MS"/>
                <a:cs typeface="Trebuchet MS"/>
              </a:rPr>
              <a:t> </a:t>
            </a:r>
            <a:r>
              <a:rPr sz="3200" spc="-35" dirty="0">
                <a:solidFill>
                  <a:srgbClr val="203458"/>
                </a:solidFill>
                <a:latin typeface="Trebuchet MS"/>
                <a:cs typeface="Trebuchet MS"/>
              </a:rPr>
              <a:t>possible</a:t>
            </a:r>
            <a:r>
              <a:rPr sz="3200" spc="-150" dirty="0">
                <a:solidFill>
                  <a:srgbClr val="203458"/>
                </a:solidFill>
                <a:latin typeface="Trebuchet MS"/>
                <a:cs typeface="Trebuchet MS"/>
              </a:rPr>
              <a:t> </a:t>
            </a:r>
            <a:r>
              <a:rPr sz="3200" spc="-45" dirty="0">
                <a:solidFill>
                  <a:srgbClr val="203458"/>
                </a:solidFill>
                <a:latin typeface="Trebuchet MS"/>
                <a:cs typeface="Trebuchet MS"/>
              </a:rPr>
              <a:t>compatible</a:t>
            </a:r>
            <a:r>
              <a:rPr sz="3200" spc="-150" dirty="0">
                <a:solidFill>
                  <a:srgbClr val="203458"/>
                </a:solidFill>
                <a:latin typeface="Trebuchet MS"/>
                <a:cs typeface="Trebuchet MS"/>
              </a:rPr>
              <a:t> with</a:t>
            </a:r>
            <a:r>
              <a:rPr sz="3200" spc="-95" dirty="0">
                <a:solidFill>
                  <a:srgbClr val="203458"/>
                </a:solidFill>
                <a:latin typeface="Trebuchet MS"/>
                <a:cs typeface="Trebuchet MS"/>
              </a:rPr>
              <a:t> </a:t>
            </a:r>
            <a:r>
              <a:rPr sz="3200" spc="-25" dirty="0">
                <a:solidFill>
                  <a:srgbClr val="203458"/>
                </a:solidFill>
                <a:latin typeface="Trebuchet MS"/>
                <a:cs typeface="Trebuchet MS"/>
              </a:rPr>
              <a:t>the </a:t>
            </a:r>
            <a:r>
              <a:rPr sz="3200" spc="-40" dirty="0">
                <a:solidFill>
                  <a:srgbClr val="203458"/>
                </a:solidFill>
                <a:latin typeface="Trebuchet MS"/>
                <a:cs typeface="Trebuchet MS"/>
              </a:rPr>
              <a:t>Convention</a:t>
            </a:r>
            <a:r>
              <a:rPr sz="3200" spc="-160" dirty="0">
                <a:solidFill>
                  <a:srgbClr val="203458"/>
                </a:solidFill>
                <a:latin typeface="Trebuchet MS"/>
                <a:cs typeface="Trebuchet MS"/>
              </a:rPr>
              <a:t> </a:t>
            </a:r>
            <a:r>
              <a:rPr sz="3200" spc="-10" dirty="0">
                <a:solidFill>
                  <a:srgbClr val="203458"/>
                </a:solidFill>
                <a:latin typeface="Trebuchet MS"/>
                <a:cs typeface="Trebuchet MS"/>
              </a:rPr>
              <a:t>rights.</a:t>
            </a:r>
            <a:endParaRPr sz="3200">
              <a:latin typeface="Trebuchet MS"/>
              <a:cs typeface="Trebuchet MS"/>
            </a:endParaRPr>
          </a:p>
          <a:p>
            <a:pPr marL="12700" marR="149225" algn="just">
              <a:lnSpc>
                <a:spcPts val="5100"/>
              </a:lnSpc>
              <a:spcBef>
                <a:spcPts val="380"/>
              </a:spcBef>
            </a:pPr>
            <a:r>
              <a:rPr sz="3100" spc="-160" dirty="0">
                <a:solidFill>
                  <a:srgbClr val="203458"/>
                </a:solidFill>
                <a:latin typeface="Trebuchet MS"/>
                <a:cs typeface="Trebuchet MS"/>
              </a:rPr>
              <a:t>If</a:t>
            </a:r>
            <a:r>
              <a:rPr sz="3100" spc="-75" dirty="0">
                <a:solidFill>
                  <a:srgbClr val="203458"/>
                </a:solidFill>
                <a:latin typeface="Trebuchet MS"/>
                <a:cs typeface="Trebuchet MS"/>
              </a:rPr>
              <a:t> finds</a:t>
            </a:r>
            <a:r>
              <a:rPr sz="3100" spc="-160" dirty="0">
                <a:solidFill>
                  <a:srgbClr val="203458"/>
                </a:solidFill>
                <a:latin typeface="Trebuchet MS"/>
                <a:cs typeface="Trebuchet MS"/>
              </a:rPr>
              <a:t> </a:t>
            </a:r>
            <a:r>
              <a:rPr sz="3100" spc="-100" dirty="0">
                <a:solidFill>
                  <a:srgbClr val="203458"/>
                </a:solidFill>
                <a:latin typeface="Trebuchet MS"/>
                <a:cs typeface="Trebuchet MS"/>
              </a:rPr>
              <a:t>that</a:t>
            </a:r>
            <a:r>
              <a:rPr sz="3100" spc="-125" dirty="0">
                <a:solidFill>
                  <a:srgbClr val="203458"/>
                </a:solidFill>
                <a:latin typeface="Trebuchet MS"/>
                <a:cs typeface="Trebuchet MS"/>
              </a:rPr>
              <a:t> </a:t>
            </a:r>
            <a:r>
              <a:rPr sz="3100" spc="-140" dirty="0">
                <a:solidFill>
                  <a:srgbClr val="203458"/>
                </a:solidFill>
                <a:latin typeface="Trebuchet MS"/>
                <a:cs typeface="Trebuchet MS"/>
              </a:rPr>
              <a:t>primary</a:t>
            </a:r>
            <a:r>
              <a:rPr sz="3100" spc="-95" dirty="0">
                <a:solidFill>
                  <a:srgbClr val="203458"/>
                </a:solidFill>
                <a:latin typeface="Trebuchet MS"/>
                <a:cs typeface="Trebuchet MS"/>
              </a:rPr>
              <a:t> </a:t>
            </a:r>
            <a:r>
              <a:rPr sz="3100" spc="-70" dirty="0">
                <a:solidFill>
                  <a:srgbClr val="203458"/>
                </a:solidFill>
                <a:latin typeface="Trebuchet MS"/>
                <a:cs typeface="Trebuchet MS"/>
              </a:rPr>
              <a:t>legislation</a:t>
            </a:r>
            <a:r>
              <a:rPr sz="3100" spc="-110" dirty="0">
                <a:solidFill>
                  <a:srgbClr val="203458"/>
                </a:solidFill>
                <a:latin typeface="Trebuchet MS"/>
                <a:cs typeface="Trebuchet MS"/>
              </a:rPr>
              <a:t> </a:t>
            </a:r>
            <a:r>
              <a:rPr sz="3100" spc="-65" dirty="0">
                <a:solidFill>
                  <a:srgbClr val="203458"/>
                </a:solidFill>
                <a:latin typeface="Trebuchet MS"/>
                <a:cs typeface="Trebuchet MS"/>
              </a:rPr>
              <a:t>is</a:t>
            </a:r>
            <a:r>
              <a:rPr sz="3100" spc="-114" dirty="0">
                <a:solidFill>
                  <a:srgbClr val="203458"/>
                </a:solidFill>
                <a:latin typeface="Trebuchet MS"/>
                <a:cs typeface="Trebuchet MS"/>
              </a:rPr>
              <a:t> </a:t>
            </a:r>
            <a:r>
              <a:rPr sz="3100" spc="-80" dirty="0">
                <a:solidFill>
                  <a:srgbClr val="203458"/>
                </a:solidFill>
                <a:latin typeface="Trebuchet MS"/>
                <a:cs typeface="Trebuchet MS"/>
              </a:rPr>
              <a:t>incompatible</a:t>
            </a:r>
            <a:r>
              <a:rPr sz="3100" spc="-110" dirty="0">
                <a:solidFill>
                  <a:srgbClr val="203458"/>
                </a:solidFill>
                <a:latin typeface="Trebuchet MS"/>
                <a:cs typeface="Trebuchet MS"/>
              </a:rPr>
              <a:t> </a:t>
            </a:r>
            <a:r>
              <a:rPr sz="3100" spc="125" dirty="0">
                <a:solidFill>
                  <a:srgbClr val="203458"/>
                </a:solidFill>
                <a:latin typeface="Trebuchet MS"/>
                <a:cs typeface="Trebuchet MS"/>
              </a:rPr>
              <a:t>-</a:t>
            </a:r>
            <a:r>
              <a:rPr sz="3100" spc="-114" dirty="0">
                <a:solidFill>
                  <a:srgbClr val="203458"/>
                </a:solidFill>
                <a:latin typeface="Trebuchet MS"/>
                <a:cs typeface="Trebuchet MS"/>
              </a:rPr>
              <a:t> </a:t>
            </a:r>
            <a:r>
              <a:rPr sz="3100" spc="-25" dirty="0">
                <a:solidFill>
                  <a:srgbClr val="203458"/>
                </a:solidFill>
                <a:latin typeface="Trebuchet MS"/>
                <a:cs typeface="Trebuchet MS"/>
              </a:rPr>
              <a:t>can </a:t>
            </a:r>
            <a:r>
              <a:rPr sz="3100" spc="-85" dirty="0">
                <a:solidFill>
                  <a:srgbClr val="203458"/>
                </a:solidFill>
                <a:latin typeface="Trebuchet MS"/>
                <a:cs typeface="Trebuchet MS"/>
              </a:rPr>
              <a:t>make</a:t>
            </a:r>
            <a:r>
              <a:rPr sz="3100" spc="-114" dirty="0">
                <a:solidFill>
                  <a:srgbClr val="203458"/>
                </a:solidFill>
                <a:latin typeface="Trebuchet MS"/>
                <a:cs typeface="Trebuchet MS"/>
              </a:rPr>
              <a:t> </a:t>
            </a:r>
            <a:r>
              <a:rPr sz="3100" spc="130" dirty="0">
                <a:solidFill>
                  <a:srgbClr val="203458"/>
                </a:solidFill>
                <a:latin typeface="Trebuchet MS"/>
                <a:cs typeface="Trebuchet MS"/>
              </a:rPr>
              <a:t>a</a:t>
            </a:r>
            <a:r>
              <a:rPr sz="3100" spc="-110" dirty="0">
                <a:solidFill>
                  <a:srgbClr val="203458"/>
                </a:solidFill>
                <a:latin typeface="Trebuchet MS"/>
                <a:cs typeface="Trebuchet MS"/>
              </a:rPr>
              <a:t> </a:t>
            </a:r>
            <a:r>
              <a:rPr sz="3100" spc="-55" dirty="0">
                <a:solidFill>
                  <a:srgbClr val="203458"/>
                </a:solidFill>
                <a:latin typeface="Trebuchet MS"/>
                <a:cs typeface="Trebuchet MS"/>
              </a:rPr>
              <a:t>declaration</a:t>
            </a:r>
            <a:r>
              <a:rPr sz="3100" spc="-114" dirty="0">
                <a:solidFill>
                  <a:srgbClr val="203458"/>
                </a:solidFill>
                <a:latin typeface="Trebuchet MS"/>
                <a:cs typeface="Trebuchet MS"/>
              </a:rPr>
              <a:t> </a:t>
            </a:r>
            <a:r>
              <a:rPr sz="3100" dirty="0">
                <a:solidFill>
                  <a:srgbClr val="203458"/>
                </a:solidFill>
                <a:latin typeface="Trebuchet MS"/>
                <a:cs typeface="Trebuchet MS"/>
              </a:rPr>
              <a:t>of</a:t>
            </a:r>
            <a:r>
              <a:rPr sz="3100" spc="-110" dirty="0">
                <a:solidFill>
                  <a:srgbClr val="203458"/>
                </a:solidFill>
                <a:latin typeface="Trebuchet MS"/>
                <a:cs typeface="Trebuchet MS"/>
              </a:rPr>
              <a:t> </a:t>
            </a:r>
            <a:r>
              <a:rPr sz="3100" spc="-120" dirty="0">
                <a:solidFill>
                  <a:srgbClr val="203458"/>
                </a:solidFill>
                <a:latin typeface="Trebuchet MS"/>
                <a:cs typeface="Trebuchet MS"/>
              </a:rPr>
              <a:t>incompatibility</a:t>
            </a:r>
            <a:r>
              <a:rPr sz="3100" spc="-114" dirty="0">
                <a:solidFill>
                  <a:srgbClr val="203458"/>
                </a:solidFill>
                <a:latin typeface="Trebuchet MS"/>
                <a:cs typeface="Trebuchet MS"/>
              </a:rPr>
              <a:t> </a:t>
            </a:r>
            <a:r>
              <a:rPr sz="3100" spc="125" dirty="0">
                <a:solidFill>
                  <a:srgbClr val="203458"/>
                </a:solidFill>
                <a:latin typeface="Trebuchet MS"/>
                <a:cs typeface="Trebuchet MS"/>
              </a:rPr>
              <a:t>-</a:t>
            </a:r>
            <a:r>
              <a:rPr sz="3100" spc="-110" dirty="0">
                <a:solidFill>
                  <a:srgbClr val="203458"/>
                </a:solidFill>
                <a:latin typeface="Trebuchet MS"/>
                <a:cs typeface="Trebuchet MS"/>
              </a:rPr>
              <a:t> </a:t>
            </a:r>
            <a:r>
              <a:rPr sz="3100" spc="110" dirty="0">
                <a:solidFill>
                  <a:srgbClr val="203458"/>
                </a:solidFill>
                <a:latin typeface="Trebuchet MS"/>
                <a:cs typeface="Trebuchet MS"/>
              </a:rPr>
              <a:t>s4</a:t>
            </a:r>
            <a:r>
              <a:rPr sz="3100" spc="-110" dirty="0">
                <a:solidFill>
                  <a:srgbClr val="203458"/>
                </a:solidFill>
                <a:latin typeface="Trebuchet MS"/>
                <a:cs typeface="Trebuchet MS"/>
              </a:rPr>
              <a:t> </a:t>
            </a:r>
            <a:r>
              <a:rPr sz="3100" spc="-65" dirty="0">
                <a:solidFill>
                  <a:srgbClr val="203458"/>
                </a:solidFill>
                <a:latin typeface="Trebuchet MS"/>
                <a:cs typeface="Trebuchet MS"/>
              </a:rPr>
              <a:t>HRA</a:t>
            </a:r>
            <a:r>
              <a:rPr sz="3100" spc="-114" dirty="0">
                <a:solidFill>
                  <a:srgbClr val="203458"/>
                </a:solidFill>
                <a:latin typeface="Trebuchet MS"/>
                <a:cs typeface="Trebuchet MS"/>
              </a:rPr>
              <a:t> </a:t>
            </a:r>
            <a:r>
              <a:rPr sz="3100" spc="-150" dirty="0">
                <a:solidFill>
                  <a:srgbClr val="203458"/>
                </a:solidFill>
                <a:latin typeface="Trebuchet MS"/>
                <a:cs typeface="Trebuchet MS"/>
              </a:rPr>
              <a:t>1998. </a:t>
            </a:r>
            <a:r>
              <a:rPr sz="3100" spc="-204" dirty="0">
                <a:solidFill>
                  <a:srgbClr val="203458"/>
                </a:solidFill>
                <a:latin typeface="Trebuchet MS"/>
                <a:cs typeface="Trebuchet MS"/>
              </a:rPr>
              <a:t>This</a:t>
            </a:r>
            <a:r>
              <a:rPr sz="3100" spc="-100" dirty="0">
                <a:solidFill>
                  <a:srgbClr val="203458"/>
                </a:solidFill>
                <a:latin typeface="Trebuchet MS"/>
                <a:cs typeface="Trebuchet MS"/>
              </a:rPr>
              <a:t> </a:t>
            </a:r>
            <a:r>
              <a:rPr sz="3100" dirty="0">
                <a:solidFill>
                  <a:srgbClr val="203458"/>
                </a:solidFill>
                <a:latin typeface="Trebuchet MS"/>
                <a:cs typeface="Trebuchet MS"/>
              </a:rPr>
              <a:t>does</a:t>
            </a:r>
            <a:r>
              <a:rPr sz="3100" spc="-110" dirty="0">
                <a:solidFill>
                  <a:srgbClr val="203458"/>
                </a:solidFill>
                <a:latin typeface="Trebuchet MS"/>
                <a:cs typeface="Trebuchet MS"/>
              </a:rPr>
              <a:t> </a:t>
            </a:r>
            <a:r>
              <a:rPr sz="3100" spc="-100" dirty="0">
                <a:solidFill>
                  <a:srgbClr val="203458"/>
                </a:solidFill>
                <a:latin typeface="Trebuchet MS"/>
                <a:cs typeface="Trebuchet MS"/>
              </a:rPr>
              <a:t>not </a:t>
            </a:r>
            <a:r>
              <a:rPr sz="3100" spc="-160" dirty="0">
                <a:solidFill>
                  <a:srgbClr val="203458"/>
                </a:solidFill>
                <a:latin typeface="Trebuchet MS"/>
                <a:cs typeface="Trebuchet MS"/>
              </a:rPr>
              <a:t>strike</a:t>
            </a:r>
            <a:r>
              <a:rPr sz="3100" spc="-100" dirty="0">
                <a:solidFill>
                  <a:srgbClr val="203458"/>
                </a:solidFill>
                <a:latin typeface="Trebuchet MS"/>
                <a:cs typeface="Trebuchet MS"/>
              </a:rPr>
              <a:t> </a:t>
            </a:r>
            <a:r>
              <a:rPr sz="3100" spc="-10" dirty="0">
                <a:solidFill>
                  <a:srgbClr val="203458"/>
                </a:solidFill>
                <a:latin typeface="Trebuchet MS"/>
                <a:cs typeface="Trebuchet MS"/>
              </a:rPr>
              <a:t>down</a:t>
            </a:r>
            <a:r>
              <a:rPr sz="3100" spc="-100" dirty="0">
                <a:solidFill>
                  <a:srgbClr val="203458"/>
                </a:solidFill>
                <a:latin typeface="Trebuchet MS"/>
                <a:cs typeface="Trebuchet MS"/>
              </a:rPr>
              <a:t> </a:t>
            </a:r>
            <a:r>
              <a:rPr sz="3100" spc="-210" dirty="0">
                <a:solidFill>
                  <a:srgbClr val="203458"/>
                </a:solidFill>
                <a:latin typeface="Trebuchet MS"/>
                <a:cs typeface="Trebuchet MS"/>
              </a:rPr>
              <a:t>UK</a:t>
            </a:r>
            <a:r>
              <a:rPr sz="3100" spc="-100" dirty="0">
                <a:solidFill>
                  <a:srgbClr val="203458"/>
                </a:solidFill>
                <a:latin typeface="Trebuchet MS"/>
                <a:cs typeface="Trebuchet MS"/>
              </a:rPr>
              <a:t> </a:t>
            </a:r>
            <a:r>
              <a:rPr sz="3100" spc="-155" dirty="0">
                <a:solidFill>
                  <a:srgbClr val="203458"/>
                </a:solidFill>
                <a:latin typeface="Trebuchet MS"/>
                <a:cs typeface="Trebuchet MS"/>
              </a:rPr>
              <a:t>law,</a:t>
            </a:r>
            <a:r>
              <a:rPr sz="3100" spc="-100" dirty="0">
                <a:solidFill>
                  <a:srgbClr val="203458"/>
                </a:solidFill>
                <a:latin typeface="Trebuchet MS"/>
                <a:cs typeface="Trebuchet MS"/>
              </a:rPr>
              <a:t> </a:t>
            </a:r>
            <a:r>
              <a:rPr sz="3100" spc="-85" dirty="0">
                <a:solidFill>
                  <a:srgbClr val="203458"/>
                </a:solidFill>
                <a:latin typeface="Trebuchet MS"/>
                <a:cs typeface="Trebuchet MS"/>
              </a:rPr>
              <a:t>which</a:t>
            </a:r>
            <a:r>
              <a:rPr sz="3100" spc="-100" dirty="0">
                <a:solidFill>
                  <a:srgbClr val="203458"/>
                </a:solidFill>
                <a:latin typeface="Trebuchet MS"/>
                <a:cs typeface="Trebuchet MS"/>
              </a:rPr>
              <a:t> </a:t>
            </a:r>
            <a:r>
              <a:rPr sz="3100" spc="-185" dirty="0">
                <a:solidFill>
                  <a:srgbClr val="203458"/>
                </a:solidFill>
                <a:latin typeface="Trebuchet MS"/>
                <a:cs typeface="Trebuchet MS"/>
              </a:rPr>
              <a:t>still</a:t>
            </a:r>
            <a:r>
              <a:rPr sz="3100" spc="-100" dirty="0">
                <a:solidFill>
                  <a:srgbClr val="203458"/>
                </a:solidFill>
                <a:latin typeface="Trebuchet MS"/>
                <a:cs typeface="Trebuchet MS"/>
              </a:rPr>
              <a:t> </a:t>
            </a:r>
            <a:r>
              <a:rPr sz="3100" spc="-10" dirty="0">
                <a:solidFill>
                  <a:srgbClr val="203458"/>
                </a:solidFill>
                <a:latin typeface="Trebuchet MS"/>
                <a:cs typeface="Trebuchet MS"/>
              </a:rPr>
              <a:t>applies.</a:t>
            </a:r>
            <a:endParaRPr sz="3100">
              <a:latin typeface="Trebuchet MS"/>
              <a:cs typeface="Trebuchet MS"/>
            </a:endParaRPr>
          </a:p>
          <a:p>
            <a:pPr marL="40640" marR="10795">
              <a:lnSpc>
                <a:spcPts val="5320"/>
              </a:lnSpc>
            </a:pPr>
            <a:r>
              <a:rPr sz="3200" dirty="0">
                <a:solidFill>
                  <a:srgbClr val="203458"/>
                </a:solidFill>
                <a:latin typeface="Trebuchet MS"/>
                <a:cs typeface="Trebuchet MS"/>
              </a:rPr>
              <a:t>s6</a:t>
            </a:r>
            <a:r>
              <a:rPr sz="3200" spc="-114" dirty="0">
                <a:solidFill>
                  <a:srgbClr val="203458"/>
                </a:solidFill>
                <a:latin typeface="Trebuchet MS"/>
                <a:cs typeface="Trebuchet MS"/>
              </a:rPr>
              <a:t> </a:t>
            </a:r>
            <a:r>
              <a:rPr sz="3200" spc="140" dirty="0">
                <a:solidFill>
                  <a:srgbClr val="203458"/>
                </a:solidFill>
                <a:latin typeface="Trebuchet MS"/>
                <a:cs typeface="Trebuchet MS"/>
              </a:rPr>
              <a:t>-</a:t>
            </a:r>
            <a:r>
              <a:rPr sz="3200" spc="-100" dirty="0">
                <a:solidFill>
                  <a:srgbClr val="203458"/>
                </a:solidFill>
                <a:latin typeface="Trebuchet MS"/>
                <a:cs typeface="Trebuchet MS"/>
              </a:rPr>
              <a:t> </a:t>
            </a:r>
            <a:r>
              <a:rPr sz="3200" spc="-85" dirty="0">
                <a:solidFill>
                  <a:srgbClr val="203458"/>
                </a:solidFill>
                <a:latin typeface="Trebuchet MS"/>
                <a:cs typeface="Trebuchet MS"/>
              </a:rPr>
              <a:t>Public</a:t>
            </a:r>
            <a:r>
              <a:rPr sz="3200" spc="-105" dirty="0">
                <a:solidFill>
                  <a:srgbClr val="203458"/>
                </a:solidFill>
                <a:latin typeface="Trebuchet MS"/>
                <a:cs typeface="Trebuchet MS"/>
              </a:rPr>
              <a:t> authorities</a:t>
            </a:r>
            <a:r>
              <a:rPr sz="3200" spc="-100" dirty="0">
                <a:solidFill>
                  <a:srgbClr val="203458"/>
                </a:solidFill>
                <a:latin typeface="Trebuchet MS"/>
                <a:cs typeface="Trebuchet MS"/>
              </a:rPr>
              <a:t> </a:t>
            </a:r>
            <a:r>
              <a:rPr sz="3200" spc="-85" dirty="0">
                <a:solidFill>
                  <a:srgbClr val="203458"/>
                </a:solidFill>
                <a:latin typeface="Trebuchet MS"/>
                <a:cs typeface="Trebuchet MS"/>
              </a:rPr>
              <a:t>(including</a:t>
            </a:r>
            <a:r>
              <a:rPr sz="3200" spc="-105" dirty="0">
                <a:solidFill>
                  <a:srgbClr val="203458"/>
                </a:solidFill>
                <a:latin typeface="Trebuchet MS"/>
                <a:cs typeface="Trebuchet MS"/>
              </a:rPr>
              <a:t> </a:t>
            </a:r>
            <a:r>
              <a:rPr sz="3200" spc="-95" dirty="0">
                <a:solidFill>
                  <a:srgbClr val="203458"/>
                </a:solidFill>
                <a:latin typeface="Trebuchet MS"/>
                <a:cs typeface="Trebuchet MS"/>
              </a:rPr>
              <a:t>courts)</a:t>
            </a:r>
            <a:r>
              <a:rPr sz="3200" spc="-100" dirty="0">
                <a:solidFill>
                  <a:srgbClr val="203458"/>
                </a:solidFill>
                <a:latin typeface="Trebuchet MS"/>
                <a:cs typeface="Trebuchet MS"/>
              </a:rPr>
              <a:t> </a:t>
            </a:r>
            <a:r>
              <a:rPr sz="3200" spc="-150" dirty="0">
                <a:solidFill>
                  <a:srgbClr val="203458"/>
                </a:solidFill>
                <a:latin typeface="Trebuchet MS"/>
                <a:cs typeface="Trebuchet MS"/>
              </a:rPr>
              <a:t>must</a:t>
            </a:r>
            <a:r>
              <a:rPr sz="3200" spc="-95" dirty="0">
                <a:solidFill>
                  <a:srgbClr val="203458"/>
                </a:solidFill>
                <a:latin typeface="Trebuchet MS"/>
                <a:cs typeface="Trebuchet MS"/>
              </a:rPr>
              <a:t> </a:t>
            </a:r>
            <a:r>
              <a:rPr sz="3200" spc="-10" dirty="0">
                <a:solidFill>
                  <a:srgbClr val="203458"/>
                </a:solidFill>
                <a:latin typeface="Trebuchet MS"/>
                <a:cs typeface="Trebuchet MS"/>
              </a:rPr>
              <a:t>apply </a:t>
            </a:r>
            <a:r>
              <a:rPr sz="3200" spc="-20" dirty="0">
                <a:solidFill>
                  <a:srgbClr val="203458"/>
                </a:solidFill>
                <a:latin typeface="Trebuchet MS"/>
                <a:cs typeface="Trebuchet MS"/>
              </a:rPr>
              <a:t>law</a:t>
            </a:r>
            <a:r>
              <a:rPr sz="3200" spc="-225" dirty="0">
                <a:solidFill>
                  <a:srgbClr val="203458"/>
                </a:solidFill>
                <a:latin typeface="Trebuchet MS"/>
                <a:cs typeface="Trebuchet MS"/>
              </a:rPr>
              <a:t> </a:t>
            </a:r>
            <a:r>
              <a:rPr sz="3200" spc="-155" dirty="0">
                <a:solidFill>
                  <a:srgbClr val="203458"/>
                </a:solidFill>
                <a:latin typeface="Trebuchet MS"/>
                <a:cs typeface="Trebuchet MS"/>
              </a:rPr>
              <a:t>in</a:t>
            </a:r>
            <a:r>
              <a:rPr sz="3200" spc="-95" dirty="0">
                <a:solidFill>
                  <a:srgbClr val="203458"/>
                </a:solidFill>
                <a:latin typeface="Trebuchet MS"/>
                <a:cs typeface="Trebuchet MS"/>
              </a:rPr>
              <a:t> </a:t>
            </a:r>
            <a:r>
              <a:rPr sz="3200" spc="150" dirty="0">
                <a:solidFill>
                  <a:srgbClr val="203458"/>
                </a:solidFill>
                <a:latin typeface="Trebuchet MS"/>
                <a:cs typeface="Trebuchet MS"/>
              </a:rPr>
              <a:t>a</a:t>
            </a:r>
            <a:r>
              <a:rPr sz="3200" spc="-170" dirty="0">
                <a:solidFill>
                  <a:srgbClr val="203458"/>
                </a:solidFill>
                <a:latin typeface="Trebuchet MS"/>
                <a:cs typeface="Trebuchet MS"/>
              </a:rPr>
              <a:t> </a:t>
            </a:r>
            <a:r>
              <a:rPr sz="3200" dirty="0">
                <a:solidFill>
                  <a:srgbClr val="203458"/>
                </a:solidFill>
                <a:latin typeface="Trebuchet MS"/>
                <a:cs typeface="Trebuchet MS"/>
              </a:rPr>
              <a:t>way</a:t>
            </a:r>
            <a:r>
              <a:rPr sz="3200" spc="-160" dirty="0">
                <a:solidFill>
                  <a:srgbClr val="203458"/>
                </a:solidFill>
                <a:latin typeface="Trebuchet MS"/>
                <a:cs typeface="Trebuchet MS"/>
              </a:rPr>
              <a:t> </a:t>
            </a:r>
            <a:r>
              <a:rPr sz="3200" spc="-75" dirty="0">
                <a:solidFill>
                  <a:srgbClr val="203458"/>
                </a:solidFill>
                <a:latin typeface="Trebuchet MS"/>
                <a:cs typeface="Trebuchet MS"/>
              </a:rPr>
              <a:t>which</a:t>
            </a:r>
            <a:r>
              <a:rPr sz="3200" spc="-160" dirty="0">
                <a:solidFill>
                  <a:srgbClr val="203458"/>
                </a:solidFill>
                <a:latin typeface="Trebuchet MS"/>
                <a:cs typeface="Trebuchet MS"/>
              </a:rPr>
              <a:t> </a:t>
            </a:r>
            <a:r>
              <a:rPr sz="3200" spc="-45" dirty="0">
                <a:solidFill>
                  <a:srgbClr val="203458"/>
                </a:solidFill>
                <a:latin typeface="Trebuchet MS"/>
                <a:cs typeface="Trebuchet MS"/>
              </a:rPr>
              <a:t>upholds</a:t>
            </a:r>
            <a:r>
              <a:rPr sz="3200" spc="-165" dirty="0">
                <a:solidFill>
                  <a:srgbClr val="203458"/>
                </a:solidFill>
                <a:latin typeface="Trebuchet MS"/>
                <a:cs typeface="Trebuchet MS"/>
              </a:rPr>
              <a:t> </a:t>
            </a:r>
            <a:r>
              <a:rPr sz="3200" spc="-25" dirty="0">
                <a:solidFill>
                  <a:srgbClr val="203458"/>
                </a:solidFill>
                <a:latin typeface="Trebuchet MS"/>
                <a:cs typeface="Trebuchet MS"/>
              </a:rPr>
              <a:t>ECHR,</a:t>
            </a:r>
            <a:r>
              <a:rPr sz="3200" spc="-160" dirty="0">
                <a:solidFill>
                  <a:srgbClr val="203458"/>
                </a:solidFill>
                <a:latin typeface="Trebuchet MS"/>
                <a:cs typeface="Trebuchet MS"/>
              </a:rPr>
              <a:t> </a:t>
            </a:r>
            <a:r>
              <a:rPr sz="3200" spc="-85" dirty="0">
                <a:solidFill>
                  <a:srgbClr val="203458"/>
                </a:solidFill>
                <a:latin typeface="Trebuchet MS"/>
                <a:cs typeface="Trebuchet MS"/>
              </a:rPr>
              <a:t>unless</a:t>
            </a:r>
            <a:r>
              <a:rPr sz="3200" spc="-155" dirty="0">
                <a:solidFill>
                  <a:srgbClr val="203458"/>
                </a:solidFill>
                <a:latin typeface="Trebuchet MS"/>
                <a:cs typeface="Trebuchet MS"/>
              </a:rPr>
              <a:t> </a:t>
            </a:r>
            <a:r>
              <a:rPr sz="3200" spc="-10" dirty="0">
                <a:solidFill>
                  <a:srgbClr val="203458"/>
                </a:solidFill>
                <a:latin typeface="Trebuchet MS"/>
                <a:cs typeface="Trebuchet MS"/>
              </a:rPr>
              <a:t>primarily </a:t>
            </a:r>
            <a:r>
              <a:rPr sz="3200" spc="-20" dirty="0">
                <a:solidFill>
                  <a:srgbClr val="203458"/>
                </a:solidFill>
                <a:latin typeface="Trebuchet MS"/>
                <a:cs typeface="Trebuchet MS"/>
              </a:rPr>
              <a:t>law</a:t>
            </a:r>
            <a:r>
              <a:rPr sz="3200" spc="-120" dirty="0">
                <a:solidFill>
                  <a:srgbClr val="203458"/>
                </a:solidFill>
                <a:latin typeface="Trebuchet MS"/>
                <a:cs typeface="Trebuchet MS"/>
              </a:rPr>
              <a:t> </a:t>
            </a:r>
            <a:r>
              <a:rPr sz="3200" spc="-100" dirty="0">
                <a:solidFill>
                  <a:srgbClr val="203458"/>
                </a:solidFill>
                <a:latin typeface="Trebuchet MS"/>
                <a:cs typeface="Trebuchet MS"/>
              </a:rPr>
              <a:t>prevents</a:t>
            </a:r>
            <a:r>
              <a:rPr sz="3200" spc="-110" dirty="0">
                <a:solidFill>
                  <a:srgbClr val="203458"/>
                </a:solidFill>
                <a:latin typeface="Trebuchet MS"/>
                <a:cs typeface="Trebuchet MS"/>
              </a:rPr>
              <a:t> </a:t>
            </a:r>
            <a:r>
              <a:rPr sz="3200" spc="-150" dirty="0">
                <a:solidFill>
                  <a:srgbClr val="203458"/>
                </a:solidFill>
                <a:latin typeface="Trebuchet MS"/>
                <a:cs typeface="Trebuchet MS"/>
              </a:rPr>
              <a:t>them</a:t>
            </a:r>
            <a:r>
              <a:rPr sz="3200" spc="-95" dirty="0">
                <a:solidFill>
                  <a:srgbClr val="203458"/>
                </a:solidFill>
                <a:latin typeface="Trebuchet MS"/>
                <a:cs typeface="Trebuchet MS"/>
              </a:rPr>
              <a:t> </a:t>
            </a:r>
            <a:r>
              <a:rPr sz="3200" spc="-135" dirty="0">
                <a:solidFill>
                  <a:srgbClr val="203458"/>
                </a:solidFill>
                <a:latin typeface="Trebuchet MS"/>
                <a:cs typeface="Trebuchet MS"/>
              </a:rPr>
              <a:t>from</a:t>
            </a:r>
            <a:r>
              <a:rPr sz="3200" spc="-105" dirty="0">
                <a:solidFill>
                  <a:srgbClr val="203458"/>
                </a:solidFill>
                <a:latin typeface="Trebuchet MS"/>
                <a:cs typeface="Trebuchet MS"/>
              </a:rPr>
              <a:t> </a:t>
            </a:r>
            <a:r>
              <a:rPr sz="3200" dirty="0">
                <a:solidFill>
                  <a:srgbClr val="203458"/>
                </a:solidFill>
                <a:latin typeface="Trebuchet MS"/>
                <a:cs typeface="Trebuchet MS"/>
              </a:rPr>
              <a:t>doing</a:t>
            </a:r>
            <a:r>
              <a:rPr sz="3200" spc="-105" dirty="0">
                <a:solidFill>
                  <a:srgbClr val="203458"/>
                </a:solidFill>
                <a:latin typeface="Trebuchet MS"/>
                <a:cs typeface="Trebuchet MS"/>
              </a:rPr>
              <a:t> </a:t>
            </a:r>
            <a:r>
              <a:rPr sz="3200" spc="-25" dirty="0">
                <a:solidFill>
                  <a:srgbClr val="203458"/>
                </a:solidFill>
                <a:latin typeface="Trebuchet MS"/>
                <a:cs typeface="Trebuchet MS"/>
              </a:rPr>
              <a:t>so</a:t>
            </a:r>
            <a:endParaRPr sz="3200">
              <a:latin typeface="Trebuchet MS"/>
              <a:cs typeface="Trebuchet MS"/>
            </a:endParaRPr>
          </a:p>
        </p:txBody>
      </p:sp>
      <p:pic>
        <p:nvPicPr>
          <p:cNvPr id="4" name="object 4"/>
          <p:cNvPicPr/>
          <p:nvPr/>
        </p:nvPicPr>
        <p:blipFill>
          <a:blip r:embed="rId2" cstate="print"/>
          <a:stretch>
            <a:fillRect/>
          </a:stretch>
        </p:blipFill>
        <p:spPr>
          <a:xfrm>
            <a:off x="1400174" y="2872852"/>
            <a:ext cx="133350" cy="133349"/>
          </a:xfrm>
          <a:prstGeom prst="rect">
            <a:avLst/>
          </a:prstGeom>
        </p:spPr>
      </p:pic>
      <p:pic>
        <p:nvPicPr>
          <p:cNvPr id="5" name="object 5"/>
          <p:cNvPicPr/>
          <p:nvPr/>
        </p:nvPicPr>
        <p:blipFill>
          <a:blip r:embed="rId3" cstate="print"/>
          <a:stretch>
            <a:fillRect/>
          </a:stretch>
        </p:blipFill>
        <p:spPr>
          <a:xfrm>
            <a:off x="1400174" y="3549127"/>
            <a:ext cx="133350" cy="133349"/>
          </a:xfrm>
          <a:prstGeom prst="rect">
            <a:avLst/>
          </a:prstGeom>
        </p:spPr>
      </p:pic>
      <p:pic>
        <p:nvPicPr>
          <p:cNvPr id="6" name="object 6"/>
          <p:cNvPicPr/>
          <p:nvPr/>
        </p:nvPicPr>
        <p:blipFill>
          <a:blip r:embed="rId4" cstate="print"/>
          <a:stretch>
            <a:fillRect/>
          </a:stretch>
        </p:blipFill>
        <p:spPr>
          <a:xfrm>
            <a:off x="1390649" y="5558902"/>
            <a:ext cx="123825" cy="123824"/>
          </a:xfrm>
          <a:prstGeom prst="rect">
            <a:avLst/>
          </a:prstGeom>
        </p:spPr>
      </p:pic>
      <p:pic>
        <p:nvPicPr>
          <p:cNvPr id="7" name="object 7"/>
          <p:cNvPicPr/>
          <p:nvPr/>
        </p:nvPicPr>
        <p:blipFill>
          <a:blip r:embed="rId5" cstate="print"/>
          <a:stretch>
            <a:fillRect/>
          </a:stretch>
        </p:blipFill>
        <p:spPr>
          <a:xfrm>
            <a:off x="1400174" y="7521052"/>
            <a:ext cx="133350" cy="133348"/>
          </a:xfrm>
          <a:prstGeom prst="rect">
            <a:avLst/>
          </a:prstGeom>
        </p:spPr>
      </p:pic>
      <p:sp>
        <p:nvSpPr>
          <p:cNvPr id="8" name="object 8"/>
          <p:cNvSpPr/>
          <p:nvPr/>
        </p:nvSpPr>
        <p:spPr>
          <a:xfrm>
            <a:off x="10957702" y="2003117"/>
            <a:ext cx="6292215" cy="6055995"/>
          </a:xfrm>
          <a:custGeom>
            <a:avLst/>
            <a:gdLst/>
            <a:ahLst/>
            <a:cxnLst/>
            <a:rect l="l" t="t" r="r" b="b"/>
            <a:pathLst>
              <a:path w="6292215" h="6055995">
                <a:moveTo>
                  <a:pt x="5815822" y="6055487"/>
                </a:moveTo>
                <a:lnTo>
                  <a:pt x="485775" y="6055487"/>
                </a:lnTo>
                <a:lnTo>
                  <a:pt x="437762" y="6053110"/>
                </a:lnTo>
                <a:lnTo>
                  <a:pt x="390562" y="6046067"/>
                </a:lnTo>
                <a:lnTo>
                  <a:pt x="344494" y="6034489"/>
                </a:lnTo>
                <a:lnTo>
                  <a:pt x="299877" y="6018510"/>
                </a:lnTo>
                <a:lnTo>
                  <a:pt x="257028" y="5998259"/>
                </a:lnTo>
                <a:lnTo>
                  <a:pt x="216266" y="5973871"/>
                </a:lnTo>
                <a:lnTo>
                  <a:pt x="177911" y="5945476"/>
                </a:lnTo>
                <a:lnTo>
                  <a:pt x="142280" y="5913206"/>
                </a:lnTo>
                <a:lnTo>
                  <a:pt x="110011" y="5877576"/>
                </a:lnTo>
                <a:lnTo>
                  <a:pt x="81616" y="5839220"/>
                </a:lnTo>
                <a:lnTo>
                  <a:pt x="57227" y="5798459"/>
                </a:lnTo>
                <a:lnTo>
                  <a:pt x="36977" y="5755610"/>
                </a:lnTo>
                <a:lnTo>
                  <a:pt x="20997" y="5710992"/>
                </a:lnTo>
                <a:lnTo>
                  <a:pt x="9420" y="5664925"/>
                </a:lnTo>
                <a:lnTo>
                  <a:pt x="2377" y="5617725"/>
                </a:lnTo>
                <a:lnTo>
                  <a:pt x="0" y="5569712"/>
                </a:lnTo>
                <a:lnTo>
                  <a:pt x="0" y="485775"/>
                </a:lnTo>
                <a:lnTo>
                  <a:pt x="2377" y="437762"/>
                </a:lnTo>
                <a:lnTo>
                  <a:pt x="9420" y="390562"/>
                </a:lnTo>
                <a:lnTo>
                  <a:pt x="20997" y="344494"/>
                </a:lnTo>
                <a:lnTo>
                  <a:pt x="36977" y="299877"/>
                </a:lnTo>
                <a:lnTo>
                  <a:pt x="57227" y="257028"/>
                </a:lnTo>
                <a:lnTo>
                  <a:pt x="81616" y="216266"/>
                </a:lnTo>
                <a:lnTo>
                  <a:pt x="110011" y="177911"/>
                </a:lnTo>
                <a:lnTo>
                  <a:pt x="142280" y="142280"/>
                </a:lnTo>
                <a:lnTo>
                  <a:pt x="177911" y="110010"/>
                </a:lnTo>
                <a:lnTo>
                  <a:pt x="216266" y="81615"/>
                </a:lnTo>
                <a:lnTo>
                  <a:pt x="257028" y="57227"/>
                </a:lnTo>
                <a:lnTo>
                  <a:pt x="299877" y="36977"/>
                </a:lnTo>
                <a:lnTo>
                  <a:pt x="344494" y="20997"/>
                </a:lnTo>
                <a:lnTo>
                  <a:pt x="390562" y="9420"/>
                </a:lnTo>
                <a:lnTo>
                  <a:pt x="437762" y="2377"/>
                </a:lnTo>
                <a:lnTo>
                  <a:pt x="485775" y="0"/>
                </a:lnTo>
                <a:lnTo>
                  <a:pt x="5815822" y="0"/>
                </a:lnTo>
                <a:lnTo>
                  <a:pt x="5863835" y="2377"/>
                </a:lnTo>
                <a:lnTo>
                  <a:pt x="5911034" y="9420"/>
                </a:lnTo>
                <a:lnTo>
                  <a:pt x="5957102" y="20997"/>
                </a:lnTo>
                <a:lnTo>
                  <a:pt x="6001720" y="36977"/>
                </a:lnTo>
                <a:lnTo>
                  <a:pt x="6044568" y="57227"/>
                </a:lnTo>
                <a:lnTo>
                  <a:pt x="6085330" y="81615"/>
                </a:lnTo>
                <a:lnTo>
                  <a:pt x="6123685" y="110010"/>
                </a:lnTo>
                <a:lnTo>
                  <a:pt x="6159316" y="142280"/>
                </a:lnTo>
                <a:lnTo>
                  <a:pt x="6191586" y="177911"/>
                </a:lnTo>
                <a:lnTo>
                  <a:pt x="6219981" y="216266"/>
                </a:lnTo>
                <a:lnTo>
                  <a:pt x="6244370" y="257028"/>
                </a:lnTo>
                <a:lnTo>
                  <a:pt x="6264620" y="299877"/>
                </a:lnTo>
                <a:lnTo>
                  <a:pt x="6280599" y="344494"/>
                </a:lnTo>
                <a:lnTo>
                  <a:pt x="6292030" y="389976"/>
                </a:lnTo>
                <a:lnTo>
                  <a:pt x="6292030" y="5665510"/>
                </a:lnTo>
                <a:lnTo>
                  <a:pt x="6280599" y="5710992"/>
                </a:lnTo>
                <a:lnTo>
                  <a:pt x="6264620" y="5755610"/>
                </a:lnTo>
                <a:lnTo>
                  <a:pt x="6244370" y="5798459"/>
                </a:lnTo>
                <a:lnTo>
                  <a:pt x="6219981" y="5839220"/>
                </a:lnTo>
                <a:lnTo>
                  <a:pt x="6191586" y="5877576"/>
                </a:lnTo>
                <a:lnTo>
                  <a:pt x="6159316" y="5913206"/>
                </a:lnTo>
                <a:lnTo>
                  <a:pt x="6123685" y="5945476"/>
                </a:lnTo>
                <a:lnTo>
                  <a:pt x="6085330" y="5973871"/>
                </a:lnTo>
                <a:lnTo>
                  <a:pt x="6044568" y="5998259"/>
                </a:lnTo>
                <a:lnTo>
                  <a:pt x="6001720" y="6018510"/>
                </a:lnTo>
                <a:lnTo>
                  <a:pt x="5957102" y="6034489"/>
                </a:lnTo>
                <a:lnTo>
                  <a:pt x="5911034" y="6046067"/>
                </a:lnTo>
                <a:lnTo>
                  <a:pt x="5863835" y="6053110"/>
                </a:lnTo>
                <a:lnTo>
                  <a:pt x="5815822" y="6055487"/>
                </a:lnTo>
                <a:close/>
              </a:path>
            </a:pathLst>
          </a:custGeom>
          <a:solidFill>
            <a:srgbClr val="E65385"/>
          </a:solidFill>
        </p:spPr>
        <p:txBody>
          <a:bodyPr wrap="square" lIns="0" tIns="0" rIns="0" bIns="0" rtlCol="0"/>
          <a:lstStyle/>
          <a:p>
            <a:endParaRPr/>
          </a:p>
        </p:txBody>
      </p:sp>
      <p:sp>
        <p:nvSpPr>
          <p:cNvPr id="9" name="object 9" descr="$PPTXTitle"/>
          <p:cNvSpPr txBox="1">
            <a:spLocks noGrp="1"/>
          </p:cNvSpPr>
          <p:nvPr>
            <p:ph type="title"/>
          </p:nvPr>
        </p:nvSpPr>
        <p:spPr>
          <a:xfrm>
            <a:off x="1016000" y="784288"/>
            <a:ext cx="14859635" cy="1016000"/>
          </a:xfrm>
          <a:prstGeom prst="rect">
            <a:avLst/>
          </a:prstGeom>
        </p:spPr>
        <p:txBody>
          <a:bodyPr vert="horz" wrap="square" lIns="0" tIns="12700" rIns="0" bIns="0" rtlCol="0">
            <a:spAutoFit/>
          </a:bodyPr>
          <a:lstStyle/>
          <a:p>
            <a:pPr marL="12700">
              <a:lnSpc>
                <a:spcPct val="100000"/>
              </a:lnSpc>
              <a:spcBef>
                <a:spcPts val="100"/>
              </a:spcBef>
            </a:pPr>
            <a:r>
              <a:rPr sz="6500" spc="114" dirty="0">
                <a:solidFill>
                  <a:srgbClr val="E65385"/>
                </a:solidFill>
              </a:rPr>
              <a:t>FAMILY</a:t>
            </a:r>
            <a:r>
              <a:rPr sz="6500" spc="-300" dirty="0">
                <a:solidFill>
                  <a:srgbClr val="E65385"/>
                </a:solidFill>
              </a:rPr>
              <a:t> </a:t>
            </a:r>
            <a:r>
              <a:rPr sz="6500" dirty="0">
                <a:solidFill>
                  <a:srgbClr val="E65385"/>
                </a:solidFill>
              </a:rPr>
              <a:t>LAW</a:t>
            </a:r>
            <a:r>
              <a:rPr sz="6500" spc="-300" dirty="0">
                <a:solidFill>
                  <a:srgbClr val="E65385"/>
                </a:solidFill>
              </a:rPr>
              <a:t> </a:t>
            </a:r>
            <a:r>
              <a:rPr sz="6500" spc="55" dirty="0">
                <a:solidFill>
                  <a:srgbClr val="E65385"/>
                </a:solidFill>
              </a:rPr>
              <a:t>AND</a:t>
            </a:r>
            <a:r>
              <a:rPr sz="6500" spc="-295" dirty="0">
                <a:solidFill>
                  <a:srgbClr val="E65385"/>
                </a:solidFill>
              </a:rPr>
              <a:t> </a:t>
            </a:r>
            <a:r>
              <a:rPr sz="6500" spc="185" dirty="0"/>
              <a:t>HUMAN</a:t>
            </a:r>
            <a:r>
              <a:rPr sz="6500" spc="-300" dirty="0"/>
              <a:t> </a:t>
            </a:r>
            <a:r>
              <a:rPr sz="6500" spc="55" dirty="0"/>
              <a:t>RIGHTS</a:t>
            </a:r>
            <a:r>
              <a:rPr sz="6500" spc="-295" dirty="0"/>
              <a:t> </a:t>
            </a:r>
            <a:r>
              <a:rPr sz="6500" spc="-25" dirty="0"/>
              <a:t>LAW</a:t>
            </a:r>
            <a:endParaRPr sz="6500"/>
          </a:p>
        </p:txBody>
      </p:sp>
      <p:pic>
        <p:nvPicPr>
          <p:cNvPr id="10" name="object 10"/>
          <p:cNvPicPr/>
          <p:nvPr/>
        </p:nvPicPr>
        <p:blipFill>
          <a:blip r:embed="rId6" cstate="print"/>
          <a:stretch>
            <a:fillRect/>
          </a:stretch>
        </p:blipFill>
        <p:spPr>
          <a:xfrm>
            <a:off x="11108345" y="8434309"/>
            <a:ext cx="133350" cy="133349"/>
          </a:xfrm>
          <a:prstGeom prst="rect">
            <a:avLst/>
          </a:prstGeom>
        </p:spPr>
      </p:pic>
      <p:sp>
        <p:nvSpPr>
          <p:cNvPr id="11" name="object 11"/>
          <p:cNvSpPr txBox="1">
            <a:spLocks noGrp="1"/>
          </p:cNvSpPr>
          <p:nvPr>
            <p:ph sz="half" idx="3"/>
          </p:nvPr>
        </p:nvSpPr>
        <p:spPr>
          <a:prstGeom prst="rect">
            <a:avLst/>
          </a:prstGeom>
        </p:spPr>
        <p:txBody>
          <a:bodyPr vert="horz" wrap="square" lIns="0" tIns="12700" rIns="0" bIns="0" rtlCol="0">
            <a:spAutoFit/>
          </a:bodyPr>
          <a:lstStyle/>
          <a:p>
            <a:pPr marL="12700">
              <a:lnSpc>
                <a:spcPct val="100000"/>
              </a:lnSpc>
              <a:spcBef>
                <a:spcPts val="100"/>
              </a:spcBef>
            </a:pPr>
            <a:r>
              <a:rPr dirty="0"/>
              <a:t>Commonly</a:t>
            </a:r>
            <a:r>
              <a:rPr spc="-80" dirty="0"/>
              <a:t> </a:t>
            </a:r>
            <a:r>
              <a:rPr dirty="0"/>
              <a:t>cited</a:t>
            </a:r>
            <a:r>
              <a:rPr spc="-170" dirty="0"/>
              <a:t> </a:t>
            </a:r>
            <a:r>
              <a:rPr spc="-10" dirty="0"/>
              <a:t>ECHR</a:t>
            </a:r>
            <a:r>
              <a:rPr spc="-165" dirty="0"/>
              <a:t> </a:t>
            </a:r>
            <a:r>
              <a:rPr dirty="0"/>
              <a:t>rights</a:t>
            </a:r>
            <a:r>
              <a:rPr spc="-170" dirty="0"/>
              <a:t> </a:t>
            </a:r>
            <a:r>
              <a:rPr spc="-80" dirty="0"/>
              <a:t>in</a:t>
            </a:r>
            <a:r>
              <a:rPr spc="-114" dirty="0"/>
              <a:t> </a:t>
            </a:r>
            <a:r>
              <a:rPr dirty="0"/>
              <a:t>family</a:t>
            </a:r>
            <a:r>
              <a:rPr spc="40" dirty="0"/>
              <a:t> </a:t>
            </a:r>
            <a:r>
              <a:rPr spc="100" dirty="0"/>
              <a:t>cases</a:t>
            </a:r>
          </a:p>
          <a:p>
            <a:pPr marL="12700">
              <a:lnSpc>
                <a:spcPct val="100000"/>
              </a:lnSpc>
              <a:spcBef>
                <a:spcPts val="1815"/>
              </a:spcBef>
            </a:pPr>
            <a:r>
              <a:rPr b="0" u="none" spc="-80" dirty="0">
                <a:latin typeface="Trebuchet MS"/>
                <a:cs typeface="Trebuchet MS"/>
              </a:rPr>
              <a:t>Article</a:t>
            </a:r>
            <a:r>
              <a:rPr b="0" u="none" spc="-90" dirty="0">
                <a:latin typeface="Trebuchet MS"/>
                <a:cs typeface="Trebuchet MS"/>
              </a:rPr>
              <a:t> </a:t>
            </a:r>
            <a:r>
              <a:rPr b="0" u="none" dirty="0">
                <a:latin typeface="Trebuchet MS"/>
                <a:cs typeface="Trebuchet MS"/>
              </a:rPr>
              <a:t>2:</a:t>
            </a:r>
            <a:r>
              <a:rPr b="0" u="none" spc="-90" dirty="0">
                <a:latin typeface="Trebuchet MS"/>
                <a:cs typeface="Trebuchet MS"/>
              </a:rPr>
              <a:t> </a:t>
            </a:r>
            <a:r>
              <a:rPr b="0" u="none" spc="-60" dirty="0">
                <a:latin typeface="Trebuchet MS"/>
                <a:cs typeface="Trebuchet MS"/>
              </a:rPr>
              <a:t>Right</a:t>
            </a:r>
            <a:r>
              <a:rPr b="0" u="none" spc="-90" dirty="0">
                <a:latin typeface="Trebuchet MS"/>
                <a:cs typeface="Trebuchet MS"/>
              </a:rPr>
              <a:t> </a:t>
            </a:r>
            <a:r>
              <a:rPr b="0" u="none" spc="-45" dirty="0">
                <a:latin typeface="Trebuchet MS"/>
                <a:cs typeface="Trebuchet MS"/>
              </a:rPr>
              <a:t>to</a:t>
            </a:r>
            <a:r>
              <a:rPr b="0" u="none" spc="-85" dirty="0">
                <a:latin typeface="Trebuchet MS"/>
                <a:cs typeface="Trebuchet MS"/>
              </a:rPr>
              <a:t> </a:t>
            </a:r>
            <a:r>
              <a:rPr b="0" u="none" spc="-20" dirty="0">
                <a:latin typeface="Trebuchet MS"/>
                <a:cs typeface="Trebuchet MS"/>
              </a:rPr>
              <a:t>life</a:t>
            </a:r>
          </a:p>
          <a:p>
            <a:pPr marL="12700" marR="5080">
              <a:lnSpc>
                <a:spcPts val="4580"/>
              </a:lnSpc>
              <a:spcBef>
                <a:spcPts val="450"/>
              </a:spcBef>
            </a:pPr>
            <a:r>
              <a:rPr b="0" u="none" spc="-80" dirty="0">
                <a:latin typeface="Trebuchet MS"/>
                <a:cs typeface="Trebuchet MS"/>
              </a:rPr>
              <a:t>Article</a:t>
            </a:r>
            <a:r>
              <a:rPr b="0" u="none" spc="-95" dirty="0">
                <a:latin typeface="Trebuchet MS"/>
                <a:cs typeface="Trebuchet MS"/>
              </a:rPr>
              <a:t> </a:t>
            </a:r>
            <a:r>
              <a:rPr b="0" u="none" spc="-125" dirty="0">
                <a:latin typeface="Trebuchet MS"/>
                <a:cs typeface="Trebuchet MS"/>
              </a:rPr>
              <a:t>3:</a:t>
            </a:r>
            <a:r>
              <a:rPr b="0" u="none" spc="-70" dirty="0">
                <a:latin typeface="Trebuchet MS"/>
                <a:cs typeface="Trebuchet MS"/>
              </a:rPr>
              <a:t> </a:t>
            </a:r>
            <a:r>
              <a:rPr b="0" u="none" spc="-60" dirty="0">
                <a:latin typeface="Trebuchet MS"/>
                <a:cs typeface="Trebuchet MS"/>
              </a:rPr>
              <a:t>Right</a:t>
            </a:r>
            <a:r>
              <a:rPr b="0" u="none" spc="-105" dirty="0">
                <a:latin typeface="Trebuchet MS"/>
                <a:cs typeface="Trebuchet MS"/>
              </a:rPr>
              <a:t> </a:t>
            </a:r>
            <a:r>
              <a:rPr b="0" u="none" spc="-70" dirty="0">
                <a:latin typeface="Trebuchet MS"/>
                <a:cs typeface="Trebuchet MS"/>
              </a:rPr>
              <a:t>not</a:t>
            </a:r>
            <a:r>
              <a:rPr b="0" u="none" spc="-90" dirty="0">
                <a:latin typeface="Trebuchet MS"/>
                <a:cs typeface="Trebuchet MS"/>
              </a:rPr>
              <a:t> </a:t>
            </a:r>
            <a:r>
              <a:rPr b="0" u="none" spc="-45" dirty="0">
                <a:latin typeface="Trebuchet MS"/>
                <a:cs typeface="Trebuchet MS"/>
              </a:rPr>
              <a:t>to</a:t>
            </a:r>
            <a:r>
              <a:rPr b="0" u="none" spc="-85" dirty="0">
                <a:latin typeface="Trebuchet MS"/>
                <a:cs typeface="Trebuchet MS"/>
              </a:rPr>
              <a:t> </a:t>
            </a:r>
            <a:r>
              <a:rPr b="0" u="none" dirty="0">
                <a:latin typeface="Trebuchet MS"/>
                <a:cs typeface="Trebuchet MS"/>
              </a:rPr>
              <a:t>be</a:t>
            </a:r>
            <a:r>
              <a:rPr b="0" u="none" spc="-90" dirty="0">
                <a:latin typeface="Trebuchet MS"/>
                <a:cs typeface="Trebuchet MS"/>
              </a:rPr>
              <a:t> </a:t>
            </a:r>
            <a:r>
              <a:rPr b="0" u="none" spc="-50" dirty="0">
                <a:latin typeface="Trebuchet MS"/>
                <a:cs typeface="Trebuchet MS"/>
              </a:rPr>
              <a:t>subjected</a:t>
            </a:r>
            <a:r>
              <a:rPr b="0" u="none" spc="-90" dirty="0">
                <a:latin typeface="Trebuchet MS"/>
                <a:cs typeface="Trebuchet MS"/>
              </a:rPr>
              <a:t> </a:t>
            </a:r>
            <a:r>
              <a:rPr b="0" u="none" spc="-45" dirty="0">
                <a:latin typeface="Trebuchet MS"/>
                <a:cs typeface="Trebuchet MS"/>
              </a:rPr>
              <a:t>to</a:t>
            </a:r>
            <a:r>
              <a:rPr b="0" u="none" spc="-90" dirty="0">
                <a:latin typeface="Trebuchet MS"/>
                <a:cs typeface="Trebuchet MS"/>
              </a:rPr>
              <a:t> </a:t>
            </a:r>
            <a:r>
              <a:rPr b="0" u="none" spc="-10" dirty="0">
                <a:latin typeface="Trebuchet MS"/>
                <a:cs typeface="Trebuchet MS"/>
              </a:rPr>
              <a:t>torture, </a:t>
            </a:r>
            <a:r>
              <a:rPr b="0" u="none" spc="-80" dirty="0">
                <a:latin typeface="Trebuchet MS"/>
                <a:cs typeface="Trebuchet MS"/>
              </a:rPr>
              <a:t>inhumane</a:t>
            </a:r>
            <a:r>
              <a:rPr b="0" u="none" spc="-60" dirty="0">
                <a:latin typeface="Trebuchet MS"/>
                <a:cs typeface="Trebuchet MS"/>
              </a:rPr>
              <a:t> </a:t>
            </a:r>
            <a:r>
              <a:rPr b="0" u="none" spc="-65" dirty="0">
                <a:latin typeface="Trebuchet MS"/>
                <a:cs typeface="Trebuchet MS"/>
              </a:rPr>
              <a:t>or</a:t>
            </a:r>
            <a:r>
              <a:rPr b="0" u="none" spc="-55" dirty="0">
                <a:latin typeface="Trebuchet MS"/>
                <a:cs typeface="Trebuchet MS"/>
              </a:rPr>
              <a:t> </a:t>
            </a:r>
            <a:r>
              <a:rPr b="0" u="none" dirty="0">
                <a:latin typeface="Trebuchet MS"/>
                <a:cs typeface="Trebuchet MS"/>
              </a:rPr>
              <a:t>degrading</a:t>
            </a:r>
            <a:r>
              <a:rPr b="0" u="none" spc="-60" dirty="0">
                <a:latin typeface="Trebuchet MS"/>
                <a:cs typeface="Trebuchet MS"/>
              </a:rPr>
              <a:t> </a:t>
            </a:r>
            <a:r>
              <a:rPr b="0" u="none" spc="-100" dirty="0">
                <a:latin typeface="Trebuchet MS"/>
                <a:cs typeface="Trebuchet MS"/>
              </a:rPr>
              <a:t>treatment</a:t>
            </a:r>
            <a:r>
              <a:rPr b="0" u="none" spc="-55" dirty="0">
                <a:latin typeface="Trebuchet MS"/>
                <a:cs typeface="Trebuchet MS"/>
              </a:rPr>
              <a:t> </a:t>
            </a:r>
            <a:r>
              <a:rPr b="0" u="none" spc="-65" dirty="0">
                <a:latin typeface="Trebuchet MS"/>
                <a:cs typeface="Trebuchet MS"/>
              </a:rPr>
              <a:t>or</a:t>
            </a:r>
            <a:r>
              <a:rPr b="0" u="none" spc="-55" dirty="0">
                <a:latin typeface="Trebuchet MS"/>
                <a:cs typeface="Trebuchet MS"/>
              </a:rPr>
              <a:t> </a:t>
            </a:r>
            <a:r>
              <a:rPr b="0" u="none" spc="-60" dirty="0">
                <a:latin typeface="Trebuchet MS"/>
                <a:cs typeface="Trebuchet MS"/>
              </a:rPr>
              <a:t>punishment </a:t>
            </a:r>
            <a:r>
              <a:rPr b="0" u="none" spc="-80" dirty="0">
                <a:latin typeface="Trebuchet MS"/>
                <a:cs typeface="Trebuchet MS"/>
              </a:rPr>
              <a:t>Article</a:t>
            </a:r>
            <a:r>
              <a:rPr b="0" u="none" spc="-85" dirty="0">
                <a:latin typeface="Trebuchet MS"/>
                <a:cs typeface="Trebuchet MS"/>
              </a:rPr>
              <a:t> </a:t>
            </a:r>
            <a:r>
              <a:rPr b="0" u="none" spc="-140" dirty="0">
                <a:latin typeface="Trebuchet MS"/>
                <a:cs typeface="Trebuchet MS"/>
              </a:rPr>
              <a:t>6:</a:t>
            </a:r>
            <a:r>
              <a:rPr b="0" u="none" spc="-70" dirty="0">
                <a:latin typeface="Trebuchet MS"/>
                <a:cs typeface="Trebuchet MS"/>
              </a:rPr>
              <a:t> </a:t>
            </a:r>
            <a:r>
              <a:rPr b="0" u="none" spc="-60" dirty="0">
                <a:latin typeface="Trebuchet MS"/>
                <a:cs typeface="Trebuchet MS"/>
              </a:rPr>
              <a:t>Right</a:t>
            </a:r>
            <a:r>
              <a:rPr b="0" u="none" spc="-80" dirty="0">
                <a:latin typeface="Trebuchet MS"/>
                <a:cs typeface="Trebuchet MS"/>
              </a:rPr>
              <a:t> </a:t>
            </a:r>
            <a:r>
              <a:rPr b="0" u="none" spc="-45" dirty="0">
                <a:latin typeface="Trebuchet MS"/>
                <a:cs typeface="Trebuchet MS"/>
              </a:rPr>
              <a:t>to</a:t>
            </a:r>
            <a:r>
              <a:rPr b="0" u="none" spc="-75" dirty="0">
                <a:latin typeface="Trebuchet MS"/>
                <a:cs typeface="Trebuchet MS"/>
              </a:rPr>
              <a:t> </a:t>
            </a:r>
            <a:r>
              <a:rPr b="0" u="none" spc="95" dirty="0">
                <a:latin typeface="Trebuchet MS"/>
                <a:cs typeface="Trebuchet MS"/>
              </a:rPr>
              <a:t>a</a:t>
            </a:r>
            <a:r>
              <a:rPr b="0" u="none" spc="-80" dirty="0">
                <a:latin typeface="Trebuchet MS"/>
                <a:cs typeface="Trebuchet MS"/>
              </a:rPr>
              <a:t> </a:t>
            </a:r>
            <a:r>
              <a:rPr b="0" u="none" spc="-65" dirty="0">
                <a:latin typeface="Trebuchet MS"/>
                <a:cs typeface="Trebuchet MS"/>
              </a:rPr>
              <a:t>fair</a:t>
            </a:r>
            <a:r>
              <a:rPr b="0" u="none" spc="-75" dirty="0">
                <a:latin typeface="Trebuchet MS"/>
                <a:cs typeface="Trebuchet MS"/>
              </a:rPr>
              <a:t> </a:t>
            </a:r>
            <a:r>
              <a:rPr b="0" u="none" spc="-10" dirty="0">
                <a:latin typeface="Trebuchet MS"/>
                <a:cs typeface="Trebuchet MS"/>
              </a:rPr>
              <a:t>trial</a:t>
            </a:r>
          </a:p>
          <a:p>
            <a:pPr marL="12700">
              <a:lnSpc>
                <a:spcPct val="100000"/>
              </a:lnSpc>
              <a:spcBef>
                <a:spcPts val="1350"/>
              </a:spcBef>
            </a:pPr>
            <a:r>
              <a:rPr b="0" u="none" spc="-80" dirty="0">
                <a:latin typeface="Trebuchet MS"/>
                <a:cs typeface="Trebuchet MS"/>
              </a:rPr>
              <a:t>Article </a:t>
            </a:r>
            <a:r>
              <a:rPr b="0" u="none" spc="-125" dirty="0">
                <a:latin typeface="Trebuchet MS"/>
                <a:cs typeface="Trebuchet MS"/>
              </a:rPr>
              <a:t>8:</a:t>
            </a:r>
            <a:r>
              <a:rPr b="0" u="none" spc="-70" dirty="0">
                <a:latin typeface="Trebuchet MS"/>
                <a:cs typeface="Trebuchet MS"/>
              </a:rPr>
              <a:t> </a:t>
            </a:r>
            <a:r>
              <a:rPr b="0" u="none" spc="-60" dirty="0">
                <a:latin typeface="Trebuchet MS"/>
                <a:cs typeface="Trebuchet MS"/>
              </a:rPr>
              <a:t>Right</a:t>
            </a:r>
            <a:r>
              <a:rPr b="0" u="none" spc="-70" dirty="0">
                <a:latin typeface="Trebuchet MS"/>
                <a:cs typeface="Trebuchet MS"/>
              </a:rPr>
              <a:t> </a:t>
            </a:r>
            <a:r>
              <a:rPr b="0" u="none" spc="-45" dirty="0">
                <a:latin typeface="Trebuchet MS"/>
                <a:cs typeface="Trebuchet MS"/>
              </a:rPr>
              <a:t>to</a:t>
            </a:r>
            <a:r>
              <a:rPr b="0" u="none" spc="-70" dirty="0">
                <a:latin typeface="Trebuchet MS"/>
                <a:cs typeface="Trebuchet MS"/>
              </a:rPr>
              <a:t> </a:t>
            </a:r>
            <a:r>
              <a:rPr b="0" u="none" spc="-35" dirty="0">
                <a:latin typeface="Trebuchet MS"/>
                <a:cs typeface="Trebuchet MS"/>
              </a:rPr>
              <a:t>respect</a:t>
            </a:r>
            <a:r>
              <a:rPr b="0" u="none" spc="-75" dirty="0">
                <a:latin typeface="Trebuchet MS"/>
                <a:cs typeface="Trebuchet MS"/>
              </a:rPr>
              <a:t> </a:t>
            </a:r>
            <a:r>
              <a:rPr b="0" u="none" spc="-80" dirty="0">
                <a:latin typeface="Trebuchet MS"/>
                <a:cs typeface="Trebuchet MS"/>
              </a:rPr>
              <a:t>private</a:t>
            </a:r>
            <a:r>
              <a:rPr b="0" u="none" spc="-70" dirty="0">
                <a:latin typeface="Trebuchet MS"/>
                <a:cs typeface="Trebuchet MS"/>
              </a:rPr>
              <a:t> </a:t>
            </a:r>
            <a:r>
              <a:rPr b="0" u="none" dirty="0">
                <a:latin typeface="Trebuchet MS"/>
                <a:cs typeface="Trebuchet MS"/>
              </a:rPr>
              <a:t>and</a:t>
            </a:r>
            <a:r>
              <a:rPr b="0" u="none" spc="-70" dirty="0">
                <a:latin typeface="Trebuchet MS"/>
                <a:cs typeface="Trebuchet MS"/>
              </a:rPr>
              <a:t> </a:t>
            </a:r>
            <a:r>
              <a:rPr b="0" u="none" spc="-105" dirty="0">
                <a:latin typeface="Trebuchet MS"/>
                <a:cs typeface="Trebuchet MS"/>
              </a:rPr>
              <a:t>family</a:t>
            </a:r>
            <a:r>
              <a:rPr b="0" u="none" spc="-70" dirty="0">
                <a:latin typeface="Trebuchet MS"/>
                <a:cs typeface="Trebuchet MS"/>
              </a:rPr>
              <a:t> </a:t>
            </a:r>
            <a:r>
              <a:rPr b="0" u="none" spc="-20" dirty="0">
                <a:latin typeface="Trebuchet MS"/>
                <a:cs typeface="Trebuchet MS"/>
              </a:rPr>
              <a:t>life</a:t>
            </a:r>
          </a:p>
          <a:p>
            <a:pPr marL="12700" marR="263525">
              <a:lnSpc>
                <a:spcPts val="4580"/>
              </a:lnSpc>
              <a:spcBef>
                <a:spcPts val="450"/>
              </a:spcBef>
            </a:pPr>
            <a:r>
              <a:rPr b="0" u="none" spc="-80" dirty="0">
                <a:latin typeface="Trebuchet MS"/>
                <a:cs typeface="Trebuchet MS"/>
              </a:rPr>
              <a:t>Article</a:t>
            </a:r>
            <a:r>
              <a:rPr b="0" u="none" spc="-95" dirty="0">
                <a:latin typeface="Trebuchet MS"/>
                <a:cs typeface="Trebuchet MS"/>
              </a:rPr>
              <a:t> </a:t>
            </a:r>
            <a:r>
              <a:rPr b="0" u="none" spc="-140" dirty="0">
                <a:latin typeface="Trebuchet MS"/>
                <a:cs typeface="Trebuchet MS"/>
              </a:rPr>
              <a:t>9:</a:t>
            </a:r>
            <a:r>
              <a:rPr b="0" u="none" spc="-70" dirty="0">
                <a:latin typeface="Trebuchet MS"/>
                <a:cs typeface="Trebuchet MS"/>
              </a:rPr>
              <a:t> </a:t>
            </a:r>
            <a:r>
              <a:rPr b="0" u="none" spc="-50" dirty="0">
                <a:latin typeface="Trebuchet MS"/>
                <a:cs typeface="Trebuchet MS"/>
              </a:rPr>
              <a:t>Freedom</a:t>
            </a:r>
            <a:r>
              <a:rPr b="0" u="none" spc="-80" dirty="0">
                <a:latin typeface="Trebuchet MS"/>
                <a:cs typeface="Trebuchet MS"/>
              </a:rPr>
              <a:t> </a:t>
            </a:r>
            <a:r>
              <a:rPr b="0" u="none" dirty="0">
                <a:latin typeface="Trebuchet MS"/>
                <a:cs typeface="Trebuchet MS"/>
              </a:rPr>
              <a:t>of</a:t>
            </a:r>
            <a:r>
              <a:rPr b="0" u="none" spc="-75" dirty="0">
                <a:latin typeface="Trebuchet MS"/>
                <a:cs typeface="Trebuchet MS"/>
              </a:rPr>
              <a:t> </a:t>
            </a:r>
            <a:r>
              <a:rPr b="0" u="none" spc="-100" dirty="0">
                <a:latin typeface="Trebuchet MS"/>
                <a:cs typeface="Trebuchet MS"/>
              </a:rPr>
              <a:t>thought,</a:t>
            </a:r>
            <a:r>
              <a:rPr b="0" u="none" spc="-75" dirty="0">
                <a:latin typeface="Trebuchet MS"/>
                <a:cs typeface="Trebuchet MS"/>
              </a:rPr>
              <a:t> </a:t>
            </a:r>
            <a:r>
              <a:rPr b="0" u="none" spc="-10" dirty="0">
                <a:latin typeface="Trebuchet MS"/>
                <a:cs typeface="Trebuchet MS"/>
              </a:rPr>
              <a:t>conscience</a:t>
            </a:r>
            <a:r>
              <a:rPr b="0" u="none" spc="-75" dirty="0">
                <a:latin typeface="Trebuchet MS"/>
                <a:cs typeface="Trebuchet MS"/>
              </a:rPr>
              <a:t> </a:t>
            </a:r>
            <a:r>
              <a:rPr b="0" u="none" spc="-25" dirty="0">
                <a:latin typeface="Trebuchet MS"/>
                <a:cs typeface="Trebuchet MS"/>
              </a:rPr>
              <a:t>and </a:t>
            </a:r>
            <a:r>
              <a:rPr b="0" u="none" spc="-10" dirty="0">
                <a:latin typeface="Trebuchet MS"/>
                <a:cs typeface="Trebuchet MS"/>
              </a:rPr>
              <a:t>religion</a:t>
            </a:r>
          </a:p>
          <a:p>
            <a:pPr marL="12700">
              <a:lnSpc>
                <a:spcPct val="100000"/>
              </a:lnSpc>
              <a:spcBef>
                <a:spcPts val="1355"/>
              </a:spcBef>
            </a:pPr>
            <a:r>
              <a:rPr b="0" u="none" spc="-80" dirty="0">
                <a:latin typeface="Trebuchet MS"/>
                <a:cs typeface="Trebuchet MS"/>
              </a:rPr>
              <a:t>Article</a:t>
            </a:r>
            <a:r>
              <a:rPr b="0" u="none" spc="-95" dirty="0">
                <a:latin typeface="Trebuchet MS"/>
                <a:cs typeface="Trebuchet MS"/>
              </a:rPr>
              <a:t> </a:t>
            </a:r>
            <a:r>
              <a:rPr b="0" u="none" spc="-200" dirty="0">
                <a:latin typeface="Trebuchet MS"/>
                <a:cs typeface="Trebuchet MS"/>
              </a:rPr>
              <a:t>12:</a:t>
            </a:r>
            <a:r>
              <a:rPr b="0" u="none" spc="-70" dirty="0">
                <a:latin typeface="Trebuchet MS"/>
                <a:cs typeface="Trebuchet MS"/>
              </a:rPr>
              <a:t> </a:t>
            </a:r>
            <a:r>
              <a:rPr b="0" u="none" spc="-60" dirty="0">
                <a:latin typeface="Trebuchet MS"/>
                <a:cs typeface="Trebuchet MS"/>
              </a:rPr>
              <a:t>Right</a:t>
            </a:r>
            <a:r>
              <a:rPr b="0" u="none" spc="-85" dirty="0">
                <a:latin typeface="Trebuchet MS"/>
                <a:cs typeface="Trebuchet MS"/>
              </a:rPr>
              <a:t> </a:t>
            </a:r>
            <a:r>
              <a:rPr b="0" u="none" spc="-45" dirty="0">
                <a:latin typeface="Trebuchet MS"/>
                <a:cs typeface="Trebuchet MS"/>
              </a:rPr>
              <a:t>to</a:t>
            </a:r>
            <a:r>
              <a:rPr b="0" u="none" spc="-80" dirty="0">
                <a:latin typeface="Trebuchet MS"/>
                <a:cs typeface="Trebuchet MS"/>
              </a:rPr>
              <a:t> </a:t>
            </a:r>
            <a:r>
              <a:rPr b="0" u="none" spc="-130" dirty="0">
                <a:latin typeface="Trebuchet MS"/>
                <a:cs typeface="Trebuchet MS"/>
              </a:rPr>
              <a:t>marry</a:t>
            </a:r>
            <a:r>
              <a:rPr b="0" u="none" spc="-70" dirty="0">
                <a:latin typeface="Trebuchet MS"/>
                <a:cs typeface="Trebuchet MS"/>
              </a:rPr>
              <a:t> </a:t>
            </a:r>
            <a:r>
              <a:rPr b="0" u="none" dirty="0">
                <a:latin typeface="Trebuchet MS"/>
                <a:cs typeface="Trebuchet MS"/>
              </a:rPr>
              <a:t>and</a:t>
            </a:r>
            <a:r>
              <a:rPr b="0" u="none" spc="-80" dirty="0">
                <a:latin typeface="Trebuchet MS"/>
                <a:cs typeface="Trebuchet MS"/>
              </a:rPr>
              <a:t> </a:t>
            </a:r>
            <a:r>
              <a:rPr b="0" u="none" spc="-45" dirty="0">
                <a:latin typeface="Trebuchet MS"/>
                <a:cs typeface="Trebuchet MS"/>
              </a:rPr>
              <a:t>to</a:t>
            </a:r>
            <a:r>
              <a:rPr b="0" u="none" spc="-80" dirty="0">
                <a:latin typeface="Trebuchet MS"/>
                <a:cs typeface="Trebuchet MS"/>
              </a:rPr>
              <a:t> </a:t>
            </a:r>
            <a:r>
              <a:rPr b="0" u="none" spc="-35" dirty="0">
                <a:latin typeface="Trebuchet MS"/>
                <a:cs typeface="Trebuchet MS"/>
              </a:rPr>
              <a:t>found</a:t>
            </a:r>
            <a:r>
              <a:rPr b="0" u="none" spc="-75" dirty="0">
                <a:latin typeface="Trebuchet MS"/>
                <a:cs typeface="Trebuchet MS"/>
              </a:rPr>
              <a:t> </a:t>
            </a:r>
            <a:r>
              <a:rPr b="0" u="none" spc="95" dirty="0">
                <a:latin typeface="Trebuchet MS"/>
                <a:cs typeface="Trebuchet MS"/>
              </a:rPr>
              <a:t>a</a:t>
            </a:r>
            <a:r>
              <a:rPr b="0" u="none" spc="-80" dirty="0">
                <a:latin typeface="Trebuchet MS"/>
                <a:cs typeface="Trebuchet MS"/>
              </a:rPr>
              <a:t> </a:t>
            </a:r>
            <a:r>
              <a:rPr b="0" u="none" spc="-10" dirty="0">
                <a:latin typeface="Trebuchet MS"/>
                <a:cs typeface="Trebuchet MS"/>
              </a:rPr>
              <a:t>family</a:t>
            </a:r>
          </a:p>
          <a:p>
            <a:pPr marL="12700">
              <a:lnSpc>
                <a:spcPct val="100000"/>
              </a:lnSpc>
              <a:spcBef>
                <a:spcPts val="1815"/>
              </a:spcBef>
            </a:pPr>
            <a:r>
              <a:rPr b="0" u="none" spc="-80" dirty="0">
                <a:latin typeface="Trebuchet MS"/>
                <a:cs typeface="Trebuchet MS"/>
              </a:rPr>
              <a:t>Article </a:t>
            </a:r>
            <a:r>
              <a:rPr b="0" u="none" spc="-204" dirty="0">
                <a:latin typeface="Trebuchet MS"/>
                <a:cs typeface="Trebuchet MS"/>
              </a:rPr>
              <a:t>14:</a:t>
            </a:r>
            <a:r>
              <a:rPr b="0" u="none" spc="-70" dirty="0">
                <a:latin typeface="Trebuchet MS"/>
                <a:cs typeface="Trebuchet MS"/>
              </a:rPr>
              <a:t> </a:t>
            </a:r>
            <a:r>
              <a:rPr b="0" u="none" spc="-60" dirty="0">
                <a:latin typeface="Trebuchet MS"/>
                <a:cs typeface="Trebuchet MS"/>
              </a:rPr>
              <a:t>Right</a:t>
            </a:r>
            <a:r>
              <a:rPr b="0" u="none" spc="-70" dirty="0">
                <a:latin typeface="Trebuchet MS"/>
                <a:cs typeface="Trebuchet MS"/>
              </a:rPr>
              <a:t> not</a:t>
            </a:r>
            <a:r>
              <a:rPr b="0" u="none" spc="-75" dirty="0">
                <a:latin typeface="Trebuchet MS"/>
                <a:cs typeface="Trebuchet MS"/>
              </a:rPr>
              <a:t> </a:t>
            </a:r>
            <a:r>
              <a:rPr b="0" u="none" spc="-45" dirty="0">
                <a:latin typeface="Trebuchet MS"/>
                <a:cs typeface="Trebuchet MS"/>
              </a:rPr>
              <a:t>to</a:t>
            </a:r>
            <a:r>
              <a:rPr b="0" u="none" spc="-75" dirty="0">
                <a:latin typeface="Trebuchet MS"/>
                <a:cs typeface="Trebuchet MS"/>
              </a:rPr>
              <a:t> </a:t>
            </a:r>
            <a:r>
              <a:rPr b="0" u="none" dirty="0">
                <a:latin typeface="Trebuchet MS"/>
                <a:cs typeface="Trebuchet MS"/>
              </a:rPr>
              <a:t>be</a:t>
            </a:r>
            <a:r>
              <a:rPr b="0" u="none" spc="-70" dirty="0">
                <a:latin typeface="Trebuchet MS"/>
                <a:cs typeface="Trebuchet MS"/>
              </a:rPr>
              <a:t> </a:t>
            </a:r>
            <a:r>
              <a:rPr b="0" u="none" spc="-65" dirty="0">
                <a:latin typeface="Trebuchet MS"/>
                <a:cs typeface="Trebuchet MS"/>
              </a:rPr>
              <a:t>discriminated</a:t>
            </a:r>
            <a:r>
              <a:rPr b="0" u="none" spc="-75" dirty="0">
                <a:latin typeface="Trebuchet MS"/>
                <a:cs typeface="Trebuchet MS"/>
              </a:rPr>
              <a:t> </a:t>
            </a:r>
            <a:r>
              <a:rPr b="0" u="none" spc="-10" dirty="0">
                <a:latin typeface="Trebuchet MS"/>
                <a:cs typeface="Trebuchet MS"/>
              </a:rPr>
              <a:t>against</a:t>
            </a:r>
          </a:p>
          <a:p>
            <a:pPr marL="450850" marR="38735">
              <a:lnSpc>
                <a:spcPct val="138700"/>
              </a:lnSpc>
              <a:spcBef>
                <a:spcPts val="1764"/>
              </a:spcBef>
            </a:pPr>
            <a:r>
              <a:rPr sz="3200" b="0" u="none" spc="50" dirty="0">
                <a:solidFill>
                  <a:srgbClr val="203458"/>
                </a:solidFill>
                <a:latin typeface="Trebuchet MS"/>
                <a:cs typeface="Trebuchet MS"/>
              </a:rPr>
              <a:t>ECHR</a:t>
            </a:r>
            <a:r>
              <a:rPr sz="3200" b="0" u="none" spc="-180" dirty="0">
                <a:solidFill>
                  <a:srgbClr val="203458"/>
                </a:solidFill>
                <a:latin typeface="Trebuchet MS"/>
                <a:cs typeface="Trebuchet MS"/>
              </a:rPr>
              <a:t> </a:t>
            </a:r>
            <a:r>
              <a:rPr sz="3200" b="0" u="none" spc="-85" dirty="0">
                <a:solidFill>
                  <a:srgbClr val="203458"/>
                </a:solidFill>
                <a:latin typeface="Trebuchet MS"/>
                <a:cs typeface="Trebuchet MS"/>
              </a:rPr>
              <a:t>rights</a:t>
            </a:r>
            <a:r>
              <a:rPr sz="3200" b="0" u="none" spc="-155" dirty="0">
                <a:solidFill>
                  <a:srgbClr val="203458"/>
                </a:solidFill>
                <a:latin typeface="Trebuchet MS"/>
                <a:cs typeface="Trebuchet MS"/>
              </a:rPr>
              <a:t> </a:t>
            </a:r>
            <a:r>
              <a:rPr sz="3200" b="0" u="none" dirty="0">
                <a:solidFill>
                  <a:srgbClr val="203458"/>
                </a:solidFill>
                <a:latin typeface="Trebuchet MS"/>
                <a:cs typeface="Trebuchet MS"/>
              </a:rPr>
              <a:t>are</a:t>
            </a:r>
            <a:r>
              <a:rPr sz="3200" b="0" u="none" spc="-165" dirty="0">
                <a:solidFill>
                  <a:srgbClr val="203458"/>
                </a:solidFill>
                <a:latin typeface="Trebuchet MS"/>
                <a:cs typeface="Trebuchet MS"/>
              </a:rPr>
              <a:t> </a:t>
            </a:r>
            <a:r>
              <a:rPr sz="3200" b="0" u="none" dirty="0">
                <a:solidFill>
                  <a:srgbClr val="203458"/>
                </a:solidFill>
                <a:latin typeface="Trebuchet MS"/>
                <a:cs typeface="Trebuchet MS"/>
              </a:rPr>
              <a:t>categorised</a:t>
            </a:r>
            <a:r>
              <a:rPr sz="3200" b="0" u="none" spc="-170" dirty="0">
                <a:solidFill>
                  <a:srgbClr val="203458"/>
                </a:solidFill>
                <a:latin typeface="Trebuchet MS"/>
                <a:cs typeface="Trebuchet MS"/>
              </a:rPr>
              <a:t> </a:t>
            </a:r>
            <a:r>
              <a:rPr sz="3200" b="0" u="none" spc="-25" dirty="0">
                <a:solidFill>
                  <a:srgbClr val="203458"/>
                </a:solidFill>
                <a:latin typeface="Trebuchet MS"/>
                <a:cs typeface="Trebuchet MS"/>
              </a:rPr>
              <a:t>as: </a:t>
            </a:r>
            <a:r>
              <a:rPr sz="3200" b="0" u="none" spc="-100" dirty="0">
                <a:solidFill>
                  <a:srgbClr val="203458"/>
                </a:solidFill>
                <a:latin typeface="Trebuchet MS"/>
                <a:cs typeface="Trebuchet MS"/>
              </a:rPr>
              <a:t>Absolute,</a:t>
            </a:r>
            <a:r>
              <a:rPr sz="3200" b="0" u="none" spc="-120" dirty="0">
                <a:solidFill>
                  <a:srgbClr val="203458"/>
                </a:solidFill>
                <a:latin typeface="Trebuchet MS"/>
                <a:cs typeface="Trebuchet MS"/>
              </a:rPr>
              <a:t> </a:t>
            </a:r>
            <a:r>
              <a:rPr sz="3200" b="0" u="none" spc="-70" dirty="0">
                <a:solidFill>
                  <a:srgbClr val="203458"/>
                </a:solidFill>
                <a:latin typeface="Trebuchet MS"/>
                <a:cs typeface="Trebuchet MS"/>
              </a:rPr>
              <a:t>qualified</a:t>
            </a:r>
            <a:r>
              <a:rPr sz="3200" b="0" u="none" spc="-120" dirty="0">
                <a:solidFill>
                  <a:srgbClr val="203458"/>
                </a:solidFill>
                <a:latin typeface="Trebuchet MS"/>
                <a:cs typeface="Trebuchet MS"/>
              </a:rPr>
              <a:t> </a:t>
            </a:r>
            <a:r>
              <a:rPr sz="3200" b="0" u="none" spc="-60" dirty="0">
                <a:solidFill>
                  <a:srgbClr val="203458"/>
                </a:solidFill>
                <a:latin typeface="Trebuchet MS"/>
                <a:cs typeface="Trebuchet MS"/>
              </a:rPr>
              <a:t>or</a:t>
            </a:r>
            <a:r>
              <a:rPr sz="3200" b="0" u="none" spc="-120" dirty="0">
                <a:solidFill>
                  <a:srgbClr val="203458"/>
                </a:solidFill>
                <a:latin typeface="Trebuchet MS"/>
                <a:cs typeface="Trebuchet MS"/>
              </a:rPr>
              <a:t> </a:t>
            </a:r>
            <a:r>
              <a:rPr sz="3200" b="0" u="none" spc="-10" dirty="0">
                <a:solidFill>
                  <a:srgbClr val="203458"/>
                </a:solidFill>
                <a:latin typeface="Trebuchet MS"/>
                <a:cs typeface="Trebuchet MS"/>
              </a:rPr>
              <a:t>limited</a:t>
            </a:r>
            <a:endParaRPr sz="3200">
              <a:latin typeface="Trebuchet MS"/>
              <a:cs typeface="Trebuchet MS"/>
            </a:endParaRPr>
          </a:p>
        </p:txBody>
      </p:sp>
      <p:sp>
        <p:nvSpPr>
          <p:cNvPr id="12" name="object 12"/>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3" name="object 1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pic>
        <p:nvPicPr>
          <p:cNvPr id="3" name="object 3"/>
          <p:cNvPicPr/>
          <p:nvPr/>
        </p:nvPicPr>
        <p:blipFill>
          <a:blip r:embed="rId2" cstate="print"/>
          <a:stretch>
            <a:fillRect/>
          </a:stretch>
        </p:blipFill>
        <p:spPr>
          <a:xfrm>
            <a:off x="1427571" y="2210844"/>
            <a:ext cx="143184" cy="143184"/>
          </a:xfrm>
          <a:prstGeom prst="rect">
            <a:avLst/>
          </a:prstGeom>
        </p:spPr>
      </p:pic>
      <p:sp>
        <p:nvSpPr>
          <p:cNvPr id="4" name="object 4"/>
          <p:cNvSpPr txBox="1"/>
          <p:nvPr/>
        </p:nvSpPr>
        <p:spPr>
          <a:xfrm>
            <a:off x="1764682" y="1764623"/>
            <a:ext cx="14182090" cy="1478280"/>
          </a:xfrm>
          <a:prstGeom prst="rect">
            <a:avLst/>
          </a:prstGeom>
        </p:spPr>
        <p:txBody>
          <a:bodyPr vert="horz" wrap="square" lIns="0" tIns="12065" rIns="0" bIns="0" rtlCol="0">
            <a:spAutoFit/>
          </a:bodyPr>
          <a:lstStyle/>
          <a:p>
            <a:pPr marL="12700" marR="5080">
              <a:lnSpc>
                <a:spcPct val="138100"/>
              </a:lnSpc>
              <a:spcBef>
                <a:spcPts val="95"/>
              </a:spcBef>
            </a:pPr>
            <a:r>
              <a:rPr sz="3450" dirty="0">
                <a:solidFill>
                  <a:srgbClr val="203458"/>
                </a:solidFill>
                <a:latin typeface="Trebuchet MS"/>
                <a:cs typeface="Trebuchet MS"/>
              </a:rPr>
              <a:t>Consider</a:t>
            </a:r>
            <a:r>
              <a:rPr sz="3450" spc="-204" dirty="0">
                <a:solidFill>
                  <a:srgbClr val="203458"/>
                </a:solidFill>
                <a:latin typeface="Trebuchet MS"/>
                <a:cs typeface="Trebuchet MS"/>
              </a:rPr>
              <a:t> </a:t>
            </a:r>
            <a:r>
              <a:rPr sz="3450" spc="-114" dirty="0">
                <a:solidFill>
                  <a:srgbClr val="203458"/>
                </a:solidFill>
                <a:latin typeface="Trebuchet MS"/>
                <a:cs typeface="Trebuchet MS"/>
              </a:rPr>
              <a:t>the</a:t>
            </a:r>
            <a:r>
              <a:rPr sz="3450" spc="-145" dirty="0">
                <a:solidFill>
                  <a:srgbClr val="203458"/>
                </a:solidFill>
                <a:latin typeface="Trebuchet MS"/>
                <a:cs typeface="Trebuchet MS"/>
              </a:rPr>
              <a:t> </a:t>
            </a:r>
            <a:r>
              <a:rPr sz="3450" spc="-70" dirty="0">
                <a:solidFill>
                  <a:srgbClr val="203458"/>
                </a:solidFill>
                <a:latin typeface="Trebuchet MS"/>
                <a:cs typeface="Trebuchet MS"/>
              </a:rPr>
              <a:t>following</a:t>
            </a:r>
            <a:r>
              <a:rPr sz="3450" spc="-155" dirty="0">
                <a:solidFill>
                  <a:srgbClr val="203458"/>
                </a:solidFill>
                <a:latin typeface="Trebuchet MS"/>
                <a:cs typeface="Trebuchet MS"/>
              </a:rPr>
              <a:t> </a:t>
            </a:r>
            <a:r>
              <a:rPr sz="3450" spc="-65" dirty="0">
                <a:solidFill>
                  <a:srgbClr val="203458"/>
                </a:solidFill>
                <a:latin typeface="Trebuchet MS"/>
                <a:cs typeface="Trebuchet MS"/>
              </a:rPr>
              <a:t>scenarios.</a:t>
            </a:r>
            <a:r>
              <a:rPr sz="3450" spc="-155" dirty="0">
                <a:solidFill>
                  <a:srgbClr val="203458"/>
                </a:solidFill>
                <a:latin typeface="Trebuchet MS"/>
                <a:cs typeface="Trebuchet MS"/>
              </a:rPr>
              <a:t> </a:t>
            </a:r>
            <a:r>
              <a:rPr sz="3450" spc="-120" dirty="0">
                <a:solidFill>
                  <a:srgbClr val="203458"/>
                </a:solidFill>
                <a:latin typeface="Trebuchet MS"/>
                <a:cs typeface="Trebuchet MS"/>
              </a:rPr>
              <a:t>Which</a:t>
            </a:r>
            <a:r>
              <a:rPr sz="3450" spc="-140" dirty="0">
                <a:solidFill>
                  <a:srgbClr val="203458"/>
                </a:solidFill>
                <a:latin typeface="Trebuchet MS"/>
                <a:cs typeface="Trebuchet MS"/>
              </a:rPr>
              <a:t> </a:t>
            </a:r>
            <a:r>
              <a:rPr sz="3450" spc="-110" dirty="0">
                <a:solidFill>
                  <a:srgbClr val="203458"/>
                </a:solidFill>
                <a:latin typeface="Trebuchet MS"/>
                <a:cs typeface="Trebuchet MS"/>
              </a:rPr>
              <a:t>Article</a:t>
            </a:r>
            <a:r>
              <a:rPr sz="3450" spc="-150" dirty="0">
                <a:solidFill>
                  <a:srgbClr val="203458"/>
                </a:solidFill>
                <a:latin typeface="Trebuchet MS"/>
                <a:cs typeface="Trebuchet MS"/>
              </a:rPr>
              <a:t> </a:t>
            </a:r>
            <a:r>
              <a:rPr sz="3450" dirty="0">
                <a:solidFill>
                  <a:srgbClr val="203458"/>
                </a:solidFill>
                <a:latin typeface="Trebuchet MS"/>
                <a:cs typeface="Trebuchet MS"/>
              </a:rPr>
              <a:t>of</a:t>
            </a:r>
            <a:r>
              <a:rPr sz="3450" spc="-155" dirty="0">
                <a:solidFill>
                  <a:srgbClr val="203458"/>
                </a:solidFill>
                <a:latin typeface="Trebuchet MS"/>
                <a:cs typeface="Trebuchet MS"/>
              </a:rPr>
              <a:t> </a:t>
            </a:r>
            <a:r>
              <a:rPr sz="3450" spc="-114" dirty="0">
                <a:solidFill>
                  <a:srgbClr val="203458"/>
                </a:solidFill>
                <a:latin typeface="Trebuchet MS"/>
                <a:cs typeface="Trebuchet MS"/>
              </a:rPr>
              <a:t>the</a:t>
            </a:r>
            <a:r>
              <a:rPr sz="3450" spc="-145" dirty="0">
                <a:solidFill>
                  <a:srgbClr val="203458"/>
                </a:solidFill>
                <a:latin typeface="Trebuchet MS"/>
                <a:cs typeface="Trebuchet MS"/>
              </a:rPr>
              <a:t> </a:t>
            </a:r>
            <a:r>
              <a:rPr sz="3450" spc="-45" dirty="0">
                <a:solidFill>
                  <a:srgbClr val="203458"/>
                </a:solidFill>
                <a:latin typeface="Trebuchet MS"/>
                <a:cs typeface="Trebuchet MS"/>
              </a:rPr>
              <a:t>Convention</a:t>
            </a:r>
            <a:r>
              <a:rPr sz="3450" spc="-155" dirty="0">
                <a:solidFill>
                  <a:srgbClr val="203458"/>
                </a:solidFill>
                <a:latin typeface="Trebuchet MS"/>
                <a:cs typeface="Trebuchet MS"/>
              </a:rPr>
              <a:t> </a:t>
            </a:r>
            <a:r>
              <a:rPr sz="3450" spc="-105" dirty="0">
                <a:solidFill>
                  <a:srgbClr val="203458"/>
                </a:solidFill>
                <a:latin typeface="Trebuchet MS"/>
                <a:cs typeface="Trebuchet MS"/>
              </a:rPr>
              <a:t>might</a:t>
            </a:r>
            <a:r>
              <a:rPr sz="3450" spc="-155" dirty="0">
                <a:solidFill>
                  <a:srgbClr val="203458"/>
                </a:solidFill>
                <a:latin typeface="Trebuchet MS"/>
                <a:cs typeface="Trebuchet MS"/>
              </a:rPr>
              <a:t> </a:t>
            </a:r>
            <a:r>
              <a:rPr sz="3450" spc="-25" dirty="0">
                <a:solidFill>
                  <a:srgbClr val="203458"/>
                </a:solidFill>
                <a:latin typeface="Trebuchet MS"/>
                <a:cs typeface="Trebuchet MS"/>
              </a:rPr>
              <a:t>be </a:t>
            </a:r>
            <a:r>
              <a:rPr sz="3450" spc="-10" dirty="0">
                <a:solidFill>
                  <a:srgbClr val="203458"/>
                </a:solidFill>
                <a:latin typeface="Trebuchet MS"/>
                <a:cs typeface="Trebuchet MS"/>
              </a:rPr>
              <a:t>relevant?</a:t>
            </a:r>
            <a:endParaRPr sz="3450">
              <a:latin typeface="Trebuchet MS"/>
              <a:cs typeface="Trebuchet MS"/>
            </a:endParaRPr>
          </a:p>
        </p:txBody>
      </p:sp>
      <p:sp>
        <p:nvSpPr>
          <p:cNvPr id="5" name="object 5" descr="$PPTXTitle"/>
          <p:cNvSpPr txBox="1">
            <a:spLocks noGrp="1"/>
          </p:cNvSpPr>
          <p:nvPr>
            <p:ph type="title"/>
          </p:nvPr>
        </p:nvSpPr>
        <p:spPr>
          <a:xfrm>
            <a:off x="1016000" y="965263"/>
            <a:ext cx="12623800" cy="1016000"/>
          </a:xfrm>
          <a:prstGeom prst="rect">
            <a:avLst/>
          </a:prstGeom>
        </p:spPr>
        <p:txBody>
          <a:bodyPr vert="horz" wrap="square" lIns="0" tIns="12700" rIns="0" bIns="0" rtlCol="0">
            <a:spAutoFit/>
          </a:bodyPr>
          <a:lstStyle/>
          <a:p>
            <a:pPr marL="12700">
              <a:lnSpc>
                <a:spcPct val="100000"/>
              </a:lnSpc>
              <a:spcBef>
                <a:spcPts val="100"/>
              </a:spcBef>
            </a:pPr>
            <a:r>
              <a:rPr sz="6500" spc="-60" dirty="0"/>
              <a:t>IDENTIFYING</a:t>
            </a:r>
            <a:r>
              <a:rPr sz="6500" spc="-345" dirty="0"/>
              <a:t> </a:t>
            </a:r>
            <a:r>
              <a:rPr sz="6500" spc="45" dirty="0"/>
              <a:t>RIGHTS</a:t>
            </a:r>
            <a:endParaRPr sz="6500" dirty="0"/>
          </a:p>
        </p:txBody>
      </p:sp>
      <p:sp>
        <p:nvSpPr>
          <p:cNvPr id="6" name="object 6"/>
          <p:cNvSpPr/>
          <p:nvPr/>
        </p:nvSpPr>
        <p:spPr>
          <a:xfrm>
            <a:off x="1028699" y="3609649"/>
            <a:ext cx="5257800" cy="5743575"/>
          </a:xfrm>
          <a:custGeom>
            <a:avLst/>
            <a:gdLst/>
            <a:ahLst/>
            <a:cxnLst/>
            <a:rect l="l" t="t" r="r" b="b"/>
            <a:pathLst>
              <a:path w="5257800" h="5743575">
                <a:moveTo>
                  <a:pt x="5257799" y="5264218"/>
                </a:moveTo>
                <a:lnTo>
                  <a:pt x="5255720" y="5306215"/>
                </a:lnTo>
                <a:lnTo>
                  <a:pt x="5248677" y="5353414"/>
                </a:lnTo>
                <a:lnTo>
                  <a:pt x="5237100" y="5399481"/>
                </a:lnTo>
                <a:lnTo>
                  <a:pt x="5221120" y="5444098"/>
                </a:lnTo>
                <a:lnTo>
                  <a:pt x="5200871" y="5486946"/>
                </a:lnTo>
                <a:lnTo>
                  <a:pt x="5176483" y="5527706"/>
                </a:lnTo>
                <a:lnTo>
                  <a:pt x="5148089" y="5566061"/>
                </a:lnTo>
                <a:lnTo>
                  <a:pt x="5115820" y="5601691"/>
                </a:lnTo>
                <a:lnTo>
                  <a:pt x="5080189" y="5633960"/>
                </a:lnTo>
                <a:lnTo>
                  <a:pt x="5041835" y="5662354"/>
                </a:lnTo>
                <a:lnTo>
                  <a:pt x="5001074" y="5686742"/>
                </a:lnTo>
                <a:lnTo>
                  <a:pt x="4958226" y="5706992"/>
                </a:lnTo>
                <a:lnTo>
                  <a:pt x="4913609" y="5722971"/>
                </a:lnTo>
                <a:lnTo>
                  <a:pt x="4867542" y="5734549"/>
                </a:lnTo>
                <a:lnTo>
                  <a:pt x="4820343" y="5741592"/>
                </a:lnTo>
                <a:lnTo>
                  <a:pt x="4780296" y="5743574"/>
                </a:lnTo>
              </a:path>
              <a:path w="5257800" h="5743575">
                <a:moveTo>
                  <a:pt x="477800" y="5743574"/>
                </a:moveTo>
                <a:lnTo>
                  <a:pt x="437753" y="5741592"/>
                </a:lnTo>
                <a:lnTo>
                  <a:pt x="390554" y="5734549"/>
                </a:lnTo>
                <a:lnTo>
                  <a:pt x="344487" y="5722971"/>
                </a:lnTo>
                <a:lnTo>
                  <a:pt x="299870" y="5706992"/>
                </a:lnTo>
                <a:lnTo>
                  <a:pt x="257022" y="5686742"/>
                </a:lnTo>
                <a:lnTo>
                  <a:pt x="216262" y="5662354"/>
                </a:lnTo>
                <a:lnTo>
                  <a:pt x="177907" y="5633960"/>
                </a:lnTo>
                <a:lnTo>
                  <a:pt x="142277" y="5601691"/>
                </a:lnTo>
                <a:lnTo>
                  <a:pt x="110008" y="5566061"/>
                </a:lnTo>
                <a:lnTo>
                  <a:pt x="81614" y="5527706"/>
                </a:lnTo>
                <a:lnTo>
                  <a:pt x="57226" y="5486946"/>
                </a:lnTo>
                <a:lnTo>
                  <a:pt x="36976" y="5444098"/>
                </a:lnTo>
                <a:lnTo>
                  <a:pt x="20997" y="5399481"/>
                </a:lnTo>
                <a:lnTo>
                  <a:pt x="9420" y="5353414"/>
                </a:lnTo>
                <a:lnTo>
                  <a:pt x="2377" y="5306215"/>
                </a:lnTo>
                <a:lnTo>
                  <a:pt x="0" y="5258203"/>
                </a:lnTo>
                <a:lnTo>
                  <a:pt x="0" y="485817"/>
                </a:lnTo>
                <a:lnTo>
                  <a:pt x="2377" y="437805"/>
                </a:lnTo>
                <a:lnTo>
                  <a:pt x="9420" y="390606"/>
                </a:lnTo>
                <a:lnTo>
                  <a:pt x="20997" y="344539"/>
                </a:lnTo>
                <a:lnTo>
                  <a:pt x="36976" y="299922"/>
                </a:lnTo>
                <a:lnTo>
                  <a:pt x="57226" y="257074"/>
                </a:lnTo>
                <a:lnTo>
                  <a:pt x="81614" y="216314"/>
                </a:lnTo>
                <a:lnTo>
                  <a:pt x="110008" y="177959"/>
                </a:lnTo>
                <a:lnTo>
                  <a:pt x="142277" y="142329"/>
                </a:lnTo>
                <a:lnTo>
                  <a:pt x="177907" y="110060"/>
                </a:lnTo>
                <a:lnTo>
                  <a:pt x="216262" y="81666"/>
                </a:lnTo>
                <a:lnTo>
                  <a:pt x="257023" y="57278"/>
                </a:lnTo>
                <a:lnTo>
                  <a:pt x="299870" y="37028"/>
                </a:lnTo>
                <a:lnTo>
                  <a:pt x="344487" y="21049"/>
                </a:lnTo>
                <a:lnTo>
                  <a:pt x="390554" y="9471"/>
                </a:lnTo>
                <a:lnTo>
                  <a:pt x="437753" y="2428"/>
                </a:lnTo>
                <a:lnTo>
                  <a:pt x="485765" y="0"/>
                </a:lnTo>
                <a:lnTo>
                  <a:pt x="4772334" y="0"/>
                </a:lnTo>
                <a:lnTo>
                  <a:pt x="4820343" y="2428"/>
                </a:lnTo>
                <a:lnTo>
                  <a:pt x="4867542" y="9471"/>
                </a:lnTo>
                <a:lnTo>
                  <a:pt x="4913609" y="21048"/>
                </a:lnTo>
                <a:lnTo>
                  <a:pt x="4958226" y="37028"/>
                </a:lnTo>
                <a:lnTo>
                  <a:pt x="5001074" y="57277"/>
                </a:lnTo>
                <a:lnTo>
                  <a:pt x="5041834" y="81665"/>
                </a:lnTo>
                <a:lnTo>
                  <a:pt x="5080189" y="110060"/>
                </a:lnTo>
                <a:lnTo>
                  <a:pt x="5115820" y="142329"/>
                </a:lnTo>
                <a:lnTo>
                  <a:pt x="5148088" y="177959"/>
                </a:lnTo>
                <a:lnTo>
                  <a:pt x="5176483" y="216314"/>
                </a:lnTo>
                <a:lnTo>
                  <a:pt x="5200871" y="257074"/>
                </a:lnTo>
                <a:lnTo>
                  <a:pt x="5221120" y="299922"/>
                </a:lnTo>
                <a:lnTo>
                  <a:pt x="5237100" y="344539"/>
                </a:lnTo>
                <a:lnTo>
                  <a:pt x="5248677" y="390606"/>
                </a:lnTo>
                <a:lnTo>
                  <a:pt x="5255720" y="437805"/>
                </a:lnTo>
                <a:lnTo>
                  <a:pt x="5257799" y="479802"/>
                </a:lnTo>
              </a:path>
            </a:pathLst>
          </a:custGeom>
          <a:ln w="76199">
            <a:solidFill>
              <a:srgbClr val="292959"/>
            </a:solidFill>
          </a:ln>
        </p:spPr>
        <p:txBody>
          <a:bodyPr wrap="square" lIns="0" tIns="0" rIns="0" bIns="0" rtlCol="0"/>
          <a:lstStyle/>
          <a:p>
            <a:endParaRPr/>
          </a:p>
        </p:txBody>
      </p:sp>
      <p:sp>
        <p:nvSpPr>
          <p:cNvPr id="7" name="object 7"/>
          <p:cNvSpPr txBox="1"/>
          <p:nvPr/>
        </p:nvSpPr>
        <p:spPr>
          <a:xfrm>
            <a:off x="1244599" y="3802689"/>
            <a:ext cx="4721860" cy="4551680"/>
          </a:xfrm>
          <a:prstGeom prst="rect">
            <a:avLst/>
          </a:prstGeom>
        </p:spPr>
        <p:txBody>
          <a:bodyPr vert="horz" wrap="square" lIns="0" tIns="12700" rIns="0" bIns="0" rtlCol="0">
            <a:spAutoFit/>
          </a:bodyPr>
          <a:lstStyle/>
          <a:p>
            <a:pPr marL="12700">
              <a:lnSpc>
                <a:spcPct val="100000"/>
              </a:lnSpc>
              <a:spcBef>
                <a:spcPts val="100"/>
              </a:spcBef>
            </a:pPr>
            <a:r>
              <a:rPr sz="2700" spc="-35" dirty="0">
                <a:solidFill>
                  <a:srgbClr val="292959"/>
                </a:solidFill>
                <a:latin typeface="Trebuchet MS"/>
                <a:cs typeface="Trebuchet MS"/>
              </a:rPr>
              <a:t>a.</a:t>
            </a:r>
            <a:r>
              <a:rPr sz="2700" spc="-140" dirty="0">
                <a:solidFill>
                  <a:srgbClr val="292959"/>
                </a:solidFill>
                <a:latin typeface="Trebuchet MS"/>
                <a:cs typeface="Trebuchet MS"/>
              </a:rPr>
              <a:t> </a:t>
            </a:r>
            <a:r>
              <a:rPr sz="2700" spc="60" dirty="0">
                <a:solidFill>
                  <a:srgbClr val="292959"/>
                </a:solidFill>
                <a:latin typeface="Trebuchet MS"/>
                <a:cs typeface="Trebuchet MS"/>
              </a:rPr>
              <a:t>A</a:t>
            </a:r>
            <a:r>
              <a:rPr sz="2700" spc="-110" dirty="0">
                <a:solidFill>
                  <a:srgbClr val="292959"/>
                </a:solidFill>
                <a:latin typeface="Trebuchet MS"/>
                <a:cs typeface="Trebuchet MS"/>
              </a:rPr>
              <a:t> </a:t>
            </a:r>
            <a:r>
              <a:rPr sz="2700" spc="-25" dirty="0">
                <a:solidFill>
                  <a:srgbClr val="292959"/>
                </a:solidFill>
                <a:latin typeface="Trebuchet MS"/>
                <a:cs typeface="Trebuchet MS"/>
              </a:rPr>
              <a:t>local</a:t>
            </a:r>
            <a:r>
              <a:rPr sz="2700" spc="-105" dirty="0">
                <a:solidFill>
                  <a:srgbClr val="292959"/>
                </a:solidFill>
                <a:latin typeface="Trebuchet MS"/>
                <a:cs typeface="Trebuchet MS"/>
              </a:rPr>
              <a:t> </a:t>
            </a:r>
            <a:r>
              <a:rPr sz="2700" spc="-120" dirty="0">
                <a:solidFill>
                  <a:srgbClr val="292959"/>
                </a:solidFill>
                <a:latin typeface="Trebuchet MS"/>
                <a:cs typeface="Trebuchet MS"/>
              </a:rPr>
              <a:t>authority</a:t>
            </a:r>
            <a:r>
              <a:rPr sz="2700" spc="-85" dirty="0">
                <a:solidFill>
                  <a:srgbClr val="292959"/>
                </a:solidFill>
                <a:latin typeface="Trebuchet MS"/>
                <a:cs typeface="Trebuchet MS"/>
              </a:rPr>
              <a:t> </a:t>
            </a:r>
            <a:r>
              <a:rPr sz="2700" spc="-10" dirty="0">
                <a:solidFill>
                  <a:srgbClr val="292959"/>
                </a:solidFill>
                <a:latin typeface="Trebuchet MS"/>
                <a:cs typeface="Trebuchet MS"/>
              </a:rPr>
              <a:t>social</a:t>
            </a:r>
            <a:endParaRPr sz="2700">
              <a:latin typeface="Trebuchet MS"/>
              <a:cs typeface="Trebuchet MS"/>
            </a:endParaRPr>
          </a:p>
          <a:p>
            <a:pPr marL="12700" marR="5080">
              <a:lnSpc>
                <a:spcPts val="5400"/>
              </a:lnSpc>
              <a:spcBef>
                <a:spcPts val="340"/>
              </a:spcBef>
            </a:pPr>
            <a:r>
              <a:rPr sz="2700" spc="-70" dirty="0">
                <a:solidFill>
                  <a:srgbClr val="292959"/>
                </a:solidFill>
                <a:latin typeface="Trebuchet MS"/>
                <a:cs typeface="Trebuchet MS"/>
              </a:rPr>
              <a:t>services</a:t>
            </a:r>
            <a:r>
              <a:rPr sz="2700" spc="-105" dirty="0">
                <a:solidFill>
                  <a:srgbClr val="292959"/>
                </a:solidFill>
                <a:latin typeface="Trebuchet MS"/>
                <a:cs typeface="Trebuchet MS"/>
              </a:rPr>
              <a:t> </a:t>
            </a:r>
            <a:r>
              <a:rPr sz="2700" spc="-70" dirty="0">
                <a:solidFill>
                  <a:srgbClr val="292959"/>
                </a:solidFill>
                <a:latin typeface="Trebuchet MS"/>
                <a:cs typeface="Trebuchet MS"/>
              </a:rPr>
              <a:t>department</a:t>
            </a:r>
            <a:r>
              <a:rPr sz="2700" spc="-100" dirty="0">
                <a:solidFill>
                  <a:srgbClr val="292959"/>
                </a:solidFill>
                <a:latin typeface="Trebuchet MS"/>
                <a:cs typeface="Trebuchet MS"/>
              </a:rPr>
              <a:t> </a:t>
            </a:r>
            <a:r>
              <a:rPr sz="2700" spc="-70" dirty="0">
                <a:solidFill>
                  <a:srgbClr val="292959"/>
                </a:solidFill>
                <a:latin typeface="Trebuchet MS"/>
                <a:cs typeface="Trebuchet MS"/>
              </a:rPr>
              <a:t>knows</a:t>
            </a:r>
            <a:r>
              <a:rPr sz="2700" spc="-105" dirty="0">
                <a:solidFill>
                  <a:srgbClr val="292959"/>
                </a:solidFill>
                <a:latin typeface="Trebuchet MS"/>
                <a:cs typeface="Trebuchet MS"/>
              </a:rPr>
              <a:t> </a:t>
            </a:r>
            <a:r>
              <a:rPr sz="2700" spc="60" dirty="0">
                <a:solidFill>
                  <a:srgbClr val="292959"/>
                </a:solidFill>
                <a:latin typeface="Trebuchet MS"/>
                <a:cs typeface="Trebuchet MS"/>
              </a:rPr>
              <a:t>a </a:t>
            </a:r>
            <a:r>
              <a:rPr sz="2700" spc="-70" dirty="0">
                <a:solidFill>
                  <a:srgbClr val="292959"/>
                </a:solidFill>
                <a:latin typeface="Trebuchet MS"/>
                <a:cs typeface="Trebuchet MS"/>
              </a:rPr>
              <a:t>child</a:t>
            </a:r>
            <a:r>
              <a:rPr sz="2700" spc="-114" dirty="0">
                <a:solidFill>
                  <a:srgbClr val="292959"/>
                </a:solidFill>
                <a:latin typeface="Trebuchet MS"/>
                <a:cs typeface="Trebuchet MS"/>
              </a:rPr>
              <a:t> </a:t>
            </a:r>
            <a:r>
              <a:rPr sz="2700" spc="-55" dirty="0">
                <a:solidFill>
                  <a:srgbClr val="292959"/>
                </a:solidFill>
                <a:latin typeface="Trebuchet MS"/>
                <a:cs typeface="Trebuchet MS"/>
              </a:rPr>
              <a:t>is</a:t>
            </a:r>
            <a:r>
              <a:rPr sz="2700" spc="-114" dirty="0">
                <a:solidFill>
                  <a:srgbClr val="292959"/>
                </a:solidFill>
                <a:latin typeface="Trebuchet MS"/>
                <a:cs typeface="Trebuchet MS"/>
              </a:rPr>
              <a:t> </a:t>
            </a:r>
            <a:r>
              <a:rPr sz="2700" dirty="0">
                <a:solidFill>
                  <a:srgbClr val="292959"/>
                </a:solidFill>
                <a:latin typeface="Trebuchet MS"/>
                <a:cs typeface="Trebuchet MS"/>
              </a:rPr>
              <a:t>being</a:t>
            </a:r>
            <a:r>
              <a:rPr sz="2700" spc="-114" dirty="0">
                <a:solidFill>
                  <a:srgbClr val="292959"/>
                </a:solidFill>
                <a:latin typeface="Trebuchet MS"/>
                <a:cs typeface="Trebuchet MS"/>
              </a:rPr>
              <a:t> </a:t>
            </a:r>
            <a:r>
              <a:rPr sz="2700" spc="-20" dirty="0">
                <a:solidFill>
                  <a:srgbClr val="292959"/>
                </a:solidFill>
                <a:latin typeface="Trebuchet MS"/>
                <a:cs typeface="Trebuchet MS"/>
              </a:rPr>
              <a:t>neglected</a:t>
            </a:r>
            <a:r>
              <a:rPr sz="2700" spc="-114" dirty="0">
                <a:solidFill>
                  <a:srgbClr val="292959"/>
                </a:solidFill>
                <a:latin typeface="Trebuchet MS"/>
                <a:cs typeface="Trebuchet MS"/>
              </a:rPr>
              <a:t> </a:t>
            </a:r>
            <a:r>
              <a:rPr sz="2700" dirty="0">
                <a:solidFill>
                  <a:srgbClr val="292959"/>
                </a:solidFill>
                <a:latin typeface="Trebuchet MS"/>
                <a:cs typeface="Trebuchet MS"/>
              </a:rPr>
              <a:t>and</a:t>
            </a:r>
            <a:r>
              <a:rPr sz="2700" spc="-110" dirty="0">
                <a:solidFill>
                  <a:srgbClr val="292959"/>
                </a:solidFill>
                <a:latin typeface="Trebuchet MS"/>
                <a:cs typeface="Trebuchet MS"/>
              </a:rPr>
              <a:t> </a:t>
            </a:r>
            <a:r>
              <a:rPr sz="2700" spc="-25" dirty="0">
                <a:solidFill>
                  <a:srgbClr val="292959"/>
                </a:solidFill>
                <a:latin typeface="Trebuchet MS"/>
                <a:cs typeface="Trebuchet MS"/>
              </a:rPr>
              <a:t>is </a:t>
            </a:r>
            <a:r>
              <a:rPr sz="2700" dirty="0">
                <a:solidFill>
                  <a:srgbClr val="292959"/>
                </a:solidFill>
                <a:latin typeface="Trebuchet MS"/>
                <a:cs typeface="Trebuchet MS"/>
              </a:rPr>
              <a:t>being</a:t>
            </a:r>
            <a:r>
              <a:rPr sz="2700" spc="-110" dirty="0">
                <a:solidFill>
                  <a:srgbClr val="292959"/>
                </a:solidFill>
                <a:latin typeface="Trebuchet MS"/>
                <a:cs typeface="Trebuchet MS"/>
              </a:rPr>
              <a:t> </a:t>
            </a:r>
            <a:r>
              <a:rPr sz="2700" spc="-85" dirty="0">
                <a:solidFill>
                  <a:srgbClr val="292959"/>
                </a:solidFill>
                <a:latin typeface="Trebuchet MS"/>
                <a:cs typeface="Trebuchet MS"/>
              </a:rPr>
              <a:t>physically</a:t>
            </a:r>
            <a:r>
              <a:rPr sz="2700" spc="-105" dirty="0">
                <a:solidFill>
                  <a:srgbClr val="292959"/>
                </a:solidFill>
                <a:latin typeface="Trebuchet MS"/>
                <a:cs typeface="Trebuchet MS"/>
              </a:rPr>
              <a:t> </a:t>
            </a:r>
            <a:r>
              <a:rPr sz="2700" dirty="0">
                <a:solidFill>
                  <a:srgbClr val="292959"/>
                </a:solidFill>
                <a:latin typeface="Trebuchet MS"/>
                <a:cs typeface="Trebuchet MS"/>
              </a:rPr>
              <a:t>abused</a:t>
            </a:r>
            <a:r>
              <a:rPr sz="2700" spc="-110" dirty="0">
                <a:solidFill>
                  <a:srgbClr val="292959"/>
                </a:solidFill>
                <a:latin typeface="Trebuchet MS"/>
                <a:cs typeface="Trebuchet MS"/>
              </a:rPr>
              <a:t> </a:t>
            </a:r>
            <a:r>
              <a:rPr sz="2700" spc="-50" dirty="0">
                <a:solidFill>
                  <a:srgbClr val="292959"/>
                </a:solidFill>
                <a:latin typeface="Trebuchet MS"/>
                <a:cs typeface="Trebuchet MS"/>
              </a:rPr>
              <a:t>by</a:t>
            </a:r>
            <a:r>
              <a:rPr sz="2700" spc="-105" dirty="0">
                <a:solidFill>
                  <a:srgbClr val="292959"/>
                </a:solidFill>
                <a:latin typeface="Trebuchet MS"/>
                <a:cs typeface="Trebuchet MS"/>
              </a:rPr>
              <a:t> </a:t>
            </a:r>
            <a:r>
              <a:rPr sz="2700" spc="-25" dirty="0">
                <a:solidFill>
                  <a:srgbClr val="292959"/>
                </a:solidFill>
                <a:latin typeface="Trebuchet MS"/>
                <a:cs typeface="Trebuchet MS"/>
              </a:rPr>
              <a:t>the </a:t>
            </a:r>
            <a:r>
              <a:rPr sz="2700" spc="-140" dirty="0">
                <a:solidFill>
                  <a:srgbClr val="292959"/>
                </a:solidFill>
                <a:latin typeface="Trebuchet MS"/>
                <a:cs typeface="Trebuchet MS"/>
              </a:rPr>
              <a:t>mother.</a:t>
            </a:r>
            <a:r>
              <a:rPr sz="2700" spc="-80" dirty="0">
                <a:solidFill>
                  <a:srgbClr val="292959"/>
                </a:solidFill>
                <a:latin typeface="Trebuchet MS"/>
                <a:cs typeface="Trebuchet MS"/>
              </a:rPr>
              <a:t> </a:t>
            </a:r>
            <a:r>
              <a:rPr sz="2700" spc="-170" dirty="0">
                <a:solidFill>
                  <a:srgbClr val="292959"/>
                </a:solidFill>
                <a:latin typeface="Trebuchet MS"/>
                <a:cs typeface="Trebuchet MS"/>
              </a:rPr>
              <a:t>The</a:t>
            </a:r>
            <a:r>
              <a:rPr sz="2700" spc="-80" dirty="0">
                <a:solidFill>
                  <a:srgbClr val="292959"/>
                </a:solidFill>
                <a:latin typeface="Trebuchet MS"/>
                <a:cs typeface="Trebuchet MS"/>
              </a:rPr>
              <a:t> father</a:t>
            </a:r>
            <a:r>
              <a:rPr sz="2700" spc="-110" dirty="0">
                <a:solidFill>
                  <a:srgbClr val="292959"/>
                </a:solidFill>
                <a:latin typeface="Trebuchet MS"/>
                <a:cs typeface="Trebuchet MS"/>
              </a:rPr>
              <a:t> </a:t>
            </a:r>
            <a:r>
              <a:rPr sz="2700" spc="-40" dirty="0">
                <a:solidFill>
                  <a:srgbClr val="292959"/>
                </a:solidFill>
                <a:latin typeface="Trebuchet MS"/>
                <a:cs typeface="Trebuchet MS"/>
              </a:rPr>
              <a:t>complains</a:t>
            </a:r>
            <a:r>
              <a:rPr sz="2700" spc="-90" dirty="0">
                <a:solidFill>
                  <a:srgbClr val="292959"/>
                </a:solidFill>
                <a:latin typeface="Trebuchet MS"/>
                <a:cs typeface="Trebuchet MS"/>
              </a:rPr>
              <a:t> </a:t>
            </a:r>
            <a:r>
              <a:rPr sz="2700" spc="-25" dirty="0">
                <a:solidFill>
                  <a:srgbClr val="292959"/>
                </a:solidFill>
                <a:latin typeface="Trebuchet MS"/>
                <a:cs typeface="Trebuchet MS"/>
              </a:rPr>
              <a:t>to </a:t>
            </a:r>
            <a:r>
              <a:rPr sz="2700" spc="-10" dirty="0">
                <a:solidFill>
                  <a:srgbClr val="292959"/>
                </a:solidFill>
                <a:latin typeface="Trebuchet MS"/>
                <a:cs typeface="Trebuchet MS"/>
              </a:rPr>
              <a:t>social</a:t>
            </a:r>
            <a:r>
              <a:rPr sz="2700" spc="-175" dirty="0">
                <a:solidFill>
                  <a:srgbClr val="292959"/>
                </a:solidFill>
                <a:latin typeface="Trebuchet MS"/>
                <a:cs typeface="Trebuchet MS"/>
              </a:rPr>
              <a:t> </a:t>
            </a:r>
            <a:r>
              <a:rPr sz="2700" spc="-105" dirty="0">
                <a:solidFill>
                  <a:srgbClr val="292959"/>
                </a:solidFill>
                <a:latin typeface="Trebuchet MS"/>
                <a:cs typeface="Trebuchet MS"/>
              </a:rPr>
              <a:t>services,</a:t>
            </a:r>
            <a:r>
              <a:rPr sz="2700" spc="-100" dirty="0">
                <a:solidFill>
                  <a:srgbClr val="292959"/>
                </a:solidFill>
                <a:latin typeface="Trebuchet MS"/>
                <a:cs typeface="Trebuchet MS"/>
              </a:rPr>
              <a:t> </a:t>
            </a:r>
            <a:r>
              <a:rPr sz="2700" spc="-80" dirty="0">
                <a:solidFill>
                  <a:srgbClr val="292959"/>
                </a:solidFill>
                <a:latin typeface="Trebuchet MS"/>
                <a:cs typeface="Trebuchet MS"/>
              </a:rPr>
              <a:t>but</a:t>
            </a:r>
            <a:r>
              <a:rPr sz="2700" spc="-120" dirty="0">
                <a:solidFill>
                  <a:srgbClr val="292959"/>
                </a:solidFill>
                <a:latin typeface="Trebuchet MS"/>
                <a:cs typeface="Trebuchet MS"/>
              </a:rPr>
              <a:t> </a:t>
            </a:r>
            <a:r>
              <a:rPr sz="2700" dirty="0">
                <a:solidFill>
                  <a:srgbClr val="292959"/>
                </a:solidFill>
                <a:latin typeface="Trebuchet MS"/>
                <a:cs typeface="Trebuchet MS"/>
              </a:rPr>
              <a:t>no</a:t>
            </a:r>
            <a:r>
              <a:rPr sz="2700" spc="-135" dirty="0">
                <a:solidFill>
                  <a:srgbClr val="292959"/>
                </a:solidFill>
                <a:latin typeface="Trebuchet MS"/>
                <a:cs typeface="Trebuchet MS"/>
              </a:rPr>
              <a:t> </a:t>
            </a:r>
            <a:r>
              <a:rPr sz="2700" spc="-30" dirty="0">
                <a:solidFill>
                  <a:srgbClr val="292959"/>
                </a:solidFill>
                <a:latin typeface="Trebuchet MS"/>
                <a:cs typeface="Trebuchet MS"/>
              </a:rPr>
              <a:t>action</a:t>
            </a:r>
            <a:r>
              <a:rPr sz="2700" spc="-130" dirty="0">
                <a:solidFill>
                  <a:srgbClr val="292959"/>
                </a:solidFill>
                <a:latin typeface="Trebuchet MS"/>
                <a:cs typeface="Trebuchet MS"/>
              </a:rPr>
              <a:t> </a:t>
            </a:r>
            <a:r>
              <a:rPr sz="2700" spc="-25" dirty="0">
                <a:solidFill>
                  <a:srgbClr val="292959"/>
                </a:solidFill>
                <a:latin typeface="Trebuchet MS"/>
                <a:cs typeface="Trebuchet MS"/>
              </a:rPr>
              <a:t>is </a:t>
            </a:r>
            <a:r>
              <a:rPr sz="2700" spc="-10" dirty="0">
                <a:solidFill>
                  <a:srgbClr val="292959"/>
                </a:solidFill>
                <a:latin typeface="Trebuchet MS"/>
                <a:cs typeface="Trebuchet MS"/>
              </a:rPr>
              <a:t>taken.</a:t>
            </a:r>
            <a:endParaRPr sz="2700">
              <a:latin typeface="Trebuchet MS"/>
              <a:cs typeface="Trebuchet MS"/>
            </a:endParaRPr>
          </a:p>
        </p:txBody>
      </p:sp>
      <p:sp>
        <p:nvSpPr>
          <p:cNvPr id="8" name="object 8"/>
          <p:cNvSpPr/>
          <p:nvPr/>
        </p:nvSpPr>
        <p:spPr>
          <a:xfrm>
            <a:off x="6515093" y="3609649"/>
            <a:ext cx="5257800" cy="5743575"/>
          </a:xfrm>
          <a:custGeom>
            <a:avLst/>
            <a:gdLst/>
            <a:ahLst/>
            <a:cxnLst/>
            <a:rect l="l" t="t" r="r" b="b"/>
            <a:pathLst>
              <a:path w="5257800" h="5743575">
                <a:moveTo>
                  <a:pt x="5257799" y="5264218"/>
                </a:moveTo>
                <a:lnTo>
                  <a:pt x="5255720" y="5306215"/>
                </a:lnTo>
                <a:lnTo>
                  <a:pt x="5248677" y="5353414"/>
                </a:lnTo>
                <a:lnTo>
                  <a:pt x="5237100" y="5399481"/>
                </a:lnTo>
                <a:lnTo>
                  <a:pt x="5221120" y="5444098"/>
                </a:lnTo>
                <a:lnTo>
                  <a:pt x="5200871" y="5486946"/>
                </a:lnTo>
                <a:lnTo>
                  <a:pt x="5176483" y="5527706"/>
                </a:lnTo>
                <a:lnTo>
                  <a:pt x="5148089" y="5566061"/>
                </a:lnTo>
                <a:lnTo>
                  <a:pt x="5115820" y="5601692"/>
                </a:lnTo>
                <a:lnTo>
                  <a:pt x="5080189" y="5633960"/>
                </a:lnTo>
                <a:lnTo>
                  <a:pt x="5041835" y="5662355"/>
                </a:lnTo>
                <a:lnTo>
                  <a:pt x="5001074" y="5686742"/>
                </a:lnTo>
                <a:lnTo>
                  <a:pt x="4958226" y="5706992"/>
                </a:lnTo>
                <a:lnTo>
                  <a:pt x="4913609" y="5722971"/>
                </a:lnTo>
                <a:lnTo>
                  <a:pt x="4867542" y="5734549"/>
                </a:lnTo>
                <a:lnTo>
                  <a:pt x="4820343" y="5741592"/>
                </a:lnTo>
                <a:lnTo>
                  <a:pt x="4780296" y="5743574"/>
                </a:lnTo>
              </a:path>
              <a:path w="5257800" h="5743575">
                <a:moveTo>
                  <a:pt x="477800" y="5743574"/>
                </a:moveTo>
                <a:lnTo>
                  <a:pt x="437753" y="5741592"/>
                </a:lnTo>
                <a:lnTo>
                  <a:pt x="390554" y="5734549"/>
                </a:lnTo>
                <a:lnTo>
                  <a:pt x="344487" y="5722971"/>
                </a:lnTo>
                <a:lnTo>
                  <a:pt x="299870" y="5706992"/>
                </a:lnTo>
                <a:lnTo>
                  <a:pt x="257022" y="5686742"/>
                </a:lnTo>
                <a:lnTo>
                  <a:pt x="216262" y="5662354"/>
                </a:lnTo>
                <a:lnTo>
                  <a:pt x="177907" y="5633960"/>
                </a:lnTo>
                <a:lnTo>
                  <a:pt x="142277" y="5601691"/>
                </a:lnTo>
                <a:lnTo>
                  <a:pt x="110008" y="5566061"/>
                </a:lnTo>
                <a:lnTo>
                  <a:pt x="81614" y="5527706"/>
                </a:lnTo>
                <a:lnTo>
                  <a:pt x="57226" y="5486945"/>
                </a:lnTo>
                <a:lnTo>
                  <a:pt x="36976" y="5444098"/>
                </a:lnTo>
                <a:lnTo>
                  <a:pt x="20997" y="5399481"/>
                </a:lnTo>
                <a:lnTo>
                  <a:pt x="9420" y="5353414"/>
                </a:lnTo>
                <a:lnTo>
                  <a:pt x="2377" y="5306215"/>
                </a:lnTo>
                <a:lnTo>
                  <a:pt x="0" y="5258203"/>
                </a:lnTo>
                <a:lnTo>
                  <a:pt x="0" y="485817"/>
                </a:lnTo>
                <a:lnTo>
                  <a:pt x="2377" y="437805"/>
                </a:lnTo>
                <a:lnTo>
                  <a:pt x="9420" y="390606"/>
                </a:lnTo>
                <a:lnTo>
                  <a:pt x="20997" y="344539"/>
                </a:lnTo>
                <a:lnTo>
                  <a:pt x="36976" y="299922"/>
                </a:lnTo>
                <a:lnTo>
                  <a:pt x="57226" y="257074"/>
                </a:lnTo>
                <a:lnTo>
                  <a:pt x="81614" y="216314"/>
                </a:lnTo>
                <a:lnTo>
                  <a:pt x="110008" y="177959"/>
                </a:lnTo>
                <a:lnTo>
                  <a:pt x="142277" y="142329"/>
                </a:lnTo>
                <a:lnTo>
                  <a:pt x="177907" y="110060"/>
                </a:lnTo>
                <a:lnTo>
                  <a:pt x="216262" y="81666"/>
                </a:lnTo>
                <a:lnTo>
                  <a:pt x="257022" y="57278"/>
                </a:lnTo>
                <a:lnTo>
                  <a:pt x="299870" y="37028"/>
                </a:lnTo>
                <a:lnTo>
                  <a:pt x="344487" y="21049"/>
                </a:lnTo>
                <a:lnTo>
                  <a:pt x="390554" y="9471"/>
                </a:lnTo>
                <a:lnTo>
                  <a:pt x="437753" y="2428"/>
                </a:lnTo>
                <a:lnTo>
                  <a:pt x="485765" y="0"/>
                </a:lnTo>
                <a:lnTo>
                  <a:pt x="4772334" y="0"/>
                </a:lnTo>
                <a:lnTo>
                  <a:pt x="4820343" y="2428"/>
                </a:lnTo>
                <a:lnTo>
                  <a:pt x="4867542" y="9471"/>
                </a:lnTo>
                <a:lnTo>
                  <a:pt x="4913609" y="21048"/>
                </a:lnTo>
                <a:lnTo>
                  <a:pt x="4958226" y="37028"/>
                </a:lnTo>
                <a:lnTo>
                  <a:pt x="5001074" y="57277"/>
                </a:lnTo>
                <a:lnTo>
                  <a:pt x="5041834" y="81665"/>
                </a:lnTo>
                <a:lnTo>
                  <a:pt x="5080189" y="110060"/>
                </a:lnTo>
                <a:lnTo>
                  <a:pt x="5115820" y="142328"/>
                </a:lnTo>
                <a:lnTo>
                  <a:pt x="5148089" y="177959"/>
                </a:lnTo>
                <a:lnTo>
                  <a:pt x="5176483" y="216314"/>
                </a:lnTo>
                <a:lnTo>
                  <a:pt x="5200871" y="257074"/>
                </a:lnTo>
                <a:lnTo>
                  <a:pt x="5221120" y="299922"/>
                </a:lnTo>
                <a:lnTo>
                  <a:pt x="5237100" y="344539"/>
                </a:lnTo>
                <a:lnTo>
                  <a:pt x="5248677" y="390606"/>
                </a:lnTo>
                <a:lnTo>
                  <a:pt x="5255720" y="437805"/>
                </a:lnTo>
                <a:lnTo>
                  <a:pt x="5257799" y="479802"/>
                </a:lnTo>
              </a:path>
            </a:pathLst>
          </a:custGeom>
          <a:ln w="76199">
            <a:solidFill>
              <a:srgbClr val="E65385"/>
            </a:solidFill>
          </a:ln>
        </p:spPr>
        <p:txBody>
          <a:bodyPr wrap="square" lIns="0" tIns="0" rIns="0" bIns="0" rtlCol="0"/>
          <a:lstStyle/>
          <a:p>
            <a:endParaRPr/>
          </a:p>
        </p:txBody>
      </p:sp>
      <p:sp>
        <p:nvSpPr>
          <p:cNvPr id="9" name="object 9"/>
          <p:cNvSpPr txBox="1"/>
          <p:nvPr/>
        </p:nvSpPr>
        <p:spPr>
          <a:xfrm>
            <a:off x="6730993" y="3802689"/>
            <a:ext cx="4805045" cy="3180080"/>
          </a:xfrm>
          <a:prstGeom prst="rect">
            <a:avLst/>
          </a:prstGeom>
        </p:spPr>
        <p:txBody>
          <a:bodyPr vert="horz" wrap="square" lIns="0" tIns="12700" rIns="0" bIns="0" rtlCol="0">
            <a:spAutoFit/>
          </a:bodyPr>
          <a:lstStyle/>
          <a:p>
            <a:pPr marL="12700">
              <a:lnSpc>
                <a:spcPct val="100000"/>
              </a:lnSpc>
              <a:spcBef>
                <a:spcPts val="100"/>
              </a:spcBef>
            </a:pPr>
            <a:r>
              <a:rPr sz="2700" spc="-114" dirty="0">
                <a:solidFill>
                  <a:srgbClr val="292959"/>
                </a:solidFill>
                <a:latin typeface="Trebuchet MS"/>
                <a:cs typeface="Trebuchet MS"/>
              </a:rPr>
              <a:t>b.</a:t>
            </a:r>
            <a:r>
              <a:rPr sz="2700" spc="-90" dirty="0">
                <a:solidFill>
                  <a:srgbClr val="292959"/>
                </a:solidFill>
                <a:latin typeface="Trebuchet MS"/>
                <a:cs typeface="Trebuchet MS"/>
              </a:rPr>
              <a:t> </a:t>
            </a:r>
            <a:r>
              <a:rPr sz="2700" spc="60" dirty="0">
                <a:solidFill>
                  <a:srgbClr val="292959"/>
                </a:solidFill>
                <a:latin typeface="Trebuchet MS"/>
                <a:cs typeface="Trebuchet MS"/>
              </a:rPr>
              <a:t>A</a:t>
            </a:r>
            <a:r>
              <a:rPr sz="2700" spc="-150" dirty="0">
                <a:solidFill>
                  <a:srgbClr val="292959"/>
                </a:solidFill>
                <a:latin typeface="Trebuchet MS"/>
                <a:cs typeface="Trebuchet MS"/>
              </a:rPr>
              <a:t> </a:t>
            </a:r>
            <a:r>
              <a:rPr sz="2700" spc="-60" dirty="0">
                <a:solidFill>
                  <a:srgbClr val="292959"/>
                </a:solidFill>
                <a:latin typeface="Trebuchet MS"/>
                <a:cs typeface="Trebuchet MS"/>
              </a:rPr>
              <a:t>transperson</a:t>
            </a:r>
            <a:r>
              <a:rPr sz="2700" spc="-114" dirty="0">
                <a:solidFill>
                  <a:srgbClr val="292959"/>
                </a:solidFill>
                <a:latin typeface="Trebuchet MS"/>
                <a:cs typeface="Trebuchet MS"/>
              </a:rPr>
              <a:t> </a:t>
            </a:r>
            <a:r>
              <a:rPr sz="2700" spc="-10" dirty="0">
                <a:solidFill>
                  <a:srgbClr val="292959"/>
                </a:solidFill>
                <a:latin typeface="Trebuchet MS"/>
                <a:cs typeface="Trebuchet MS"/>
              </a:rPr>
              <a:t>who</a:t>
            </a:r>
            <a:r>
              <a:rPr sz="2700" spc="-120" dirty="0">
                <a:solidFill>
                  <a:srgbClr val="292959"/>
                </a:solidFill>
                <a:latin typeface="Trebuchet MS"/>
                <a:cs typeface="Trebuchet MS"/>
              </a:rPr>
              <a:t> </a:t>
            </a:r>
            <a:r>
              <a:rPr sz="2700" spc="-25" dirty="0">
                <a:solidFill>
                  <a:srgbClr val="292959"/>
                </a:solidFill>
                <a:latin typeface="Trebuchet MS"/>
                <a:cs typeface="Trebuchet MS"/>
              </a:rPr>
              <a:t>has</a:t>
            </a:r>
            <a:endParaRPr sz="2700">
              <a:latin typeface="Trebuchet MS"/>
              <a:cs typeface="Trebuchet MS"/>
            </a:endParaRPr>
          </a:p>
          <a:p>
            <a:pPr marL="12700" marR="5080">
              <a:lnSpc>
                <a:spcPts val="5400"/>
              </a:lnSpc>
              <a:spcBef>
                <a:spcPts val="340"/>
              </a:spcBef>
            </a:pPr>
            <a:r>
              <a:rPr sz="2700" spc="-25" dirty="0">
                <a:solidFill>
                  <a:srgbClr val="292959"/>
                </a:solidFill>
                <a:latin typeface="Trebuchet MS"/>
                <a:cs typeface="Trebuchet MS"/>
              </a:rPr>
              <a:t>undergone</a:t>
            </a:r>
            <a:r>
              <a:rPr sz="2700" spc="-180" dirty="0">
                <a:solidFill>
                  <a:srgbClr val="292959"/>
                </a:solidFill>
                <a:latin typeface="Trebuchet MS"/>
                <a:cs typeface="Trebuchet MS"/>
              </a:rPr>
              <a:t> </a:t>
            </a:r>
            <a:r>
              <a:rPr sz="2700" dirty="0">
                <a:solidFill>
                  <a:srgbClr val="292959"/>
                </a:solidFill>
                <a:latin typeface="Trebuchet MS"/>
                <a:cs typeface="Trebuchet MS"/>
              </a:rPr>
              <a:t>gender</a:t>
            </a:r>
            <a:r>
              <a:rPr sz="2700" spc="-175" dirty="0">
                <a:solidFill>
                  <a:srgbClr val="292959"/>
                </a:solidFill>
                <a:latin typeface="Trebuchet MS"/>
                <a:cs typeface="Trebuchet MS"/>
              </a:rPr>
              <a:t> </a:t>
            </a:r>
            <a:r>
              <a:rPr sz="2700" spc="-45" dirty="0">
                <a:solidFill>
                  <a:srgbClr val="292959"/>
                </a:solidFill>
                <a:latin typeface="Trebuchet MS"/>
                <a:cs typeface="Trebuchet MS"/>
              </a:rPr>
              <a:t>reassignment </a:t>
            </a:r>
            <a:r>
              <a:rPr sz="2700" spc="-50" dirty="0">
                <a:solidFill>
                  <a:srgbClr val="292959"/>
                </a:solidFill>
                <a:latin typeface="Trebuchet MS"/>
                <a:cs typeface="Trebuchet MS"/>
              </a:rPr>
              <a:t>wishes</a:t>
            </a:r>
            <a:r>
              <a:rPr sz="2700" spc="-65" dirty="0">
                <a:solidFill>
                  <a:srgbClr val="292959"/>
                </a:solidFill>
                <a:latin typeface="Trebuchet MS"/>
                <a:cs typeface="Trebuchet MS"/>
              </a:rPr>
              <a:t> </a:t>
            </a:r>
            <a:r>
              <a:rPr sz="2700" spc="-50" dirty="0">
                <a:solidFill>
                  <a:srgbClr val="292959"/>
                </a:solidFill>
                <a:latin typeface="Trebuchet MS"/>
                <a:cs typeface="Trebuchet MS"/>
              </a:rPr>
              <a:t>to</a:t>
            </a:r>
            <a:r>
              <a:rPr sz="2700" spc="-65" dirty="0">
                <a:solidFill>
                  <a:srgbClr val="292959"/>
                </a:solidFill>
                <a:latin typeface="Trebuchet MS"/>
                <a:cs typeface="Trebuchet MS"/>
              </a:rPr>
              <a:t> </a:t>
            </a:r>
            <a:r>
              <a:rPr sz="2700" dirty="0">
                <a:solidFill>
                  <a:srgbClr val="292959"/>
                </a:solidFill>
                <a:latin typeface="Trebuchet MS"/>
                <a:cs typeface="Trebuchet MS"/>
              </a:rPr>
              <a:t>change</a:t>
            </a:r>
            <a:r>
              <a:rPr sz="2700" spc="-65" dirty="0">
                <a:solidFill>
                  <a:srgbClr val="292959"/>
                </a:solidFill>
                <a:latin typeface="Trebuchet MS"/>
                <a:cs typeface="Trebuchet MS"/>
              </a:rPr>
              <a:t> </a:t>
            </a:r>
            <a:r>
              <a:rPr sz="2700" spc="-145" dirty="0">
                <a:solidFill>
                  <a:srgbClr val="292959"/>
                </a:solidFill>
                <a:latin typeface="Trebuchet MS"/>
                <a:cs typeface="Trebuchet MS"/>
              </a:rPr>
              <a:t>their</a:t>
            </a:r>
            <a:r>
              <a:rPr sz="2700" spc="-65" dirty="0">
                <a:solidFill>
                  <a:srgbClr val="292959"/>
                </a:solidFill>
                <a:latin typeface="Trebuchet MS"/>
                <a:cs typeface="Trebuchet MS"/>
              </a:rPr>
              <a:t> </a:t>
            </a:r>
            <a:r>
              <a:rPr sz="2700" spc="-10" dirty="0">
                <a:solidFill>
                  <a:srgbClr val="292959"/>
                </a:solidFill>
                <a:latin typeface="Trebuchet MS"/>
                <a:cs typeface="Trebuchet MS"/>
              </a:rPr>
              <a:t>birth </a:t>
            </a:r>
            <a:r>
              <a:rPr sz="2700" spc="-70" dirty="0">
                <a:solidFill>
                  <a:srgbClr val="292959"/>
                </a:solidFill>
                <a:latin typeface="Trebuchet MS"/>
                <a:cs typeface="Trebuchet MS"/>
              </a:rPr>
              <a:t>certificate</a:t>
            </a:r>
            <a:r>
              <a:rPr sz="2700" spc="-135" dirty="0">
                <a:solidFill>
                  <a:srgbClr val="292959"/>
                </a:solidFill>
                <a:latin typeface="Trebuchet MS"/>
                <a:cs typeface="Trebuchet MS"/>
              </a:rPr>
              <a:t> </a:t>
            </a:r>
            <a:r>
              <a:rPr sz="2700" spc="-140" dirty="0">
                <a:solidFill>
                  <a:srgbClr val="292959"/>
                </a:solidFill>
                <a:latin typeface="Trebuchet MS"/>
                <a:cs typeface="Trebuchet MS"/>
              </a:rPr>
              <a:t>in</a:t>
            </a:r>
            <a:r>
              <a:rPr sz="2700" spc="-80" dirty="0">
                <a:solidFill>
                  <a:srgbClr val="292959"/>
                </a:solidFill>
                <a:latin typeface="Trebuchet MS"/>
                <a:cs typeface="Trebuchet MS"/>
              </a:rPr>
              <a:t> </a:t>
            </a:r>
            <a:r>
              <a:rPr sz="2700" spc="-70" dirty="0">
                <a:solidFill>
                  <a:srgbClr val="292959"/>
                </a:solidFill>
                <a:latin typeface="Trebuchet MS"/>
                <a:cs typeface="Trebuchet MS"/>
              </a:rPr>
              <a:t>order</a:t>
            </a:r>
            <a:r>
              <a:rPr sz="2700" spc="-120" dirty="0">
                <a:solidFill>
                  <a:srgbClr val="292959"/>
                </a:solidFill>
                <a:latin typeface="Trebuchet MS"/>
                <a:cs typeface="Trebuchet MS"/>
              </a:rPr>
              <a:t> </a:t>
            </a:r>
            <a:r>
              <a:rPr sz="2700" spc="-50" dirty="0">
                <a:solidFill>
                  <a:srgbClr val="292959"/>
                </a:solidFill>
                <a:latin typeface="Trebuchet MS"/>
                <a:cs typeface="Trebuchet MS"/>
              </a:rPr>
              <a:t>to</a:t>
            </a:r>
            <a:r>
              <a:rPr sz="2700" spc="-110" dirty="0">
                <a:solidFill>
                  <a:srgbClr val="292959"/>
                </a:solidFill>
                <a:latin typeface="Trebuchet MS"/>
                <a:cs typeface="Trebuchet MS"/>
              </a:rPr>
              <a:t> </a:t>
            </a:r>
            <a:r>
              <a:rPr sz="2700" spc="-25" dirty="0">
                <a:solidFill>
                  <a:srgbClr val="292959"/>
                </a:solidFill>
                <a:latin typeface="Trebuchet MS"/>
                <a:cs typeface="Trebuchet MS"/>
              </a:rPr>
              <a:t>get </a:t>
            </a:r>
            <a:r>
              <a:rPr sz="2700" spc="-10" dirty="0">
                <a:solidFill>
                  <a:srgbClr val="292959"/>
                </a:solidFill>
                <a:latin typeface="Trebuchet MS"/>
                <a:cs typeface="Trebuchet MS"/>
              </a:rPr>
              <a:t>married.</a:t>
            </a:r>
            <a:endParaRPr sz="2700">
              <a:latin typeface="Trebuchet MS"/>
              <a:cs typeface="Trebuchet MS"/>
            </a:endParaRPr>
          </a:p>
        </p:txBody>
      </p:sp>
      <p:sp>
        <p:nvSpPr>
          <p:cNvPr id="10" name="object 10"/>
          <p:cNvSpPr/>
          <p:nvPr/>
        </p:nvSpPr>
        <p:spPr>
          <a:xfrm>
            <a:off x="12001096" y="3609649"/>
            <a:ext cx="5257800" cy="5743575"/>
          </a:xfrm>
          <a:custGeom>
            <a:avLst/>
            <a:gdLst/>
            <a:ahLst/>
            <a:cxnLst/>
            <a:rect l="l" t="t" r="r" b="b"/>
            <a:pathLst>
              <a:path w="5257800" h="5743575">
                <a:moveTo>
                  <a:pt x="5257799" y="5264218"/>
                </a:moveTo>
                <a:lnTo>
                  <a:pt x="5255720" y="5306215"/>
                </a:lnTo>
                <a:lnTo>
                  <a:pt x="5248677" y="5353414"/>
                </a:lnTo>
                <a:lnTo>
                  <a:pt x="5237100" y="5399481"/>
                </a:lnTo>
                <a:lnTo>
                  <a:pt x="5221121" y="5444098"/>
                </a:lnTo>
                <a:lnTo>
                  <a:pt x="5200871" y="5486946"/>
                </a:lnTo>
                <a:lnTo>
                  <a:pt x="5176483" y="5527706"/>
                </a:lnTo>
                <a:lnTo>
                  <a:pt x="5148088" y="5566061"/>
                </a:lnTo>
                <a:lnTo>
                  <a:pt x="5115820" y="5601691"/>
                </a:lnTo>
                <a:lnTo>
                  <a:pt x="5080189" y="5633960"/>
                </a:lnTo>
                <a:lnTo>
                  <a:pt x="5041834" y="5662354"/>
                </a:lnTo>
                <a:lnTo>
                  <a:pt x="5001074" y="5686742"/>
                </a:lnTo>
                <a:lnTo>
                  <a:pt x="4958226" y="5706992"/>
                </a:lnTo>
                <a:lnTo>
                  <a:pt x="4913609" y="5722971"/>
                </a:lnTo>
                <a:lnTo>
                  <a:pt x="4867542" y="5734549"/>
                </a:lnTo>
                <a:lnTo>
                  <a:pt x="4820343" y="5741592"/>
                </a:lnTo>
                <a:lnTo>
                  <a:pt x="4780296" y="5743574"/>
                </a:lnTo>
              </a:path>
              <a:path w="5257800" h="5743575">
                <a:moveTo>
                  <a:pt x="477800" y="5743574"/>
                </a:moveTo>
                <a:lnTo>
                  <a:pt x="437753" y="5741592"/>
                </a:lnTo>
                <a:lnTo>
                  <a:pt x="390554" y="5734549"/>
                </a:lnTo>
                <a:lnTo>
                  <a:pt x="344487" y="5722971"/>
                </a:lnTo>
                <a:lnTo>
                  <a:pt x="299870" y="5706992"/>
                </a:lnTo>
                <a:lnTo>
                  <a:pt x="257022" y="5686742"/>
                </a:lnTo>
                <a:lnTo>
                  <a:pt x="216262" y="5662354"/>
                </a:lnTo>
                <a:lnTo>
                  <a:pt x="177907" y="5633960"/>
                </a:lnTo>
                <a:lnTo>
                  <a:pt x="142277" y="5601691"/>
                </a:lnTo>
                <a:lnTo>
                  <a:pt x="110008" y="5566061"/>
                </a:lnTo>
                <a:lnTo>
                  <a:pt x="81614" y="5527706"/>
                </a:lnTo>
                <a:lnTo>
                  <a:pt x="57226" y="5486945"/>
                </a:lnTo>
                <a:lnTo>
                  <a:pt x="36976" y="5444098"/>
                </a:lnTo>
                <a:lnTo>
                  <a:pt x="20997" y="5399481"/>
                </a:lnTo>
                <a:lnTo>
                  <a:pt x="9420" y="5353414"/>
                </a:lnTo>
                <a:lnTo>
                  <a:pt x="2377" y="5306215"/>
                </a:lnTo>
                <a:lnTo>
                  <a:pt x="0" y="5258203"/>
                </a:lnTo>
                <a:lnTo>
                  <a:pt x="0" y="485817"/>
                </a:lnTo>
                <a:lnTo>
                  <a:pt x="2377" y="437805"/>
                </a:lnTo>
                <a:lnTo>
                  <a:pt x="9420" y="390606"/>
                </a:lnTo>
                <a:lnTo>
                  <a:pt x="20997" y="344539"/>
                </a:lnTo>
                <a:lnTo>
                  <a:pt x="36976" y="299922"/>
                </a:lnTo>
                <a:lnTo>
                  <a:pt x="57226" y="257074"/>
                </a:lnTo>
                <a:lnTo>
                  <a:pt x="81614" y="216314"/>
                </a:lnTo>
                <a:lnTo>
                  <a:pt x="110008" y="177959"/>
                </a:lnTo>
                <a:lnTo>
                  <a:pt x="142277" y="142329"/>
                </a:lnTo>
                <a:lnTo>
                  <a:pt x="177907" y="110060"/>
                </a:lnTo>
                <a:lnTo>
                  <a:pt x="216262" y="81666"/>
                </a:lnTo>
                <a:lnTo>
                  <a:pt x="257022" y="57278"/>
                </a:lnTo>
                <a:lnTo>
                  <a:pt x="299870" y="37028"/>
                </a:lnTo>
                <a:lnTo>
                  <a:pt x="344487" y="21049"/>
                </a:lnTo>
                <a:lnTo>
                  <a:pt x="390554" y="9471"/>
                </a:lnTo>
                <a:lnTo>
                  <a:pt x="437753" y="2428"/>
                </a:lnTo>
                <a:lnTo>
                  <a:pt x="485765" y="0"/>
                </a:lnTo>
                <a:lnTo>
                  <a:pt x="4772334" y="0"/>
                </a:lnTo>
                <a:lnTo>
                  <a:pt x="4820343" y="2428"/>
                </a:lnTo>
                <a:lnTo>
                  <a:pt x="4867542" y="9471"/>
                </a:lnTo>
                <a:lnTo>
                  <a:pt x="4913609" y="21048"/>
                </a:lnTo>
                <a:lnTo>
                  <a:pt x="4958226" y="37028"/>
                </a:lnTo>
                <a:lnTo>
                  <a:pt x="5001073" y="57278"/>
                </a:lnTo>
                <a:lnTo>
                  <a:pt x="5041834" y="81666"/>
                </a:lnTo>
                <a:lnTo>
                  <a:pt x="5080189" y="110060"/>
                </a:lnTo>
                <a:lnTo>
                  <a:pt x="5115819" y="142329"/>
                </a:lnTo>
                <a:lnTo>
                  <a:pt x="5148088" y="177959"/>
                </a:lnTo>
                <a:lnTo>
                  <a:pt x="5176483" y="216314"/>
                </a:lnTo>
                <a:lnTo>
                  <a:pt x="5200871" y="257074"/>
                </a:lnTo>
                <a:lnTo>
                  <a:pt x="5221121" y="299922"/>
                </a:lnTo>
                <a:lnTo>
                  <a:pt x="5237100" y="344539"/>
                </a:lnTo>
                <a:lnTo>
                  <a:pt x="5248677" y="390606"/>
                </a:lnTo>
                <a:lnTo>
                  <a:pt x="5255720" y="437805"/>
                </a:lnTo>
                <a:lnTo>
                  <a:pt x="5257799" y="479802"/>
                </a:lnTo>
              </a:path>
            </a:pathLst>
          </a:custGeom>
          <a:ln w="76199">
            <a:solidFill>
              <a:srgbClr val="424E13"/>
            </a:solidFill>
          </a:ln>
        </p:spPr>
        <p:txBody>
          <a:bodyPr wrap="square" lIns="0" tIns="0" rIns="0" bIns="0" rtlCol="0"/>
          <a:lstStyle/>
          <a:p>
            <a:endParaRPr/>
          </a:p>
        </p:txBody>
      </p:sp>
      <p:sp>
        <p:nvSpPr>
          <p:cNvPr id="11" name="object 11"/>
          <p:cNvSpPr txBox="1"/>
          <p:nvPr/>
        </p:nvSpPr>
        <p:spPr>
          <a:xfrm>
            <a:off x="12216996" y="3802689"/>
            <a:ext cx="4561840" cy="5237480"/>
          </a:xfrm>
          <a:prstGeom prst="rect">
            <a:avLst/>
          </a:prstGeom>
        </p:spPr>
        <p:txBody>
          <a:bodyPr vert="horz" wrap="square" lIns="0" tIns="12700" rIns="0" bIns="0" rtlCol="0">
            <a:spAutoFit/>
          </a:bodyPr>
          <a:lstStyle/>
          <a:p>
            <a:pPr marL="12700">
              <a:lnSpc>
                <a:spcPct val="100000"/>
              </a:lnSpc>
              <a:spcBef>
                <a:spcPts val="100"/>
              </a:spcBef>
            </a:pPr>
            <a:r>
              <a:rPr sz="2700" spc="-85" dirty="0">
                <a:solidFill>
                  <a:srgbClr val="292959"/>
                </a:solidFill>
                <a:latin typeface="Trebuchet MS"/>
                <a:cs typeface="Trebuchet MS"/>
              </a:rPr>
              <a:t>c.</a:t>
            </a:r>
            <a:r>
              <a:rPr sz="2700" spc="-120" dirty="0">
                <a:solidFill>
                  <a:srgbClr val="292959"/>
                </a:solidFill>
                <a:latin typeface="Trebuchet MS"/>
                <a:cs typeface="Trebuchet MS"/>
              </a:rPr>
              <a:t> </a:t>
            </a:r>
            <a:r>
              <a:rPr sz="2700" dirty="0">
                <a:solidFill>
                  <a:srgbClr val="292959"/>
                </a:solidFill>
                <a:latin typeface="Trebuchet MS"/>
                <a:cs typeface="Trebuchet MS"/>
              </a:rPr>
              <a:t>An</a:t>
            </a:r>
            <a:r>
              <a:rPr sz="2700" spc="-125" dirty="0">
                <a:solidFill>
                  <a:srgbClr val="292959"/>
                </a:solidFill>
                <a:latin typeface="Trebuchet MS"/>
                <a:cs typeface="Trebuchet MS"/>
              </a:rPr>
              <a:t> </a:t>
            </a:r>
            <a:r>
              <a:rPr sz="2700" spc="-35" dirty="0">
                <a:solidFill>
                  <a:srgbClr val="292959"/>
                </a:solidFill>
                <a:latin typeface="Trebuchet MS"/>
                <a:cs typeface="Trebuchet MS"/>
              </a:rPr>
              <a:t>application</a:t>
            </a:r>
            <a:r>
              <a:rPr sz="2700" spc="-120" dirty="0">
                <a:solidFill>
                  <a:srgbClr val="292959"/>
                </a:solidFill>
                <a:latin typeface="Trebuchet MS"/>
                <a:cs typeface="Trebuchet MS"/>
              </a:rPr>
              <a:t> </a:t>
            </a:r>
            <a:r>
              <a:rPr sz="2700" spc="-80" dirty="0">
                <a:solidFill>
                  <a:srgbClr val="292959"/>
                </a:solidFill>
                <a:latin typeface="Trebuchet MS"/>
                <a:cs typeface="Trebuchet MS"/>
              </a:rPr>
              <a:t>for</a:t>
            </a:r>
            <a:r>
              <a:rPr sz="2700" spc="-120" dirty="0">
                <a:solidFill>
                  <a:srgbClr val="292959"/>
                </a:solidFill>
                <a:latin typeface="Trebuchet MS"/>
                <a:cs typeface="Trebuchet MS"/>
              </a:rPr>
              <a:t> </a:t>
            </a:r>
            <a:r>
              <a:rPr sz="2700" spc="-25" dirty="0">
                <a:solidFill>
                  <a:srgbClr val="292959"/>
                </a:solidFill>
                <a:latin typeface="Trebuchet MS"/>
                <a:cs typeface="Trebuchet MS"/>
              </a:rPr>
              <a:t>an</a:t>
            </a:r>
            <a:endParaRPr sz="2700">
              <a:latin typeface="Trebuchet MS"/>
              <a:cs typeface="Trebuchet MS"/>
            </a:endParaRPr>
          </a:p>
          <a:p>
            <a:pPr marL="12700" marR="5080">
              <a:lnSpc>
                <a:spcPts val="5400"/>
              </a:lnSpc>
              <a:spcBef>
                <a:spcPts val="340"/>
              </a:spcBef>
            </a:pPr>
            <a:r>
              <a:rPr sz="2700" spc="-125" dirty="0">
                <a:solidFill>
                  <a:srgbClr val="292959"/>
                </a:solidFill>
                <a:latin typeface="Trebuchet MS"/>
                <a:cs typeface="Trebuchet MS"/>
              </a:rPr>
              <a:t>injunction</a:t>
            </a:r>
            <a:r>
              <a:rPr sz="2700" spc="-80" dirty="0">
                <a:solidFill>
                  <a:srgbClr val="292959"/>
                </a:solidFill>
                <a:latin typeface="Trebuchet MS"/>
                <a:cs typeface="Trebuchet MS"/>
              </a:rPr>
              <a:t> </a:t>
            </a:r>
            <a:r>
              <a:rPr sz="2700" dirty="0">
                <a:solidFill>
                  <a:srgbClr val="292959"/>
                </a:solidFill>
                <a:latin typeface="Trebuchet MS"/>
                <a:cs typeface="Trebuchet MS"/>
              </a:rPr>
              <a:t>has</a:t>
            </a:r>
            <a:r>
              <a:rPr sz="2700" spc="-165" dirty="0">
                <a:solidFill>
                  <a:srgbClr val="292959"/>
                </a:solidFill>
                <a:latin typeface="Trebuchet MS"/>
                <a:cs typeface="Trebuchet MS"/>
              </a:rPr>
              <a:t> </a:t>
            </a:r>
            <a:r>
              <a:rPr sz="2700" dirty="0">
                <a:solidFill>
                  <a:srgbClr val="292959"/>
                </a:solidFill>
                <a:latin typeface="Trebuchet MS"/>
                <a:cs typeface="Trebuchet MS"/>
              </a:rPr>
              <a:t>been</a:t>
            </a:r>
            <a:r>
              <a:rPr sz="2700" spc="-125" dirty="0">
                <a:solidFill>
                  <a:srgbClr val="292959"/>
                </a:solidFill>
                <a:latin typeface="Trebuchet MS"/>
                <a:cs typeface="Trebuchet MS"/>
              </a:rPr>
              <a:t> </a:t>
            </a:r>
            <a:r>
              <a:rPr sz="2700" spc="-20" dirty="0">
                <a:solidFill>
                  <a:srgbClr val="292959"/>
                </a:solidFill>
                <a:latin typeface="Trebuchet MS"/>
                <a:cs typeface="Trebuchet MS"/>
              </a:rPr>
              <a:t>heard</a:t>
            </a:r>
            <a:r>
              <a:rPr sz="2700" spc="-120" dirty="0">
                <a:solidFill>
                  <a:srgbClr val="292959"/>
                </a:solidFill>
                <a:latin typeface="Trebuchet MS"/>
                <a:cs typeface="Trebuchet MS"/>
              </a:rPr>
              <a:t> </a:t>
            </a:r>
            <a:r>
              <a:rPr sz="2700" spc="-50" dirty="0">
                <a:solidFill>
                  <a:srgbClr val="292959"/>
                </a:solidFill>
                <a:latin typeface="Trebuchet MS"/>
                <a:cs typeface="Trebuchet MS"/>
              </a:rPr>
              <a:t>by</a:t>
            </a:r>
            <a:r>
              <a:rPr sz="2700" spc="-125" dirty="0">
                <a:solidFill>
                  <a:srgbClr val="292959"/>
                </a:solidFill>
                <a:latin typeface="Trebuchet MS"/>
                <a:cs typeface="Trebuchet MS"/>
              </a:rPr>
              <a:t> </a:t>
            </a:r>
            <a:r>
              <a:rPr sz="2700" spc="60" dirty="0">
                <a:solidFill>
                  <a:srgbClr val="292959"/>
                </a:solidFill>
                <a:latin typeface="Trebuchet MS"/>
                <a:cs typeface="Trebuchet MS"/>
              </a:rPr>
              <a:t>a </a:t>
            </a:r>
            <a:r>
              <a:rPr sz="2700" spc="-30" dirty="0">
                <a:solidFill>
                  <a:srgbClr val="292959"/>
                </a:solidFill>
                <a:latin typeface="Trebuchet MS"/>
                <a:cs typeface="Trebuchet MS"/>
              </a:rPr>
              <a:t>judge</a:t>
            </a:r>
            <a:r>
              <a:rPr sz="2700" spc="-135" dirty="0">
                <a:solidFill>
                  <a:srgbClr val="292959"/>
                </a:solidFill>
                <a:latin typeface="Trebuchet MS"/>
                <a:cs typeface="Trebuchet MS"/>
              </a:rPr>
              <a:t> </a:t>
            </a:r>
            <a:r>
              <a:rPr sz="2700" spc="-80" dirty="0">
                <a:solidFill>
                  <a:srgbClr val="292959"/>
                </a:solidFill>
                <a:latin typeface="Trebuchet MS"/>
                <a:cs typeface="Trebuchet MS"/>
              </a:rPr>
              <a:t>removing</a:t>
            </a:r>
            <a:r>
              <a:rPr sz="2700" spc="-120" dirty="0">
                <a:solidFill>
                  <a:srgbClr val="292959"/>
                </a:solidFill>
                <a:latin typeface="Trebuchet MS"/>
                <a:cs typeface="Trebuchet MS"/>
              </a:rPr>
              <a:t> </a:t>
            </a:r>
            <a:r>
              <a:rPr sz="2700" spc="-30" dirty="0">
                <a:solidFill>
                  <a:srgbClr val="292959"/>
                </a:solidFill>
                <a:latin typeface="Trebuchet MS"/>
                <a:cs typeface="Trebuchet MS"/>
              </a:rPr>
              <a:t>someone</a:t>
            </a:r>
            <a:r>
              <a:rPr sz="2700" spc="-125" dirty="0">
                <a:solidFill>
                  <a:srgbClr val="292959"/>
                </a:solidFill>
                <a:latin typeface="Trebuchet MS"/>
                <a:cs typeface="Trebuchet MS"/>
              </a:rPr>
              <a:t> </a:t>
            </a:r>
            <a:r>
              <a:rPr sz="2700" spc="-20" dirty="0">
                <a:solidFill>
                  <a:srgbClr val="292959"/>
                </a:solidFill>
                <a:latin typeface="Trebuchet MS"/>
                <a:cs typeface="Trebuchet MS"/>
              </a:rPr>
              <a:t>from </a:t>
            </a:r>
            <a:r>
              <a:rPr sz="2700" spc="-145" dirty="0">
                <a:solidFill>
                  <a:srgbClr val="292959"/>
                </a:solidFill>
                <a:latin typeface="Trebuchet MS"/>
                <a:cs typeface="Trebuchet MS"/>
              </a:rPr>
              <a:t>their</a:t>
            </a:r>
            <a:r>
              <a:rPr sz="2700" spc="-80" dirty="0">
                <a:solidFill>
                  <a:srgbClr val="292959"/>
                </a:solidFill>
                <a:latin typeface="Trebuchet MS"/>
                <a:cs typeface="Trebuchet MS"/>
              </a:rPr>
              <a:t> </a:t>
            </a:r>
            <a:r>
              <a:rPr sz="2700" spc="-130" dirty="0">
                <a:solidFill>
                  <a:srgbClr val="292959"/>
                </a:solidFill>
                <a:latin typeface="Trebuchet MS"/>
                <a:cs typeface="Trebuchet MS"/>
              </a:rPr>
              <a:t>home,</a:t>
            </a:r>
            <a:r>
              <a:rPr sz="2700" spc="-80" dirty="0">
                <a:solidFill>
                  <a:srgbClr val="292959"/>
                </a:solidFill>
                <a:latin typeface="Trebuchet MS"/>
                <a:cs typeface="Trebuchet MS"/>
              </a:rPr>
              <a:t> but</a:t>
            </a:r>
            <a:r>
              <a:rPr sz="2700" spc="-75" dirty="0">
                <a:solidFill>
                  <a:srgbClr val="292959"/>
                </a:solidFill>
                <a:latin typeface="Trebuchet MS"/>
                <a:cs typeface="Trebuchet MS"/>
              </a:rPr>
              <a:t> </a:t>
            </a:r>
            <a:r>
              <a:rPr sz="2700" spc="-100" dirty="0">
                <a:solidFill>
                  <a:srgbClr val="292959"/>
                </a:solidFill>
                <a:latin typeface="Trebuchet MS"/>
                <a:cs typeface="Trebuchet MS"/>
              </a:rPr>
              <a:t>the</a:t>
            </a:r>
            <a:r>
              <a:rPr sz="2700" spc="-80" dirty="0">
                <a:solidFill>
                  <a:srgbClr val="292959"/>
                </a:solidFill>
                <a:latin typeface="Trebuchet MS"/>
                <a:cs typeface="Trebuchet MS"/>
              </a:rPr>
              <a:t> </a:t>
            </a:r>
            <a:r>
              <a:rPr sz="2700" spc="-10" dirty="0">
                <a:solidFill>
                  <a:srgbClr val="292959"/>
                </a:solidFill>
                <a:latin typeface="Trebuchet MS"/>
                <a:cs typeface="Trebuchet MS"/>
              </a:rPr>
              <a:t>partner </a:t>
            </a:r>
            <a:r>
              <a:rPr sz="2700" dirty="0">
                <a:solidFill>
                  <a:srgbClr val="292959"/>
                </a:solidFill>
                <a:latin typeface="Trebuchet MS"/>
                <a:cs typeface="Trebuchet MS"/>
              </a:rPr>
              <a:t>accused</a:t>
            </a:r>
            <a:r>
              <a:rPr sz="2700" spc="-55" dirty="0">
                <a:solidFill>
                  <a:srgbClr val="292959"/>
                </a:solidFill>
                <a:latin typeface="Trebuchet MS"/>
                <a:cs typeface="Trebuchet MS"/>
              </a:rPr>
              <a:t> </a:t>
            </a:r>
            <a:r>
              <a:rPr sz="2700" dirty="0">
                <a:solidFill>
                  <a:srgbClr val="292959"/>
                </a:solidFill>
                <a:latin typeface="Trebuchet MS"/>
                <a:cs typeface="Trebuchet MS"/>
              </a:rPr>
              <a:t>of</a:t>
            </a:r>
            <a:r>
              <a:rPr sz="2700" spc="-50" dirty="0">
                <a:solidFill>
                  <a:srgbClr val="292959"/>
                </a:solidFill>
                <a:latin typeface="Trebuchet MS"/>
                <a:cs typeface="Trebuchet MS"/>
              </a:rPr>
              <a:t> </a:t>
            </a:r>
            <a:r>
              <a:rPr sz="2700" spc="-100" dirty="0">
                <a:solidFill>
                  <a:srgbClr val="292959"/>
                </a:solidFill>
                <a:latin typeface="Trebuchet MS"/>
                <a:cs typeface="Trebuchet MS"/>
              </a:rPr>
              <a:t>the</a:t>
            </a:r>
            <a:r>
              <a:rPr sz="2700" spc="-50" dirty="0">
                <a:solidFill>
                  <a:srgbClr val="292959"/>
                </a:solidFill>
                <a:latin typeface="Trebuchet MS"/>
                <a:cs typeface="Trebuchet MS"/>
              </a:rPr>
              <a:t> </a:t>
            </a:r>
            <a:r>
              <a:rPr sz="2700" spc="-10" dirty="0">
                <a:solidFill>
                  <a:srgbClr val="292959"/>
                </a:solidFill>
                <a:latin typeface="Trebuchet MS"/>
                <a:cs typeface="Trebuchet MS"/>
              </a:rPr>
              <a:t>abusive </a:t>
            </a:r>
            <a:r>
              <a:rPr sz="2700" spc="-65" dirty="0">
                <a:solidFill>
                  <a:srgbClr val="292959"/>
                </a:solidFill>
                <a:latin typeface="Trebuchet MS"/>
                <a:cs typeface="Trebuchet MS"/>
              </a:rPr>
              <a:t>behaviour</a:t>
            </a:r>
            <a:r>
              <a:rPr sz="2700" spc="-120" dirty="0">
                <a:solidFill>
                  <a:srgbClr val="292959"/>
                </a:solidFill>
                <a:latin typeface="Trebuchet MS"/>
                <a:cs typeface="Trebuchet MS"/>
              </a:rPr>
              <a:t> </a:t>
            </a:r>
            <a:r>
              <a:rPr sz="2700" dirty="0">
                <a:solidFill>
                  <a:srgbClr val="292959"/>
                </a:solidFill>
                <a:latin typeface="Trebuchet MS"/>
                <a:cs typeface="Trebuchet MS"/>
              </a:rPr>
              <a:t>did</a:t>
            </a:r>
            <a:r>
              <a:rPr sz="2700" spc="-114" dirty="0">
                <a:solidFill>
                  <a:srgbClr val="292959"/>
                </a:solidFill>
                <a:latin typeface="Trebuchet MS"/>
                <a:cs typeface="Trebuchet MS"/>
              </a:rPr>
              <a:t> </a:t>
            </a:r>
            <a:r>
              <a:rPr sz="2700" spc="-80" dirty="0">
                <a:solidFill>
                  <a:srgbClr val="292959"/>
                </a:solidFill>
                <a:latin typeface="Trebuchet MS"/>
                <a:cs typeface="Trebuchet MS"/>
              </a:rPr>
              <a:t>not</a:t>
            </a:r>
            <a:r>
              <a:rPr sz="2700" spc="-120" dirty="0">
                <a:solidFill>
                  <a:srgbClr val="292959"/>
                </a:solidFill>
                <a:latin typeface="Trebuchet MS"/>
                <a:cs typeface="Trebuchet MS"/>
              </a:rPr>
              <a:t> </a:t>
            </a:r>
            <a:r>
              <a:rPr sz="2700" spc="-80" dirty="0">
                <a:solidFill>
                  <a:srgbClr val="292959"/>
                </a:solidFill>
                <a:latin typeface="Trebuchet MS"/>
                <a:cs typeface="Trebuchet MS"/>
              </a:rPr>
              <a:t>receive</a:t>
            </a:r>
            <a:r>
              <a:rPr sz="2700" spc="-114" dirty="0">
                <a:solidFill>
                  <a:srgbClr val="292959"/>
                </a:solidFill>
                <a:latin typeface="Trebuchet MS"/>
                <a:cs typeface="Trebuchet MS"/>
              </a:rPr>
              <a:t> </a:t>
            </a:r>
            <a:r>
              <a:rPr sz="2700" spc="-25" dirty="0">
                <a:solidFill>
                  <a:srgbClr val="292959"/>
                </a:solidFill>
                <a:latin typeface="Trebuchet MS"/>
                <a:cs typeface="Trebuchet MS"/>
              </a:rPr>
              <a:t>the </a:t>
            </a:r>
            <a:r>
              <a:rPr sz="2700" dirty="0">
                <a:solidFill>
                  <a:srgbClr val="292959"/>
                </a:solidFill>
                <a:latin typeface="Trebuchet MS"/>
                <a:cs typeface="Trebuchet MS"/>
              </a:rPr>
              <a:t>papers</a:t>
            </a:r>
            <a:r>
              <a:rPr sz="2700" spc="-75" dirty="0">
                <a:solidFill>
                  <a:srgbClr val="292959"/>
                </a:solidFill>
                <a:latin typeface="Trebuchet MS"/>
                <a:cs typeface="Trebuchet MS"/>
              </a:rPr>
              <a:t> </a:t>
            </a:r>
            <a:r>
              <a:rPr sz="2700" spc="-140" dirty="0">
                <a:solidFill>
                  <a:srgbClr val="292959"/>
                </a:solidFill>
                <a:latin typeface="Trebuchet MS"/>
                <a:cs typeface="Trebuchet MS"/>
              </a:rPr>
              <a:t>in</a:t>
            </a:r>
            <a:r>
              <a:rPr sz="2700" spc="-75" dirty="0">
                <a:solidFill>
                  <a:srgbClr val="292959"/>
                </a:solidFill>
                <a:latin typeface="Trebuchet MS"/>
                <a:cs typeface="Trebuchet MS"/>
              </a:rPr>
              <a:t> </a:t>
            </a:r>
            <a:r>
              <a:rPr sz="2700" spc="-140" dirty="0">
                <a:solidFill>
                  <a:srgbClr val="292959"/>
                </a:solidFill>
                <a:latin typeface="Trebuchet MS"/>
                <a:cs typeface="Trebuchet MS"/>
              </a:rPr>
              <a:t>time</a:t>
            </a:r>
            <a:r>
              <a:rPr sz="2700" spc="-75" dirty="0">
                <a:solidFill>
                  <a:srgbClr val="292959"/>
                </a:solidFill>
                <a:latin typeface="Trebuchet MS"/>
                <a:cs typeface="Trebuchet MS"/>
              </a:rPr>
              <a:t> </a:t>
            </a:r>
            <a:r>
              <a:rPr sz="2700" dirty="0">
                <a:solidFill>
                  <a:srgbClr val="292959"/>
                </a:solidFill>
                <a:latin typeface="Trebuchet MS"/>
                <a:cs typeface="Trebuchet MS"/>
              </a:rPr>
              <a:t>and</a:t>
            </a:r>
            <a:r>
              <a:rPr sz="2700" spc="-70" dirty="0">
                <a:solidFill>
                  <a:srgbClr val="292959"/>
                </a:solidFill>
                <a:latin typeface="Trebuchet MS"/>
                <a:cs typeface="Trebuchet MS"/>
              </a:rPr>
              <a:t> </a:t>
            </a:r>
            <a:r>
              <a:rPr sz="2700" dirty="0">
                <a:solidFill>
                  <a:srgbClr val="292959"/>
                </a:solidFill>
                <a:latin typeface="Trebuchet MS"/>
                <a:cs typeface="Trebuchet MS"/>
              </a:rPr>
              <a:t>was</a:t>
            </a:r>
            <a:r>
              <a:rPr sz="2700" spc="-75" dirty="0">
                <a:solidFill>
                  <a:srgbClr val="292959"/>
                </a:solidFill>
                <a:latin typeface="Trebuchet MS"/>
                <a:cs typeface="Trebuchet MS"/>
              </a:rPr>
              <a:t> </a:t>
            </a:r>
            <a:r>
              <a:rPr sz="2700" spc="-10" dirty="0">
                <a:solidFill>
                  <a:srgbClr val="292959"/>
                </a:solidFill>
                <a:latin typeface="Trebuchet MS"/>
                <a:cs typeface="Trebuchet MS"/>
              </a:rPr>
              <a:t>unable </a:t>
            </a:r>
            <a:r>
              <a:rPr sz="2700" spc="-50" dirty="0">
                <a:solidFill>
                  <a:srgbClr val="292959"/>
                </a:solidFill>
                <a:latin typeface="Trebuchet MS"/>
                <a:cs typeface="Trebuchet MS"/>
              </a:rPr>
              <a:t>to</a:t>
            </a:r>
            <a:r>
              <a:rPr sz="2700" spc="-155" dirty="0">
                <a:solidFill>
                  <a:srgbClr val="292959"/>
                </a:solidFill>
                <a:latin typeface="Trebuchet MS"/>
                <a:cs typeface="Trebuchet MS"/>
              </a:rPr>
              <a:t> </a:t>
            </a:r>
            <a:r>
              <a:rPr sz="2700" spc="-35" dirty="0">
                <a:solidFill>
                  <a:srgbClr val="292959"/>
                </a:solidFill>
                <a:latin typeface="Trebuchet MS"/>
                <a:cs typeface="Trebuchet MS"/>
              </a:rPr>
              <a:t>obtain</a:t>
            </a:r>
            <a:r>
              <a:rPr sz="2700" spc="-170" dirty="0">
                <a:solidFill>
                  <a:srgbClr val="292959"/>
                </a:solidFill>
                <a:latin typeface="Trebuchet MS"/>
                <a:cs typeface="Trebuchet MS"/>
              </a:rPr>
              <a:t> </a:t>
            </a:r>
            <a:r>
              <a:rPr sz="2700" dirty="0">
                <a:solidFill>
                  <a:srgbClr val="292959"/>
                </a:solidFill>
                <a:latin typeface="Trebuchet MS"/>
                <a:cs typeface="Trebuchet MS"/>
              </a:rPr>
              <a:t>legal</a:t>
            </a:r>
            <a:r>
              <a:rPr sz="2700" spc="-175" dirty="0">
                <a:solidFill>
                  <a:srgbClr val="292959"/>
                </a:solidFill>
                <a:latin typeface="Trebuchet MS"/>
                <a:cs typeface="Trebuchet MS"/>
              </a:rPr>
              <a:t> </a:t>
            </a:r>
            <a:r>
              <a:rPr sz="2700" spc="-10" dirty="0">
                <a:solidFill>
                  <a:srgbClr val="292959"/>
                </a:solidFill>
                <a:latin typeface="Trebuchet MS"/>
                <a:cs typeface="Trebuchet MS"/>
              </a:rPr>
              <a:t>advice.</a:t>
            </a:r>
            <a:endParaRPr sz="2700">
              <a:latin typeface="Trebuchet MS"/>
              <a:cs typeface="Trebuchet MS"/>
            </a:endParaRPr>
          </a:p>
        </p:txBody>
      </p:sp>
      <p:sp>
        <p:nvSpPr>
          <p:cNvPr id="12" name="object 1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3" name="object 13"/>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4438"/>
            <a:ext cx="18288000" cy="10273030"/>
            <a:chOff x="0" y="14438"/>
            <a:chExt cx="18288000" cy="10273030"/>
          </a:xfrm>
        </p:grpSpPr>
        <p:sp>
          <p:nvSpPr>
            <p:cNvPr id="3" name="object 3"/>
            <p:cNvSpPr/>
            <p:nvPr/>
          </p:nvSpPr>
          <p:spPr>
            <a:xfrm>
              <a:off x="0" y="14438"/>
              <a:ext cx="18288000" cy="10273030"/>
            </a:xfrm>
            <a:custGeom>
              <a:avLst/>
              <a:gdLst/>
              <a:ahLst/>
              <a:cxnLst/>
              <a:rect l="l" t="t" r="r" b="b"/>
              <a:pathLst>
                <a:path w="18288000" h="10273030">
                  <a:moveTo>
                    <a:pt x="18287999" y="10272561"/>
                  </a:moveTo>
                  <a:lnTo>
                    <a:pt x="0" y="10272560"/>
                  </a:lnTo>
                  <a:lnTo>
                    <a:pt x="0" y="10229242"/>
                  </a:lnTo>
                  <a:lnTo>
                    <a:pt x="18287999" y="0"/>
                  </a:lnTo>
                  <a:lnTo>
                    <a:pt x="18287999" y="10272561"/>
                  </a:lnTo>
                  <a:close/>
                </a:path>
              </a:pathLst>
            </a:custGeom>
            <a:solidFill>
              <a:srgbClr val="FED307">
                <a:alpha val="4998"/>
              </a:srgbClr>
            </a:solidFill>
          </p:spPr>
          <p:txBody>
            <a:bodyPr wrap="square" lIns="0" tIns="0" rIns="0" bIns="0" rtlCol="0"/>
            <a:lstStyle/>
            <a:p>
              <a:endParaRPr/>
            </a:p>
          </p:txBody>
        </p:sp>
        <p:pic>
          <p:nvPicPr>
            <p:cNvPr id="4" name="object 4"/>
            <p:cNvPicPr/>
            <p:nvPr/>
          </p:nvPicPr>
          <p:blipFill>
            <a:blip r:embed="rId2" cstate="print"/>
            <a:stretch>
              <a:fillRect/>
            </a:stretch>
          </p:blipFill>
          <p:spPr>
            <a:xfrm>
              <a:off x="12964977" y="2038278"/>
              <a:ext cx="4152899" cy="5191124"/>
            </a:xfrm>
            <a:prstGeom prst="rect">
              <a:avLst/>
            </a:prstGeom>
          </p:spPr>
        </p:pic>
        <p:pic>
          <p:nvPicPr>
            <p:cNvPr id="5" name="object 5"/>
            <p:cNvPicPr/>
            <p:nvPr/>
          </p:nvPicPr>
          <p:blipFill>
            <a:blip r:embed="rId3" cstate="print"/>
            <a:stretch>
              <a:fillRect/>
            </a:stretch>
          </p:blipFill>
          <p:spPr>
            <a:xfrm>
              <a:off x="1400174" y="2196577"/>
              <a:ext cx="133350" cy="133349"/>
            </a:xfrm>
            <a:prstGeom prst="rect">
              <a:avLst/>
            </a:prstGeom>
          </p:spPr>
        </p:pic>
        <p:pic>
          <p:nvPicPr>
            <p:cNvPr id="6" name="object 6"/>
            <p:cNvPicPr/>
            <p:nvPr/>
          </p:nvPicPr>
          <p:blipFill>
            <a:blip r:embed="rId4" cstate="print"/>
            <a:stretch>
              <a:fillRect/>
            </a:stretch>
          </p:blipFill>
          <p:spPr>
            <a:xfrm>
              <a:off x="1400174" y="3549127"/>
              <a:ext cx="133350" cy="133349"/>
            </a:xfrm>
            <a:prstGeom prst="rect">
              <a:avLst/>
            </a:prstGeom>
          </p:spPr>
        </p:pic>
        <p:pic>
          <p:nvPicPr>
            <p:cNvPr id="7" name="object 7"/>
            <p:cNvPicPr/>
            <p:nvPr/>
          </p:nvPicPr>
          <p:blipFill>
            <a:blip r:embed="rId5" cstate="print"/>
            <a:stretch>
              <a:fillRect/>
            </a:stretch>
          </p:blipFill>
          <p:spPr>
            <a:xfrm>
              <a:off x="1400174" y="4225402"/>
              <a:ext cx="133350" cy="133349"/>
            </a:xfrm>
            <a:prstGeom prst="rect">
              <a:avLst/>
            </a:prstGeom>
          </p:spPr>
        </p:pic>
        <p:pic>
          <p:nvPicPr>
            <p:cNvPr id="8" name="object 8"/>
            <p:cNvPicPr/>
            <p:nvPr/>
          </p:nvPicPr>
          <p:blipFill>
            <a:blip r:embed="rId6" cstate="print"/>
            <a:stretch>
              <a:fillRect/>
            </a:stretch>
          </p:blipFill>
          <p:spPr>
            <a:xfrm>
              <a:off x="1400174" y="4901676"/>
              <a:ext cx="133350" cy="133349"/>
            </a:xfrm>
            <a:prstGeom prst="rect">
              <a:avLst/>
            </a:prstGeom>
          </p:spPr>
        </p:pic>
        <p:pic>
          <p:nvPicPr>
            <p:cNvPr id="9" name="object 9"/>
            <p:cNvPicPr/>
            <p:nvPr/>
          </p:nvPicPr>
          <p:blipFill>
            <a:blip r:embed="rId6" cstate="print"/>
            <a:stretch>
              <a:fillRect/>
            </a:stretch>
          </p:blipFill>
          <p:spPr>
            <a:xfrm>
              <a:off x="1400174" y="5577951"/>
              <a:ext cx="133350" cy="133349"/>
            </a:xfrm>
            <a:prstGeom prst="rect">
              <a:avLst/>
            </a:prstGeom>
          </p:spPr>
        </p:pic>
        <p:pic>
          <p:nvPicPr>
            <p:cNvPr id="10" name="object 10"/>
            <p:cNvPicPr/>
            <p:nvPr/>
          </p:nvPicPr>
          <p:blipFill>
            <a:blip r:embed="rId7" cstate="print"/>
            <a:stretch>
              <a:fillRect/>
            </a:stretch>
          </p:blipFill>
          <p:spPr>
            <a:xfrm>
              <a:off x="1400174" y="6930501"/>
              <a:ext cx="133350" cy="133349"/>
            </a:xfrm>
            <a:prstGeom prst="rect">
              <a:avLst/>
            </a:prstGeom>
          </p:spPr>
        </p:pic>
      </p:grpSp>
      <p:sp>
        <p:nvSpPr>
          <p:cNvPr id="11" name="object 11"/>
          <p:cNvSpPr txBox="1"/>
          <p:nvPr/>
        </p:nvSpPr>
        <p:spPr>
          <a:xfrm>
            <a:off x="1713259" y="1780131"/>
            <a:ext cx="10641330" cy="5435600"/>
          </a:xfrm>
          <a:prstGeom prst="rect">
            <a:avLst/>
          </a:prstGeom>
        </p:spPr>
        <p:txBody>
          <a:bodyPr vert="horz" wrap="square" lIns="0" tIns="11430" rIns="0" bIns="0" rtlCol="0">
            <a:spAutoFit/>
          </a:bodyPr>
          <a:lstStyle/>
          <a:p>
            <a:pPr marL="12700" marR="5080">
              <a:lnSpc>
                <a:spcPct val="138700"/>
              </a:lnSpc>
              <a:spcBef>
                <a:spcPts val="90"/>
              </a:spcBef>
            </a:pPr>
            <a:r>
              <a:rPr sz="3200" dirty="0">
                <a:solidFill>
                  <a:srgbClr val="203458"/>
                </a:solidFill>
                <a:latin typeface="Trebuchet MS"/>
                <a:cs typeface="Trebuchet MS"/>
              </a:rPr>
              <a:t>General</a:t>
            </a:r>
            <a:r>
              <a:rPr sz="3200" spc="-225" dirty="0">
                <a:solidFill>
                  <a:srgbClr val="203458"/>
                </a:solidFill>
                <a:latin typeface="Trebuchet MS"/>
                <a:cs typeface="Trebuchet MS"/>
              </a:rPr>
              <a:t> </a:t>
            </a:r>
            <a:r>
              <a:rPr sz="3200" spc="-65" dirty="0">
                <a:solidFill>
                  <a:srgbClr val="203458"/>
                </a:solidFill>
                <a:latin typeface="Trebuchet MS"/>
                <a:cs typeface="Trebuchet MS"/>
              </a:rPr>
              <a:t>Assembly</a:t>
            </a:r>
            <a:r>
              <a:rPr sz="3200" spc="-165" dirty="0">
                <a:solidFill>
                  <a:srgbClr val="203458"/>
                </a:solidFill>
                <a:latin typeface="Trebuchet MS"/>
                <a:cs typeface="Trebuchet MS"/>
              </a:rPr>
              <a:t> </a:t>
            </a:r>
            <a:r>
              <a:rPr sz="3200" dirty="0">
                <a:solidFill>
                  <a:srgbClr val="203458"/>
                </a:solidFill>
                <a:latin typeface="Trebuchet MS"/>
                <a:cs typeface="Trebuchet MS"/>
              </a:rPr>
              <a:t>of</a:t>
            </a:r>
            <a:r>
              <a:rPr sz="3200" spc="-165" dirty="0">
                <a:solidFill>
                  <a:srgbClr val="203458"/>
                </a:solidFill>
                <a:latin typeface="Trebuchet MS"/>
                <a:cs typeface="Trebuchet MS"/>
              </a:rPr>
              <a:t> </a:t>
            </a:r>
            <a:r>
              <a:rPr sz="3200" spc="-105" dirty="0">
                <a:solidFill>
                  <a:srgbClr val="203458"/>
                </a:solidFill>
                <a:latin typeface="Trebuchet MS"/>
                <a:cs typeface="Trebuchet MS"/>
              </a:rPr>
              <a:t>the</a:t>
            </a:r>
            <a:r>
              <a:rPr sz="3200" spc="-135" dirty="0">
                <a:solidFill>
                  <a:srgbClr val="203458"/>
                </a:solidFill>
                <a:latin typeface="Trebuchet MS"/>
                <a:cs typeface="Trebuchet MS"/>
              </a:rPr>
              <a:t> </a:t>
            </a:r>
            <a:r>
              <a:rPr sz="3200" spc="-30" dirty="0">
                <a:solidFill>
                  <a:srgbClr val="203458"/>
                </a:solidFill>
                <a:latin typeface="Trebuchet MS"/>
                <a:cs typeface="Trebuchet MS"/>
              </a:rPr>
              <a:t>UN</a:t>
            </a:r>
            <a:r>
              <a:rPr sz="3200" spc="-165" dirty="0">
                <a:solidFill>
                  <a:srgbClr val="203458"/>
                </a:solidFill>
                <a:latin typeface="Trebuchet MS"/>
                <a:cs typeface="Trebuchet MS"/>
              </a:rPr>
              <a:t> </a:t>
            </a:r>
            <a:r>
              <a:rPr sz="3200" spc="-35" dirty="0">
                <a:solidFill>
                  <a:srgbClr val="203458"/>
                </a:solidFill>
                <a:latin typeface="Trebuchet MS"/>
                <a:cs typeface="Trebuchet MS"/>
              </a:rPr>
              <a:t>issued</a:t>
            </a:r>
            <a:r>
              <a:rPr sz="3200" spc="-165" dirty="0">
                <a:solidFill>
                  <a:srgbClr val="203458"/>
                </a:solidFill>
                <a:latin typeface="Trebuchet MS"/>
                <a:cs typeface="Trebuchet MS"/>
              </a:rPr>
              <a:t> </a:t>
            </a:r>
            <a:r>
              <a:rPr sz="3200" spc="-40" dirty="0">
                <a:solidFill>
                  <a:srgbClr val="203458"/>
                </a:solidFill>
                <a:latin typeface="Trebuchet MS"/>
                <a:cs typeface="Trebuchet MS"/>
              </a:rPr>
              <a:t>Declaration</a:t>
            </a:r>
            <a:r>
              <a:rPr sz="3200" spc="-165" dirty="0">
                <a:solidFill>
                  <a:srgbClr val="203458"/>
                </a:solidFill>
                <a:latin typeface="Trebuchet MS"/>
                <a:cs typeface="Trebuchet MS"/>
              </a:rPr>
              <a:t> </a:t>
            </a:r>
            <a:r>
              <a:rPr sz="3200" dirty="0">
                <a:solidFill>
                  <a:srgbClr val="203458"/>
                </a:solidFill>
                <a:latin typeface="Trebuchet MS"/>
                <a:cs typeface="Trebuchet MS"/>
              </a:rPr>
              <a:t>of</a:t>
            </a:r>
            <a:r>
              <a:rPr sz="3200" spc="-165" dirty="0">
                <a:solidFill>
                  <a:srgbClr val="203458"/>
                </a:solidFill>
                <a:latin typeface="Trebuchet MS"/>
                <a:cs typeface="Trebuchet MS"/>
              </a:rPr>
              <a:t> </a:t>
            </a:r>
            <a:r>
              <a:rPr sz="3200" spc="-105" dirty="0">
                <a:solidFill>
                  <a:srgbClr val="203458"/>
                </a:solidFill>
                <a:latin typeface="Trebuchet MS"/>
                <a:cs typeface="Trebuchet MS"/>
              </a:rPr>
              <a:t>the</a:t>
            </a:r>
            <a:r>
              <a:rPr sz="3200" spc="-135" dirty="0">
                <a:solidFill>
                  <a:srgbClr val="203458"/>
                </a:solidFill>
                <a:latin typeface="Trebuchet MS"/>
                <a:cs typeface="Trebuchet MS"/>
              </a:rPr>
              <a:t> </a:t>
            </a:r>
            <a:r>
              <a:rPr sz="3200" spc="-10" dirty="0">
                <a:solidFill>
                  <a:srgbClr val="203458"/>
                </a:solidFill>
                <a:latin typeface="Trebuchet MS"/>
                <a:cs typeface="Trebuchet MS"/>
              </a:rPr>
              <a:t>Rights </a:t>
            </a:r>
            <a:r>
              <a:rPr sz="3200" dirty="0">
                <a:solidFill>
                  <a:srgbClr val="203458"/>
                </a:solidFill>
                <a:latin typeface="Trebuchet MS"/>
                <a:cs typeface="Trebuchet MS"/>
              </a:rPr>
              <a:t>of</a:t>
            </a:r>
            <a:r>
              <a:rPr sz="3200" spc="-180" dirty="0">
                <a:solidFill>
                  <a:srgbClr val="203458"/>
                </a:solidFill>
                <a:latin typeface="Trebuchet MS"/>
                <a:cs typeface="Trebuchet MS"/>
              </a:rPr>
              <a:t> </a:t>
            </a:r>
            <a:r>
              <a:rPr sz="3200" spc="-105" dirty="0">
                <a:solidFill>
                  <a:srgbClr val="203458"/>
                </a:solidFill>
                <a:latin typeface="Trebuchet MS"/>
                <a:cs typeface="Trebuchet MS"/>
              </a:rPr>
              <a:t>the</a:t>
            </a:r>
            <a:r>
              <a:rPr sz="3200" spc="-135" dirty="0">
                <a:solidFill>
                  <a:srgbClr val="203458"/>
                </a:solidFill>
                <a:latin typeface="Trebuchet MS"/>
                <a:cs typeface="Trebuchet MS"/>
              </a:rPr>
              <a:t> </a:t>
            </a:r>
            <a:r>
              <a:rPr sz="3200" dirty="0">
                <a:solidFill>
                  <a:srgbClr val="203458"/>
                </a:solidFill>
                <a:latin typeface="Trebuchet MS"/>
                <a:cs typeface="Trebuchet MS"/>
              </a:rPr>
              <a:t>Child</a:t>
            </a:r>
            <a:r>
              <a:rPr sz="3200" spc="-135" dirty="0">
                <a:solidFill>
                  <a:srgbClr val="203458"/>
                </a:solidFill>
                <a:latin typeface="Trebuchet MS"/>
                <a:cs typeface="Trebuchet MS"/>
              </a:rPr>
              <a:t> </a:t>
            </a:r>
            <a:r>
              <a:rPr sz="3200" spc="-155" dirty="0">
                <a:solidFill>
                  <a:srgbClr val="203458"/>
                </a:solidFill>
                <a:latin typeface="Trebuchet MS"/>
                <a:cs typeface="Trebuchet MS"/>
              </a:rPr>
              <a:t>in</a:t>
            </a:r>
            <a:r>
              <a:rPr sz="3200" spc="-95" dirty="0">
                <a:solidFill>
                  <a:srgbClr val="203458"/>
                </a:solidFill>
                <a:latin typeface="Trebuchet MS"/>
                <a:cs typeface="Trebuchet MS"/>
              </a:rPr>
              <a:t> </a:t>
            </a:r>
            <a:r>
              <a:rPr sz="3200" spc="-20" dirty="0">
                <a:solidFill>
                  <a:srgbClr val="203458"/>
                </a:solidFill>
                <a:latin typeface="Trebuchet MS"/>
                <a:cs typeface="Trebuchet MS"/>
              </a:rPr>
              <a:t>1959</a:t>
            </a:r>
            <a:endParaRPr sz="3200">
              <a:latin typeface="Trebuchet MS"/>
              <a:cs typeface="Trebuchet MS"/>
            </a:endParaRPr>
          </a:p>
          <a:p>
            <a:pPr marL="12700" marR="833119">
              <a:lnSpc>
                <a:spcPts val="5320"/>
              </a:lnSpc>
              <a:spcBef>
                <a:spcPts val="430"/>
              </a:spcBef>
            </a:pPr>
            <a:r>
              <a:rPr sz="3200" spc="-210" dirty="0">
                <a:solidFill>
                  <a:srgbClr val="203458"/>
                </a:solidFill>
                <a:latin typeface="Trebuchet MS"/>
                <a:cs typeface="Trebuchet MS"/>
              </a:rPr>
              <a:t>1989</a:t>
            </a:r>
            <a:r>
              <a:rPr sz="3200" spc="-95" dirty="0">
                <a:solidFill>
                  <a:srgbClr val="203458"/>
                </a:solidFill>
                <a:latin typeface="Trebuchet MS"/>
                <a:cs typeface="Trebuchet MS"/>
              </a:rPr>
              <a:t> </a:t>
            </a:r>
            <a:r>
              <a:rPr sz="3200" spc="140" dirty="0">
                <a:solidFill>
                  <a:srgbClr val="203458"/>
                </a:solidFill>
                <a:latin typeface="Trebuchet MS"/>
                <a:cs typeface="Trebuchet MS"/>
              </a:rPr>
              <a:t>-</a:t>
            </a:r>
            <a:r>
              <a:rPr sz="3200" spc="-150" dirty="0">
                <a:solidFill>
                  <a:srgbClr val="203458"/>
                </a:solidFill>
                <a:latin typeface="Trebuchet MS"/>
                <a:cs typeface="Trebuchet MS"/>
              </a:rPr>
              <a:t> </a:t>
            </a:r>
            <a:r>
              <a:rPr sz="3200" spc="114" dirty="0">
                <a:solidFill>
                  <a:srgbClr val="203458"/>
                </a:solidFill>
                <a:latin typeface="Trebuchet MS"/>
                <a:cs typeface="Trebuchet MS"/>
              </a:rPr>
              <a:t>UNCRC</a:t>
            </a:r>
            <a:r>
              <a:rPr sz="3200" spc="-114" dirty="0">
                <a:solidFill>
                  <a:srgbClr val="203458"/>
                </a:solidFill>
                <a:latin typeface="Trebuchet MS"/>
                <a:cs typeface="Trebuchet MS"/>
              </a:rPr>
              <a:t> </a:t>
            </a:r>
            <a:r>
              <a:rPr sz="3200" spc="-75" dirty="0">
                <a:solidFill>
                  <a:srgbClr val="203458"/>
                </a:solidFill>
                <a:latin typeface="Trebuchet MS"/>
                <a:cs typeface="Trebuchet MS"/>
              </a:rPr>
              <a:t>created,</a:t>
            </a:r>
            <a:r>
              <a:rPr sz="3200" spc="-114" dirty="0">
                <a:solidFill>
                  <a:srgbClr val="203458"/>
                </a:solidFill>
                <a:latin typeface="Trebuchet MS"/>
                <a:cs typeface="Trebuchet MS"/>
              </a:rPr>
              <a:t> </a:t>
            </a:r>
            <a:r>
              <a:rPr sz="3200" dirty="0">
                <a:solidFill>
                  <a:srgbClr val="203458"/>
                </a:solidFill>
                <a:latin typeface="Trebuchet MS"/>
                <a:cs typeface="Trebuchet MS"/>
              </a:rPr>
              <a:t>one</a:t>
            </a:r>
            <a:r>
              <a:rPr sz="3200" spc="-114" dirty="0">
                <a:solidFill>
                  <a:srgbClr val="203458"/>
                </a:solidFill>
                <a:latin typeface="Trebuchet MS"/>
                <a:cs typeface="Trebuchet MS"/>
              </a:rPr>
              <a:t> </a:t>
            </a:r>
            <a:r>
              <a:rPr sz="3200" dirty="0">
                <a:solidFill>
                  <a:srgbClr val="203458"/>
                </a:solidFill>
                <a:latin typeface="Trebuchet MS"/>
                <a:cs typeface="Trebuchet MS"/>
              </a:rPr>
              <a:t>of</a:t>
            </a:r>
            <a:r>
              <a:rPr sz="3200" spc="-114" dirty="0">
                <a:solidFill>
                  <a:srgbClr val="203458"/>
                </a:solidFill>
                <a:latin typeface="Trebuchet MS"/>
                <a:cs typeface="Trebuchet MS"/>
              </a:rPr>
              <a:t> </a:t>
            </a:r>
            <a:r>
              <a:rPr sz="3200" spc="-90" dirty="0">
                <a:solidFill>
                  <a:srgbClr val="203458"/>
                </a:solidFill>
                <a:latin typeface="Trebuchet MS"/>
                <a:cs typeface="Trebuchet MS"/>
              </a:rPr>
              <a:t>most</a:t>
            </a:r>
            <a:r>
              <a:rPr sz="3200" spc="-114" dirty="0">
                <a:solidFill>
                  <a:srgbClr val="203458"/>
                </a:solidFill>
                <a:latin typeface="Trebuchet MS"/>
                <a:cs typeface="Trebuchet MS"/>
              </a:rPr>
              <a:t> </a:t>
            </a:r>
            <a:r>
              <a:rPr sz="3200" spc="-140" dirty="0">
                <a:solidFill>
                  <a:srgbClr val="203458"/>
                </a:solidFill>
                <a:latin typeface="Trebuchet MS"/>
                <a:cs typeface="Trebuchet MS"/>
              </a:rPr>
              <a:t>universally</a:t>
            </a:r>
            <a:r>
              <a:rPr sz="3200" spc="-100" dirty="0">
                <a:solidFill>
                  <a:srgbClr val="203458"/>
                </a:solidFill>
                <a:latin typeface="Trebuchet MS"/>
                <a:cs typeface="Trebuchet MS"/>
              </a:rPr>
              <a:t> </a:t>
            </a:r>
            <a:r>
              <a:rPr sz="3200" spc="-10" dirty="0">
                <a:solidFill>
                  <a:srgbClr val="203458"/>
                </a:solidFill>
                <a:latin typeface="Trebuchet MS"/>
                <a:cs typeface="Trebuchet MS"/>
              </a:rPr>
              <a:t>adopted </a:t>
            </a:r>
            <a:r>
              <a:rPr sz="3200" dirty="0">
                <a:solidFill>
                  <a:srgbClr val="203458"/>
                </a:solidFill>
                <a:latin typeface="Trebuchet MS"/>
                <a:cs typeface="Trebuchet MS"/>
              </a:rPr>
              <a:t>Shared</a:t>
            </a:r>
            <a:r>
              <a:rPr sz="3200" spc="-114" dirty="0">
                <a:solidFill>
                  <a:srgbClr val="203458"/>
                </a:solidFill>
                <a:latin typeface="Trebuchet MS"/>
                <a:cs typeface="Trebuchet MS"/>
              </a:rPr>
              <a:t> </a:t>
            </a:r>
            <a:r>
              <a:rPr sz="3200" spc="-55" dirty="0">
                <a:solidFill>
                  <a:srgbClr val="203458"/>
                </a:solidFill>
                <a:latin typeface="Trebuchet MS"/>
                <a:cs typeface="Trebuchet MS"/>
              </a:rPr>
              <a:t>understanding</a:t>
            </a:r>
            <a:r>
              <a:rPr sz="3200" spc="-110" dirty="0">
                <a:solidFill>
                  <a:srgbClr val="203458"/>
                </a:solidFill>
                <a:latin typeface="Trebuchet MS"/>
                <a:cs typeface="Trebuchet MS"/>
              </a:rPr>
              <a:t> </a:t>
            </a:r>
            <a:r>
              <a:rPr sz="3200" dirty="0">
                <a:solidFill>
                  <a:srgbClr val="203458"/>
                </a:solidFill>
                <a:latin typeface="Trebuchet MS"/>
                <a:cs typeface="Trebuchet MS"/>
              </a:rPr>
              <a:t>of</a:t>
            </a:r>
            <a:r>
              <a:rPr sz="3200" spc="-114" dirty="0">
                <a:solidFill>
                  <a:srgbClr val="203458"/>
                </a:solidFill>
                <a:latin typeface="Trebuchet MS"/>
                <a:cs typeface="Trebuchet MS"/>
              </a:rPr>
              <a:t> </a:t>
            </a:r>
            <a:r>
              <a:rPr sz="3200" dirty="0">
                <a:solidFill>
                  <a:srgbClr val="203458"/>
                </a:solidFill>
                <a:latin typeface="Trebuchet MS"/>
                <a:cs typeface="Trebuchet MS"/>
              </a:rPr>
              <a:t>needs</a:t>
            </a:r>
            <a:r>
              <a:rPr sz="3200" spc="-110" dirty="0">
                <a:solidFill>
                  <a:srgbClr val="203458"/>
                </a:solidFill>
                <a:latin typeface="Trebuchet MS"/>
                <a:cs typeface="Trebuchet MS"/>
              </a:rPr>
              <a:t> </a:t>
            </a:r>
            <a:r>
              <a:rPr sz="3200" dirty="0">
                <a:solidFill>
                  <a:srgbClr val="203458"/>
                </a:solidFill>
                <a:latin typeface="Trebuchet MS"/>
                <a:cs typeface="Trebuchet MS"/>
              </a:rPr>
              <a:t>and</a:t>
            </a:r>
            <a:r>
              <a:rPr sz="3200" spc="-114" dirty="0">
                <a:solidFill>
                  <a:srgbClr val="203458"/>
                </a:solidFill>
                <a:latin typeface="Trebuchet MS"/>
                <a:cs typeface="Trebuchet MS"/>
              </a:rPr>
              <a:t> </a:t>
            </a:r>
            <a:r>
              <a:rPr sz="3200" spc="-70" dirty="0">
                <a:solidFill>
                  <a:srgbClr val="203458"/>
                </a:solidFill>
                <a:latin typeface="Trebuchet MS"/>
                <a:cs typeface="Trebuchet MS"/>
              </a:rPr>
              <a:t>status</a:t>
            </a:r>
            <a:r>
              <a:rPr sz="3200" spc="-110" dirty="0">
                <a:solidFill>
                  <a:srgbClr val="203458"/>
                </a:solidFill>
                <a:latin typeface="Trebuchet MS"/>
                <a:cs typeface="Trebuchet MS"/>
              </a:rPr>
              <a:t> </a:t>
            </a:r>
            <a:r>
              <a:rPr sz="3200" dirty="0">
                <a:solidFill>
                  <a:srgbClr val="203458"/>
                </a:solidFill>
                <a:latin typeface="Trebuchet MS"/>
                <a:cs typeface="Trebuchet MS"/>
              </a:rPr>
              <a:t>of</a:t>
            </a:r>
            <a:r>
              <a:rPr sz="3200" spc="-114" dirty="0">
                <a:solidFill>
                  <a:srgbClr val="203458"/>
                </a:solidFill>
                <a:latin typeface="Trebuchet MS"/>
                <a:cs typeface="Trebuchet MS"/>
              </a:rPr>
              <a:t> </a:t>
            </a:r>
            <a:r>
              <a:rPr sz="3200" spc="-10" dirty="0">
                <a:solidFill>
                  <a:srgbClr val="203458"/>
                </a:solidFill>
                <a:latin typeface="Trebuchet MS"/>
                <a:cs typeface="Trebuchet MS"/>
              </a:rPr>
              <a:t>children </a:t>
            </a:r>
            <a:r>
              <a:rPr sz="3200" dirty="0">
                <a:solidFill>
                  <a:srgbClr val="203458"/>
                </a:solidFill>
                <a:latin typeface="Trebuchet MS"/>
                <a:cs typeface="Trebuchet MS"/>
              </a:rPr>
              <a:t>Has</a:t>
            </a:r>
            <a:r>
              <a:rPr sz="3200" spc="-90" dirty="0">
                <a:solidFill>
                  <a:srgbClr val="203458"/>
                </a:solidFill>
                <a:latin typeface="Trebuchet MS"/>
                <a:cs typeface="Trebuchet MS"/>
              </a:rPr>
              <a:t> </a:t>
            </a:r>
            <a:r>
              <a:rPr sz="3200" spc="-75" dirty="0">
                <a:solidFill>
                  <a:srgbClr val="203458"/>
                </a:solidFill>
                <a:latin typeface="Trebuchet MS"/>
                <a:cs typeface="Trebuchet MS"/>
              </a:rPr>
              <a:t>influenced</a:t>
            </a:r>
            <a:r>
              <a:rPr sz="3200" spc="-85" dirty="0">
                <a:solidFill>
                  <a:srgbClr val="203458"/>
                </a:solidFill>
                <a:latin typeface="Trebuchet MS"/>
                <a:cs typeface="Trebuchet MS"/>
              </a:rPr>
              <a:t> </a:t>
            </a:r>
            <a:r>
              <a:rPr sz="3200" spc="-80" dirty="0">
                <a:solidFill>
                  <a:srgbClr val="203458"/>
                </a:solidFill>
                <a:latin typeface="Trebuchet MS"/>
                <a:cs typeface="Trebuchet MS"/>
              </a:rPr>
              <a:t>child</a:t>
            </a:r>
            <a:r>
              <a:rPr sz="3200" spc="-90" dirty="0">
                <a:solidFill>
                  <a:srgbClr val="203458"/>
                </a:solidFill>
                <a:latin typeface="Trebuchet MS"/>
                <a:cs typeface="Trebuchet MS"/>
              </a:rPr>
              <a:t> </a:t>
            </a:r>
            <a:r>
              <a:rPr sz="3200" spc="-155" dirty="0">
                <a:solidFill>
                  <a:srgbClr val="203458"/>
                </a:solidFill>
                <a:latin typeface="Trebuchet MS"/>
                <a:cs typeface="Trebuchet MS"/>
              </a:rPr>
              <a:t>law,</a:t>
            </a:r>
            <a:r>
              <a:rPr sz="3200" spc="-85" dirty="0">
                <a:solidFill>
                  <a:srgbClr val="203458"/>
                </a:solidFill>
                <a:latin typeface="Trebuchet MS"/>
                <a:cs typeface="Trebuchet MS"/>
              </a:rPr>
              <a:t> </a:t>
            </a:r>
            <a:r>
              <a:rPr sz="3200" dirty="0">
                <a:solidFill>
                  <a:srgbClr val="203458"/>
                </a:solidFill>
                <a:latin typeface="Trebuchet MS"/>
                <a:cs typeface="Trebuchet MS"/>
              </a:rPr>
              <a:t>and</a:t>
            </a:r>
            <a:r>
              <a:rPr sz="3200" spc="-85" dirty="0">
                <a:solidFill>
                  <a:srgbClr val="203458"/>
                </a:solidFill>
                <a:latin typeface="Trebuchet MS"/>
                <a:cs typeface="Trebuchet MS"/>
              </a:rPr>
              <a:t> </a:t>
            </a:r>
            <a:r>
              <a:rPr sz="3200" dirty="0">
                <a:solidFill>
                  <a:srgbClr val="203458"/>
                </a:solidFill>
                <a:latin typeface="Trebuchet MS"/>
                <a:cs typeface="Trebuchet MS"/>
              </a:rPr>
              <a:t>changing</a:t>
            </a:r>
            <a:r>
              <a:rPr sz="3200" spc="-90" dirty="0">
                <a:solidFill>
                  <a:srgbClr val="203458"/>
                </a:solidFill>
                <a:latin typeface="Trebuchet MS"/>
                <a:cs typeface="Trebuchet MS"/>
              </a:rPr>
              <a:t> </a:t>
            </a:r>
            <a:r>
              <a:rPr sz="3200" spc="-10" dirty="0">
                <a:solidFill>
                  <a:srgbClr val="203458"/>
                </a:solidFill>
                <a:latin typeface="Trebuchet MS"/>
                <a:cs typeface="Trebuchet MS"/>
              </a:rPr>
              <a:t>perceptions </a:t>
            </a:r>
            <a:r>
              <a:rPr sz="3200" spc="-75" dirty="0">
                <a:solidFill>
                  <a:srgbClr val="203458"/>
                </a:solidFill>
                <a:latin typeface="Trebuchet MS"/>
                <a:cs typeface="Trebuchet MS"/>
              </a:rPr>
              <a:t>Not</a:t>
            </a:r>
            <a:r>
              <a:rPr sz="3200" spc="-150" dirty="0">
                <a:solidFill>
                  <a:srgbClr val="203458"/>
                </a:solidFill>
                <a:latin typeface="Trebuchet MS"/>
                <a:cs typeface="Trebuchet MS"/>
              </a:rPr>
              <a:t> </a:t>
            </a:r>
            <a:r>
              <a:rPr sz="3200" spc="-85" dirty="0">
                <a:solidFill>
                  <a:srgbClr val="203458"/>
                </a:solidFill>
                <a:latin typeface="Trebuchet MS"/>
                <a:cs typeface="Trebuchet MS"/>
              </a:rPr>
              <a:t>exhaustive</a:t>
            </a:r>
            <a:r>
              <a:rPr sz="3200" spc="-150" dirty="0">
                <a:solidFill>
                  <a:srgbClr val="203458"/>
                </a:solidFill>
                <a:latin typeface="Trebuchet MS"/>
                <a:cs typeface="Trebuchet MS"/>
              </a:rPr>
              <a:t> </a:t>
            </a:r>
            <a:r>
              <a:rPr sz="3200" spc="-50" dirty="0">
                <a:solidFill>
                  <a:srgbClr val="203458"/>
                </a:solidFill>
                <a:latin typeface="Trebuchet MS"/>
                <a:cs typeface="Trebuchet MS"/>
              </a:rPr>
              <a:t>set</a:t>
            </a:r>
            <a:r>
              <a:rPr sz="3200" spc="-145" dirty="0">
                <a:solidFill>
                  <a:srgbClr val="203458"/>
                </a:solidFill>
                <a:latin typeface="Trebuchet MS"/>
                <a:cs typeface="Trebuchet MS"/>
              </a:rPr>
              <a:t> </a:t>
            </a:r>
            <a:r>
              <a:rPr sz="3200" dirty="0">
                <a:solidFill>
                  <a:srgbClr val="203458"/>
                </a:solidFill>
                <a:latin typeface="Trebuchet MS"/>
                <a:cs typeface="Trebuchet MS"/>
              </a:rPr>
              <a:t>of</a:t>
            </a:r>
            <a:r>
              <a:rPr sz="3200" spc="-150" dirty="0">
                <a:solidFill>
                  <a:srgbClr val="203458"/>
                </a:solidFill>
                <a:latin typeface="Trebuchet MS"/>
                <a:cs typeface="Trebuchet MS"/>
              </a:rPr>
              <a:t> </a:t>
            </a:r>
            <a:r>
              <a:rPr sz="3200" spc="-10" dirty="0">
                <a:solidFill>
                  <a:srgbClr val="203458"/>
                </a:solidFill>
                <a:latin typeface="Trebuchet MS"/>
                <a:cs typeface="Trebuchet MS"/>
              </a:rPr>
              <a:t>demands</a:t>
            </a:r>
            <a:r>
              <a:rPr sz="3200" spc="-145" dirty="0">
                <a:solidFill>
                  <a:srgbClr val="203458"/>
                </a:solidFill>
                <a:latin typeface="Trebuchet MS"/>
                <a:cs typeface="Trebuchet MS"/>
              </a:rPr>
              <a:t> </a:t>
            </a:r>
            <a:r>
              <a:rPr sz="3200" spc="140" dirty="0">
                <a:solidFill>
                  <a:srgbClr val="203458"/>
                </a:solidFill>
                <a:latin typeface="Trebuchet MS"/>
                <a:cs typeface="Trebuchet MS"/>
              </a:rPr>
              <a:t>-</a:t>
            </a:r>
            <a:r>
              <a:rPr sz="3200" spc="-150" dirty="0">
                <a:solidFill>
                  <a:srgbClr val="203458"/>
                </a:solidFill>
                <a:latin typeface="Trebuchet MS"/>
                <a:cs typeface="Trebuchet MS"/>
              </a:rPr>
              <a:t> </a:t>
            </a:r>
            <a:r>
              <a:rPr sz="3200" spc="-90" dirty="0">
                <a:solidFill>
                  <a:srgbClr val="203458"/>
                </a:solidFill>
                <a:latin typeface="Trebuchet MS"/>
                <a:cs typeface="Trebuchet MS"/>
              </a:rPr>
              <a:t>but</a:t>
            </a:r>
            <a:r>
              <a:rPr sz="3200" spc="-145" dirty="0">
                <a:solidFill>
                  <a:srgbClr val="203458"/>
                </a:solidFill>
                <a:latin typeface="Trebuchet MS"/>
                <a:cs typeface="Trebuchet MS"/>
              </a:rPr>
              <a:t> </a:t>
            </a:r>
            <a:r>
              <a:rPr sz="3200" spc="-85" dirty="0">
                <a:solidFill>
                  <a:srgbClr val="203458"/>
                </a:solidFill>
                <a:latin typeface="Trebuchet MS"/>
                <a:cs typeface="Trebuchet MS"/>
              </a:rPr>
              <a:t>rights</a:t>
            </a:r>
            <a:r>
              <a:rPr sz="3200" spc="-150" dirty="0">
                <a:solidFill>
                  <a:srgbClr val="203458"/>
                </a:solidFill>
                <a:latin typeface="Trebuchet MS"/>
                <a:cs typeface="Trebuchet MS"/>
              </a:rPr>
              <a:t> </a:t>
            </a:r>
            <a:r>
              <a:rPr sz="3200" spc="-10" dirty="0">
                <a:solidFill>
                  <a:srgbClr val="203458"/>
                </a:solidFill>
                <a:latin typeface="Trebuchet MS"/>
                <a:cs typeface="Trebuchet MS"/>
              </a:rPr>
              <a:t>framework</a:t>
            </a:r>
            <a:endParaRPr sz="3200">
              <a:latin typeface="Trebuchet MS"/>
              <a:cs typeface="Trebuchet MS"/>
            </a:endParaRPr>
          </a:p>
          <a:p>
            <a:pPr marL="12700" marR="643890">
              <a:lnSpc>
                <a:spcPts val="5330"/>
              </a:lnSpc>
            </a:pPr>
            <a:r>
              <a:rPr sz="3200" dirty="0">
                <a:solidFill>
                  <a:srgbClr val="203458"/>
                </a:solidFill>
                <a:latin typeface="Trebuchet MS"/>
                <a:cs typeface="Trebuchet MS"/>
              </a:rPr>
              <a:t>designed</a:t>
            </a:r>
            <a:r>
              <a:rPr sz="3200" spc="-185" dirty="0">
                <a:solidFill>
                  <a:srgbClr val="203458"/>
                </a:solidFill>
                <a:latin typeface="Trebuchet MS"/>
                <a:cs typeface="Trebuchet MS"/>
              </a:rPr>
              <a:t> </a:t>
            </a:r>
            <a:r>
              <a:rPr sz="3200" spc="-30" dirty="0">
                <a:solidFill>
                  <a:srgbClr val="203458"/>
                </a:solidFill>
                <a:latin typeface="Trebuchet MS"/>
                <a:cs typeface="Trebuchet MS"/>
              </a:rPr>
              <a:t>to</a:t>
            </a:r>
            <a:r>
              <a:rPr sz="3200" spc="-135" dirty="0">
                <a:solidFill>
                  <a:srgbClr val="203458"/>
                </a:solidFill>
                <a:latin typeface="Trebuchet MS"/>
                <a:cs typeface="Trebuchet MS"/>
              </a:rPr>
              <a:t> </a:t>
            </a:r>
            <a:r>
              <a:rPr sz="3200" dirty="0">
                <a:solidFill>
                  <a:srgbClr val="203458"/>
                </a:solidFill>
                <a:latin typeface="Trebuchet MS"/>
                <a:cs typeface="Trebuchet MS"/>
              </a:rPr>
              <a:t>be</a:t>
            </a:r>
            <a:r>
              <a:rPr sz="3200" spc="-140" dirty="0">
                <a:solidFill>
                  <a:srgbClr val="203458"/>
                </a:solidFill>
                <a:latin typeface="Trebuchet MS"/>
                <a:cs typeface="Trebuchet MS"/>
              </a:rPr>
              <a:t> </a:t>
            </a:r>
            <a:r>
              <a:rPr sz="3200" spc="-145" dirty="0">
                <a:solidFill>
                  <a:srgbClr val="203458"/>
                </a:solidFill>
                <a:latin typeface="Trebuchet MS"/>
                <a:cs typeface="Trebuchet MS"/>
              </a:rPr>
              <a:t>flexibly</a:t>
            </a:r>
            <a:r>
              <a:rPr sz="3200" spc="-95" dirty="0">
                <a:solidFill>
                  <a:srgbClr val="203458"/>
                </a:solidFill>
                <a:latin typeface="Trebuchet MS"/>
                <a:cs typeface="Trebuchet MS"/>
              </a:rPr>
              <a:t> </a:t>
            </a:r>
            <a:r>
              <a:rPr sz="3200" spc="-10" dirty="0">
                <a:solidFill>
                  <a:srgbClr val="203458"/>
                </a:solidFill>
                <a:latin typeface="Trebuchet MS"/>
                <a:cs typeface="Trebuchet MS"/>
              </a:rPr>
              <a:t>applied</a:t>
            </a:r>
            <a:r>
              <a:rPr sz="3200" spc="-135" dirty="0">
                <a:solidFill>
                  <a:srgbClr val="203458"/>
                </a:solidFill>
                <a:latin typeface="Trebuchet MS"/>
                <a:cs typeface="Trebuchet MS"/>
              </a:rPr>
              <a:t> </a:t>
            </a:r>
            <a:r>
              <a:rPr sz="3200" spc="-30" dirty="0">
                <a:solidFill>
                  <a:srgbClr val="203458"/>
                </a:solidFill>
                <a:latin typeface="Trebuchet MS"/>
                <a:cs typeface="Trebuchet MS"/>
              </a:rPr>
              <a:t>to</a:t>
            </a:r>
            <a:r>
              <a:rPr sz="3200" spc="-140" dirty="0">
                <a:solidFill>
                  <a:srgbClr val="203458"/>
                </a:solidFill>
                <a:latin typeface="Trebuchet MS"/>
                <a:cs typeface="Trebuchet MS"/>
              </a:rPr>
              <a:t> </a:t>
            </a:r>
            <a:r>
              <a:rPr sz="3200" spc="-100" dirty="0">
                <a:solidFill>
                  <a:srgbClr val="203458"/>
                </a:solidFill>
                <a:latin typeface="Trebuchet MS"/>
                <a:cs typeface="Trebuchet MS"/>
              </a:rPr>
              <a:t>meet</a:t>
            </a:r>
            <a:r>
              <a:rPr sz="3200" spc="-135" dirty="0">
                <a:solidFill>
                  <a:srgbClr val="203458"/>
                </a:solidFill>
                <a:latin typeface="Trebuchet MS"/>
                <a:cs typeface="Trebuchet MS"/>
              </a:rPr>
              <a:t> </a:t>
            </a:r>
            <a:r>
              <a:rPr sz="3200" spc="-105" dirty="0">
                <a:solidFill>
                  <a:srgbClr val="203458"/>
                </a:solidFill>
                <a:latin typeface="Trebuchet MS"/>
                <a:cs typeface="Trebuchet MS"/>
              </a:rPr>
              <a:t>individual</a:t>
            </a:r>
            <a:r>
              <a:rPr sz="3200" spc="-135" dirty="0">
                <a:solidFill>
                  <a:srgbClr val="203458"/>
                </a:solidFill>
                <a:latin typeface="Trebuchet MS"/>
                <a:cs typeface="Trebuchet MS"/>
              </a:rPr>
              <a:t> </a:t>
            </a:r>
            <a:r>
              <a:rPr sz="3200" spc="-10" dirty="0">
                <a:solidFill>
                  <a:srgbClr val="203458"/>
                </a:solidFill>
                <a:latin typeface="Trebuchet MS"/>
                <a:cs typeface="Trebuchet MS"/>
              </a:rPr>
              <a:t>needs. </a:t>
            </a:r>
            <a:r>
              <a:rPr sz="3200" spc="114" dirty="0">
                <a:solidFill>
                  <a:srgbClr val="203458"/>
                </a:solidFill>
                <a:latin typeface="Trebuchet MS"/>
                <a:cs typeface="Trebuchet MS"/>
              </a:rPr>
              <a:t>UNCRC</a:t>
            </a:r>
            <a:r>
              <a:rPr sz="3200" spc="-105" dirty="0">
                <a:solidFill>
                  <a:srgbClr val="203458"/>
                </a:solidFill>
                <a:latin typeface="Trebuchet MS"/>
                <a:cs typeface="Trebuchet MS"/>
              </a:rPr>
              <a:t> </a:t>
            </a:r>
            <a:r>
              <a:rPr sz="3200" spc="-85" dirty="0">
                <a:solidFill>
                  <a:srgbClr val="203458"/>
                </a:solidFill>
                <a:latin typeface="Trebuchet MS"/>
                <a:cs typeface="Trebuchet MS"/>
              </a:rPr>
              <a:t>rights</a:t>
            </a:r>
            <a:r>
              <a:rPr sz="3200" spc="-100" dirty="0">
                <a:solidFill>
                  <a:srgbClr val="203458"/>
                </a:solidFill>
                <a:latin typeface="Trebuchet MS"/>
                <a:cs typeface="Trebuchet MS"/>
              </a:rPr>
              <a:t> </a:t>
            </a:r>
            <a:r>
              <a:rPr sz="3200" dirty="0">
                <a:solidFill>
                  <a:srgbClr val="203458"/>
                </a:solidFill>
                <a:latin typeface="Trebuchet MS"/>
                <a:cs typeface="Trebuchet MS"/>
              </a:rPr>
              <a:t>are</a:t>
            </a:r>
            <a:r>
              <a:rPr sz="3200" spc="-100" dirty="0">
                <a:solidFill>
                  <a:srgbClr val="203458"/>
                </a:solidFill>
                <a:latin typeface="Trebuchet MS"/>
                <a:cs typeface="Trebuchet MS"/>
              </a:rPr>
              <a:t> </a:t>
            </a:r>
            <a:r>
              <a:rPr sz="3200" spc="-120" dirty="0">
                <a:solidFill>
                  <a:srgbClr val="203458"/>
                </a:solidFill>
                <a:latin typeface="Trebuchet MS"/>
                <a:cs typeface="Trebuchet MS"/>
              </a:rPr>
              <a:t>indivisible</a:t>
            </a:r>
            <a:r>
              <a:rPr sz="3200" spc="-100" dirty="0">
                <a:solidFill>
                  <a:srgbClr val="203458"/>
                </a:solidFill>
                <a:latin typeface="Trebuchet MS"/>
                <a:cs typeface="Trebuchet MS"/>
              </a:rPr>
              <a:t> </a:t>
            </a:r>
            <a:r>
              <a:rPr sz="3200" dirty="0">
                <a:solidFill>
                  <a:srgbClr val="203458"/>
                </a:solidFill>
                <a:latin typeface="Trebuchet MS"/>
                <a:cs typeface="Trebuchet MS"/>
              </a:rPr>
              <a:t>and</a:t>
            </a:r>
            <a:r>
              <a:rPr sz="3200" spc="-105" dirty="0">
                <a:solidFill>
                  <a:srgbClr val="203458"/>
                </a:solidFill>
                <a:latin typeface="Trebuchet MS"/>
                <a:cs typeface="Trebuchet MS"/>
              </a:rPr>
              <a:t> </a:t>
            </a:r>
            <a:r>
              <a:rPr sz="3200" spc="-10" dirty="0">
                <a:solidFill>
                  <a:srgbClr val="203458"/>
                </a:solidFill>
                <a:latin typeface="Trebuchet MS"/>
                <a:cs typeface="Trebuchet MS"/>
              </a:rPr>
              <a:t>interdependent</a:t>
            </a:r>
            <a:endParaRPr sz="3200">
              <a:latin typeface="Trebuchet MS"/>
              <a:cs typeface="Trebuchet MS"/>
            </a:endParaRPr>
          </a:p>
        </p:txBody>
      </p:sp>
      <p:sp>
        <p:nvSpPr>
          <p:cNvPr id="12" name="object 12" descr="$PPTXTitle"/>
          <p:cNvSpPr txBox="1">
            <a:spLocks noGrp="1"/>
          </p:cNvSpPr>
          <p:nvPr>
            <p:ph type="title"/>
          </p:nvPr>
        </p:nvSpPr>
        <p:spPr>
          <a:xfrm>
            <a:off x="1016000" y="965263"/>
            <a:ext cx="15477490" cy="1016000"/>
          </a:xfrm>
          <a:prstGeom prst="rect">
            <a:avLst/>
          </a:prstGeom>
        </p:spPr>
        <p:txBody>
          <a:bodyPr vert="horz" wrap="square" lIns="0" tIns="12700" rIns="0" bIns="0" rtlCol="0">
            <a:spAutoFit/>
          </a:bodyPr>
          <a:lstStyle/>
          <a:p>
            <a:pPr marL="12700">
              <a:lnSpc>
                <a:spcPct val="100000"/>
              </a:lnSpc>
              <a:spcBef>
                <a:spcPts val="100"/>
              </a:spcBef>
            </a:pPr>
            <a:r>
              <a:rPr sz="6500" spc="-95" dirty="0">
                <a:solidFill>
                  <a:srgbClr val="E65385"/>
                </a:solidFill>
              </a:rPr>
              <a:t>UN</a:t>
            </a:r>
            <a:r>
              <a:rPr sz="6500" spc="-350" dirty="0">
                <a:solidFill>
                  <a:srgbClr val="E65385"/>
                </a:solidFill>
              </a:rPr>
              <a:t> </a:t>
            </a:r>
            <a:r>
              <a:rPr sz="6500" spc="95" dirty="0">
                <a:solidFill>
                  <a:srgbClr val="E65385"/>
                </a:solidFill>
              </a:rPr>
              <a:t>CONVENTION</a:t>
            </a:r>
            <a:r>
              <a:rPr sz="6500" spc="-345" dirty="0">
                <a:solidFill>
                  <a:srgbClr val="E65385"/>
                </a:solidFill>
              </a:rPr>
              <a:t> </a:t>
            </a:r>
            <a:r>
              <a:rPr sz="6500" spc="165" dirty="0">
                <a:solidFill>
                  <a:srgbClr val="E65385"/>
                </a:solidFill>
              </a:rPr>
              <a:t>ON</a:t>
            </a:r>
            <a:r>
              <a:rPr sz="6500" spc="-350" dirty="0">
                <a:solidFill>
                  <a:srgbClr val="E65385"/>
                </a:solidFill>
              </a:rPr>
              <a:t> </a:t>
            </a:r>
            <a:r>
              <a:rPr sz="6500" spc="55" dirty="0"/>
              <a:t>RIGHTS</a:t>
            </a:r>
            <a:r>
              <a:rPr sz="6500" spc="-345" dirty="0"/>
              <a:t> </a:t>
            </a:r>
            <a:r>
              <a:rPr sz="6500" dirty="0"/>
              <a:t>OF</a:t>
            </a:r>
            <a:r>
              <a:rPr sz="6500" spc="-345" dirty="0"/>
              <a:t> </a:t>
            </a:r>
            <a:r>
              <a:rPr sz="6500" spc="325" dirty="0"/>
              <a:t>A</a:t>
            </a:r>
            <a:r>
              <a:rPr sz="6500" spc="-350" dirty="0"/>
              <a:t> </a:t>
            </a:r>
            <a:r>
              <a:rPr sz="6500" spc="-20" dirty="0"/>
              <a:t>CHILD</a:t>
            </a:r>
            <a:endParaRPr sz="6500"/>
          </a:p>
        </p:txBody>
      </p:sp>
      <p:sp>
        <p:nvSpPr>
          <p:cNvPr id="13" name="object 13"/>
          <p:cNvSpPr/>
          <p:nvPr/>
        </p:nvSpPr>
        <p:spPr>
          <a:xfrm>
            <a:off x="1300055" y="7414870"/>
            <a:ext cx="4001135" cy="2057400"/>
          </a:xfrm>
          <a:custGeom>
            <a:avLst/>
            <a:gdLst/>
            <a:ahLst/>
            <a:cxnLst/>
            <a:rect l="l" t="t" r="r" b="b"/>
            <a:pathLst>
              <a:path w="4001135" h="2057400">
                <a:moveTo>
                  <a:pt x="3514772" y="2056778"/>
                </a:moveTo>
                <a:lnTo>
                  <a:pt x="485774" y="2056778"/>
                </a:lnTo>
                <a:lnTo>
                  <a:pt x="437762" y="2054401"/>
                </a:lnTo>
                <a:lnTo>
                  <a:pt x="390562" y="2047358"/>
                </a:lnTo>
                <a:lnTo>
                  <a:pt x="344494" y="2035781"/>
                </a:lnTo>
                <a:lnTo>
                  <a:pt x="299876" y="2019801"/>
                </a:lnTo>
                <a:lnTo>
                  <a:pt x="257028" y="1999551"/>
                </a:lnTo>
                <a:lnTo>
                  <a:pt x="216266" y="1975162"/>
                </a:lnTo>
                <a:lnTo>
                  <a:pt x="177911" y="1946768"/>
                </a:lnTo>
                <a:lnTo>
                  <a:pt x="142280" y="1914499"/>
                </a:lnTo>
                <a:lnTo>
                  <a:pt x="110010" y="1878867"/>
                </a:lnTo>
                <a:lnTo>
                  <a:pt x="81615" y="1840512"/>
                </a:lnTo>
                <a:lnTo>
                  <a:pt x="57227" y="1799750"/>
                </a:lnTo>
                <a:lnTo>
                  <a:pt x="36977" y="1756902"/>
                </a:lnTo>
                <a:lnTo>
                  <a:pt x="20997" y="1712284"/>
                </a:lnTo>
                <a:lnTo>
                  <a:pt x="9420" y="1666216"/>
                </a:lnTo>
                <a:lnTo>
                  <a:pt x="2377" y="1619016"/>
                </a:lnTo>
                <a:lnTo>
                  <a:pt x="0" y="1571003"/>
                </a:lnTo>
                <a:lnTo>
                  <a:pt x="0" y="485774"/>
                </a:lnTo>
                <a:lnTo>
                  <a:pt x="2377" y="437762"/>
                </a:lnTo>
                <a:lnTo>
                  <a:pt x="9420" y="390562"/>
                </a:lnTo>
                <a:lnTo>
                  <a:pt x="20997" y="344494"/>
                </a:lnTo>
                <a:lnTo>
                  <a:pt x="36977" y="299877"/>
                </a:lnTo>
                <a:lnTo>
                  <a:pt x="57227" y="257028"/>
                </a:lnTo>
                <a:lnTo>
                  <a:pt x="81615" y="216266"/>
                </a:lnTo>
                <a:lnTo>
                  <a:pt x="110010" y="177911"/>
                </a:lnTo>
                <a:lnTo>
                  <a:pt x="142280" y="142280"/>
                </a:lnTo>
                <a:lnTo>
                  <a:pt x="177911" y="110011"/>
                </a:lnTo>
                <a:lnTo>
                  <a:pt x="216266" y="81616"/>
                </a:lnTo>
                <a:lnTo>
                  <a:pt x="257028" y="57227"/>
                </a:lnTo>
                <a:lnTo>
                  <a:pt x="299876" y="36977"/>
                </a:lnTo>
                <a:lnTo>
                  <a:pt x="344494" y="20997"/>
                </a:lnTo>
                <a:lnTo>
                  <a:pt x="390562" y="9420"/>
                </a:lnTo>
                <a:lnTo>
                  <a:pt x="437762" y="2377"/>
                </a:lnTo>
                <a:lnTo>
                  <a:pt x="485774" y="0"/>
                </a:lnTo>
                <a:lnTo>
                  <a:pt x="3514772" y="0"/>
                </a:lnTo>
                <a:lnTo>
                  <a:pt x="3562785" y="2377"/>
                </a:lnTo>
                <a:lnTo>
                  <a:pt x="3609985" y="9420"/>
                </a:lnTo>
                <a:lnTo>
                  <a:pt x="3656053" y="20997"/>
                </a:lnTo>
                <a:lnTo>
                  <a:pt x="3700671" y="36977"/>
                </a:lnTo>
                <a:lnTo>
                  <a:pt x="3743519" y="57227"/>
                </a:lnTo>
                <a:lnTo>
                  <a:pt x="3784281" y="81616"/>
                </a:lnTo>
                <a:lnTo>
                  <a:pt x="3822636" y="110011"/>
                </a:lnTo>
                <a:lnTo>
                  <a:pt x="3858267" y="142280"/>
                </a:lnTo>
                <a:lnTo>
                  <a:pt x="3890537" y="177911"/>
                </a:lnTo>
                <a:lnTo>
                  <a:pt x="3918932" y="216266"/>
                </a:lnTo>
                <a:lnTo>
                  <a:pt x="3943320" y="257028"/>
                </a:lnTo>
                <a:lnTo>
                  <a:pt x="3963570" y="299877"/>
                </a:lnTo>
                <a:lnTo>
                  <a:pt x="3979550" y="344494"/>
                </a:lnTo>
                <a:lnTo>
                  <a:pt x="3991127" y="390562"/>
                </a:lnTo>
                <a:lnTo>
                  <a:pt x="3998171" y="437762"/>
                </a:lnTo>
                <a:lnTo>
                  <a:pt x="4000548" y="485774"/>
                </a:lnTo>
                <a:lnTo>
                  <a:pt x="4000548" y="1571003"/>
                </a:lnTo>
                <a:lnTo>
                  <a:pt x="3998171" y="1619016"/>
                </a:lnTo>
                <a:lnTo>
                  <a:pt x="3991127" y="1666216"/>
                </a:lnTo>
                <a:lnTo>
                  <a:pt x="3979550" y="1712284"/>
                </a:lnTo>
                <a:lnTo>
                  <a:pt x="3963570" y="1756902"/>
                </a:lnTo>
                <a:lnTo>
                  <a:pt x="3943320" y="1799750"/>
                </a:lnTo>
                <a:lnTo>
                  <a:pt x="3918932" y="1840512"/>
                </a:lnTo>
                <a:lnTo>
                  <a:pt x="3890537" y="1878867"/>
                </a:lnTo>
                <a:lnTo>
                  <a:pt x="3858267" y="1914499"/>
                </a:lnTo>
                <a:lnTo>
                  <a:pt x="3822636" y="1946768"/>
                </a:lnTo>
                <a:lnTo>
                  <a:pt x="3784281" y="1975162"/>
                </a:lnTo>
                <a:lnTo>
                  <a:pt x="3743519" y="1999551"/>
                </a:lnTo>
                <a:lnTo>
                  <a:pt x="3700671" y="2019801"/>
                </a:lnTo>
                <a:lnTo>
                  <a:pt x="3656053" y="2035781"/>
                </a:lnTo>
                <a:lnTo>
                  <a:pt x="3609985" y="2047358"/>
                </a:lnTo>
                <a:lnTo>
                  <a:pt x="3562785" y="2054401"/>
                </a:lnTo>
                <a:lnTo>
                  <a:pt x="3514772" y="2056778"/>
                </a:lnTo>
                <a:close/>
              </a:path>
            </a:pathLst>
          </a:custGeom>
          <a:solidFill>
            <a:srgbClr val="151760"/>
          </a:solidFill>
        </p:spPr>
        <p:txBody>
          <a:bodyPr wrap="square" lIns="0" tIns="0" rIns="0" bIns="0" rtlCol="0"/>
          <a:lstStyle/>
          <a:p>
            <a:endParaRPr/>
          </a:p>
        </p:txBody>
      </p:sp>
      <p:sp>
        <p:nvSpPr>
          <p:cNvPr id="14" name="object 14"/>
          <p:cNvSpPr txBox="1"/>
          <p:nvPr/>
        </p:nvSpPr>
        <p:spPr>
          <a:xfrm>
            <a:off x="1801455" y="7770502"/>
            <a:ext cx="2997835" cy="1278890"/>
          </a:xfrm>
          <a:prstGeom prst="rect">
            <a:avLst/>
          </a:prstGeom>
        </p:spPr>
        <p:txBody>
          <a:bodyPr vert="horz" wrap="square" lIns="0" tIns="12700" rIns="0" bIns="0" rtlCol="0">
            <a:spAutoFit/>
          </a:bodyPr>
          <a:lstStyle/>
          <a:p>
            <a:pPr algn="ctr">
              <a:lnSpc>
                <a:spcPct val="100000"/>
              </a:lnSpc>
              <a:spcBef>
                <a:spcPts val="100"/>
              </a:spcBef>
            </a:pPr>
            <a:r>
              <a:rPr sz="3100" spc="-120" dirty="0">
                <a:solidFill>
                  <a:srgbClr val="FFFFFF"/>
                </a:solidFill>
                <a:latin typeface="Trebuchet MS"/>
                <a:cs typeface="Trebuchet MS"/>
              </a:rPr>
              <a:t>Art</a:t>
            </a:r>
            <a:r>
              <a:rPr sz="3100" spc="-105" dirty="0">
                <a:solidFill>
                  <a:srgbClr val="FFFFFF"/>
                </a:solidFill>
                <a:latin typeface="Trebuchet MS"/>
                <a:cs typeface="Trebuchet MS"/>
              </a:rPr>
              <a:t> </a:t>
            </a:r>
            <a:r>
              <a:rPr sz="3100" spc="-175" dirty="0">
                <a:solidFill>
                  <a:srgbClr val="FFFFFF"/>
                </a:solidFill>
                <a:latin typeface="Trebuchet MS"/>
                <a:cs typeface="Trebuchet MS"/>
              </a:rPr>
              <a:t>3:</a:t>
            </a:r>
            <a:r>
              <a:rPr sz="3100" spc="-95" dirty="0">
                <a:solidFill>
                  <a:srgbClr val="FFFFFF"/>
                </a:solidFill>
                <a:latin typeface="Trebuchet MS"/>
                <a:cs typeface="Trebuchet MS"/>
              </a:rPr>
              <a:t> </a:t>
            </a:r>
            <a:r>
              <a:rPr sz="3100" spc="-90" dirty="0">
                <a:solidFill>
                  <a:srgbClr val="FFFFFF"/>
                </a:solidFill>
                <a:latin typeface="Trebuchet MS"/>
                <a:cs typeface="Trebuchet MS"/>
              </a:rPr>
              <a:t>Child’s</a:t>
            </a:r>
            <a:r>
              <a:rPr sz="3100" spc="-100" dirty="0">
                <a:solidFill>
                  <a:srgbClr val="FFFFFF"/>
                </a:solidFill>
                <a:latin typeface="Trebuchet MS"/>
                <a:cs typeface="Trebuchet MS"/>
              </a:rPr>
              <a:t> </a:t>
            </a:r>
            <a:r>
              <a:rPr sz="3100" spc="-20" dirty="0">
                <a:solidFill>
                  <a:srgbClr val="FFFFFF"/>
                </a:solidFill>
                <a:latin typeface="Trebuchet MS"/>
                <a:cs typeface="Trebuchet MS"/>
              </a:rPr>
              <a:t>Best</a:t>
            </a:r>
            <a:endParaRPr sz="3100">
              <a:latin typeface="Trebuchet MS"/>
              <a:cs typeface="Trebuchet MS"/>
            </a:endParaRPr>
          </a:p>
          <a:p>
            <a:pPr algn="ctr">
              <a:lnSpc>
                <a:spcPct val="100000"/>
              </a:lnSpc>
              <a:spcBef>
                <a:spcPts val="2430"/>
              </a:spcBef>
            </a:pPr>
            <a:r>
              <a:rPr sz="3100" spc="-10" dirty="0">
                <a:solidFill>
                  <a:srgbClr val="FFFFFF"/>
                </a:solidFill>
                <a:latin typeface="Trebuchet MS"/>
                <a:cs typeface="Trebuchet MS"/>
              </a:rPr>
              <a:t>interests</a:t>
            </a:r>
            <a:endParaRPr sz="3100">
              <a:latin typeface="Trebuchet MS"/>
              <a:cs typeface="Trebuchet MS"/>
            </a:endParaRPr>
          </a:p>
        </p:txBody>
      </p:sp>
      <p:sp>
        <p:nvSpPr>
          <p:cNvPr id="15" name="object 15"/>
          <p:cNvSpPr/>
          <p:nvPr/>
        </p:nvSpPr>
        <p:spPr>
          <a:xfrm>
            <a:off x="12639250" y="7414870"/>
            <a:ext cx="4478020" cy="1963420"/>
          </a:xfrm>
          <a:custGeom>
            <a:avLst/>
            <a:gdLst/>
            <a:ahLst/>
            <a:cxnLst/>
            <a:rect l="l" t="t" r="r" b="b"/>
            <a:pathLst>
              <a:path w="4478019" h="1963420">
                <a:moveTo>
                  <a:pt x="3992319" y="1962843"/>
                </a:moveTo>
                <a:lnTo>
                  <a:pt x="485775" y="1962843"/>
                </a:lnTo>
                <a:lnTo>
                  <a:pt x="437762" y="1960466"/>
                </a:lnTo>
                <a:lnTo>
                  <a:pt x="390562" y="1953423"/>
                </a:lnTo>
                <a:lnTo>
                  <a:pt x="344494" y="1941845"/>
                </a:lnTo>
                <a:lnTo>
                  <a:pt x="299876" y="1925866"/>
                </a:lnTo>
                <a:lnTo>
                  <a:pt x="257028" y="1905616"/>
                </a:lnTo>
                <a:lnTo>
                  <a:pt x="216266" y="1881227"/>
                </a:lnTo>
                <a:lnTo>
                  <a:pt x="177911" y="1852832"/>
                </a:lnTo>
                <a:lnTo>
                  <a:pt x="142279" y="1820563"/>
                </a:lnTo>
                <a:lnTo>
                  <a:pt x="110010" y="1784932"/>
                </a:lnTo>
                <a:lnTo>
                  <a:pt x="81615" y="1746576"/>
                </a:lnTo>
                <a:lnTo>
                  <a:pt x="57227" y="1705815"/>
                </a:lnTo>
                <a:lnTo>
                  <a:pt x="36977" y="1662966"/>
                </a:lnTo>
                <a:lnTo>
                  <a:pt x="20997" y="1618348"/>
                </a:lnTo>
                <a:lnTo>
                  <a:pt x="9420" y="1572281"/>
                </a:lnTo>
                <a:lnTo>
                  <a:pt x="2377" y="1525081"/>
                </a:lnTo>
                <a:lnTo>
                  <a:pt x="0" y="1477068"/>
                </a:lnTo>
                <a:lnTo>
                  <a:pt x="0" y="485775"/>
                </a:lnTo>
                <a:lnTo>
                  <a:pt x="2377" y="437762"/>
                </a:lnTo>
                <a:lnTo>
                  <a:pt x="9420" y="390562"/>
                </a:lnTo>
                <a:lnTo>
                  <a:pt x="20997" y="344494"/>
                </a:lnTo>
                <a:lnTo>
                  <a:pt x="36977" y="299877"/>
                </a:lnTo>
                <a:lnTo>
                  <a:pt x="57227" y="257028"/>
                </a:lnTo>
                <a:lnTo>
                  <a:pt x="81615" y="216266"/>
                </a:lnTo>
                <a:lnTo>
                  <a:pt x="110010" y="177911"/>
                </a:lnTo>
                <a:lnTo>
                  <a:pt x="142279" y="142280"/>
                </a:lnTo>
                <a:lnTo>
                  <a:pt x="177911" y="110011"/>
                </a:lnTo>
                <a:lnTo>
                  <a:pt x="216266" y="81616"/>
                </a:lnTo>
                <a:lnTo>
                  <a:pt x="257028" y="57227"/>
                </a:lnTo>
                <a:lnTo>
                  <a:pt x="299876" y="36977"/>
                </a:lnTo>
                <a:lnTo>
                  <a:pt x="344494" y="20997"/>
                </a:lnTo>
                <a:lnTo>
                  <a:pt x="390562" y="9420"/>
                </a:lnTo>
                <a:lnTo>
                  <a:pt x="437762" y="2377"/>
                </a:lnTo>
                <a:lnTo>
                  <a:pt x="485775" y="0"/>
                </a:lnTo>
                <a:lnTo>
                  <a:pt x="3992319" y="0"/>
                </a:lnTo>
                <a:lnTo>
                  <a:pt x="4040332" y="2377"/>
                </a:lnTo>
                <a:lnTo>
                  <a:pt x="4087531" y="9420"/>
                </a:lnTo>
                <a:lnTo>
                  <a:pt x="4133599" y="20997"/>
                </a:lnTo>
                <a:lnTo>
                  <a:pt x="4178217" y="36977"/>
                </a:lnTo>
                <a:lnTo>
                  <a:pt x="4221066" y="57227"/>
                </a:lnTo>
                <a:lnTo>
                  <a:pt x="4261827" y="81616"/>
                </a:lnTo>
                <a:lnTo>
                  <a:pt x="4300183" y="110011"/>
                </a:lnTo>
                <a:lnTo>
                  <a:pt x="4335814" y="142280"/>
                </a:lnTo>
                <a:lnTo>
                  <a:pt x="4368083" y="177911"/>
                </a:lnTo>
                <a:lnTo>
                  <a:pt x="4396478" y="216266"/>
                </a:lnTo>
                <a:lnTo>
                  <a:pt x="4420867" y="257028"/>
                </a:lnTo>
                <a:lnTo>
                  <a:pt x="4441117" y="299877"/>
                </a:lnTo>
                <a:lnTo>
                  <a:pt x="4457096" y="344494"/>
                </a:lnTo>
                <a:lnTo>
                  <a:pt x="4468674" y="390562"/>
                </a:lnTo>
                <a:lnTo>
                  <a:pt x="4475717" y="437762"/>
                </a:lnTo>
                <a:lnTo>
                  <a:pt x="4477736" y="478539"/>
                </a:lnTo>
                <a:lnTo>
                  <a:pt x="4477736" y="1484303"/>
                </a:lnTo>
                <a:lnTo>
                  <a:pt x="4475717" y="1525081"/>
                </a:lnTo>
                <a:lnTo>
                  <a:pt x="4468674" y="1572281"/>
                </a:lnTo>
                <a:lnTo>
                  <a:pt x="4457096" y="1618348"/>
                </a:lnTo>
                <a:lnTo>
                  <a:pt x="4441117" y="1662966"/>
                </a:lnTo>
                <a:lnTo>
                  <a:pt x="4420867" y="1705815"/>
                </a:lnTo>
                <a:lnTo>
                  <a:pt x="4396478" y="1746576"/>
                </a:lnTo>
                <a:lnTo>
                  <a:pt x="4368083" y="1784932"/>
                </a:lnTo>
                <a:lnTo>
                  <a:pt x="4335814" y="1820563"/>
                </a:lnTo>
                <a:lnTo>
                  <a:pt x="4300183" y="1852832"/>
                </a:lnTo>
                <a:lnTo>
                  <a:pt x="4261827" y="1881227"/>
                </a:lnTo>
                <a:lnTo>
                  <a:pt x="4221066" y="1905616"/>
                </a:lnTo>
                <a:lnTo>
                  <a:pt x="4178217" y="1925866"/>
                </a:lnTo>
                <a:lnTo>
                  <a:pt x="4133599" y="1941845"/>
                </a:lnTo>
                <a:lnTo>
                  <a:pt x="4087531" y="1953423"/>
                </a:lnTo>
                <a:lnTo>
                  <a:pt x="4040332" y="1960466"/>
                </a:lnTo>
                <a:lnTo>
                  <a:pt x="3992319" y="1962843"/>
                </a:lnTo>
                <a:close/>
              </a:path>
            </a:pathLst>
          </a:custGeom>
          <a:solidFill>
            <a:srgbClr val="151760"/>
          </a:solidFill>
        </p:spPr>
        <p:txBody>
          <a:bodyPr wrap="square" lIns="0" tIns="0" rIns="0" bIns="0" rtlCol="0"/>
          <a:lstStyle/>
          <a:p>
            <a:endParaRPr/>
          </a:p>
        </p:txBody>
      </p:sp>
      <p:sp>
        <p:nvSpPr>
          <p:cNvPr id="16" name="object 16"/>
          <p:cNvSpPr txBox="1"/>
          <p:nvPr/>
        </p:nvSpPr>
        <p:spPr>
          <a:xfrm>
            <a:off x="12804894" y="7722877"/>
            <a:ext cx="4146550" cy="1278890"/>
          </a:xfrm>
          <a:prstGeom prst="rect">
            <a:avLst/>
          </a:prstGeom>
        </p:spPr>
        <p:txBody>
          <a:bodyPr vert="horz" wrap="square" lIns="0" tIns="12700" rIns="0" bIns="0" rtlCol="0">
            <a:spAutoFit/>
          </a:bodyPr>
          <a:lstStyle/>
          <a:p>
            <a:pPr algn="ctr">
              <a:lnSpc>
                <a:spcPct val="100000"/>
              </a:lnSpc>
              <a:spcBef>
                <a:spcPts val="100"/>
              </a:spcBef>
            </a:pPr>
            <a:r>
              <a:rPr sz="3100" spc="-120" dirty="0">
                <a:solidFill>
                  <a:srgbClr val="FFFFFF"/>
                </a:solidFill>
                <a:latin typeface="Trebuchet MS"/>
                <a:cs typeface="Trebuchet MS"/>
              </a:rPr>
              <a:t>Art</a:t>
            </a:r>
            <a:r>
              <a:rPr sz="3100" spc="-114" dirty="0">
                <a:solidFill>
                  <a:srgbClr val="FFFFFF"/>
                </a:solidFill>
                <a:latin typeface="Trebuchet MS"/>
                <a:cs typeface="Trebuchet MS"/>
              </a:rPr>
              <a:t> </a:t>
            </a:r>
            <a:r>
              <a:rPr sz="3100" spc="-365" dirty="0">
                <a:solidFill>
                  <a:srgbClr val="FFFFFF"/>
                </a:solidFill>
                <a:latin typeface="Trebuchet MS"/>
                <a:cs typeface="Trebuchet MS"/>
              </a:rPr>
              <a:t>13:</a:t>
            </a:r>
            <a:r>
              <a:rPr sz="3100" spc="-95" dirty="0">
                <a:solidFill>
                  <a:srgbClr val="FFFFFF"/>
                </a:solidFill>
                <a:latin typeface="Trebuchet MS"/>
                <a:cs typeface="Trebuchet MS"/>
              </a:rPr>
              <a:t> </a:t>
            </a:r>
            <a:r>
              <a:rPr sz="3100" spc="-75" dirty="0">
                <a:solidFill>
                  <a:srgbClr val="FFFFFF"/>
                </a:solidFill>
                <a:latin typeface="Trebuchet MS"/>
                <a:cs typeface="Trebuchet MS"/>
              </a:rPr>
              <a:t>Right</a:t>
            </a:r>
            <a:r>
              <a:rPr sz="3100" spc="-160" dirty="0">
                <a:solidFill>
                  <a:srgbClr val="FFFFFF"/>
                </a:solidFill>
                <a:latin typeface="Trebuchet MS"/>
                <a:cs typeface="Trebuchet MS"/>
              </a:rPr>
              <a:t> </a:t>
            </a:r>
            <a:r>
              <a:rPr sz="3100" spc="-45" dirty="0">
                <a:solidFill>
                  <a:srgbClr val="FFFFFF"/>
                </a:solidFill>
                <a:latin typeface="Trebuchet MS"/>
                <a:cs typeface="Trebuchet MS"/>
              </a:rPr>
              <a:t>to</a:t>
            </a:r>
            <a:r>
              <a:rPr sz="3100" spc="-190" dirty="0">
                <a:solidFill>
                  <a:srgbClr val="FFFFFF"/>
                </a:solidFill>
                <a:latin typeface="Trebuchet MS"/>
                <a:cs typeface="Trebuchet MS"/>
              </a:rPr>
              <a:t> </a:t>
            </a:r>
            <a:r>
              <a:rPr sz="3100" spc="-25" dirty="0">
                <a:solidFill>
                  <a:srgbClr val="FFFFFF"/>
                </a:solidFill>
                <a:latin typeface="Trebuchet MS"/>
                <a:cs typeface="Trebuchet MS"/>
              </a:rPr>
              <a:t>have</a:t>
            </a:r>
            <a:r>
              <a:rPr sz="3100" spc="-155" dirty="0">
                <a:solidFill>
                  <a:srgbClr val="FFFFFF"/>
                </a:solidFill>
                <a:latin typeface="Trebuchet MS"/>
                <a:cs typeface="Trebuchet MS"/>
              </a:rPr>
              <a:t> </a:t>
            </a:r>
            <a:r>
              <a:rPr sz="3100" spc="-25" dirty="0">
                <a:solidFill>
                  <a:srgbClr val="FFFFFF"/>
                </a:solidFill>
                <a:latin typeface="Trebuchet MS"/>
                <a:cs typeface="Trebuchet MS"/>
              </a:rPr>
              <a:t>and</a:t>
            </a:r>
            <a:endParaRPr sz="3100">
              <a:latin typeface="Trebuchet MS"/>
              <a:cs typeface="Trebuchet MS"/>
            </a:endParaRPr>
          </a:p>
          <a:p>
            <a:pPr marR="98425" algn="ctr">
              <a:lnSpc>
                <a:spcPct val="100000"/>
              </a:lnSpc>
              <a:spcBef>
                <a:spcPts val="2430"/>
              </a:spcBef>
            </a:pPr>
            <a:r>
              <a:rPr sz="3100" spc="-30" dirty="0">
                <a:solidFill>
                  <a:srgbClr val="FFFFFF"/>
                </a:solidFill>
                <a:latin typeface="Trebuchet MS"/>
                <a:cs typeface="Trebuchet MS"/>
              </a:rPr>
              <a:t>share</a:t>
            </a:r>
            <a:r>
              <a:rPr sz="3100" spc="-204" dirty="0">
                <a:solidFill>
                  <a:srgbClr val="FFFFFF"/>
                </a:solidFill>
                <a:latin typeface="Trebuchet MS"/>
                <a:cs typeface="Trebuchet MS"/>
              </a:rPr>
              <a:t> </a:t>
            </a:r>
            <a:r>
              <a:rPr sz="3100" spc="-20" dirty="0">
                <a:solidFill>
                  <a:srgbClr val="FFFFFF"/>
                </a:solidFill>
                <a:latin typeface="Trebuchet MS"/>
                <a:cs typeface="Trebuchet MS"/>
              </a:rPr>
              <a:t>information</a:t>
            </a:r>
            <a:endParaRPr sz="3100">
              <a:latin typeface="Trebuchet MS"/>
              <a:cs typeface="Trebuchet MS"/>
            </a:endParaRPr>
          </a:p>
        </p:txBody>
      </p:sp>
      <p:sp>
        <p:nvSpPr>
          <p:cNvPr id="17" name="object 17"/>
          <p:cNvSpPr/>
          <p:nvPr/>
        </p:nvSpPr>
        <p:spPr>
          <a:xfrm>
            <a:off x="5537027" y="7348152"/>
            <a:ext cx="6612255" cy="2057400"/>
          </a:xfrm>
          <a:custGeom>
            <a:avLst/>
            <a:gdLst/>
            <a:ahLst/>
            <a:cxnLst/>
            <a:rect l="l" t="t" r="r" b="b"/>
            <a:pathLst>
              <a:path w="6612255" h="2057400">
                <a:moveTo>
                  <a:pt x="6126186" y="2056862"/>
                </a:moveTo>
                <a:lnTo>
                  <a:pt x="485774" y="2056862"/>
                </a:lnTo>
                <a:lnTo>
                  <a:pt x="437762" y="2054485"/>
                </a:lnTo>
                <a:lnTo>
                  <a:pt x="390562" y="2047442"/>
                </a:lnTo>
                <a:lnTo>
                  <a:pt x="344494" y="2035865"/>
                </a:lnTo>
                <a:lnTo>
                  <a:pt x="299876" y="2019885"/>
                </a:lnTo>
                <a:lnTo>
                  <a:pt x="257028" y="1999635"/>
                </a:lnTo>
                <a:lnTo>
                  <a:pt x="216266" y="1975247"/>
                </a:lnTo>
                <a:lnTo>
                  <a:pt x="177911" y="1946852"/>
                </a:lnTo>
                <a:lnTo>
                  <a:pt x="142280" y="1914583"/>
                </a:lnTo>
                <a:lnTo>
                  <a:pt x="110010" y="1878952"/>
                </a:lnTo>
                <a:lnTo>
                  <a:pt x="81615" y="1840596"/>
                </a:lnTo>
                <a:lnTo>
                  <a:pt x="57227" y="1799835"/>
                </a:lnTo>
                <a:lnTo>
                  <a:pt x="36977" y="1756986"/>
                </a:lnTo>
                <a:lnTo>
                  <a:pt x="20997" y="1712368"/>
                </a:lnTo>
                <a:lnTo>
                  <a:pt x="9420" y="1666300"/>
                </a:lnTo>
                <a:lnTo>
                  <a:pt x="2377" y="1619100"/>
                </a:lnTo>
                <a:lnTo>
                  <a:pt x="0" y="1571087"/>
                </a:lnTo>
                <a:lnTo>
                  <a:pt x="0" y="485774"/>
                </a:lnTo>
                <a:lnTo>
                  <a:pt x="2377" y="437762"/>
                </a:lnTo>
                <a:lnTo>
                  <a:pt x="9420" y="390562"/>
                </a:lnTo>
                <a:lnTo>
                  <a:pt x="20997" y="344494"/>
                </a:lnTo>
                <a:lnTo>
                  <a:pt x="36977" y="299877"/>
                </a:lnTo>
                <a:lnTo>
                  <a:pt x="57227" y="257028"/>
                </a:lnTo>
                <a:lnTo>
                  <a:pt x="81615" y="216266"/>
                </a:lnTo>
                <a:lnTo>
                  <a:pt x="110010" y="177911"/>
                </a:lnTo>
                <a:lnTo>
                  <a:pt x="142280" y="142280"/>
                </a:lnTo>
                <a:lnTo>
                  <a:pt x="177911" y="110011"/>
                </a:lnTo>
                <a:lnTo>
                  <a:pt x="216266" y="81616"/>
                </a:lnTo>
                <a:lnTo>
                  <a:pt x="257028" y="57227"/>
                </a:lnTo>
                <a:lnTo>
                  <a:pt x="299876" y="36977"/>
                </a:lnTo>
                <a:lnTo>
                  <a:pt x="344494" y="20997"/>
                </a:lnTo>
                <a:lnTo>
                  <a:pt x="390562" y="9420"/>
                </a:lnTo>
                <a:lnTo>
                  <a:pt x="437762" y="2377"/>
                </a:lnTo>
                <a:lnTo>
                  <a:pt x="485774" y="0"/>
                </a:lnTo>
                <a:lnTo>
                  <a:pt x="6126186" y="0"/>
                </a:lnTo>
                <a:lnTo>
                  <a:pt x="6174199" y="2377"/>
                </a:lnTo>
                <a:lnTo>
                  <a:pt x="6221399" y="9420"/>
                </a:lnTo>
                <a:lnTo>
                  <a:pt x="6267467" y="20997"/>
                </a:lnTo>
                <a:lnTo>
                  <a:pt x="6312084" y="36977"/>
                </a:lnTo>
                <a:lnTo>
                  <a:pt x="6354933" y="57227"/>
                </a:lnTo>
                <a:lnTo>
                  <a:pt x="6395695" y="81616"/>
                </a:lnTo>
                <a:lnTo>
                  <a:pt x="6434050" y="110011"/>
                </a:lnTo>
                <a:lnTo>
                  <a:pt x="6469681" y="142280"/>
                </a:lnTo>
                <a:lnTo>
                  <a:pt x="6501950" y="177911"/>
                </a:lnTo>
                <a:lnTo>
                  <a:pt x="6530345" y="216266"/>
                </a:lnTo>
                <a:lnTo>
                  <a:pt x="6554734" y="257028"/>
                </a:lnTo>
                <a:lnTo>
                  <a:pt x="6574984" y="299877"/>
                </a:lnTo>
                <a:lnTo>
                  <a:pt x="6590964" y="344494"/>
                </a:lnTo>
                <a:lnTo>
                  <a:pt x="6602542" y="390562"/>
                </a:lnTo>
                <a:lnTo>
                  <a:pt x="6609585" y="437762"/>
                </a:lnTo>
                <a:lnTo>
                  <a:pt x="6611962" y="485774"/>
                </a:lnTo>
                <a:lnTo>
                  <a:pt x="6611962" y="1571087"/>
                </a:lnTo>
                <a:lnTo>
                  <a:pt x="6609585" y="1619100"/>
                </a:lnTo>
                <a:lnTo>
                  <a:pt x="6602542" y="1666300"/>
                </a:lnTo>
                <a:lnTo>
                  <a:pt x="6590964" y="1712368"/>
                </a:lnTo>
                <a:lnTo>
                  <a:pt x="6574984" y="1756986"/>
                </a:lnTo>
                <a:lnTo>
                  <a:pt x="6554734" y="1799835"/>
                </a:lnTo>
                <a:lnTo>
                  <a:pt x="6530345" y="1840596"/>
                </a:lnTo>
                <a:lnTo>
                  <a:pt x="6501950" y="1878952"/>
                </a:lnTo>
                <a:lnTo>
                  <a:pt x="6469681" y="1914583"/>
                </a:lnTo>
                <a:lnTo>
                  <a:pt x="6434050" y="1946852"/>
                </a:lnTo>
                <a:lnTo>
                  <a:pt x="6395695" y="1975247"/>
                </a:lnTo>
                <a:lnTo>
                  <a:pt x="6354933" y="1999635"/>
                </a:lnTo>
                <a:lnTo>
                  <a:pt x="6312084" y="2019885"/>
                </a:lnTo>
                <a:lnTo>
                  <a:pt x="6267467" y="2035865"/>
                </a:lnTo>
                <a:lnTo>
                  <a:pt x="6221399" y="2047442"/>
                </a:lnTo>
                <a:lnTo>
                  <a:pt x="6174199" y="2054485"/>
                </a:lnTo>
                <a:lnTo>
                  <a:pt x="6126186" y="2056862"/>
                </a:lnTo>
                <a:close/>
              </a:path>
            </a:pathLst>
          </a:custGeom>
          <a:solidFill>
            <a:srgbClr val="151760"/>
          </a:solidFill>
        </p:spPr>
        <p:txBody>
          <a:bodyPr wrap="square" lIns="0" tIns="0" rIns="0" bIns="0" rtlCol="0"/>
          <a:lstStyle/>
          <a:p>
            <a:endParaRPr/>
          </a:p>
        </p:txBody>
      </p:sp>
      <p:sp>
        <p:nvSpPr>
          <p:cNvPr id="18" name="object 18"/>
          <p:cNvSpPr txBox="1"/>
          <p:nvPr/>
        </p:nvSpPr>
        <p:spPr>
          <a:xfrm>
            <a:off x="5603403" y="7703783"/>
            <a:ext cx="6479540" cy="1278890"/>
          </a:xfrm>
          <a:prstGeom prst="rect">
            <a:avLst/>
          </a:prstGeom>
        </p:spPr>
        <p:txBody>
          <a:bodyPr vert="horz" wrap="square" lIns="0" tIns="12700" rIns="0" bIns="0" rtlCol="0">
            <a:spAutoFit/>
          </a:bodyPr>
          <a:lstStyle/>
          <a:p>
            <a:pPr marL="142875">
              <a:lnSpc>
                <a:spcPct val="100000"/>
              </a:lnSpc>
              <a:spcBef>
                <a:spcPts val="100"/>
              </a:spcBef>
            </a:pPr>
            <a:r>
              <a:rPr sz="3100" spc="-120" dirty="0">
                <a:solidFill>
                  <a:srgbClr val="FFFFFF"/>
                </a:solidFill>
                <a:latin typeface="Trebuchet MS"/>
                <a:cs typeface="Trebuchet MS"/>
              </a:rPr>
              <a:t>Art</a:t>
            </a:r>
            <a:r>
              <a:rPr sz="3100" spc="-114" dirty="0">
                <a:solidFill>
                  <a:srgbClr val="FFFFFF"/>
                </a:solidFill>
                <a:latin typeface="Trebuchet MS"/>
                <a:cs typeface="Trebuchet MS"/>
              </a:rPr>
              <a:t> </a:t>
            </a:r>
            <a:r>
              <a:rPr sz="3100" spc="-265" dirty="0">
                <a:solidFill>
                  <a:srgbClr val="FFFFFF"/>
                </a:solidFill>
                <a:latin typeface="Trebuchet MS"/>
                <a:cs typeface="Trebuchet MS"/>
              </a:rPr>
              <a:t>12:</a:t>
            </a:r>
            <a:r>
              <a:rPr sz="3100" spc="-95" dirty="0">
                <a:solidFill>
                  <a:srgbClr val="FFFFFF"/>
                </a:solidFill>
                <a:latin typeface="Trebuchet MS"/>
                <a:cs typeface="Trebuchet MS"/>
              </a:rPr>
              <a:t> </a:t>
            </a:r>
            <a:r>
              <a:rPr sz="3100" spc="-75" dirty="0">
                <a:solidFill>
                  <a:srgbClr val="FFFFFF"/>
                </a:solidFill>
                <a:latin typeface="Trebuchet MS"/>
                <a:cs typeface="Trebuchet MS"/>
              </a:rPr>
              <a:t>Right</a:t>
            </a:r>
            <a:r>
              <a:rPr sz="3100" spc="-160" dirty="0">
                <a:solidFill>
                  <a:srgbClr val="FFFFFF"/>
                </a:solidFill>
                <a:latin typeface="Trebuchet MS"/>
                <a:cs typeface="Trebuchet MS"/>
              </a:rPr>
              <a:t> </a:t>
            </a:r>
            <a:r>
              <a:rPr sz="3100" spc="-45" dirty="0">
                <a:solidFill>
                  <a:srgbClr val="FFFFFF"/>
                </a:solidFill>
                <a:latin typeface="Trebuchet MS"/>
                <a:cs typeface="Trebuchet MS"/>
              </a:rPr>
              <a:t>to</a:t>
            </a:r>
            <a:r>
              <a:rPr sz="3100" spc="-150" dirty="0">
                <a:solidFill>
                  <a:srgbClr val="FFFFFF"/>
                </a:solidFill>
                <a:latin typeface="Trebuchet MS"/>
                <a:cs typeface="Trebuchet MS"/>
              </a:rPr>
              <a:t> </a:t>
            </a:r>
            <a:r>
              <a:rPr sz="3100" spc="-45" dirty="0">
                <a:solidFill>
                  <a:srgbClr val="FFFFFF"/>
                </a:solidFill>
                <a:latin typeface="Trebuchet MS"/>
                <a:cs typeface="Trebuchet MS"/>
              </a:rPr>
              <a:t>express</a:t>
            </a:r>
            <a:r>
              <a:rPr sz="3100" spc="-130" dirty="0">
                <a:solidFill>
                  <a:srgbClr val="FFFFFF"/>
                </a:solidFill>
                <a:latin typeface="Trebuchet MS"/>
                <a:cs typeface="Trebuchet MS"/>
              </a:rPr>
              <a:t> </a:t>
            </a:r>
            <a:r>
              <a:rPr sz="3100" spc="-85" dirty="0">
                <a:solidFill>
                  <a:srgbClr val="FFFFFF"/>
                </a:solidFill>
                <a:latin typeface="Trebuchet MS"/>
                <a:cs typeface="Trebuchet MS"/>
              </a:rPr>
              <a:t>views</a:t>
            </a:r>
            <a:r>
              <a:rPr sz="3100" spc="-130" dirty="0">
                <a:solidFill>
                  <a:srgbClr val="FFFFFF"/>
                </a:solidFill>
                <a:latin typeface="Trebuchet MS"/>
                <a:cs typeface="Trebuchet MS"/>
              </a:rPr>
              <a:t> </a:t>
            </a:r>
            <a:r>
              <a:rPr sz="3100" dirty="0">
                <a:solidFill>
                  <a:srgbClr val="FFFFFF"/>
                </a:solidFill>
                <a:latin typeface="Trebuchet MS"/>
                <a:cs typeface="Trebuchet MS"/>
              </a:rPr>
              <a:t>and</a:t>
            </a:r>
            <a:r>
              <a:rPr sz="3100" spc="-130" dirty="0">
                <a:solidFill>
                  <a:srgbClr val="FFFFFF"/>
                </a:solidFill>
                <a:latin typeface="Trebuchet MS"/>
                <a:cs typeface="Trebuchet MS"/>
              </a:rPr>
              <a:t> </a:t>
            </a:r>
            <a:r>
              <a:rPr sz="3100" spc="-25" dirty="0">
                <a:solidFill>
                  <a:srgbClr val="FFFFFF"/>
                </a:solidFill>
                <a:latin typeface="Trebuchet MS"/>
                <a:cs typeface="Trebuchet MS"/>
              </a:rPr>
              <a:t>be</a:t>
            </a:r>
            <a:endParaRPr sz="3100">
              <a:latin typeface="Trebuchet MS"/>
              <a:cs typeface="Trebuchet MS"/>
            </a:endParaRPr>
          </a:p>
          <a:p>
            <a:pPr marL="12700">
              <a:lnSpc>
                <a:spcPct val="100000"/>
              </a:lnSpc>
              <a:spcBef>
                <a:spcPts val="2430"/>
              </a:spcBef>
            </a:pPr>
            <a:r>
              <a:rPr sz="3100" spc="-65" dirty="0">
                <a:solidFill>
                  <a:srgbClr val="FFFFFF"/>
                </a:solidFill>
                <a:latin typeface="Trebuchet MS"/>
                <a:cs typeface="Trebuchet MS"/>
              </a:rPr>
              <a:t>consulted</a:t>
            </a:r>
            <a:r>
              <a:rPr sz="3100" spc="-160" dirty="0">
                <a:solidFill>
                  <a:srgbClr val="FFFFFF"/>
                </a:solidFill>
                <a:latin typeface="Trebuchet MS"/>
                <a:cs typeface="Trebuchet MS"/>
              </a:rPr>
              <a:t> </a:t>
            </a:r>
            <a:r>
              <a:rPr sz="3100" dirty="0">
                <a:solidFill>
                  <a:srgbClr val="FFFFFF"/>
                </a:solidFill>
                <a:latin typeface="Trebuchet MS"/>
                <a:cs typeface="Trebuchet MS"/>
              </a:rPr>
              <a:t>on</a:t>
            </a:r>
            <a:r>
              <a:rPr sz="3100" spc="-160" dirty="0">
                <a:solidFill>
                  <a:srgbClr val="FFFFFF"/>
                </a:solidFill>
                <a:latin typeface="Trebuchet MS"/>
                <a:cs typeface="Trebuchet MS"/>
              </a:rPr>
              <a:t> </a:t>
            </a:r>
            <a:r>
              <a:rPr sz="3100" spc="-35" dirty="0">
                <a:solidFill>
                  <a:srgbClr val="FFFFFF"/>
                </a:solidFill>
                <a:latin typeface="Trebuchet MS"/>
                <a:cs typeface="Trebuchet MS"/>
              </a:rPr>
              <a:t>decisions</a:t>
            </a:r>
            <a:r>
              <a:rPr sz="3100" spc="-155" dirty="0">
                <a:solidFill>
                  <a:srgbClr val="FFFFFF"/>
                </a:solidFill>
                <a:latin typeface="Trebuchet MS"/>
                <a:cs typeface="Trebuchet MS"/>
              </a:rPr>
              <a:t> </a:t>
            </a:r>
            <a:r>
              <a:rPr sz="3100" spc="-25" dirty="0">
                <a:solidFill>
                  <a:srgbClr val="FFFFFF"/>
                </a:solidFill>
                <a:latin typeface="Trebuchet MS"/>
                <a:cs typeface="Trebuchet MS"/>
              </a:rPr>
              <a:t>affecting</a:t>
            </a:r>
            <a:r>
              <a:rPr sz="3100" spc="-160" dirty="0">
                <a:solidFill>
                  <a:srgbClr val="FFFFFF"/>
                </a:solidFill>
                <a:latin typeface="Trebuchet MS"/>
                <a:cs typeface="Trebuchet MS"/>
              </a:rPr>
              <a:t> </a:t>
            </a:r>
            <a:r>
              <a:rPr sz="3100" spc="-50" dirty="0">
                <a:solidFill>
                  <a:srgbClr val="FFFFFF"/>
                </a:solidFill>
                <a:latin typeface="Trebuchet MS"/>
                <a:cs typeface="Trebuchet MS"/>
              </a:rPr>
              <a:t>them</a:t>
            </a:r>
            <a:endParaRPr sz="3100">
              <a:latin typeface="Trebuchet MS"/>
              <a:cs typeface="Trebuchet MS"/>
            </a:endParaRPr>
          </a:p>
        </p:txBody>
      </p:sp>
      <p:grpSp>
        <p:nvGrpSpPr>
          <p:cNvPr id="19" name="object 19"/>
          <p:cNvGrpSpPr/>
          <p:nvPr/>
        </p:nvGrpSpPr>
        <p:grpSpPr>
          <a:xfrm>
            <a:off x="0" y="0"/>
            <a:ext cx="18288000" cy="10287000"/>
            <a:chOff x="0" y="0"/>
            <a:chExt cx="18288000" cy="10287000"/>
          </a:xfrm>
        </p:grpSpPr>
        <p:sp>
          <p:nvSpPr>
            <p:cNvPr id="20" name="object 2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1" name="object 2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246426" y="2314339"/>
            <a:ext cx="5276849" cy="2762250"/>
          </a:xfrm>
          <a:prstGeom prst="rect">
            <a:avLst/>
          </a:prstGeom>
        </p:spPr>
      </p:pic>
      <p:pic>
        <p:nvPicPr>
          <p:cNvPr id="3" name="object 3"/>
          <p:cNvPicPr/>
          <p:nvPr/>
        </p:nvPicPr>
        <p:blipFill>
          <a:blip r:embed="rId3" cstate="print"/>
          <a:stretch>
            <a:fillRect/>
          </a:stretch>
        </p:blipFill>
        <p:spPr>
          <a:xfrm>
            <a:off x="12246426" y="5430065"/>
            <a:ext cx="5276849" cy="2762249"/>
          </a:xfrm>
          <a:prstGeom prst="rect">
            <a:avLst/>
          </a:prstGeom>
        </p:spPr>
      </p:pic>
      <p:pic>
        <p:nvPicPr>
          <p:cNvPr id="4" name="object 4"/>
          <p:cNvPicPr/>
          <p:nvPr/>
        </p:nvPicPr>
        <p:blipFill>
          <a:blip r:embed="rId4" cstate="print"/>
          <a:stretch>
            <a:fillRect/>
          </a:stretch>
        </p:blipFill>
        <p:spPr>
          <a:xfrm>
            <a:off x="1400174" y="2507799"/>
            <a:ext cx="133350" cy="133349"/>
          </a:xfrm>
          <a:prstGeom prst="rect">
            <a:avLst/>
          </a:prstGeom>
        </p:spPr>
      </p:pic>
      <p:pic>
        <p:nvPicPr>
          <p:cNvPr id="5" name="object 5"/>
          <p:cNvPicPr/>
          <p:nvPr/>
        </p:nvPicPr>
        <p:blipFill>
          <a:blip r:embed="rId5" cstate="print"/>
          <a:stretch>
            <a:fillRect/>
          </a:stretch>
        </p:blipFill>
        <p:spPr>
          <a:xfrm>
            <a:off x="1400174" y="3860349"/>
            <a:ext cx="133350" cy="133349"/>
          </a:xfrm>
          <a:prstGeom prst="rect">
            <a:avLst/>
          </a:prstGeom>
        </p:spPr>
      </p:pic>
      <p:pic>
        <p:nvPicPr>
          <p:cNvPr id="6" name="object 6"/>
          <p:cNvPicPr/>
          <p:nvPr/>
        </p:nvPicPr>
        <p:blipFill>
          <a:blip r:embed="rId5" cstate="print"/>
          <a:stretch>
            <a:fillRect/>
          </a:stretch>
        </p:blipFill>
        <p:spPr>
          <a:xfrm>
            <a:off x="1400174" y="5212899"/>
            <a:ext cx="133350" cy="133349"/>
          </a:xfrm>
          <a:prstGeom prst="rect">
            <a:avLst/>
          </a:prstGeom>
        </p:spPr>
      </p:pic>
      <p:pic>
        <p:nvPicPr>
          <p:cNvPr id="7" name="object 7"/>
          <p:cNvPicPr/>
          <p:nvPr/>
        </p:nvPicPr>
        <p:blipFill>
          <a:blip r:embed="rId5" cstate="print"/>
          <a:stretch>
            <a:fillRect/>
          </a:stretch>
        </p:blipFill>
        <p:spPr>
          <a:xfrm>
            <a:off x="1400174" y="7241723"/>
            <a:ext cx="133350" cy="133349"/>
          </a:xfrm>
          <a:prstGeom prst="rect">
            <a:avLst/>
          </a:prstGeom>
        </p:spPr>
      </p:pic>
      <p:pic>
        <p:nvPicPr>
          <p:cNvPr id="8" name="object 8"/>
          <p:cNvPicPr/>
          <p:nvPr/>
        </p:nvPicPr>
        <p:blipFill>
          <a:blip r:embed="rId6" cstate="print"/>
          <a:stretch>
            <a:fillRect/>
          </a:stretch>
        </p:blipFill>
        <p:spPr>
          <a:xfrm>
            <a:off x="1400174" y="8594273"/>
            <a:ext cx="133350" cy="133349"/>
          </a:xfrm>
          <a:prstGeom prst="rect">
            <a:avLst/>
          </a:prstGeom>
        </p:spPr>
      </p:pic>
      <p:sp>
        <p:nvSpPr>
          <p:cNvPr id="9" name="object 9"/>
          <p:cNvSpPr txBox="1"/>
          <p:nvPr/>
        </p:nvSpPr>
        <p:spPr>
          <a:xfrm>
            <a:off x="1713259" y="2091353"/>
            <a:ext cx="9994265" cy="7464425"/>
          </a:xfrm>
          <a:prstGeom prst="rect">
            <a:avLst/>
          </a:prstGeom>
        </p:spPr>
        <p:txBody>
          <a:bodyPr vert="horz" wrap="square" lIns="0" tIns="11430" rIns="0" bIns="0" rtlCol="0">
            <a:spAutoFit/>
          </a:bodyPr>
          <a:lstStyle/>
          <a:p>
            <a:pPr marL="12700" marR="848994">
              <a:lnSpc>
                <a:spcPct val="138700"/>
              </a:lnSpc>
              <a:spcBef>
                <a:spcPts val="90"/>
              </a:spcBef>
            </a:pPr>
            <a:r>
              <a:rPr sz="3200" spc="-195" dirty="0">
                <a:solidFill>
                  <a:srgbClr val="203458"/>
                </a:solidFill>
                <a:latin typeface="Trebuchet MS"/>
                <a:cs typeface="Trebuchet MS"/>
              </a:rPr>
              <a:t>UK</a:t>
            </a:r>
            <a:r>
              <a:rPr sz="3200" spc="-95" dirty="0">
                <a:solidFill>
                  <a:srgbClr val="203458"/>
                </a:solidFill>
                <a:latin typeface="Trebuchet MS"/>
                <a:cs typeface="Trebuchet MS"/>
              </a:rPr>
              <a:t> </a:t>
            </a:r>
            <a:r>
              <a:rPr sz="3200" spc="-50" dirty="0">
                <a:solidFill>
                  <a:srgbClr val="203458"/>
                </a:solidFill>
                <a:latin typeface="Trebuchet MS"/>
                <a:cs typeface="Trebuchet MS"/>
              </a:rPr>
              <a:t>is</a:t>
            </a:r>
            <a:r>
              <a:rPr sz="3200" spc="-120" dirty="0">
                <a:solidFill>
                  <a:srgbClr val="203458"/>
                </a:solidFill>
                <a:latin typeface="Trebuchet MS"/>
                <a:cs typeface="Trebuchet MS"/>
              </a:rPr>
              <a:t> </a:t>
            </a:r>
            <a:r>
              <a:rPr sz="3200" spc="150" dirty="0">
                <a:solidFill>
                  <a:srgbClr val="203458"/>
                </a:solidFill>
                <a:latin typeface="Trebuchet MS"/>
                <a:cs typeface="Trebuchet MS"/>
              </a:rPr>
              <a:t>a</a:t>
            </a:r>
            <a:r>
              <a:rPr sz="3200" spc="-105" dirty="0">
                <a:solidFill>
                  <a:srgbClr val="203458"/>
                </a:solidFill>
                <a:latin typeface="Trebuchet MS"/>
                <a:cs typeface="Trebuchet MS"/>
              </a:rPr>
              <a:t> </a:t>
            </a:r>
            <a:r>
              <a:rPr sz="3200" spc="-160" dirty="0">
                <a:solidFill>
                  <a:srgbClr val="203458"/>
                </a:solidFill>
                <a:latin typeface="Trebuchet MS"/>
                <a:cs typeface="Trebuchet MS"/>
              </a:rPr>
              <a:t>multicultural</a:t>
            </a:r>
            <a:r>
              <a:rPr sz="3200" spc="-95" dirty="0">
                <a:solidFill>
                  <a:srgbClr val="203458"/>
                </a:solidFill>
                <a:latin typeface="Trebuchet MS"/>
                <a:cs typeface="Trebuchet MS"/>
              </a:rPr>
              <a:t> </a:t>
            </a:r>
            <a:r>
              <a:rPr sz="3200" spc="-120" dirty="0">
                <a:solidFill>
                  <a:srgbClr val="203458"/>
                </a:solidFill>
                <a:latin typeface="Trebuchet MS"/>
                <a:cs typeface="Trebuchet MS"/>
              </a:rPr>
              <a:t>society,</a:t>
            </a:r>
            <a:r>
              <a:rPr sz="3200" spc="-100" dirty="0">
                <a:solidFill>
                  <a:srgbClr val="203458"/>
                </a:solidFill>
                <a:latin typeface="Trebuchet MS"/>
                <a:cs typeface="Trebuchet MS"/>
              </a:rPr>
              <a:t> </a:t>
            </a:r>
            <a:r>
              <a:rPr sz="3200" spc="-120" dirty="0">
                <a:solidFill>
                  <a:srgbClr val="203458"/>
                </a:solidFill>
                <a:latin typeface="Trebuchet MS"/>
                <a:cs typeface="Trebuchet MS"/>
              </a:rPr>
              <a:t>lived</a:t>
            </a:r>
            <a:r>
              <a:rPr sz="3200" spc="-105" dirty="0">
                <a:solidFill>
                  <a:srgbClr val="203458"/>
                </a:solidFill>
                <a:latin typeface="Trebuchet MS"/>
                <a:cs typeface="Trebuchet MS"/>
              </a:rPr>
              <a:t> </a:t>
            </a:r>
            <a:r>
              <a:rPr sz="3200" spc="-10" dirty="0">
                <a:solidFill>
                  <a:srgbClr val="203458"/>
                </a:solidFill>
                <a:latin typeface="Trebuchet MS"/>
                <a:cs typeface="Trebuchet MS"/>
              </a:rPr>
              <a:t>social</a:t>
            </a:r>
            <a:r>
              <a:rPr sz="3200" spc="-100" dirty="0">
                <a:solidFill>
                  <a:srgbClr val="203458"/>
                </a:solidFill>
                <a:latin typeface="Trebuchet MS"/>
                <a:cs typeface="Trebuchet MS"/>
              </a:rPr>
              <a:t> </a:t>
            </a:r>
            <a:r>
              <a:rPr sz="3200" dirty="0">
                <a:solidFill>
                  <a:srgbClr val="203458"/>
                </a:solidFill>
                <a:latin typeface="Trebuchet MS"/>
                <a:cs typeface="Trebuchet MS"/>
              </a:rPr>
              <a:t>and</a:t>
            </a:r>
            <a:r>
              <a:rPr sz="3200" spc="-105" dirty="0">
                <a:solidFill>
                  <a:srgbClr val="203458"/>
                </a:solidFill>
                <a:latin typeface="Trebuchet MS"/>
                <a:cs typeface="Trebuchet MS"/>
              </a:rPr>
              <a:t> </a:t>
            </a:r>
            <a:r>
              <a:rPr sz="3200" spc="-60" dirty="0">
                <a:solidFill>
                  <a:srgbClr val="203458"/>
                </a:solidFill>
                <a:latin typeface="Trebuchet MS"/>
                <a:cs typeface="Trebuchet MS"/>
              </a:rPr>
              <a:t>cultural </a:t>
            </a:r>
            <a:r>
              <a:rPr sz="3200" spc="-55" dirty="0">
                <a:solidFill>
                  <a:srgbClr val="203458"/>
                </a:solidFill>
                <a:latin typeface="Trebuchet MS"/>
                <a:cs typeface="Trebuchet MS"/>
              </a:rPr>
              <a:t>experiences</a:t>
            </a:r>
            <a:r>
              <a:rPr sz="3200" spc="-110" dirty="0">
                <a:solidFill>
                  <a:srgbClr val="203458"/>
                </a:solidFill>
                <a:latin typeface="Trebuchet MS"/>
                <a:cs typeface="Trebuchet MS"/>
              </a:rPr>
              <a:t> </a:t>
            </a:r>
            <a:r>
              <a:rPr sz="3200" spc="-95" dirty="0">
                <a:solidFill>
                  <a:srgbClr val="203458"/>
                </a:solidFill>
                <a:latin typeface="Trebuchet MS"/>
                <a:cs typeface="Trebuchet MS"/>
              </a:rPr>
              <a:t>influence</a:t>
            </a:r>
            <a:r>
              <a:rPr sz="3200" spc="-105" dirty="0">
                <a:solidFill>
                  <a:srgbClr val="203458"/>
                </a:solidFill>
                <a:latin typeface="Trebuchet MS"/>
                <a:cs typeface="Trebuchet MS"/>
              </a:rPr>
              <a:t> </a:t>
            </a:r>
            <a:r>
              <a:rPr sz="3200" spc="-135" dirty="0">
                <a:solidFill>
                  <a:srgbClr val="203458"/>
                </a:solidFill>
                <a:latin typeface="Trebuchet MS"/>
                <a:cs typeface="Trebuchet MS"/>
              </a:rPr>
              <a:t>family</a:t>
            </a:r>
            <a:r>
              <a:rPr sz="3200" spc="-105" dirty="0">
                <a:solidFill>
                  <a:srgbClr val="203458"/>
                </a:solidFill>
                <a:latin typeface="Trebuchet MS"/>
                <a:cs typeface="Trebuchet MS"/>
              </a:rPr>
              <a:t> </a:t>
            </a:r>
            <a:r>
              <a:rPr sz="3200" spc="-10" dirty="0">
                <a:solidFill>
                  <a:srgbClr val="203458"/>
                </a:solidFill>
                <a:latin typeface="Trebuchet MS"/>
                <a:cs typeface="Trebuchet MS"/>
              </a:rPr>
              <a:t>practices</a:t>
            </a:r>
            <a:endParaRPr sz="3200">
              <a:latin typeface="Trebuchet MS"/>
              <a:cs typeface="Trebuchet MS"/>
            </a:endParaRPr>
          </a:p>
          <a:p>
            <a:pPr marL="12700" marR="5080">
              <a:lnSpc>
                <a:spcPts val="5320"/>
              </a:lnSpc>
              <a:spcBef>
                <a:spcPts val="430"/>
              </a:spcBef>
            </a:pPr>
            <a:r>
              <a:rPr sz="3200" spc="-35" dirty="0">
                <a:solidFill>
                  <a:srgbClr val="203458"/>
                </a:solidFill>
                <a:latin typeface="Trebuchet MS"/>
                <a:cs typeface="Trebuchet MS"/>
              </a:rPr>
              <a:t>E&amp;W</a:t>
            </a:r>
            <a:r>
              <a:rPr sz="3200" spc="-160" dirty="0">
                <a:solidFill>
                  <a:srgbClr val="203458"/>
                </a:solidFill>
                <a:latin typeface="Trebuchet MS"/>
                <a:cs typeface="Trebuchet MS"/>
              </a:rPr>
              <a:t> </a:t>
            </a:r>
            <a:r>
              <a:rPr sz="3200" spc="-20" dirty="0">
                <a:solidFill>
                  <a:srgbClr val="203458"/>
                </a:solidFill>
                <a:latin typeface="Trebuchet MS"/>
                <a:cs typeface="Trebuchet MS"/>
              </a:rPr>
              <a:t>law</a:t>
            </a:r>
            <a:r>
              <a:rPr sz="3200" spc="-135" dirty="0">
                <a:solidFill>
                  <a:srgbClr val="203458"/>
                </a:solidFill>
                <a:latin typeface="Trebuchet MS"/>
                <a:cs typeface="Trebuchet MS"/>
              </a:rPr>
              <a:t> </a:t>
            </a:r>
            <a:r>
              <a:rPr sz="3200" spc="-120" dirty="0">
                <a:solidFill>
                  <a:srgbClr val="203458"/>
                </a:solidFill>
                <a:latin typeface="Trebuchet MS"/>
                <a:cs typeface="Trebuchet MS"/>
              </a:rPr>
              <a:t>typically </a:t>
            </a:r>
            <a:r>
              <a:rPr sz="3200" dirty="0">
                <a:solidFill>
                  <a:srgbClr val="203458"/>
                </a:solidFill>
                <a:latin typeface="Trebuchet MS"/>
                <a:cs typeface="Trebuchet MS"/>
              </a:rPr>
              <a:t>shaped</a:t>
            </a:r>
            <a:r>
              <a:rPr sz="3200" spc="-140" dirty="0">
                <a:solidFill>
                  <a:srgbClr val="203458"/>
                </a:solidFill>
                <a:latin typeface="Trebuchet MS"/>
                <a:cs typeface="Trebuchet MS"/>
              </a:rPr>
              <a:t> </a:t>
            </a:r>
            <a:r>
              <a:rPr sz="3200" spc="-30" dirty="0">
                <a:solidFill>
                  <a:srgbClr val="203458"/>
                </a:solidFill>
                <a:latin typeface="Trebuchet MS"/>
                <a:cs typeface="Trebuchet MS"/>
              </a:rPr>
              <a:t>around</a:t>
            </a:r>
            <a:r>
              <a:rPr sz="3200" spc="-135" dirty="0">
                <a:solidFill>
                  <a:srgbClr val="203458"/>
                </a:solidFill>
                <a:latin typeface="Trebuchet MS"/>
                <a:cs typeface="Trebuchet MS"/>
              </a:rPr>
              <a:t> </a:t>
            </a:r>
            <a:r>
              <a:rPr sz="3200" spc="-105" dirty="0">
                <a:solidFill>
                  <a:srgbClr val="203458"/>
                </a:solidFill>
                <a:latin typeface="Trebuchet MS"/>
                <a:cs typeface="Trebuchet MS"/>
              </a:rPr>
              <a:t>historic</a:t>
            </a:r>
            <a:r>
              <a:rPr sz="3200" spc="-135" dirty="0">
                <a:solidFill>
                  <a:srgbClr val="203458"/>
                </a:solidFill>
                <a:latin typeface="Trebuchet MS"/>
                <a:cs typeface="Trebuchet MS"/>
              </a:rPr>
              <a:t> </a:t>
            </a:r>
            <a:r>
              <a:rPr sz="3200" spc="-10" dirty="0">
                <a:solidFill>
                  <a:srgbClr val="203458"/>
                </a:solidFill>
                <a:latin typeface="Trebuchet MS"/>
                <a:cs typeface="Trebuchet MS"/>
              </a:rPr>
              <a:t>cultures </a:t>
            </a:r>
            <a:r>
              <a:rPr sz="3200" spc="-25" dirty="0">
                <a:solidFill>
                  <a:srgbClr val="203458"/>
                </a:solidFill>
                <a:latin typeface="Trebuchet MS"/>
                <a:cs typeface="Trebuchet MS"/>
              </a:rPr>
              <a:t>operating</a:t>
            </a:r>
            <a:r>
              <a:rPr sz="3200" spc="-220" dirty="0">
                <a:solidFill>
                  <a:srgbClr val="203458"/>
                </a:solidFill>
                <a:latin typeface="Trebuchet MS"/>
                <a:cs typeface="Trebuchet MS"/>
              </a:rPr>
              <a:t> </a:t>
            </a:r>
            <a:r>
              <a:rPr sz="3200" spc="-155" dirty="0">
                <a:solidFill>
                  <a:srgbClr val="203458"/>
                </a:solidFill>
                <a:latin typeface="Trebuchet MS"/>
                <a:cs typeface="Trebuchet MS"/>
              </a:rPr>
              <a:t>in</a:t>
            </a:r>
            <a:r>
              <a:rPr sz="3200" spc="-95" dirty="0">
                <a:solidFill>
                  <a:srgbClr val="203458"/>
                </a:solidFill>
                <a:latin typeface="Trebuchet MS"/>
                <a:cs typeface="Trebuchet MS"/>
              </a:rPr>
              <a:t> </a:t>
            </a:r>
            <a:r>
              <a:rPr sz="3200" spc="-35" dirty="0">
                <a:solidFill>
                  <a:srgbClr val="203458"/>
                </a:solidFill>
                <a:latin typeface="Trebuchet MS"/>
                <a:cs typeface="Trebuchet MS"/>
              </a:rPr>
              <a:t>E&amp;W</a:t>
            </a:r>
            <a:r>
              <a:rPr sz="3200" spc="-150" dirty="0">
                <a:solidFill>
                  <a:srgbClr val="203458"/>
                </a:solidFill>
                <a:latin typeface="Trebuchet MS"/>
                <a:cs typeface="Trebuchet MS"/>
              </a:rPr>
              <a:t> </a:t>
            </a:r>
            <a:r>
              <a:rPr sz="3200" spc="140" dirty="0">
                <a:solidFill>
                  <a:srgbClr val="203458"/>
                </a:solidFill>
                <a:latin typeface="Trebuchet MS"/>
                <a:cs typeface="Trebuchet MS"/>
              </a:rPr>
              <a:t>-</a:t>
            </a:r>
            <a:r>
              <a:rPr sz="3200" spc="-145" dirty="0">
                <a:solidFill>
                  <a:srgbClr val="203458"/>
                </a:solidFill>
                <a:latin typeface="Trebuchet MS"/>
                <a:cs typeface="Trebuchet MS"/>
              </a:rPr>
              <a:t> </a:t>
            </a:r>
            <a:r>
              <a:rPr sz="3200" spc="-120" dirty="0">
                <a:solidFill>
                  <a:srgbClr val="203458"/>
                </a:solidFill>
                <a:latin typeface="Trebuchet MS"/>
                <a:cs typeface="Trebuchet MS"/>
              </a:rPr>
              <a:t>heavily </a:t>
            </a:r>
            <a:r>
              <a:rPr sz="3200" spc="-75" dirty="0">
                <a:solidFill>
                  <a:srgbClr val="203458"/>
                </a:solidFill>
                <a:latin typeface="Trebuchet MS"/>
                <a:cs typeface="Trebuchet MS"/>
              </a:rPr>
              <a:t>influenced</a:t>
            </a:r>
            <a:r>
              <a:rPr sz="3200" spc="-145" dirty="0">
                <a:solidFill>
                  <a:srgbClr val="203458"/>
                </a:solidFill>
                <a:latin typeface="Trebuchet MS"/>
                <a:cs typeface="Trebuchet MS"/>
              </a:rPr>
              <a:t> </a:t>
            </a:r>
            <a:r>
              <a:rPr sz="3200" spc="-30" dirty="0">
                <a:solidFill>
                  <a:srgbClr val="203458"/>
                </a:solidFill>
                <a:latin typeface="Trebuchet MS"/>
                <a:cs typeface="Trebuchet MS"/>
              </a:rPr>
              <a:t>by</a:t>
            </a:r>
            <a:r>
              <a:rPr sz="3200" spc="-145" dirty="0">
                <a:solidFill>
                  <a:srgbClr val="203458"/>
                </a:solidFill>
                <a:latin typeface="Trebuchet MS"/>
                <a:cs typeface="Trebuchet MS"/>
              </a:rPr>
              <a:t> </a:t>
            </a:r>
            <a:r>
              <a:rPr sz="3200" spc="-10" dirty="0">
                <a:solidFill>
                  <a:srgbClr val="203458"/>
                </a:solidFill>
                <a:latin typeface="Trebuchet MS"/>
                <a:cs typeface="Trebuchet MS"/>
              </a:rPr>
              <a:t>Christianity </a:t>
            </a:r>
            <a:r>
              <a:rPr sz="3200" dirty="0">
                <a:solidFill>
                  <a:srgbClr val="203458"/>
                </a:solidFill>
                <a:latin typeface="Trebuchet MS"/>
                <a:cs typeface="Trebuchet MS"/>
              </a:rPr>
              <a:t>Some</a:t>
            </a:r>
            <a:r>
              <a:rPr sz="3200" spc="-85" dirty="0">
                <a:solidFill>
                  <a:srgbClr val="203458"/>
                </a:solidFill>
                <a:latin typeface="Trebuchet MS"/>
                <a:cs typeface="Trebuchet MS"/>
              </a:rPr>
              <a:t> </a:t>
            </a:r>
            <a:r>
              <a:rPr sz="3200" dirty="0">
                <a:solidFill>
                  <a:srgbClr val="203458"/>
                </a:solidFill>
                <a:latin typeface="Trebuchet MS"/>
                <a:cs typeface="Trebuchet MS"/>
              </a:rPr>
              <a:t>areas</a:t>
            </a:r>
            <a:r>
              <a:rPr sz="3200" spc="-85" dirty="0">
                <a:solidFill>
                  <a:srgbClr val="203458"/>
                </a:solidFill>
                <a:latin typeface="Trebuchet MS"/>
                <a:cs typeface="Trebuchet MS"/>
              </a:rPr>
              <a:t> where </a:t>
            </a:r>
            <a:r>
              <a:rPr sz="3200" spc="-120" dirty="0">
                <a:solidFill>
                  <a:srgbClr val="203458"/>
                </a:solidFill>
                <a:latin typeface="Trebuchet MS"/>
                <a:cs typeface="Trebuchet MS"/>
              </a:rPr>
              <a:t>tried</a:t>
            </a:r>
            <a:r>
              <a:rPr sz="3200" spc="-85" dirty="0">
                <a:solidFill>
                  <a:srgbClr val="203458"/>
                </a:solidFill>
                <a:latin typeface="Trebuchet MS"/>
                <a:cs typeface="Trebuchet MS"/>
              </a:rPr>
              <a:t> </a:t>
            </a:r>
            <a:r>
              <a:rPr sz="3200" spc="-30" dirty="0">
                <a:solidFill>
                  <a:srgbClr val="203458"/>
                </a:solidFill>
                <a:latin typeface="Trebuchet MS"/>
                <a:cs typeface="Trebuchet MS"/>
              </a:rPr>
              <a:t>to</a:t>
            </a:r>
            <a:r>
              <a:rPr sz="3200" spc="-85" dirty="0">
                <a:solidFill>
                  <a:srgbClr val="203458"/>
                </a:solidFill>
                <a:latin typeface="Trebuchet MS"/>
                <a:cs typeface="Trebuchet MS"/>
              </a:rPr>
              <a:t> </a:t>
            </a:r>
            <a:r>
              <a:rPr sz="3200" dirty="0">
                <a:solidFill>
                  <a:srgbClr val="203458"/>
                </a:solidFill>
                <a:latin typeface="Trebuchet MS"/>
                <a:cs typeface="Trebuchet MS"/>
              </a:rPr>
              <a:t>accomodate</a:t>
            </a:r>
            <a:r>
              <a:rPr sz="3200" spc="-85" dirty="0">
                <a:solidFill>
                  <a:srgbClr val="203458"/>
                </a:solidFill>
                <a:latin typeface="Trebuchet MS"/>
                <a:cs typeface="Trebuchet MS"/>
              </a:rPr>
              <a:t> </a:t>
            </a:r>
            <a:r>
              <a:rPr sz="3200" spc="-105" dirty="0">
                <a:solidFill>
                  <a:srgbClr val="203458"/>
                </a:solidFill>
                <a:latin typeface="Trebuchet MS"/>
                <a:cs typeface="Trebuchet MS"/>
              </a:rPr>
              <a:t>other</a:t>
            </a:r>
            <a:r>
              <a:rPr sz="3200" spc="-85" dirty="0">
                <a:solidFill>
                  <a:srgbClr val="203458"/>
                </a:solidFill>
                <a:latin typeface="Trebuchet MS"/>
                <a:cs typeface="Trebuchet MS"/>
              </a:rPr>
              <a:t> </a:t>
            </a:r>
            <a:r>
              <a:rPr sz="3200" spc="-10" dirty="0">
                <a:solidFill>
                  <a:srgbClr val="203458"/>
                </a:solidFill>
                <a:latin typeface="Trebuchet MS"/>
                <a:cs typeface="Trebuchet MS"/>
              </a:rPr>
              <a:t>cultures, </a:t>
            </a:r>
            <a:r>
              <a:rPr sz="3200" spc="-90" dirty="0">
                <a:solidFill>
                  <a:srgbClr val="203458"/>
                </a:solidFill>
                <a:latin typeface="Trebuchet MS"/>
                <a:cs typeface="Trebuchet MS"/>
              </a:rPr>
              <a:t>but</a:t>
            </a:r>
            <a:r>
              <a:rPr sz="3200" spc="-145" dirty="0">
                <a:solidFill>
                  <a:srgbClr val="203458"/>
                </a:solidFill>
                <a:latin typeface="Trebuchet MS"/>
                <a:cs typeface="Trebuchet MS"/>
              </a:rPr>
              <a:t> </a:t>
            </a:r>
            <a:r>
              <a:rPr sz="3200" spc="-90" dirty="0">
                <a:solidFill>
                  <a:srgbClr val="203458"/>
                </a:solidFill>
                <a:latin typeface="Trebuchet MS"/>
                <a:cs typeface="Trebuchet MS"/>
              </a:rPr>
              <a:t>others</a:t>
            </a:r>
            <a:r>
              <a:rPr sz="3200" spc="-140" dirty="0">
                <a:solidFill>
                  <a:srgbClr val="203458"/>
                </a:solidFill>
                <a:latin typeface="Trebuchet MS"/>
                <a:cs typeface="Trebuchet MS"/>
              </a:rPr>
              <a:t> </a:t>
            </a:r>
            <a:r>
              <a:rPr sz="3200" spc="-85" dirty="0">
                <a:solidFill>
                  <a:srgbClr val="203458"/>
                </a:solidFill>
                <a:latin typeface="Trebuchet MS"/>
                <a:cs typeface="Trebuchet MS"/>
              </a:rPr>
              <a:t>where</a:t>
            </a:r>
            <a:r>
              <a:rPr sz="3200" spc="-140" dirty="0">
                <a:solidFill>
                  <a:srgbClr val="203458"/>
                </a:solidFill>
                <a:latin typeface="Trebuchet MS"/>
                <a:cs typeface="Trebuchet MS"/>
              </a:rPr>
              <a:t> </a:t>
            </a:r>
            <a:r>
              <a:rPr sz="3200" spc="-35" dirty="0">
                <a:solidFill>
                  <a:srgbClr val="203458"/>
                </a:solidFill>
                <a:latin typeface="Trebuchet MS"/>
                <a:cs typeface="Trebuchet MS"/>
              </a:rPr>
              <a:t>E&amp;W</a:t>
            </a:r>
            <a:r>
              <a:rPr sz="3200" spc="-145" dirty="0">
                <a:solidFill>
                  <a:srgbClr val="203458"/>
                </a:solidFill>
                <a:latin typeface="Trebuchet MS"/>
                <a:cs typeface="Trebuchet MS"/>
              </a:rPr>
              <a:t> </a:t>
            </a:r>
            <a:r>
              <a:rPr sz="3200" dirty="0">
                <a:solidFill>
                  <a:srgbClr val="203458"/>
                </a:solidFill>
                <a:latin typeface="Trebuchet MS"/>
                <a:cs typeface="Trebuchet MS"/>
              </a:rPr>
              <a:t>does</a:t>
            </a:r>
            <a:r>
              <a:rPr sz="3200" spc="-140" dirty="0">
                <a:solidFill>
                  <a:srgbClr val="203458"/>
                </a:solidFill>
                <a:latin typeface="Trebuchet MS"/>
                <a:cs typeface="Trebuchet MS"/>
              </a:rPr>
              <a:t> </a:t>
            </a:r>
            <a:r>
              <a:rPr sz="3200" spc="-85" dirty="0">
                <a:solidFill>
                  <a:srgbClr val="203458"/>
                </a:solidFill>
                <a:latin typeface="Trebuchet MS"/>
                <a:cs typeface="Trebuchet MS"/>
              </a:rPr>
              <a:t>not</a:t>
            </a:r>
            <a:r>
              <a:rPr sz="3200" spc="-140" dirty="0">
                <a:solidFill>
                  <a:srgbClr val="203458"/>
                </a:solidFill>
                <a:latin typeface="Trebuchet MS"/>
                <a:cs typeface="Trebuchet MS"/>
              </a:rPr>
              <a:t> </a:t>
            </a:r>
            <a:r>
              <a:rPr sz="3200" spc="-60" dirty="0">
                <a:solidFill>
                  <a:srgbClr val="203458"/>
                </a:solidFill>
                <a:latin typeface="Trebuchet MS"/>
                <a:cs typeface="Trebuchet MS"/>
              </a:rPr>
              <a:t>recognise,</a:t>
            </a:r>
            <a:r>
              <a:rPr sz="3200" spc="-145" dirty="0">
                <a:solidFill>
                  <a:srgbClr val="203458"/>
                </a:solidFill>
                <a:latin typeface="Trebuchet MS"/>
                <a:cs typeface="Trebuchet MS"/>
              </a:rPr>
              <a:t> </a:t>
            </a:r>
            <a:r>
              <a:rPr sz="3200" spc="-60" dirty="0">
                <a:solidFill>
                  <a:srgbClr val="203458"/>
                </a:solidFill>
                <a:latin typeface="Trebuchet MS"/>
                <a:cs typeface="Trebuchet MS"/>
              </a:rPr>
              <a:t>or</a:t>
            </a:r>
            <a:r>
              <a:rPr sz="3200" spc="-140" dirty="0">
                <a:solidFill>
                  <a:srgbClr val="203458"/>
                </a:solidFill>
                <a:latin typeface="Trebuchet MS"/>
                <a:cs typeface="Trebuchet MS"/>
              </a:rPr>
              <a:t> </a:t>
            </a:r>
            <a:r>
              <a:rPr sz="3200" spc="-20" dirty="0">
                <a:solidFill>
                  <a:srgbClr val="203458"/>
                </a:solidFill>
                <a:latin typeface="Trebuchet MS"/>
                <a:cs typeface="Trebuchet MS"/>
              </a:rPr>
              <a:t>approve</a:t>
            </a:r>
            <a:r>
              <a:rPr sz="3200" spc="-140" dirty="0">
                <a:solidFill>
                  <a:srgbClr val="203458"/>
                </a:solidFill>
                <a:latin typeface="Trebuchet MS"/>
                <a:cs typeface="Trebuchet MS"/>
              </a:rPr>
              <a:t> </a:t>
            </a:r>
            <a:r>
              <a:rPr sz="3200" spc="-25" dirty="0">
                <a:solidFill>
                  <a:srgbClr val="203458"/>
                </a:solidFill>
                <a:latin typeface="Trebuchet MS"/>
                <a:cs typeface="Trebuchet MS"/>
              </a:rPr>
              <a:t>of </a:t>
            </a:r>
            <a:r>
              <a:rPr sz="3200" spc="-75" dirty="0">
                <a:solidFill>
                  <a:srgbClr val="203458"/>
                </a:solidFill>
                <a:latin typeface="Trebuchet MS"/>
                <a:cs typeface="Trebuchet MS"/>
              </a:rPr>
              <a:t>certain</a:t>
            </a:r>
            <a:r>
              <a:rPr sz="3200" spc="-160" dirty="0">
                <a:solidFill>
                  <a:srgbClr val="203458"/>
                </a:solidFill>
                <a:latin typeface="Trebuchet MS"/>
                <a:cs typeface="Trebuchet MS"/>
              </a:rPr>
              <a:t> </a:t>
            </a:r>
            <a:r>
              <a:rPr sz="3200" spc="-80" dirty="0">
                <a:solidFill>
                  <a:srgbClr val="203458"/>
                </a:solidFill>
                <a:latin typeface="Trebuchet MS"/>
                <a:cs typeface="Trebuchet MS"/>
              </a:rPr>
              <a:t>practices,</a:t>
            </a:r>
            <a:r>
              <a:rPr sz="3200" spc="-145" dirty="0">
                <a:solidFill>
                  <a:srgbClr val="203458"/>
                </a:solidFill>
                <a:latin typeface="Trebuchet MS"/>
                <a:cs typeface="Trebuchet MS"/>
              </a:rPr>
              <a:t> </a:t>
            </a:r>
            <a:r>
              <a:rPr sz="3200" spc="-20" dirty="0">
                <a:solidFill>
                  <a:srgbClr val="203458"/>
                </a:solidFill>
                <a:latin typeface="Trebuchet MS"/>
                <a:cs typeface="Trebuchet MS"/>
              </a:rPr>
              <a:t>giving</a:t>
            </a:r>
            <a:r>
              <a:rPr sz="3200" spc="-150" dirty="0">
                <a:solidFill>
                  <a:srgbClr val="203458"/>
                </a:solidFill>
                <a:latin typeface="Trebuchet MS"/>
                <a:cs typeface="Trebuchet MS"/>
              </a:rPr>
              <a:t> </a:t>
            </a:r>
            <a:r>
              <a:rPr sz="3200" spc="-105" dirty="0">
                <a:solidFill>
                  <a:srgbClr val="203458"/>
                </a:solidFill>
                <a:latin typeface="Trebuchet MS"/>
                <a:cs typeface="Trebuchet MS"/>
              </a:rPr>
              <a:t>rise</a:t>
            </a:r>
            <a:r>
              <a:rPr sz="3200" spc="-135" dirty="0">
                <a:solidFill>
                  <a:srgbClr val="203458"/>
                </a:solidFill>
                <a:latin typeface="Trebuchet MS"/>
                <a:cs typeface="Trebuchet MS"/>
              </a:rPr>
              <a:t> </a:t>
            </a:r>
            <a:r>
              <a:rPr sz="3200" spc="-30" dirty="0">
                <a:solidFill>
                  <a:srgbClr val="203458"/>
                </a:solidFill>
                <a:latin typeface="Trebuchet MS"/>
                <a:cs typeface="Trebuchet MS"/>
              </a:rPr>
              <a:t>to</a:t>
            </a:r>
            <a:r>
              <a:rPr sz="3200" spc="-145" dirty="0">
                <a:solidFill>
                  <a:srgbClr val="203458"/>
                </a:solidFill>
                <a:latin typeface="Trebuchet MS"/>
                <a:cs typeface="Trebuchet MS"/>
              </a:rPr>
              <a:t> </a:t>
            </a:r>
            <a:r>
              <a:rPr sz="3200" spc="-10" dirty="0">
                <a:solidFill>
                  <a:srgbClr val="203458"/>
                </a:solidFill>
                <a:latin typeface="Trebuchet MS"/>
                <a:cs typeface="Trebuchet MS"/>
              </a:rPr>
              <a:t>conflict</a:t>
            </a:r>
            <a:endParaRPr sz="3200">
              <a:latin typeface="Trebuchet MS"/>
              <a:cs typeface="Trebuchet MS"/>
            </a:endParaRPr>
          </a:p>
          <a:p>
            <a:pPr marL="12700" marR="840105">
              <a:lnSpc>
                <a:spcPts val="5330"/>
              </a:lnSpc>
              <a:spcBef>
                <a:spcPts val="20"/>
              </a:spcBef>
            </a:pPr>
            <a:r>
              <a:rPr sz="3200" b="1" spc="195" dirty="0">
                <a:solidFill>
                  <a:srgbClr val="203458"/>
                </a:solidFill>
                <a:latin typeface="Trebuchet MS"/>
                <a:cs typeface="Trebuchet MS"/>
              </a:rPr>
              <a:t>Can</a:t>
            </a:r>
            <a:r>
              <a:rPr sz="3200" b="1" spc="-150" dirty="0">
                <a:solidFill>
                  <a:srgbClr val="203458"/>
                </a:solidFill>
                <a:latin typeface="Trebuchet MS"/>
                <a:cs typeface="Trebuchet MS"/>
              </a:rPr>
              <a:t> </a:t>
            </a:r>
            <a:r>
              <a:rPr sz="3200" b="1" spc="-70" dirty="0">
                <a:solidFill>
                  <a:srgbClr val="203458"/>
                </a:solidFill>
                <a:latin typeface="Trebuchet MS"/>
                <a:cs typeface="Trebuchet MS"/>
              </a:rPr>
              <a:t>you</a:t>
            </a:r>
            <a:r>
              <a:rPr sz="3200" b="1" spc="-145" dirty="0">
                <a:solidFill>
                  <a:srgbClr val="203458"/>
                </a:solidFill>
                <a:latin typeface="Trebuchet MS"/>
                <a:cs typeface="Trebuchet MS"/>
              </a:rPr>
              <a:t> </a:t>
            </a:r>
            <a:r>
              <a:rPr sz="3200" b="1" spc="-105" dirty="0">
                <a:solidFill>
                  <a:srgbClr val="203458"/>
                </a:solidFill>
                <a:latin typeface="Trebuchet MS"/>
                <a:cs typeface="Trebuchet MS"/>
              </a:rPr>
              <a:t>think</a:t>
            </a:r>
            <a:r>
              <a:rPr sz="3200" b="1" spc="-145" dirty="0">
                <a:solidFill>
                  <a:srgbClr val="203458"/>
                </a:solidFill>
                <a:latin typeface="Trebuchet MS"/>
                <a:cs typeface="Trebuchet MS"/>
              </a:rPr>
              <a:t> </a:t>
            </a:r>
            <a:r>
              <a:rPr sz="3200" b="1" dirty="0">
                <a:solidFill>
                  <a:srgbClr val="203458"/>
                </a:solidFill>
                <a:latin typeface="Trebuchet MS"/>
                <a:cs typeface="Trebuchet MS"/>
              </a:rPr>
              <a:t>of</a:t>
            </a:r>
            <a:r>
              <a:rPr sz="3200" b="1" spc="-145" dirty="0">
                <a:solidFill>
                  <a:srgbClr val="203458"/>
                </a:solidFill>
                <a:latin typeface="Trebuchet MS"/>
                <a:cs typeface="Trebuchet MS"/>
              </a:rPr>
              <a:t> </a:t>
            </a:r>
            <a:r>
              <a:rPr sz="3200" b="1" dirty="0">
                <a:solidFill>
                  <a:srgbClr val="203458"/>
                </a:solidFill>
                <a:latin typeface="Trebuchet MS"/>
                <a:cs typeface="Trebuchet MS"/>
              </a:rPr>
              <a:t>any</a:t>
            </a:r>
            <a:r>
              <a:rPr sz="3200" b="1" spc="-145" dirty="0">
                <a:solidFill>
                  <a:srgbClr val="203458"/>
                </a:solidFill>
                <a:latin typeface="Trebuchet MS"/>
                <a:cs typeface="Trebuchet MS"/>
              </a:rPr>
              <a:t> </a:t>
            </a:r>
            <a:r>
              <a:rPr sz="3200" b="1" spc="45" dirty="0">
                <a:solidFill>
                  <a:srgbClr val="203458"/>
                </a:solidFill>
                <a:latin typeface="Trebuchet MS"/>
                <a:cs typeface="Trebuchet MS"/>
              </a:rPr>
              <a:t>examples</a:t>
            </a:r>
            <a:r>
              <a:rPr sz="3200" b="1" spc="-150" dirty="0">
                <a:solidFill>
                  <a:srgbClr val="203458"/>
                </a:solidFill>
                <a:latin typeface="Trebuchet MS"/>
                <a:cs typeface="Trebuchet MS"/>
              </a:rPr>
              <a:t> </a:t>
            </a:r>
            <a:r>
              <a:rPr sz="3200" b="1" dirty="0">
                <a:solidFill>
                  <a:srgbClr val="203458"/>
                </a:solidFill>
                <a:latin typeface="Trebuchet MS"/>
                <a:cs typeface="Trebuchet MS"/>
              </a:rPr>
              <a:t>of</a:t>
            </a:r>
            <a:r>
              <a:rPr sz="3200" b="1" spc="-145" dirty="0">
                <a:solidFill>
                  <a:srgbClr val="203458"/>
                </a:solidFill>
                <a:latin typeface="Trebuchet MS"/>
                <a:cs typeface="Trebuchet MS"/>
              </a:rPr>
              <a:t> </a:t>
            </a:r>
            <a:r>
              <a:rPr sz="3200" b="1" spc="-55" dirty="0">
                <a:solidFill>
                  <a:srgbClr val="203458"/>
                </a:solidFill>
                <a:latin typeface="Trebuchet MS"/>
                <a:cs typeface="Trebuchet MS"/>
              </a:rPr>
              <a:t>where</a:t>
            </a:r>
            <a:r>
              <a:rPr sz="3200" b="1" spc="-145" dirty="0">
                <a:solidFill>
                  <a:srgbClr val="203458"/>
                </a:solidFill>
                <a:latin typeface="Trebuchet MS"/>
                <a:cs typeface="Trebuchet MS"/>
              </a:rPr>
              <a:t> </a:t>
            </a:r>
            <a:r>
              <a:rPr sz="3200" b="1" spc="-10" dirty="0">
                <a:solidFill>
                  <a:srgbClr val="203458"/>
                </a:solidFill>
                <a:latin typeface="Trebuchet MS"/>
                <a:cs typeface="Trebuchet MS"/>
              </a:rPr>
              <a:t>cultural </a:t>
            </a:r>
            <a:r>
              <a:rPr sz="3200" b="1" spc="55" dirty="0">
                <a:solidFill>
                  <a:srgbClr val="203458"/>
                </a:solidFill>
                <a:latin typeface="Trebuchet MS"/>
                <a:cs typeface="Trebuchet MS"/>
              </a:rPr>
              <a:t>practices</a:t>
            </a:r>
            <a:r>
              <a:rPr sz="3200" b="1" spc="-204" dirty="0">
                <a:solidFill>
                  <a:srgbClr val="203458"/>
                </a:solidFill>
                <a:latin typeface="Trebuchet MS"/>
                <a:cs typeface="Trebuchet MS"/>
              </a:rPr>
              <a:t> </a:t>
            </a:r>
            <a:r>
              <a:rPr sz="3200" b="1" spc="-10" dirty="0">
                <a:solidFill>
                  <a:srgbClr val="203458"/>
                </a:solidFill>
                <a:latin typeface="Trebuchet MS"/>
                <a:cs typeface="Trebuchet MS"/>
              </a:rPr>
              <a:t>conflict</a:t>
            </a:r>
            <a:r>
              <a:rPr sz="3200" b="1" spc="-180" dirty="0">
                <a:solidFill>
                  <a:srgbClr val="203458"/>
                </a:solidFill>
                <a:latin typeface="Trebuchet MS"/>
                <a:cs typeface="Trebuchet MS"/>
              </a:rPr>
              <a:t> </a:t>
            </a:r>
            <a:r>
              <a:rPr sz="3200" b="1" spc="-85" dirty="0">
                <a:solidFill>
                  <a:srgbClr val="203458"/>
                </a:solidFill>
                <a:latin typeface="Trebuchet MS"/>
                <a:cs typeface="Trebuchet MS"/>
              </a:rPr>
              <a:t>with</a:t>
            </a:r>
            <a:r>
              <a:rPr sz="3200" b="1" spc="-160" dirty="0">
                <a:solidFill>
                  <a:srgbClr val="203458"/>
                </a:solidFill>
                <a:latin typeface="Trebuchet MS"/>
                <a:cs typeface="Trebuchet MS"/>
              </a:rPr>
              <a:t> </a:t>
            </a:r>
            <a:r>
              <a:rPr sz="3200" b="1" spc="-65" dirty="0">
                <a:solidFill>
                  <a:srgbClr val="203458"/>
                </a:solidFill>
                <a:latin typeface="Trebuchet MS"/>
                <a:cs typeface="Trebuchet MS"/>
              </a:rPr>
              <a:t>E&amp;W</a:t>
            </a:r>
            <a:r>
              <a:rPr sz="3200" b="1" spc="-180" dirty="0">
                <a:solidFill>
                  <a:srgbClr val="203458"/>
                </a:solidFill>
                <a:latin typeface="Trebuchet MS"/>
                <a:cs typeface="Trebuchet MS"/>
              </a:rPr>
              <a:t> </a:t>
            </a:r>
            <a:r>
              <a:rPr sz="3200" b="1" dirty="0">
                <a:solidFill>
                  <a:srgbClr val="203458"/>
                </a:solidFill>
                <a:latin typeface="Trebuchet MS"/>
                <a:cs typeface="Trebuchet MS"/>
              </a:rPr>
              <a:t>family</a:t>
            </a:r>
            <a:r>
              <a:rPr sz="3200" b="1" spc="-180" dirty="0">
                <a:solidFill>
                  <a:srgbClr val="203458"/>
                </a:solidFill>
                <a:latin typeface="Trebuchet MS"/>
                <a:cs typeface="Trebuchet MS"/>
              </a:rPr>
              <a:t> </a:t>
            </a:r>
            <a:r>
              <a:rPr sz="3200" b="1" spc="60" dirty="0">
                <a:solidFill>
                  <a:srgbClr val="203458"/>
                </a:solidFill>
                <a:latin typeface="Trebuchet MS"/>
                <a:cs typeface="Trebuchet MS"/>
              </a:rPr>
              <a:t>law?</a:t>
            </a:r>
            <a:endParaRPr sz="3200">
              <a:latin typeface="Trebuchet MS"/>
              <a:cs typeface="Trebuchet MS"/>
            </a:endParaRPr>
          </a:p>
          <a:p>
            <a:pPr marL="12700">
              <a:lnSpc>
                <a:spcPct val="100000"/>
              </a:lnSpc>
              <a:spcBef>
                <a:spcPts val="1050"/>
              </a:spcBef>
            </a:pPr>
            <a:r>
              <a:rPr sz="3200" b="1" dirty="0">
                <a:solidFill>
                  <a:srgbClr val="203458"/>
                </a:solidFill>
                <a:latin typeface="Trebuchet MS"/>
                <a:cs typeface="Trebuchet MS"/>
              </a:rPr>
              <a:t>How</a:t>
            </a:r>
            <a:r>
              <a:rPr sz="3200" b="1" spc="-145" dirty="0">
                <a:solidFill>
                  <a:srgbClr val="203458"/>
                </a:solidFill>
                <a:latin typeface="Trebuchet MS"/>
                <a:cs typeface="Trebuchet MS"/>
              </a:rPr>
              <a:t> </a:t>
            </a:r>
            <a:r>
              <a:rPr sz="3200" b="1" spc="95" dirty="0">
                <a:solidFill>
                  <a:srgbClr val="203458"/>
                </a:solidFill>
                <a:latin typeface="Trebuchet MS"/>
                <a:cs typeface="Trebuchet MS"/>
              </a:rPr>
              <a:t>can</a:t>
            </a:r>
            <a:r>
              <a:rPr sz="3200" b="1" spc="-140" dirty="0">
                <a:solidFill>
                  <a:srgbClr val="203458"/>
                </a:solidFill>
                <a:latin typeface="Trebuchet MS"/>
                <a:cs typeface="Trebuchet MS"/>
              </a:rPr>
              <a:t> </a:t>
            </a:r>
            <a:r>
              <a:rPr sz="3200" b="1" dirty="0">
                <a:solidFill>
                  <a:srgbClr val="203458"/>
                </a:solidFill>
                <a:latin typeface="Trebuchet MS"/>
                <a:cs typeface="Trebuchet MS"/>
              </a:rPr>
              <a:t>we</a:t>
            </a:r>
            <a:r>
              <a:rPr sz="3200" b="1" spc="-145" dirty="0">
                <a:solidFill>
                  <a:srgbClr val="203458"/>
                </a:solidFill>
                <a:latin typeface="Trebuchet MS"/>
                <a:cs typeface="Trebuchet MS"/>
              </a:rPr>
              <a:t> </a:t>
            </a:r>
            <a:r>
              <a:rPr sz="3200" b="1" dirty="0">
                <a:solidFill>
                  <a:srgbClr val="203458"/>
                </a:solidFill>
                <a:latin typeface="Trebuchet MS"/>
                <a:cs typeface="Trebuchet MS"/>
              </a:rPr>
              <a:t>mitigate</a:t>
            </a:r>
            <a:r>
              <a:rPr sz="3200" b="1" spc="-140" dirty="0">
                <a:solidFill>
                  <a:srgbClr val="203458"/>
                </a:solidFill>
                <a:latin typeface="Trebuchet MS"/>
                <a:cs typeface="Trebuchet MS"/>
              </a:rPr>
              <a:t> </a:t>
            </a:r>
            <a:r>
              <a:rPr sz="3200" b="1" spc="60" dirty="0">
                <a:solidFill>
                  <a:srgbClr val="203458"/>
                </a:solidFill>
                <a:latin typeface="Trebuchet MS"/>
                <a:cs typeface="Trebuchet MS"/>
              </a:rPr>
              <a:t>some</a:t>
            </a:r>
            <a:r>
              <a:rPr sz="3200" b="1" spc="-145" dirty="0">
                <a:solidFill>
                  <a:srgbClr val="203458"/>
                </a:solidFill>
                <a:latin typeface="Trebuchet MS"/>
                <a:cs typeface="Trebuchet MS"/>
              </a:rPr>
              <a:t> </a:t>
            </a:r>
            <a:r>
              <a:rPr sz="3200" b="1" dirty="0">
                <a:solidFill>
                  <a:srgbClr val="203458"/>
                </a:solidFill>
                <a:latin typeface="Trebuchet MS"/>
                <a:cs typeface="Trebuchet MS"/>
              </a:rPr>
              <a:t>of</a:t>
            </a:r>
            <a:r>
              <a:rPr sz="3200" b="1" spc="-140" dirty="0">
                <a:solidFill>
                  <a:srgbClr val="203458"/>
                </a:solidFill>
                <a:latin typeface="Trebuchet MS"/>
                <a:cs typeface="Trebuchet MS"/>
              </a:rPr>
              <a:t> </a:t>
            </a:r>
            <a:r>
              <a:rPr sz="3200" b="1" dirty="0">
                <a:solidFill>
                  <a:srgbClr val="203458"/>
                </a:solidFill>
                <a:latin typeface="Trebuchet MS"/>
                <a:cs typeface="Trebuchet MS"/>
              </a:rPr>
              <a:t>these</a:t>
            </a:r>
            <a:r>
              <a:rPr sz="3200" b="1" spc="-140" dirty="0">
                <a:solidFill>
                  <a:srgbClr val="203458"/>
                </a:solidFill>
                <a:latin typeface="Trebuchet MS"/>
                <a:cs typeface="Trebuchet MS"/>
              </a:rPr>
              <a:t> </a:t>
            </a:r>
            <a:r>
              <a:rPr sz="3200" b="1" spc="55" dirty="0">
                <a:solidFill>
                  <a:srgbClr val="203458"/>
                </a:solidFill>
                <a:latin typeface="Trebuchet MS"/>
                <a:cs typeface="Trebuchet MS"/>
              </a:rPr>
              <a:t>challenges</a:t>
            </a:r>
            <a:r>
              <a:rPr sz="3200" b="1" spc="-145" dirty="0">
                <a:solidFill>
                  <a:srgbClr val="203458"/>
                </a:solidFill>
                <a:latin typeface="Trebuchet MS"/>
                <a:cs typeface="Trebuchet MS"/>
              </a:rPr>
              <a:t> </a:t>
            </a:r>
            <a:r>
              <a:rPr sz="3200" b="1" spc="-25" dirty="0">
                <a:solidFill>
                  <a:srgbClr val="203458"/>
                </a:solidFill>
                <a:latin typeface="Trebuchet MS"/>
                <a:cs typeface="Trebuchet MS"/>
              </a:rPr>
              <a:t>in</a:t>
            </a:r>
            <a:endParaRPr sz="3200">
              <a:latin typeface="Trebuchet MS"/>
              <a:cs typeface="Trebuchet MS"/>
            </a:endParaRPr>
          </a:p>
          <a:p>
            <a:pPr marL="12700">
              <a:lnSpc>
                <a:spcPct val="100000"/>
              </a:lnSpc>
              <a:spcBef>
                <a:spcPts val="1485"/>
              </a:spcBef>
            </a:pPr>
            <a:r>
              <a:rPr sz="3200" b="1" dirty="0">
                <a:solidFill>
                  <a:srgbClr val="203458"/>
                </a:solidFill>
                <a:latin typeface="Trebuchet MS"/>
                <a:cs typeface="Trebuchet MS"/>
              </a:rPr>
              <a:t>family</a:t>
            </a:r>
            <a:r>
              <a:rPr sz="3200" b="1" spc="-195" dirty="0">
                <a:solidFill>
                  <a:srgbClr val="203458"/>
                </a:solidFill>
                <a:latin typeface="Trebuchet MS"/>
                <a:cs typeface="Trebuchet MS"/>
              </a:rPr>
              <a:t> </a:t>
            </a:r>
            <a:r>
              <a:rPr sz="3200" b="1" spc="55" dirty="0">
                <a:solidFill>
                  <a:srgbClr val="203458"/>
                </a:solidFill>
                <a:latin typeface="Trebuchet MS"/>
                <a:cs typeface="Trebuchet MS"/>
              </a:rPr>
              <a:t>law</a:t>
            </a:r>
            <a:r>
              <a:rPr sz="3200" b="1" spc="-190" dirty="0">
                <a:solidFill>
                  <a:srgbClr val="203458"/>
                </a:solidFill>
                <a:latin typeface="Trebuchet MS"/>
                <a:cs typeface="Trebuchet MS"/>
              </a:rPr>
              <a:t> </a:t>
            </a:r>
            <a:r>
              <a:rPr sz="3200" b="1" spc="35" dirty="0">
                <a:solidFill>
                  <a:srgbClr val="203458"/>
                </a:solidFill>
                <a:latin typeface="Trebuchet MS"/>
                <a:cs typeface="Trebuchet MS"/>
              </a:rPr>
              <a:t>practice?</a:t>
            </a:r>
            <a:endParaRPr sz="3200">
              <a:latin typeface="Trebuchet MS"/>
              <a:cs typeface="Trebuchet MS"/>
            </a:endParaRPr>
          </a:p>
        </p:txBody>
      </p:sp>
      <p:sp>
        <p:nvSpPr>
          <p:cNvPr id="10" name="object 10" descr="$PPTXTitle"/>
          <p:cNvSpPr txBox="1">
            <a:spLocks noGrp="1"/>
          </p:cNvSpPr>
          <p:nvPr>
            <p:ph type="title"/>
          </p:nvPr>
        </p:nvSpPr>
        <p:spPr>
          <a:xfrm>
            <a:off x="1016000" y="965263"/>
            <a:ext cx="13665835" cy="1016000"/>
          </a:xfrm>
          <a:prstGeom prst="rect">
            <a:avLst/>
          </a:prstGeom>
        </p:spPr>
        <p:txBody>
          <a:bodyPr vert="horz" wrap="square" lIns="0" tIns="12700" rIns="0" bIns="0" rtlCol="0">
            <a:spAutoFit/>
          </a:bodyPr>
          <a:lstStyle/>
          <a:p>
            <a:pPr marL="12700">
              <a:lnSpc>
                <a:spcPct val="100000"/>
              </a:lnSpc>
              <a:spcBef>
                <a:spcPts val="100"/>
              </a:spcBef>
            </a:pPr>
            <a:r>
              <a:rPr sz="6500" spc="-130" dirty="0">
                <a:solidFill>
                  <a:srgbClr val="E65385"/>
                </a:solidFill>
              </a:rPr>
              <a:t>CULTURES,</a:t>
            </a:r>
            <a:r>
              <a:rPr sz="6500" spc="-320" dirty="0">
                <a:solidFill>
                  <a:srgbClr val="E65385"/>
                </a:solidFill>
              </a:rPr>
              <a:t> </a:t>
            </a:r>
            <a:r>
              <a:rPr sz="6500" spc="355" dirty="0">
                <a:solidFill>
                  <a:srgbClr val="E65385"/>
                </a:solidFill>
              </a:rPr>
              <a:t>NORMS</a:t>
            </a:r>
            <a:r>
              <a:rPr sz="6500" spc="-315" dirty="0">
                <a:solidFill>
                  <a:srgbClr val="E65385"/>
                </a:solidFill>
              </a:rPr>
              <a:t> </a:t>
            </a:r>
            <a:r>
              <a:rPr sz="6500" spc="55" dirty="0"/>
              <a:t>AND</a:t>
            </a:r>
            <a:r>
              <a:rPr sz="6500" spc="-320" dirty="0"/>
              <a:t> </a:t>
            </a:r>
            <a:r>
              <a:rPr sz="6500" spc="120" dirty="0"/>
              <a:t>PRACTICES</a:t>
            </a:r>
            <a:endParaRPr sz="6500"/>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2" name="object 1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64531" y="968375"/>
            <a:ext cx="17158937" cy="1013098"/>
          </a:xfrm>
          <a:prstGeom prst="rect">
            <a:avLst/>
          </a:prstGeom>
        </p:spPr>
        <p:txBody>
          <a:bodyPr vert="horz" wrap="square" lIns="0" tIns="12700" rIns="0" bIns="0" rtlCol="0">
            <a:spAutoFit/>
          </a:bodyPr>
          <a:lstStyle/>
          <a:p>
            <a:pPr marL="463550">
              <a:lnSpc>
                <a:spcPct val="100000"/>
              </a:lnSpc>
              <a:spcBef>
                <a:spcPts val="100"/>
              </a:spcBef>
            </a:pPr>
            <a:r>
              <a:rPr lang="en-GB" sz="6500" spc="-125" dirty="0">
                <a:solidFill>
                  <a:srgbClr val="E65385"/>
                </a:solidFill>
              </a:rPr>
              <a:t>MEDIATION</a:t>
            </a:r>
            <a:endParaRPr sz="6500" dirty="0"/>
          </a:p>
        </p:txBody>
      </p:sp>
      <p:pic>
        <p:nvPicPr>
          <p:cNvPr id="3" name="object 3"/>
          <p:cNvPicPr/>
          <p:nvPr/>
        </p:nvPicPr>
        <p:blipFill>
          <a:blip r:embed="rId2" cstate="print"/>
          <a:stretch>
            <a:fillRect/>
          </a:stretch>
        </p:blipFill>
        <p:spPr>
          <a:xfrm>
            <a:off x="1438274" y="2735766"/>
            <a:ext cx="133349" cy="133349"/>
          </a:xfrm>
          <a:prstGeom prst="rect">
            <a:avLst/>
          </a:prstGeom>
        </p:spPr>
      </p:pic>
      <p:pic>
        <p:nvPicPr>
          <p:cNvPr id="4" name="object 4"/>
          <p:cNvPicPr/>
          <p:nvPr/>
        </p:nvPicPr>
        <p:blipFill>
          <a:blip r:embed="rId3" cstate="print"/>
          <a:stretch>
            <a:fillRect/>
          </a:stretch>
        </p:blipFill>
        <p:spPr>
          <a:xfrm>
            <a:off x="2176462" y="4874128"/>
            <a:ext cx="142874" cy="142874"/>
          </a:xfrm>
          <a:prstGeom prst="rect">
            <a:avLst/>
          </a:prstGeom>
        </p:spPr>
      </p:pic>
      <p:pic>
        <p:nvPicPr>
          <p:cNvPr id="5" name="object 5"/>
          <p:cNvPicPr/>
          <p:nvPr/>
        </p:nvPicPr>
        <p:blipFill>
          <a:blip r:embed="rId4" cstate="print"/>
          <a:stretch>
            <a:fillRect/>
          </a:stretch>
        </p:blipFill>
        <p:spPr>
          <a:xfrm>
            <a:off x="2176462" y="7017253"/>
            <a:ext cx="142874" cy="142874"/>
          </a:xfrm>
          <a:prstGeom prst="rect">
            <a:avLst/>
          </a:prstGeom>
        </p:spPr>
      </p:pic>
      <p:pic>
        <p:nvPicPr>
          <p:cNvPr id="6" name="object 6"/>
          <p:cNvPicPr/>
          <p:nvPr/>
        </p:nvPicPr>
        <p:blipFill>
          <a:blip r:embed="rId5" cstate="print"/>
          <a:stretch>
            <a:fillRect/>
          </a:stretch>
        </p:blipFill>
        <p:spPr>
          <a:xfrm>
            <a:off x="2176462" y="8446003"/>
            <a:ext cx="142874" cy="142874"/>
          </a:xfrm>
          <a:prstGeom prst="rect">
            <a:avLst/>
          </a:prstGeom>
        </p:spPr>
      </p:pic>
      <p:sp>
        <p:nvSpPr>
          <p:cNvPr id="7" name="object 7"/>
          <p:cNvSpPr txBox="1"/>
          <p:nvPr/>
        </p:nvSpPr>
        <p:spPr>
          <a:xfrm>
            <a:off x="1760735" y="2296327"/>
            <a:ext cx="15757525" cy="5020349"/>
          </a:xfrm>
          <a:prstGeom prst="rect">
            <a:avLst/>
          </a:prstGeom>
        </p:spPr>
        <p:txBody>
          <a:bodyPr vert="horz" wrap="square" lIns="0" tIns="12065" rIns="0" bIns="0" rtlCol="0">
            <a:spAutoFit/>
          </a:bodyPr>
          <a:lstStyle/>
          <a:p>
            <a:pPr marL="12700" marR="308610">
              <a:lnSpc>
                <a:spcPct val="135900"/>
              </a:lnSpc>
              <a:spcBef>
                <a:spcPts val="95"/>
              </a:spcBef>
            </a:pPr>
            <a:r>
              <a:rPr sz="3450" spc="-180" dirty="0">
                <a:solidFill>
                  <a:srgbClr val="203458"/>
                </a:solidFill>
                <a:latin typeface="Trebuchet MS"/>
                <a:cs typeface="Trebuchet MS"/>
              </a:rPr>
              <a:t>Briefly</a:t>
            </a:r>
            <a:r>
              <a:rPr sz="3450" spc="-110" dirty="0">
                <a:solidFill>
                  <a:srgbClr val="203458"/>
                </a:solidFill>
                <a:latin typeface="Trebuchet MS"/>
                <a:cs typeface="Trebuchet MS"/>
              </a:rPr>
              <a:t> </a:t>
            </a:r>
            <a:r>
              <a:rPr sz="3450" spc="-80" dirty="0">
                <a:solidFill>
                  <a:srgbClr val="203458"/>
                </a:solidFill>
                <a:latin typeface="Trebuchet MS"/>
                <a:cs typeface="Trebuchet MS"/>
              </a:rPr>
              <a:t>investigate</a:t>
            </a:r>
            <a:r>
              <a:rPr sz="3450" spc="-180" dirty="0">
                <a:solidFill>
                  <a:srgbClr val="203458"/>
                </a:solidFill>
                <a:latin typeface="Trebuchet MS"/>
                <a:cs typeface="Trebuchet MS"/>
              </a:rPr>
              <a:t> </a:t>
            </a:r>
            <a:r>
              <a:rPr sz="3450" spc="-125" dirty="0">
                <a:solidFill>
                  <a:srgbClr val="203458"/>
                </a:solidFill>
                <a:latin typeface="Trebuchet MS"/>
                <a:cs typeface="Trebuchet MS"/>
              </a:rPr>
              <a:t>the</a:t>
            </a:r>
            <a:r>
              <a:rPr sz="3450" spc="-135" dirty="0">
                <a:solidFill>
                  <a:srgbClr val="203458"/>
                </a:solidFill>
                <a:latin typeface="Trebuchet MS"/>
                <a:cs typeface="Trebuchet MS"/>
              </a:rPr>
              <a:t> </a:t>
            </a:r>
            <a:r>
              <a:rPr sz="3450" spc="-20" dirty="0">
                <a:solidFill>
                  <a:srgbClr val="203458"/>
                </a:solidFill>
                <a:latin typeface="Trebuchet MS"/>
                <a:cs typeface="Trebuchet MS"/>
              </a:rPr>
              <a:t>use</a:t>
            </a:r>
            <a:r>
              <a:rPr sz="3450" spc="-190" dirty="0">
                <a:solidFill>
                  <a:srgbClr val="203458"/>
                </a:solidFill>
                <a:latin typeface="Trebuchet MS"/>
                <a:cs typeface="Trebuchet MS"/>
              </a:rPr>
              <a:t> </a:t>
            </a:r>
            <a:r>
              <a:rPr sz="3450" dirty="0">
                <a:solidFill>
                  <a:srgbClr val="203458"/>
                </a:solidFill>
                <a:latin typeface="Trebuchet MS"/>
                <a:cs typeface="Trebuchet MS"/>
              </a:rPr>
              <a:t>of</a:t>
            </a:r>
            <a:r>
              <a:rPr sz="3450" spc="-135" dirty="0">
                <a:solidFill>
                  <a:srgbClr val="203458"/>
                </a:solidFill>
                <a:latin typeface="Trebuchet MS"/>
                <a:cs typeface="Trebuchet MS"/>
              </a:rPr>
              <a:t> </a:t>
            </a:r>
            <a:r>
              <a:rPr sz="3450" spc="-95" dirty="0">
                <a:solidFill>
                  <a:srgbClr val="203458"/>
                </a:solidFill>
                <a:latin typeface="Trebuchet MS"/>
                <a:cs typeface="Trebuchet MS"/>
              </a:rPr>
              <a:t>mediation</a:t>
            </a:r>
            <a:r>
              <a:rPr sz="3450" spc="-135" dirty="0">
                <a:solidFill>
                  <a:srgbClr val="203458"/>
                </a:solidFill>
                <a:latin typeface="Trebuchet MS"/>
                <a:cs typeface="Trebuchet MS"/>
              </a:rPr>
              <a:t> </a:t>
            </a:r>
            <a:r>
              <a:rPr sz="3450" spc="-170" dirty="0">
                <a:solidFill>
                  <a:srgbClr val="203458"/>
                </a:solidFill>
                <a:latin typeface="Trebuchet MS"/>
                <a:cs typeface="Trebuchet MS"/>
              </a:rPr>
              <a:t>in</a:t>
            </a:r>
            <a:r>
              <a:rPr sz="3450" spc="-105" dirty="0">
                <a:solidFill>
                  <a:srgbClr val="203458"/>
                </a:solidFill>
                <a:latin typeface="Trebuchet MS"/>
                <a:cs typeface="Trebuchet MS"/>
              </a:rPr>
              <a:t> </a:t>
            </a:r>
            <a:r>
              <a:rPr sz="3450" spc="-160" dirty="0">
                <a:solidFill>
                  <a:srgbClr val="203458"/>
                </a:solidFill>
                <a:latin typeface="Trebuchet MS"/>
                <a:cs typeface="Trebuchet MS"/>
              </a:rPr>
              <a:t>family</a:t>
            </a:r>
            <a:r>
              <a:rPr sz="3450" spc="-110" dirty="0">
                <a:solidFill>
                  <a:srgbClr val="203458"/>
                </a:solidFill>
                <a:latin typeface="Trebuchet MS"/>
                <a:cs typeface="Trebuchet MS"/>
              </a:rPr>
              <a:t> </a:t>
            </a:r>
            <a:r>
              <a:rPr sz="3450" spc="-170" dirty="0">
                <a:solidFill>
                  <a:srgbClr val="203458"/>
                </a:solidFill>
                <a:latin typeface="Trebuchet MS"/>
                <a:cs typeface="Trebuchet MS"/>
              </a:rPr>
              <a:t>law,</a:t>
            </a:r>
            <a:r>
              <a:rPr sz="3450" spc="-114" dirty="0">
                <a:solidFill>
                  <a:srgbClr val="203458"/>
                </a:solidFill>
                <a:latin typeface="Trebuchet MS"/>
                <a:cs typeface="Trebuchet MS"/>
              </a:rPr>
              <a:t> </a:t>
            </a:r>
            <a:r>
              <a:rPr sz="3450" dirty="0">
                <a:solidFill>
                  <a:srgbClr val="203458"/>
                </a:solidFill>
                <a:latin typeface="Trebuchet MS"/>
                <a:cs typeface="Trebuchet MS"/>
              </a:rPr>
              <a:t>and</a:t>
            </a:r>
            <a:r>
              <a:rPr sz="3450" spc="-135" dirty="0">
                <a:solidFill>
                  <a:srgbClr val="203458"/>
                </a:solidFill>
                <a:latin typeface="Trebuchet MS"/>
                <a:cs typeface="Trebuchet MS"/>
              </a:rPr>
              <a:t> </a:t>
            </a:r>
            <a:r>
              <a:rPr sz="3450" spc="-75" dirty="0">
                <a:solidFill>
                  <a:srgbClr val="203458"/>
                </a:solidFill>
                <a:latin typeface="Trebuchet MS"/>
                <a:cs typeface="Trebuchet MS"/>
              </a:rPr>
              <a:t>collate</a:t>
            </a:r>
            <a:r>
              <a:rPr sz="3450" spc="-135" dirty="0">
                <a:solidFill>
                  <a:srgbClr val="203458"/>
                </a:solidFill>
                <a:latin typeface="Trebuchet MS"/>
                <a:cs typeface="Trebuchet MS"/>
              </a:rPr>
              <a:t> </a:t>
            </a:r>
            <a:r>
              <a:rPr sz="3450" spc="-45" dirty="0">
                <a:solidFill>
                  <a:srgbClr val="203458"/>
                </a:solidFill>
                <a:latin typeface="Trebuchet MS"/>
                <a:cs typeface="Trebuchet MS"/>
              </a:rPr>
              <a:t>some</a:t>
            </a:r>
            <a:r>
              <a:rPr sz="3450" spc="-135" dirty="0">
                <a:solidFill>
                  <a:srgbClr val="203458"/>
                </a:solidFill>
                <a:latin typeface="Trebuchet MS"/>
                <a:cs typeface="Trebuchet MS"/>
              </a:rPr>
              <a:t> </a:t>
            </a:r>
            <a:r>
              <a:rPr sz="3450" spc="-65" dirty="0">
                <a:solidFill>
                  <a:srgbClr val="203458"/>
                </a:solidFill>
                <a:latin typeface="Trebuchet MS"/>
                <a:cs typeface="Trebuchet MS"/>
              </a:rPr>
              <a:t>notes</a:t>
            </a:r>
            <a:r>
              <a:rPr sz="3450" spc="-135" dirty="0">
                <a:solidFill>
                  <a:srgbClr val="203458"/>
                </a:solidFill>
                <a:latin typeface="Trebuchet MS"/>
                <a:cs typeface="Trebuchet MS"/>
              </a:rPr>
              <a:t> </a:t>
            </a:r>
            <a:r>
              <a:rPr sz="3450" spc="-25" dirty="0">
                <a:solidFill>
                  <a:srgbClr val="203458"/>
                </a:solidFill>
                <a:latin typeface="Trebuchet MS"/>
                <a:cs typeface="Trebuchet MS"/>
              </a:rPr>
              <a:t>on </a:t>
            </a:r>
            <a:r>
              <a:rPr sz="3450" spc="-60" dirty="0">
                <a:solidFill>
                  <a:srgbClr val="203458"/>
                </a:solidFill>
                <a:latin typeface="Trebuchet MS"/>
                <a:cs typeface="Trebuchet MS"/>
              </a:rPr>
              <a:t>what</a:t>
            </a:r>
            <a:r>
              <a:rPr sz="3450" spc="-200" dirty="0">
                <a:solidFill>
                  <a:srgbClr val="203458"/>
                </a:solidFill>
                <a:latin typeface="Trebuchet MS"/>
                <a:cs typeface="Trebuchet MS"/>
              </a:rPr>
              <a:t> </a:t>
            </a:r>
            <a:r>
              <a:rPr sz="3450" spc="-220" dirty="0">
                <a:solidFill>
                  <a:srgbClr val="203458"/>
                </a:solidFill>
                <a:latin typeface="Trebuchet MS"/>
                <a:cs typeface="Trebuchet MS"/>
              </a:rPr>
              <a:t>it</a:t>
            </a:r>
            <a:r>
              <a:rPr sz="3450" spc="-110" dirty="0">
                <a:solidFill>
                  <a:srgbClr val="203458"/>
                </a:solidFill>
                <a:latin typeface="Trebuchet MS"/>
                <a:cs typeface="Trebuchet MS"/>
              </a:rPr>
              <a:t> </a:t>
            </a:r>
            <a:r>
              <a:rPr sz="3450" spc="-180" dirty="0">
                <a:solidFill>
                  <a:srgbClr val="203458"/>
                </a:solidFill>
                <a:latin typeface="Trebuchet MS"/>
                <a:cs typeface="Trebuchet MS"/>
              </a:rPr>
              <a:t>involves,</a:t>
            </a:r>
            <a:r>
              <a:rPr sz="3450" spc="-110" dirty="0">
                <a:solidFill>
                  <a:srgbClr val="203458"/>
                </a:solidFill>
                <a:latin typeface="Trebuchet MS"/>
                <a:cs typeface="Trebuchet MS"/>
              </a:rPr>
              <a:t> </a:t>
            </a:r>
            <a:r>
              <a:rPr sz="3450" dirty="0">
                <a:solidFill>
                  <a:srgbClr val="203458"/>
                </a:solidFill>
                <a:latin typeface="Trebuchet MS"/>
                <a:cs typeface="Trebuchet MS"/>
              </a:rPr>
              <a:t>and</a:t>
            </a:r>
            <a:r>
              <a:rPr sz="3450" spc="-155" dirty="0">
                <a:solidFill>
                  <a:srgbClr val="203458"/>
                </a:solidFill>
                <a:latin typeface="Trebuchet MS"/>
                <a:cs typeface="Trebuchet MS"/>
              </a:rPr>
              <a:t> </a:t>
            </a:r>
            <a:r>
              <a:rPr sz="3450" spc="-20" dirty="0">
                <a:solidFill>
                  <a:srgbClr val="203458"/>
                </a:solidFill>
                <a:latin typeface="Trebuchet MS"/>
                <a:cs typeface="Trebuchet MS"/>
              </a:rPr>
              <a:t>how</a:t>
            </a:r>
            <a:r>
              <a:rPr sz="3450" spc="-130" dirty="0">
                <a:solidFill>
                  <a:srgbClr val="203458"/>
                </a:solidFill>
                <a:latin typeface="Trebuchet MS"/>
                <a:cs typeface="Trebuchet MS"/>
              </a:rPr>
              <a:t> </a:t>
            </a:r>
            <a:r>
              <a:rPr sz="3450" spc="-220" dirty="0">
                <a:solidFill>
                  <a:srgbClr val="203458"/>
                </a:solidFill>
                <a:latin typeface="Trebuchet MS"/>
                <a:cs typeface="Trebuchet MS"/>
              </a:rPr>
              <a:t>it</a:t>
            </a:r>
            <a:r>
              <a:rPr sz="3450" spc="-110" dirty="0">
                <a:solidFill>
                  <a:srgbClr val="203458"/>
                </a:solidFill>
                <a:latin typeface="Trebuchet MS"/>
                <a:cs typeface="Trebuchet MS"/>
              </a:rPr>
              <a:t> </a:t>
            </a:r>
            <a:r>
              <a:rPr sz="3450" spc="-114" dirty="0">
                <a:solidFill>
                  <a:srgbClr val="203458"/>
                </a:solidFill>
                <a:latin typeface="Trebuchet MS"/>
                <a:cs typeface="Trebuchet MS"/>
              </a:rPr>
              <a:t>might</a:t>
            </a:r>
            <a:r>
              <a:rPr sz="3450" spc="-135" dirty="0">
                <a:solidFill>
                  <a:srgbClr val="203458"/>
                </a:solidFill>
                <a:latin typeface="Trebuchet MS"/>
                <a:cs typeface="Trebuchet MS"/>
              </a:rPr>
              <a:t> </a:t>
            </a:r>
            <a:r>
              <a:rPr sz="3450" dirty="0">
                <a:solidFill>
                  <a:srgbClr val="203458"/>
                </a:solidFill>
                <a:latin typeface="Trebuchet MS"/>
                <a:cs typeface="Trebuchet MS"/>
              </a:rPr>
              <a:t>be</a:t>
            </a:r>
            <a:r>
              <a:rPr sz="3450" spc="-130" dirty="0">
                <a:solidFill>
                  <a:srgbClr val="203458"/>
                </a:solidFill>
                <a:latin typeface="Trebuchet MS"/>
                <a:cs typeface="Trebuchet MS"/>
              </a:rPr>
              <a:t> </a:t>
            </a:r>
            <a:r>
              <a:rPr sz="3450" spc="-65" dirty="0">
                <a:solidFill>
                  <a:srgbClr val="203458"/>
                </a:solidFill>
                <a:latin typeface="Trebuchet MS"/>
                <a:cs typeface="Trebuchet MS"/>
              </a:rPr>
              <a:t>beneficial</a:t>
            </a:r>
            <a:r>
              <a:rPr sz="3450" spc="-130" dirty="0">
                <a:solidFill>
                  <a:srgbClr val="203458"/>
                </a:solidFill>
                <a:latin typeface="Trebuchet MS"/>
                <a:cs typeface="Trebuchet MS"/>
              </a:rPr>
              <a:t> </a:t>
            </a:r>
            <a:r>
              <a:rPr sz="3450" spc="-55" dirty="0">
                <a:solidFill>
                  <a:srgbClr val="203458"/>
                </a:solidFill>
                <a:latin typeface="Trebuchet MS"/>
                <a:cs typeface="Trebuchet MS"/>
              </a:rPr>
              <a:t>to</a:t>
            </a:r>
            <a:r>
              <a:rPr sz="3450" spc="-135" dirty="0">
                <a:solidFill>
                  <a:srgbClr val="203458"/>
                </a:solidFill>
                <a:latin typeface="Trebuchet MS"/>
                <a:cs typeface="Trebuchet MS"/>
              </a:rPr>
              <a:t> </a:t>
            </a:r>
            <a:r>
              <a:rPr sz="3450" spc="-150" dirty="0">
                <a:solidFill>
                  <a:srgbClr val="203458"/>
                </a:solidFill>
                <a:latin typeface="Trebuchet MS"/>
                <a:cs typeface="Trebuchet MS"/>
              </a:rPr>
              <a:t>clients.</a:t>
            </a:r>
            <a:endParaRPr sz="3450" dirty="0">
              <a:latin typeface="Trebuchet MS"/>
              <a:cs typeface="Trebuchet MS"/>
            </a:endParaRPr>
          </a:p>
          <a:p>
            <a:pPr marL="756920" marR="5080">
              <a:lnSpc>
                <a:spcPts val="5630"/>
              </a:lnSpc>
              <a:spcBef>
                <a:spcPts val="434"/>
              </a:spcBef>
            </a:pPr>
            <a:r>
              <a:rPr sz="3450" spc="-235" dirty="0">
                <a:solidFill>
                  <a:srgbClr val="203458"/>
                </a:solidFill>
                <a:latin typeface="Trebuchet MS"/>
                <a:cs typeface="Trebuchet MS"/>
              </a:rPr>
              <a:t>UK</a:t>
            </a:r>
            <a:r>
              <a:rPr sz="3450" spc="-110" dirty="0">
                <a:solidFill>
                  <a:srgbClr val="203458"/>
                </a:solidFill>
                <a:latin typeface="Trebuchet MS"/>
                <a:cs typeface="Trebuchet MS"/>
              </a:rPr>
              <a:t> </a:t>
            </a:r>
            <a:r>
              <a:rPr sz="3450" spc="-80" dirty="0">
                <a:solidFill>
                  <a:srgbClr val="203458"/>
                </a:solidFill>
                <a:latin typeface="Trebuchet MS"/>
                <a:cs typeface="Trebuchet MS"/>
              </a:rPr>
              <a:t>Mediation’s</a:t>
            </a:r>
            <a:r>
              <a:rPr sz="3450" spc="-130" dirty="0">
                <a:solidFill>
                  <a:srgbClr val="203458"/>
                </a:solidFill>
                <a:latin typeface="Trebuchet MS"/>
                <a:cs typeface="Trebuchet MS"/>
              </a:rPr>
              <a:t> </a:t>
            </a:r>
            <a:r>
              <a:rPr sz="3450" spc="-95" dirty="0">
                <a:solidFill>
                  <a:srgbClr val="203458"/>
                </a:solidFill>
                <a:latin typeface="Trebuchet MS"/>
                <a:cs typeface="Trebuchet MS"/>
              </a:rPr>
              <a:t>‘Mediation</a:t>
            </a:r>
            <a:r>
              <a:rPr sz="3450" spc="-120" dirty="0">
                <a:solidFill>
                  <a:srgbClr val="203458"/>
                </a:solidFill>
                <a:latin typeface="Trebuchet MS"/>
                <a:cs typeface="Trebuchet MS"/>
              </a:rPr>
              <a:t> </a:t>
            </a:r>
            <a:r>
              <a:rPr sz="3450" spc="-140" dirty="0">
                <a:solidFill>
                  <a:srgbClr val="203458"/>
                </a:solidFill>
                <a:latin typeface="Trebuchet MS"/>
                <a:cs typeface="Trebuchet MS"/>
              </a:rPr>
              <a:t>Minutes’</a:t>
            </a:r>
            <a:r>
              <a:rPr sz="3450" spc="-114" dirty="0">
                <a:solidFill>
                  <a:srgbClr val="203458"/>
                </a:solidFill>
                <a:latin typeface="Trebuchet MS"/>
                <a:cs typeface="Trebuchet MS"/>
              </a:rPr>
              <a:t> </a:t>
            </a:r>
            <a:r>
              <a:rPr sz="3450" spc="-135" dirty="0">
                <a:solidFill>
                  <a:srgbClr val="203458"/>
                </a:solidFill>
                <a:latin typeface="Trebuchet MS"/>
                <a:cs typeface="Trebuchet MS"/>
              </a:rPr>
              <a:t>playlist</a:t>
            </a:r>
            <a:r>
              <a:rPr sz="3450" spc="-125" dirty="0">
                <a:solidFill>
                  <a:srgbClr val="203458"/>
                </a:solidFill>
                <a:latin typeface="Trebuchet MS"/>
                <a:cs typeface="Trebuchet MS"/>
              </a:rPr>
              <a:t> </a:t>
            </a:r>
            <a:r>
              <a:rPr sz="3450" spc="-100" dirty="0">
                <a:solidFill>
                  <a:srgbClr val="203458"/>
                </a:solidFill>
                <a:latin typeface="Trebuchet MS"/>
                <a:cs typeface="Trebuchet MS"/>
              </a:rPr>
              <a:t>for</a:t>
            </a:r>
            <a:r>
              <a:rPr sz="3450" spc="-114" dirty="0">
                <a:solidFill>
                  <a:srgbClr val="203458"/>
                </a:solidFill>
                <a:latin typeface="Trebuchet MS"/>
                <a:cs typeface="Trebuchet MS"/>
              </a:rPr>
              <a:t> </a:t>
            </a:r>
            <a:r>
              <a:rPr sz="3450" spc="145" dirty="0">
                <a:solidFill>
                  <a:srgbClr val="203458"/>
                </a:solidFill>
                <a:latin typeface="Trebuchet MS"/>
                <a:cs typeface="Trebuchet MS"/>
              </a:rPr>
              <a:t>a</a:t>
            </a:r>
            <a:r>
              <a:rPr sz="3450" spc="-120" dirty="0">
                <a:solidFill>
                  <a:srgbClr val="203458"/>
                </a:solidFill>
                <a:latin typeface="Trebuchet MS"/>
                <a:cs typeface="Trebuchet MS"/>
              </a:rPr>
              <a:t> </a:t>
            </a:r>
            <a:r>
              <a:rPr sz="3450" spc="-105" dirty="0">
                <a:solidFill>
                  <a:srgbClr val="203458"/>
                </a:solidFill>
                <a:latin typeface="Trebuchet MS"/>
                <a:cs typeface="Trebuchet MS"/>
              </a:rPr>
              <a:t>brief</a:t>
            </a:r>
            <a:r>
              <a:rPr sz="3450" spc="-120" dirty="0">
                <a:solidFill>
                  <a:srgbClr val="203458"/>
                </a:solidFill>
                <a:latin typeface="Trebuchet MS"/>
                <a:cs typeface="Trebuchet MS"/>
              </a:rPr>
              <a:t> </a:t>
            </a:r>
            <a:r>
              <a:rPr sz="3450" spc="-135" dirty="0">
                <a:solidFill>
                  <a:srgbClr val="203458"/>
                </a:solidFill>
                <a:latin typeface="Trebuchet MS"/>
                <a:cs typeface="Trebuchet MS"/>
              </a:rPr>
              <a:t>overview</a:t>
            </a:r>
            <a:r>
              <a:rPr sz="3450" spc="-120" dirty="0">
                <a:solidFill>
                  <a:srgbClr val="203458"/>
                </a:solidFill>
                <a:latin typeface="Trebuchet MS"/>
                <a:cs typeface="Trebuchet MS"/>
              </a:rPr>
              <a:t> </a:t>
            </a:r>
            <a:r>
              <a:rPr sz="3450" dirty="0">
                <a:solidFill>
                  <a:srgbClr val="203458"/>
                </a:solidFill>
                <a:latin typeface="Trebuchet MS"/>
                <a:cs typeface="Trebuchet MS"/>
              </a:rPr>
              <a:t>of</a:t>
            </a:r>
            <a:r>
              <a:rPr sz="3450" spc="-120" dirty="0">
                <a:solidFill>
                  <a:srgbClr val="203458"/>
                </a:solidFill>
                <a:latin typeface="Trebuchet MS"/>
                <a:cs typeface="Trebuchet MS"/>
              </a:rPr>
              <a:t> </a:t>
            </a:r>
            <a:r>
              <a:rPr sz="3450" spc="-20" dirty="0">
                <a:solidFill>
                  <a:srgbClr val="203458"/>
                </a:solidFill>
                <a:latin typeface="Trebuchet MS"/>
                <a:cs typeface="Trebuchet MS"/>
              </a:rPr>
              <a:t>what </a:t>
            </a:r>
            <a:r>
              <a:rPr sz="3450" spc="-95" dirty="0">
                <a:solidFill>
                  <a:srgbClr val="203458"/>
                </a:solidFill>
                <a:latin typeface="Trebuchet MS"/>
                <a:cs typeface="Trebuchet MS"/>
              </a:rPr>
              <a:t>mediation</a:t>
            </a:r>
            <a:r>
              <a:rPr sz="3450" spc="-155" dirty="0">
                <a:solidFill>
                  <a:srgbClr val="203458"/>
                </a:solidFill>
                <a:latin typeface="Trebuchet MS"/>
                <a:cs typeface="Trebuchet MS"/>
              </a:rPr>
              <a:t> </a:t>
            </a:r>
            <a:r>
              <a:rPr sz="3450" spc="-75" dirty="0">
                <a:solidFill>
                  <a:srgbClr val="203458"/>
                </a:solidFill>
                <a:latin typeface="Trebuchet MS"/>
                <a:cs typeface="Trebuchet MS"/>
              </a:rPr>
              <a:t>is</a:t>
            </a:r>
            <a:r>
              <a:rPr sz="3450" spc="-155" dirty="0">
                <a:solidFill>
                  <a:srgbClr val="203458"/>
                </a:solidFill>
                <a:latin typeface="Trebuchet MS"/>
                <a:cs typeface="Trebuchet MS"/>
              </a:rPr>
              <a:t> </a:t>
            </a:r>
            <a:r>
              <a:rPr sz="3450" dirty="0">
                <a:solidFill>
                  <a:srgbClr val="203458"/>
                </a:solidFill>
                <a:latin typeface="Trebuchet MS"/>
                <a:cs typeface="Trebuchet MS"/>
              </a:rPr>
              <a:t>and</a:t>
            </a:r>
            <a:r>
              <a:rPr sz="3450" spc="-155" dirty="0">
                <a:solidFill>
                  <a:srgbClr val="203458"/>
                </a:solidFill>
                <a:latin typeface="Trebuchet MS"/>
                <a:cs typeface="Trebuchet MS"/>
              </a:rPr>
              <a:t> </a:t>
            </a:r>
            <a:r>
              <a:rPr sz="3450" spc="-20" dirty="0">
                <a:solidFill>
                  <a:srgbClr val="203458"/>
                </a:solidFill>
                <a:latin typeface="Trebuchet MS"/>
                <a:cs typeface="Trebuchet MS"/>
              </a:rPr>
              <a:t>how</a:t>
            </a:r>
            <a:r>
              <a:rPr sz="3450" spc="-155" dirty="0">
                <a:solidFill>
                  <a:srgbClr val="203458"/>
                </a:solidFill>
                <a:latin typeface="Trebuchet MS"/>
                <a:cs typeface="Trebuchet MS"/>
              </a:rPr>
              <a:t> </a:t>
            </a:r>
            <a:r>
              <a:rPr sz="3450" spc="-55" dirty="0">
                <a:solidFill>
                  <a:srgbClr val="203458"/>
                </a:solidFill>
                <a:latin typeface="Trebuchet MS"/>
                <a:cs typeface="Trebuchet MS"/>
              </a:rPr>
              <a:t>to</a:t>
            </a:r>
            <a:r>
              <a:rPr sz="3450" spc="-155" dirty="0">
                <a:solidFill>
                  <a:srgbClr val="203458"/>
                </a:solidFill>
                <a:latin typeface="Trebuchet MS"/>
                <a:cs typeface="Trebuchet MS"/>
              </a:rPr>
              <a:t> </a:t>
            </a:r>
            <a:r>
              <a:rPr sz="3450" dirty="0">
                <a:solidFill>
                  <a:srgbClr val="203458"/>
                </a:solidFill>
                <a:latin typeface="Trebuchet MS"/>
                <a:cs typeface="Trebuchet MS"/>
              </a:rPr>
              <a:t>get</a:t>
            </a:r>
            <a:r>
              <a:rPr sz="3450" spc="-155" dirty="0">
                <a:solidFill>
                  <a:srgbClr val="203458"/>
                </a:solidFill>
                <a:latin typeface="Trebuchet MS"/>
                <a:cs typeface="Trebuchet MS"/>
              </a:rPr>
              <a:t> </a:t>
            </a:r>
            <a:r>
              <a:rPr sz="3450" spc="-80" dirty="0">
                <a:solidFill>
                  <a:srgbClr val="203458"/>
                </a:solidFill>
                <a:latin typeface="Trebuchet MS"/>
                <a:cs typeface="Trebuchet MS"/>
              </a:rPr>
              <a:t>parties</a:t>
            </a:r>
            <a:r>
              <a:rPr sz="3450" spc="-155" dirty="0">
                <a:solidFill>
                  <a:srgbClr val="203458"/>
                </a:solidFill>
                <a:latin typeface="Trebuchet MS"/>
                <a:cs typeface="Trebuchet MS"/>
              </a:rPr>
              <a:t> </a:t>
            </a:r>
            <a:r>
              <a:rPr sz="3450" spc="-55" dirty="0">
                <a:solidFill>
                  <a:srgbClr val="203458"/>
                </a:solidFill>
                <a:latin typeface="Trebuchet MS"/>
                <a:cs typeface="Trebuchet MS"/>
              </a:rPr>
              <a:t>to</a:t>
            </a:r>
            <a:r>
              <a:rPr sz="3450" spc="-155" dirty="0">
                <a:solidFill>
                  <a:srgbClr val="203458"/>
                </a:solidFill>
                <a:latin typeface="Trebuchet MS"/>
                <a:cs typeface="Trebuchet MS"/>
              </a:rPr>
              <a:t> </a:t>
            </a:r>
            <a:r>
              <a:rPr sz="3450" spc="-10" dirty="0">
                <a:solidFill>
                  <a:srgbClr val="203458"/>
                </a:solidFill>
                <a:latin typeface="Trebuchet MS"/>
                <a:cs typeface="Trebuchet MS"/>
              </a:rPr>
              <a:t>mediation: </a:t>
            </a:r>
            <a:r>
              <a:rPr sz="3450" spc="-105" dirty="0">
                <a:solidFill>
                  <a:srgbClr val="203458"/>
                </a:solidFill>
                <a:latin typeface="Trebuchet MS"/>
                <a:cs typeface="Trebuchet MS"/>
                <a:hlinkClick r:id="rId6"/>
              </a:rPr>
              <a:t>https://www.youtube.com/playlist?list=PLIWuzIxkus_ehGViVhrqyJ69WZBamF2rL</a:t>
            </a:r>
            <a:r>
              <a:rPr sz="3450" spc="-105" dirty="0">
                <a:solidFill>
                  <a:srgbClr val="203458"/>
                </a:solidFill>
                <a:latin typeface="Trebuchet MS"/>
                <a:cs typeface="Trebuchet MS"/>
              </a:rPr>
              <a:t> </a:t>
            </a:r>
            <a:r>
              <a:rPr sz="3450" spc="-20" dirty="0">
                <a:solidFill>
                  <a:srgbClr val="203458"/>
                </a:solidFill>
                <a:latin typeface="Trebuchet MS"/>
                <a:cs typeface="Trebuchet MS"/>
              </a:rPr>
              <a:t>Considering</a:t>
            </a:r>
            <a:r>
              <a:rPr sz="3450" spc="-150" dirty="0">
                <a:solidFill>
                  <a:srgbClr val="203458"/>
                </a:solidFill>
                <a:latin typeface="Trebuchet MS"/>
                <a:cs typeface="Trebuchet MS"/>
              </a:rPr>
              <a:t> </a:t>
            </a:r>
            <a:r>
              <a:rPr sz="3450" dirty="0">
                <a:solidFill>
                  <a:srgbClr val="203458"/>
                </a:solidFill>
                <a:latin typeface="Trebuchet MS"/>
                <a:cs typeface="Trebuchet MS"/>
              </a:rPr>
              <a:t>Mediation?</a:t>
            </a:r>
            <a:r>
              <a:rPr sz="3450" spc="-145" dirty="0">
                <a:solidFill>
                  <a:srgbClr val="203458"/>
                </a:solidFill>
                <a:latin typeface="Trebuchet MS"/>
                <a:cs typeface="Trebuchet MS"/>
              </a:rPr>
              <a:t> </a:t>
            </a:r>
            <a:r>
              <a:rPr sz="3450" spc="-125" dirty="0">
                <a:solidFill>
                  <a:srgbClr val="203458"/>
                </a:solidFill>
                <a:latin typeface="Trebuchet MS"/>
                <a:cs typeface="Trebuchet MS"/>
              </a:rPr>
              <a:t>What</a:t>
            </a:r>
            <a:r>
              <a:rPr sz="3450" spc="-135" dirty="0">
                <a:solidFill>
                  <a:srgbClr val="203458"/>
                </a:solidFill>
                <a:latin typeface="Trebuchet MS"/>
                <a:cs typeface="Trebuchet MS"/>
              </a:rPr>
              <a:t> </a:t>
            </a:r>
            <a:r>
              <a:rPr sz="3450" spc="-100" dirty="0">
                <a:solidFill>
                  <a:srgbClr val="203458"/>
                </a:solidFill>
                <a:latin typeface="Trebuchet MS"/>
                <a:cs typeface="Trebuchet MS"/>
              </a:rPr>
              <a:t>you</a:t>
            </a:r>
            <a:r>
              <a:rPr sz="3450" spc="-140" dirty="0">
                <a:solidFill>
                  <a:srgbClr val="203458"/>
                </a:solidFill>
                <a:latin typeface="Trebuchet MS"/>
                <a:cs typeface="Trebuchet MS"/>
              </a:rPr>
              <a:t> </a:t>
            </a:r>
            <a:r>
              <a:rPr sz="3450" dirty="0">
                <a:solidFill>
                  <a:srgbClr val="203458"/>
                </a:solidFill>
                <a:latin typeface="Trebuchet MS"/>
                <a:cs typeface="Trebuchet MS"/>
              </a:rPr>
              <a:t>need</a:t>
            </a:r>
            <a:r>
              <a:rPr sz="3450" spc="-145" dirty="0">
                <a:solidFill>
                  <a:srgbClr val="203458"/>
                </a:solidFill>
                <a:latin typeface="Trebuchet MS"/>
                <a:cs typeface="Trebuchet MS"/>
              </a:rPr>
              <a:t> </a:t>
            </a:r>
            <a:r>
              <a:rPr sz="3450" spc="-55" dirty="0">
                <a:solidFill>
                  <a:srgbClr val="203458"/>
                </a:solidFill>
                <a:latin typeface="Trebuchet MS"/>
                <a:cs typeface="Trebuchet MS"/>
              </a:rPr>
              <a:t>to</a:t>
            </a:r>
            <a:r>
              <a:rPr sz="3450" spc="-140" dirty="0">
                <a:solidFill>
                  <a:srgbClr val="203458"/>
                </a:solidFill>
                <a:latin typeface="Trebuchet MS"/>
                <a:cs typeface="Trebuchet MS"/>
              </a:rPr>
              <a:t> </a:t>
            </a:r>
            <a:r>
              <a:rPr sz="3450" spc="-20" dirty="0">
                <a:solidFill>
                  <a:srgbClr val="203458"/>
                </a:solidFill>
                <a:latin typeface="Trebuchet MS"/>
                <a:cs typeface="Trebuchet MS"/>
              </a:rPr>
              <a:t>know </a:t>
            </a:r>
            <a:r>
              <a:rPr sz="3450" spc="-75" dirty="0">
                <a:solidFill>
                  <a:srgbClr val="203458"/>
                </a:solidFill>
                <a:latin typeface="Trebuchet MS"/>
                <a:cs typeface="Trebuchet MS"/>
                <a:hlinkClick r:id="rId7"/>
              </a:rPr>
              <a:t>https://www.youtube.com/watch?v=RkTz_9AM3Mo&amp;t</a:t>
            </a:r>
            <a:r>
              <a:rPr sz="3450" spc="-75">
                <a:solidFill>
                  <a:srgbClr val="203458"/>
                </a:solidFill>
                <a:latin typeface="Trebuchet MS"/>
                <a:cs typeface="Trebuchet MS"/>
                <a:hlinkClick r:id="rId7"/>
              </a:rPr>
              <a:t>=31s</a:t>
            </a:r>
            <a:endParaRPr sz="3450" dirty="0">
              <a:latin typeface="Trebuchet MS"/>
              <a:cs typeface="Trebuchet MS"/>
            </a:endParaRPr>
          </a:p>
        </p:txBody>
      </p:sp>
      <p:sp>
        <p:nvSpPr>
          <p:cNvPr id="8" name="object 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9" name="object 9"/>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823084" y="4229778"/>
            <a:ext cx="6543674" cy="3676649"/>
          </a:xfrm>
          <a:prstGeom prst="rect">
            <a:avLst/>
          </a:prstGeom>
        </p:spPr>
      </p:pic>
      <p:pic>
        <p:nvPicPr>
          <p:cNvPr id="3" name="object 3"/>
          <p:cNvPicPr/>
          <p:nvPr/>
        </p:nvPicPr>
        <p:blipFill>
          <a:blip r:embed="rId3" cstate="print"/>
          <a:stretch>
            <a:fillRect/>
          </a:stretch>
        </p:blipFill>
        <p:spPr>
          <a:xfrm>
            <a:off x="1485899" y="2755769"/>
            <a:ext cx="142875" cy="142874"/>
          </a:xfrm>
          <a:prstGeom prst="rect">
            <a:avLst/>
          </a:prstGeom>
        </p:spPr>
      </p:pic>
      <p:sp>
        <p:nvSpPr>
          <p:cNvPr id="4" name="object 4" descr="$PPTXTitle"/>
          <p:cNvSpPr txBox="1">
            <a:spLocks noGrp="1"/>
          </p:cNvSpPr>
          <p:nvPr>
            <p:ph type="title"/>
          </p:nvPr>
        </p:nvSpPr>
        <p:spPr>
          <a:xfrm>
            <a:off x="1016000" y="967168"/>
            <a:ext cx="16680815" cy="2887345"/>
          </a:xfrm>
          <a:prstGeom prst="rect">
            <a:avLst/>
          </a:prstGeom>
        </p:spPr>
        <p:txBody>
          <a:bodyPr vert="horz" wrap="square" lIns="0" tIns="12700" rIns="0" bIns="0" rtlCol="0">
            <a:spAutoFit/>
          </a:bodyPr>
          <a:lstStyle/>
          <a:p>
            <a:pPr marL="12700">
              <a:lnSpc>
                <a:spcPct val="100000"/>
              </a:lnSpc>
              <a:spcBef>
                <a:spcPts val="100"/>
              </a:spcBef>
            </a:pPr>
            <a:r>
              <a:rPr sz="7400" spc="120" dirty="0"/>
              <a:t>WORKING</a:t>
            </a:r>
            <a:r>
              <a:rPr sz="7400" spc="-395" dirty="0"/>
              <a:t> </a:t>
            </a:r>
            <a:r>
              <a:rPr sz="7400" dirty="0"/>
              <a:t>IN</a:t>
            </a:r>
            <a:r>
              <a:rPr sz="7400" spc="-400" dirty="0"/>
              <a:t> </a:t>
            </a:r>
            <a:r>
              <a:rPr sz="7400" spc="130" dirty="0"/>
              <a:t>FAMILY</a:t>
            </a:r>
            <a:r>
              <a:rPr sz="7400" spc="-400" dirty="0"/>
              <a:t> </a:t>
            </a:r>
            <a:r>
              <a:rPr sz="7400" spc="-25" dirty="0"/>
              <a:t>LAW</a:t>
            </a:r>
            <a:endParaRPr sz="7400" dirty="0"/>
          </a:p>
          <a:p>
            <a:pPr marL="821690" marR="578485">
              <a:lnSpc>
                <a:spcPct val="136700"/>
              </a:lnSpc>
              <a:spcBef>
                <a:spcPts val="1350"/>
              </a:spcBef>
            </a:pPr>
            <a:r>
              <a:rPr sz="3750" b="0" spc="-245" dirty="0">
                <a:solidFill>
                  <a:srgbClr val="203458"/>
                </a:solidFill>
                <a:latin typeface="Trebuchet MS"/>
                <a:cs typeface="Trebuchet MS"/>
              </a:rPr>
              <a:t>The</a:t>
            </a:r>
            <a:r>
              <a:rPr sz="3750" b="0" spc="-120" dirty="0">
                <a:solidFill>
                  <a:srgbClr val="203458"/>
                </a:solidFill>
                <a:latin typeface="Trebuchet MS"/>
                <a:cs typeface="Trebuchet MS"/>
              </a:rPr>
              <a:t> </a:t>
            </a:r>
            <a:r>
              <a:rPr sz="3750" b="0" spc="-90" dirty="0">
                <a:solidFill>
                  <a:srgbClr val="203458"/>
                </a:solidFill>
                <a:latin typeface="Trebuchet MS"/>
                <a:cs typeface="Trebuchet MS"/>
              </a:rPr>
              <a:t>following</a:t>
            </a:r>
            <a:r>
              <a:rPr sz="3750" b="0" spc="-195" dirty="0">
                <a:solidFill>
                  <a:srgbClr val="203458"/>
                </a:solidFill>
                <a:latin typeface="Trebuchet MS"/>
                <a:cs typeface="Trebuchet MS"/>
              </a:rPr>
              <a:t> </a:t>
            </a:r>
            <a:r>
              <a:rPr sz="3750" b="0" spc="-70" dirty="0">
                <a:solidFill>
                  <a:srgbClr val="203458"/>
                </a:solidFill>
                <a:latin typeface="Trebuchet MS"/>
                <a:cs typeface="Trebuchet MS"/>
              </a:rPr>
              <a:t>videos</a:t>
            </a:r>
            <a:r>
              <a:rPr sz="3750" b="0" spc="-210" dirty="0">
                <a:solidFill>
                  <a:srgbClr val="203458"/>
                </a:solidFill>
                <a:latin typeface="Trebuchet MS"/>
                <a:cs typeface="Trebuchet MS"/>
              </a:rPr>
              <a:t> </a:t>
            </a:r>
            <a:r>
              <a:rPr sz="3750" b="0" spc="-20" dirty="0">
                <a:solidFill>
                  <a:srgbClr val="203458"/>
                </a:solidFill>
                <a:latin typeface="Trebuchet MS"/>
                <a:cs typeface="Trebuchet MS"/>
              </a:rPr>
              <a:t>produced</a:t>
            </a:r>
            <a:r>
              <a:rPr sz="3750" b="0" spc="-220" dirty="0">
                <a:solidFill>
                  <a:srgbClr val="203458"/>
                </a:solidFill>
                <a:latin typeface="Trebuchet MS"/>
                <a:cs typeface="Trebuchet MS"/>
              </a:rPr>
              <a:t> </a:t>
            </a:r>
            <a:r>
              <a:rPr sz="3750" b="0" spc="-65" dirty="0">
                <a:solidFill>
                  <a:srgbClr val="203458"/>
                </a:solidFill>
                <a:latin typeface="Trebuchet MS"/>
                <a:cs typeface="Trebuchet MS"/>
              </a:rPr>
              <a:t>by</a:t>
            </a:r>
            <a:r>
              <a:rPr sz="3750" b="0" spc="-165" dirty="0">
                <a:solidFill>
                  <a:srgbClr val="203458"/>
                </a:solidFill>
                <a:latin typeface="Trebuchet MS"/>
                <a:cs typeface="Trebuchet MS"/>
              </a:rPr>
              <a:t> </a:t>
            </a:r>
            <a:r>
              <a:rPr sz="3750" b="0" spc="-150" dirty="0">
                <a:solidFill>
                  <a:srgbClr val="203458"/>
                </a:solidFill>
                <a:latin typeface="Trebuchet MS"/>
                <a:cs typeface="Trebuchet MS"/>
              </a:rPr>
              <a:t>the</a:t>
            </a:r>
            <a:r>
              <a:rPr sz="3750" b="0" spc="-130" dirty="0">
                <a:solidFill>
                  <a:srgbClr val="203458"/>
                </a:solidFill>
                <a:latin typeface="Trebuchet MS"/>
                <a:cs typeface="Trebuchet MS"/>
              </a:rPr>
              <a:t> </a:t>
            </a:r>
            <a:r>
              <a:rPr sz="3750" b="0" spc="-85" dirty="0">
                <a:solidFill>
                  <a:srgbClr val="203458"/>
                </a:solidFill>
                <a:latin typeface="Trebuchet MS"/>
                <a:cs typeface="Trebuchet MS"/>
              </a:rPr>
              <a:t>Law</a:t>
            </a:r>
            <a:r>
              <a:rPr sz="3750" b="0" spc="-170" dirty="0">
                <a:solidFill>
                  <a:srgbClr val="203458"/>
                </a:solidFill>
                <a:latin typeface="Trebuchet MS"/>
                <a:cs typeface="Trebuchet MS"/>
              </a:rPr>
              <a:t> </a:t>
            </a:r>
            <a:r>
              <a:rPr sz="3750" b="0" spc="-35" dirty="0">
                <a:solidFill>
                  <a:srgbClr val="203458"/>
                </a:solidFill>
                <a:latin typeface="Trebuchet MS"/>
                <a:cs typeface="Trebuchet MS"/>
              </a:rPr>
              <a:t>Society</a:t>
            </a:r>
            <a:r>
              <a:rPr sz="3750" b="0" spc="-165" dirty="0">
                <a:solidFill>
                  <a:srgbClr val="203458"/>
                </a:solidFill>
                <a:latin typeface="Trebuchet MS"/>
                <a:cs typeface="Trebuchet MS"/>
              </a:rPr>
              <a:t> </a:t>
            </a:r>
            <a:r>
              <a:rPr sz="3750" b="0" spc="-45" dirty="0">
                <a:solidFill>
                  <a:srgbClr val="203458"/>
                </a:solidFill>
                <a:latin typeface="Trebuchet MS"/>
                <a:cs typeface="Trebuchet MS"/>
              </a:rPr>
              <a:t>describe</a:t>
            </a:r>
            <a:r>
              <a:rPr sz="3750" b="0" spc="-170" dirty="0">
                <a:solidFill>
                  <a:srgbClr val="203458"/>
                </a:solidFill>
                <a:latin typeface="Trebuchet MS"/>
                <a:cs typeface="Trebuchet MS"/>
              </a:rPr>
              <a:t> </a:t>
            </a:r>
            <a:r>
              <a:rPr sz="3750" b="0" spc="-150" dirty="0">
                <a:solidFill>
                  <a:srgbClr val="203458"/>
                </a:solidFill>
                <a:latin typeface="Trebuchet MS"/>
                <a:cs typeface="Trebuchet MS"/>
              </a:rPr>
              <a:t>the</a:t>
            </a:r>
            <a:r>
              <a:rPr sz="3750" b="0" spc="-130" dirty="0">
                <a:solidFill>
                  <a:srgbClr val="203458"/>
                </a:solidFill>
                <a:latin typeface="Trebuchet MS"/>
                <a:cs typeface="Trebuchet MS"/>
              </a:rPr>
              <a:t> </a:t>
            </a:r>
            <a:r>
              <a:rPr sz="3750" b="0" spc="-10" dirty="0">
                <a:solidFill>
                  <a:srgbClr val="203458"/>
                </a:solidFill>
                <a:latin typeface="Trebuchet MS"/>
                <a:cs typeface="Trebuchet MS"/>
              </a:rPr>
              <a:t>experience </a:t>
            </a:r>
            <a:r>
              <a:rPr sz="3750" b="0" dirty="0">
                <a:solidFill>
                  <a:srgbClr val="203458"/>
                </a:solidFill>
                <a:latin typeface="Trebuchet MS"/>
                <a:cs typeface="Trebuchet MS"/>
              </a:rPr>
              <a:t>of</a:t>
            </a:r>
            <a:r>
              <a:rPr sz="3750" b="0" spc="-150" dirty="0">
                <a:solidFill>
                  <a:srgbClr val="203458"/>
                </a:solidFill>
                <a:latin typeface="Trebuchet MS"/>
                <a:cs typeface="Trebuchet MS"/>
              </a:rPr>
              <a:t> </a:t>
            </a:r>
            <a:r>
              <a:rPr sz="3750" b="0" spc="-114" dirty="0">
                <a:solidFill>
                  <a:srgbClr val="203458"/>
                </a:solidFill>
                <a:latin typeface="Trebuchet MS"/>
                <a:cs typeface="Trebuchet MS"/>
              </a:rPr>
              <a:t>working</a:t>
            </a:r>
            <a:r>
              <a:rPr sz="3750" b="0" spc="-130" dirty="0">
                <a:solidFill>
                  <a:srgbClr val="203458"/>
                </a:solidFill>
                <a:latin typeface="Trebuchet MS"/>
                <a:cs typeface="Trebuchet MS"/>
              </a:rPr>
              <a:t> </a:t>
            </a:r>
            <a:r>
              <a:rPr sz="3750" b="0" spc="-190" dirty="0">
                <a:solidFill>
                  <a:srgbClr val="203458"/>
                </a:solidFill>
                <a:latin typeface="Trebuchet MS"/>
                <a:cs typeface="Trebuchet MS"/>
              </a:rPr>
              <a:t>in</a:t>
            </a:r>
            <a:r>
              <a:rPr sz="3750" b="0" spc="-120" dirty="0">
                <a:solidFill>
                  <a:srgbClr val="203458"/>
                </a:solidFill>
                <a:latin typeface="Trebuchet MS"/>
                <a:cs typeface="Trebuchet MS"/>
              </a:rPr>
              <a:t> </a:t>
            </a:r>
            <a:r>
              <a:rPr sz="3750" b="0" spc="-175" dirty="0">
                <a:solidFill>
                  <a:srgbClr val="203458"/>
                </a:solidFill>
                <a:latin typeface="Trebuchet MS"/>
                <a:cs typeface="Trebuchet MS"/>
              </a:rPr>
              <a:t>family</a:t>
            </a:r>
            <a:r>
              <a:rPr sz="3750" b="0" spc="-120" dirty="0">
                <a:solidFill>
                  <a:srgbClr val="203458"/>
                </a:solidFill>
                <a:latin typeface="Trebuchet MS"/>
                <a:cs typeface="Trebuchet MS"/>
              </a:rPr>
              <a:t> </a:t>
            </a:r>
            <a:r>
              <a:rPr sz="3750" b="0" spc="-25" dirty="0">
                <a:solidFill>
                  <a:srgbClr val="203458"/>
                </a:solidFill>
                <a:latin typeface="Trebuchet MS"/>
                <a:cs typeface="Trebuchet MS"/>
              </a:rPr>
              <a:t>law</a:t>
            </a:r>
            <a:endParaRPr sz="3750" dirty="0">
              <a:latin typeface="Trebuchet MS"/>
              <a:cs typeface="Trebuchet MS"/>
            </a:endParaRPr>
          </a:p>
        </p:txBody>
      </p:sp>
      <p:pic>
        <p:nvPicPr>
          <p:cNvPr id="5" name="object 5"/>
          <p:cNvPicPr/>
          <p:nvPr/>
        </p:nvPicPr>
        <p:blipFill>
          <a:blip r:embed="rId4" cstate="print"/>
          <a:stretch>
            <a:fillRect/>
          </a:stretch>
        </p:blipFill>
        <p:spPr>
          <a:xfrm>
            <a:off x="9373072" y="4229778"/>
            <a:ext cx="6543674" cy="3676649"/>
          </a:xfrm>
          <a:prstGeom prst="rect">
            <a:avLst/>
          </a:prstGeom>
        </p:spPr>
      </p:pic>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7" name="object 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xfrm>
            <a:off x="1016000" y="1188342"/>
            <a:ext cx="7673340" cy="1016000"/>
          </a:xfrm>
          <a:prstGeom prst="rect">
            <a:avLst/>
          </a:prstGeom>
        </p:spPr>
        <p:txBody>
          <a:bodyPr vert="horz" wrap="square" lIns="0" tIns="12700" rIns="0" bIns="0" rtlCol="0">
            <a:spAutoFit/>
          </a:bodyPr>
          <a:lstStyle/>
          <a:p>
            <a:pPr marL="12700">
              <a:lnSpc>
                <a:spcPct val="100000"/>
              </a:lnSpc>
              <a:spcBef>
                <a:spcPts val="100"/>
              </a:spcBef>
            </a:pPr>
            <a:r>
              <a:rPr sz="6500" spc="114" dirty="0">
                <a:solidFill>
                  <a:srgbClr val="E65385"/>
                </a:solidFill>
              </a:rPr>
              <a:t>FAMILY</a:t>
            </a:r>
            <a:r>
              <a:rPr sz="6500" spc="-280" dirty="0">
                <a:solidFill>
                  <a:srgbClr val="E65385"/>
                </a:solidFill>
              </a:rPr>
              <a:t> </a:t>
            </a:r>
            <a:r>
              <a:rPr sz="6500" dirty="0">
                <a:solidFill>
                  <a:srgbClr val="E65385"/>
                </a:solidFill>
              </a:rPr>
              <a:t>LAW</a:t>
            </a:r>
            <a:r>
              <a:rPr sz="6500" spc="-275" dirty="0">
                <a:solidFill>
                  <a:srgbClr val="E65385"/>
                </a:solidFill>
              </a:rPr>
              <a:t> </a:t>
            </a:r>
            <a:r>
              <a:rPr sz="6500" spc="85" dirty="0"/>
              <a:t>SKILLS</a:t>
            </a:r>
            <a:endParaRPr sz="6500"/>
          </a:p>
        </p:txBody>
      </p:sp>
      <p:sp>
        <p:nvSpPr>
          <p:cNvPr id="4" name="object 4"/>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5" name="object 5"/>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6" name="object 6"/>
          <p:cNvPicPr/>
          <p:nvPr/>
        </p:nvPicPr>
        <p:blipFill>
          <a:blip r:embed="rId2" cstate="print"/>
          <a:stretch>
            <a:fillRect/>
          </a:stretch>
        </p:blipFill>
        <p:spPr>
          <a:xfrm>
            <a:off x="1543049" y="2959150"/>
            <a:ext cx="171450" cy="171449"/>
          </a:xfrm>
          <a:prstGeom prst="rect">
            <a:avLst/>
          </a:prstGeom>
        </p:spPr>
      </p:pic>
      <p:sp>
        <p:nvSpPr>
          <p:cNvPr id="7" name="object 7"/>
          <p:cNvSpPr txBox="1"/>
          <p:nvPr/>
        </p:nvSpPr>
        <p:spPr>
          <a:xfrm>
            <a:off x="1933376" y="2416193"/>
            <a:ext cx="9954895" cy="3568700"/>
          </a:xfrm>
          <a:prstGeom prst="rect">
            <a:avLst/>
          </a:prstGeom>
        </p:spPr>
        <p:txBody>
          <a:bodyPr vert="horz" wrap="square" lIns="0" tIns="12065" rIns="0" bIns="0" rtlCol="0">
            <a:spAutoFit/>
          </a:bodyPr>
          <a:lstStyle/>
          <a:p>
            <a:pPr marL="12700" marR="5080">
              <a:lnSpc>
                <a:spcPct val="136800"/>
              </a:lnSpc>
              <a:spcBef>
                <a:spcPts val="95"/>
              </a:spcBef>
            </a:pPr>
            <a:r>
              <a:rPr sz="4250" spc="-220" dirty="0">
                <a:solidFill>
                  <a:srgbClr val="203458"/>
                </a:solidFill>
                <a:latin typeface="Trebuchet MS"/>
                <a:cs typeface="Trebuchet MS"/>
              </a:rPr>
              <a:t>In</a:t>
            </a:r>
            <a:r>
              <a:rPr sz="4250" spc="-135" dirty="0">
                <a:solidFill>
                  <a:srgbClr val="203458"/>
                </a:solidFill>
                <a:latin typeface="Trebuchet MS"/>
                <a:cs typeface="Trebuchet MS"/>
              </a:rPr>
              <a:t> </a:t>
            </a:r>
            <a:r>
              <a:rPr sz="4250" spc="-155" dirty="0">
                <a:solidFill>
                  <a:srgbClr val="203458"/>
                </a:solidFill>
                <a:latin typeface="Trebuchet MS"/>
                <a:cs typeface="Trebuchet MS"/>
              </a:rPr>
              <a:t>the</a:t>
            </a:r>
            <a:r>
              <a:rPr sz="4250" spc="-165" dirty="0">
                <a:solidFill>
                  <a:srgbClr val="203458"/>
                </a:solidFill>
                <a:latin typeface="Trebuchet MS"/>
                <a:cs typeface="Trebuchet MS"/>
              </a:rPr>
              <a:t> </a:t>
            </a:r>
            <a:r>
              <a:rPr sz="4250" spc="-215" dirty="0">
                <a:solidFill>
                  <a:srgbClr val="203458"/>
                </a:solidFill>
                <a:latin typeface="Trebuchet MS"/>
                <a:cs typeface="Trebuchet MS"/>
              </a:rPr>
              <a:t>first</a:t>
            </a:r>
            <a:r>
              <a:rPr sz="4250" spc="-135" dirty="0">
                <a:solidFill>
                  <a:srgbClr val="203458"/>
                </a:solidFill>
                <a:latin typeface="Trebuchet MS"/>
                <a:cs typeface="Trebuchet MS"/>
              </a:rPr>
              <a:t> </a:t>
            </a:r>
            <a:r>
              <a:rPr sz="4250" spc="-80" dirty="0">
                <a:solidFill>
                  <a:srgbClr val="203458"/>
                </a:solidFill>
                <a:latin typeface="Trebuchet MS"/>
                <a:cs typeface="Trebuchet MS"/>
              </a:rPr>
              <a:t>part</a:t>
            </a:r>
            <a:r>
              <a:rPr sz="4250" spc="-240" dirty="0">
                <a:solidFill>
                  <a:srgbClr val="203458"/>
                </a:solidFill>
                <a:latin typeface="Trebuchet MS"/>
                <a:cs typeface="Trebuchet MS"/>
              </a:rPr>
              <a:t> </a:t>
            </a:r>
            <a:r>
              <a:rPr sz="4250" dirty="0">
                <a:solidFill>
                  <a:srgbClr val="203458"/>
                </a:solidFill>
                <a:latin typeface="Trebuchet MS"/>
                <a:cs typeface="Trebuchet MS"/>
              </a:rPr>
              <a:t>of</a:t>
            </a:r>
            <a:r>
              <a:rPr sz="4250" spc="-215" dirty="0">
                <a:solidFill>
                  <a:srgbClr val="203458"/>
                </a:solidFill>
                <a:latin typeface="Trebuchet MS"/>
                <a:cs typeface="Trebuchet MS"/>
              </a:rPr>
              <a:t> </a:t>
            </a:r>
            <a:r>
              <a:rPr sz="4250" spc="-190" dirty="0">
                <a:solidFill>
                  <a:srgbClr val="203458"/>
                </a:solidFill>
                <a:latin typeface="Trebuchet MS"/>
                <a:cs typeface="Trebuchet MS"/>
              </a:rPr>
              <a:t>this</a:t>
            </a:r>
            <a:r>
              <a:rPr sz="4250" spc="-135" dirty="0">
                <a:solidFill>
                  <a:srgbClr val="203458"/>
                </a:solidFill>
                <a:latin typeface="Trebuchet MS"/>
                <a:cs typeface="Trebuchet MS"/>
              </a:rPr>
              <a:t> </a:t>
            </a:r>
            <a:r>
              <a:rPr lang="en-GB" sz="4250" spc="-225" dirty="0">
                <a:solidFill>
                  <a:srgbClr val="203458"/>
                </a:solidFill>
                <a:latin typeface="Trebuchet MS"/>
                <a:cs typeface="Trebuchet MS"/>
              </a:rPr>
              <a:t>lecture,</a:t>
            </a:r>
            <a:r>
              <a:rPr sz="4250" spc="-135" dirty="0">
                <a:solidFill>
                  <a:srgbClr val="203458"/>
                </a:solidFill>
                <a:latin typeface="Trebuchet MS"/>
                <a:cs typeface="Trebuchet MS"/>
              </a:rPr>
              <a:t> </a:t>
            </a:r>
            <a:r>
              <a:rPr sz="4250" dirty="0">
                <a:solidFill>
                  <a:srgbClr val="203458"/>
                </a:solidFill>
                <a:latin typeface="Trebuchet MS"/>
                <a:cs typeface="Trebuchet MS"/>
              </a:rPr>
              <a:t>we</a:t>
            </a:r>
            <a:r>
              <a:rPr sz="4250" spc="-170" dirty="0">
                <a:solidFill>
                  <a:srgbClr val="203458"/>
                </a:solidFill>
                <a:latin typeface="Trebuchet MS"/>
                <a:cs typeface="Trebuchet MS"/>
              </a:rPr>
              <a:t> </a:t>
            </a:r>
            <a:r>
              <a:rPr sz="4250" spc="-95" dirty="0">
                <a:solidFill>
                  <a:srgbClr val="203458"/>
                </a:solidFill>
                <a:latin typeface="Trebuchet MS"/>
                <a:cs typeface="Trebuchet MS"/>
              </a:rPr>
              <a:t>explored</a:t>
            </a:r>
            <a:r>
              <a:rPr sz="4250" spc="-165" dirty="0">
                <a:solidFill>
                  <a:srgbClr val="203458"/>
                </a:solidFill>
                <a:latin typeface="Trebuchet MS"/>
                <a:cs typeface="Trebuchet MS"/>
              </a:rPr>
              <a:t> </a:t>
            </a:r>
            <a:r>
              <a:rPr sz="4250" spc="-25" dirty="0">
                <a:solidFill>
                  <a:srgbClr val="203458"/>
                </a:solidFill>
                <a:latin typeface="Trebuchet MS"/>
                <a:cs typeface="Trebuchet MS"/>
              </a:rPr>
              <a:t>the </a:t>
            </a:r>
            <a:r>
              <a:rPr sz="4250" spc="-125" dirty="0">
                <a:solidFill>
                  <a:srgbClr val="203458"/>
                </a:solidFill>
                <a:latin typeface="Trebuchet MS"/>
                <a:cs typeface="Trebuchet MS"/>
              </a:rPr>
              <a:t>varying</a:t>
            </a:r>
            <a:r>
              <a:rPr sz="4250" spc="-195" dirty="0">
                <a:solidFill>
                  <a:srgbClr val="203458"/>
                </a:solidFill>
                <a:latin typeface="Trebuchet MS"/>
                <a:cs typeface="Trebuchet MS"/>
              </a:rPr>
              <a:t> </a:t>
            </a:r>
            <a:r>
              <a:rPr sz="4250" spc="-130" dirty="0">
                <a:solidFill>
                  <a:srgbClr val="203458"/>
                </a:solidFill>
                <a:latin typeface="Trebuchet MS"/>
                <a:cs typeface="Trebuchet MS"/>
              </a:rPr>
              <a:t>nature</a:t>
            </a:r>
            <a:r>
              <a:rPr sz="4250" spc="-165" dirty="0">
                <a:solidFill>
                  <a:srgbClr val="203458"/>
                </a:solidFill>
                <a:latin typeface="Trebuchet MS"/>
                <a:cs typeface="Trebuchet MS"/>
              </a:rPr>
              <a:t> </a:t>
            </a:r>
            <a:r>
              <a:rPr sz="4250" dirty="0">
                <a:solidFill>
                  <a:srgbClr val="203458"/>
                </a:solidFill>
                <a:latin typeface="Trebuchet MS"/>
                <a:cs typeface="Trebuchet MS"/>
              </a:rPr>
              <a:t>of</a:t>
            </a:r>
            <a:r>
              <a:rPr sz="4250" spc="-155" dirty="0">
                <a:solidFill>
                  <a:srgbClr val="203458"/>
                </a:solidFill>
                <a:latin typeface="Trebuchet MS"/>
                <a:cs typeface="Trebuchet MS"/>
              </a:rPr>
              <a:t> </a:t>
            </a:r>
            <a:r>
              <a:rPr sz="4250" spc="-200" dirty="0">
                <a:solidFill>
                  <a:srgbClr val="203458"/>
                </a:solidFill>
                <a:latin typeface="Trebuchet MS"/>
                <a:cs typeface="Trebuchet MS"/>
              </a:rPr>
              <a:t>family</a:t>
            </a:r>
            <a:r>
              <a:rPr sz="4250" spc="-130" dirty="0">
                <a:solidFill>
                  <a:srgbClr val="203458"/>
                </a:solidFill>
                <a:latin typeface="Trebuchet MS"/>
                <a:cs typeface="Trebuchet MS"/>
              </a:rPr>
              <a:t> </a:t>
            </a:r>
            <a:r>
              <a:rPr sz="4250" spc="-175" dirty="0">
                <a:solidFill>
                  <a:srgbClr val="203458"/>
                </a:solidFill>
                <a:latin typeface="Trebuchet MS"/>
                <a:cs typeface="Trebuchet MS"/>
              </a:rPr>
              <a:t>law.</a:t>
            </a:r>
            <a:r>
              <a:rPr sz="4250" spc="-145" dirty="0">
                <a:solidFill>
                  <a:srgbClr val="203458"/>
                </a:solidFill>
                <a:latin typeface="Trebuchet MS"/>
                <a:cs typeface="Trebuchet MS"/>
              </a:rPr>
              <a:t> </a:t>
            </a:r>
            <a:r>
              <a:rPr sz="4250" spc="-155" dirty="0">
                <a:solidFill>
                  <a:srgbClr val="203458"/>
                </a:solidFill>
                <a:latin typeface="Trebuchet MS"/>
                <a:cs typeface="Trebuchet MS"/>
              </a:rPr>
              <a:t>What </a:t>
            </a:r>
            <a:r>
              <a:rPr sz="4250" spc="-229" dirty="0">
                <a:solidFill>
                  <a:srgbClr val="203458"/>
                </a:solidFill>
                <a:latin typeface="Trebuchet MS"/>
                <a:cs typeface="Trebuchet MS"/>
              </a:rPr>
              <a:t>key</a:t>
            </a:r>
            <a:r>
              <a:rPr sz="4250" spc="-135" dirty="0">
                <a:solidFill>
                  <a:srgbClr val="203458"/>
                </a:solidFill>
                <a:latin typeface="Trebuchet MS"/>
                <a:cs typeface="Trebuchet MS"/>
              </a:rPr>
              <a:t> </a:t>
            </a:r>
            <a:r>
              <a:rPr sz="4250" spc="-145" dirty="0">
                <a:solidFill>
                  <a:srgbClr val="203458"/>
                </a:solidFill>
                <a:latin typeface="Trebuchet MS"/>
                <a:cs typeface="Trebuchet MS"/>
              </a:rPr>
              <a:t>skills </a:t>
            </a:r>
            <a:r>
              <a:rPr sz="4250" dirty="0">
                <a:solidFill>
                  <a:srgbClr val="203458"/>
                </a:solidFill>
                <a:latin typeface="Trebuchet MS"/>
                <a:cs typeface="Trebuchet MS"/>
              </a:rPr>
              <a:t>do</a:t>
            </a:r>
            <a:r>
              <a:rPr sz="4250" spc="-180" dirty="0">
                <a:solidFill>
                  <a:srgbClr val="203458"/>
                </a:solidFill>
                <a:latin typeface="Trebuchet MS"/>
                <a:cs typeface="Trebuchet MS"/>
              </a:rPr>
              <a:t> </a:t>
            </a:r>
            <a:r>
              <a:rPr sz="4250" spc="-130" dirty="0">
                <a:solidFill>
                  <a:srgbClr val="203458"/>
                </a:solidFill>
                <a:latin typeface="Trebuchet MS"/>
                <a:cs typeface="Trebuchet MS"/>
              </a:rPr>
              <a:t>you</a:t>
            </a:r>
            <a:r>
              <a:rPr sz="4250" spc="-155" dirty="0">
                <a:solidFill>
                  <a:srgbClr val="203458"/>
                </a:solidFill>
                <a:latin typeface="Trebuchet MS"/>
                <a:cs typeface="Trebuchet MS"/>
              </a:rPr>
              <a:t> </a:t>
            </a:r>
            <a:r>
              <a:rPr sz="4250" spc="-254" dirty="0">
                <a:solidFill>
                  <a:srgbClr val="203458"/>
                </a:solidFill>
                <a:latin typeface="Trebuchet MS"/>
                <a:cs typeface="Trebuchet MS"/>
              </a:rPr>
              <a:t>think</a:t>
            </a:r>
            <a:r>
              <a:rPr sz="4250" spc="-135" dirty="0">
                <a:solidFill>
                  <a:srgbClr val="203458"/>
                </a:solidFill>
                <a:latin typeface="Trebuchet MS"/>
                <a:cs typeface="Trebuchet MS"/>
              </a:rPr>
              <a:t> </a:t>
            </a:r>
            <a:r>
              <a:rPr sz="4250" spc="-130" dirty="0">
                <a:solidFill>
                  <a:srgbClr val="203458"/>
                </a:solidFill>
                <a:latin typeface="Trebuchet MS"/>
                <a:cs typeface="Trebuchet MS"/>
              </a:rPr>
              <a:t>lawyers</a:t>
            </a:r>
            <a:r>
              <a:rPr sz="4250" spc="-155" dirty="0">
                <a:solidFill>
                  <a:srgbClr val="203458"/>
                </a:solidFill>
                <a:latin typeface="Trebuchet MS"/>
                <a:cs typeface="Trebuchet MS"/>
              </a:rPr>
              <a:t> </a:t>
            </a:r>
            <a:r>
              <a:rPr sz="4250" dirty="0">
                <a:solidFill>
                  <a:srgbClr val="203458"/>
                </a:solidFill>
                <a:latin typeface="Trebuchet MS"/>
                <a:cs typeface="Trebuchet MS"/>
              </a:rPr>
              <a:t>need</a:t>
            </a:r>
            <a:r>
              <a:rPr sz="4250" spc="-155" dirty="0">
                <a:solidFill>
                  <a:srgbClr val="203458"/>
                </a:solidFill>
                <a:latin typeface="Trebuchet MS"/>
                <a:cs typeface="Trebuchet MS"/>
              </a:rPr>
              <a:t> </a:t>
            </a:r>
            <a:r>
              <a:rPr sz="4250" spc="-85" dirty="0">
                <a:solidFill>
                  <a:srgbClr val="203458"/>
                </a:solidFill>
                <a:latin typeface="Trebuchet MS"/>
                <a:cs typeface="Trebuchet MS"/>
              </a:rPr>
              <a:t>to</a:t>
            </a:r>
            <a:r>
              <a:rPr sz="4250" spc="-155" dirty="0">
                <a:solidFill>
                  <a:srgbClr val="203458"/>
                </a:solidFill>
                <a:latin typeface="Trebuchet MS"/>
                <a:cs typeface="Trebuchet MS"/>
              </a:rPr>
              <a:t> </a:t>
            </a:r>
            <a:r>
              <a:rPr sz="4250" dirty="0">
                <a:solidFill>
                  <a:srgbClr val="203458"/>
                </a:solidFill>
                <a:latin typeface="Trebuchet MS"/>
                <a:cs typeface="Trebuchet MS"/>
              </a:rPr>
              <a:t>succeed</a:t>
            </a:r>
            <a:r>
              <a:rPr sz="4250" spc="-155" dirty="0">
                <a:solidFill>
                  <a:srgbClr val="203458"/>
                </a:solidFill>
                <a:latin typeface="Trebuchet MS"/>
                <a:cs typeface="Trebuchet MS"/>
              </a:rPr>
              <a:t> </a:t>
            </a:r>
            <a:r>
              <a:rPr sz="4250" spc="-25" dirty="0">
                <a:solidFill>
                  <a:srgbClr val="203458"/>
                </a:solidFill>
                <a:latin typeface="Trebuchet MS"/>
                <a:cs typeface="Trebuchet MS"/>
              </a:rPr>
              <a:t>in </a:t>
            </a:r>
            <a:r>
              <a:rPr sz="4250" spc="-200" dirty="0">
                <a:solidFill>
                  <a:srgbClr val="203458"/>
                </a:solidFill>
                <a:latin typeface="Trebuchet MS"/>
                <a:cs typeface="Trebuchet MS"/>
              </a:rPr>
              <a:t>family</a:t>
            </a:r>
            <a:r>
              <a:rPr sz="4250" spc="-135" dirty="0">
                <a:solidFill>
                  <a:srgbClr val="203458"/>
                </a:solidFill>
                <a:latin typeface="Trebuchet MS"/>
                <a:cs typeface="Trebuchet MS"/>
              </a:rPr>
              <a:t> </a:t>
            </a:r>
            <a:r>
              <a:rPr sz="4250" spc="-40" dirty="0">
                <a:solidFill>
                  <a:srgbClr val="203458"/>
                </a:solidFill>
                <a:latin typeface="Trebuchet MS"/>
                <a:cs typeface="Trebuchet MS"/>
              </a:rPr>
              <a:t>law</a:t>
            </a:r>
            <a:r>
              <a:rPr sz="4250" spc="-254" dirty="0">
                <a:solidFill>
                  <a:srgbClr val="203458"/>
                </a:solidFill>
                <a:latin typeface="Trebuchet MS"/>
                <a:cs typeface="Trebuchet MS"/>
              </a:rPr>
              <a:t> </a:t>
            </a:r>
            <a:r>
              <a:rPr sz="4250" spc="-10" dirty="0">
                <a:solidFill>
                  <a:srgbClr val="203458"/>
                </a:solidFill>
                <a:latin typeface="Trebuchet MS"/>
                <a:cs typeface="Trebuchet MS"/>
              </a:rPr>
              <a:t>practice?</a:t>
            </a:r>
            <a:endParaRPr sz="4250" dirty="0">
              <a:latin typeface="Trebuchet MS"/>
              <a:cs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pic>
        <p:nvPicPr>
          <p:cNvPr id="3" name="object 3"/>
          <p:cNvPicPr/>
          <p:nvPr/>
        </p:nvPicPr>
        <p:blipFill>
          <a:blip r:embed="rId2" cstate="print"/>
          <a:stretch>
            <a:fillRect/>
          </a:stretch>
        </p:blipFill>
        <p:spPr>
          <a:xfrm>
            <a:off x="1447857" y="2372363"/>
            <a:ext cx="139719" cy="139719"/>
          </a:xfrm>
          <a:prstGeom prst="rect">
            <a:avLst/>
          </a:prstGeom>
        </p:spPr>
      </p:pic>
      <p:pic>
        <p:nvPicPr>
          <p:cNvPr id="4" name="object 4"/>
          <p:cNvPicPr/>
          <p:nvPr/>
        </p:nvPicPr>
        <p:blipFill>
          <a:blip r:embed="rId2" cstate="print"/>
          <a:stretch>
            <a:fillRect/>
          </a:stretch>
        </p:blipFill>
        <p:spPr>
          <a:xfrm>
            <a:off x="1447857" y="2884667"/>
            <a:ext cx="139719" cy="139719"/>
          </a:xfrm>
          <a:prstGeom prst="rect">
            <a:avLst/>
          </a:prstGeom>
        </p:spPr>
      </p:pic>
      <p:pic>
        <p:nvPicPr>
          <p:cNvPr id="5" name="object 5"/>
          <p:cNvPicPr/>
          <p:nvPr/>
        </p:nvPicPr>
        <p:blipFill>
          <a:blip r:embed="rId2" cstate="print"/>
          <a:stretch>
            <a:fillRect/>
          </a:stretch>
        </p:blipFill>
        <p:spPr>
          <a:xfrm>
            <a:off x="1447857" y="3396970"/>
            <a:ext cx="139719" cy="139719"/>
          </a:xfrm>
          <a:prstGeom prst="rect">
            <a:avLst/>
          </a:prstGeom>
        </p:spPr>
      </p:pic>
      <p:pic>
        <p:nvPicPr>
          <p:cNvPr id="6" name="object 6"/>
          <p:cNvPicPr/>
          <p:nvPr/>
        </p:nvPicPr>
        <p:blipFill>
          <a:blip r:embed="rId2" cstate="print"/>
          <a:stretch>
            <a:fillRect/>
          </a:stretch>
        </p:blipFill>
        <p:spPr>
          <a:xfrm>
            <a:off x="1447857" y="3909274"/>
            <a:ext cx="139719" cy="139718"/>
          </a:xfrm>
          <a:prstGeom prst="rect">
            <a:avLst/>
          </a:prstGeom>
        </p:spPr>
      </p:pic>
      <p:pic>
        <p:nvPicPr>
          <p:cNvPr id="7" name="object 7"/>
          <p:cNvPicPr/>
          <p:nvPr/>
        </p:nvPicPr>
        <p:blipFill>
          <a:blip r:embed="rId3" cstate="print"/>
          <a:stretch>
            <a:fillRect/>
          </a:stretch>
        </p:blipFill>
        <p:spPr>
          <a:xfrm>
            <a:off x="1447857" y="4421577"/>
            <a:ext cx="139719" cy="139718"/>
          </a:xfrm>
          <a:prstGeom prst="rect">
            <a:avLst/>
          </a:prstGeom>
        </p:spPr>
      </p:pic>
      <p:pic>
        <p:nvPicPr>
          <p:cNvPr id="8" name="object 8"/>
          <p:cNvPicPr/>
          <p:nvPr/>
        </p:nvPicPr>
        <p:blipFill>
          <a:blip r:embed="rId2" cstate="print"/>
          <a:stretch>
            <a:fillRect/>
          </a:stretch>
        </p:blipFill>
        <p:spPr>
          <a:xfrm>
            <a:off x="1466486" y="4961825"/>
            <a:ext cx="139719" cy="139719"/>
          </a:xfrm>
          <a:prstGeom prst="rect">
            <a:avLst/>
          </a:prstGeom>
        </p:spPr>
      </p:pic>
      <p:pic>
        <p:nvPicPr>
          <p:cNvPr id="9" name="object 9"/>
          <p:cNvPicPr/>
          <p:nvPr/>
        </p:nvPicPr>
        <p:blipFill>
          <a:blip r:embed="rId3" cstate="print"/>
          <a:stretch>
            <a:fillRect/>
          </a:stretch>
        </p:blipFill>
        <p:spPr>
          <a:xfrm>
            <a:off x="1447857" y="5464814"/>
            <a:ext cx="139719" cy="139718"/>
          </a:xfrm>
          <a:prstGeom prst="rect">
            <a:avLst/>
          </a:prstGeom>
        </p:spPr>
      </p:pic>
      <p:pic>
        <p:nvPicPr>
          <p:cNvPr id="10" name="object 10"/>
          <p:cNvPicPr/>
          <p:nvPr/>
        </p:nvPicPr>
        <p:blipFill>
          <a:blip r:embed="rId2" cstate="print"/>
          <a:stretch>
            <a:fillRect/>
          </a:stretch>
        </p:blipFill>
        <p:spPr>
          <a:xfrm>
            <a:off x="1447857" y="5977117"/>
            <a:ext cx="139719" cy="139718"/>
          </a:xfrm>
          <a:prstGeom prst="rect">
            <a:avLst/>
          </a:prstGeom>
        </p:spPr>
      </p:pic>
      <p:pic>
        <p:nvPicPr>
          <p:cNvPr id="11" name="object 11"/>
          <p:cNvPicPr/>
          <p:nvPr/>
        </p:nvPicPr>
        <p:blipFill>
          <a:blip r:embed="rId3" cstate="print"/>
          <a:stretch>
            <a:fillRect/>
          </a:stretch>
        </p:blipFill>
        <p:spPr>
          <a:xfrm>
            <a:off x="1447857" y="6489420"/>
            <a:ext cx="139719" cy="139719"/>
          </a:xfrm>
          <a:prstGeom prst="rect">
            <a:avLst/>
          </a:prstGeom>
        </p:spPr>
      </p:pic>
      <p:pic>
        <p:nvPicPr>
          <p:cNvPr id="12" name="object 12"/>
          <p:cNvPicPr/>
          <p:nvPr/>
        </p:nvPicPr>
        <p:blipFill>
          <a:blip r:embed="rId2" cstate="print"/>
          <a:stretch>
            <a:fillRect/>
          </a:stretch>
        </p:blipFill>
        <p:spPr>
          <a:xfrm>
            <a:off x="1447857" y="7514028"/>
            <a:ext cx="139719" cy="139718"/>
          </a:xfrm>
          <a:prstGeom prst="rect">
            <a:avLst/>
          </a:prstGeom>
        </p:spPr>
      </p:pic>
      <p:pic>
        <p:nvPicPr>
          <p:cNvPr id="13" name="object 13"/>
          <p:cNvPicPr/>
          <p:nvPr/>
        </p:nvPicPr>
        <p:blipFill>
          <a:blip r:embed="rId3" cstate="print"/>
          <a:stretch>
            <a:fillRect/>
          </a:stretch>
        </p:blipFill>
        <p:spPr>
          <a:xfrm>
            <a:off x="1447857" y="8026331"/>
            <a:ext cx="139719" cy="139718"/>
          </a:xfrm>
          <a:prstGeom prst="rect">
            <a:avLst/>
          </a:prstGeom>
        </p:spPr>
      </p:pic>
      <p:pic>
        <p:nvPicPr>
          <p:cNvPr id="14" name="object 14"/>
          <p:cNvPicPr/>
          <p:nvPr/>
        </p:nvPicPr>
        <p:blipFill>
          <a:blip r:embed="rId2" cstate="print"/>
          <a:stretch>
            <a:fillRect/>
          </a:stretch>
        </p:blipFill>
        <p:spPr>
          <a:xfrm>
            <a:off x="1447857" y="8538635"/>
            <a:ext cx="139719" cy="139718"/>
          </a:xfrm>
          <a:prstGeom prst="rect">
            <a:avLst/>
          </a:prstGeom>
        </p:spPr>
      </p:pic>
      <p:pic>
        <p:nvPicPr>
          <p:cNvPr id="15" name="object 15"/>
          <p:cNvPicPr/>
          <p:nvPr/>
        </p:nvPicPr>
        <p:blipFill>
          <a:blip r:embed="rId3" cstate="print"/>
          <a:stretch>
            <a:fillRect/>
          </a:stretch>
        </p:blipFill>
        <p:spPr>
          <a:xfrm>
            <a:off x="1447857" y="9050938"/>
            <a:ext cx="139719" cy="139718"/>
          </a:xfrm>
          <a:prstGeom prst="rect">
            <a:avLst/>
          </a:prstGeom>
        </p:spPr>
      </p:pic>
      <p:sp>
        <p:nvSpPr>
          <p:cNvPr id="16" name="object 16"/>
          <p:cNvSpPr txBox="1"/>
          <p:nvPr/>
        </p:nvSpPr>
        <p:spPr>
          <a:xfrm>
            <a:off x="1777614" y="2125867"/>
            <a:ext cx="14419580" cy="7242175"/>
          </a:xfrm>
          <a:prstGeom prst="rect">
            <a:avLst/>
          </a:prstGeom>
        </p:spPr>
        <p:txBody>
          <a:bodyPr vert="horz" wrap="square" lIns="0" tIns="50800" rIns="0" bIns="0" rtlCol="0">
            <a:spAutoFit/>
          </a:bodyPr>
          <a:lstStyle/>
          <a:p>
            <a:pPr marL="12700" marR="1515745">
              <a:lnSpc>
                <a:spcPts val="4029"/>
              </a:lnSpc>
              <a:spcBef>
                <a:spcPts val="400"/>
              </a:spcBef>
            </a:pPr>
            <a:r>
              <a:rPr sz="3500" spc="145" dirty="0">
                <a:solidFill>
                  <a:srgbClr val="203458"/>
                </a:solidFill>
                <a:latin typeface="Trebuchet MS"/>
                <a:cs typeface="Trebuchet MS"/>
              </a:rPr>
              <a:t>Good</a:t>
            </a:r>
            <a:r>
              <a:rPr sz="3500" spc="-200" dirty="0">
                <a:solidFill>
                  <a:srgbClr val="203458"/>
                </a:solidFill>
                <a:latin typeface="Trebuchet MS"/>
                <a:cs typeface="Trebuchet MS"/>
              </a:rPr>
              <a:t> </a:t>
            </a:r>
            <a:r>
              <a:rPr sz="3500" spc="-130" dirty="0">
                <a:solidFill>
                  <a:srgbClr val="203458"/>
                </a:solidFill>
                <a:latin typeface="Trebuchet MS"/>
                <a:cs typeface="Trebuchet MS"/>
              </a:rPr>
              <a:t>client</a:t>
            </a:r>
            <a:r>
              <a:rPr sz="3500" spc="-135" dirty="0">
                <a:solidFill>
                  <a:srgbClr val="203458"/>
                </a:solidFill>
                <a:latin typeface="Trebuchet MS"/>
                <a:cs typeface="Trebuchet MS"/>
              </a:rPr>
              <a:t> </a:t>
            </a:r>
            <a:r>
              <a:rPr sz="3500" dirty="0">
                <a:solidFill>
                  <a:srgbClr val="203458"/>
                </a:solidFill>
                <a:latin typeface="Trebuchet MS"/>
                <a:cs typeface="Trebuchet MS"/>
              </a:rPr>
              <a:t>care</a:t>
            </a:r>
            <a:r>
              <a:rPr sz="3500" spc="-145" dirty="0">
                <a:solidFill>
                  <a:srgbClr val="203458"/>
                </a:solidFill>
                <a:latin typeface="Trebuchet MS"/>
                <a:cs typeface="Trebuchet MS"/>
              </a:rPr>
              <a:t> </a:t>
            </a:r>
            <a:r>
              <a:rPr sz="3500" spc="150" dirty="0">
                <a:solidFill>
                  <a:srgbClr val="203458"/>
                </a:solidFill>
                <a:latin typeface="Trebuchet MS"/>
                <a:cs typeface="Trebuchet MS"/>
              </a:rPr>
              <a:t>-</a:t>
            </a:r>
            <a:r>
              <a:rPr sz="3500" spc="-150" dirty="0">
                <a:solidFill>
                  <a:srgbClr val="203458"/>
                </a:solidFill>
                <a:latin typeface="Trebuchet MS"/>
                <a:cs typeface="Trebuchet MS"/>
              </a:rPr>
              <a:t> family</a:t>
            </a:r>
            <a:r>
              <a:rPr sz="3500" spc="-114" dirty="0">
                <a:solidFill>
                  <a:srgbClr val="203458"/>
                </a:solidFill>
                <a:latin typeface="Trebuchet MS"/>
                <a:cs typeface="Trebuchet MS"/>
              </a:rPr>
              <a:t> </a:t>
            </a:r>
            <a:r>
              <a:rPr sz="3500" spc="-10" dirty="0">
                <a:solidFill>
                  <a:srgbClr val="203458"/>
                </a:solidFill>
                <a:latin typeface="Trebuchet MS"/>
                <a:cs typeface="Trebuchet MS"/>
              </a:rPr>
              <a:t>law</a:t>
            </a:r>
            <a:r>
              <a:rPr sz="3500" spc="-145" dirty="0">
                <a:solidFill>
                  <a:srgbClr val="203458"/>
                </a:solidFill>
                <a:latin typeface="Trebuchet MS"/>
                <a:cs typeface="Trebuchet MS"/>
              </a:rPr>
              <a:t> </a:t>
            </a:r>
            <a:r>
              <a:rPr sz="3500" spc="-70" dirty="0">
                <a:solidFill>
                  <a:srgbClr val="203458"/>
                </a:solidFill>
                <a:latin typeface="Trebuchet MS"/>
                <a:cs typeface="Trebuchet MS"/>
              </a:rPr>
              <a:t>often</a:t>
            </a:r>
            <a:r>
              <a:rPr sz="3500" spc="-150" dirty="0">
                <a:solidFill>
                  <a:srgbClr val="203458"/>
                </a:solidFill>
                <a:latin typeface="Trebuchet MS"/>
                <a:cs typeface="Trebuchet MS"/>
              </a:rPr>
              <a:t> </a:t>
            </a:r>
            <a:r>
              <a:rPr sz="3500" spc="-35" dirty="0">
                <a:solidFill>
                  <a:srgbClr val="203458"/>
                </a:solidFill>
                <a:latin typeface="Trebuchet MS"/>
                <a:cs typeface="Trebuchet MS"/>
              </a:rPr>
              <a:t>brings</a:t>
            </a:r>
            <a:r>
              <a:rPr sz="3500" spc="-145" dirty="0">
                <a:solidFill>
                  <a:srgbClr val="203458"/>
                </a:solidFill>
                <a:latin typeface="Trebuchet MS"/>
                <a:cs typeface="Trebuchet MS"/>
              </a:rPr>
              <a:t> </a:t>
            </a:r>
            <a:r>
              <a:rPr sz="3500" spc="-90" dirty="0">
                <a:solidFill>
                  <a:srgbClr val="203458"/>
                </a:solidFill>
                <a:latin typeface="Trebuchet MS"/>
                <a:cs typeface="Trebuchet MS"/>
              </a:rPr>
              <a:t>out</a:t>
            </a:r>
            <a:r>
              <a:rPr sz="3500" spc="-150" dirty="0">
                <a:solidFill>
                  <a:srgbClr val="203458"/>
                </a:solidFill>
                <a:latin typeface="Trebuchet MS"/>
                <a:cs typeface="Trebuchet MS"/>
              </a:rPr>
              <a:t> </a:t>
            </a:r>
            <a:r>
              <a:rPr sz="3500" spc="-95" dirty="0">
                <a:solidFill>
                  <a:srgbClr val="203458"/>
                </a:solidFill>
                <a:latin typeface="Trebuchet MS"/>
                <a:cs typeface="Trebuchet MS"/>
              </a:rPr>
              <a:t>worst</a:t>
            </a:r>
            <a:r>
              <a:rPr sz="3500" spc="-150" dirty="0">
                <a:solidFill>
                  <a:srgbClr val="203458"/>
                </a:solidFill>
                <a:latin typeface="Trebuchet MS"/>
                <a:cs typeface="Trebuchet MS"/>
              </a:rPr>
              <a:t> </a:t>
            </a:r>
            <a:r>
              <a:rPr sz="3500" spc="-10" dirty="0">
                <a:solidFill>
                  <a:srgbClr val="203458"/>
                </a:solidFill>
                <a:latin typeface="Trebuchet MS"/>
                <a:cs typeface="Trebuchet MS"/>
              </a:rPr>
              <a:t>behaviour </a:t>
            </a:r>
            <a:r>
              <a:rPr sz="3500" spc="-85" dirty="0">
                <a:solidFill>
                  <a:srgbClr val="203458"/>
                </a:solidFill>
                <a:latin typeface="Trebuchet MS"/>
                <a:cs typeface="Trebuchet MS"/>
              </a:rPr>
              <a:t>Help</a:t>
            </a:r>
            <a:r>
              <a:rPr sz="3500" spc="-114" dirty="0">
                <a:solidFill>
                  <a:srgbClr val="203458"/>
                </a:solidFill>
                <a:latin typeface="Trebuchet MS"/>
                <a:cs typeface="Trebuchet MS"/>
              </a:rPr>
              <a:t> </a:t>
            </a:r>
            <a:r>
              <a:rPr sz="3500" spc="-130" dirty="0">
                <a:solidFill>
                  <a:srgbClr val="203458"/>
                </a:solidFill>
                <a:latin typeface="Trebuchet MS"/>
                <a:cs typeface="Trebuchet MS"/>
              </a:rPr>
              <a:t>client</a:t>
            </a:r>
            <a:r>
              <a:rPr sz="3500" spc="-110" dirty="0">
                <a:solidFill>
                  <a:srgbClr val="203458"/>
                </a:solidFill>
                <a:latin typeface="Trebuchet MS"/>
                <a:cs typeface="Trebuchet MS"/>
              </a:rPr>
              <a:t> </a:t>
            </a:r>
            <a:r>
              <a:rPr sz="3500" spc="-60" dirty="0">
                <a:solidFill>
                  <a:srgbClr val="203458"/>
                </a:solidFill>
                <a:latin typeface="Trebuchet MS"/>
                <a:cs typeface="Trebuchet MS"/>
              </a:rPr>
              <a:t>understand</a:t>
            </a:r>
            <a:r>
              <a:rPr sz="3500" spc="-110" dirty="0">
                <a:solidFill>
                  <a:srgbClr val="203458"/>
                </a:solidFill>
                <a:latin typeface="Trebuchet MS"/>
                <a:cs typeface="Trebuchet MS"/>
              </a:rPr>
              <a:t> </a:t>
            </a:r>
            <a:r>
              <a:rPr sz="3500" spc="-10" dirty="0">
                <a:solidFill>
                  <a:srgbClr val="203458"/>
                </a:solidFill>
                <a:latin typeface="Trebuchet MS"/>
                <a:cs typeface="Trebuchet MS"/>
              </a:rPr>
              <a:t>law</a:t>
            </a:r>
            <a:r>
              <a:rPr sz="3500" spc="-114" dirty="0">
                <a:solidFill>
                  <a:srgbClr val="203458"/>
                </a:solidFill>
                <a:latin typeface="Trebuchet MS"/>
                <a:cs typeface="Trebuchet MS"/>
              </a:rPr>
              <a:t> </a:t>
            </a:r>
            <a:r>
              <a:rPr sz="3500" dirty="0">
                <a:solidFill>
                  <a:srgbClr val="203458"/>
                </a:solidFill>
                <a:latin typeface="Trebuchet MS"/>
                <a:cs typeface="Trebuchet MS"/>
              </a:rPr>
              <a:t>and</a:t>
            </a:r>
            <a:r>
              <a:rPr sz="3500" spc="-110" dirty="0">
                <a:solidFill>
                  <a:srgbClr val="203458"/>
                </a:solidFill>
                <a:latin typeface="Trebuchet MS"/>
                <a:cs typeface="Trebuchet MS"/>
              </a:rPr>
              <a:t> </a:t>
            </a:r>
            <a:r>
              <a:rPr sz="3500" spc="-40" dirty="0">
                <a:solidFill>
                  <a:srgbClr val="203458"/>
                </a:solidFill>
                <a:latin typeface="Trebuchet MS"/>
                <a:cs typeface="Trebuchet MS"/>
              </a:rPr>
              <a:t>procedures</a:t>
            </a:r>
            <a:r>
              <a:rPr sz="3500" spc="-110" dirty="0">
                <a:solidFill>
                  <a:srgbClr val="203458"/>
                </a:solidFill>
                <a:latin typeface="Trebuchet MS"/>
                <a:cs typeface="Trebuchet MS"/>
              </a:rPr>
              <a:t> </a:t>
            </a:r>
            <a:r>
              <a:rPr sz="3500" spc="150" dirty="0">
                <a:solidFill>
                  <a:srgbClr val="203458"/>
                </a:solidFill>
                <a:latin typeface="Trebuchet MS"/>
                <a:cs typeface="Trebuchet MS"/>
              </a:rPr>
              <a:t>-</a:t>
            </a:r>
            <a:r>
              <a:rPr sz="3500" spc="-110" dirty="0">
                <a:solidFill>
                  <a:srgbClr val="203458"/>
                </a:solidFill>
                <a:latin typeface="Trebuchet MS"/>
                <a:cs typeface="Trebuchet MS"/>
              </a:rPr>
              <a:t> </a:t>
            </a:r>
            <a:r>
              <a:rPr sz="3500" dirty="0">
                <a:solidFill>
                  <a:srgbClr val="203458"/>
                </a:solidFill>
                <a:latin typeface="Trebuchet MS"/>
                <a:cs typeface="Trebuchet MS"/>
              </a:rPr>
              <a:t>manage</a:t>
            </a:r>
            <a:r>
              <a:rPr sz="3500" spc="-114" dirty="0">
                <a:solidFill>
                  <a:srgbClr val="203458"/>
                </a:solidFill>
                <a:latin typeface="Trebuchet MS"/>
                <a:cs typeface="Trebuchet MS"/>
              </a:rPr>
              <a:t> </a:t>
            </a:r>
            <a:r>
              <a:rPr sz="3500" spc="-10" dirty="0">
                <a:solidFill>
                  <a:srgbClr val="203458"/>
                </a:solidFill>
                <a:latin typeface="Trebuchet MS"/>
                <a:cs typeface="Trebuchet MS"/>
              </a:rPr>
              <a:t>expectations </a:t>
            </a:r>
            <a:r>
              <a:rPr sz="3500" spc="-125" dirty="0">
                <a:solidFill>
                  <a:srgbClr val="203458"/>
                </a:solidFill>
                <a:latin typeface="Trebuchet MS"/>
                <a:cs typeface="Trebuchet MS"/>
              </a:rPr>
              <a:t>Interviewing</a:t>
            </a:r>
            <a:r>
              <a:rPr sz="3500" spc="-90" dirty="0">
                <a:solidFill>
                  <a:srgbClr val="203458"/>
                </a:solidFill>
                <a:latin typeface="Trebuchet MS"/>
                <a:cs typeface="Trebuchet MS"/>
              </a:rPr>
              <a:t> </a:t>
            </a:r>
            <a:r>
              <a:rPr sz="3500" spc="-180" dirty="0">
                <a:solidFill>
                  <a:srgbClr val="203458"/>
                </a:solidFill>
                <a:latin typeface="Trebuchet MS"/>
                <a:cs typeface="Trebuchet MS"/>
              </a:rPr>
              <a:t>skills</a:t>
            </a:r>
            <a:r>
              <a:rPr sz="3500" spc="-85" dirty="0">
                <a:solidFill>
                  <a:srgbClr val="203458"/>
                </a:solidFill>
                <a:latin typeface="Trebuchet MS"/>
                <a:cs typeface="Trebuchet MS"/>
              </a:rPr>
              <a:t> </a:t>
            </a:r>
            <a:r>
              <a:rPr sz="3500" dirty="0">
                <a:solidFill>
                  <a:srgbClr val="203458"/>
                </a:solidFill>
                <a:latin typeface="Trebuchet MS"/>
                <a:cs typeface="Trebuchet MS"/>
              </a:rPr>
              <a:t>and</a:t>
            </a:r>
            <a:r>
              <a:rPr sz="3500" spc="-85" dirty="0">
                <a:solidFill>
                  <a:srgbClr val="203458"/>
                </a:solidFill>
                <a:latin typeface="Trebuchet MS"/>
                <a:cs typeface="Trebuchet MS"/>
              </a:rPr>
              <a:t> </a:t>
            </a:r>
            <a:r>
              <a:rPr sz="3500" dirty="0">
                <a:solidFill>
                  <a:srgbClr val="203458"/>
                </a:solidFill>
                <a:latin typeface="Trebuchet MS"/>
                <a:cs typeface="Trebuchet MS"/>
              </a:rPr>
              <a:t>fact</a:t>
            </a:r>
            <a:r>
              <a:rPr sz="3500" spc="-85" dirty="0">
                <a:solidFill>
                  <a:srgbClr val="203458"/>
                </a:solidFill>
                <a:latin typeface="Trebuchet MS"/>
                <a:cs typeface="Trebuchet MS"/>
              </a:rPr>
              <a:t> </a:t>
            </a:r>
            <a:r>
              <a:rPr sz="3500" spc="-10" dirty="0">
                <a:solidFill>
                  <a:srgbClr val="203458"/>
                </a:solidFill>
                <a:latin typeface="Trebuchet MS"/>
                <a:cs typeface="Trebuchet MS"/>
              </a:rPr>
              <a:t>finding</a:t>
            </a:r>
            <a:endParaRPr sz="3500">
              <a:latin typeface="Trebuchet MS"/>
              <a:cs typeface="Trebuchet MS"/>
            </a:endParaRPr>
          </a:p>
          <a:p>
            <a:pPr marL="12700">
              <a:lnSpc>
                <a:spcPts val="3854"/>
              </a:lnSpc>
            </a:pPr>
            <a:r>
              <a:rPr sz="3500" dirty="0">
                <a:solidFill>
                  <a:srgbClr val="203458"/>
                </a:solidFill>
                <a:latin typeface="Trebuchet MS"/>
                <a:cs typeface="Trebuchet MS"/>
              </a:rPr>
              <a:t>Strong</a:t>
            </a:r>
            <a:r>
              <a:rPr sz="3500" spc="-155" dirty="0">
                <a:solidFill>
                  <a:srgbClr val="203458"/>
                </a:solidFill>
                <a:latin typeface="Trebuchet MS"/>
                <a:cs typeface="Trebuchet MS"/>
              </a:rPr>
              <a:t> </a:t>
            </a:r>
            <a:r>
              <a:rPr sz="3500" spc="-80" dirty="0">
                <a:solidFill>
                  <a:srgbClr val="203458"/>
                </a:solidFill>
                <a:latin typeface="Trebuchet MS"/>
                <a:cs typeface="Trebuchet MS"/>
              </a:rPr>
              <a:t>communication</a:t>
            </a:r>
            <a:r>
              <a:rPr sz="3500" spc="-155" dirty="0">
                <a:solidFill>
                  <a:srgbClr val="203458"/>
                </a:solidFill>
                <a:latin typeface="Trebuchet MS"/>
                <a:cs typeface="Trebuchet MS"/>
              </a:rPr>
              <a:t> </a:t>
            </a:r>
            <a:r>
              <a:rPr sz="3500" spc="-10" dirty="0">
                <a:solidFill>
                  <a:srgbClr val="203458"/>
                </a:solidFill>
                <a:latin typeface="Trebuchet MS"/>
                <a:cs typeface="Trebuchet MS"/>
              </a:rPr>
              <a:t>skills</a:t>
            </a:r>
            <a:endParaRPr sz="3500">
              <a:latin typeface="Trebuchet MS"/>
              <a:cs typeface="Trebuchet MS"/>
            </a:endParaRPr>
          </a:p>
          <a:p>
            <a:pPr marL="12700" marR="6363335">
              <a:lnSpc>
                <a:spcPct val="96400"/>
              </a:lnSpc>
              <a:spcBef>
                <a:spcPts val="70"/>
              </a:spcBef>
            </a:pPr>
            <a:r>
              <a:rPr sz="3500" spc="-75" dirty="0">
                <a:solidFill>
                  <a:srgbClr val="203458"/>
                </a:solidFill>
                <a:latin typeface="Trebuchet MS"/>
                <a:cs typeface="Trebuchet MS"/>
              </a:rPr>
              <a:t>Empathy</a:t>
            </a:r>
            <a:r>
              <a:rPr sz="3500" spc="-114" dirty="0">
                <a:solidFill>
                  <a:srgbClr val="203458"/>
                </a:solidFill>
                <a:latin typeface="Trebuchet MS"/>
                <a:cs typeface="Trebuchet MS"/>
              </a:rPr>
              <a:t> </a:t>
            </a:r>
            <a:r>
              <a:rPr sz="3500" dirty="0">
                <a:solidFill>
                  <a:srgbClr val="203458"/>
                </a:solidFill>
                <a:latin typeface="Trebuchet MS"/>
                <a:cs typeface="Trebuchet MS"/>
              </a:rPr>
              <a:t>and</a:t>
            </a:r>
            <a:r>
              <a:rPr sz="3500" spc="-114" dirty="0">
                <a:solidFill>
                  <a:srgbClr val="203458"/>
                </a:solidFill>
                <a:latin typeface="Trebuchet MS"/>
                <a:cs typeface="Trebuchet MS"/>
              </a:rPr>
              <a:t> </a:t>
            </a:r>
            <a:r>
              <a:rPr sz="3500" spc="105" dirty="0">
                <a:solidFill>
                  <a:srgbClr val="203458"/>
                </a:solidFill>
                <a:latin typeface="Trebuchet MS"/>
                <a:cs typeface="Trebuchet MS"/>
              </a:rPr>
              <a:t>good</a:t>
            </a:r>
            <a:r>
              <a:rPr sz="3500" spc="-114" dirty="0">
                <a:solidFill>
                  <a:srgbClr val="203458"/>
                </a:solidFill>
                <a:latin typeface="Trebuchet MS"/>
                <a:cs typeface="Trebuchet MS"/>
              </a:rPr>
              <a:t> </a:t>
            </a:r>
            <a:r>
              <a:rPr sz="3500" spc="-85" dirty="0">
                <a:solidFill>
                  <a:srgbClr val="203458"/>
                </a:solidFill>
                <a:latin typeface="Trebuchet MS"/>
                <a:cs typeface="Trebuchet MS"/>
              </a:rPr>
              <a:t>emotional</a:t>
            </a:r>
            <a:r>
              <a:rPr sz="3500" spc="-114" dirty="0">
                <a:solidFill>
                  <a:srgbClr val="203458"/>
                </a:solidFill>
                <a:latin typeface="Trebuchet MS"/>
                <a:cs typeface="Trebuchet MS"/>
              </a:rPr>
              <a:t> </a:t>
            </a:r>
            <a:r>
              <a:rPr sz="3500" spc="-60" dirty="0">
                <a:solidFill>
                  <a:srgbClr val="203458"/>
                </a:solidFill>
                <a:latin typeface="Trebuchet MS"/>
                <a:cs typeface="Trebuchet MS"/>
              </a:rPr>
              <a:t>intelligence </a:t>
            </a:r>
            <a:r>
              <a:rPr sz="3600" spc="-100" dirty="0">
                <a:solidFill>
                  <a:srgbClr val="203458"/>
                </a:solidFill>
                <a:latin typeface="Trebuchet MS"/>
                <a:cs typeface="Trebuchet MS"/>
              </a:rPr>
              <a:t>Persuasion,</a:t>
            </a:r>
            <a:r>
              <a:rPr sz="3600" spc="-175" dirty="0">
                <a:solidFill>
                  <a:srgbClr val="203458"/>
                </a:solidFill>
                <a:latin typeface="Trebuchet MS"/>
                <a:cs typeface="Trebuchet MS"/>
              </a:rPr>
              <a:t> </a:t>
            </a:r>
            <a:r>
              <a:rPr sz="3600" spc="-85" dirty="0">
                <a:solidFill>
                  <a:srgbClr val="203458"/>
                </a:solidFill>
                <a:latin typeface="Trebuchet MS"/>
                <a:cs typeface="Trebuchet MS"/>
              </a:rPr>
              <a:t>negotiation,</a:t>
            </a:r>
            <a:r>
              <a:rPr sz="3600" spc="-175" dirty="0">
                <a:solidFill>
                  <a:srgbClr val="203458"/>
                </a:solidFill>
                <a:latin typeface="Trebuchet MS"/>
                <a:cs typeface="Trebuchet MS"/>
              </a:rPr>
              <a:t> </a:t>
            </a:r>
            <a:r>
              <a:rPr sz="3600" spc="-10" dirty="0">
                <a:solidFill>
                  <a:srgbClr val="203458"/>
                </a:solidFill>
                <a:latin typeface="Trebuchet MS"/>
                <a:cs typeface="Trebuchet MS"/>
              </a:rPr>
              <a:t>diplomacy </a:t>
            </a:r>
            <a:r>
              <a:rPr sz="3500" spc="-10" dirty="0">
                <a:solidFill>
                  <a:srgbClr val="203458"/>
                </a:solidFill>
                <a:latin typeface="Trebuchet MS"/>
                <a:cs typeface="Trebuchet MS"/>
              </a:rPr>
              <a:t>Resilience</a:t>
            </a:r>
            <a:endParaRPr sz="3500">
              <a:latin typeface="Trebuchet MS"/>
              <a:cs typeface="Trebuchet MS"/>
            </a:endParaRPr>
          </a:p>
          <a:p>
            <a:pPr marL="12700">
              <a:lnSpc>
                <a:spcPts val="3950"/>
              </a:lnSpc>
            </a:pPr>
            <a:r>
              <a:rPr sz="3500" spc="-10" dirty="0">
                <a:solidFill>
                  <a:srgbClr val="203458"/>
                </a:solidFill>
                <a:latin typeface="Trebuchet MS"/>
                <a:cs typeface="Trebuchet MS"/>
              </a:rPr>
              <a:t>Being</a:t>
            </a:r>
            <a:r>
              <a:rPr sz="3500" spc="-155" dirty="0">
                <a:solidFill>
                  <a:srgbClr val="203458"/>
                </a:solidFill>
                <a:latin typeface="Trebuchet MS"/>
                <a:cs typeface="Trebuchet MS"/>
              </a:rPr>
              <a:t> </a:t>
            </a:r>
            <a:r>
              <a:rPr sz="3500" spc="165" dirty="0">
                <a:solidFill>
                  <a:srgbClr val="203458"/>
                </a:solidFill>
                <a:latin typeface="Trebuchet MS"/>
                <a:cs typeface="Trebuchet MS"/>
              </a:rPr>
              <a:t>a</a:t>
            </a:r>
            <a:r>
              <a:rPr sz="3500" spc="-140" dirty="0">
                <a:solidFill>
                  <a:srgbClr val="203458"/>
                </a:solidFill>
                <a:latin typeface="Trebuchet MS"/>
                <a:cs typeface="Trebuchet MS"/>
              </a:rPr>
              <a:t> </a:t>
            </a:r>
            <a:r>
              <a:rPr sz="3500" spc="-125" dirty="0">
                <a:solidFill>
                  <a:srgbClr val="203458"/>
                </a:solidFill>
                <a:latin typeface="Trebuchet MS"/>
                <a:cs typeface="Trebuchet MS"/>
              </a:rPr>
              <a:t>reflective</a:t>
            </a:r>
            <a:r>
              <a:rPr sz="3500" spc="-140" dirty="0">
                <a:solidFill>
                  <a:srgbClr val="203458"/>
                </a:solidFill>
                <a:latin typeface="Trebuchet MS"/>
                <a:cs typeface="Trebuchet MS"/>
              </a:rPr>
              <a:t> </a:t>
            </a:r>
            <a:r>
              <a:rPr sz="3500" spc="-10" dirty="0">
                <a:solidFill>
                  <a:srgbClr val="203458"/>
                </a:solidFill>
                <a:latin typeface="Trebuchet MS"/>
                <a:cs typeface="Trebuchet MS"/>
              </a:rPr>
              <a:t>practitioner</a:t>
            </a:r>
            <a:endParaRPr sz="3500">
              <a:latin typeface="Trebuchet MS"/>
              <a:cs typeface="Trebuchet MS"/>
            </a:endParaRPr>
          </a:p>
          <a:p>
            <a:pPr marL="12700" marR="5080">
              <a:lnSpc>
                <a:spcPts val="4029"/>
              </a:lnSpc>
              <a:spcBef>
                <a:spcPts val="195"/>
              </a:spcBef>
            </a:pPr>
            <a:r>
              <a:rPr sz="3500" spc="-45" dirty="0">
                <a:solidFill>
                  <a:srgbClr val="203458"/>
                </a:solidFill>
                <a:latin typeface="Trebuchet MS"/>
                <a:cs typeface="Trebuchet MS"/>
              </a:rPr>
              <a:t>Application</a:t>
            </a:r>
            <a:r>
              <a:rPr sz="3500" spc="-220" dirty="0">
                <a:solidFill>
                  <a:srgbClr val="203458"/>
                </a:solidFill>
                <a:latin typeface="Trebuchet MS"/>
                <a:cs typeface="Trebuchet MS"/>
              </a:rPr>
              <a:t> </a:t>
            </a:r>
            <a:r>
              <a:rPr sz="3500" spc="-180" dirty="0">
                <a:solidFill>
                  <a:srgbClr val="203458"/>
                </a:solidFill>
                <a:latin typeface="Trebuchet MS"/>
                <a:cs typeface="Trebuchet MS"/>
              </a:rPr>
              <a:t>skills</a:t>
            </a:r>
            <a:r>
              <a:rPr sz="3500" spc="-105" dirty="0">
                <a:solidFill>
                  <a:srgbClr val="203458"/>
                </a:solidFill>
                <a:latin typeface="Trebuchet MS"/>
                <a:cs typeface="Trebuchet MS"/>
              </a:rPr>
              <a:t> </a:t>
            </a:r>
            <a:r>
              <a:rPr sz="3500" spc="150" dirty="0">
                <a:solidFill>
                  <a:srgbClr val="203458"/>
                </a:solidFill>
                <a:latin typeface="Trebuchet MS"/>
                <a:cs typeface="Trebuchet MS"/>
              </a:rPr>
              <a:t>-</a:t>
            </a:r>
            <a:r>
              <a:rPr sz="3500" spc="-200" dirty="0">
                <a:solidFill>
                  <a:srgbClr val="203458"/>
                </a:solidFill>
                <a:latin typeface="Trebuchet MS"/>
                <a:cs typeface="Trebuchet MS"/>
              </a:rPr>
              <a:t> </a:t>
            </a:r>
            <a:r>
              <a:rPr sz="3500" spc="-135" dirty="0">
                <a:solidFill>
                  <a:srgbClr val="203458"/>
                </a:solidFill>
                <a:latin typeface="Trebuchet MS"/>
                <a:cs typeface="Trebuchet MS"/>
              </a:rPr>
              <a:t>ability</a:t>
            </a:r>
            <a:r>
              <a:rPr sz="3500" spc="-125" dirty="0">
                <a:solidFill>
                  <a:srgbClr val="203458"/>
                </a:solidFill>
                <a:latin typeface="Trebuchet MS"/>
                <a:cs typeface="Trebuchet MS"/>
              </a:rPr>
              <a:t> </a:t>
            </a:r>
            <a:r>
              <a:rPr sz="3500" spc="-30" dirty="0">
                <a:solidFill>
                  <a:srgbClr val="203458"/>
                </a:solidFill>
                <a:latin typeface="Trebuchet MS"/>
                <a:cs typeface="Trebuchet MS"/>
              </a:rPr>
              <a:t>to</a:t>
            </a:r>
            <a:r>
              <a:rPr sz="3500" spc="-160" dirty="0">
                <a:solidFill>
                  <a:srgbClr val="203458"/>
                </a:solidFill>
                <a:latin typeface="Trebuchet MS"/>
                <a:cs typeface="Trebuchet MS"/>
              </a:rPr>
              <a:t> </a:t>
            </a:r>
            <a:r>
              <a:rPr sz="3500" spc="-60" dirty="0">
                <a:solidFill>
                  <a:srgbClr val="203458"/>
                </a:solidFill>
                <a:latin typeface="Trebuchet MS"/>
                <a:cs typeface="Trebuchet MS"/>
              </a:rPr>
              <a:t>match</a:t>
            </a:r>
            <a:r>
              <a:rPr sz="3500" spc="-155" dirty="0">
                <a:solidFill>
                  <a:srgbClr val="203458"/>
                </a:solidFill>
                <a:latin typeface="Trebuchet MS"/>
                <a:cs typeface="Trebuchet MS"/>
              </a:rPr>
              <a:t> </a:t>
            </a:r>
            <a:r>
              <a:rPr sz="3500" spc="-114" dirty="0">
                <a:solidFill>
                  <a:srgbClr val="203458"/>
                </a:solidFill>
                <a:latin typeface="Trebuchet MS"/>
                <a:cs typeface="Trebuchet MS"/>
              </a:rPr>
              <a:t>the</a:t>
            </a:r>
            <a:r>
              <a:rPr sz="3500" spc="-145" dirty="0">
                <a:solidFill>
                  <a:srgbClr val="203458"/>
                </a:solidFill>
                <a:latin typeface="Trebuchet MS"/>
                <a:cs typeface="Trebuchet MS"/>
              </a:rPr>
              <a:t> </a:t>
            </a:r>
            <a:r>
              <a:rPr sz="3500" spc="-35" dirty="0">
                <a:solidFill>
                  <a:srgbClr val="203458"/>
                </a:solidFill>
                <a:latin typeface="Trebuchet MS"/>
                <a:cs typeface="Trebuchet MS"/>
              </a:rPr>
              <a:t>appropriate</a:t>
            </a:r>
            <a:r>
              <a:rPr sz="3500" spc="-160" dirty="0">
                <a:solidFill>
                  <a:srgbClr val="203458"/>
                </a:solidFill>
                <a:latin typeface="Trebuchet MS"/>
                <a:cs typeface="Trebuchet MS"/>
              </a:rPr>
              <a:t> </a:t>
            </a:r>
            <a:r>
              <a:rPr sz="3500" spc="-110" dirty="0">
                <a:solidFill>
                  <a:srgbClr val="203458"/>
                </a:solidFill>
                <a:latin typeface="Trebuchet MS"/>
                <a:cs typeface="Trebuchet MS"/>
              </a:rPr>
              <a:t>solution</a:t>
            </a:r>
            <a:r>
              <a:rPr sz="3500" spc="-150" dirty="0">
                <a:solidFill>
                  <a:srgbClr val="203458"/>
                </a:solidFill>
                <a:latin typeface="Trebuchet MS"/>
                <a:cs typeface="Trebuchet MS"/>
              </a:rPr>
              <a:t> </a:t>
            </a:r>
            <a:r>
              <a:rPr sz="3500" spc="-30" dirty="0">
                <a:solidFill>
                  <a:srgbClr val="203458"/>
                </a:solidFill>
                <a:latin typeface="Trebuchet MS"/>
                <a:cs typeface="Trebuchet MS"/>
              </a:rPr>
              <a:t>to</a:t>
            </a:r>
            <a:r>
              <a:rPr sz="3500" spc="-155" dirty="0">
                <a:solidFill>
                  <a:srgbClr val="203458"/>
                </a:solidFill>
                <a:latin typeface="Trebuchet MS"/>
                <a:cs typeface="Trebuchet MS"/>
              </a:rPr>
              <a:t> </a:t>
            </a:r>
            <a:r>
              <a:rPr sz="3500" spc="-114" dirty="0">
                <a:solidFill>
                  <a:srgbClr val="203458"/>
                </a:solidFill>
                <a:latin typeface="Trebuchet MS"/>
                <a:cs typeface="Trebuchet MS"/>
              </a:rPr>
              <a:t>the</a:t>
            </a:r>
            <a:r>
              <a:rPr sz="3500" spc="-150" dirty="0">
                <a:solidFill>
                  <a:srgbClr val="203458"/>
                </a:solidFill>
                <a:latin typeface="Trebuchet MS"/>
                <a:cs typeface="Trebuchet MS"/>
              </a:rPr>
              <a:t> </a:t>
            </a:r>
            <a:r>
              <a:rPr sz="3500" dirty="0">
                <a:solidFill>
                  <a:srgbClr val="203458"/>
                </a:solidFill>
                <a:latin typeface="Trebuchet MS"/>
                <a:cs typeface="Trebuchet MS"/>
              </a:rPr>
              <a:t>needs</a:t>
            </a:r>
            <a:r>
              <a:rPr sz="3500" spc="-155" dirty="0">
                <a:solidFill>
                  <a:srgbClr val="203458"/>
                </a:solidFill>
                <a:latin typeface="Trebuchet MS"/>
                <a:cs typeface="Trebuchet MS"/>
              </a:rPr>
              <a:t> </a:t>
            </a:r>
            <a:r>
              <a:rPr sz="3500" spc="-25" dirty="0">
                <a:solidFill>
                  <a:srgbClr val="203458"/>
                </a:solidFill>
                <a:latin typeface="Trebuchet MS"/>
                <a:cs typeface="Trebuchet MS"/>
              </a:rPr>
              <a:t>of </a:t>
            </a:r>
            <a:r>
              <a:rPr sz="3500" spc="-114" dirty="0">
                <a:solidFill>
                  <a:srgbClr val="203458"/>
                </a:solidFill>
                <a:latin typeface="Trebuchet MS"/>
                <a:cs typeface="Trebuchet MS"/>
              </a:rPr>
              <a:t>individual</a:t>
            </a:r>
            <a:r>
              <a:rPr sz="3500" spc="-80" dirty="0">
                <a:solidFill>
                  <a:srgbClr val="203458"/>
                </a:solidFill>
                <a:latin typeface="Trebuchet MS"/>
                <a:cs typeface="Trebuchet MS"/>
              </a:rPr>
              <a:t> </a:t>
            </a:r>
            <a:r>
              <a:rPr sz="3500" spc="-10" dirty="0">
                <a:solidFill>
                  <a:srgbClr val="203458"/>
                </a:solidFill>
                <a:latin typeface="Trebuchet MS"/>
                <a:cs typeface="Trebuchet MS"/>
              </a:rPr>
              <a:t>client</a:t>
            </a:r>
            <a:endParaRPr sz="3500">
              <a:latin typeface="Trebuchet MS"/>
              <a:cs typeface="Trebuchet MS"/>
            </a:endParaRPr>
          </a:p>
          <a:p>
            <a:pPr marL="12700" marR="10831195">
              <a:lnSpc>
                <a:spcPts val="4029"/>
              </a:lnSpc>
              <a:spcBef>
                <a:spcPts val="5"/>
              </a:spcBef>
            </a:pPr>
            <a:r>
              <a:rPr sz="3500" spc="-65" dirty="0">
                <a:solidFill>
                  <a:srgbClr val="203458"/>
                </a:solidFill>
                <a:latin typeface="Trebuchet MS"/>
                <a:cs typeface="Trebuchet MS"/>
              </a:rPr>
              <a:t>Professional</a:t>
            </a:r>
            <a:r>
              <a:rPr sz="3500" spc="-170" dirty="0">
                <a:solidFill>
                  <a:srgbClr val="203458"/>
                </a:solidFill>
                <a:latin typeface="Trebuchet MS"/>
                <a:cs typeface="Trebuchet MS"/>
              </a:rPr>
              <a:t> </a:t>
            </a:r>
            <a:r>
              <a:rPr sz="3500" spc="-55" dirty="0">
                <a:solidFill>
                  <a:srgbClr val="203458"/>
                </a:solidFill>
                <a:latin typeface="Trebuchet MS"/>
                <a:cs typeface="Trebuchet MS"/>
              </a:rPr>
              <a:t>ethics </a:t>
            </a:r>
            <a:r>
              <a:rPr sz="3500" spc="-20" dirty="0">
                <a:solidFill>
                  <a:srgbClr val="203458"/>
                </a:solidFill>
                <a:latin typeface="Trebuchet MS"/>
                <a:cs typeface="Trebuchet MS"/>
              </a:rPr>
              <a:t>Confidentiality</a:t>
            </a:r>
            <a:endParaRPr sz="3500">
              <a:latin typeface="Trebuchet MS"/>
              <a:cs typeface="Trebuchet MS"/>
            </a:endParaRPr>
          </a:p>
          <a:p>
            <a:pPr marL="12700" marR="8406130">
              <a:lnSpc>
                <a:spcPts val="4029"/>
              </a:lnSpc>
              <a:spcBef>
                <a:spcPts val="10"/>
              </a:spcBef>
            </a:pPr>
            <a:r>
              <a:rPr sz="3500" spc="-125" dirty="0">
                <a:solidFill>
                  <a:srgbClr val="203458"/>
                </a:solidFill>
                <a:latin typeface="Trebuchet MS"/>
                <a:cs typeface="Trebuchet MS"/>
              </a:rPr>
              <a:t>Advisor,</a:t>
            </a:r>
            <a:r>
              <a:rPr sz="3500" spc="-140" dirty="0">
                <a:solidFill>
                  <a:srgbClr val="203458"/>
                </a:solidFill>
                <a:latin typeface="Trebuchet MS"/>
                <a:cs typeface="Trebuchet MS"/>
              </a:rPr>
              <a:t> </a:t>
            </a:r>
            <a:r>
              <a:rPr sz="3500" spc="-90" dirty="0">
                <a:solidFill>
                  <a:srgbClr val="203458"/>
                </a:solidFill>
                <a:latin typeface="Trebuchet MS"/>
                <a:cs typeface="Trebuchet MS"/>
              </a:rPr>
              <a:t>but</a:t>
            </a:r>
            <a:r>
              <a:rPr sz="3500" spc="-165" dirty="0">
                <a:solidFill>
                  <a:srgbClr val="203458"/>
                </a:solidFill>
                <a:latin typeface="Trebuchet MS"/>
                <a:cs typeface="Trebuchet MS"/>
              </a:rPr>
              <a:t> </a:t>
            </a:r>
            <a:r>
              <a:rPr sz="3500" spc="-90" dirty="0">
                <a:solidFill>
                  <a:srgbClr val="203458"/>
                </a:solidFill>
                <a:latin typeface="Trebuchet MS"/>
                <a:cs typeface="Trebuchet MS"/>
              </a:rPr>
              <a:t>not</a:t>
            </a:r>
            <a:r>
              <a:rPr sz="3500" spc="-150" dirty="0">
                <a:solidFill>
                  <a:srgbClr val="203458"/>
                </a:solidFill>
                <a:latin typeface="Trebuchet MS"/>
                <a:cs typeface="Trebuchet MS"/>
              </a:rPr>
              <a:t> </a:t>
            </a:r>
            <a:r>
              <a:rPr sz="3500" spc="-35" dirty="0">
                <a:solidFill>
                  <a:srgbClr val="203458"/>
                </a:solidFill>
                <a:latin typeface="Trebuchet MS"/>
                <a:cs typeface="Trebuchet MS"/>
              </a:rPr>
              <a:t>decision</a:t>
            </a:r>
            <a:r>
              <a:rPr sz="3500" spc="-150" dirty="0">
                <a:solidFill>
                  <a:srgbClr val="203458"/>
                </a:solidFill>
                <a:latin typeface="Trebuchet MS"/>
                <a:cs typeface="Trebuchet MS"/>
              </a:rPr>
              <a:t> </a:t>
            </a:r>
            <a:r>
              <a:rPr sz="3500" spc="-65" dirty="0">
                <a:solidFill>
                  <a:srgbClr val="203458"/>
                </a:solidFill>
                <a:latin typeface="Trebuchet MS"/>
                <a:cs typeface="Trebuchet MS"/>
              </a:rPr>
              <a:t>maker </a:t>
            </a:r>
            <a:r>
              <a:rPr sz="3500" spc="-10" dirty="0">
                <a:solidFill>
                  <a:srgbClr val="203458"/>
                </a:solidFill>
                <a:latin typeface="Trebuchet MS"/>
                <a:cs typeface="Trebuchet MS"/>
              </a:rPr>
              <a:t>Awareness</a:t>
            </a:r>
            <a:r>
              <a:rPr sz="3500" spc="-135" dirty="0">
                <a:solidFill>
                  <a:srgbClr val="203458"/>
                </a:solidFill>
                <a:latin typeface="Trebuchet MS"/>
                <a:cs typeface="Trebuchet MS"/>
              </a:rPr>
              <a:t> </a:t>
            </a:r>
            <a:r>
              <a:rPr sz="3500" dirty="0">
                <a:solidFill>
                  <a:srgbClr val="203458"/>
                </a:solidFill>
                <a:latin typeface="Trebuchet MS"/>
                <a:cs typeface="Trebuchet MS"/>
              </a:rPr>
              <a:t>and</a:t>
            </a:r>
            <a:r>
              <a:rPr sz="3500" spc="-135" dirty="0">
                <a:solidFill>
                  <a:srgbClr val="203458"/>
                </a:solidFill>
                <a:latin typeface="Trebuchet MS"/>
                <a:cs typeface="Trebuchet MS"/>
              </a:rPr>
              <a:t> </a:t>
            </a:r>
            <a:r>
              <a:rPr sz="3500" spc="-10" dirty="0">
                <a:solidFill>
                  <a:srgbClr val="203458"/>
                </a:solidFill>
                <a:latin typeface="Trebuchet MS"/>
                <a:cs typeface="Trebuchet MS"/>
              </a:rPr>
              <a:t>balance</a:t>
            </a:r>
            <a:endParaRPr sz="3500">
              <a:latin typeface="Trebuchet MS"/>
              <a:cs typeface="Trebuchet MS"/>
            </a:endParaRPr>
          </a:p>
        </p:txBody>
      </p:sp>
      <p:pic>
        <p:nvPicPr>
          <p:cNvPr id="17" name="object 17"/>
          <p:cNvPicPr/>
          <p:nvPr/>
        </p:nvPicPr>
        <p:blipFill>
          <a:blip r:embed="rId4" cstate="print"/>
          <a:stretch>
            <a:fillRect/>
          </a:stretch>
        </p:blipFill>
        <p:spPr>
          <a:xfrm>
            <a:off x="10390937" y="7817843"/>
            <a:ext cx="6867524" cy="1171574"/>
          </a:xfrm>
          <a:prstGeom prst="rect">
            <a:avLst/>
          </a:prstGeom>
        </p:spPr>
      </p:pic>
      <p:sp>
        <p:nvSpPr>
          <p:cNvPr id="18" name="object 18" descr="$PPTXTitle"/>
          <p:cNvSpPr txBox="1">
            <a:spLocks noGrp="1"/>
          </p:cNvSpPr>
          <p:nvPr>
            <p:ph type="title"/>
          </p:nvPr>
        </p:nvSpPr>
        <p:spPr>
          <a:xfrm>
            <a:off x="1016000" y="961174"/>
            <a:ext cx="16019144" cy="1174750"/>
          </a:xfrm>
          <a:prstGeom prst="rect">
            <a:avLst/>
          </a:prstGeom>
        </p:spPr>
        <p:txBody>
          <a:bodyPr vert="horz" wrap="square" lIns="0" tIns="11430" rIns="0" bIns="0" rtlCol="0">
            <a:spAutoFit/>
          </a:bodyPr>
          <a:lstStyle/>
          <a:p>
            <a:pPr marL="12700">
              <a:lnSpc>
                <a:spcPct val="100000"/>
              </a:lnSpc>
              <a:spcBef>
                <a:spcPts val="90"/>
              </a:spcBef>
            </a:pPr>
            <a:r>
              <a:rPr sz="7550" spc="95" dirty="0">
                <a:solidFill>
                  <a:srgbClr val="E65385"/>
                </a:solidFill>
              </a:rPr>
              <a:t>SKILLS</a:t>
            </a:r>
            <a:r>
              <a:rPr sz="7550" spc="-400" dirty="0">
                <a:solidFill>
                  <a:srgbClr val="E65385"/>
                </a:solidFill>
              </a:rPr>
              <a:t> </a:t>
            </a:r>
            <a:r>
              <a:rPr sz="7550" dirty="0">
                <a:solidFill>
                  <a:srgbClr val="E65385"/>
                </a:solidFill>
              </a:rPr>
              <a:t>TO</a:t>
            </a:r>
            <a:r>
              <a:rPr sz="7550" spc="-400" dirty="0">
                <a:solidFill>
                  <a:srgbClr val="E65385"/>
                </a:solidFill>
              </a:rPr>
              <a:t> </a:t>
            </a:r>
            <a:r>
              <a:rPr sz="7550" spc="235" dirty="0">
                <a:solidFill>
                  <a:srgbClr val="E65385"/>
                </a:solidFill>
              </a:rPr>
              <a:t>SUCCEED</a:t>
            </a:r>
            <a:r>
              <a:rPr sz="7550" spc="-400" dirty="0">
                <a:solidFill>
                  <a:srgbClr val="E65385"/>
                </a:solidFill>
              </a:rPr>
              <a:t> </a:t>
            </a:r>
            <a:r>
              <a:rPr sz="7550" spc="-45" dirty="0"/>
              <a:t>IN</a:t>
            </a:r>
            <a:r>
              <a:rPr sz="7550" spc="-400" dirty="0"/>
              <a:t> </a:t>
            </a:r>
            <a:r>
              <a:rPr sz="7550" spc="135" dirty="0"/>
              <a:t>FAMILY</a:t>
            </a:r>
            <a:r>
              <a:rPr sz="7550" spc="-400" dirty="0"/>
              <a:t> </a:t>
            </a:r>
            <a:r>
              <a:rPr sz="7550" spc="-25" dirty="0"/>
              <a:t>LAW</a:t>
            </a:r>
            <a:endParaRPr sz="7550"/>
          </a:p>
        </p:txBody>
      </p:sp>
      <p:sp>
        <p:nvSpPr>
          <p:cNvPr id="19" name="object 19"/>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20" name="object 2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428749" y="2727873"/>
            <a:ext cx="133350" cy="133349"/>
          </a:xfrm>
          <a:prstGeom prst="rect">
            <a:avLst/>
          </a:prstGeom>
        </p:spPr>
      </p:pic>
      <p:pic>
        <p:nvPicPr>
          <p:cNvPr id="3" name="object 3"/>
          <p:cNvPicPr/>
          <p:nvPr/>
        </p:nvPicPr>
        <p:blipFill>
          <a:blip r:embed="rId2" cstate="print"/>
          <a:stretch>
            <a:fillRect/>
          </a:stretch>
        </p:blipFill>
        <p:spPr>
          <a:xfrm>
            <a:off x="1428749" y="3432723"/>
            <a:ext cx="133350" cy="133349"/>
          </a:xfrm>
          <a:prstGeom prst="rect">
            <a:avLst/>
          </a:prstGeom>
        </p:spPr>
      </p:pic>
      <p:pic>
        <p:nvPicPr>
          <p:cNvPr id="4" name="object 4"/>
          <p:cNvPicPr/>
          <p:nvPr/>
        </p:nvPicPr>
        <p:blipFill>
          <a:blip r:embed="rId3" cstate="print"/>
          <a:stretch>
            <a:fillRect/>
          </a:stretch>
        </p:blipFill>
        <p:spPr>
          <a:xfrm>
            <a:off x="1428749" y="4842423"/>
            <a:ext cx="133350" cy="133349"/>
          </a:xfrm>
          <a:prstGeom prst="rect">
            <a:avLst/>
          </a:prstGeom>
        </p:spPr>
      </p:pic>
      <p:pic>
        <p:nvPicPr>
          <p:cNvPr id="5" name="object 5"/>
          <p:cNvPicPr/>
          <p:nvPr/>
        </p:nvPicPr>
        <p:blipFill>
          <a:blip r:embed="rId4" cstate="print"/>
          <a:stretch>
            <a:fillRect/>
          </a:stretch>
        </p:blipFill>
        <p:spPr>
          <a:xfrm>
            <a:off x="1428749" y="5547273"/>
            <a:ext cx="133350" cy="133349"/>
          </a:xfrm>
          <a:prstGeom prst="rect">
            <a:avLst/>
          </a:prstGeom>
        </p:spPr>
      </p:pic>
      <p:pic>
        <p:nvPicPr>
          <p:cNvPr id="6" name="object 6"/>
          <p:cNvPicPr/>
          <p:nvPr/>
        </p:nvPicPr>
        <p:blipFill>
          <a:blip r:embed="rId5" cstate="print"/>
          <a:stretch>
            <a:fillRect/>
          </a:stretch>
        </p:blipFill>
        <p:spPr>
          <a:xfrm>
            <a:off x="1428749" y="6252123"/>
            <a:ext cx="133350" cy="133349"/>
          </a:xfrm>
          <a:prstGeom prst="rect">
            <a:avLst/>
          </a:prstGeom>
        </p:spPr>
      </p:pic>
      <p:pic>
        <p:nvPicPr>
          <p:cNvPr id="7" name="object 7"/>
          <p:cNvPicPr/>
          <p:nvPr/>
        </p:nvPicPr>
        <p:blipFill>
          <a:blip r:embed="rId5" cstate="print"/>
          <a:stretch>
            <a:fillRect/>
          </a:stretch>
        </p:blipFill>
        <p:spPr>
          <a:xfrm>
            <a:off x="1428749" y="6956973"/>
            <a:ext cx="133350" cy="133349"/>
          </a:xfrm>
          <a:prstGeom prst="rect">
            <a:avLst/>
          </a:prstGeom>
        </p:spPr>
      </p:pic>
      <p:pic>
        <p:nvPicPr>
          <p:cNvPr id="8" name="object 8"/>
          <p:cNvPicPr/>
          <p:nvPr/>
        </p:nvPicPr>
        <p:blipFill>
          <a:blip r:embed="rId5" cstate="print"/>
          <a:stretch>
            <a:fillRect/>
          </a:stretch>
        </p:blipFill>
        <p:spPr>
          <a:xfrm>
            <a:off x="1428749" y="7661823"/>
            <a:ext cx="133350" cy="133349"/>
          </a:xfrm>
          <a:prstGeom prst="rect">
            <a:avLst/>
          </a:prstGeom>
        </p:spPr>
      </p:pic>
      <p:pic>
        <p:nvPicPr>
          <p:cNvPr id="9" name="object 9"/>
          <p:cNvPicPr/>
          <p:nvPr/>
        </p:nvPicPr>
        <p:blipFill>
          <a:blip r:embed="rId5" cstate="print"/>
          <a:stretch>
            <a:fillRect/>
          </a:stretch>
        </p:blipFill>
        <p:spPr>
          <a:xfrm>
            <a:off x="1428749" y="8366673"/>
            <a:ext cx="133350" cy="133349"/>
          </a:xfrm>
          <a:prstGeom prst="rect">
            <a:avLst/>
          </a:prstGeom>
        </p:spPr>
      </p:pic>
      <p:pic>
        <p:nvPicPr>
          <p:cNvPr id="10" name="object 10"/>
          <p:cNvPicPr/>
          <p:nvPr/>
        </p:nvPicPr>
        <p:blipFill>
          <a:blip r:embed="rId5" cstate="print"/>
          <a:stretch>
            <a:fillRect/>
          </a:stretch>
        </p:blipFill>
        <p:spPr>
          <a:xfrm>
            <a:off x="1428749" y="9071523"/>
            <a:ext cx="133350" cy="133349"/>
          </a:xfrm>
          <a:prstGeom prst="rect">
            <a:avLst/>
          </a:prstGeom>
        </p:spPr>
      </p:pic>
      <p:sp>
        <p:nvSpPr>
          <p:cNvPr id="11" name="object 11"/>
          <p:cNvSpPr txBox="1"/>
          <p:nvPr/>
        </p:nvSpPr>
        <p:spPr>
          <a:xfrm>
            <a:off x="1748383" y="2296511"/>
            <a:ext cx="8447405" cy="7073900"/>
          </a:xfrm>
          <a:prstGeom prst="rect">
            <a:avLst/>
          </a:prstGeom>
        </p:spPr>
        <p:txBody>
          <a:bodyPr vert="horz" wrap="square" lIns="0" tIns="12700" rIns="0" bIns="0" rtlCol="0">
            <a:spAutoFit/>
          </a:bodyPr>
          <a:lstStyle/>
          <a:p>
            <a:pPr marL="12700" marR="699770">
              <a:lnSpc>
                <a:spcPct val="136000"/>
              </a:lnSpc>
              <a:spcBef>
                <a:spcPts val="100"/>
              </a:spcBef>
            </a:pPr>
            <a:r>
              <a:rPr sz="3400" spc="-160" dirty="0">
                <a:solidFill>
                  <a:srgbClr val="203458"/>
                </a:solidFill>
                <a:latin typeface="Trebuchet MS"/>
                <a:cs typeface="Trebuchet MS"/>
              </a:rPr>
              <a:t>Family</a:t>
            </a:r>
            <a:r>
              <a:rPr sz="3400" spc="-110" dirty="0">
                <a:solidFill>
                  <a:srgbClr val="203458"/>
                </a:solidFill>
                <a:latin typeface="Trebuchet MS"/>
                <a:cs typeface="Trebuchet MS"/>
              </a:rPr>
              <a:t> </a:t>
            </a:r>
            <a:r>
              <a:rPr sz="3400" spc="-25" dirty="0">
                <a:solidFill>
                  <a:srgbClr val="203458"/>
                </a:solidFill>
                <a:latin typeface="Trebuchet MS"/>
                <a:cs typeface="Trebuchet MS"/>
              </a:rPr>
              <a:t>Court</a:t>
            </a:r>
            <a:r>
              <a:rPr sz="3400" spc="-204" dirty="0">
                <a:solidFill>
                  <a:srgbClr val="203458"/>
                </a:solidFill>
                <a:latin typeface="Trebuchet MS"/>
                <a:cs typeface="Trebuchet MS"/>
              </a:rPr>
              <a:t> </a:t>
            </a:r>
            <a:r>
              <a:rPr sz="3400" spc="135" dirty="0">
                <a:solidFill>
                  <a:srgbClr val="203458"/>
                </a:solidFill>
                <a:latin typeface="Trebuchet MS"/>
                <a:cs typeface="Trebuchet MS"/>
              </a:rPr>
              <a:t>-</a:t>
            </a:r>
            <a:r>
              <a:rPr sz="3400" spc="-155" dirty="0">
                <a:solidFill>
                  <a:srgbClr val="203458"/>
                </a:solidFill>
                <a:latin typeface="Trebuchet MS"/>
                <a:cs typeface="Trebuchet MS"/>
              </a:rPr>
              <a:t> </a:t>
            </a:r>
            <a:r>
              <a:rPr sz="3400" spc="-60" dirty="0">
                <a:solidFill>
                  <a:srgbClr val="203458"/>
                </a:solidFill>
                <a:latin typeface="Trebuchet MS"/>
                <a:cs typeface="Trebuchet MS"/>
              </a:rPr>
              <a:t>Crime</a:t>
            </a:r>
            <a:r>
              <a:rPr sz="3400" spc="-160" dirty="0">
                <a:solidFill>
                  <a:srgbClr val="203458"/>
                </a:solidFill>
                <a:latin typeface="Trebuchet MS"/>
                <a:cs typeface="Trebuchet MS"/>
              </a:rPr>
              <a:t> </a:t>
            </a:r>
            <a:r>
              <a:rPr sz="3400" dirty="0">
                <a:solidFill>
                  <a:srgbClr val="203458"/>
                </a:solidFill>
                <a:latin typeface="Trebuchet MS"/>
                <a:cs typeface="Trebuchet MS"/>
              </a:rPr>
              <a:t>and</a:t>
            </a:r>
            <a:r>
              <a:rPr sz="3400" spc="-155" dirty="0">
                <a:solidFill>
                  <a:srgbClr val="203458"/>
                </a:solidFill>
                <a:latin typeface="Trebuchet MS"/>
                <a:cs typeface="Trebuchet MS"/>
              </a:rPr>
              <a:t> </a:t>
            </a:r>
            <a:r>
              <a:rPr sz="3400" spc="-25" dirty="0">
                <a:solidFill>
                  <a:srgbClr val="203458"/>
                </a:solidFill>
                <a:latin typeface="Trebuchet MS"/>
                <a:cs typeface="Trebuchet MS"/>
              </a:rPr>
              <a:t>Courts</a:t>
            </a:r>
            <a:r>
              <a:rPr sz="3400" spc="-155" dirty="0">
                <a:solidFill>
                  <a:srgbClr val="203458"/>
                </a:solidFill>
                <a:latin typeface="Trebuchet MS"/>
                <a:cs typeface="Trebuchet MS"/>
              </a:rPr>
              <a:t> </a:t>
            </a:r>
            <a:r>
              <a:rPr sz="3400" dirty="0">
                <a:solidFill>
                  <a:srgbClr val="203458"/>
                </a:solidFill>
                <a:latin typeface="Trebuchet MS"/>
                <a:cs typeface="Trebuchet MS"/>
              </a:rPr>
              <a:t>Act</a:t>
            </a:r>
            <a:r>
              <a:rPr sz="3400" spc="-160" dirty="0">
                <a:solidFill>
                  <a:srgbClr val="203458"/>
                </a:solidFill>
                <a:latin typeface="Trebuchet MS"/>
                <a:cs typeface="Trebuchet MS"/>
              </a:rPr>
              <a:t> </a:t>
            </a:r>
            <a:r>
              <a:rPr sz="3400" spc="-30" dirty="0">
                <a:solidFill>
                  <a:srgbClr val="203458"/>
                </a:solidFill>
                <a:latin typeface="Trebuchet MS"/>
                <a:cs typeface="Trebuchet MS"/>
              </a:rPr>
              <a:t>2013 </a:t>
            </a:r>
            <a:r>
              <a:rPr sz="3400" spc="-10" dirty="0">
                <a:solidFill>
                  <a:srgbClr val="203458"/>
                </a:solidFill>
                <a:latin typeface="Trebuchet MS"/>
                <a:cs typeface="Trebuchet MS"/>
              </a:rPr>
              <a:t>Designated</a:t>
            </a:r>
            <a:r>
              <a:rPr sz="3400" spc="-195" dirty="0">
                <a:solidFill>
                  <a:srgbClr val="203458"/>
                </a:solidFill>
                <a:latin typeface="Trebuchet MS"/>
                <a:cs typeface="Trebuchet MS"/>
              </a:rPr>
              <a:t> </a:t>
            </a:r>
            <a:r>
              <a:rPr sz="3400" spc="-160" dirty="0">
                <a:solidFill>
                  <a:srgbClr val="203458"/>
                </a:solidFill>
                <a:latin typeface="Trebuchet MS"/>
                <a:cs typeface="Trebuchet MS"/>
              </a:rPr>
              <a:t>Family</a:t>
            </a:r>
            <a:r>
              <a:rPr sz="3400" spc="-110" dirty="0">
                <a:solidFill>
                  <a:srgbClr val="203458"/>
                </a:solidFill>
                <a:latin typeface="Trebuchet MS"/>
                <a:cs typeface="Trebuchet MS"/>
              </a:rPr>
              <a:t> </a:t>
            </a:r>
            <a:r>
              <a:rPr sz="3400" spc="-50" dirty="0">
                <a:solidFill>
                  <a:srgbClr val="203458"/>
                </a:solidFill>
                <a:latin typeface="Trebuchet MS"/>
                <a:cs typeface="Trebuchet MS"/>
              </a:rPr>
              <a:t>Judge</a:t>
            </a:r>
            <a:r>
              <a:rPr sz="3400" spc="-150" dirty="0">
                <a:solidFill>
                  <a:srgbClr val="203458"/>
                </a:solidFill>
                <a:latin typeface="Trebuchet MS"/>
                <a:cs typeface="Trebuchet MS"/>
              </a:rPr>
              <a:t> </a:t>
            </a:r>
            <a:r>
              <a:rPr sz="3400" spc="-65" dirty="0">
                <a:solidFill>
                  <a:srgbClr val="203458"/>
                </a:solidFill>
                <a:latin typeface="Trebuchet MS"/>
                <a:cs typeface="Trebuchet MS"/>
              </a:rPr>
              <a:t>presides</a:t>
            </a:r>
            <a:r>
              <a:rPr sz="3400" spc="-150" dirty="0">
                <a:solidFill>
                  <a:srgbClr val="203458"/>
                </a:solidFill>
                <a:latin typeface="Trebuchet MS"/>
                <a:cs typeface="Trebuchet MS"/>
              </a:rPr>
              <a:t> </a:t>
            </a:r>
            <a:r>
              <a:rPr sz="3400" spc="-20" dirty="0">
                <a:solidFill>
                  <a:srgbClr val="203458"/>
                </a:solidFill>
                <a:latin typeface="Trebuchet MS"/>
                <a:cs typeface="Trebuchet MS"/>
              </a:rPr>
              <a:t>over </a:t>
            </a:r>
            <a:r>
              <a:rPr sz="3400" dirty="0">
                <a:solidFill>
                  <a:srgbClr val="203458"/>
                </a:solidFill>
                <a:latin typeface="Trebuchet MS"/>
                <a:cs typeface="Trebuchet MS"/>
              </a:rPr>
              <a:t>geographical</a:t>
            </a:r>
            <a:r>
              <a:rPr sz="3400" spc="-190" dirty="0">
                <a:solidFill>
                  <a:srgbClr val="203458"/>
                </a:solidFill>
                <a:latin typeface="Trebuchet MS"/>
                <a:cs typeface="Trebuchet MS"/>
              </a:rPr>
              <a:t> </a:t>
            </a:r>
            <a:r>
              <a:rPr sz="3400" spc="-10" dirty="0">
                <a:solidFill>
                  <a:srgbClr val="203458"/>
                </a:solidFill>
                <a:latin typeface="Trebuchet MS"/>
                <a:cs typeface="Trebuchet MS"/>
              </a:rPr>
              <a:t>cluster</a:t>
            </a:r>
            <a:endParaRPr sz="3400">
              <a:latin typeface="Trebuchet MS"/>
              <a:cs typeface="Trebuchet MS"/>
            </a:endParaRPr>
          </a:p>
          <a:p>
            <a:pPr marL="12700">
              <a:lnSpc>
                <a:spcPct val="100000"/>
              </a:lnSpc>
              <a:spcBef>
                <a:spcPts val="1470"/>
              </a:spcBef>
            </a:pPr>
            <a:r>
              <a:rPr sz="3400" dirty="0">
                <a:solidFill>
                  <a:srgbClr val="203458"/>
                </a:solidFill>
                <a:latin typeface="Trebuchet MS"/>
                <a:cs typeface="Trebuchet MS"/>
              </a:rPr>
              <a:t>Call</a:t>
            </a:r>
            <a:r>
              <a:rPr sz="3400" spc="-95" dirty="0">
                <a:solidFill>
                  <a:srgbClr val="203458"/>
                </a:solidFill>
                <a:latin typeface="Trebuchet MS"/>
                <a:cs typeface="Trebuchet MS"/>
              </a:rPr>
              <a:t> </a:t>
            </a:r>
            <a:r>
              <a:rPr sz="3400" spc="-140" dirty="0">
                <a:solidFill>
                  <a:srgbClr val="203458"/>
                </a:solidFill>
                <a:latin typeface="Trebuchet MS"/>
                <a:cs typeface="Trebuchet MS"/>
              </a:rPr>
              <a:t>me</a:t>
            </a:r>
            <a:r>
              <a:rPr sz="3400" spc="-90" dirty="0">
                <a:solidFill>
                  <a:srgbClr val="203458"/>
                </a:solidFill>
                <a:latin typeface="Trebuchet MS"/>
                <a:cs typeface="Trebuchet MS"/>
              </a:rPr>
              <a:t> </a:t>
            </a:r>
            <a:r>
              <a:rPr sz="3400" spc="-65" dirty="0">
                <a:solidFill>
                  <a:srgbClr val="203458"/>
                </a:solidFill>
                <a:latin typeface="Trebuchet MS"/>
                <a:cs typeface="Trebuchet MS"/>
              </a:rPr>
              <a:t>‘Judge’</a:t>
            </a:r>
            <a:endParaRPr sz="3400">
              <a:latin typeface="Trebuchet MS"/>
              <a:cs typeface="Trebuchet MS"/>
            </a:endParaRPr>
          </a:p>
          <a:p>
            <a:pPr marL="12700" marR="5080">
              <a:lnSpc>
                <a:spcPct val="136000"/>
              </a:lnSpc>
            </a:pPr>
            <a:r>
              <a:rPr sz="3400" spc="-55" dirty="0">
                <a:solidFill>
                  <a:srgbClr val="203458"/>
                </a:solidFill>
                <a:latin typeface="Trebuchet MS"/>
                <a:cs typeface="Trebuchet MS"/>
              </a:rPr>
              <a:t>Hearings</a:t>
            </a:r>
            <a:r>
              <a:rPr sz="3400" spc="-114" dirty="0">
                <a:solidFill>
                  <a:srgbClr val="203458"/>
                </a:solidFill>
                <a:latin typeface="Trebuchet MS"/>
                <a:cs typeface="Trebuchet MS"/>
              </a:rPr>
              <a:t> </a:t>
            </a:r>
            <a:r>
              <a:rPr sz="3400" spc="-185" dirty="0">
                <a:solidFill>
                  <a:srgbClr val="203458"/>
                </a:solidFill>
                <a:latin typeface="Trebuchet MS"/>
                <a:cs typeface="Trebuchet MS"/>
              </a:rPr>
              <a:t>in</a:t>
            </a:r>
            <a:r>
              <a:rPr sz="3400" spc="-110" dirty="0">
                <a:solidFill>
                  <a:srgbClr val="203458"/>
                </a:solidFill>
                <a:latin typeface="Trebuchet MS"/>
                <a:cs typeface="Trebuchet MS"/>
              </a:rPr>
              <a:t> </a:t>
            </a:r>
            <a:r>
              <a:rPr sz="3400" spc="-175" dirty="0">
                <a:solidFill>
                  <a:srgbClr val="203458"/>
                </a:solidFill>
                <a:latin typeface="Trebuchet MS"/>
                <a:cs typeface="Trebuchet MS"/>
              </a:rPr>
              <a:t>‘chambers’</a:t>
            </a:r>
            <a:r>
              <a:rPr sz="3400" spc="-110" dirty="0">
                <a:solidFill>
                  <a:srgbClr val="203458"/>
                </a:solidFill>
                <a:latin typeface="Trebuchet MS"/>
                <a:cs typeface="Trebuchet MS"/>
              </a:rPr>
              <a:t> </a:t>
            </a:r>
            <a:r>
              <a:rPr sz="3400" spc="-105" dirty="0">
                <a:solidFill>
                  <a:srgbClr val="203458"/>
                </a:solidFill>
                <a:latin typeface="Trebuchet MS"/>
                <a:cs typeface="Trebuchet MS"/>
              </a:rPr>
              <a:t>or</a:t>
            </a:r>
            <a:r>
              <a:rPr sz="3400" spc="-110" dirty="0">
                <a:solidFill>
                  <a:srgbClr val="203458"/>
                </a:solidFill>
                <a:latin typeface="Trebuchet MS"/>
                <a:cs typeface="Trebuchet MS"/>
              </a:rPr>
              <a:t> </a:t>
            </a:r>
            <a:r>
              <a:rPr sz="3400" spc="-140" dirty="0">
                <a:solidFill>
                  <a:srgbClr val="203458"/>
                </a:solidFill>
                <a:latin typeface="Trebuchet MS"/>
                <a:cs typeface="Trebuchet MS"/>
              </a:rPr>
              <a:t>‘open</a:t>
            </a:r>
            <a:r>
              <a:rPr sz="3400" spc="-110" dirty="0">
                <a:solidFill>
                  <a:srgbClr val="203458"/>
                </a:solidFill>
                <a:latin typeface="Trebuchet MS"/>
                <a:cs typeface="Trebuchet MS"/>
              </a:rPr>
              <a:t> </a:t>
            </a:r>
            <a:r>
              <a:rPr sz="3400" spc="-10" dirty="0">
                <a:solidFill>
                  <a:srgbClr val="203458"/>
                </a:solidFill>
                <a:latin typeface="Trebuchet MS"/>
                <a:cs typeface="Trebuchet MS"/>
              </a:rPr>
              <a:t>court’ </a:t>
            </a:r>
            <a:r>
              <a:rPr sz="3400" spc="-100" dirty="0">
                <a:solidFill>
                  <a:srgbClr val="203458"/>
                </a:solidFill>
                <a:latin typeface="Trebuchet MS"/>
                <a:cs typeface="Trebuchet MS"/>
              </a:rPr>
              <a:t>Matrimonial</a:t>
            </a:r>
            <a:r>
              <a:rPr sz="3400" spc="-135" dirty="0">
                <a:solidFill>
                  <a:srgbClr val="203458"/>
                </a:solidFill>
                <a:latin typeface="Trebuchet MS"/>
                <a:cs typeface="Trebuchet MS"/>
              </a:rPr>
              <a:t> </a:t>
            </a:r>
            <a:r>
              <a:rPr sz="3400" spc="-25" dirty="0">
                <a:solidFill>
                  <a:srgbClr val="203458"/>
                </a:solidFill>
                <a:latin typeface="Trebuchet MS"/>
                <a:cs typeface="Trebuchet MS"/>
              </a:rPr>
              <a:t>proceedings</a:t>
            </a:r>
            <a:r>
              <a:rPr sz="3400" spc="-135" dirty="0">
                <a:solidFill>
                  <a:srgbClr val="203458"/>
                </a:solidFill>
                <a:latin typeface="Trebuchet MS"/>
                <a:cs typeface="Trebuchet MS"/>
              </a:rPr>
              <a:t> </a:t>
            </a:r>
            <a:r>
              <a:rPr sz="3400" spc="-105" dirty="0">
                <a:solidFill>
                  <a:srgbClr val="203458"/>
                </a:solidFill>
                <a:latin typeface="Trebuchet MS"/>
                <a:cs typeface="Trebuchet MS"/>
              </a:rPr>
              <a:t>(divorce</a:t>
            </a:r>
            <a:r>
              <a:rPr sz="3400" spc="-135" dirty="0">
                <a:solidFill>
                  <a:srgbClr val="203458"/>
                </a:solidFill>
                <a:latin typeface="Trebuchet MS"/>
                <a:cs typeface="Trebuchet MS"/>
              </a:rPr>
              <a:t> </a:t>
            </a:r>
            <a:r>
              <a:rPr sz="3400" spc="-40" dirty="0">
                <a:solidFill>
                  <a:srgbClr val="203458"/>
                </a:solidFill>
                <a:latin typeface="Trebuchet MS"/>
                <a:cs typeface="Trebuchet MS"/>
              </a:rPr>
              <a:t>separation) </a:t>
            </a:r>
            <a:r>
              <a:rPr sz="3400" spc="-80" dirty="0">
                <a:solidFill>
                  <a:srgbClr val="203458"/>
                </a:solidFill>
                <a:latin typeface="Trebuchet MS"/>
                <a:cs typeface="Trebuchet MS"/>
              </a:rPr>
              <a:t>Children</a:t>
            </a:r>
            <a:r>
              <a:rPr sz="3400" spc="-120" dirty="0">
                <a:solidFill>
                  <a:srgbClr val="203458"/>
                </a:solidFill>
                <a:latin typeface="Trebuchet MS"/>
                <a:cs typeface="Trebuchet MS"/>
              </a:rPr>
              <a:t> </a:t>
            </a:r>
            <a:r>
              <a:rPr sz="3400" spc="-10" dirty="0">
                <a:solidFill>
                  <a:srgbClr val="203458"/>
                </a:solidFill>
                <a:latin typeface="Trebuchet MS"/>
                <a:cs typeface="Trebuchet MS"/>
              </a:rPr>
              <a:t>proceedings</a:t>
            </a:r>
            <a:endParaRPr sz="3400">
              <a:latin typeface="Trebuchet MS"/>
              <a:cs typeface="Trebuchet MS"/>
            </a:endParaRPr>
          </a:p>
          <a:p>
            <a:pPr marL="12700">
              <a:lnSpc>
                <a:spcPct val="100000"/>
              </a:lnSpc>
              <a:spcBef>
                <a:spcPts val="1470"/>
              </a:spcBef>
            </a:pPr>
            <a:r>
              <a:rPr sz="3400" spc="-55" dirty="0">
                <a:solidFill>
                  <a:srgbClr val="203458"/>
                </a:solidFill>
                <a:latin typeface="Trebuchet MS"/>
                <a:cs typeface="Trebuchet MS"/>
              </a:rPr>
              <a:t>Applicant</a:t>
            </a:r>
            <a:r>
              <a:rPr sz="3400" spc="-180" dirty="0">
                <a:solidFill>
                  <a:srgbClr val="203458"/>
                </a:solidFill>
                <a:latin typeface="Trebuchet MS"/>
                <a:cs typeface="Trebuchet MS"/>
              </a:rPr>
              <a:t> </a:t>
            </a:r>
            <a:r>
              <a:rPr sz="3400" spc="-240" dirty="0">
                <a:solidFill>
                  <a:srgbClr val="203458"/>
                </a:solidFill>
                <a:latin typeface="Trebuchet MS"/>
                <a:cs typeface="Trebuchet MS"/>
              </a:rPr>
              <a:t>v</a:t>
            </a:r>
            <a:r>
              <a:rPr sz="3400" spc="-110" dirty="0">
                <a:solidFill>
                  <a:srgbClr val="203458"/>
                </a:solidFill>
                <a:latin typeface="Trebuchet MS"/>
                <a:cs typeface="Trebuchet MS"/>
              </a:rPr>
              <a:t> </a:t>
            </a:r>
            <a:r>
              <a:rPr sz="3400" spc="-10" dirty="0">
                <a:solidFill>
                  <a:srgbClr val="203458"/>
                </a:solidFill>
                <a:latin typeface="Trebuchet MS"/>
                <a:cs typeface="Trebuchet MS"/>
              </a:rPr>
              <a:t>respondent</a:t>
            </a:r>
            <a:endParaRPr sz="3400">
              <a:latin typeface="Trebuchet MS"/>
              <a:cs typeface="Trebuchet MS"/>
            </a:endParaRPr>
          </a:p>
          <a:p>
            <a:pPr marL="12700" marR="1457960">
              <a:lnSpc>
                <a:spcPct val="136000"/>
              </a:lnSpc>
              <a:spcBef>
                <a:spcPts val="5"/>
              </a:spcBef>
            </a:pPr>
            <a:r>
              <a:rPr sz="3400" spc="-50" dirty="0">
                <a:solidFill>
                  <a:srgbClr val="203458"/>
                </a:solidFill>
                <a:latin typeface="Trebuchet MS"/>
                <a:cs typeface="Trebuchet MS"/>
              </a:rPr>
              <a:t>Accredited</a:t>
            </a:r>
            <a:r>
              <a:rPr sz="3400" spc="-165" dirty="0">
                <a:solidFill>
                  <a:srgbClr val="203458"/>
                </a:solidFill>
                <a:latin typeface="Trebuchet MS"/>
                <a:cs typeface="Trebuchet MS"/>
              </a:rPr>
              <a:t> </a:t>
            </a:r>
            <a:r>
              <a:rPr sz="3400" spc="-55" dirty="0">
                <a:solidFill>
                  <a:srgbClr val="203458"/>
                </a:solidFill>
                <a:latin typeface="Trebuchet MS"/>
                <a:cs typeface="Trebuchet MS"/>
              </a:rPr>
              <a:t>media</a:t>
            </a:r>
            <a:r>
              <a:rPr sz="3400" spc="-135" dirty="0">
                <a:solidFill>
                  <a:srgbClr val="203458"/>
                </a:solidFill>
                <a:latin typeface="Trebuchet MS"/>
                <a:cs typeface="Trebuchet MS"/>
              </a:rPr>
              <a:t> </a:t>
            </a:r>
            <a:r>
              <a:rPr sz="3400" spc="135" dirty="0">
                <a:solidFill>
                  <a:srgbClr val="203458"/>
                </a:solidFill>
                <a:latin typeface="Trebuchet MS"/>
                <a:cs typeface="Trebuchet MS"/>
              </a:rPr>
              <a:t>-</a:t>
            </a:r>
            <a:r>
              <a:rPr sz="3400" spc="-140" dirty="0">
                <a:solidFill>
                  <a:srgbClr val="203458"/>
                </a:solidFill>
                <a:latin typeface="Trebuchet MS"/>
                <a:cs typeface="Trebuchet MS"/>
              </a:rPr>
              <a:t> </a:t>
            </a:r>
            <a:r>
              <a:rPr sz="3400" spc="-114" dirty="0">
                <a:solidFill>
                  <a:srgbClr val="203458"/>
                </a:solidFill>
                <a:latin typeface="Trebuchet MS"/>
                <a:cs typeface="Trebuchet MS"/>
              </a:rPr>
              <a:t>FPR</a:t>
            </a:r>
            <a:r>
              <a:rPr sz="3400" spc="-135" dirty="0">
                <a:solidFill>
                  <a:srgbClr val="203458"/>
                </a:solidFill>
                <a:latin typeface="Trebuchet MS"/>
                <a:cs typeface="Trebuchet MS"/>
              </a:rPr>
              <a:t> </a:t>
            </a:r>
            <a:r>
              <a:rPr sz="3400" spc="-170" dirty="0">
                <a:solidFill>
                  <a:srgbClr val="203458"/>
                </a:solidFill>
                <a:latin typeface="Trebuchet MS"/>
                <a:cs typeface="Trebuchet MS"/>
              </a:rPr>
              <a:t>2010,</a:t>
            </a:r>
            <a:r>
              <a:rPr sz="3400" spc="-110" dirty="0">
                <a:solidFill>
                  <a:srgbClr val="203458"/>
                </a:solidFill>
                <a:latin typeface="Trebuchet MS"/>
                <a:cs typeface="Trebuchet MS"/>
              </a:rPr>
              <a:t> </a:t>
            </a:r>
            <a:r>
              <a:rPr sz="3400" spc="-80" dirty="0">
                <a:solidFill>
                  <a:srgbClr val="203458"/>
                </a:solidFill>
                <a:latin typeface="Trebuchet MS"/>
                <a:cs typeface="Trebuchet MS"/>
              </a:rPr>
              <a:t>part</a:t>
            </a:r>
            <a:r>
              <a:rPr sz="3400" spc="-135" dirty="0">
                <a:solidFill>
                  <a:srgbClr val="203458"/>
                </a:solidFill>
                <a:latin typeface="Trebuchet MS"/>
                <a:cs typeface="Trebuchet MS"/>
              </a:rPr>
              <a:t> </a:t>
            </a:r>
            <a:r>
              <a:rPr sz="3400" spc="50" dirty="0">
                <a:solidFill>
                  <a:srgbClr val="203458"/>
                </a:solidFill>
                <a:latin typeface="Trebuchet MS"/>
                <a:cs typeface="Trebuchet MS"/>
              </a:rPr>
              <a:t>27 </a:t>
            </a:r>
            <a:r>
              <a:rPr sz="3400" u="heavy" spc="-60" dirty="0">
                <a:solidFill>
                  <a:srgbClr val="203458"/>
                </a:solidFill>
                <a:uFill>
                  <a:solidFill>
                    <a:srgbClr val="203458"/>
                  </a:solidFill>
                </a:uFill>
                <a:latin typeface="Trebuchet MS"/>
                <a:cs typeface="Trebuchet MS"/>
                <a:hlinkClick r:id="rId6"/>
              </a:rPr>
              <a:t>Digital</a:t>
            </a:r>
            <a:r>
              <a:rPr sz="3400" u="heavy" spc="-110" dirty="0">
                <a:solidFill>
                  <a:srgbClr val="203458"/>
                </a:solidFill>
                <a:uFill>
                  <a:solidFill>
                    <a:srgbClr val="203458"/>
                  </a:solidFill>
                </a:uFill>
                <a:latin typeface="Trebuchet MS"/>
                <a:cs typeface="Trebuchet MS"/>
                <a:hlinkClick r:id="rId6"/>
              </a:rPr>
              <a:t> </a:t>
            </a:r>
            <a:r>
              <a:rPr sz="3400" u="heavy" spc="-160" dirty="0">
                <a:solidFill>
                  <a:srgbClr val="203458"/>
                </a:solidFill>
                <a:uFill>
                  <a:solidFill>
                    <a:srgbClr val="203458"/>
                  </a:solidFill>
                </a:uFill>
                <a:latin typeface="Trebuchet MS"/>
                <a:cs typeface="Trebuchet MS"/>
                <a:hlinkClick r:id="rId6"/>
              </a:rPr>
              <a:t>reform</a:t>
            </a:r>
            <a:r>
              <a:rPr sz="3400" u="heavy" spc="-110" dirty="0">
                <a:solidFill>
                  <a:srgbClr val="203458"/>
                </a:solidFill>
                <a:uFill>
                  <a:solidFill>
                    <a:srgbClr val="203458"/>
                  </a:solidFill>
                </a:uFill>
                <a:latin typeface="Trebuchet MS"/>
                <a:cs typeface="Trebuchet MS"/>
                <a:hlinkClick r:id="rId6"/>
              </a:rPr>
              <a:t> </a:t>
            </a:r>
            <a:r>
              <a:rPr sz="3400" u="heavy" dirty="0">
                <a:solidFill>
                  <a:srgbClr val="203458"/>
                </a:solidFill>
                <a:uFill>
                  <a:solidFill>
                    <a:srgbClr val="203458"/>
                  </a:solidFill>
                </a:uFill>
                <a:latin typeface="Trebuchet MS"/>
                <a:cs typeface="Trebuchet MS"/>
                <a:hlinkClick r:id="rId6"/>
              </a:rPr>
              <a:t>and</a:t>
            </a:r>
            <a:r>
              <a:rPr sz="3400" u="heavy" spc="-105" dirty="0">
                <a:solidFill>
                  <a:srgbClr val="203458"/>
                </a:solidFill>
                <a:uFill>
                  <a:solidFill>
                    <a:srgbClr val="203458"/>
                  </a:solidFill>
                </a:uFill>
                <a:latin typeface="Trebuchet MS"/>
                <a:cs typeface="Trebuchet MS"/>
                <a:hlinkClick r:id="rId6"/>
              </a:rPr>
              <a:t> </a:t>
            </a:r>
            <a:r>
              <a:rPr sz="3400" u="heavy" spc="50" dirty="0">
                <a:solidFill>
                  <a:srgbClr val="203458"/>
                </a:solidFill>
                <a:uFill>
                  <a:solidFill>
                    <a:srgbClr val="203458"/>
                  </a:solidFill>
                </a:uFill>
                <a:latin typeface="Trebuchet MS"/>
                <a:cs typeface="Trebuchet MS"/>
                <a:hlinkClick r:id="rId6"/>
              </a:rPr>
              <a:t>e-</a:t>
            </a:r>
            <a:r>
              <a:rPr sz="3400" u="heavy" spc="-10" dirty="0">
                <a:solidFill>
                  <a:srgbClr val="203458"/>
                </a:solidFill>
                <a:uFill>
                  <a:solidFill>
                    <a:srgbClr val="203458"/>
                  </a:solidFill>
                </a:uFill>
                <a:latin typeface="Trebuchet MS"/>
                <a:cs typeface="Trebuchet MS"/>
                <a:hlinkClick r:id="rId6"/>
              </a:rPr>
              <a:t>bundles</a:t>
            </a:r>
            <a:endParaRPr sz="3400">
              <a:latin typeface="Trebuchet MS"/>
              <a:cs typeface="Trebuchet MS"/>
            </a:endParaRPr>
          </a:p>
        </p:txBody>
      </p:sp>
      <p:sp>
        <p:nvSpPr>
          <p:cNvPr id="12" name="object 12"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135" dirty="0">
                <a:solidFill>
                  <a:srgbClr val="E65385"/>
                </a:solidFill>
              </a:rPr>
              <a:t>FAMILY</a:t>
            </a:r>
            <a:r>
              <a:rPr spc="-355" dirty="0">
                <a:solidFill>
                  <a:srgbClr val="E65385"/>
                </a:solidFill>
              </a:rPr>
              <a:t> </a:t>
            </a:r>
            <a:r>
              <a:rPr spc="185" dirty="0"/>
              <a:t>COURTS</a:t>
            </a:r>
          </a:p>
        </p:txBody>
      </p:sp>
      <p:sp>
        <p:nvSpPr>
          <p:cNvPr id="13" name="object 13"/>
          <p:cNvSpPr/>
          <p:nvPr/>
        </p:nvSpPr>
        <p:spPr>
          <a:xfrm>
            <a:off x="10675192" y="7362563"/>
            <a:ext cx="1688464" cy="1012825"/>
          </a:xfrm>
          <a:custGeom>
            <a:avLst/>
            <a:gdLst/>
            <a:ahLst/>
            <a:cxnLst/>
            <a:rect l="l" t="t" r="r" b="b"/>
            <a:pathLst>
              <a:path w="1688465" h="1012825">
                <a:moveTo>
                  <a:pt x="1203000" y="1012233"/>
                </a:moveTo>
                <a:lnTo>
                  <a:pt x="485775" y="1012233"/>
                </a:lnTo>
                <a:lnTo>
                  <a:pt x="437762" y="1009856"/>
                </a:lnTo>
                <a:lnTo>
                  <a:pt x="390562" y="1002812"/>
                </a:lnTo>
                <a:lnTo>
                  <a:pt x="344494" y="991235"/>
                </a:lnTo>
                <a:lnTo>
                  <a:pt x="299876" y="975255"/>
                </a:lnTo>
                <a:lnTo>
                  <a:pt x="257028" y="955005"/>
                </a:lnTo>
                <a:lnTo>
                  <a:pt x="216266" y="930617"/>
                </a:lnTo>
                <a:lnTo>
                  <a:pt x="177911" y="902222"/>
                </a:lnTo>
                <a:lnTo>
                  <a:pt x="142280" y="869952"/>
                </a:lnTo>
                <a:lnTo>
                  <a:pt x="110010" y="834321"/>
                </a:lnTo>
                <a:lnTo>
                  <a:pt x="81615" y="795966"/>
                </a:lnTo>
                <a:lnTo>
                  <a:pt x="57227" y="755204"/>
                </a:lnTo>
                <a:lnTo>
                  <a:pt x="36977" y="712356"/>
                </a:lnTo>
                <a:lnTo>
                  <a:pt x="20997" y="667738"/>
                </a:lnTo>
                <a:lnTo>
                  <a:pt x="9420" y="621670"/>
                </a:lnTo>
                <a:lnTo>
                  <a:pt x="2377" y="574471"/>
                </a:lnTo>
                <a:lnTo>
                  <a:pt x="0" y="526458"/>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1203000" y="0"/>
                </a:lnTo>
                <a:lnTo>
                  <a:pt x="1251013" y="2377"/>
                </a:lnTo>
                <a:lnTo>
                  <a:pt x="1298212" y="9420"/>
                </a:lnTo>
                <a:lnTo>
                  <a:pt x="1344280" y="20997"/>
                </a:lnTo>
                <a:lnTo>
                  <a:pt x="1388898" y="36977"/>
                </a:lnTo>
                <a:lnTo>
                  <a:pt x="1431747" y="57227"/>
                </a:lnTo>
                <a:lnTo>
                  <a:pt x="1472508" y="81615"/>
                </a:lnTo>
                <a:lnTo>
                  <a:pt x="1510864" y="110010"/>
                </a:lnTo>
                <a:lnTo>
                  <a:pt x="1546495" y="142280"/>
                </a:lnTo>
                <a:lnTo>
                  <a:pt x="1578764" y="177911"/>
                </a:lnTo>
                <a:lnTo>
                  <a:pt x="1607159" y="216266"/>
                </a:lnTo>
                <a:lnTo>
                  <a:pt x="1631547" y="257028"/>
                </a:lnTo>
                <a:lnTo>
                  <a:pt x="1651797" y="299876"/>
                </a:lnTo>
                <a:lnTo>
                  <a:pt x="1667777" y="344494"/>
                </a:lnTo>
                <a:lnTo>
                  <a:pt x="1679355" y="390562"/>
                </a:lnTo>
                <a:lnTo>
                  <a:pt x="1686398" y="437762"/>
                </a:lnTo>
                <a:lnTo>
                  <a:pt x="1688373" y="477653"/>
                </a:lnTo>
                <a:lnTo>
                  <a:pt x="1688373" y="534579"/>
                </a:lnTo>
                <a:lnTo>
                  <a:pt x="1686398" y="574471"/>
                </a:lnTo>
                <a:lnTo>
                  <a:pt x="1679355" y="621670"/>
                </a:lnTo>
                <a:lnTo>
                  <a:pt x="1667777" y="667738"/>
                </a:lnTo>
                <a:lnTo>
                  <a:pt x="1651797" y="712356"/>
                </a:lnTo>
                <a:lnTo>
                  <a:pt x="1631547" y="755204"/>
                </a:lnTo>
                <a:lnTo>
                  <a:pt x="1607159" y="795966"/>
                </a:lnTo>
                <a:lnTo>
                  <a:pt x="1578764" y="834321"/>
                </a:lnTo>
                <a:lnTo>
                  <a:pt x="1546495" y="869952"/>
                </a:lnTo>
                <a:lnTo>
                  <a:pt x="1510864" y="902222"/>
                </a:lnTo>
                <a:lnTo>
                  <a:pt x="1472508" y="930617"/>
                </a:lnTo>
                <a:lnTo>
                  <a:pt x="1431747" y="955005"/>
                </a:lnTo>
                <a:lnTo>
                  <a:pt x="1388898" y="975255"/>
                </a:lnTo>
                <a:lnTo>
                  <a:pt x="1344280" y="991235"/>
                </a:lnTo>
                <a:lnTo>
                  <a:pt x="1298212" y="1002812"/>
                </a:lnTo>
                <a:lnTo>
                  <a:pt x="1251013" y="1009856"/>
                </a:lnTo>
                <a:lnTo>
                  <a:pt x="1203000" y="1012233"/>
                </a:lnTo>
                <a:close/>
              </a:path>
            </a:pathLst>
          </a:custGeom>
          <a:solidFill>
            <a:srgbClr val="292959"/>
          </a:solidFill>
        </p:spPr>
        <p:txBody>
          <a:bodyPr wrap="square" lIns="0" tIns="0" rIns="0" bIns="0" rtlCol="0"/>
          <a:lstStyle/>
          <a:p>
            <a:endParaRPr/>
          </a:p>
        </p:txBody>
      </p:sp>
      <p:sp>
        <p:nvSpPr>
          <p:cNvPr id="14" name="object 14"/>
          <p:cNvSpPr txBox="1"/>
          <p:nvPr/>
        </p:nvSpPr>
        <p:spPr>
          <a:xfrm>
            <a:off x="11213000" y="7637771"/>
            <a:ext cx="613410" cy="421640"/>
          </a:xfrm>
          <a:prstGeom prst="rect">
            <a:avLst/>
          </a:prstGeom>
        </p:spPr>
        <p:txBody>
          <a:bodyPr vert="horz" wrap="square" lIns="0" tIns="12700" rIns="0" bIns="0" rtlCol="0">
            <a:spAutoFit/>
          </a:bodyPr>
          <a:lstStyle/>
          <a:p>
            <a:pPr marL="12700">
              <a:lnSpc>
                <a:spcPct val="100000"/>
              </a:lnSpc>
              <a:spcBef>
                <a:spcPts val="100"/>
              </a:spcBef>
            </a:pPr>
            <a:r>
              <a:rPr sz="2600" b="1" spc="-125" dirty="0">
                <a:solidFill>
                  <a:srgbClr val="FFFFFF"/>
                </a:solidFill>
                <a:latin typeface="Trebuchet MS"/>
                <a:cs typeface="Trebuchet MS"/>
              </a:rPr>
              <a:t>FILE</a:t>
            </a:r>
            <a:endParaRPr sz="2600">
              <a:latin typeface="Trebuchet MS"/>
              <a:cs typeface="Trebuchet MS"/>
            </a:endParaRPr>
          </a:p>
        </p:txBody>
      </p:sp>
      <p:sp>
        <p:nvSpPr>
          <p:cNvPr id="15" name="object 15"/>
          <p:cNvSpPr/>
          <p:nvPr/>
        </p:nvSpPr>
        <p:spPr>
          <a:xfrm>
            <a:off x="13123984" y="7362563"/>
            <a:ext cx="1688464" cy="1012825"/>
          </a:xfrm>
          <a:custGeom>
            <a:avLst/>
            <a:gdLst/>
            <a:ahLst/>
            <a:cxnLst/>
            <a:rect l="l" t="t" r="r" b="b"/>
            <a:pathLst>
              <a:path w="1688465" h="1012825">
                <a:moveTo>
                  <a:pt x="1203000" y="1012233"/>
                </a:moveTo>
                <a:lnTo>
                  <a:pt x="485775" y="1012233"/>
                </a:lnTo>
                <a:lnTo>
                  <a:pt x="437762" y="1009856"/>
                </a:lnTo>
                <a:lnTo>
                  <a:pt x="390562" y="1002812"/>
                </a:lnTo>
                <a:lnTo>
                  <a:pt x="344494" y="991235"/>
                </a:lnTo>
                <a:lnTo>
                  <a:pt x="299877" y="975255"/>
                </a:lnTo>
                <a:lnTo>
                  <a:pt x="257028" y="955005"/>
                </a:lnTo>
                <a:lnTo>
                  <a:pt x="216266" y="930617"/>
                </a:lnTo>
                <a:lnTo>
                  <a:pt x="177911" y="902222"/>
                </a:lnTo>
                <a:lnTo>
                  <a:pt x="142280" y="869952"/>
                </a:lnTo>
                <a:lnTo>
                  <a:pt x="110010" y="834321"/>
                </a:lnTo>
                <a:lnTo>
                  <a:pt x="81615" y="795966"/>
                </a:lnTo>
                <a:lnTo>
                  <a:pt x="57227" y="755204"/>
                </a:lnTo>
                <a:lnTo>
                  <a:pt x="36977" y="712356"/>
                </a:lnTo>
                <a:lnTo>
                  <a:pt x="20997" y="667738"/>
                </a:lnTo>
                <a:lnTo>
                  <a:pt x="9420" y="621670"/>
                </a:lnTo>
                <a:lnTo>
                  <a:pt x="2377" y="574471"/>
                </a:lnTo>
                <a:lnTo>
                  <a:pt x="0" y="526458"/>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7" y="36977"/>
                </a:lnTo>
                <a:lnTo>
                  <a:pt x="344494" y="20997"/>
                </a:lnTo>
                <a:lnTo>
                  <a:pt x="390562" y="9420"/>
                </a:lnTo>
                <a:lnTo>
                  <a:pt x="437762" y="2377"/>
                </a:lnTo>
                <a:lnTo>
                  <a:pt x="485775" y="0"/>
                </a:lnTo>
                <a:lnTo>
                  <a:pt x="1203000" y="0"/>
                </a:lnTo>
                <a:lnTo>
                  <a:pt x="1251013" y="2377"/>
                </a:lnTo>
                <a:lnTo>
                  <a:pt x="1298212" y="9420"/>
                </a:lnTo>
                <a:lnTo>
                  <a:pt x="1344280" y="20997"/>
                </a:lnTo>
                <a:lnTo>
                  <a:pt x="1388898" y="36977"/>
                </a:lnTo>
                <a:lnTo>
                  <a:pt x="1431747" y="57227"/>
                </a:lnTo>
                <a:lnTo>
                  <a:pt x="1472508" y="81615"/>
                </a:lnTo>
                <a:lnTo>
                  <a:pt x="1510864" y="110010"/>
                </a:lnTo>
                <a:lnTo>
                  <a:pt x="1546495" y="142280"/>
                </a:lnTo>
                <a:lnTo>
                  <a:pt x="1578764" y="177911"/>
                </a:lnTo>
                <a:lnTo>
                  <a:pt x="1607159" y="216266"/>
                </a:lnTo>
                <a:lnTo>
                  <a:pt x="1631548" y="257028"/>
                </a:lnTo>
                <a:lnTo>
                  <a:pt x="1651798" y="299876"/>
                </a:lnTo>
                <a:lnTo>
                  <a:pt x="1667777" y="344494"/>
                </a:lnTo>
                <a:lnTo>
                  <a:pt x="1679355" y="390562"/>
                </a:lnTo>
                <a:lnTo>
                  <a:pt x="1686398" y="437762"/>
                </a:lnTo>
                <a:lnTo>
                  <a:pt x="1688373" y="477652"/>
                </a:lnTo>
                <a:lnTo>
                  <a:pt x="1688373" y="534580"/>
                </a:lnTo>
                <a:lnTo>
                  <a:pt x="1686398" y="574471"/>
                </a:lnTo>
                <a:lnTo>
                  <a:pt x="1679355" y="621670"/>
                </a:lnTo>
                <a:lnTo>
                  <a:pt x="1667777" y="667738"/>
                </a:lnTo>
                <a:lnTo>
                  <a:pt x="1651798" y="712356"/>
                </a:lnTo>
                <a:lnTo>
                  <a:pt x="1631548" y="755204"/>
                </a:lnTo>
                <a:lnTo>
                  <a:pt x="1607159" y="795966"/>
                </a:lnTo>
                <a:lnTo>
                  <a:pt x="1578764" y="834321"/>
                </a:lnTo>
                <a:lnTo>
                  <a:pt x="1546495" y="869952"/>
                </a:lnTo>
                <a:lnTo>
                  <a:pt x="1510864" y="902222"/>
                </a:lnTo>
                <a:lnTo>
                  <a:pt x="1472508" y="930617"/>
                </a:lnTo>
                <a:lnTo>
                  <a:pt x="1431747" y="955005"/>
                </a:lnTo>
                <a:lnTo>
                  <a:pt x="1388898" y="975255"/>
                </a:lnTo>
                <a:lnTo>
                  <a:pt x="1344280" y="991235"/>
                </a:lnTo>
                <a:lnTo>
                  <a:pt x="1298212" y="1002812"/>
                </a:lnTo>
                <a:lnTo>
                  <a:pt x="1251013" y="1009856"/>
                </a:lnTo>
                <a:lnTo>
                  <a:pt x="1203000" y="1012233"/>
                </a:lnTo>
                <a:close/>
              </a:path>
            </a:pathLst>
          </a:custGeom>
          <a:solidFill>
            <a:srgbClr val="E65385"/>
          </a:solidFill>
        </p:spPr>
        <p:txBody>
          <a:bodyPr wrap="square" lIns="0" tIns="0" rIns="0" bIns="0" rtlCol="0"/>
          <a:lstStyle/>
          <a:p>
            <a:endParaRPr/>
          </a:p>
        </p:txBody>
      </p:sp>
      <p:sp>
        <p:nvSpPr>
          <p:cNvPr id="16" name="object 16"/>
          <p:cNvSpPr/>
          <p:nvPr/>
        </p:nvSpPr>
        <p:spPr>
          <a:xfrm>
            <a:off x="15570522" y="7362563"/>
            <a:ext cx="1688464" cy="1012825"/>
          </a:xfrm>
          <a:custGeom>
            <a:avLst/>
            <a:gdLst/>
            <a:ahLst/>
            <a:cxnLst/>
            <a:rect l="l" t="t" r="r" b="b"/>
            <a:pathLst>
              <a:path w="1688465" h="1012825">
                <a:moveTo>
                  <a:pt x="1203000" y="1012233"/>
                </a:moveTo>
                <a:lnTo>
                  <a:pt x="485775" y="1012233"/>
                </a:lnTo>
                <a:lnTo>
                  <a:pt x="437762" y="1009856"/>
                </a:lnTo>
                <a:lnTo>
                  <a:pt x="390562" y="1002812"/>
                </a:lnTo>
                <a:lnTo>
                  <a:pt x="344494" y="991235"/>
                </a:lnTo>
                <a:lnTo>
                  <a:pt x="299876" y="975255"/>
                </a:lnTo>
                <a:lnTo>
                  <a:pt x="257028" y="955005"/>
                </a:lnTo>
                <a:lnTo>
                  <a:pt x="216266" y="930617"/>
                </a:lnTo>
                <a:lnTo>
                  <a:pt x="177911" y="902222"/>
                </a:lnTo>
                <a:lnTo>
                  <a:pt x="142280" y="869952"/>
                </a:lnTo>
                <a:lnTo>
                  <a:pt x="110010" y="834321"/>
                </a:lnTo>
                <a:lnTo>
                  <a:pt x="81615" y="795966"/>
                </a:lnTo>
                <a:lnTo>
                  <a:pt x="57227" y="755204"/>
                </a:lnTo>
                <a:lnTo>
                  <a:pt x="36977" y="712356"/>
                </a:lnTo>
                <a:lnTo>
                  <a:pt x="20997" y="667738"/>
                </a:lnTo>
                <a:lnTo>
                  <a:pt x="9420" y="621670"/>
                </a:lnTo>
                <a:lnTo>
                  <a:pt x="2377" y="574471"/>
                </a:lnTo>
                <a:lnTo>
                  <a:pt x="0" y="526458"/>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1203000" y="0"/>
                </a:lnTo>
                <a:lnTo>
                  <a:pt x="1251013" y="2377"/>
                </a:lnTo>
                <a:lnTo>
                  <a:pt x="1298213" y="9420"/>
                </a:lnTo>
                <a:lnTo>
                  <a:pt x="1344281" y="20997"/>
                </a:lnTo>
                <a:lnTo>
                  <a:pt x="1388898" y="36977"/>
                </a:lnTo>
                <a:lnTo>
                  <a:pt x="1431747" y="57227"/>
                </a:lnTo>
                <a:lnTo>
                  <a:pt x="1472508" y="81615"/>
                </a:lnTo>
                <a:lnTo>
                  <a:pt x="1510864" y="110010"/>
                </a:lnTo>
                <a:lnTo>
                  <a:pt x="1546495" y="142280"/>
                </a:lnTo>
                <a:lnTo>
                  <a:pt x="1578764" y="177911"/>
                </a:lnTo>
                <a:lnTo>
                  <a:pt x="1607159" y="216266"/>
                </a:lnTo>
                <a:lnTo>
                  <a:pt x="1631548" y="257028"/>
                </a:lnTo>
                <a:lnTo>
                  <a:pt x="1651797" y="299876"/>
                </a:lnTo>
                <a:lnTo>
                  <a:pt x="1667777" y="344494"/>
                </a:lnTo>
                <a:lnTo>
                  <a:pt x="1679354" y="390562"/>
                </a:lnTo>
                <a:lnTo>
                  <a:pt x="1686397" y="437762"/>
                </a:lnTo>
                <a:lnTo>
                  <a:pt x="1688373" y="477659"/>
                </a:lnTo>
                <a:lnTo>
                  <a:pt x="1688373" y="534573"/>
                </a:lnTo>
                <a:lnTo>
                  <a:pt x="1686397" y="574471"/>
                </a:lnTo>
                <a:lnTo>
                  <a:pt x="1679354" y="621670"/>
                </a:lnTo>
                <a:lnTo>
                  <a:pt x="1667777" y="667738"/>
                </a:lnTo>
                <a:lnTo>
                  <a:pt x="1651797" y="712356"/>
                </a:lnTo>
                <a:lnTo>
                  <a:pt x="1631548" y="755204"/>
                </a:lnTo>
                <a:lnTo>
                  <a:pt x="1607159" y="795966"/>
                </a:lnTo>
                <a:lnTo>
                  <a:pt x="1578764" y="834321"/>
                </a:lnTo>
                <a:lnTo>
                  <a:pt x="1546495" y="869952"/>
                </a:lnTo>
                <a:lnTo>
                  <a:pt x="1510864" y="902222"/>
                </a:lnTo>
                <a:lnTo>
                  <a:pt x="1472508" y="930617"/>
                </a:lnTo>
                <a:lnTo>
                  <a:pt x="1431747" y="955005"/>
                </a:lnTo>
                <a:lnTo>
                  <a:pt x="1388898" y="975255"/>
                </a:lnTo>
                <a:lnTo>
                  <a:pt x="1344281" y="991235"/>
                </a:lnTo>
                <a:lnTo>
                  <a:pt x="1298213" y="1002812"/>
                </a:lnTo>
                <a:lnTo>
                  <a:pt x="1251013" y="1009856"/>
                </a:lnTo>
                <a:lnTo>
                  <a:pt x="1203000" y="1012233"/>
                </a:lnTo>
                <a:close/>
              </a:path>
            </a:pathLst>
          </a:custGeom>
          <a:solidFill>
            <a:srgbClr val="D0752E"/>
          </a:solidFill>
        </p:spPr>
        <p:txBody>
          <a:bodyPr wrap="square" lIns="0" tIns="0" rIns="0" bIns="0" rtlCol="0"/>
          <a:lstStyle/>
          <a:p>
            <a:endParaRPr/>
          </a:p>
        </p:txBody>
      </p:sp>
      <p:sp>
        <p:nvSpPr>
          <p:cNvPr id="17" name="object 17"/>
          <p:cNvSpPr txBox="1"/>
          <p:nvPr/>
        </p:nvSpPr>
        <p:spPr>
          <a:xfrm>
            <a:off x="15818246" y="7637771"/>
            <a:ext cx="1193800" cy="421640"/>
          </a:xfrm>
          <a:prstGeom prst="rect">
            <a:avLst/>
          </a:prstGeom>
        </p:spPr>
        <p:txBody>
          <a:bodyPr vert="horz" wrap="square" lIns="0" tIns="12700" rIns="0" bIns="0" rtlCol="0">
            <a:spAutoFit/>
          </a:bodyPr>
          <a:lstStyle/>
          <a:p>
            <a:pPr marL="12700">
              <a:lnSpc>
                <a:spcPct val="100000"/>
              </a:lnSpc>
              <a:spcBef>
                <a:spcPts val="100"/>
              </a:spcBef>
            </a:pPr>
            <a:r>
              <a:rPr sz="2600" b="1" spc="-10" dirty="0">
                <a:solidFill>
                  <a:srgbClr val="FFFFFF"/>
                </a:solidFill>
                <a:latin typeface="Trebuchet MS"/>
                <a:cs typeface="Trebuchet MS"/>
              </a:rPr>
              <a:t>SERVED</a:t>
            </a:r>
            <a:endParaRPr sz="2600">
              <a:latin typeface="Trebuchet MS"/>
              <a:cs typeface="Trebuchet MS"/>
            </a:endParaRPr>
          </a:p>
        </p:txBody>
      </p:sp>
      <p:sp>
        <p:nvSpPr>
          <p:cNvPr id="18" name="object 18"/>
          <p:cNvSpPr/>
          <p:nvPr/>
        </p:nvSpPr>
        <p:spPr>
          <a:xfrm>
            <a:off x="12428811" y="7552386"/>
            <a:ext cx="633095" cy="633095"/>
          </a:xfrm>
          <a:custGeom>
            <a:avLst/>
            <a:gdLst/>
            <a:ahLst/>
            <a:cxnLst/>
            <a:rect l="l" t="t" r="r" b="b"/>
            <a:pathLst>
              <a:path w="633094" h="633095">
                <a:moveTo>
                  <a:pt x="316292" y="632585"/>
                </a:moveTo>
                <a:lnTo>
                  <a:pt x="316292" y="474438"/>
                </a:lnTo>
                <a:lnTo>
                  <a:pt x="0" y="474438"/>
                </a:lnTo>
                <a:lnTo>
                  <a:pt x="0" y="158146"/>
                </a:lnTo>
                <a:lnTo>
                  <a:pt x="316292" y="158146"/>
                </a:lnTo>
                <a:lnTo>
                  <a:pt x="316292" y="0"/>
                </a:lnTo>
                <a:lnTo>
                  <a:pt x="632585" y="316292"/>
                </a:lnTo>
                <a:lnTo>
                  <a:pt x="316292" y="632585"/>
                </a:lnTo>
                <a:close/>
              </a:path>
            </a:pathLst>
          </a:custGeom>
          <a:solidFill>
            <a:srgbClr val="292959"/>
          </a:solidFill>
        </p:spPr>
        <p:txBody>
          <a:bodyPr wrap="square" lIns="0" tIns="0" rIns="0" bIns="0" rtlCol="0"/>
          <a:lstStyle/>
          <a:p>
            <a:endParaRPr/>
          </a:p>
        </p:txBody>
      </p:sp>
      <p:sp>
        <p:nvSpPr>
          <p:cNvPr id="19" name="object 19"/>
          <p:cNvSpPr/>
          <p:nvPr/>
        </p:nvSpPr>
        <p:spPr>
          <a:xfrm>
            <a:off x="14875349" y="7552386"/>
            <a:ext cx="633095" cy="633095"/>
          </a:xfrm>
          <a:custGeom>
            <a:avLst/>
            <a:gdLst/>
            <a:ahLst/>
            <a:cxnLst/>
            <a:rect l="l" t="t" r="r" b="b"/>
            <a:pathLst>
              <a:path w="633094" h="633095">
                <a:moveTo>
                  <a:pt x="316292" y="632585"/>
                </a:moveTo>
                <a:lnTo>
                  <a:pt x="316292" y="474438"/>
                </a:lnTo>
                <a:lnTo>
                  <a:pt x="0" y="474438"/>
                </a:lnTo>
                <a:lnTo>
                  <a:pt x="0" y="158146"/>
                </a:lnTo>
                <a:lnTo>
                  <a:pt x="316292" y="158146"/>
                </a:lnTo>
                <a:lnTo>
                  <a:pt x="316292" y="0"/>
                </a:lnTo>
                <a:lnTo>
                  <a:pt x="632585" y="316292"/>
                </a:lnTo>
                <a:lnTo>
                  <a:pt x="316292" y="632585"/>
                </a:lnTo>
                <a:close/>
              </a:path>
            </a:pathLst>
          </a:custGeom>
          <a:solidFill>
            <a:srgbClr val="292959"/>
          </a:solidFill>
        </p:spPr>
        <p:txBody>
          <a:bodyPr wrap="square" lIns="0" tIns="0" rIns="0" bIns="0" rtlCol="0"/>
          <a:lstStyle/>
          <a:p>
            <a:endParaRPr/>
          </a:p>
        </p:txBody>
      </p:sp>
      <p:sp>
        <p:nvSpPr>
          <p:cNvPr id="20" name="object 20"/>
          <p:cNvSpPr txBox="1"/>
          <p:nvPr/>
        </p:nvSpPr>
        <p:spPr>
          <a:xfrm>
            <a:off x="12418069" y="7464893"/>
            <a:ext cx="3098800" cy="1529715"/>
          </a:xfrm>
          <a:prstGeom prst="rect">
            <a:avLst/>
          </a:prstGeom>
        </p:spPr>
        <p:txBody>
          <a:bodyPr vert="horz" wrap="square" lIns="0" tIns="185420" rIns="0" bIns="0" rtlCol="0">
            <a:spAutoFit/>
          </a:bodyPr>
          <a:lstStyle/>
          <a:p>
            <a:pPr marL="1905" algn="ctr">
              <a:lnSpc>
                <a:spcPct val="100000"/>
              </a:lnSpc>
              <a:spcBef>
                <a:spcPts val="1460"/>
              </a:spcBef>
            </a:pPr>
            <a:r>
              <a:rPr sz="2600" b="1" spc="60" dirty="0">
                <a:solidFill>
                  <a:srgbClr val="FFFFFF"/>
                </a:solidFill>
                <a:latin typeface="Trebuchet MS"/>
                <a:cs typeface="Trebuchet MS"/>
              </a:rPr>
              <a:t>ISSUE</a:t>
            </a:r>
            <a:endParaRPr sz="2600">
              <a:latin typeface="Trebuchet MS"/>
              <a:cs typeface="Trebuchet MS"/>
            </a:endParaRPr>
          </a:p>
          <a:p>
            <a:pPr algn="ctr">
              <a:lnSpc>
                <a:spcPct val="100000"/>
              </a:lnSpc>
              <a:spcBef>
                <a:spcPts val="2255"/>
              </a:spcBef>
            </a:pPr>
            <a:r>
              <a:rPr sz="4250" dirty="0">
                <a:solidFill>
                  <a:srgbClr val="203458"/>
                </a:solidFill>
                <a:latin typeface="Trebuchet MS"/>
                <a:cs typeface="Trebuchet MS"/>
              </a:rPr>
              <a:t>Court</a:t>
            </a:r>
            <a:r>
              <a:rPr sz="4250" spc="-305" dirty="0">
                <a:solidFill>
                  <a:srgbClr val="203458"/>
                </a:solidFill>
                <a:latin typeface="Trebuchet MS"/>
                <a:cs typeface="Trebuchet MS"/>
              </a:rPr>
              <a:t> </a:t>
            </a:r>
            <a:r>
              <a:rPr sz="4250" spc="-10" dirty="0">
                <a:solidFill>
                  <a:srgbClr val="203458"/>
                </a:solidFill>
                <a:latin typeface="Trebuchet MS"/>
                <a:cs typeface="Trebuchet MS"/>
              </a:rPr>
              <a:t>papers</a:t>
            </a:r>
            <a:endParaRPr sz="4250">
              <a:latin typeface="Trebuchet MS"/>
              <a:cs typeface="Trebuchet MS"/>
            </a:endParaRPr>
          </a:p>
        </p:txBody>
      </p:sp>
      <p:sp>
        <p:nvSpPr>
          <p:cNvPr id="21" name="object 2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2" name="object 2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CE0EA-4A90-8543-40B5-36344FABF43D}"/>
              </a:ext>
            </a:extLst>
          </p:cNvPr>
          <p:cNvSpPr>
            <a:spLocks noGrp="1"/>
          </p:cNvSpPr>
          <p:nvPr>
            <p:ph type="title"/>
          </p:nvPr>
        </p:nvSpPr>
        <p:spPr>
          <a:xfrm>
            <a:off x="564531" y="968375"/>
            <a:ext cx="17158937" cy="738664"/>
          </a:xfrm>
        </p:spPr>
        <p:txBody>
          <a:bodyPr/>
          <a:lstStyle/>
          <a:p>
            <a:r>
              <a:rPr lang="en-GB" sz="4800" dirty="0"/>
              <a:t>FAMILY COURT AND INCREASE IN TECHNOLOGY</a:t>
            </a:r>
          </a:p>
        </p:txBody>
      </p:sp>
      <p:sp>
        <p:nvSpPr>
          <p:cNvPr id="3" name="Text Placeholder 2">
            <a:extLst>
              <a:ext uri="{FF2B5EF4-FFF2-40B4-BE49-F238E27FC236}">
                <a16:creationId xmlns:a16="http://schemas.microsoft.com/office/drawing/2014/main" id="{1EA782B0-2C7F-2290-B0A1-CECD49D456DD}"/>
              </a:ext>
            </a:extLst>
          </p:cNvPr>
          <p:cNvSpPr>
            <a:spLocks noGrp="1"/>
          </p:cNvSpPr>
          <p:nvPr>
            <p:ph type="body" idx="1"/>
          </p:nvPr>
        </p:nvSpPr>
        <p:spPr>
          <a:xfrm>
            <a:off x="152399" y="1762259"/>
            <a:ext cx="17983200" cy="8371523"/>
          </a:xfrm>
        </p:spPr>
        <p:txBody>
          <a:bodyPr/>
          <a:lstStyle/>
          <a:p>
            <a:r>
              <a:rPr lang="en-GB" sz="1600" dirty="0"/>
              <a:t>The Family Court has been trying to increase the use of technology to assist the court system to cope with the demand for Family Court cases. Some family law cases can be started via a dedicated secure Family Court online portal. Firms need to register an account in order to start cases this way. To register and to start a case this way the following link should be used (</a:t>
            </a:r>
            <a:r>
              <a:rPr lang="en-GB" sz="1600" dirty="0">
                <a:hlinkClick r:id="rId2"/>
              </a:rPr>
              <a:t>https://www.gov.uk/guidance/submit-an-application-with-myhmcts</a:t>
            </a:r>
            <a:r>
              <a:rPr lang="en-GB" sz="1600" dirty="0"/>
              <a:t>). This portal was the first measure to be introduced to help reduce the pressure on the Family Court.</a:t>
            </a:r>
          </a:p>
          <a:p>
            <a:endParaRPr lang="en-GB" sz="1600" dirty="0"/>
          </a:p>
          <a:p>
            <a:r>
              <a:rPr lang="en-GB" sz="1600" dirty="0"/>
              <a:t>The necessity to rapidly increase the use of technology was significantly hastened by the Covid-19 pandemic. A local authority v RK and others [2020] was the first complex multi-party final hearing in care proceedings to be dealt with by Skype for Business which is the software used on judicial laptops. This appears to have added further preference for remote hearings to be held wherever possible.</a:t>
            </a:r>
          </a:p>
          <a:p>
            <a:endParaRPr lang="en-GB" sz="1600" dirty="0"/>
          </a:p>
          <a:p>
            <a:r>
              <a:rPr lang="en-GB" sz="1600" dirty="0"/>
              <a:t>In national guidance issued on 19 March 2020, Sir Andrew McFarlane, President of the Family Division stated: </a:t>
            </a:r>
          </a:p>
          <a:p>
            <a:endParaRPr lang="en-GB" sz="1600" dirty="0"/>
          </a:p>
          <a:p>
            <a:r>
              <a:rPr lang="en-GB" sz="1600" dirty="0"/>
              <a:t>“…there is no category of case that may be listed in the Family Court which necessarily requires the physical attendance of key participants in the same courtroom…</a:t>
            </a:r>
          </a:p>
          <a:p>
            <a:endParaRPr lang="en-GB" sz="1600" dirty="0"/>
          </a:p>
          <a:p>
            <a:r>
              <a:rPr lang="en-GB" sz="1600" dirty="0"/>
              <a:t>… The following categories of hearing are suitable for remote hearing:</a:t>
            </a:r>
          </a:p>
          <a:p>
            <a:endParaRPr lang="en-GB" sz="1600" dirty="0"/>
          </a:p>
          <a:p>
            <a:r>
              <a:rPr lang="en-GB" sz="1600" dirty="0"/>
              <a:t>(a)   all directions and case management hearings</a:t>
            </a:r>
          </a:p>
          <a:p>
            <a:r>
              <a:rPr lang="en-GB" sz="1600" dirty="0"/>
              <a:t>(b)   Public Law Children</a:t>
            </a:r>
          </a:p>
          <a:p>
            <a:r>
              <a:rPr lang="en-GB" sz="1600" dirty="0"/>
              <a:t>(1)   Emergency Protection Orders...</a:t>
            </a:r>
          </a:p>
          <a:p>
            <a:r>
              <a:rPr lang="en-GB" sz="1600" dirty="0"/>
              <a:t>(c)   Private Law Children</a:t>
            </a:r>
          </a:p>
          <a:p>
            <a:r>
              <a:rPr lang="en-GB" sz="1600" dirty="0"/>
              <a:t>(1)   First Hearing Dispute Resolution Appointments</a:t>
            </a:r>
          </a:p>
          <a:p>
            <a:r>
              <a:rPr lang="en-GB" sz="1600" dirty="0"/>
              <a:t>(2)   Dispute Resolution Appointments</a:t>
            </a:r>
          </a:p>
          <a:p>
            <a:r>
              <a:rPr lang="en-GB" sz="1600" dirty="0"/>
              <a:t>(3)   Other interim hearings…</a:t>
            </a:r>
          </a:p>
          <a:p>
            <a:r>
              <a:rPr lang="en-GB" sz="1600" dirty="0"/>
              <a:t>(e)   Financial Cases</a:t>
            </a:r>
          </a:p>
          <a:p>
            <a:r>
              <a:rPr lang="en-GB" sz="1600" dirty="0"/>
              <a:t>(f)   Appeals …</a:t>
            </a:r>
          </a:p>
          <a:p>
            <a:endParaRPr lang="en-GB" sz="1600" dirty="0"/>
          </a:p>
          <a:p>
            <a:r>
              <a:rPr lang="en-GB" sz="1600" dirty="0"/>
              <a:t>… and other hearings as directed by the judge concerned.” </a:t>
            </a:r>
          </a:p>
          <a:p>
            <a:endParaRPr lang="en-GB" sz="1600" dirty="0"/>
          </a:p>
          <a:p>
            <a:r>
              <a:rPr lang="en-GB" sz="1600" dirty="0"/>
              <a:t>On 8 January 2021 he issued further guidance in a document called “The Family Court and Covid-19, The Road Ahead 2021” for the Family Court. Given the increasing use of technology, one must be careful to check for updated guidelines regularly as these are likely to be updated many times.</a:t>
            </a:r>
          </a:p>
          <a:p>
            <a:endParaRPr lang="en-GB" sz="1600" dirty="0"/>
          </a:p>
          <a:p>
            <a:r>
              <a:rPr lang="en-GB" sz="1600" dirty="0"/>
              <a:t>However, some parts of the guidance, which state which party is to be responsible for certain pre-hearing tasks, will be unlikely to change. Below are the relevant extracts for the planning of all remote hearing cases in the Family Court.</a:t>
            </a:r>
          </a:p>
          <a:p>
            <a:endParaRPr lang="en-GB" sz="1600" dirty="0"/>
          </a:p>
          <a:p>
            <a:r>
              <a:rPr lang="en-GB" sz="1600" dirty="0"/>
              <a:t>(</a:t>
            </a:r>
            <a:r>
              <a:rPr lang="en-GB" sz="1600" dirty="0" err="1"/>
              <a:t>i</a:t>
            </a:r>
            <a:r>
              <a:rPr lang="en-GB" sz="1600" dirty="0"/>
              <a:t>)   Remote hearings may be conducted using the following facilities as appropriate to the individual case</a:t>
            </a:r>
          </a:p>
          <a:p>
            <a:endParaRPr lang="en-GB" sz="1600" dirty="0"/>
          </a:p>
        </p:txBody>
      </p:sp>
    </p:spTree>
    <p:extLst>
      <p:ext uri="{BB962C8B-B14F-4D97-AF65-F5344CB8AC3E}">
        <p14:creationId xmlns:p14="http://schemas.microsoft.com/office/powerpoint/2010/main" val="28845132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8E4B5-3380-4795-F6F9-5E0E7E89D650}"/>
              </a:ext>
            </a:extLst>
          </p:cNvPr>
          <p:cNvSpPr>
            <a:spLocks noGrp="1"/>
          </p:cNvSpPr>
          <p:nvPr>
            <p:ph type="title"/>
          </p:nvPr>
        </p:nvSpPr>
        <p:spPr>
          <a:xfrm>
            <a:off x="564531" y="968375"/>
            <a:ext cx="17158937" cy="830997"/>
          </a:xfrm>
        </p:spPr>
        <p:txBody>
          <a:bodyPr/>
          <a:lstStyle/>
          <a:p>
            <a:r>
              <a:rPr lang="en-GB" sz="5400" dirty="0"/>
              <a:t>FAMILY COURT AND INCREASE IN TECHNOLOGY</a:t>
            </a:r>
          </a:p>
        </p:txBody>
      </p:sp>
      <p:sp>
        <p:nvSpPr>
          <p:cNvPr id="3" name="Text Placeholder 2">
            <a:extLst>
              <a:ext uri="{FF2B5EF4-FFF2-40B4-BE49-F238E27FC236}">
                <a16:creationId xmlns:a16="http://schemas.microsoft.com/office/drawing/2014/main" id="{B131C8FF-5174-81FE-C867-D317F45E98AA}"/>
              </a:ext>
            </a:extLst>
          </p:cNvPr>
          <p:cNvSpPr>
            <a:spLocks noGrp="1"/>
          </p:cNvSpPr>
          <p:nvPr>
            <p:ph type="body" idx="1"/>
          </p:nvPr>
        </p:nvSpPr>
        <p:spPr>
          <a:xfrm>
            <a:off x="381000" y="1996467"/>
            <a:ext cx="16916400" cy="7879080"/>
          </a:xfrm>
        </p:spPr>
        <p:txBody>
          <a:bodyPr/>
          <a:lstStyle/>
          <a:p>
            <a:r>
              <a:rPr lang="en-GB" sz="1600" dirty="0"/>
              <a:t>The most recent guidance on the use of video and telephone hearings from HM Court and Tribunal Service (HMCTS) was issued on 23 July 2021:</a:t>
            </a:r>
          </a:p>
          <a:p>
            <a:endParaRPr lang="en-GB" sz="1600" dirty="0"/>
          </a:p>
          <a:p>
            <a:r>
              <a:rPr lang="en-GB" sz="1600" dirty="0"/>
              <a:t>https://www.gov.uk/guidance/what-to-expect-when-joining-a-telephone-or-video-hearing#our-telephone-and-video-hearing-platforms</a:t>
            </a:r>
          </a:p>
          <a:p>
            <a:endParaRPr lang="en-GB" sz="1600" dirty="0"/>
          </a:p>
          <a:p>
            <a:r>
              <a:rPr lang="en-GB" sz="1600" dirty="0"/>
              <a:t>HMCTS is reviewing the process of remote hearings and further reform is expected.</a:t>
            </a:r>
          </a:p>
          <a:p>
            <a:endParaRPr lang="en-GB" sz="1600" dirty="0"/>
          </a:p>
          <a:p>
            <a:r>
              <a:rPr lang="en-GB" sz="1600" dirty="0"/>
              <a:t>(ii)  Responsibility for making technical arrangements for a remote hearing and for confirming the details of the arrangements for the hearing to the other parties no later than 24 hours prior to the remote hearing taking place is to be undertaken by the following party liaising with the court:</a:t>
            </a:r>
          </a:p>
          <a:p>
            <a:endParaRPr lang="en-GB" sz="1600" dirty="0"/>
          </a:p>
          <a:p>
            <a:r>
              <a:rPr lang="en-GB" sz="1600" dirty="0"/>
              <a:t>(a)   the local authority in a public law case;</a:t>
            </a:r>
          </a:p>
          <a:p>
            <a:endParaRPr lang="en-GB" sz="1600" dirty="0"/>
          </a:p>
          <a:p>
            <a:r>
              <a:rPr lang="en-GB" sz="1600" dirty="0"/>
              <a:t>(b)   the applicant, if legally represented, in a private law case;</a:t>
            </a:r>
          </a:p>
          <a:p>
            <a:endParaRPr lang="en-GB" sz="1600" dirty="0"/>
          </a:p>
          <a:p>
            <a:r>
              <a:rPr lang="en-GB" sz="1600" dirty="0"/>
              <a:t>(c)   the respondent, if legally represented and where the applicant is not, in a private law case;</a:t>
            </a:r>
          </a:p>
          <a:p>
            <a:endParaRPr lang="en-GB" sz="1600" dirty="0"/>
          </a:p>
          <a:p>
            <a:r>
              <a:rPr lang="en-GB" sz="1600" dirty="0"/>
              <a:t>(d)   the court where no party is legally represented.</a:t>
            </a:r>
          </a:p>
          <a:p>
            <a:endParaRPr lang="en-GB" sz="1600" dirty="0"/>
          </a:p>
          <a:p>
            <a:r>
              <a:rPr lang="en-GB" sz="1600" dirty="0"/>
              <a:t>(iii) Ensuring privacy during remote hearings</a:t>
            </a:r>
          </a:p>
          <a:p>
            <a:endParaRPr lang="en-GB" sz="1600" dirty="0"/>
          </a:p>
          <a:p>
            <a:r>
              <a:rPr lang="en-GB" sz="1600" dirty="0"/>
              <a:t>When conducting a remote hearing, there is a need for the judge to ensure that only those who would be allowed into the court room are present at a remote hearing and that all parties understand that privacy must be preserved and the system used by the court will record the proceedings and that no other recording is to be made. No one has the right to observe a hearing remotely. Courts and tribunals do, however, have powers to allow reporters and other members of the public to observe proceedings remotely, but this is subject to the following practice guidance:</a:t>
            </a:r>
          </a:p>
          <a:p>
            <a:endParaRPr lang="en-GB" sz="1600" dirty="0"/>
          </a:p>
          <a:p>
            <a:r>
              <a:rPr lang="en-GB" sz="1600" dirty="0"/>
              <a:t>https://www.judiciary.uk/wp-content/uploads/2022/06/Practice-Guidance-on-remote-observation-final.pdf</a:t>
            </a:r>
          </a:p>
          <a:p>
            <a:endParaRPr lang="en-GB" sz="1600" dirty="0"/>
          </a:p>
          <a:p>
            <a:r>
              <a:rPr lang="en-GB" sz="1600" dirty="0"/>
              <a:t>(iv)   Filing of electronic documents prior to a remote hearing</a:t>
            </a:r>
          </a:p>
          <a:p>
            <a:endParaRPr lang="en-GB" sz="1600" dirty="0"/>
          </a:p>
          <a:p>
            <a:r>
              <a:rPr lang="en-GB" sz="1600" dirty="0"/>
              <a:t>On the day before a remote hearing the applicant must electronically file a PDF bundle which complies with FPR PD27A (https://www.justice.gov.uk/courts/procedure-rules/family/practice_directions/pd_part_27a).</a:t>
            </a:r>
          </a:p>
          <a:p>
            <a:endParaRPr lang="en-GB" sz="1600" dirty="0"/>
          </a:p>
        </p:txBody>
      </p:sp>
    </p:spTree>
    <p:extLst>
      <p:ext uri="{BB962C8B-B14F-4D97-AF65-F5344CB8AC3E}">
        <p14:creationId xmlns:p14="http://schemas.microsoft.com/office/powerpoint/2010/main" val="576102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148990" y="2727496"/>
            <a:ext cx="5114924" cy="3171824"/>
          </a:xfrm>
          <a:prstGeom prst="rect">
            <a:avLst/>
          </a:prstGeom>
        </p:spPr>
      </p:pic>
      <p:sp>
        <p:nvSpPr>
          <p:cNvPr id="3" name="object 3"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420" dirty="0">
                <a:solidFill>
                  <a:srgbClr val="E65385"/>
                </a:solidFill>
              </a:rPr>
              <a:t>MANAGING</a:t>
            </a:r>
            <a:r>
              <a:rPr spc="-360" dirty="0">
                <a:solidFill>
                  <a:srgbClr val="E65385"/>
                </a:solidFill>
              </a:rPr>
              <a:t> </a:t>
            </a:r>
            <a:r>
              <a:rPr spc="55" dirty="0"/>
              <a:t>COURT</a:t>
            </a:r>
            <a:r>
              <a:rPr spc="-355" dirty="0"/>
              <a:t> </a:t>
            </a:r>
            <a:r>
              <a:rPr spc="180" dirty="0"/>
              <a:t>BUSINESS</a:t>
            </a:r>
          </a:p>
        </p:txBody>
      </p:sp>
      <p:pic>
        <p:nvPicPr>
          <p:cNvPr id="4" name="object 4"/>
          <p:cNvPicPr/>
          <p:nvPr/>
        </p:nvPicPr>
        <p:blipFill>
          <a:blip r:embed="rId3" cstate="print"/>
          <a:stretch>
            <a:fillRect/>
          </a:stretch>
        </p:blipFill>
        <p:spPr>
          <a:xfrm>
            <a:off x="1476374" y="2757401"/>
            <a:ext cx="142875" cy="142874"/>
          </a:xfrm>
          <a:prstGeom prst="rect">
            <a:avLst/>
          </a:prstGeom>
        </p:spPr>
      </p:pic>
      <p:pic>
        <p:nvPicPr>
          <p:cNvPr id="5" name="object 5"/>
          <p:cNvPicPr/>
          <p:nvPr/>
        </p:nvPicPr>
        <p:blipFill>
          <a:blip r:embed="rId4" cstate="print"/>
          <a:stretch>
            <a:fillRect/>
          </a:stretch>
        </p:blipFill>
        <p:spPr>
          <a:xfrm>
            <a:off x="2262187" y="3524163"/>
            <a:ext cx="152400" cy="152399"/>
          </a:xfrm>
          <a:prstGeom prst="rect">
            <a:avLst/>
          </a:prstGeom>
        </p:spPr>
      </p:pic>
      <p:pic>
        <p:nvPicPr>
          <p:cNvPr id="6" name="object 6"/>
          <p:cNvPicPr/>
          <p:nvPr/>
        </p:nvPicPr>
        <p:blipFill>
          <a:blip r:embed="rId5" cstate="print"/>
          <a:stretch>
            <a:fillRect/>
          </a:stretch>
        </p:blipFill>
        <p:spPr>
          <a:xfrm>
            <a:off x="2262187" y="4295688"/>
            <a:ext cx="152400" cy="152399"/>
          </a:xfrm>
          <a:prstGeom prst="rect">
            <a:avLst/>
          </a:prstGeom>
        </p:spPr>
      </p:pic>
      <p:pic>
        <p:nvPicPr>
          <p:cNvPr id="7" name="object 7"/>
          <p:cNvPicPr/>
          <p:nvPr/>
        </p:nvPicPr>
        <p:blipFill>
          <a:blip r:embed="rId6" cstate="print"/>
          <a:stretch>
            <a:fillRect/>
          </a:stretch>
        </p:blipFill>
        <p:spPr>
          <a:xfrm>
            <a:off x="2262187" y="5067213"/>
            <a:ext cx="152400" cy="152399"/>
          </a:xfrm>
          <a:prstGeom prst="rect">
            <a:avLst/>
          </a:prstGeom>
        </p:spPr>
      </p:pic>
      <p:pic>
        <p:nvPicPr>
          <p:cNvPr id="8" name="object 8"/>
          <p:cNvPicPr/>
          <p:nvPr/>
        </p:nvPicPr>
        <p:blipFill>
          <a:blip r:embed="rId3" cstate="print"/>
          <a:stretch>
            <a:fillRect/>
          </a:stretch>
        </p:blipFill>
        <p:spPr>
          <a:xfrm>
            <a:off x="1476374" y="6615025"/>
            <a:ext cx="142875" cy="142874"/>
          </a:xfrm>
          <a:prstGeom prst="rect">
            <a:avLst/>
          </a:prstGeom>
        </p:spPr>
      </p:pic>
      <p:pic>
        <p:nvPicPr>
          <p:cNvPr id="9" name="object 9"/>
          <p:cNvPicPr/>
          <p:nvPr/>
        </p:nvPicPr>
        <p:blipFill>
          <a:blip r:embed="rId3" cstate="print"/>
          <a:stretch>
            <a:fillRect/>
          </a:stretch>
        </p:blipFill>
        <p:spPr>
          <a:xfrm>
            <a:off x="1476374" y="8158075"/>
            <a:ext cx="142875" cy="142874"/>
          </a:xfrm>
          <a:prstGeom prst="rect">
            <a:avLst/>
          </a:prstGeom>
        </p:spPr>
      </p:pic>
      <p:sp>
        <p:nvSpPr>
          <p:cNvPr id="10" name="object 10"/>
          <p:cNvSpPr txBox="1"/>
          <p:nvPr/>
        </p:nvSpPr>
        <p:spPr>
          <a:xfrm>
            <a:off x="1813123" y="2276509"/>
            <a:ext cx="10086340" cy="6969125"/>
          </a:xfrm>
          <a:prstGeom prst="rect">
            <a:avLst/>
          </a:prstGeom>
        </p:spPr>
        <p:txBody>
          <a:bodyPr vert="horz" wrap="square" lIns="0" tIns="220345" rIns="0" bIns="0" rtlCol="0">
            <a:spAutoFit/>
          </a:bodyPr>
          <a:lstStyle/>
          <a:p>
            <a:pPr marL="12700">
              <a:lnSpc>
                <a:spcPct val="100000"/>
              </a:lnSpc>
              <a:spcBef>
                <a:spcPts val="1735"/>
              </a:spcBef>
            </a:pPr>
            <a:r>
              <a:rPr sz="3700" spc="-85" dirty="0">
                <a:solidFill>
                  <a:srgbClr val="203458"/>
                </a:solidFill>
                <a:latin typeface="Trebuchet MS"/>
                <a:cs typeface="Trebuchet MS"/>
              </a:rPr>
              <a:t>Allocation</a:t>
            </a:r>
            <a:r>
              <a:rPr sz="3700" spc="-160" dirty="0">
                <a:solidFill>
                  <a:srgbClr val="203458"/>
                </a:solidFill>
                <a:latin typeface="Trebuchet MS"/>
                <a:cs typeface="Trebuchet MS"/>
              </a:rPr>
              <a:t> </a:t>
            </a:r>
            <a:r>
              <a:rPr sz="3700" spc="-60" dirty="0">
                <a:solidFill>
                  <a:srgbClr val="203458"/>
                </a:solidFill>
                <a:latin typeface="Trebuchet MS"/>
                <a:cs typeface="Trebuchet MS"/>
              </a:rPr>
              <a:t>to</a:t>
            </a:r>
            <a:r>
              <a:rPr sz="3700" spc="-155" dirty="0">
                <a:solidFill>
                  <a:srgbClr val="203458"/>
                </a:solidFill>
                <a:latin typeface="Trebuchet MS"/>
                <a:cs typeface="Trebuchet MS"/>
              </a:rPr>
              <a:t> </a:t>
            </a:r>
            <a:r>
              <a:rPr sz="3700" spc="-100" dirty="0">
                <a:solidFill>
                  <a:srgbClr val="203458"/>
                </a:solidFill>
                <a:latin typeface="Trebuchet MS"/>
                <a:cs typeface="Trebuchet MS"/>
              </a:rPr>
              <a:t>suitable</a:t>
            </a:r>
            <a:r>
              <a:rPr sz="3700" spc="-155" dirty="0">
                <a:solidFill>
                  <a:srgbClr val="203458"/>
                </a:solidFill>
                <a:latin typeface="Trebuchet MS"/>
                <a:cs typeface="Trebuchet MS"/>
              </a:rPr>
              <a:t> </a:t>
            </a:r>
            <a:r>
              <a:rPr sz="3700" spc="-10" dirty="0">
                <a:solidFill>
                  <a:srgbClr val="203458"/>
                </a:solidFill>
                <a:latin typeface="Trebuchet MS"/>
                <a:cs typeface="Trebuchet MS"/>
              </a:rPr>
              <a:t>judge</a:t>
            </a:r>
            <a:endParaRPr sz="3700" dirty="0">
              <a:latin typeface="Trebuchet MS"/>
              <a:cs typeface="Trebuchet MS"/>
            </a:endParaRPr>
          </a:p>
          <a:p>
            <a:pPr marL="809625">
              <a:lnSpc>
                <a:spcPct val="100000"/>
              </a:lnSpc>
              <a:spcBef>
                <a:spcPts val="1635"/>
              </a:spcBef>
            </a:pPr>
            <a:r>
              <a:rPr sz="3700" spc="-65" dirty="0">
                <a:solidFill>
                  <a:srgbClr val="203458"/>
                </a:solidFill>
                <a:latin typeface="Trebuchet MS"/>
                <a:cs typeface="Trebuchet MS"/>
              </a:rPr>
              <a:t>Simple</a:t>
            </a:r>
            <a:r>
              <a:rPr sz="3700" spc="-165" dirty="0">
                <a:solidFill>
                  <a:srgbClr val="203458"/>
                </a:solidFill>
                <a:latin typeface="Trebuchet MS"/>
                <a:cs typeface="Trebuchet MS"/>
              </a:rPr>
              <a:t> </a:t>
            </a:r>
            <a:r>
              <a:rPr sz="3700" spc="-70" dirty="0">
                <a:solidFill>
                  <a:srgbClr val="203458"/>
                </a:solidFill>
                <a:latin typeface="Trebuchet MS"/>
                <a:cs typeface="Trebuchet MS"/>
              </a:rPr>
              <a:t>single</a:t>
            </a:r>
            <a:r>
              <a:rPr sz="3700" spc="-160" dirty="0">
                <a:solidFill>
                  <a:srgbClr val="203458"/>
                </a:solidFill>
                <a:latin typeface="Trebuchet MS"/>
                <a:cs typeface="Trebuchet MS"/>
              </a:rPr>
              <a:t> </a:t>
            </a:r>
            <a:r>
              <a:rPr sz="3700" spc="-80" dirty="0">
                <a:solidFill>
                  <a:srgbClr val="203458"/>
                </a:solidFill>
                <a:latin typeface="Trebuchet MS"/>
                <a:cs typeface="Trebuchet MS"/>
              </a:rPr>
              <a:t>issue</a:t>
            </a:r>
            <a:r>
              <a:rPr sz="3700" spc="-160" dirty="0">
                <a:solidFill>
                  <a:srgbClr val="203458"/>
                </a:solidFill>
                <a:latin typeface="Trebuchet MS"/>
                <a:cs typeface="Trebuchet MS"/>
              </a:rPr>
              <a:t> </a:t>
            </a:r>
            <a:r>
              <a:rPr sz="3700" spc="145" dirty="0">
                <a:solidFill>
                  <a:srgbClr val="203458"/>
                </a:solidFill>
                <a:latin typeface="Trebuchet MS"/>
                <a:cs typeface="Trebuchet MS"/>
              </a:rPr>
              <a:t>-</a:t>
            </a:r>
            <a:r>
              <a:rPr sz="3700" spc="-160" dirty="0">
                <a:solidFill>
                  <a:srgbClr val="203458"/>
                </a:solidFill>
                <a:latin typeface="Trebuchet MS"/>
                <a:cs typeface="Trebuchet MS"/>
              </a:rPr>
              <a:t> </a:t>
            </a:r>
            <a:r>
              <a:rPr sz="3700" spc="-10" dirty="0">
                <a:solidFill>
                  <a:srgbClr val="203458"/>
                </a:solidFill>
                <a:latin typeface="Trebuchet MS"/>
                <a:cs typeface="Trebuchet MS"/>
              </a:rPr>
              <a:t>Magistrates</a:t>
            </a:r>
            <a:endParaRPr sz="3700" dirty="0">
              <a:latin typeface="Trebuchet MS"/>
              <a:cs typeface="Trebuchet MS"/>
            </a:endParaRPr>
          </a:p>
          <a:p>
            <a:pPr marL="809625" marR="862965">
              <a:lnSpc>
                <a:spcPct val="136800"/>
              </a:lnSpc>
            </a:pPr>
            <a:r>
              <a:rPr sz="3700" dirty="0">
                <a:solidFill>
                  <a:srgbClr val="203458"/>
                </a:solidFill>
                <a:latin typeface="Trebuchet MS"/>
                <a:cs typeface="Trebuchet MS"/>
              </a:rPr>
              <a:t>More</a:t>
            </a:r>
            <a:r>
              <a:rPr sz="3700" spc="-140" dirty="0">
                <a:solidFill>
                  <a:srgbClr val="203458"/>
                </a:solidFill>
                <a:latin typeface="Trebuchet MS"/>
                <a:cs typeface="Trebuchet MS"/>
              </a:rPr>
              <a:t> </a:t>
            </a:r>
            <a:r>
              <a:rPr sz="3700" spc="-90" dirty="0">
                <a:solidFill>
                  <a:srgbClr val="203458"/>
                </a:solidFill>
                <a:latin typeface="Trebuchet MS"/>
                <a:cs typeface="Trebuchet MS"/>
              </a:rPr>
              <a:t>complex</a:t>
            </a:r>
            <a:r>
              <a:rPr sz="3700" spc="-140" dirty="0">
                <a:solidFill>
                  <a:srgbClr val="203458"/>
                </a:solidFill>
                <a:latin typeface="Trebuchet MS"/>
                <a:cs typeface="Trebuchet MS"/>
              </a:rPr>
              <a:t> </a:t>
            </a:r>
            <a:r>
              <a:rPr sz="3700" spc="145" dirty="0">
                <a:solidFill>
                  <a:srgbClr val="203458"/>
                </a:solidFill>
                <a:latin typeface="Trebuchet MS"/>
                <a:cs typeface="Trebuchet MS"/>
              </a:rPr>
              <a:t>-</a:t>
            </a:r>
            <a:r>
              <a:rPr sz="3700" spc="-140" dirty="0">
                <a:solidFill>
                  <a:srgbClr val="203458"/>
                </a:solidFill>
                <a:latin typeface="Trebuchet MS"/>
                <a:cs typeface="Trebuchet MS"/>
              </a:rPr>
              <a:t> District</a:t>
            </a:r>
            <a:r>
              <a:rPr sz="3700" spc="-135" dirty="0">
                <a:solidFill>
                  <a:srgbClr val="203458"/>
                </a:solidFill>
                <a:latin typeface="Trebuchet MS"/>
                <a:cs typeface="Trebuchet MS"/>
              </a:rPr>
              <a:t> </a:t>
            </a:r>
            <a:r>
              <a:rPr sz="3700" spc="-110" dirty="0">
                <a:solidFill>
                  <a:srgbClr val="203458"/>
                </a:solidFill>
                <a:latin typeface="Trebuchet MS"/>
                <a:cs typeface="Trebuchet MS"/>
              </a:rPr>
              <a:t>or</a:t>
            </a:r>
            <a:r>
              <a:rPr sz="3700" spc="-140" dirty="0">
                <a:solidFill>
                  <a:srgbClr val="203458"/>
                </a:solidFill>
                <a:latin typeface="Trebuchet MS"/>
                <a:cs typeface="Trebuchet MS"/>
              </a:rPr>
              <a:t> </a:t>
            </a:r>
            <a:r>
              <a:rPr sz="3700" spc="-85" dirty="0">
                <a:solidFill>
                  <a:srgbClr val="203458"/>
                </a:solidFill>
                <a:latin typeface="Trebuchet MS"/>
                <a:cs typeface="Trebuchet MS"/>
              </a:rPr>
              <a:t>Circuit</a:t>
            </a:r>
            <a:r>
              <a:rPr sz="3700" spc="-140" dirty="0">
                <a:solidFill>
                  <a:srgbClr val="203458"/>
                </a:solidFill>
                <a:latin typeface="Trebuchet MS"/>
                <a:cs typeface="Trebuchet MS"/>
              </a:rPr>
              <a:t> </a:t>
            </a:r>
            <a:r>
              <a:rPr sz="3700" spc="-10" dirty="0">
                <a:solidFill>
                  <a:srgbClr val="203458"/>
                </a:solidFill>
                <a:latin typeface="Trebuchet MS"/>
                <a:cs typeface="Trebuchet MS"/>
              </a:rPr>
              <a:t>Judge </a:t>
            </a:r>
            <a:r>
              <a:rPr sz="3700" spc="-90" dirty="0">
                <a:solidFill>
                  <a:srgbClr val="203458"/>
                </a:solidFill>
                <a:latin typeface="Trebuchet MS"/>
                <a:cs typeface="Trebuchet MS"/>
              </a:rPr>
              <a:t>Financial</a:t>
            </a:r>
            <a:r>
              <a:rPr sz="3700" spc="-135" dirty="0">
                <a:solidFill>
                  <a:srgbClr val="203458"/>
                </a:solidFill>
                <a:latin typeface="Trebuchet MS"/>
                <a:cs typeface="Trebuchet MS"/>
              </a:rPr>
              <a:t> </a:t>
            </a:r>
            <a:r>
              <a:rPr sz="3700" dirty="0">
                <a:solidFill>
                  <a:srgbClr val="203458"/>
                </a:solidFill>
                <a:latin typeface="Trebuchet MS"/>
                <a:cs typeface="Trebuchet MS"/>
              </a:rPr>
              <a:t>cases</a:t>
            </a:r>
            <a:r>
              <a:rPr sz="3700" spc="-130" dirty="0">
                <a:solidFill>
                  <a:srgbClr val="203458"/>
                </a:solidFill>
                <a:latin typeface="Trebuchet MS"/>
                <a:cs typeface="Trebuchet MS"/>
              </a:rPr>
              <a:t> </a:t>
            </a:r>
            <a:r>
              <a:rPr sz="3700" spc="145" dirty="0">
                <a:solidFill>
                  <a:srgbClr val="203458"/>
                </a:solidFill>
                <a:latin typeface="Trebuchet MS"/>
                <a:cs typeface="Trebuchet MS"/>
              </a:rPr>
              <a:t>-</a:t>
            </a:r>
            <a:r>
              <a:rPr sz="3700" spc="-125" dirty="0">
                <a:solidFill>
                  <a:srgbClr val="203458"/>
                </a:solidFill>
                <a:latin typeface="Trebuchet MS"/>
                <a:cs typeface="Trebuchet MS"/>
              </a:rPr>
              <a:t> </a:t>
            </a:r>
            <a:r>
              <a:rPr sz="3700" spc="-150" dirty="0">
                <a:solidFill>
                  <a:srgbClr val="203458"/>
                </a:solidFill>
                <a:latin typeface="Trebuchet MS"/>
                <a:cs typeface="Trebuchet MS"/>
              </a:rPr>
              <a:t>all</a:t>
            </a:r>
            <a:r>
              <a:rPr sz="3700" spc="-130" dirty="0">
                <a:solidFill>
                  <a:srgbClr val="203458"/>
                </a:solidFill>
                <a:latin typeface="Trebuchet MS"/>
                <a:cs typeface="Trebuchet MS"/>
              </a:rPr>
              <a:t> </a:t>
            </a:r>
            <a:r>
              <a:rPr sz="3700" spc="-50" dirty="0">
                <a:solidFill>
                  <a:srgbClr val="203458"/>
                </a:solidFill>
                <a:latin typeface="Trebuchet MS"/>
                <a:cs typeface="Trebuchet MS"/>
              </a:rPr>
              <a:t>heard</a:t>
            </a:r>
            <a:r>
              <a:rPr sz="3700" spc="-125" dirty="0">
                <a:solidFill>
                  <a:srgbClr val="203458"/>
                </a:solidFill>
                <a:latin typeface="Trebuchet MS"/>
                <a:cs typeface="Trebuchet MS"/>
              </a:rPr>
              <a:t> </a:t>
            </a:r>
            <a:r>
              <a:rPr sz="3700" spc="-85" dirty="0">
                <a:solidFill>
                  <a:srgbClr val="203458"/>
                </a:solidFill>
                <a:latin typeface="Trebuchet MS"/>
                <a:cs typeface="Trebuchet MS"/>
              </a:rPr>
              <a:t>by</a:t>
            </a:r>
            <a:r>
              <a:rPr sz="3700" spc="-125" dirty="0">
                <a:solidFill>
                  <a:srgbClr val="203458"/>
                </a:solidFill>
                <a:latin typeface="Trebuchet MS"/>
                <a:cs typeface="Trebuchet MS"/>
              </a:rPr>
              <a:t> </a:t>
            </a:r>
            <a:r>
              <a:rPr sz="3700" spc="-165" dirty="0">
                <a:solidFill>
                  <a:srgbClr val="203458"/>
                </a:solidFill>
                <a:latin typeface="Trebuchet MS"/>
                <a:cs typeface="Trebuchet MS"/>
              </a:rPr>
              <a:t>DJ</a:t>
            </a:r>
            <a:r>
              <a:rPr sz="3700" spc="-120" dirty="0">
                <a:solidFill>
                  <a:srgbClr val="203458"/>
                </a:solidFill>
                <a:latin typeface="Trebuchet MS"/>
                <a:cs typeface="Trebuchet MS"/>
              </a:rPr>
              <a:t> </a:t>
            </a:r>
            <a:r>
              <a:rPr sz="3700" spc="-110" dirty="0">
                <a:solidFill>
                  <a:srgbClr val="203458"/>
                </a:solidFill>
                <a:latin typeface="Trebuchet MS"/>
                <a:cs typeface="Trebuchet MS"/>
              </a:rPr>
              <a:t>or</a:t>
            </a:r>
            <a:r>
              <a:rPr sz="3700" spc="-130" dirty="0">
                <a:solidFill>
                  <a:srgbClr val="203458"/>
                </a:solidFill>
                <a:latin typeface="Trebuchet MS"/>
                <a:cs typeface="Trebuchet MS"/>
              </a:rPr>
              <a:t> </a:t>
            </a:r>
            <a:r>
              <a:rPr sz="3700" spc="-25" dirty="0">
                <a:solidFill>
                  <a:srgbClr val="203458"/>
                </a:solidFill>
                <a:latin typeface="Trebuchet MS"/>
                <a:cs typeface="Trebuchet MS"/>
              </a:rPr>
              <a:t>higher </a:t>
            </a:r>
            <a:r>
              <a:rPr sz="3700" spc="-10" dirty="0">
                <a:solidFill>
                  <a:srgbClr val="203458"/>
                </a:solidFill>
                <a:latin typeface="Trebuchet MS"/>
                <a:cs typeface="Trebuchet MS"/>
              </a:rPr>
              <a:t>depending</a:t>
            </a:r>
            <a:r>
              <a:rPr sz="3700" spc="-265" dirty="0">
                <a:solidFill>
                  <a:srgbClr val="203458"/>
                </a:solidFill>
                <a:latin typeface="Trebuchet MS"/>
                <a:cs typeface="Trebuchet MS"/>
              </a:rPr>
              <a:t> </a:t>
            </a:r>
            <a:r>
              <a:rPr sz="3700" dirty="0">
                <a:solidFill>
                  <a:srgbClr val="203458"/>
                </a:solidFill>
                <a:latin typeface="Trebuchet MS"/>
                <a:cs typeface="Trebuchet MS"/>
              </a:rPr>
              <a:t>on</a:t>
            </a:r>
            <a:r>
              <a:rPr sz="3700" spc="-210" dirty="0">
                <a:solidFill>
                  <a:srgbClr val="203458"/>
                </a:solidFill>
                <a:latin typeface="Trebuchet MS"/>
                <a:cs typeface="Trebuchet MS"/>
              </a:rPr>
              <a:t> </a:t>
            </a:r>
            <a:r>
              <a:rPr sz="3700" spc="-114" dirty="0">
                <a:solidFill>
                  <a:srgbClr val="203458"/>
                </a:solidFill>
                <a:latin typeface="Trebuchet MS"/>
                <a:cs typeface="Trebuchet MS"/>
              </a:rPr>
              <a:t>value</a:t>
            </a:r>
            <a:r>
              <a:rPr sz="3700" spc="-165" dirty="0">
                <a:solidFill>
                  <a:srgbClr val="203458"/>
                </a:solidFill>
                <a:latin typeface="Trebuchet MS"/>
                <a:cs typeface="Trebuchet MS"/>
              </a:rPr>
              <a:t> </a:t>
            </a:r>
            <a:r>
              <a:rPr sz="3700" dirty="0">
                <a:solidFill>
                  <a:srgbClr val="203458"/>
                </a:solidFill>
                <a:latin typeface="Trebuchet MS"/>
                <a:cs typeface="Trebuchet MS"/>
              </a:rPr>
              <a:t>of</a:t>
            </a:r>
            <a:r>
              <a:rPr sz="3700" spc="-210" dirty="0">
                <a:solidFill>
                  <a:srgbClr val="203458"/>
                </a:solidFill>
                <a:latin typeface="Trebuchet MS"/>
                <a:cs typeface="Trebuchet MS"/>
              </a:rPr>
              <a:t> </a:t>
            </a:r>
            <a:r>
              <a:rPr sz="3700" spc="-10" dirty="0">
                <a:solidFill>
                  <a:srgbClr val="203458"/>
                </a:solidFill>
                <a:latin typeface="Trebuchet MS"/>
                <a:cs typeface="Trebuchet MS"/>
              </a:rPr>
              <a:t>assets</a:t>
            </a:r>
            <a:endParaRPr sz="3700" dirty="0">
              <a:latin typeface="Trebuchet MS"/>
              <a:cs typeface="Trebuchet MS"/>
            </a:endParaRPr>
          </a:p>
          <a:p>
            <a:pPr marL="12700" marR="5080">
              <a:lnSpc>
                <a:spcPct val="136800"/>
              </a:lnSpc>
            </a:pPr>
            <a:r>
              <a:rPr sz="3700" spc="-35" dirty="0">
                <a:solidFill>
                  <a:srgbClr val="203458"/>
                </a:solidFill>
                <a:latin typeface="Trebuchet MS"/>
                <a:cs typeface="Trebuchet MS"/>
              </a:rPr>
              <a:t>Gatekeeper</a:t>
            </a:r>
            <a:r>
              <a:rPr sz="3700" spc="-245" dirty="0">
                <a:solidFill>
                  <a:srgbClr val="203458"/>
                </a:solidFill>
                <a:latin typeface="Trebuchet MS"/>
                <a:cs typeface="Trebuchet MS"/>
              </a:rPr>
              <a:t> </a:t>
            </a:r>
            <a:r>
              <a:rPr sz="3700" dirty="0">
                <a:solidFill>
                  <a:srgbClr val="203458"/>
                </a:solidFill>
                <a:latin typeface="Trebuchet MS"/>
                <a:cs typeface="Trebuchet MS"/>
              </a:rPr>
              <a:t>has</a:t>
            </a:r>
            <a:r>
              <a:rPr sz="3700" spc="-175" dirty="0">
                <a:solidFill>
                  <a:srgbClr val="203458"/>
                </a:solidFill>
                <a:latin typeface="Trebuchet MS"/>
                <a:cs typeface="Trebuchet MS"/>
              </a:rPr>
              <a:t> </a:t>
            </a:r>
            <a:r>
              <a:rPr sz="3700" spc="-150" dirty="0">
                <a:solidFill>
                  <a:srgbClr val="203458"/>
                </a:solidFill>
                <a:latin typeface="Trebuchet MS"/>
                <a:cs typeface="Trebuchet MS"/>
              </a:rPr>
              <a:t>role</a:t>
            </a:r>
            <a:r>
              <a:rPr sz="3700" spc="-130" dirty="0">
                <a:solidFill>
                  <a:srgbClr val="203458"/>
                </a:solidFill>
                <a:latin typeface="Trebuchet MS"/>
                <a:cs typeface="Trebuchet MS"/>
              </a:rPr>
              <a:t> </a:t>
            </a:r>
            <a:r>
              <a:rPr sz="3700" spc="-195" dirty="0">
                <a:solidFill>
                  <a:srgbClr val="203458"/>
                </a:solidFill>
                <a:latin typeface="Trebuchet MS"/>
                <a:cs typeface="Trebuchet MS"/>
              </a:rPr>
              <a:t>in</a:t>
            </a:r>
            <a:r>
              <a:rPr sz="3700" spc="-120" dirty="0">
                <a:solidFill>
                  <a:srgbClr val="203458"/>
                </a:solidFill>
                <a:latin typeface="Trebuchet MS"/>
                <a:cs typeface="Trebuchet MS"/>
              </a:rPr>
              <a:t> </a:t>
            </a:r>
            <a:r>
              <a:rPr sz="3700" spc="-10" dirty="0">
                <a:solidFill>
                  <a:srgbClr val="203458"/>
                </a:solidFill>
                <a:latin typeface="Trebuchet MS"/>
                <a:cs typeface="Trebuchet MS"/>
              </a:rPr>
              <a:t>deciding</a:t>
            </a:r>
            <a:r>
              <a:rPr sz="3700" spc="-165" dirty="0">
                <a:solidFill>
                  <a:srgbClr val="203458"/>
                </a:solidFill>
                <a:latin typeface="Trebuchet MS"/>
                <a:cs typeface="Trebuchet MS"/>
              </a:rPr>
              <a:t> </a:t>
            </a:r>
            <a:r>
              <a:rPr sz="3700" spc="-100" dirty="0">
                <a:solidFill>
                  <a:srgbClr val="203458"/>
                </a:solidFill>
                <a:latin typeface="Trebuchet MS"/>
                <a:cs typeface="Trebuchet MS"/>
              </a:rPr>
              <a:t>suitable</a:t>
            </a:r>
            <a:r>
              <a:rPr sz="3700" spc="-170" dirty="0">
                <a:solidFill>
                  <a:srgbClr val="203458"/>
                </a:solidFill>
                <a:latin typeface="Trebuchet MS"/>
                <a:cs typeface="Trebuchet MS"/>
              </a:rPr>
              <a:t> </a:t>
            </a:r>
            <a:r>
              <a:rPr sz="3700" spc="-65" dirty="0">
                <a:solidFill>
                  <a:srgbClr val="203458"/>
                </a:solidFill>
                <a:latin typeface="Trebuchet MS"/>
                <a:cs typeface="Trebuchet MS"/>
              </a:rPr>
              <a:t>judge</a:t>
            </a:r>
            <a:r>
              <a:rPr sz="3700" spc="-165" dirty="0">
                <a:solidFill>
                  <a:srgbClr val="203458"/>
                </a:solidFill>
                <a:latin typeface="Trebuchet MS"/>
                <a:cs typeface="Trebuchet MS"/>
              </a:rPr>
              <a:t> </a:t>
            </a:r>
            <a:r>
              <a:rPr sz="3700" spc="-25" dirty="0">
                <a:solidFill>
                  <a:srgbClr val="203458"/>
                </a:solidFill>
                <a:latin typeface="Trebuchet MS"/>
                <a:cs typeface="Trebuchet MS"/>
              </a:rPr>
              <a:t>by </a:t>
            </a:r>
            <a:r>
              <a:rPr sz="3700" spc="-100" dirty="0">
                <a:solidFill>
                  <a:srgbClr val="203458"/>
                </a:solidFill>
                <a:latin typeface="Trebuchet MS"/>
                <a:cs typeface="Trebuchet MS"/>
              </a:rPr>
              <a:t>reviewing</a:t>
            </a:r>
            <a:r>
              <a:rPr sz="3700" u="heavy" spc="-105" dirty="0">
                <a:solidFill>
                  <a:srgbClr val="203458"/>
                </a:solidFill>
                <a:uFill>
                  <a:solidFill>
                    <a:srgbClr val="203458"/>
                  </a:solidFill>
                </a:uFill>
                <a:latin typeface="Trebuchet MS"/>
                <a:cs typeface="Trebuchet MS"/>
                <a:hlinkClick r:id="rId7"/>
              </a:rPr>
              <a:t> </a:t>
            </a:r>
            <a:r>
              <a:rPr sz="3700" u="heavy" spc="-254" dirty="0">
                <a:solidFill>
                  <a:srgbClr val="203458"/>
                </a:solidFill>
                <a:uFill>
                  <a:solidFill>
                    <a:srgbClr val="203458"/>
                  </a:solidFill>
                </a:uFill>
                <a:latin typeface="Trebuchet MS"/>
                <a:cs typeface="Trebuchet MS"/>
                <a:hlinkClick r:id="rId7"/>
              </a:rPr>
              <a:t>FM1</a:t>
            </a:r>
            <a:r>
              <a:rPr sz="3700" u="heavy" spc="-120" dirty="0">
                <a:solidFill>
                  <a:srgbClr val="203458"/>
                </a:solidFill>
                <a:uFill>
                  <a:solidFill>
                    <a:srgbClr val="203458"/>
                  </a:solidFill>
                </a:uFill>
                <a:latin typeface="Trebuchet MS"/>
                <a:cs typeface="Trebuchet MS"/>
                <a:hlinkClick r:id="rId7"/>
              </a:rPr>
              <a:t> </a:t>
            </a:r>
            <a:r>
              <a:rPr sz="3700" u="heavy" spc="-20" dirty="0">
                <a:solidFill>
                  <a:srgbClr val="203458"/>
                </a:solidFill>
                <a:uFill>
                  <a:solidFill>
                    <a:srgbClr val="203458"/>
                  </a:solidFill>
                </a:uFill>
                <a:latin typeface="Trebuchet MS"/>
                <a:cs typeface="Trebuchet MS"/>
                <a:hlinkClick r:id="rId7"/>
              </a:rPr>
              <a:t>form</a:t>
            </a:r>
            <a:endParaRPr sz="3700" dirty="0">
              <a:latin typeface="Trebuchet MS"/>
              <a:cs typeface="Trebuchet MS"/>
            </a:endParaRPr>
          </a:p>
          <a:p>
            <a:pPr marL="12700" marR="726440">
              <a:lnSpc>
                <a:spcPct val="136800"/>
              </a:lnSpc>
              <a:spcBef>
                <a:spcPts val="5"/>
              </a:spcBef>
            </a:pPr>
            <a:r>
              <a:rPr sz="3700" spc="-35" dirty="0">
                <a:solidFill>
                  <a:srgbClr val="203458"/>
                </a:solidFill>
                <a:latin typeface="Trebuchet MS"/>
                <a:cs typeface="Trebuchet MS"/>
              </a:rPr>
              <a:t>Gatekeeper</a:t>
            </a:r>
            <a:r>
              <a:rPr sz="3700" spc="-245" dirty="0">
                <a:solidFill>
                  <a:srgbClr val="203458"/>
                </a:solidFill>
                <a:latin typeface="Trebuchet MS"/>
                <a:cs typeface="Trebuchet MS"/>
              </a:rPr>
              <a:t> </a:t>
            </a:r>
            <a:r>
              <a:rPr sz="3700" spc="-225" dirty="0">
                <a:solidFill>
                  <a:srgbClr val="203458"/>
                </a:solidFill>
                <a:latin typeface="Trebuchet MS"/>
                <a:cs typeface="Trebuchet MS"/>
              </a:rPr>
              <a:t>will</a:t>
            </a:r>
            <a:r>
              <a:rPr sz="3700" spc="-120" dirty="0">
                <a:solidFill>
                  <a:srgbClr val="203458"/>
                </a:solidFill>
                <a:latin typeface="Trebuchet MS"/>
                <a:cs typeface="Trebuchet MS"/>
              </a:rPr>
              <a:t> </a:t>
            </a:r>
            <a:r>
              <a:rPr sz="3700" dirty="0">
                <a:solidFill>
                  <a:srgbClr val="203458"/>
                </a:solidFill>
                <a:latin typeface="Trebuchet MS"/>
                <a:cs typeface="Trebuchet MS"/>
              </a:rPr>
              <a:t>also</a:t>
            </a:r>
            <a:r>
              <a:rPr sz="3700" spc="-175" dirty="0">
                <a:solidFill>
                  <a:srgbClr val="203458"/>
                </a:solidFill>
                <a:latin typeface="Trebuchet MS"/>
                <a:cs typeface="Trebuchet MS"/>
              </a:rPr>
              <a:t> </a:t>
            </a:r>
            <a:r>
              <a:rPr sz="3700" spc="-114" dirty="0">
                <a:solidFill>
                  <a:srgbClr val="203458"/>
                </a:solidFill>
                <a:latin typeface="Trebuchet MS"/>
                <a:cs typeface="Trebuchet MS"/>
              </a:rPr>
              <a:t>ensure</a:t>
            </a:r>
            <a:r>
              <a:rPr sz="3700" spc="-165" dirty="0">
                <a:solidFill>
                  <a:srgbClr val="203458"/>
                </a:solidFill>
                <a:latin typeface="Trebuchet MS"/>
                <a:cs typeface="Trebuchet MS"/>
              </a:rPr>
              <a:t> </a:t>
            </a:r>
            <a:r>
              <a:rPr sz="3700" spc="-10" dirty="0">
                <a:solidFill>
                  <a:srgbClr val="203458"/>
                </a:solidFill>
                <a:latin typeface="Trebuchet MS"/>
                <a:cs typeface="Trebuchet MS"/>
              </a:rPr>
              <a:t>mediation </a:t>
            </a:r>
            <a:r>
              <a:rPr sz="3700" spc="-150" dirty="0">
                <a:solidFill>
                  <a:srgbClr val="203458"/>
                </a:solidFill>
                <a:latin typeface="Trebuchet MS"/>
                <a:cs typeface="Trebuchet MS"/>
              </a:rPr>
              <a:t>requirements</a:t>
            </a:r>
            <a:r>
              <a:rPr sz="3700" spc="-130" dirty="0">
                <a:solidFill>
                  <a:srgbClr val="203458"/>
                </a:solidFill>
                <a:latin typeface="Trebuchet MS"/>
                <a:cs typeface="Trebuchet MS"/>
              </a:rPr>
              <a:t> </a:t>
            </a:r>
            <a:r>
              <a:rPr sz="3700" spc="-165" dirty="0">
                <a:solidFill>
                  <a:srgbClr val="203458"/>
                </a:solidFill>
                <a:latin typeface="Trebuchet MS"/>
                <a:cs typeface="Trebuchet MS"/>
              </a:rPr>
              <a:t>fulfilled</a:t>
            </a:r>
            <a:r>
              <a:rPr sz="3700" spc="-120" dirty="0">
                <a:solidFill>
                  <a:srgbClr val="203458"/>
                </a:solidFill>
                <a:latin typeface="Trebuchet MS"/>
                <a:cs typeface="Trebuchet MS"/>
              </a:rPr>
              <a:t> </a:t>
            </a:r>
            <a:r>
              <a:rPr sz="3700" spc="-55" dirty="0">
                <a:solidFill>
                  <a:srgbClr val="203458"/>
                </a:solidFill>
                <a:latin typeface="Trebuchet MS"/>
                <a:cs typeface="Trebuchet MS"/>
              </a:rPr>
              <a:t>before</a:t>
            </a:r>
            <a:r>
              <a:rPr sz="3700" spc="-140" dirty="0">
                <a:solidFill>
                  <a:srgbClr val="203458"/>
                </a:solidFill>
                <a:latin typeface="Trebuchet MS"/>
                <a:cs typeface="Trebuchet MS"/>
              </a:rPr>
              <a:t> </a:t>
            </a:r>
            <a:r>
              <a:rPr sz="3700" spc="-130" dirty="0">
                <a:solidFill>
                  <a:srgbClr val="203458"/>
                </a:solidFill>
                <a:latin typeface="Trebuchet MS"/>
                <a:cs typeface="Trebuchet MS"/>
              </a:rPr>
              <a:t>listing</a:t>
            </a:r>
            <a:r>
              <a:rPr sz="3700" spc="-125" dirty="0">
                <a:solidFill>
                  <a:srgbClr val="203458"/>
                </a:solidFill>
                <a:latin typeface="Trebuchet MS"/>
                <a:cs typeface="Trebuchet MS"/>
              </a:rPr>
              <a:t> </a:t>
            </a:r>
            <a:r>
              <a:rPr sz="3700" spc="-114" dirty="0">
                <a:solidFill>
                  <a:srgbClr val="203458"/>
                </a:solidFill>
                <a:latin typeface="Trebuchet MS"/>
                <a:cs typeface="Trebuchet MS"/>
              </a:rPr>
              <a:t>for</a:t>
            </a:r>
            <a:r>
              <a:rPr sz="3700" spc="-130" dirty="0">
                <a:solidFill>
                  <a:srgbClr val="203458"/>
                </a:solidFill>
                <a:latin typeface="Trebuchet MS"/>
                <a:cs typeface="Trebuchet MS"/>
              </a:rPr>
              <a:t> </a:t>
            </a:r>
            <a:r>
              <a:rPr sz="3700" spc="-10" dirty="0">
                <a:solidFill>
                  <a:srgbClr val="203458"/>
                </a:solidFill>
                <a:latin typeface="Trebuchet MS"/>
                <a:cs typeface="Trebuchet MS"/>
              </a:rPr>
              <a:t>hearing</a:t>
            </a:r>
            <a:endParaRPr sz="3700" dirty="0">
              <a:latin typeface="Trebuchet MS"/>
              <a:cs typeface="Trebuchet MS"/>
            </a:endParaRPr>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2" name="object 1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217799" y="2844933"/>
            <a:ext cx="5038724" cy="6219824"/>
          </a:xfrm>
          <a:prstGeom prst="rect">
            <a:avLst/>
          </a:prstGeom>
        </p:spPr>
      </p:pic>
      <p:pic>
        <p:nvPicPr>
          <p:cNvPr id="3" name="object 3"/>
          <p:cNvPicPr/>
          <p:nvPr/>
        </p:nvPicPr>
        <p:blipFill>
          <a:blip r:embed="rId3" cstate="print"/>
          <a:stretch>
            <a:fillRect/>
          </a:stretch>
        </p:blipFill>
        <p:spPr>
          <a:xfrm>
            <a:off x="1390649" y="2707870"/>
            <a:ext cx="123825" cy="123824"/>
          </a:xfrm>
          <a:prstGeom prst="rect">
            <a:avLst/>
          </a:prstGeom>
        </p:spPr>
      </p:pic>
      <p:pic>
        <p:nvPicPr>
          <p:cNvPr id="4" name="object 4"/>
          <p:cNvPicPr/>
          <p:nvPr/>
        </p:nvPicPr>
        <p:blipFill>
          <a:blip r:embed="rId4" cstate="print"/>
          <a:stretch>
            <a:fillRect/>
          </a:stretch>
        </p:blipFill>
        <p:spPr>
          <a:xfrm>
            <a:off x="2052637" y="3350808"/>
            <a:ext cx="133350" cy="133349"/>
          </a:xfrm>
          <a:prstGeom prst="rect">
            <a:avLst/>
          </a:prstGeom>
        </p:spPr>
      </p:pic>
      <p:pic>
        <p:nvPicPr>
          <p:cNvPr id="5" name="object 5"/>
          <p:cNvPicPr/>
          <p:nvPr/>
        </p:nvPicPr>
        <p:blipFill>
          <a:blip r:embed="rId5" cstate="print"/>
          <a:stretch>
            <a:fillRect/>
          </a:stretch>
        </p:blipFill>
        <p:spPr>
          <a:xfrm>
            <a:off x="2052637" y="3998508"/>
            <a:ext cx="133350" cy="133349"/>
          </a:xfrm>
          <a:prstGeom prst="rect">
            <a:avLst/>
          </a:prstGeom>
        </p:spPr>
      </p:pic>
      <p:pic>
        <p:nvPicPr>
          <p:cNvPr id="6" name="object 6"/>
          <p:cNvPicPr/>
          <p:nvPr/>
        </p:nvPicPr>
        <p:blipFill>
          <a:blip r:embed="rId3" cstate="print"/>
          <a:stretch>
            <a:fillRect/>
          </a:stretch>
        </p:blipFill>
        <p:spPr>
          <a:xfrm>
            <a:off x="1390649" y="4650970"/>
            <a:ext cx="123825" cy="123824"/>
          </a:xfrm>
          <a:prstGeom prst="rect">
            <a:avLst/>
          </a:prstGeom>
        </p:spPr>
      </p:pic>
      <p:pic>
        <p:nvPicPr>
          <p:cNvPr id="7" name="object 7"/>
          <p:cNvPicPr/>
          <p:nvPr/>
        </p:nvPicPr>
        <p:blipFill>
          <a:blip r:embed="rId6" cstate="print"/>
          <a:stretch>
            <a:fillRect/>
          </a:stretch>
        </p:blipFill>
        <p:spPr>
          <a:xfrm>
            <a:off x="2052637" y="5293907"/>
            <a:ext cx="133350" cy="133349"/>
          </a:xfrm>
          <a:prstGeom prst="rect">
            <a:avLst/>
          </a:prstGeom>
        </p:spPr>
      </p:pic>
      <p:pic>
        <p:nvPicPr>
          <p:cNvPr id="8" name="object 8"/>
          <p:cNvPicPr/>
          <p:nvPr/>
        </p:nvPicPr>
        <p:blipFill>
          <a:blip r:embed="rId7" cstate="print"/>
          <a:stretch>
            <a:fillRect/>
          </a:stretch>
        </p:blipFill>
        <p:spPr>
          <a:xfrm>
            <a:off x="2052637" y="5941607"/>
            <a:ext cx="133350" cy="133349"/>
          </a:xfrm>
          <a:prstGeom prst="rect">
            <a:avLst/>
          </a:prstGeom>
        </p:spPr>
      </p:pic>
      <p:pic>
        <p:nvPicPr>
          <p:cNvPr id="9" name="object 9"/>
          <p:cNvPicPr/>
          <p:nvPr/>
        </p:nvPicPr>
        <p:blipFill>
          <a:blip r:embed="rId8" cstate="print"/>
          <a:stretch>
            <a:fillRect/>
          </a:stretch>
        </p:blipFill>
        <p:spPr>
          <a:xfrm>
            <a:off x="1390649" y="6594070"/>
            <a:ext cx="123825" cy="123824"/>
          </a:xfrm>
          <a:prstGeom prst="rect">
            <a:avLst/>
          </a:prstGeom>
        </p:spPr>
      </p:pic>
      <p:pic>
        <p:nvPicPr>
          <p:cNvPr id="10" name="object 10"/>
          <p:cNvPicPr/>
          <p:nvPr/>
        </p:nvPicPr>
        <p:blipFill>
          <a:blip r:embed="rId9" cstate="print"/>
          <a:stretch>
            <a:fillRect/>
          </a:stretch>
        </p:blipFill>
        <p:spPr>
          <a:xfrm>
            <a:off x="1390649" y="7241770"/>
            <a:ext cx="123825" cy="123824"/>
          </a:xfrm>
          <a:prstGeom prst="rect">
            <a:avLst/>
          </a:prstGeom>
        </p:spPr>
      </p:pic>
      <p:pic>
        <p:nvPicPr>
          <p:cNvPr id="11" name="object 11"/>
          <p:cNvPicPr/>
          <p:nvPr/>
        </p:nvPicPr>
        <p:blipFill>
          <a:blip r:embed="rId10" cstate="print"/>
          <a:stretch>
            <a:fillRect/>
          </a:stretch>
        </p:blipFill>
        <p:spPr>
          <a:xfrm>
            <a:off x="2052637" y="8532407"/>
            <a:ext cx="133350" cy="133349"/>
          </a:xfrm>
          <a:prstGeom prst="rect">
            <a:avLst/>
          </a:prstGeom>
        </p:spPr>
      </p:pic>
      <p:sp>
        <p:nvSpPr>
          <p:cNvPr id="12" name="object 12"/>
          <p:cNvSpPr txBox="1"/>
          <p:nvPr/>
        </p:nvSpPr>
        <p:spPr>
          <a:xfrm>
            <a:off x="1683494" y="2306988"/>
            <a:ext cx="9852660" cy="7150100"/>
          </a:xfrm>
          <a:prstGeom prst="rect">
            <a:avLst/>
          </a:prstGeom>
        </p:spPr>
        <p:txBody>
          <a:bodyPr vert="horz" wrap="square" lIns="0" tIns="12700" rIns="0" bIns="0" rtlCol="0">
            <a:spAutoFit/>
          </a:bodyPr>
          <a:lstStyle/>
          <a:p>
            <a:pPr marL="680085" marR="3792220" indent="-668020">
              <a:lnSpc>
                <a:spcPct val="137100"/>
              </a:lnSpc>
              <a:spcBef>
                <a:spcPts val="100"/>
              </a:spcBef>
            </a:pPr>
            <a:r>
              <a:rPr sz="3100" dirty="0">
                <a:solidFill>
                  <a:srgbClr val="203458"/>
                </a:solidFill>
                <a:latin typeface="Trebuchet MS"/>
                <a:cs typeface="Trebuchet MS"/>
              </a:rPr>
              <a:t>Many</a:t>
            </a:r>
            <a:r>
              <a:rPr sz="3100" spc="-140" dirty="0">
                <a:solidFill>
                  <a:srgbClr val="203458"/>
                </a:solidFill>
                <a:latin typeface="Trebuchet MS"/>
                <a:cs typeface="Trebuchet MS"/>
              </a:rPr>
              <a:t> </a:t>
            </a:r>
            <a:r>
              <a:rPr sz="3100" spc="-114" dirty="0">
                <a:solidFill>
                  <a:srgbClr val="203458"/>
                </a:solidFill>
                <a:latin typeface="Trebuchet MS"/>
                <a:cs typeface="Trebuchet MS"/>
              </a:rPr>
              <a:t>different</a:t>
            </a:r>
            <a:r>
              <a:rPr sz="3100" spc="-120" dirty="0">
                <a:solidFill>
                  <a:srgbClr val="203458"/>
                </a:solidFill>
                <a:latin typeface="Trebuchet MS"/>
                <a:cs typeface="Trebuchet MS"/>
              </a:rPr>
              <a:t> </a:t>
            </a:r>
            <a:r>
              <a:rPr sz="3100" spc="-95" dirty="0">
                <a:solidFill>
                  <a:srgbClr val="203458"/>
                </a:solidFill>
                <a:latin typeface="Trebuchet MS"/>
                <a:cs typeface="Trebuchet MS"/>
              </a:rPr>
              <a:t>type</a:t>
            </a:r>
            <a:r>
              <a:rPr sz="3100" spc="-125" dirty="0">
                <a:solidFill>
                  <a:srgbClr val="203458"/>
                </a:solidFill>
                <a:latin typeface="Trebuchet MS"/>
                <a:cs typeface="Trebuchet MS"/>
              </a:rPr>
              <a:t> </a:t>
            </a:r>
            <a:r>
              <a:rPr sz="3100" dirty="0">
                <a:solidFill>
                  <a:srgbClr val="203458"/>
                </a:solidFill>
                <a:latin typeface="Trebuchet MS"/>
                <a:cs typeface="Trebuchet MS"/>
              </a:rPr>
              <a:t>of</a:t>
            </a:r>
            <a:r>
              <a:rPr sz="3100" spc="-130" dirty="0">
                <a:solidFill>
                  <a:srgbClr val="203458"/>
                </a:solidFill>
                <a:latin typeface="Trebuchet MS"/>
                <a:cs typeface="Trebuchet MS"/>
              </a:rPr>
              <a:t> </a:t>
            </a:r>
            <a:r>
              <a:rPr sz="3100" spc="-55" dirty="0">
                <a:solidFill>
                  <a:srgbClr val="203458"/>
                </a:solidFill>
                <a:latin typeface="Trebuchet MS"/>
                <a:cs typeface="Trebuchet MS"/>
              </a:rPr>
              <a:t>applications: </a:t>
            </a:r>
            <a:r>
              <a:rPr sz="3100" spc="-70" dirty="0">
                <a:solidFill>
                  <a:srgbClr val="203458"/>
                </a:solidFill>
                <a:latin typeface="Trebuchet MS"/>
                <a:cs typeface="Trebuchet MS"/>
              </a:rPr>
              <a:t>Procedural</a:t>
            </a:r>
            <a:r>
              <a:rPr sz="3100" spc="-160" dirty="0">
                <a:solidFill>
                  <a:srgbClr val="203458"/>
                </a:solidFill>
                <a:latin typeface="Trebuchet MS"/>
                <a:cs typeface="Trebuchet MS"/>
              </a:rPr>
              <a:t> </a:t>
            </a:r>
            <a:r>
              <a:rPr sz="3100" spc="-10" dirty="0">
                <a:solidFill>
                  <a:srgbClr val="203458"/>
                </a:solidFill>
                <a:latin typeface="Trebuchet MS"/>
                <a:cs typeface="Trebuchet MS"/>
              </a:rPr>
              <a:t>matters</a:t>
            </a:r>
            <a:endParaRPr sz="3100">
              <a:latin typeface="Trebuchet MS"/>
              <a:cs typeface="Trebuchet MS"/>
            </a:endParaRPr>
          </a:p>
          <a:p>
            <a:pPr marL="12700" marR="6357620" indent="667385">
              <a:lnSpc>
                <a:spcPct val="137100"/>
              </a:lnSpc>
            </a:pPr>
            <a:r>
              <a:rPr sz="3100" spc="-120" dirty="0">
                <a:solidFill>
                  <a:srgbClr val="203458"/>
                </a:solidFill>
                <a:latin typeface="Trebuchet MS"/>
                <a:cs typeface="Trebuchet MS"/>
              </a:rPr>
              <a:t>Relief</a:t>
            </a:r>
            <a:r>
              <a:rPr sz="3100" spc="-95" dirty="0">
                <a:solidFill>
                  <a:srgbClr val="203458"/>
                </a:solidFill>
                <a:latin typeface="Trebuchet MS"/>
                <a:cs typeface="Trebuchet MS"/>
              </a:rPr>
              <a:t> </a:t>
            </a:r>
            <a:r>
              <a:rPr sz="3100" spc="-140" dirty="0">
                <a:solidFill>
                  <a:srgbClr val="203458"/>
                </a:solidFill>
                <a:latin typeface="Trebuchet MS"/>
                <a:cs typeface="Trebuchet MS"/>
              </a:rPr>
              <a:t>from</a:t>
            </a:r>
            <a:r>
              <a:rPr sz="3100" spc="-95" dirty="0">
                <a:solidFill>
                  <a:srgbClr val="203458"/>
                </a:solidFill>
                <a:latin typeface="Trebuchet MS"/>
                <a:cs typeface="Trebuchet MS"/>
              </a:rPr>
              <a:t> </a:t>
            </a:r>
            <a:r>
              <a:rPr sz="3100" spc="-85" dirty="0">
                <a:solidFill>
                  <a:srgbClr val="203458"/>
                </a:solidFill>
                <a:latin typeface="Trebuchet MS"/>
                <a:cs typeface="Trebuchet MS"/>
              </a:rPr>
              <a:t>court </a:t>
            </a:r>
            <a:r>
              <a:rPr sz="3100" spc="120" dirty="0">
                <a:solidFill>
                  <a:srgbClr val="203458"/>
                </a:solidFill>
                <a:latin typeface="Trebuchet MS"/>
                <a:cs typeface="Trebuchet MS"/>
              </a:rPr>
              <a:t>Can</a:t>
            </a:r>
            <a:r>
              <a:rPr sz="3100" spc="-90" dirty="0">
                <a:solidFill>
                  <a:srgbClr val="203458"/>
                </a:solidFill>
                <a:latin typeface="Trebuchet MS"/>
                <a:cs typeface="Trebuchet MS"/>
              </a:rPr>
              <a:t> </a:t>
            </a:r>
            <a:r>
              <a:rPr sz="3100" dirty="0">
                <a:solidFill>
                  <a:srgbClr val="203458"/>
                </a:solidFill>
                <a:latin typeface="Trebuchet MS"/>
                <a:cs typeface="Trebuchet MS"/>
              </a:rPr>
              <a:t>be</a:t>
            </a:r>
            <a:r>
              <a:rPr sz="3100" spc="-85" dirty="0">
                <a:solidFill>
                  <a:srgbClr val="203458"/>
                </a:solidFill>
                <a:latin typeface="Trebuchet MS"/>
                <a:cs typeface="Trebuchet MS"/>
              </a:rPr>
              <a:t> </a:t>
            </a:r>
            <a:r>
              <a:rPr sz="3100" spc="-20" dirty="0">
                <a:solidFill>
                  <a:srgbClr val="203458"/>
                </a:solidFill>
                <a:latin typeface="Trebuchet MS"/>
                <a:cs typeface="Trebuchet MS"/>
              </a:rPr>
              <a:t>made:</a:t>
            </a:r>
            <a:endParaRPr sz="3100">
              <a:latin typeface="Trebuchet MS"/>
              <a:cs typeface="Trebuchet MS"/>
            </a:endParaRPr>
          </a:p>
          <a:p>
            <a:pPr marL="680085">
              <a:lnSpc>
                <a:spcPct val="100000"/>
              </a:lnSpc>
              <a:spcBef>
                <a:spcPts val="1380"/>
              </a:spcBef>
            </a:pPr>
            <a:r>
              <a:rPr sz="3100" i="1" spc="-210" dirty="0">
                <a:solidFill>
                  <a:srgbClr val="203458"/>
                </a:solidFill>
                <a:latin typeface="Trebuchet MS"/>
                <a:cs typeface="Trebuchet MS"/>
              </a:rPr>
              <a:t>inter</a:t>
            </a:r>
            <a:r>
              <a:rPr sz="3100" i="1" spc="-100" dirty="0">
                <a:solidFill>
                  <a:srgbClr val="203458"/>
                </a:solidFill>
                <a:latin typeface="Trebuchet MS"/>
                <a:cs typeface="Trebuchet MS"/>
              </a:rPr>
              <a:t> </a:t>
            </a:r>
            <a:r>
              <a:rPr sz="3100" i="1" spc="-75" dirty="0">
                <a:solidFill>
                  <a:srgbClr val="203458"/>
                </a:solidFill>
                <a:latin typeface="Trebuchet MS"/>
                <a:cs typeface="Trebuchet MS"/>
              </a:rPr>
              <a:t>partes</a:t>
            </a:r>
            <a:r>
              <a:rPr sz="3100" i="1" spc="-150" dirty="0">
                <a:solidFill>
                  <a:srgbClr val="203458"/>
                </a:solidFill>
                <a:latin typeface="Trebuchet MS"/>
                <a:cs typeface="Trebuchet MS"/>
              </a:rPr>
              <a:t> </a:t>
            </a:r>
            <a:r>
              <a:rPr sz="3100" i="1" spc="125" dirty="0">
                <a:solidFill>
                  <a:srgbClr val="203458"/>
                </a:solidFill>
                <a:latin typeface="Trebuchet MS"/>
                <a:cs typeface="Trebuchet MS"/>
              </a:rPr>
              <a:t>-</a:t>
            </a:r>
            <a:r>
              <a:rPr sz="3100" i="1" spc="-120" dirty="0">
                <a:solidFill>
                  <a:srgbClr val="203458"/>
                </a:solidFill>
                <a:latin typeface="Trebuchet MS"/>
                <a:cs typeface="Trebuchet MS"/>
              </a:rPr>
              <a:t> </a:t>
            </a:r>
            <a:r>
              <a:rPr sz="3100" dirty="0">
                <a:solidFill>
                  <a:srgbClr val="203458"/>
                </a:solidFill>
                <a:latin typeface="Trebuchet MS"/>
                <a:cs typeface="Trebuchet MS"/>
              </a:rPr>
              <a:t>on</a:t>
            </a:r>
            <a:r>
              <a:rPr sz="3100" spc="-125" dirty="0">
                <a:solidFill>
                  <a:srgbClr val="203458"/>
                </a:solidFill>
                <a:latin typeface="Trebuchet MS"/>
                <a:cs typeface="Trebuchet MS"/>
              </a:rPr>
              <a:t> </a:t>
            </a:r>
            <a:r>
              <a:rPr sz="3100" spc="-10" dirty="0">
                <a:solidFill>
                  <a:srgbClr val="203458"/>
                </a:solidFill>
                <a:latin typeface="Trebuchet MS"/>
                <a:cs typeface="Trebuchet MS"/>
              </a:rPr>
              <a:t>notice</a:t>
            </a:r>
            <a:endParaRPr sz="3100">
              <a:latin typeface="Trebuchet MS"/>
              <a:cs typeface="Trebuchet MS"/>
            </a:endParaRPr>
          </a:p>
          <a:p>
            <a:pPr marL="12700" marR="4975225" indent="667385">
              <a:lnSpc>
                <a:spcPct val="137100"/>
              </a:lnSpc>
            </a:pPr>
            <a:r>
              <a:rPr sz="3100" i="1" spc="-30" dirty="0">
                <a:solidFill>
                  <a:srgbClr val="203458"/>
                </a:solidFill>
                <a:latin typeface="Trebuchet MS"/>
                <a:cs typeface="Trebuchet MS"/>
              </a:rPr>
              <a:t>ex</a:t>
            </a:r>
            <a:r>
              <a:rPr sz="3100" i="1" spc="-145" dirty="0">
                <a:solidFill>
                  <a:srgbClr val="203458"/>
                </a:solidFill>
                <a:latin typeface="Trebuchet MS"/>
                <a:cs typeface="Trebuchet MS"/>
              </a:rPr>
              <a:t> </a:t>
            </a:r>
            <a:r>
              <a:rPr sz="3100" i="1" spc="-85" dirty="0">
                <a:solidFill>
                  <a:srgbClr val="203458"/>
                </a:solidFill>
                <a:latin typeface="Trebuchet MS"/>
                <a:cs typeface="Trebuchet MS"/>
              </a:rPr>
              <a:t>parte</a:t>
            </a:r>
            <a:r>
              <a:rPr sz="3100" i="1" spc="-120" dirty="0">
                <a:solidFill>
                  <a:srgbClr val="203458"/>
                </a:solidFill>
                <a:latin typeface="Trebuchet MS"/>
                <a:cs typeface="Trebuchet MS"/>
              </a:rPr>
              <a:t> </a:t>
            </a:r>
            <a:r>
              <a:rPr sz="3100" i="1" spc="125" dirty="0">
                <a:solidFill>
                  <a:srgbClr val="203458"/>
                </a:solidFill>
                <a:latin typeface="Trebuchet MS"/>
                <a:cs typeface="Trebuchet MS"/>
              </a:rPr>
              <a:t>-</a:t>
            </a:r>
            <a:r>
              <a:rPr sz="3100" i="1" spc="-120" dirty="0">
                <a:solidFill>
                  <a:srgbClr val="203458"/>
                </a:solidFill>
                <a:latin typeface="Trebuchet MS"/>
                <a:cs typeface="Trebuchet MS"/>
              </a:rPr>
              <a:t> </a:t>
            </a:r>
            <a:r>
              <a:rPr sz="3100" spc="-145" dirty="0">
                <a:solidFill>
                  <a:srgbClr val="203458"/>
                </a:solidFill>
                <a:latin typeface="Trebuchet MS"/>
                <a:cs typeface="Trebuchet MS"/>
              </a:rPr>
              <a:t>without</a:t>
            </a:r>
            <a:r>
              <a:rPr sz="3100" spc="-100" dirty="0">
                <a:solidFill>
                  <a:srgbClr val="203458"/>
                </a:solidFill>
                <a:latin typeface="Trebuchet MS"/>
                <a:cs typeface="Trebuchet MS"/>
              </a:rPr>
              <a:t> </a:t>
            </a:r>
            <a:r>
              <a:rPr sz="3100" spc="-60" dirty="0">
                <a:solidFill>
                  <a:srgbClr val="203458"/>
                </a:solidFill>
                <a:latin typeface="Trebuchet MS"/>
                <a:cs typeface="Trebuchet MS"/>
              </a:rPr>
              <a:t>notice </a:t>
            </a:r>
            <a:r>
              <a:rPr sz="3100" spc="-10" dirty="0">
                <a:solidFill>
                  <a:srgbClr val="203458"/>
                </a:solidFill>
                <a:latin typeface="Trebuchet MS"/>
                <a:cs typeface="Trebuchet MS"/>
              </a:rPr>
              <a:t>Orders</a:t>
            </a:r>
            <a:endParaRPr sz="3100">
              <a:latin typeface="Trebuchet MS"/>
              <a:cs typeface="Trebuchet MS"/>
            </a:endParaRPr>
          </a:p>
          <a:p>
            <a:pPr marL="12700" marR="568325">
              <a:lnSpc>
                <a:spcPct val="137100"/>
              </a:lnSpc>
            </a:pPr>
            <a:r>
              <a:rPr sz="3100" dirty="0">
                <a:solidFill>
                  <a:srgbClr val="203458"/>
                </a:solidFill>
                <a:latin typeface="Trebuchet MS"/>
                <a:cs typeface="Trebuchet MS"/>
              </a:rPr>
              <a:t>Appeal</a:t>
            </a:r>
            <a:r>
              <a:rPr sz="3100" spc="-75" dirty="0">
                <a:solidFill>
                  <a:srgbClr val="203458"/>
                </a:solidFill>
                <a:latin typeface="Trebuchet MS"/>
                <a:cs typeface="Trebuchet MS"/>
              </a:rPr>
              <a:t> </a:t>
            </a:r>
            <a:r>
              <a:rPr sz="3100" spc="-135" dirty="0">
                <a:solidFill>
                  <a:srgbClr val="203458"/>
                </a:solidFill>
                <a:latin typeface="Trebuchet MS"/>
                <a:cs typeface="Trebuchet MS"/>
              </a:rPr>
              <a:t>routes:</a:t>
            </a:r>
            <a:r>
              <a:rPr sz="3100" spc="-75" dirty="0">
                <a:solidFill>
                  <a:srgbClr val="203458"/>
                </a:solidFill>
                <a:latin typeface="Trebuchet MS"/>
                <a:cs typeface="Trebuchet MS"/>
              </a:rPr>
              <a:t> </a:t>
            </a:r>
            <a:r>
              <a:rPr sz="3100" spc="-140" dirty="0">
                <a:solidFill>
                  <a:srgbClr val="203458"/>
                </a:solidFill>
                <a:latin typeface="Trebuchet MS"/>
                <a:cs typeface="Trebuchet MS"/>
              </a:rPr>
              <a:t>Internal</a:t>
            </a:r>
            <a:r>
              <a:rPr sz="3100" spc="-70" dirty="0">
                <a:solidFill>
                  <a:srgbClr val="203458"/>
                </a:solidFill>
                <a:latin typeface="Trebuchet MS"/>
                <a:cs typeface="Trebuchet MS"/>
              </a:rPr>
              <a:t> </a:t>
            </a:r>
            <a:r>
              <a:rPr sz="3100" dirty="0">
                <a:solidFill>
                  <a:srgbClr val="203458"/>
                </a:solidFill>
                <a:latin typeface="Trebuchet MS"/>
                <a:cs typeface="Trebuchet MS"/>
              </a:rPr>
              <a:t>appeals</a:t>
            </a:r>
            <a:r>
              <a:rPr sz="3100" spc="-75" dirty="0">
                <a:solidFill>
                  <a:srgbClr val="203458"/>
                </a:solidFill>
                <a:latin typeface="Trebuchet MS"/>
                <a:cs typeface="Trebuchet MS"/>
              </a:rPr>
              <a:t> </a:t>
            </a:r>
            <a:r>
              <a:rPr sz="3100" spc="-100" dirty="0">
                <a:solidFill>
                  <a:srgbClr val="203458"/>
                </a:solidFill>
                <a:latin typeface="Trebuchet MS"/>
                <a:cs typeface="Trebuchet MS"/>
              </a:rPr>
              <a:t>procedure,</a:t>
            </a:r>
            <a:r>
              <a:rPr sz="3100" spc="-70" dirty="0">
                <a:solidFill>
                  <a:srgbClr val="203458"/>
                </a:solidFill>
                <a:latin typeface="Trebuchet MS"/>
                <a:cs typeface="Trebuchet MS"/>
              </a:rPr>
              <a:t> </a:t>
            </a:r>
            <a:r>
              <a:rPr sz="3100" spc="-165" dirty="0">
                <a:solidFill>
                  <a:srgbClr val="203458"/>
                </a:solidFill>
                <a:latin typeface="Trebuchet MS"/>
                <a:cs typeface="Trebuchet MS"/>
              </a:rPr>
              <a:t>with</a:t>
            </a:r>
            <a:r>
              <a:rPr sz="3100" spc="-75" dirty="0">
                <a:solidFill>
                  <a:srgbClr val="203458"/>
                </a:solidFill>
                <a:latin typeface="Trebuchet MS"/>
                <a:cs typeface="Trebuchet MS"/>
              </a:rPr>
              <a:t> </a:t>
            </a:r>
            <a:r>
              <a:rPr sz="3100" spc="-100" dirty="0">
                <a:solidFill>
                  <a:srgbClr val="203458"/>
                </a:solidFill>
                <a:latin typeface="Trebuchet MS"/>
                <a:cs typeface="Trebuchet MS"/>
              </a:rPr>
              <a:t>further </a:t>
            </a:r>
            <a:r>
              <a:rPr sz="3100" dirty="0">
                <a:solidFill>
                  <a:srgbClr val="203458"/>
                </a:solidFill>
                <a:latin typeface="Trebuchet MS"/>
                <a:cs typeface="Trebuchet MS"/>
              </a:rPr>
              <a:t>appeal</a:t>
            </a:r>
            <a:r>
              <a:rPr sz="3100" spc="-110" dirty="0">
                <a:solidFill>
                  <a:srgbClr val="203458"/>
                </a:solidFill>
                <a:latin typeface="Trebuchet MS"/>
                <a:cs typeface="Trebuchet MS"/>
              </a:rPr>
              <a:t> </a:t>
            </a:r>
            <a:r>
              <a:rPr sz="3100" spc="-50" dirty="0">
                <a:solidFill>
                  <a:srgbClr val="203458"/>
                </a:solidFill>
                <a:latin typeface="Trebuchet MS"/>
                <a:cs typeface="Trebuchet MS"/>
              </a:rPr>
              <a:t>to</a:t>
            </a:r>
            <a:r>
              <a:rPr sz="3100" spc="-105" dirty="0">
                <a:solidFill>
                  <a:srgbClr val="203458"/>
                </a:solidFill>
                <a:latin typeface="Trebuchet MS"/>
                <a:cs typeface="Trebuchet MS"/>
              </a:rPr>
              <a:t> </a:t>
            </a:r>
            <a:r>
              <a:rPr sz="3100" spc="225" dirty="0">
                <a:solidFill>
                  <a:srgbClr val="203458"/>
                </a:solidFill>
                <a:latin typeface="Trebuchet MS"/>
                <a:cs typeface="Trebuchet MS"/>
              </a:rPr>
              <a:t>CA</a:t>
            </a:r>
            <a:r>
              <a:rPr sz="3100" spc="-105" dirty="0">
                <a:solidFill>
                  <a:srgbClr val="203458"/>
                </a:solidFill>
                <a:latin typeface="Trebuchet MS"/>
                <a:cs typeface="Trebuchet MS"/>
              </a:rPr>
              <a:t> </a:t>
            </a:r>
            <a:r>
              <a:rPr sz="3100" spc="-85" dirty="0">
                <a:solidFill>
                  <a:srgbClr val="203458"/>
                </a:solidFill>
                <a:latin typeface="Trebuchet MS"/>
                <a:cs typeface="Trebuchet MS"/>
              </a:rPr>
              <a:t>or</a:t>
            </a:r>
            <a:r>
              <a:rPr sz="3100" spc="-105" dirty="0">
                <a:solidFill>
                  <a:srgbClr val="203458"/>
                </a:solidFill>
                <a:latin typeface="Trebuchet MS"/>
                <a:cs typeface="Trebuchet MS"/>
              </a:rPr>
              <a:t> </a:t>
            </a:r>
            <a:r>
              <a:rPr sz="3100" spc="55" dirty="0">
                <a:solidFill>
                  <a:srgbClr val="203458"/>
                </a:solidFill>
                <a:latin typeface="Trebuchet MS"/>
                <a:cs typeface="Trebuchet MS"/>
              </a:rPr>
              <a:t>UKSC</a:t>
            </a:r>
            <a:r>
              <a:rPr sz="3100" spc="-105" dirty="0">
                <a:solidFill>
                  <a:srgbClr val="203458"/>
                </a:solidFill>
                <a:latin typeface="Trebuchet MS"/>
                <a:cs typeface="Trebuchet MS"/>
              </a:rPr>
              <a:t> </a:t>
            </a:r>
            <a:r>
              <a:rPr sz="3100" spc="-130" dirty="0">
                <a:solidFill>
                  <a:srgbClr val="203458"/>
                </a:solidFill>
                <a:latin typeface="Trebuchet MS"/>
                <a:cs typeface="Trebuchet MS"/>
              </a:rPr>
              <a:t>(Part</a:t>
            </a:r>
            <a:r>
              <a:rPr sz="3100" spc="-105" dirty="0">
                <a:solidFill>
                  <a:srgbClr val="203458"/>
                </a:solidFill>
                <a:latin typeface="Trebuchet MS"/>
                <a:cs typeface="Trebuchet MS"/>
              </a:rPr>
              <a:t> </a:t>
            </a:r>
            <a:r>
              <a:rPr sz="3100" spc="165" dirty="0">
                <a:solidFill>
                  <a:srgbClr val="203458"/>
                </a:solidFill>
                <a:latin typeface="Trebuchet MS"/>
                <a:cs typeface="Trebuchet MS"/>
              </a:rPr>
              <a:t>52</a:t>
            </a:r>
            <a:r>
              <a:rPr sz="3100" spc="-105" dirty="0">
                <a:solidFill>
                  <a:srgbClr val="203458"/>
                </a:solidFill>
                <a:latin typeface="Trebuchet MS"/>
                <a:cs typeface="Trebuchet MS"/>
              </a:rPr>
              <a:t> </a:t>
            </a:r>
            <a:r>
              <a:rPr sz="3100" spc="-85" dirty="0">
                <a:solidFill>
                  <a:srgbClr val="203458"/>
                </a:solidFill>
                <a:latin typeface="Trebuchet MS"/>
                <a:cs typeface="Trebuchet MS"/>
              </a:rPr>
              <a:t>Civil</a:t>
            </a:r>
            <a:r>
              <a:rPr sz="3100" spc="-105" dirty="0">
                <a:solidFill>
                  <a:srgbClr val="203458"/>
                </a:solidFill>
                <a:latin typeface="Trebuchet MS"/>
                <a:cs typeface="Trebuchet MS"/>
              </a:rPr>
              <a:t> </a:t>
            </a:r>
            <a:r>
              <a:rPr sz="3100" spc="-75" dirty="0">
                <a:solidFill>
                  <a:srgbClr val="203458"/>
                </a:solidFill>
                <a:latin typeface="Trebuchet MS"/>
                <a:cs typeface="Trebuchet MS"/>
              </a:rPr>
              <a:t>Procedure</a:t>
            </a:r>
            <a:r>
              <a:rPr sz="3100" spc="-105" dirty="0">
                <a:solidFill>
                  <a:srgbClr val="203458"/>
                </a:solidFill>
                <a:latin typeface="Trebuchet MS"/>
                <a:cs typeface="Trebuchet MS"/>
              </a:rPr>
              <a:t> </a:t>
            </a:r>
            <a:r>
              <a:rPr sz="3100" spc="-10" dirty="0">
                <a:solidFill>
                  <a:srgbClr val="203458"/>
                </a:solidFill>
                <a:latin typeface="Trebuchet MS"/>
                <a:cs typeface="Trebuchet MS"/>
              </a:rPr>
              <a:t>Rules)</a:t>
            </a:r>
            <a:endParaRPr sz="3100">
              <a:latin typeface="Trebuchet MS"/>
              <a:cs typeface="Trebuchet MS"/>
            </a:endParaRPr>
          </a:p>
          <a:p>
            <a:pPr marL="680085" marR="5080">
              <a:lnSpc>
                <a:spcPct val="137100"/>
              </a:lnSpc>
            </a:pPr>
            <a:r>
              <a:rPr sz="3100" spc="-90" dirty="0">
                <a:solidFill>
                  <a:srgbClr val="203458"/>
                </a:solidFill>
                <a:latin typeface="Trebuchet MS"/>
                <a:cs typeface="Trebuchet MS"/>
              </a:rPr>
              <a:t>narrow</a:t>
            </a:r>
            <a:r>
              <a:rPr sz="3100" spc="-135" dirty="0">
                <a:solidFill>
                  <a:srgbClr val="203458"/>
                </a:solidFill>
                <a:latin typeface="Trebuchet MS"/>
                <a:cs typeface="Trebuchet MS"/>
              </a:rPr>
              <a:t> </a:t>
            </a:r>
            <a:r>
              <a:rPr sz="3100" spc="-75" dirty="0">
                <a:solidFill>
                  <a:srgbClr val="203458"/>
                </a:solidFill>
                <a:latin typeface="Trebuchet MS"/>
                <a:cs typeface="Trebuchet MS"/>
              </a:rPr>
              <a:t>grounds:</a:t>
            </a:r>
            <a:r>
              <a:rPr sz="3100" spc="-120" dirty="0">
                <a:solidFill>
                  <a:srgbClr val="203458"/>
                </a:solidFill>
                <a:latin typeface="Trebuchet MS"/>
                <a:cs typeface="Trebuchet MS"/>
              </a:rPr>
              <a:t> </a:t>
            </a:r>
            <a:r>
              <a:rPr sz="3100" spc="-110" dirty="0">
                <a:solidFill>
                  <a:srgbClr val="203458"/>
                </a:solidFill>
                <a:latin typeface="Trebuchet MS"/>
                <a:cs typeface="Trebuchet MS"/>
              </a:rPr>
              <a:t>lower</a:t>
            </a:r>
            <a:r>
              <a:rPr sz="3100" spc="-114" dirty="0">
                <a:solidFill>
                  <a:srgbClr val="203458"/>
                </a:solidFill>
                <a:latin typeface="Trebuchet MS"/>
                <a:cs typeface="Trebuchet MS"/>
              </a:rPr>
              <a:t> </a:t>
            </a:r>
            <a:r>
              <a:rPr sz="3100" spc="-100" dirty="0">
                <a:solidFill>
                  <a:srgbClr val="203458"/>
                </a:solidFill>
                <a:latin typeface="Trebuchet MS"/>
                <a:cs typeface="Trebuchet MS"/>
              </a:rPr>
              <a:t>court</a:t>
            </a:r>
            <a:r>
              <a:rPr sz="3100" spc="-114" dirty="0">
                <a:solidFill>
                  <a:srgbClr val="203458"/>
                </a:solidFill>
                <a:latin typeface="Trebuchet MS"/>
                <a:cs typeface="Trebuchet MS"/>
              </a:rPr>
              <a:t> </a:t>
            </a:r>
            <a:r>
              <a:rPr sz="3100" dirty="0">
                <a:solidFill>
                  <a:srgbClr val="203458"/>
                </a:solidFill>
                <a:latin typeface="Trebuchet MS"/>
                <a:cs typeface="Trebuchet MS"/>
              </a:rPr>
              <a:t>was</a:t>
            </a:r>
            <a:r>
              <a:rPr sz="3100" spc="-120" dirty="0">
                <a:solidFill>
                  <a:srgbClr val="203458"/>
                </a:solidFill>
                <a:latin typeface="Trebuchet MS"/>
                <a:cs typeface="Trebuchet MS"/>
              </a:rPr>
              <a:t> </a:t>
            </a:r>
            <a:r>
              <a:rPr sz="3100" spc="-30" dirty="0">
                <a:solidFill>
                  <a:srgbClr val="203458"/>
                </a:solidFill>
                <a:latin typeface="Trebuchet MS"/>
                <a:cs typeface="Trebuchet MS"/>
              </a:rPr>
              <a:t>wrong</a:t>
            </a:r>
            <a:r>
              <a:rPr sz="3100" spc="-114" dirty="0">
                <a:solidFill>
                  <a:srgbClr val="203458"/>
                </a:solidFill>
                <a:latin typeface="Trebuchet MS"/>
                <a:cs typeface="Trebuchet MS"/>
              </a:rPr>
              <a:t> </a:t>
            </a:r>
            <a:r>
              <a:rPr sz="3100" spc="-85" dirty="0">
                <a:solidFill>
                  <a:srgbClr val="203458"/>
                </a:solidFill>
                <a:latin typeface="Trebuchet MS"/>
                <a:cs typeface="Trebuchet MS"/>
              </a:rPr>
              <a:t>or</a:t>
            </a:r>
            <a:r>
              <a:rPr sz="3100" spc="-120" dirty="0">
                <a:solidFill>
                  <a:srgbClr val="203458"/>
                </a:solidFill>
                <a:latin typeface="Trebuchet MS"/>
                <a:cs typeface="Trebuchet MS"/>
              </a:rPr>
              <a:t> </a:t>
            </a:r>
            <a:r>
              <a:rPr sz="3100" spc="-185" dirty="0">
                <a:solidFill>
                  <a:srgbClr val="203458"/>
                </a:solidFill>
                <a:latin typeface="Trebuchet MS"/>
                <a:cs typeface="Trebuchet MS"/>
              </a:rPr>
              <a:t>unjust</a:t>
            </a:r>
            <a:r>
              <a:rPr sz="3100" spc="-100" dirty="0">
                <a:solidFill>
                  <a:srgbClr val="203458"/>
                </a:solidFill>
                <a:latin typeface="Trebuchet MS"/>
                <a:cs typeface="Trebuchet MS"/>
              </a:rPr>
              <a:t> </a:t>
            </a:r>
            <a:r>
              <a:rPr sz="3100" spc="-45" dirty="0">
                <a:solidFill>
                  <a:srgbClr val="203458"/>
                </a:solidFill>
                <a:latin typeface="Trebuchet MS"/>
                <a:cs typeface="Trebuchet MS"/>
              </a:rPr>
              <a:t>(FPR, </a:t>
            </a:r>
            <a:r>
              <a:rPr sz="3100" spc="-145" dirty="0">
                <a:solidFill>
                  <a:srgbClr val="203458"/>
                </a:solidFill>
                <a:latin typeface="Trebuchet MS"/>
                <a:cs typeface="Trebuchet MS"/>
              </a:rPr>
              <a:t>2010,</a:t>
            </a:r>
            <a:r>
              <a:rPr sz="3100" spc="-100" dirty="0">
                <a:solidFill>
                  <a:srgbClr val="203458"/>
                </a:solidFill>
                <a:latin typeface="Trebuchet MS"/>
                <a:cs typeface="Trebuchet MS"/>
              </a:rPr>
              <a:t> </a:t>
            </a:r>
            <a:r>
              <a:rPr sz="3100" dirty="0">
                <a:solidFill>
                  <a:srgbClr val="203458"/>
                </a:solidFill>
                <a:latin typeface="Trebuchet MS"/>
                <a:cs typeface="Trebuchet MS"/>
              </a:rPr>
              <a:t>para</a:t>
            </a:r>
            <a:r>
              <a:rPr sz="3100" spc="-145" dirty="0">
                <a:solidFill>
                  <a:srgbClr val="203458"/>
                </a:solidFill>
                <a:latin typeface="Trebuchet MS"/>
                <a:cs typeface="Trebuchet MS"/>
              </a:rPr>
              <a:t> </a:t>
            </a:r>
            <a:r>
              <a:rPr sz="3100" spc="-175" dirty="0">
                <a:solidFill>
                  <a:srgbClr val="203458"/>
                </a:solidFill>
                <a:latin typeface="Trebuchet MS"/>
                <a:cs typeface="Trebuchet MS"/>
              </a:rPr>
              <a:t>30.12(3);</a:t>
            </a:r>
            <a:r>
              <a:rPr sz="3100" spc="-100" dirty="0">
                <a:solidFill>
                  <a:srgbClr val="203458"/>
                </a:solidFill>
                <a:latin typeface="Trebuchet MS"/>
                <a:cs typeface="Trebuchet MS"/>
              </a:rPr>
              <a:t> </a:t>
            </a:r>
            <a:r>
              <a:rPr sz="3100" dirty="0">
                <a:solidFill>
                  <a:srgbClr val="203458"/>
                </a:solidFill>
                <a:latin typeface="Trebuchet MS"/>
                <a:cs typeface="Trebuchet MS"/>
              </a:rPr>
              <a:t>see</a:t>
            </a:r>
            <a:r>
              <a:rPr sz="3100" spc="-110" dirty="0">
                <a:solidFill>
                  <a:srgbClr val="203458"/>
                </a:solidFill>
                <a:latin typeface="Trebuchet MS"/>
                <a:cs typeface="Trebuchet MS"/>
              </a:rPr>
              <a:t> </a:t>
            </a:r>
            <a:r>
              <a:rPr sz="3100" dirty="0">
                <a:solidFill>
                  <a:srgbClr val="203458"/>
                </a:solidFill>
                <a:latin typeface="Trebuchet MS"/>
                <a:cs typeface="Trebuchet MS"/>
              </a:rPr>
              <a:t>also</a:t>
            </a:r>
            <a:r>
              <a:rPr sz="3100" spc="-110" dirty="0">
                <a:solidFill>
                  <a:srgbClr val="203458"/>
                </a:solidFill>
                <a:latin typeface="Trebuchet MS"/>
                <a:cs typeface="Trebuchet MS"/>
              </a:rPr>
              <a:t> </a:t>
            </a:r>
            <a:r>
              <a:rPr sz="3100" i="1" dirty="0">
                <a:solidFill>
                  <a:srgbClr val="203458"/>
                </a:solidFill>
                <a:latin typeface="Trebuchet MS"/>
                <a:cs typeface="Trebuchet MS"/>
              </a:rPr>
              <a:t>GK</a:t>
            </a:r>
            <a:r>
              <a:rPr sz="3100" i="1" spc="-110" dirty="0">
                <a:solidFill>
                  <a:srgbClr val="203458"/>
                </a:solidFill>
                <a:latin typeface="Trebuchet MS"/>
                <a:cs typeface="Trebuchet MS"/>
              </a:rPr>
              <a:t> </a:t>
            </a:r>
            <a:r>
              <a:rPr sz="3100" i="1" spc="-220" dirty="0">
                <a:solidFill>
                  <a:srgbClr val="203458"/>
                </a:solidFill>
                <a:latin typeface="Trebuchet MS"/>
                <a:cs typeface="Trebuchet MS"/>
              </a:rPr>
              <a:t>v</a:t>
            </a:r>
            <a:r>
              <a:rPr sz="3100" i="1" spc="-100" dirty="0">
                <a:solidFill>
                  <a:srgbClr val="203458"/>
                </a:solidFill>
                <a:latin typeface="Trebuchet MS"/>
                <a:cs typeface="Trebuchet MS"/>
              </a:rPr>
              <a:t> </a:t>
            </a:r>
            <a:r>
              <a:rPr sz="3100" i="1" spc="-65" dirty="0">
                <a:solidFill>
                  <a:srgbClr val="203458"/>
                </a:solidFill>
                <a:latin typeface="Trebuchet MS"/>
                <a:cs typeface="Trebuchet MS"/>
              </a:rPr>
              <a:t>PR</a:t>
            </a:r>
            <a:r>
              <a:rPr sz="3100" i="1" spc="-110" dirty="0">
                <a:solidFill>
                  <a:srgbClr val="203458"/>
                </a:solidFill>
                <a:latin typeface="Trebuchet MS"/>
                <a:cs typeface="Trebuchet MS"/>
              </a:rPr>
              <a:t> </a:t>
            </a:r>
            <a:r>
              <a:rPr sz="3100" spc="-25" dirty="0">
                <a:solidFill>
                  <a:srgbClr val="203458"/>
                </a:solidFill>
                <a:latin typeface="Trebuchet MS"/>
                <a:cs typeface="Trebuchet MS"/>
              </a:rPr>
              <a:t>[2021]</a:t>
            </a:r>
            <a:r>
              <a:rPr sz="3100" spc="-110" dirty="0">
                <a:solidFill>
                  <a:srgbClr val="203458"/>
                </a:solidFill>
                <a:latin typeface="Trebuchet MS"/>
                <a:cs typeface="Trebuchet MS"/>
              </a:rPr>
              <a:t> </a:t>
            </a:r>
            <a:r>
              <a:rPr sz="3100" dirty="0">
                <a:solidFill>
                  <a:srgbClr val="203458"/>
                </a:solidFill>
                <a:latin typeface="Trebuchet MS"/>
                <a:cs typeface="Trebuchet MS"/>
              </a:rPr>
              <a:t>EWFC</a:t>
            </a:r>
            <a:r>
              <a:rPr sz="3100" spc="-110" dirty="0">
                <a:solidFill>
                  <a:srgbClr val="203458"/>
                </a:solidFill>
                <a:latin typeface="Trebuchet MS"/>
                <a:cs typeface="Trebuchet MS"/>
              </a:rPr>
              <a:t> </a:t>
            </a:r>
            <a:r>
              <a:rPr sz="3100" spc="-95" dirty="0">
                <a:solidFill>
                  <a:srgbClr val="203458"/>
                </a:solidFill>
                <a:latin typeface="Trebuchet MS"/>
                <a:cs typeface="Trebuchet MS"/>
              </a:rPr>
              <a:t>106</a:t>
            </a:r>
            <a:endParaRPr sz="3100">
              <a:latin typeface="Trebuchet MS"/>
              <a:cs typeface="Trebuchet MS"/>
            </a:endParaRPr>
          </a:p>
        </p:txBody>
      </p:sp>
      <p:sp>
        <p:nvSpPr>
          <p:cNvPr id="13" name="object 13"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135" dirty="0">
                <a:solidFill>
                  <a:srgbClr val="E65385"/>
                </a:solidFill>
              </a:rPr>
              <a:t>FAMILY</a:t>
            </a:r>
            <a:r>
              <a:rPr spc="-355" dirty="0">
                <a:solidFill>
                  <a:srgbClr val="E65385"/>
                </a:solidFill>
              </a:rPr>
              <a:t> </a:t>
            </a:r>
            <a:r>
              <a:rPr spc="55" dirty="0">
                <a:solidFill>
                  <a:srgbClr val="E65385"/>
                </a:solidFill>
              </a:rPr>
              <a:t>COURT</a:t>
            </a:r>
            <a:r>
              <a:rPr spc="-350" dirty="0">
                <a:solidFill>
                  <a:srgbClr val="E65385"/>
                </a:solidFill>
              </a:rPr>
              <a:t> </a:t>
            </a:r>
            <a:r>
              <a:rPr spc="80" dirty="0"/>
              <a:t>APPLICATIONS</a:t>
            </a:r>
          </a:p>
        </p:txBody>
      </p:sp>
      <p:sp>
        <p:nvSpPr>
          <p:cNvPr id="14" name="object 1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5" name="object 1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424518" y="2741106"/>
            <a:ext cx="4505324" cy="2971799"/>
          </a:xfrm>
          <a:prstGeom prst="rect">
            <a:avLst/>
          </a:prstGeom>
        </p:spPr>
      </p:pic>
      <p:pic>
        <p:nvPicPr>
          <p:cNvPr id="3" name="object 3"/>
          <p:cNvPicPr/>
          <p:nvPr/>
        </p:nvPicPr>
        <p:blipFill>
          <a:blip r:embed="rId3" cstate="print"/>
          <a:stretch>
            <a:fillRect/>
          </a:stretch>
        </p:blipFill>
        <p:spPr>
          <a:xfrm>
            <a:off x="1400174" y="2356487"/>
            <a:ext cx="133350" cy="133349"/>
          </a:xfrm>
          <a:prstGeom prst="rect">
            <a:avLst/>
          </a:prstGeom>
        </p:spPr>
      </p:pic>
      <p:pic>
        <p:nvPicPr>
          <p:cNvPr id="4" name="object 4"/>
          <p:cNvPicPr/>
          <p:nvPr/>
        </p:nvPicPr>
        <p:blipFill>
          <a:blip r:embed="rId4" cstate="print"/>
          <a:stretch>
            <a:fillRect/>
          </a:stretch>
        </p:blipFill>
        <p:spPr>
          <a:xfrm>
            <a:off x="1400174" y="3689987"/>
            <a:ext cx="133350" cy="133349"/>
          </a:xfrm>
          <a:prstGeom prst="rect">
            <a:avLst/>
          </a:prstGeom>
        </p:spPr>
      </p:pic>
      <p:pic>
        <p:nvPicPr>
          <p:cNvPr id="5" name="object 5"/>
          <p:cNvPicPr/>
          <p:nvPr/>
        </p:nvPicPr>
        <p:blipFill>
          <a:blip r:embed="rId4" cstate="print"/>
          <a:stretch>
            <a:fillRect/>
          </a:stretch>
        </p:blipFill>
        <p:spPr>
          <a:xfrm>
            <a:off x="1400174" y="4356737"/>
            <a:ext cx="133350" cy="133349"/>
          </a:xfrm>
          <a:prstGeom prst="rect">
            <a:avLst/>
          </a:prstGeom>
        </p:spPr>
      </p:pic>
      <p:pic>
        <p:nvPicPr>
          <p:cNvPr id="6" name="object 6"/>
          <p:cNvPicPr/>
          <p:nvPr/>
        </p:nvPicPr>
        <p:blipFill>
          <a:blip r:embed="rId4" cstate="print"/>
          <a:stretch>
            <a:fillRect/>
          </a:stretch>
        </p:blipFill>
        <p:spPr>
          <a:xfrm>
            <a:off x="1400174" y="5023486"/>
            <a:ext cx="133350" cy="133349"/>
          </a:xfrm>
          <a:prstGeom prst="rect">
            <a:avLst/>
          </a:prstGeom>
        </p:spPr>
      </p:pic>
      <p:pic>
        <p:nvPicPr>
          <p:cNvPr id="7" name="object 7"/>
          <p:cNvPicPr/>
          <p:nvPr/>
        </p:nvPicPr>
        <p:blipFill>
          <a:blip r:embed="rId5" cstate="print"/>
          <a:stretch>
            <a:fillRect/>
          </a:stretch>
        </p:blipFill>
        <p:spPr>
          <a:xfrm>
            <a:off x="2081212" y="5685474"/>
            <a:ext cx="142875" cy="142874"/>
          </a:xfrm>
          <a:prstGeom prst="rect">
            <a:avLst/>
          </a:prstGeom>
        </p:spPr>
      </p:pic>
      <p:sp>
        <p:nvSpPr>
          <p:cNvPr id="8" name="object 8"/>
          <p:cNvSpPr txBox="1"/>
          <p:nvPr/>
        </p:nvSpPr>
        <p:spPr>
          <a:xfrm>
            <a:off x="1706860" y="1948804"/>
            <a:ext cx="11617960" cy="4025900"/>
          </a:xfrm>
          <a:prstGeom prst="rect">
            <a:avLst/>
          </a:prstGeom>
        </p:spPr>
        <p:txBody>
          <a:bodyPr vert="horz" wrap="square" lIns="0" tIns="12700" rIns="0" bIns="0" rtlCol="0">
            <a:spAutoFit/>
          </a:bodyPr>
          <a:lstStyle/>
          <a:p>
            <a:pPr marL="12700" marR="5080">
              <a:lnSpc>
                <a:spcPct val="136700"/>
              </a:lnSpc>
              <a:spcBef>
                <a:spcPts val="100"/>
              </a:spcBef>
            </a:pPr>
            <a:r>
              <a:rPr sz="3200" dirty="0">
                <a:solidFill>
                  <a:srgbClr val="203458"/>
                </a:solidFill>
                <a:latin typeface="Trebuchet MS"/>
                <a:cs typeface="Trebuchet MS"/>
              </a:rPr>
              <a:t>Cost</a:t>
            </a:r>
            <a:r>
              <a:rPr sz="3200" spc="-145" dirty="0">
                <a:solidFill>
                  <a:srgbClr val="203458"/>
                </a:solidFill>
                <a:latin typeface="Trebuchet MS"/>
                <a:cs typeface="Trebuchet MS"/>
              </a:rPr>
              <a:t> </a:t>
            </a:r>
            <a:r>
              <a:rPr sz="3200" dirty="0">
                <a:solidFill>
                  <a:srgbClr val="203458"/>
                </a:solidFill>
                <a:latin typeface="Trebuchet MS"/>
                <a:cs typeface="Trebuchet MS"/>
              </a:rPr>
              <a:t>of</a:t>
            </a:r>
            <a:r>
              <a:rPr sz="3200" spc="-125" dirty="0">
                <a:solidFill>
                  <a:srgbClr val="203458"/>
                </a:solidFill>
                <a:latin typeface="Trebuchet MS"/>
                <a:cs typeface="Trebuchet MS"/>
              </a:rPr>
              <a:t> </a:t>
            </a:r>
            <a:r>
              <a:rPr sz="3200" spc="-75" dirty="0">
                <a:solidFill>
                  <a:srgbClr val="203458"/>
                </a:solidFill>
                <a:latin typeface="Trebuchet MS"/>
                <a:cs typeface="Trebuchet MS"/>
              </a:rPr>
              <a:t>divorce</a:t>
            </a:r>
            <a:r>
              <a:rPr sz="3200" spc="-120" dirty="0">
                <a:solidFill>
                  <a:srgbClr val="203458"/>
                </a:solidFill>
                <a:latin typeface="Trebuchet MS"/>
                <a:cs typeface="Trebuchet MS"/>
              </a:rPr>
              <a:t> </a:t>
            </a:r>
            <a:r>
              <a:rPr sz="3200" dirty="0">
                <a:solidFill>
                  <a:srgbClr val="203458"/>
                </a:solidFill>
                <a:latin typeface="Trebuchet MS"/>
                <a:cs typeface="Trebuchet MS"/>
              </a:rPr>
              <a:t>can</a:t>
            </a:r>
            <a:r>
              <a:rPr sz="3200" spc="-125" dirty="0">
                <a:solidFill>
                  <a:srgbClr val="203458"/>
                </a:solidFill>
                <a:latin typeface="Trebuchet MS"/>
                <a:cs typeface="Trebuchet MS"/>
              </a:rPr>
              <a:t> </a:t>
            </a:r>
            <a:r>
              <a:rPr sz="3200" dirty="0">
                <a:solidFill>
                  <a:srgbClr val="203458"/>
                </a:solidFill>
                <a:latin typeface="Trebuchet MS"/>
                <a:cs typeface="Trebuchet MS"/>
              </a:rPr>
              <a:t>range</a:t>
            </a:r>
            <a:r>
              <a:rPr sz="3200" spc="-125" dirty="0">
                <a:solidFill>
                  <a:srgbClr val="203458"/>
                </a:solidFill>
                <a:latin typeface="Trebuchet MS"/>
                <a:cs typeface="Trebuchet MS"/>
              </a:rPr>
              <a:t> </a:t>
            </a:r>
            <a:r>
              <a:rPr sz="3200" spc="-150" dirty="0">
                <a:solidFill>
                  <a:srgbClr val="203458"/>
                </a:solidFill>
                <a:latin typeface="Trebuchet MS"/>
                <a:cs typeface="Trebuchet MS"/>
              </a:rPr>
              <a:t>from</a:t>
            </a:r>
            <a:r>
              <a:rPr sz="3200" spc="-105" dirty="0">
                <a:solidFill>
                  <a:srgbClr val="203458"/>
                </a:solidFill>
                <a:latin typeface="Trebuchet MS"/>
                <a:cs typeface="Trebuchet MS"/>
              </a:rPr>
              <a:t> </a:t>
            </a:r>
            <a:r>
              <a:rPr sz="3200" spc="-40" dirty="0">
                <a:solidFill>
                  <a:srgbClr val="203458"/>
                </a:solidFill>
                <a:latin typeface="Trebuchet MS"/>
                <a:cs typeface="Trebuchet MS"/>
              </a:rPr>
              <a:t>few</a:t>
            </a:r>
            <a:r>
              <a:rPr sz="3200" spc="-120" dirty="0">
                <a:solidFill>
                  <a:srgbClr val="203458"/>
                </a:solidFill>
                <a:latin typeface="Trebuchet MS"/>
                <a:cs typeface="Trebuchet MS"/>
              </a:rPr>
              <a:t> </a:t>
            </a:r>
            <a:r>
              <a:rPr sz="3200" spc="-80" dirty="0">
                <a:solidFill>
                  <a:srgbClr val="203458"/>
                </a:solidFill>
                <a:latin typeface="Trebuchet MS"/>
                <a:cs typeface="Trebuchet MS"/>
              </a:rPr>
              <a:t>hundreds</a:t>
            </a:r>
            <a:r>
              <a:rPr sz="3200" spc="-125" dirty="0">
                <a:solidFill>
                  <a:srgbClr val="203458"/>
                </a:solidFill>
                <a:latin typeface="Trebuchet MS"/>
                <a:cs typeface="Trebuchet MS"/>
              </a:rPr>
              <a:t> </a:t>
            </a:r>
            <a:r>
              <a:rPr sz="3200" dirty="0">
                <a:solidFill>
                  <a:srgbClr val="203458"/>
                </a:solidFill>
                <a:latin typeface="Trebuchet MS"/>
                <a:cs typeface="Trebuchet MS"/>
              </a:rPr>
              <a:t>of</a:t>
            </a:r>
            <a:r>
              <a:rPr sz="3200" spc="-125" dirty="0">
                <a:solidFill>
                  <a:srgbClr val="203458"/>
                </a:solidFill>
                <a:latin typeface="Trebuchet MS"/>
                <a:cs typeface="Trebuchet MS"/>
              </a:rPr>
              <a:t> </a:t>
            </a:r>
            <a:r>
              <a:rPr sz="3200" spc="-20" dirty="0">
                <a:solidFill>
                  <a:srgbClr val="203458"/>
                </a:solidFill>
                <a:latin typeface="Trebuchet MS"/>
                <a:cs typeface="Trebuchet MS"/>
              </a:rPr>
              <a:t>pounds</a:t>
            </a:r>
            <a:r>
              <a:rPr sz="3200" spc="-125" dirty="0">
                <a:solidFill>
                  <a:srgbClr val="203458"/>
                </a:solidFill>
                <a:latin typeface="Trebuchet MS"/>
                <a:cs typeface="Trebuchet MS"/>
              </a:rPr>
              <a:t> </a:t>
            </a:r>
            <a:r>
              <a:rPr sz="3200" spc="-65" dirty="0">
                <a:solidFill>
                  <a:srgbClr val="203458"/>
                </a:solidFill>
                <a:latin typeface="Trebuchet MS"/>
                <a:cs typeface="Trebuchet MS"/>
              </a:rPr>
              <a:t>to</a:t>
            </a:r>
            <a:r>
              <a:rPr sz="3200" spc="-120" dirty="0">
                <a:solidFill>
                  <a:srgbClr val="203458"/>
                </a:solidFill>
                <a:latin typeface="Trebuchet MS"/>
                <a:cs typeface="Trebuchet MS"/>
              </a:rPr>
              <a:t> </a:t>
            </a:r>
            <a:r>
              <a:rPr sz="3200" spc="-20" dirty="0">
                <a:solidFill>
                  <a:srgbClr val="203458"/>
                </a:solidFill>
                <a:latin typeface="Trebuchet MS"/>
                <a:cs typeface="Trebuchet MS"/>
              </a:rPr>
              <a:t>several </a:t>
            </a:r>
            <a:r>
              <a:rPr sz="3200" spc="-45" dirty="0">
                <a:solidFill>
                  <a:srgbClr val="203458"/>
                </a:solidFill>
                <a:latin typeface="Trebuchet MS"/>
                <a:cs typeface="Trebuchet MS"/>
              </a:rPr>
              <a:t>thousands</a:t>
            </a:r>
            <a:r>
              <a:rPr sz="3200" spc="-135" dirty="0">
                <a:solidFill>
                  <a:srgbClr val="203458"/>
                </a:solidFill>
                <a:latin typeface="Trebuchet MS"/>
                <a:cs typeface="Trebuchet MS"/>
              </a:rPr>
              <a:t> </a:t>
            </a:r>
            <a:r>
              <a:rPr sz="3200" dirty="0">
                <a:solidFill>
                  <a:srgbClr val="203458"/>
                </a:solidFill>
                <a:latin typeface="Trebuchet MS"/>
                <a:cs typeface="Trebuchet MS"/>
              </a:rPr>
              <a:t>of</a:t>
            </a:r>
            <a:r>
              <a:rPr sz="3200" spc="-135" dirty="0">
                <a:solidFill>
                  <a:srgbClr val="203458"/>
                </a:solidFill>
                <a:latin typeface="Trebuchet MS"/>
                <a:cs typeface="Trebuchet MS"/>
              </a:rPr>
              <a:t> </a:t>
            </a:r>
            <a:r>
              <a:rPr sz="3200" spc="-90" dirty="0">
                <a:solidFill>
                  <a:srgbClr val="203458"/>
                </a:solidFill>
                <a:latin typeface="Trebuchet MS"/>
                <a:cs typeface="Trebuchet MS"/>
              </a:rPr>
              <a:t>pounds,</a:t>
            </a:r>
            <a:r>
              <a:rPr sz="3200" spc="-135" dirty="0">
                <a:solidFill>
                  <a:srgbClr val="203458"/>
                </a:solidFill>
                <a:latin typeface="Trebuchet MS"/>
                <a:cs typeface="Trebuchet MS"/>
              </a:rPr>
              <a:t> </a:t>
            </a:r>
            <a:r>
              <a:rPr sz="3200" spc="-10" dirty="0">
                <a:solidFill>
                  <a:srgbClr val="203458"/>
                </a:solidFill>
                <a:latin typeface="Trebuchet MS"/>
                <a:cs typeface="Trebuchet MS"/>
              </a:rPr>
              <a:t>depending</a:t>
            </a:r>
            <a:r>
              <a:rPr sz="3200" spc="-135" dirty="0">
                <a:solidFill>
                  <a:srgbClr val="203458"/>
                </a:solidFill>
                <a:latin typeface="Trebuchet MS"/>
                <a:cs typeface="Trebuchet MS"/>
              </a:rPr>
              <a:t> </a:t>
            </a:r>
            <a:r>
              <a:rPr sz="3200" dirty="0">
                <a:solidFill>
                  <a:srgbClr val="203458"/>
                </a:solidFill>
                <a:latin typeface="Trebuchet MS"/>
                <a:cs typeface="Trebuchet MS"/>
              </a:rPr>
              <a:t>on</a:t>
            </a:r>
            <a:r>
              <a:rPr sz="3200" spc="-130" dirty="0">
                <a:solidFill>
                  <a:srgbClr val="203458"/>
                </a:solidFill>
                <a:latin typeface="Trebuchet MS"/>
                <a:cs typeface="Trebuchet MS"/>
              </a:rPr>
              <a:t> </a:t>
            </a:r>
            <a:r>
              <a:rPr sz="3200" dirty="0">
                <a:solidFill>
                  <a:srgbClr val="203458"/>
                </a:solidFill>
                <a:latin typeface="Trebuchet MS"/>
                <a:cs typeface="Trebuchet MS"/>
              </a:rPr>
              <a:t>case</a:t>
            </a:r>
            <a:r>
              <a:rPr sz="3200" spc="-135" dirty="0">
                <a:solidFill>
                  <a:srgbClr val="203458"/>
                </a:solidFill>
                <a:latin typeface="Trebuchet MS"/>
                <a:cs typeface="Trebuchet MS"/>
              </a:rPr>
              <a:t> </a:t>
            </a:r>
            <a:r>
              <a:rPr sz="3200" spc="-10" dirty="0">
                <a:solidFill>
                  <a:srgbClr val="203458"/>
                </a:solidFill>
                <a:latin typeface="Trebuchet MS"/>
                <a:cs typeface="Trebuchet MS"/>
              </a:rPr>
              <a:t>complexity</a:t>
            </a:r>
            <a:endParaRPr sz="3200" dirty="0">
              <a:latin typeface="Trebuchet MS"/>
              <a:cs typeface="Trebuchet MS"/>
            </a:endParaRPr>
          </a:p>
          <a:p>
            <a:pPr marL="12700">
              <a:lnSpc>
                <a:spcPct val="100000"/>
              </a:lnSpc>
              <a:spcBef>
                <a:spcPts val="1410"/>
              </a:spcBef>
            </a:pPr>
            <a:r>
              <a:rPr sz="3200" spc="-90" dirty="0">
                <a:solidFill>
                  <a:srgbClr val="203458"/>
                </a:solidFill>
                <a:latin typeface="Trebuchet MS"/>
                <a:cs typeface="Trebuchet MS"/>
              </a:rPr>
              <a:t>Public</a:t>
            </a:r>
            <a:r>
              <a:rPr sz="3200" spc="-145" dirty="0">
                <a:solidFill>
                  <a:srgbClr val="203458"/>
                </a:solidFill>
                <a:latin typeface="Trebuchet MS"/>
                <a:cs typeface="Trebuchet MS"/>
              </a:rPr>
              <a:t> </a:t>
            </a:r>
            <a:r>
              <a:rPr sz="3200" spc="-50" dirty="0">
                <a:solidFill>
                  <a:srgbClr val="203458"/>
                </a:solidFill>
                <a:latin typeface="Trebuchet MS"/>
                <a:cs typeface="Trebuchet MS"/>
              </a:rPr>
              <a:t>funding</a:t>
            </a:r>
            <a:r>
              <a:rPr sz="3200" spc="-140" dirty="0">
                <a:solidFill>
                  <a:srgbClr val="203458"/>
                </a:solidFill>
                <a:latin typeface="Trebuchet MS"/>
                <a:cs typeface="Trebuchet MS"/>
              </a:rPr>
              <a:t> </a:t>
            </a:r>
            <a:r>
              <a:rPr sz="3200" spc="-95" dirty="0">
                <a:solidFill>
                  <a:srgbClr val="203458"/>
                </a:solidFill>
                <a:latin typeface="Trebuchet MS"/>
                <a:cs typeface="Trebuchet MS"/>
              </a:rPr>
              <a:t>significantly</a:t>
            </a:r>
            <a:r>
              <a:rPr sz="3200" spc="-145" dirty="0">
                <a:solidFill>
                  <a:srgbClr val="203458"/>
                </a:solidFill>
                <a:latin typeface="Trebuchet MS"/>
                <a:cs typeface="Trebuchet MS"/>
              </a:rPr>
              <a:t> </a:t>
            </a:r>
            <a:r>
              <a:rPr sz="3200" spc="-10" dirty="0">
                <a:solidFill>
                  <a:srgbClr val="203458"/>
                </a:solidFill>
                <a:latin typeface="Trebuchet MS"/>
                <a:cs typeface="Trebuchet MS"/>
              </a:rPr>
              <a:t>reduced</a:t>
            </a:r>
            <a:endParaRPr sz="3200" dirty="0">
              <a:latin typeface="Trebuchet MS"/>
              <a:cs typeface="Trebuchet MS"/>
            </a:endParaRPr>
          </a:p>
          <a:p>
            <a:pPr marL="12700" marR="2077720">
              <a:lnSpc>
                <a:spcPct val="136700"/>
              </a:lnSpc>
            </a:pPr>
            <a:r>
              <a:rPr sz="3200" dirty="0">
                <a:solidFill>
                  <a:srgbClr val="203458"/>
                </a:solidFill>
                <a:latin typeface="Trebuchet MS"/>
                <a:cs typeface="Trebuchet MS"/>
              </a:rPr>
              <a:t>Most</a:t>
            </a:r>
            <a:r>
              <a:rPr sz="3200" spc="-204" dirty="0">
                <a:solidFill>
                  <a:srgbClr val="203458"/>
                </a:solidFill>
                <a:latin typeface="Trebuchet MS"/>
                <a:cs typeface="Trebuchet MS"/>
              </a:rPr>
              <a:t> </a:t>
            </a:r>
            <a:r>
              <a:rPr sz="3200" b="1" dirty="0">
                <a:solidFill>
                  <a:srgbClr val="203458"/>
                </a:solidFill>
                <a:latin typeface="Trebuchet MS"/>
                <a:cs typeface="Trebuchet MS"/>
              </a:rPr>
              <a:t>ineligible</a:t>
            </a:r>
            <a:r>
              <a:rPr sz="3200" b="1" spc="-125" dirty="0">
                <a:solidFill>
                  <a:srgbClr val="203458"/>
                </a:solidFill>
                <a:latin typeface="Trebuchet MS"/>
                <a:cs typeface="Trebuchet MS"/>
              </a:rPr>
              <a:t> </a:t>
            </a:r>
            <a:r>
              <a:rPr sz="3200" spc="-110" dirty="0">
                <a:solidFill>
                  <a:srgbClr val="203458"/>
                </a:solidFill>
                <a:latin typeface="Trebuchet MS"/>
                <a:cs typeface="Trebuchet MS"/>
              </a:rPr>
              <a:t>for</a:t>
            </a:r>
            <a:r>
              <a:rPr sz="3200" spc="-130" dirty="0">
                <a:solidFill>
                  <a:srgbClr val="203458"/>
                </a:solidFill>
                <a:latin typeface="Trebuchet MS"/>
                <a:cs typeface="Trebuchet MS"/>
              </a:rPr>
              <a:t> </a:t>
            </a:r>
            <a:r>
              <a:rPr sz="3200" spc="-10" dirty="0">
                <a:solidFill>
                  <a:srgbClr val="203458"/>
                </a:solidFill>
                <a:latin typeface="Trebuchet MS"/>
                <a:cs typeface="Trebuchet MS"/>
              </a:rPr>
              <a:t>legal</a:t>
            </a:r>
            <a:r>
              <a:rPr sz="3200" spc="-130" dirty="0">
                <a:solidFill>
                  <a:srgbClr val="203458"/>
                </a:solidFill>
                <a:latin typeface="Trebuchet MS"/>
                <a:cs typeface="Trebuchet MS"/>
              </a:rPr>
              <a:t> </a:t>
            </a:r>
            <a:r>
              <a:rPr sz="3200" dirty="0">
                <a:solidFill>
                  <a:srgbClr val="203458"/>
                </a:solidFill>
                <a:latin typeface="Trebuchet MS"/>
                <a:cs typeface="Trebuchet MS"/>
              </a:rPr>
              <a:t>aid</a:t>
            </a:r>
            <a:r>
              <a:rPr sz="3200" spc="-130" dirty="0">
                <a:solidFill>
                  <a:srgbClr val="203458"/>
                </a:solidFill>
                <a:latin typeface="Trebuchet MS"/>
                <a:cs typeface="Trebuchet MS"/>
              </a:rPr>
              <a:t> </a:t>
            </a:r>
            <a:r>
              <a:rPr sz="3200" spc="125" dirty="0">
                <a:solidFill>
                  <a:srgbClr val="203458"/>
                </a:solidFill>
                <a:latin typeface="Trebuchet MS"/>
                <a:cs typeface="Trebuchet MS"/>
              </a:rPr>
              <a:t>-</a:t>
            </a:r>
            <a:r>
              <a:rPr sz="3200" spc="-130" dirty="0">
                <a:solidFill>
                  <a:srgbClr val="203458"/>
                </a:solidFill>
                <a:latin typeface="Trebuchet MS"/>
                <a:cs typeface="Trebuchet MS"/>
              </a:rPr>
              <a:t> rise</a:t>
            </a:r>
            <a:r>
              <a:rPr sz="3200" spc="-110" dirty="0">
                <a:solidFill>
                  <a:srgbClr val="203458"/>
                </a:solidFill>
                <a:latin typeface="Trebuchet MS"/>
                <a:cs typeface="Trebuchet MS"/>
              </a:rPr>
              <a:t> </a:t>
            </a:r>
            <a:r>
              <a:rPr sz="3200" spc="-155" dirty="0">
                <a:solidFill>
                  <a:srgbClr val="203458"/>
                </a:solidFill>
                <a:latin typeface="Trebuchet MS"/>
                <a:cs typeface="Trebuchet MS"/>
              </a:rPr>
              <a:t>in</a:t>
            </a:r>
            <a:r>
              <a:rPr sz="3200" spc="-105" dirty="0">
                <a:solidFill>
                  <a:srgbClr val="203458"/>
                </a:solidFill>
                <a:latin typeface="Trebuchet MS"/>
                <a:cs typeface="Trebuchet MS"/>
              </a:rPr>
              <a:t> </a:t>
            </a:r>
            <a:r>
              <a:rPr sz="3200" spc="-100" dirty="0">
                <a:solidFill>
                  <a:srgbClr val="203458"/>
                </a:solidFill>
                <a:latin typeface="Trebuchet MS"/>
                <a:cs typeface="Trebuchet MS"/>
              </a:rPr>
              <a:t>litigants</a:t>
            </a:r>
            <a:r>
              <a:rPr sz="3200" spc="-130" dirty="0">
                <a:solidFill>
                  <a:srgbClr val="203458"/>
                </a:solidFill>
                <a:latin typeface="Trebuchet MS"/>
                <a:cs typeface="Trebuchet MS"/>
              </a:rPr>
              <a:t> </a:t>
            </a:r>
            <a:r>
              <a:rPr sz="3200" spc="-155" dirty="0">
                <a:solidFill>
                  <a:srgbClr val="203458"/>
                </a:solidFill>
                <a:latin typeface="Trebuchet MS"/>
                <a:cs typeface="Trebuchet MS"/>
              </a:rPr>
              <a:t>in</a:t>
            </a:r>
            <a:r>
              <a:rPr sz="3200" spc="-105" dirty="0">
                <a:solidFill>
                  <a:srgbClr val="203458"/>
                </a:solidFill>
                <a:latin typeface="Trebuchet MS"/>
                <a:cs typeface="Trebuchet MS"/>
              </a:rPr>
              <a:t> </a:t>
            </a:r>
            <a:r>
              <a:rPr sz="3200" spc="-10" dirty="0">
                <a:solidFill>
                  <a:srgbClr val="203458"/>
                </a:solidFill>
                <a:latin typeface="Trebuchet MS"/>
                <a:cs typeface="Trebuchet MS"/>
              </a:rPr>
              <a:t>person </a:t>
            </a:r>
            <a:r>
              <a:rPr sz="3200" spc="-130" dirty="0">
                <a:solidFill>
                  <a:srgbClr val="203458"/>
                </a:solidFill>
                <a:latin typeface="Trebuchet MS"/>
                <a:cs typeface="Trebuchet MS"/>
              </a:rPr>
              <a:t>Private</a:t>
            </a:r>
            <a:r>
              <a:rPr sz="3200" spc="-95" dirty="0">
                <a:solidFill>
                  <a:srgbClr val="203458"/>
                </a:solidFill>
                <a:latin typeface="Trebuchet MS"/>
                <a:cs typeface="Trebuchet MS"/>
              </a:rPr>
              <a:t> </a:t>
            </a:r>
            <a:r>
              <a:rPr sz="3200" spc="-10" dirty="0">
                <a:solidFill>
                  <a:srgbClr val="203458"/>
                </a:solidFill>
                <a:latin typeface="Trebuchet MS"/>
                <a:cs typeface="Trebuchet MS"/>
              </a:rPr>
              <a:t>funding:</a:t>
            </a:r>
            <a:endParaRPr sz="3200" dirty="0">
              <a:latin typeface="Trebuchet MS"/>
              <a:cs typeface="Trebuchet MS"/>
            </a:endParaRPr>
          </a:p>
          <a:p>
            <a:pPr marL="702945">
              <a:lnSpc>
                <a:spcPct val="100000"/>
              </a:lnSpc>
              <a:spcBef>
                <a:spcPts val="1410"/>
              </a:spcBef>
            </a:pPr>
            <a:r>
              <a:rPr sz="3200" spc="-55" dirty="0">
                <a:solidFill>
                  <a:srgbClr val="203458"/>
                </a:solidFill>
                <a:latin typeface="Trebuchet MS"/>
                <a:cs typeface="Trebuchet MS"/>
              </a:rPr>
              <a:t>Loan</a:t>
            </a:r>
            <a:r>
              <a:rPr sz="3200" spc="-155" dirty="0">
                <a:solidFill>
                  <a:srgbClr val="203458"/>
                </a:solidFill>
                <a:latin typeface="Trebuchet MS"/>
                <a:cs typeface="Trebuchet MS"/>
              </a:rPr>
              <a:t> </a:t>
            </a:r>
            <a:r>
              <a:rPr sz="3200" spc="-114" dirty="0">
                <a:solidFill>
                  <a:srgbClr val="203458"/>
                </a:solidFill>
                <a:latin typeface="Trebuchet MS"/>
                <a:cs typeface="Trebuchet MS"/>
              </a:rPr>
              <a:t>(friends</a:t>
            </a:r>
            <a:r>
              <a:rPr sz="3200" spc="-130" dirty="0">
                <a:solidFill>
                  <a:srgbClr val="203458"/>
                </a:solidFill>
                <a:latin typeface="Trebuchet MS"/>
                <a:cs typeface="Trebuchet MS"/>
              </a:rPr>
              <a:t> </a:t>
            </a:r>
            <a:r>
              <a:rPr lang="en-GB" sz="3200" spc="-225" dirty="0">
                <a:solidFill>
                  <a:srgbClr val="203458"/>
                </a:solidFill>
                <a:latin typeface="Trebuchet MS"/>
                <a:cs typeface="Trebuchet MS"/>
              </a:rPr>
              <a:t>o</a:t>
            </a:r>
            <a:r>
              <a:rPr sz="3200" spc="-225" dirty="0">
                <a:solidFill>
                  <a:srgbClr val="203458"/>
                </a:solidFill>
                <a:latin typeface="Trebuchet MS"/>
                <a:cs typeface="Trebuchet MS"/>
              </a:rPr>
              <a:t>r</a:t>
            </a:r>
            <a:r>
              <a:rPr sz="3200" spc="-105" dirty="0">
                <a:solidFill>
                  <a:srgbClr val="203458"/>
                </a:solidFill>
                <a:latin typeface="Trebuchet MS"/>
                <a:cs typeface="Trebuchet MS"/>
              </a:rPr>
              <a:t> </a:t>
            </a:r>
            <a:r>
              <a:rPr sz="3200" spc="-10" dirty="0">
                <a:solidFill>
                  <a:srgbClr val="203458"/>
                </a:solidFill>
                <a:latin typeface="Trebuchet MS"/>
                <a:cs typeface="Trebuchet MS"/>
              </a:rPr>
              <a:t>bank)</a:t>
            </a:r>
            <a:endParaRPr sz="3200" dirty="0">
              <a:latin typeface="Trebuchet MS"/>
              <a:cs typeface="Trebuchet MS"/>
            </a:endParaRPr>
          </a:p>
        </p:txBody>
      </p:sp>
      <p:pic>
        <p:nvPicPr>
          <p:cNvPr id="9" name="object 9"/>
          <p:cNvPicPr/>
          <p:nvPr/>
        </p:nvPicPr>
        <p:blipFill>
          <a:blip r:embed="rId6" cstate="print"/>
          <a:stretch>
            <a:fillRect/>
          </a:stretch>
        </p:blipFill>
        <p:spPr>
          <a:xfrm>
            <a:off x="2081212" y="6352224"/>
            <a:ext cx="142875" cy="142874"/>
          </a:xfrm>
          <a:prstGeom prst="rect">
            <a:avLst/>
          </a:prstGeom>
        </p:spPr>
      </p:pic>
      <p:pic>
        <p:nvPicPr>
          <p:cNvPr id="10" name="object 10"/>
          <p:cNvPicPr/>
          <p:nvPr/>
        </p:nvPicPr>
        <p:blipFill>
          <a:blip r:embed="rId7" cstate="print"/>
          <a:stretch>
            <a:fillRect/>
          </a:stretch>
        </p:blipFill>
        <p:spPr>
          <a:xfrm>
            <a:off x="2081212" y="7018973"/>
            <a:ext cx="142875" cy="142874"/>
          </a:xfrm>
          <a:prstGeom prst="rect">
            <a:avLst/>
          </a:prstGeom>
        </p:spPr>
      </p:pic>
      <p:pic>
        <p:nvPicPr>
          <p:cNvPr id="11" name="object 11"/>
          <p:cNvPicPr/>
          <p:nvPr/>
        </p:nvPicPr>
        <p:blipFill>
          <a:blip r:embed="rId8" cstate="print"/>
          <a:stretch>
            <a:fillRect/>
          </a:stretch>
        </p:blipFill>
        <p:spPr>
          <a:xfrm>
            <a:off x="2081212" y="7685723"/>
            <a:ext cx="142875" cy="142874"/>
          </a:xfrm>
          <a:prstGeom prst="rect">
            <a:avLst/>
          </a:prstGeom>
        </p:spPr>
      </p:pic>
      <p:pic>
        <p:nvPicPr>
          <p:cNvPr id="12" name="object 12"/>
          <p:cNvPicPr/>
          <p:nvPr/>
        </p:nvPicPr>
        <p:blipFill>
          <a:blip r:embed="rId4" cstate="print"/>
          <a:stretch>
            <a:fillRect/>
          </a:stretch>
        </p:blipFill>
        <p:spPr>
          <a:xfrm>
            <a:off x="1400174" y="8357236"/>
            <a:ext cx="133350" cy="133349"/>
          </a:xfrm>
          <a:prstGeom prst="rect">
            <a:avLst/>
          </a:prstGeom>
        </p:spPr>
      </p:pic>
      <p:pic>
        <p:nvPicPr>
          <p:cNvPr id="13" name="object 13"/>
          <p:cNvPicPr/>
          <p:nvPr/>
        </p:nvPicPr>
        <p:blipFill>
          <a:blip r:embed="rId4" cstate="print"/>
          <a:stretch>
            <a:fillRect/>
          </a:stretch>
        </p:blipFill>
        <p:spPr>
          <a:xfrm>
            <a:off x="1400174" y="9023986"/>
            <a:ext cx="133350" cy="133349"/>
          </a:xfrm>
          <a:prstGeom prst="rect">
            <a:avLst/>
          </a:prstGeom>
        </p:spPr>
      </p:pic>
      <p:sp>
        <p:nvSpPr>
          <p:cNvPr id="14" name="object 14"/>
          <p:cNvSpPr txBox="1"/>
          <p:nvPr/>
        </p:nvSpPr>
        <p:spPr>
          <a:xfrm>
            <a:off x="1706860" y="5949304"/>
            <a:ext cx="10685780" cy="3359150"/>
          </a:xfrm>
          <a:prstGeom prst="rect">
            <a:avLst/>
          </a:prstGeom>
        </p:spPr>
        <p:txBody>
          <a:bodyPr vert="horz" wrap="square" lIns="0" tIns="191770" rIns="0" bIns="0" rtlCol="0">
            <a:spAutoFit/>
          </a:bodyPr>
          <a:lstStyle/>
          <a:p>
            <a:pPr marL="702945">
              <a:lnSpc>
                <a:spcPct val="100000"/>
              </a:lnSpc>
              <a:spcBef>
                <a:spcPts val="1510"/>
              </a:spcBef>
            </a:pPr>
            <a:r>
              <a:rPr sz="3200" spc="-70" dirty="0">
                <a:solidFill>
                  <a:srgbClr val="203458"/>
                </a:solidFill>
                <a:latin typeface="Trebuchet MS"/>
                <a:cs typeface="Trebuchet MS"/>
              </a:rPr>
              <a:t>“Sears</a:t>
            </a:r>
            <a:r>
              <a:rPr sz="3200" spc="-100" dirty="0">
                <a:solidFill>
                  <a:srgbClr val="203458"/>
                </a:solidFill>
                <a:latin typeface="Trebuchet MS"/>
                <a:cs typeface="Trebuchet MS"/>
              </a:rPr>
              <a:t> </a:t>
            </a:r>
            <a:r>
              <a:rPr sz="3200" spc="-160" dirty="0">
                <a:solidFill>
                  <a:srgbClr val="203458"/>
                </a:solidFill>
                <a:latin typeface="Trebuchet MS"/>
                <a:cs typeface="Trebuchet MS"/>
              </a:rPr>
              <a:t>Tooth</a:t>
            </a:r>
            <a:r>
              <a:rPr sz="3200" spc="-100" dirty="0">
                <a:solidFill>
                  <a:srgbClr val="203458"/>
                </a:solidFill>
                <a:latin typeface="Trebuchet MS"/>
                <a:cs typeface="Trebuchet MS"/>
              </a:rPr>
              <a:t> </a:t>
            </a:r>
            <a:r>
              <a:rPr sz="3200" spc="-10" dirty="0">
                <a:solidFill>
                  <a:srgbClr val="203458"/>
                </a:solidFill>
                <a:latin typeface="Trebuchet MS"/>
                <a:cs typeface="Trebuchet MS"/>
              </a:rPr>
              <a:t>Agreement”</a:t>
            </a:r>
            <a:endParaRPr sz="3200" dirty="0">
              <a:latin typeface="Trebuchet MS"/>
              <a:cs typeface="Trebuchet MS"/>
            </a:endParaRPr>
          </a:p>
          <a:p>
            <a:pPr marL="702945" marR="3010535">
              <a:lnSpc>
                <a:spcPct val="136700"/>
              </a:lnSpc>
            </a:pPr>
            <a:r>
              <a:rPr sz="3200" spc="-20" dirty="0">
                <a:solidFill>
                  <a:srgbClr val="203458"/>
                </a:solidFill>
                <a:latin typeface="Trebuchet MS"/>
                <a:cs typeface="Trebuchet MS"/>
              </a:rPr>
              <a:t>Court</a:t>
            </a:r>
            <a:r>
              <a:rPr sz="3200" spc="-160" dirty="0">
                <a:solidFill>
                  <a:srgbClr val="203458"/>
                </a:solidFill>
                <a:latin typeface="Trebuchet MS"/>
                <a:cs typeface="Trebuchet MS"/>
              </a:rPr>
              <a:t> </a:t>
            </a:r>
            <a:r>
              <a:rPr sz="3200" spc="-95" dirty="0">
                <a:solidFill>
                  <a:srgbClr val="203458"/>
                </a:solidFill>
                <a:latin typeface="Trebuchet MS"/>
                <a:cs typeface="Trebuchet MS"/>
              </a:rPr>
              <a:t>order</a:t>
            </a:r>
            <a:r>
              <a:rPr sz="3200" spc="-150" dirty="0">
                <a:solidFill>
                  <a:srgbClr val="203458"/>
                </a:solidFill>
                <a:latin typeface="Trebuchet MS"/>
                <a:cs typeface="Trebuchet MS"/>
              </a:rPr>
              <a:t> </a:t>
            </a:r>
            <a:r>
              <a:rPr sz="3200" spc="-105" dirty="0">
                <a:solidFill>
                  <a:srgbClr val="203458"/>
                </a:solidFill>
                <a:latin typeface="Trebuchet MS"/>
                <a:cs typeface="Trebuchet MS"/>
              </a:rPr>
              <a:t>requiring</a:t>
            </a:r>
            <a:r>
              <a:rPr sz="3200" spc="-135" dirty="0">
                <a:solidFill>
                  <a:srgbClr val="203458"/>
                </a:solidFill>
                <a:latin typeface="Trebuchet MS"/>
                <a:cs typeface="Trebuchet MS"/>
              </a:rPr>
              <a:t> </a:t>
            </a:r>
            <a:r>
              <a:rPr sz="3200" spc="-70" dirty="0">
                <a:solidFill>
                  <a:srgbClr val="203458"/>
                </a:solidFill>
                <a:latin typeface="Trebuchet MS"/>
                <a:cs typeface="Trebuchet MS"/>
              </a:rPr>
              <a:t>respondent</a:t>
            </a:r>
            <a:r>
              <a:rPr sz="3200" spc="-145" dirty="0">
                <a:solidFill>
                  <a:srgbClr val="203458"/>
                </a:solidFill>
                <a:latin typeface="Trebuchet MS"/>
                <a:cs typeface="Trebuchet MS"/>
              </a:rPr>
              <a:t> </a:t>
            </a:r>
            <a:r>
              <a:rPr sz="3200" spc="-65" dirty="0">
                <a:solidFill>
                  <a:srgbClr val="203458"/>
                </a:solidFill>
                <a:latin typeface="Trebuchet MS"/>
                <a:cs typeface="Trebuchet MS"/>
              </a:rPr>
              <a:t>to</a:t>
            </a:r>
            <a:r>
              <a:rPr sz="3200" spc="-145" dirty="0">
                <a:solidFill>
                  <a:srgbClr val="203458"/>
                </a:solidFill>
                <a:latin typeface="Trebuchet MS"/>
                <a:cs typeface="Trebuchet MS"/>
              </a:rPr>
              <a:t> </a:t>
            </a:r>
            <a:r>
              <a:rPr sz="3200" spc="-25" dirty="0">
                <a:solidFill>
                  <a:srgbClr val="203458"/>
                </a:solidFill>
                <a:latin typeface="Trebuchet MS"/>
                <a:cs typeface="Trebuchet MS"/>
              </a:rPr>
              <a:t>pay </a:t>
            </a:r>
            <a:r>
              <a:rPr sz="3200" spc="-55" dirty="0">
                <a:solidFill>
                  <a:srgbClr val="203458"/>
                </a:solidFill>
                <a:latin typeface="Trebuchet MS"/>
                <a:cs typeface="Trebuchet MS"/>
              </a:rPr>
              <a:t>Online</a:t>
            </a:r>
            <a:r>
              <a:rPr sz="3200" spc="-120" dirty="0">
                <a:solidFill>
                  <a:srgbClr val="203458"/>
                </a:solidFill>
                <a:latin typeface="Trebuchet MS"/>
                <a:cs typeface="Trebuchet MS"/>
              </a:rPr>
              <a:t> </a:t>
            </a:r>
            <a:r>
              <a:rPr sz="3200" spc="-75" dirty="0">
                <a:solidFill>
                  <a:srgbClr val="203458"/>
                </a:solidFill>
                <a:latin typeface="Trebuchet MS"/>
                <a:cs typeface="Trebuchet MS"/>
              </a:rPr>
              <a:t>divorce</a:t>
            </a:r>
            <a:r>
              <a:rPr sz="3200" spc="-110" dirty="0">
                <a:solidFill>
                  <a:srgbClr val="203458"/>
                </a:solidFill>
                <a:latin typeface="Trebuchet MS"/>
                <a:cs typeface="Trebuchet MS"/>
              </a:rPr>
              <a:t> </a:t>
            </a:r>
            <a:r>
              <a:rPr sz="3200" spc="-70" dirty="0">
                <a:solidFill>
                  <a:srgbClr val="203458"/>
                </a:solidFill>
                <a:latin typeface="Trebuchet MS"/>
                <a:cs typeface="Trebuchet MS"/>
              </a:rPr>
              <a:t>websites</a:t>
            </a:r>
            <a:r>
              <a:rPr sz="3200" spc="-110" dirty="0">
                <a:solidFill>
                  <a:srgbClr val="203458"/>
                </a:solidFill>
                <a:latin typeface="Trebuchet MS"/>
                <a:cs typeface="Trebuchet MS"/>
              </a:rPr>
              <a:t> </a:t>
            </a:r>
            <a:r>
              <a:rPr sz="3200" spc="-175" dirty="0">
                <a:solidFill>
                  <a:srgbClr val="203458"/>
                </a:solidFill>
                <a:latin typeface="Trebuchet MS"/>
                <a:cs typeface="Trebuchet MS"/>
              </a:rPr>
              <a:t>(with</a:t>
            </a:r>
            <a:r>
              <a:rPr sz="3200" spc="-105" dirty="0">
                <a:solidFill>
                  <a:srgbClr val="203458"/>
                </a:solidFill>
                <a:latin typeface="Trebuchet MS"/>
                <a:cs typeface="Trebuchet MS"/>
              </a:rPr>
              <a:t> </a:t>
            </a:r>
            <a:r>
              <a:rPr sz="3200" spc="-10" dirty="0">
                <a:solidFill>
                  <a:srgbClr val="203458"/>
                </a:solidFill>
                <a:latin typeface="Trebuchet MS"/>
                <a:cs typeface="Trebuchet MS"/>
              </a:rPr>
              <a:t>package)</a:t>
            </a:r>
            <a:endParaRPr sz="3200" dirty="0">
              <a:latin typeface="Trebuchet MS"/>
              <a:cs typeface="Trebuchet MS"/>
            </a:endParaRPr>
          </a:p>
          <a:p>
            <a:pPr marL="12700">
              <a:lnSpc>
                <a:spcPct val="100000"/>
              </a:lnSpc>
              <a:spcBef>
                <a:spcPts val="1410"/>
              </a:spcBef>
            </a:pPr>
            <a:r>
              <a:rPr sz="3200" spc="-135" dirty="0">
                <a:solidFill>
                  <a:srgbClr val="203458"/>
                </a:solidFill>
                <a:latin typeface="Trebuchet MS"/>
                <a:cs typeface="Trebuchet MS"/>
              </a:rPr>
              <a:t>Traditional</a:t>
            </a:r>
            <a:r>
              <a:rPr sz="3200" spc="-95" dirty="0">
                <a:solidFill>
                  <a:srgbClr val="203458"/>
                </a:solidFill>
                <a:latin typeface="Trebuchet MS"/>
                <a:cs typeface="Trebuchet MS"/>
              </a:rPr>
              <a:t> </a:t>
            </a:r>
            <a:r>
              <a:rPr sz="3200" dirty="0">
                <a:solidFill>
                  <a:srgbClr val="203458"/>
                </a:solidFill>
                <a:latin typeface="Trebuchet MS"/>
                <a:cs typeface="Trebuchet MS"/>
              </a:rPr>
              <a:t>approach</a:t>
            </a:r>
            <a:r>
              <a:rPr sz="3200" spc="-95" dirty="0">
                <a:solidFill>
                  <a:srgbClr val="203458"/>
                </a:solidFill>
                <a:latin typeface="Trebuchet MS"/>
                <a:cs typeface="Trebuchet MS"/>
              </a:rPr>
              <a:t> </a:t>
            </a:r>
            <a:r>
              <a:rPr sz="3200" spc="125" dirty="0">
                <a:solidFill>
                  <a:srgbClr val="203458"/>
                </a:solidFill>
                <a:latin typeface="Trebuchet MS"/>
                <a:cs typeface="Trebuchet MS"/>
              </a:rPr>
              <a:t>-</a:t>
            </a:r>
            <a:r>
              <a:rPr sz="3200" spc="-95" dirty="0">
                <a:solidFill>
                  <a:srgbClr val="203458"/>
                </a:solidFill>
                <a:latin typeface="Trebuchet MS"/>
                <a:cs typeface="Trebuchet MS"/>
              </a:rPr>
              <a:t> </a:t>
            </a:r>
            <a:r>
              <a:rPr sz="3200" dirty="0">
                <a:solidFill>
                  <a:srgbClr val="203458"/>
                </a:solidFill>
                <a:latin typeface="Trebuchet MS"/>
                <a:cs typeface="Trebuchet MS"/>
              </a:rPr>
              <a:t>charge</a:t>
            </a:r>
            <a:r>
              <a:rPr sz="3200" spc="-95" dirty="0">
                <a:solidFill>
                  <a:srgbClr val="203458"/>
                </a:solidFill>
                <a:latin typeface="Trebuchet MS"/>
                <a:cs typeface="Trebuchet MS"/>
              </a:rPr>
              <a:t> </a:t>
            </a:r>
            <a:r>
              <a:rPr sz="3200" spc="-55" dirty="0">
                <a:solidFill>
                  <a:srgbClr val="203458"/>
                </a:solidFill>
                <a:latin typeface="Trebuchet MS"/>
                <a:cs typeface="Trebuchet MS"/>
              </a:rPr>
              <a:t>by</a:t>
            </a:r>
            <a:r>
              <a:rPr sz="3200" spc="-90" dirty="0">
                <a:solidFill>
                  <a:srgbClr val="203458"/>
                </a:solidFill>
                <a:latin typeface="Trebuchet MS"/>
                <a:cs typeface="Trebuchet MS"/>
              </a:rPr>
              <a:t> </a:t>
            </a:r>
            <a:r>
              <a:rPr sz="3200" spc="-20" dirty="0">
                <a:solidFill>
                  <a:srgbClr val="203458"/>
                </a:solidFill>
                <a:latin typeface="Trebuchet MS"/>
                <a:cs typeface="Trebuchet MS"/>
              </a:rPr>
              <a:t>hour</a:t>
            </a:r>
            <a:endParaRPr sz="3200" dirty="0">
              <a:latin typeface="Trebuchet MS"/>
              <a:cs typeface="Trebuchet MS"/>
            </a:endParaRPr>
          </a:p>
          <a:p>
            <a:pPr marL="12700">
              <a:lnSpc>
                <a:spcPct val="100000"/>
              </a:lnSpc>
              <a:spcBef>
                <a:spcPts val="1410"/>
              </a:spcBef>
            </a:pPr>
            <a:r>
              <a:rPr sz="3200" spc="-80" dirty="0">
                <a:solidFill>
                  <a:srgbClr val="203458"/>
                </a:solidFill>
                <a:latin typeface="Trebuchet MS"/>
                <a:cs typeface="Trebuchet MS"/>
              </a:rPr>
              <a:t>Increasingly</a:t>
            </a:r>
            <a:r>
              <a:rPr sz="3200" spc="-100" dirty="0">
                <a:solidFill>
                  <a:srgbClr val="203458"/>
                </a:solidFill>
                <a:latin typeface="Trebuchet MS"/>
                <a:cs typeface="Trebuchet MS"/>
              </a:rPr>
              <a:t> </a:t>
            </a:r>
            <a:r>
              <a:rPr sz="3200" spc="-85" dirty="0">
                <a:solidFill>
                  <a:srgbClr val="203458"/>
                </a:solidFill>
                <a:latin typeface="Trebuchet MS"/>
                <a:cs typeface="Trebuchet MS"/>
              </a:rPr>
              <a:t>fixed</a:t>
            </a:r>
            <a:r>
              <a:rPr sz="3200" spc="-100" dirty="0">
                <a:solidFill>
                  <a:srgbClr val="203458"/>
                </a:solidFill>
                <a:latin typeface="Trebuchet MS"/>
                <a:cs typeface="Trebuchet MS"/>
              </a:rPr>
              <a:t> </a:t>
            </a:r>
            <a:r>
              <a:rPr sz="3200" spc="-10" dirty="0">
                <a:solidFill>
                  <a:srgbClr val="203458"/>
                </a:solidFill>
                <a:latin typeface="Trebuchet MS"/>
                <a:cs typeface="Trebuchet MS"/>
              </a:rPr>
              <a:t>fee</a:t>
            </a:r>
            <a:r>
              <a:rPr sz="3200" spc="-100" dirty="0">
                <a:solidFill>
                  <a:srgbClr val="203458"/>
                </a:solidFill>
                <a:latin typeface="Trebuchet MS"/>
                <a:cs typeface="Trebuchet MS"/>
              </a:rPr>
              <a:t> </a:t>
            </a:r>
            <a:r>
              <a:rPr sz="3200" spc="125" dirty="0">
                <a:solidFill>
                  <a:srgbClr val="203458"/>
                </a:solidFill>
                <a:latin typeface="Trebuchet MS"/>
                <a:cs typeface="Trebuchet MS"/>
              </a:rPr>
              <a:t>-</a:t>
            </a:r>
            <a:r>
              <a:rPr sz="3200" spc="-100" dirty="0">
                <a:solidFill>
                  <a:srgbClr val="203458"/>
                </a:solidFill>
                <a:latin typeface="Trebuchet MS"/>
                <a:cs typeface="Trebuchet MS"/>
              </a:rPr>
              <a:t> </a:t>
            </a:r>
            <a:r>
              <a:rPr sz="3200" spc="-85" dirty="0">
                <a:solidFill>
                  <a:srgbClr val="203458"/>
                </a:solidFill>
                <a:latin typeface="Trebuchet MS"/>
                <a:cs typeface="Trebuchet MS"/>
              </a:rPr>
              <a:t>fixed</a:t>
            </a:r>
            <a:r>
              <a:rPr sz="3200" spc="-100" dirty="0">
                <a:solidFill>
                  <a:srgbClr val="203458"/>
                </a:solidFill>
                <a:latin typeface="Trebuchet MS"/>
                <a:cs typeface="Trebuchet MS"/>
              </a:rPr>
              <a:t> </a:t>
            </a:r>
            <a:r>
              <a:rPr sz="3200" dirty="0">
                <a:solidFill>
                  <a:srgbClr val="203458"/>
                </a:solidFill>
                <a:latin typeface="Trebuchet MS"/>
                <a:cs typeface="Trebuchet MS"/>
              </a:rPr>
              <a:t>package</a:t>
            </a:r>
            <a:r>
              <a:rPr sz="3200" spc="-100" dirty="0">
                <a:solidFill>
                  <a:srgbClr val="203458"/>
                </a:solidFill>
                <a:latin typeface="Trebuchet MS"/>
                <a:cs typeface="Trebuchet MS"/>
              </a:rPr>
              <a:t> or </a:t>
            </a:r>
            <a:r>
              <a:rPr sz="3200" spc="-125" dirty="0">
                <a:solidFill>
                  <a:srgbClr val="203458"/>
                </a:solidFill>
                <a:latin typeface="Trebuchet MS"/>
                <a:cs typeface="Trebuchet MS"/>
              </a:rPr>
              <a:t>‘unbundled</a:t>
            </a:r>
            <a:r>
              <a:rPr sz="3200" spc="-100" dirty="0">
                <a:solidFill>
                  <a:srgbClr val="203458"/>
                </a:solidFill>
                <a:latin typeface="Trebuchet MS"/>
                <a:cs typeface="Trebuchet MS"/>
              </a:rPr>
              <a:t> </a:t>
            </a:r>
            <a:r>
              <a:rPr sz="3200" spc="-75" dirty="0">
                <a:solidFill>
                  <a:srgbClr val="203458"/>
                </a:solidFill>
                <a:latin typeface="Trebuchet MS"/>
                <a:cs typeface="Trebuchet MS"/>
              </a:rPr>
              <a:t>services’</a:t>
            </a:r>
            <a:endParaRPr sz="3200" dirty="0">
              <a:latin typeface="Trebuchet MS"/>
              <a:cs typeface="Trebuchet MS"/>
            </a:endParaRPr>
          </a:p>
        </p:txBody>
      </p:sp>
      <p:pic>
        <p:nvPicPr>
          <p:cNvPr id="15" name="object 15"/>
          <p:cNvPicPr/>
          <p:nvPr/>
        </p:nvPicPr>
        <p:blipFill>
          <a:blip r:embed="rId4" cstate="print"/>
          <a:stretch>
            <a:fillRect/>
          </a:stretch>
        </p:blipFill>
        <p:spPr>
          <a:xfrm>
            <a:off x="1400174" y="9690736"/>
            <a:ext cx="133350" cy="133349"/>
          </a:xfrm>
          <a:prstGeom prst="rect">
            <a:avLst/>
          </a:prstGeom>
        </p:spPr>
      </p:pic>
      <p:sp>
        <p:nvSpPr>
          <p:cNvPr id="16" name="object 16"/>
          <p:cNvSpPr txBox="1"/>
          <p:nvPr/>
        </p:nvSpPr>
        <p:spPr>
          <a:xfrm>
            <a:off x="1706860" y="9462200"/>
            <a:ext cx="8376920" cy="513080"/>
          </a:xfrm>
          <a:prstGeom prst="rect">
            <a:avLst/>
          </a:prstGeom>
        </p:spPr>
        <p:txBody>
          <a:bodyPr vert="horz" wrap="square" lIns="0" tIns="12700" rIns="0" bIns="0" rtlCol="0">
            <a:spAutoFit/>
          </a:bodyPr>
          <a:lstStyle/>
          <a:p>
            <a:pPr marL="12700">
              <a:lnSpc>
                <a:spcPct val="100000"/>
              </a:lnSpc>
              <a:spcBef>
                <a:spcPts val="100"/>
              </a:spcBef>
            </a:pPr>
            <a:r>
              <a:rPr sz="3200" spc="-85" dirty="0">
                <a:solidFill>
                  <a:srgbClr val="203458"/>
                </a:solidFill>
                <a:latin typeface="Trebuchet MS"/>
                <a:cs typeface="Trebuchet MS"/>
              </a:rPr>
              <a:t>Uncommon</a:t>
            </a:r>
            <a:r>
              <a:rPr sz="3200" spc="-145" dirty="0">
                <a:solidFill>
                  <a:srgbClr val="203458"/>
                </a:solidFill>
                <a:latin typeface="Trebuchet MS"/>
                <a:cs typeface="Trebuchet MS"/>
              </a:rPr>
              <a:t> </a:t>
            </a:r>
            <a:r>
              <a:rPr sz="3200" spc="-65" dirty="0">
                <a:solidFill>
                  <a:srgbClr val="203458"/>
                </a:solidFill>
                <a:latin typeface="Trebuchet MS"/>
                <a:cs typeface="Trebuchet MS"/>
              </a:rPr>
              <a:t>to</a:t>
            </a:r>
            <a:r>
              <a:rPr sz="3200" spc="-140" dirty="0">
                <a:solidFill>
                  <a:srgbClr val="203458"/>
                </a:solidFill>
                <a:latin typeface="Trebuchet MS"/>
                <a:cs typeface="Trebuchet MS"/>
              </a:rPr>
              <a:t> </a:t>
            </a:r>
            <a:r>
              <a:rPr sz="3200" dirty="0">
                <a:solidFill>
                  <a:srgbClr val="203458"/>
                </a:solidFill>
                <a:latin typeface="Trebuchet MS"/>
                <a:cs typeface="Trebuchet MS"/>
              </a:rPr>
              <a:t>agree</a:t>
            </a:r>
            <a:r>
              <a:rPr sz="3200" spc="-140" dirty="0">
                <a:solidFill>
                  <a:srgbClr val="203458"/>
                </a:solidFill>
                <a:latin typeface="Trebuchet MS"/>
                <a:cs typeface="Trebuchet MS"/>
              </a:rPr>
              <a:t> </a:t>
            </a:r>
            <a:r>
              <a:rPr sz="3200" spc="-65" dirty="0">
                <a:solidFill>
                  <a:srgbClr val="203458"/>
                </a:solidFill>
                <a:latin typeface="Trebuchet MS"/>
                <a:cs typeface="Trebuchet MS"/>
              </a:rPr>
              <a:t>to</a:t>
            </a:r>
            <a:r>
              <a:rPr sz="3200" spc="-140" dirty="0">
                <a:solidFill>
                  <a:srgbClr val="203458"/>
                </a:solidFill>
                <a:latin typeface="Trebuchet MS"/>
                <a:cs typeface="Trebuchet MS"/>
              </a:rPr>
              <a:t> </a:t>
            </a:r>
            <a:r>
              <a:rPr sz="3200" dirty="0">
                <a:solidFill>
                  <a:srgbClr val="203458"/>
                </a:solidFill>
                <a:latin typeface="Trebuchet MS"/>
                <a:cs typeface="Trebuchet MS"/>
              </a:rPr>
              <a:t>being</a:t>
            </a:r>
            <a:r>
              <a:rPr sz="3200" spc="-145" dirty="0">
                <a:solidFill>
                  <a:srgbClr val="203458"/>
                </a:solidFill>
                <a:latin typeface="Trebuchet MS"/>
                <a:cs typeface="Trebuchet MS"/>
              </a:rPr>
              <a:t> </a:t>
            </a:r>
            <a:r>
              <a:rPr sz="3200" dirty="0">
                <a:solidFill>
                  <a:srgbClr val="203458"/>
                </a:solidFill>
                <a:latin typeface="Trebuchet MS"/>
                <a:cs typeface="Trebuchet MS"/>
              </a:rPr>
              <a:t>paid</a:t>
            </a:r>
            <a:r>
              <a:rPr sz="3200" spc="-140" dirty="0">
                <a:solidFill>
                  <a:srgbClr val="203458"/>
                </a:solidFill>
                <a:latin typeface="Trebuchet MS"/>
                <a:cs typeface="Trebuchet MS"/>
              </a:rPr>
              <a:t> </a:t>
            </a:r>
            <a:r>
              <a:rPr sz="3200" spc="-100" dirty="0">
                <a:solidFill>
                  <a:srgbClr val="203458"/>
                </a:solidFill>
                <a:latin typeface="Trebuchet MS"/>
                <a:cs typeface="Trebuchet MS"/>
              </a:rPr>
              <a:t>out</a:t>
            </a:r>
            <a:r>
              <a:rPr sz="3200" spc="-140" dirty="0">
                <a:solidFill>
                  <a:srgbClr val="203458"/>
                </a:solidFill>
                <a:latin typeface="Trebuchet MS"/>
                <a:cs typeface="Trebuchet MS"/>
              </a:rPr>
              <a:t> </a:t>
            </a:r>
            <a:r>
              <a:rPr sz="3200" dirty="0">
                <a:solidFill>
                  <a:srgbClr val="203458"/>
                </a:solidFill>
                <a:latin typeface="Trebuchet MS"/>
                <a:cs typeface="Trebuchet MS"/>
              </a:rPr>
              <a:t>of</a:t>
            </a:r>
            <a:r>
              <a:rPr sz="3200" spc="-140" dirty="0">
                <a:solidFill>
                  <a:srgbClr val="203458"/>
                </a:solidFill>
                <a:latin typeface="Trebuchet MS"/>
                <a:cs typeface="Trebuchet MS"/>
              </a:rPr>
              <a:t> </a:t>
            </a:r>
            <a:r>
              <a:rPr sz="3200" spc="-10" dirty="0">
                <a:solidFill>
                  <a:srgbClr val="203458"/>
                </a:solidFill>
                <a:latin typeface="Trebuchet MS"/>
                <a:cs typeface="Trebuchet MS"/>
              </a:rPr>
              <a:t>assets</a:t>
            </a:r>
            <a:endParaRPr sz="3200">
              <a:latin typeface="Trebuchet MS"/>
              <a:cs typeface="Trebuchet MS"/>
            </a:endParaRPr>
          </a:p>
        </p:txBody>
      </p:sp>
      <p:sp>
        <p:nvSpPr>
          <p:cNvPr id="17" name="object 17"/>
          <p:cNvSpPr/>
          <p:nvPr/>
        </p:nvSpPr>
        <p:spPr>
          <a:xfrm>
            <a:off x="12424518" y="6061337"/>
            <a:ext cx="4501515" cy="1903095"/>
          </a:xfrm>
          <a:custGeom>
            <a:avLst/>
            <a:gdLst/>
            <a:ahLst/>
            <a:cxnLst/>
            <a:rect l="l" t="t" r="r" b="b"/>
            <a:pathLst>
              <a:path w="4501515" h="1903095">
                <a:moveTo>
                  <a:pt x="4015662" y="1903000"/>
                </a:moveTo>
                <a:lnTo>
                  <a:pt x="485774" y="1903000"/>
                </a:lnTo>
                <a:lnTo>
                  <a:pt x="437761" y="1900623"/>
                </a:lnTo>
                <a:lnTo>
                  <a:pt x="390562" y="1893580"/>
                </a:lnTo>
                <a:lnTo>
                  <a:pt x="344494" y="1882002"/>
                </a:lnTo>
                <a:lnTo>
                  <a:pt x="299876" y="1866022"/>
                </a:lnTo>
                <a:lnTo>
                  <a:pt x="257027" y="1845772"/>
                </a:lnTo>
                <a:lnTo>
                  <a:pt x="216266" y="1821384"/>
                </a:lnTo>
                <a:lnTo>
                  <a:pt x="177910" y="1792989"/>
                </a:lnTo>
                <a:lnTo>
                  <a:pt x="142279" y="1760719"/>
                </a:lnTo>
                <a:lnTo>
                  <a:pt x="110010" y="1725088"/>
                </a:lnTo>
                <a:lnTo>
                  <a:pt x="81615" y="1686733"/>
                </a:lnTo>
                <a:lnTo>
                  <a:pt x="57227" y="1645971"/>
                </a:lnTo>
                <a:lnTo>
                  <a:pt x="36977" y="1603123"/>
                </a:lnTo>
                <a:lnTo>
                  <a:pt x="20997" y="1558505"/>
                </a:lnTo>
                <a:lnTo>
                  <a:pt x="9420" y="1512437"/>
                </a:lnTo>
                <a:lnTo>
                  <a:pt x="2377" y="1465238"/>
                </a:lnTo>
                <a:lnTo>
                  <a:pt x="0" y="1417225"/>
                </a:lnTo>
                <a:lnTo>
                  <a:pt x="0" y="485774"/>
                </a:lnTo>
                <a:lnTo>
                  <a:pt x="2377" y="437762"/>
                </a:lnTo>
                <a:lnTo>
                  <a:pt x="9420" y="390562"/>
                </a:lnTo>
                <a:lnTo>
                  <a:pt x="20997" y="344494"/>
                </a:lnTo>
                <a:lnTo>
                  <a:pt x="36977" y="299876"/>
                </a:lnTo>
                <a:lnTo>
                  <a:pt x="57227" y="257027"/>
                </a:lnTo>
                <a:lnTo>
                  <a:pt x="81615" y="216266"/>
                </a:lnTo>
                <a:lnTo>
                  <a:pt x="110010" y="177911"/>
                </a:lnTo>
                <a:lnTo>
                  <a:pt x="142279" y="142280"/>
                </a:lnTo>
                <a:lnTo>
                  <a:pt x="177910" y="110010"/>
                </a:lnTo>
                <a:lnTo>
                  <a:pt x="216266" y="81615"/>
                </a:lnTo>
                <a:lnTo>
                  <a:pt x="257027" y="57227"/>
                </a:lnTo>
                <a:lnTo>
                  <a:pt x="299876" y="36977"/>
                </a:lnTo>
                <a:lnTo>
                  <a:pt x="344494" y="20997"/>
                </a:lnTo>
                <a:lnTo>
                  <a:pt x="390562" y="9420"/>
                </a:lnTo>
                <a:lnTo>
                  <a:pt x="437761" y="2377"/>
                </a:lnTo>
                <a:lnTo>
                  <a:pt x="485774" y="0"/>
                </a:lnTo>
                <a:lnTo>
                  <a:pt x="4015662" y="0"/>
                </a:lnTo>
                <a:lnTo>
                  <a:pt x="4063675" y="2377"/>
                </a:lnTo>
                <a:lnTo>
                  <a:pt x="4110875" y="9420"/>
                </a:lnTo>
                <a:lnTo>
                  <a:pt x="4156943" y="20997"/>
                </a:lnTo>
                <a:lnTo>
                  <a:pt x="4201561" y="36977"/>
                </a:lnTo>
                <a:lnTo>
                  <a:pt x="4244409" y="57227"/>
                </a:lnTo>
                <a:lnTo>
                  <a:pt x="4285171" y="81615"/>
                </a:lnTo>
                <a:lnTo>
                  <a:pt x="4323526" y="110010"/>
                </a:lnTo>
                <a:lnTo>
                  <a:pt x="4359158" y="142280"/>
                </a:lnTo>
                <a:lnTo>
                  <a:pt x="4391427" y="177911"/>
                </a:lnTo>
                <a:lnTo>
                  <a:pt x="4419821" y="216266"/>
                </a:lnTo>
                <a:lnTo>
                  <a:pt x="4444210" y="257027"/>
                </a:lnTo>
                <a:lnTo>
                  <a:pt x="4464460" y="299876"/>
                </a:lnTo>
                <a:lnTo>
                  <a:pt x="4480439" y="344494"/>
                </a:lnTo>
                <a:lnTo>
                  <a:pt x="4492017" y="390562"/>
                </a:lnTo>
                <a:lnTo>
                  <a:pt x="4499060" y="437762"/>
                </a:lnTo>
                <a:lnTo>
                  <a:pt x="4501437" y="485774"/>
                </a:lnTo>
                <a:lnTo>
                  <a:pt x="4501437" y="1417225"/>
                </a:lnTo>
                <a:lnTo>
                  <a:pt x="4499060" y="1465238"/>
                </a:lnTo>
                <a:lnTo>
                  <a:pt x="4492017" y="1512437"/>
                </a:lnTo>
                <a:lnTo>
                  <a:pt x="4480439" y="1558505"/>
                </a:lnTo>
                <a:lnTo>
                  <a:pt x="4464460" y="1603123"/>
                </a:lnTo>
                <a:lnTo>
                  <a:pt x="4444210" y="1645971"/>
                </a:lnTo>
                <a:lnTo>
                  <a:pt x="4419821" y="1686733"/>
                </a:lnTo>
                <a:lnTo>
                  <a:pt x="4391427" y="1725088"/>
                </a:lnTo>
                <a:lnTo>
                  <a:pt x="4359158" y="1760719"/>
                </a:lnTo>
                <a:lnTo>
                  <a:pt x="4323526" y="1792989"/>
                </a:lnTo>
                <a:lnTo>
                  <a:pt x="4285171" y="1821384"/>
                </a:lnTo>
                <a:lnTo>
                  <a:pt x="4244409" y="1845772"/>
                </a:lnTo>
                <a:lnTo>
                  <a:pt x="4201561" y="1866022"/>
                </a:lnTo>
                <a:lnTo>
                  <a:pt x="4156943" y="1882002"/>
                </a:lnTo>
                <a:lnTo>
                  <a:pt x="4110875" y="1893580"/>
                </a:lnTo>
                <a:lnTo>
                  <a:pt x="4063675" y="1900623"/>
                </a:lnTo>
                <a:lnTo>
                  <a:pt x="4015662" y="1903000"/>
                </a:lnTo>
                <a:close/>
              </a:path>
            </a:pathLst>
          </a:custGeom>
          <a:solidFill>
            <a:srgbClr val="151760"/>
          </a:solidFill>
        </p:spPr>
        <p:txBody>
          <a:bodyPr wrap="square" lIns="0" tIns="0" rIns="0" bIns="0" rtlCol="0"/>
          <a:lstStyle/>
          <a:p>
            <a:endParaRPr/>
          </a:p>
        </p:txBody>
      </p:sp>
      <p:sp>
        <p:nvSpPr>
          <p:cNvPr id="18" name="object 18"/>
          <p:cNvSpPr txBox="1"/>
          <p:nvPr/>
        </p:nvSpPr>
        <p:spPr>
          <a:xfrm>
            <a:off x="12485393" y="6337625"/>
            <a:ext cx="4379595" cy="1313180"/>
          </a:xfrm>
          <a:prstGeom prst="rect">
            <a:avLst/>
          </a:prstGeom>
        </p:spPr>
        <p:txBody>
          <a:bodyPr vert="horz" wrap="square" lIns="0" tIns="99060" rIns="0" bIns="0" rtlCol="0">
            <a:spAutoFit/>
          </a:bodyPr>
          <a:lstStyle/>
          <a:p>
            <a:pPr marL="12700" marR="5080" algn="ctr">
              <a:lnSpc>
                <a:spcPts val="3150"/>
              </a:lnSpc>
              <a:spcBef>
                <a:spcPts val="780"/>
              </a:spcBef>
            </a:pPr>
            <a:r>
              <a:rPr sz="3200" spc="-140" dirty="0">
                <a:solidFill>
                  <a:srgbClr val="FFFFFF"/>
                </a:solidFill>
                <a:latin typeface="Trebuchet MS"/>
                <a:cs typeface="Trebuchet MS"/>
              </a:rPr>
              <a:t>Family</a:t>
            </a:r>
            <a:r>
              <a:rPr sz="3200" spc="-95" dirty="0">
                <a:solidFill>
                  <a:srgbClr val="FFFFFF"/>
                </a:solidFill>
                <a:latin typeface="Trebuchet MS"/>
                <a:cs typeface="Trebuchet MS"/>
              </a:rPr>
              <a:t> </a:t>
            </a:r>
            <a:r>
              <a:rPr sz="3200" spc="-20" dirty="0">
                <a:solidFill>
                  <a:srgbClr val="FFFFFF"/>
                </a:solidFill>
                <a:latin typeface="Trebuchet MS"/>
                <a:cs typeface="Trebuchet MS"/>
              </a:rPr>
              <a:t>practitioners </a:t>
            </a:r>
            <a:r>
              <a:rPr sz="3200" b="1" u="heavy" dirty="0">
                <a:solidFill>
                  <a:srgbClr val="FFFFFF"/>
                </a:solidFill>
                <a:uFill>
                  <a:solidFill>
                    <a:srgbClr val="FFFFFF"/>
                  </a:solidFill>
                </a:uFill>
                <a:latin typeface="Trebuchet MS"/>
                <a:cs typeface="Trebuchet MS"/>
              </a:rPr>
              <a:t>cannot</a:t>
            </a:r>
            <a:r>
              <a:rPr sz="3200" b="1" u="none" spc="-85" dirty="0">
                <a:solidFill>
                  <a:srgbClr val="FFFFFF"/>
                </a:solidFill>
                <a:latin typeface="Trebuchet MS"/>
                <a:cs typeface="Trebuchet MS"/>
              </a:rPr>
              <a:t> </a:t>
            </a:r>
            <a:r>
              <a:rPr sz="3200" u="none" spc="-130" dirty="0">
                <a:solidFill>
                  <a:srgbClr val="FFFFFF"/>
                </a:solidFill>
                <a:latin typeface="Trebuchet MS"/>
                <a:cs typeface="Trebuchet MS"/>
              </a:rPr>
              <a:t>enter</a:t>
            </a:r>
            <a:r>
              <a:rPr sz="3200" u="none" spc="-85" dirty="0">
                <a:solidFill>
                  <a:srgbClr val="FFFFFF"/>
                </a:solidFill>
                <a:latin typeface="Trebuchet MS"/>
                <a:cs typeface="Trebuchet MS"/>
              </a:rPr>
              <a:t> </a:t>
            </a:r>
            <a:r>
              <a:rPr sz="3200" u="none" spc="-215" dirty="0">
                <a:solidFill>
                  <a:srgbClr val="FFFFFF"/>
                </a:solidFill>
                <a:latin typeface="Trebuchet MS"/>
                <a:cs typeface="Trebuchet MS"/>
              </a:rPr>
              <a:t>“no</a:t>
            </a:r>
            <a:r>
              <a:rPr sz="3200" u="none" spc="-85" dirty="0">
                <a:solidFill>
                  <a:srgbClr val="FFFFFF"/>
                </a:solidFill>
                <a:latin typeface="Trebuchet MS"/>
                <a:cs typeface="Trebuchet MS"/>
              </a:rPr>
              <a:t> </a:t>
            </a:r>
            <a:r>
              <a:rPr sz="3200" u="none" spc="-210" dirty="0">
                <a:solidFill>
                  <a:srgbClr val="FFFFFF"/>
                </a:solidFill>
                <a:latin typeface="Trebuchet MS"/>
                <a:cs typeface="Trebuchet MS"/>
              </a:rPr>
              <a:t>win,</a:t>
            </a:r>
            <a:r>
              <a:rPr sz="3200" u="none" spc="-80" dirty="0">
                <a:solidFill>
                  <a:srgbClr val="FFFFFF"/>
                </a:solidFill>
                <a:latin typeface="Trebuchet MS"/>
                <a:cs typeface="Trebuchet MS"/>
              </a:rPr>
              <a:t> </a:t>
            </a:r>
            <a:r>
              <a:rPr sz="3200" u="none" spc="-25" dirty="0">
                <a:solidFill>
                  <a:srgbClr val="FFFFFF"/>
                </a:solidFill>
                <a:latin typeface="Trebuchet MS"/>
                <a:cs typeface="Trebuchet MS"/>
              </a:rPr>
              <a:t>no </a:t>
            </a:r>
            <a:r>
              <a:rPr sz="3200" u="none" spc="-175" dirty="0">
                <a:solidFill>
                  <a:srgbClr val="FFFFFF"/>
                </a:solidFill>
                <a:latin typeface="Trebuchet MS"/>
                <a:cs typeface="Trebuchet MS"/>
              </a:rPr>
              <a:t>fee”</a:t>
            </a:r>
            <a:r>
              <a:rPr sz="3200" u="none" spc="-75" dirty="0">
                <a:solidFill>
                  <a:srgbClr val="FFFFFF"/>
                </a:solidFill>
                <a:latin typeface="Trebuchet MS"/>
                <a:cs typeface="Trebuchet MS"/>
              </a:rPr>
              <a:t> </a:t>
            </a:r>
            <a:r>
              <a:rPr sz="3200" u="none" spc="-10" dirty="0">
                <a:solidFill>
                  <a:srgbClr val="FFFFFF"/>
                </a:solidFill>
                <a:latin typeface="Trebuchet MS"/>
                <a:cs typeface="Trebuchet MS"/>
              </a:rPr>
              <a:t>arrangements</a:t>
            </a:r>
            <a:endParaRPr sz="3200">
              <a:latin typeface="Trebuchet MS"/>
              <a:cs typeface="Trebuchet MS"/>
            </a:endParaRPr>
          </a:p>
        </p:txBody>
      </p:sp>
      <p:sp>
        <p:nvSpPr>
          <p:cNvPr id="19" name="object 19" descr="$PPTXTitle"/>
          <p:cNvSpPr txBox="1">
            <a:spLocks noGrp="1"/>
          </p:cNvSpPr>
          <p:nvPr>
            <p:ph type="title"/>
          </p:nvPr>
        </p:nvSpPr>
        <p:spPr>
          <a:xfrm>
            <a:off x="1016000" y="958946"/>
            <a:ext cx="14133830" cy="1168400"/>
          </a:xfrm>
          <a:prstGeom prst="rect">
            <a:avLst/>
          </a:prstGeom>
        </p:spPr>
        <p:txBody>
          <a:bodyPr vert="horz" wrap="square" lIns="0" tIns="12700" rIns="0" bIns="0" rtlCol="0">
            <a:spAutoFit/>
          </a:bodyPr>
          <a:lstStyle/>
          <a:p>
            <a:pPr marL="12700">
              <a:lnSpc>
                <a:spcPct val="100000"/>
              </a:lnSpc>
              <a:spcBef>
                <a:spcPts val="100"/>
              </a:spcBef>
            </a:pPr>
            <a:r>
              <a:rPr spc="-30" dirty="0">
                <a:solidFill>
                  <a:srgbClr val="E65385"/>
                </a:solidFill>
              </a:rPr>
              <a:t>FUNDING</a:t>
            </a:r>
            <a:r>
              <a:rPr spc="-430" dirty="0">
                <a:solidFill>
                  <a:srgbClr val="E65385"/>
                </a:solidFill>
              </a:rPr>
              <a:t> </a:t>
            </a:r>
            <a:r>
              <a:rPr spc="135" dirty="0">
                <a:solidFill>
                  <a:srgbClr val="E65385"/>
                </a:solidFill>
              </a:rPr>
              <a:t>FAMILY</a:t>
            </a:r>
            <a:r>
              <a:rPr spc="-425" dirty="0">
                <a:solidFill>
                  <a:srgbClr val="E65385"/>
                </a:solidFill>
              </a:rPr>
              <a:t> </a:t>
            </a:r>
            <a:r>
              <a:rPr spc="100" dirty="0"/>
              <a:t>PROCEEDINGS</a:t>
            </a:r>
          </a:p>
        </p:txBody>
      </p:sp>
      <p:sp>
        <p:nvSpPr>
          <p:cNvPr id="20" name="object 2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1" name="object 2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71599" y="2710509"/>
            <a:ext cx="123825" cy="123824"/>
          </a:xfrm>
          <a:prstGeom prst="rect">
            <a:avLst/>
          </a:prstGeom>
        </p:spPr>
      </p:pic>
      <p:sp>
        <p:nvSpPr>
          <p:cNvPr id="3" name="object 3"/>
          <p:cNvSpPr/>
          <p:nvPr/>
        </p:nvSpPr>
        <p:spPr>
          <a:xfrm>
            <a:off x="6635077" y="2910535"/>
            <a:ext cx="42545" cy="38100"/>
          </a:xfrm>
          <a:custGeom>
            <a:avLst/>
            <a:gdLst/>
            <a:ahLst/>
            <a:cxnLst/>
            <a:rect l="l" t="t" r="r" b="b"/>
            <a:pathLst>
              <a:path w="42545" h="38100">
                <a:moveTo>
                  <a:pt x="42541" y="38099"/>
                </a:moveTo>
                <a:lnTo>
                  <a:pt x="0" y="38099"/>
                </a:lnTo>
                <a:lnTo>
                  <a:pt x="0" y="0"/>
                </a:lnTo>
                <a:lnTo>
                  <a:pt x="42541" y="0"/>
                </a:lnTo>
                <a:lnTo>
                  <a:pt x="42541" y="38099"/>
                </a:lnTo>
                <a:close/>
              </a:path>
            </a:pathLst>
          </a:custGeom>
          <a:solidFill>
            <a:srgbClr val="203458"/>
          </a:solidFill>
        </p:spPr>
        <p:txBody>
          <a:bodyPr wrap="square" lIns="0" tIns="0" rIns="0" bIns="0" rtlCol="0"/>
          <a:lstStyle/>
          <a:p>
            <a:endParaRPr/>
          </a:p>
        </p:txBody>
      </p:sp>
      <p:pic>
        <p:nvPicPr>
          <p:cNvPr id="4" name="object 4"/>
          <p:cNvPicPr/>
          <p:nvPr/>
        </p:nvPicPr>
        <p:blipFill>
          <a:blip r:embed="rId2" cstate="print"/>
          <a:stretch>
            <a:fillRect/>
          </a:stretch>
        </p:blipFill>
        <p:spPr>
          <a:xfrm>
            <a:off x="1371599" y="3339160"/>
            <a:ext cx="123825" cy="123824"/>
          </a:xfrm>
          <a:prstGeom prst="rect">
            <a:avLst/>
          </a:prstGeom>
        </p:spPr>
      </p:pic>
      <p:pic>
        <p:nvPicPr>
          <p:cNvPr id="5" name="object 5"/>
          <p:cNvPicPr/>
          <p:nvPr/>
        </p:nvPicPr>
        <p:blipFill>
          <a:blip r:embed="rId3" cstate="print"/>
          <a:stretch>
            <a:fillRect/>
          </a:stretch>
        </p:blipFill>
        <p:spPr>
          <a:xfrm>
            <a:off x="2014537" y="3963047"/>
            <a:ext cx="133350" cy="133349"/>
          </a:xfrm>
          <a:prstGeom prst="rect">
            <a:avLst/>
          </a:prstGeom>
        </p:spPr>
      </p:pic>
      <p:pic>
        <p:nvPicPr>
          <p:cNvPr id="6" name="object 6"/>
          <p:cNvPicPr/>
          <p:nvPr/>
        </p:nvPicPr>
        <p:blipFill>
          <a:blip r:embed="rId4" cstate="print"/>
          <a:stretch>
            <a:fillRect/>
          </a:stretch>
        </p:blipFill>
        <p:spPr>
          <a:xfrm>
            <a:off x="2014537" y="4591697"/>
            <a:ext cx="133350" cy="133349"/>
          </a:xfrm>
          <a:prstGeom prst="rect">
            <a:avLst/>
          </a:prstGeom>
        </p:spPr>
      </p:pic>
      <p:pic>
        <p:nvPicPr>
          <p:cNvPr id="7" name="object 7"/>
          <p:cNvPicPr/>
          <p:nvPr/>
        </p:nvPicPr>
        <p:blipFill>
          <a:blip r:embed="rId5" cstate="print"/>
          <a:stretch>
            <a:fillRect/>
          </a:stretch>
        </p:blipFill>
        <p:spPr>
          <a:xfrm>
            <a:off x="2014537" y="5220347"/>
            <a:ext cx="133350" cy="133349"/>
          </a:xfrm>
          <a:prstGeom prst="rect">
            <a:avLst/>
          </a:prstGeom>
        </p:spPr>
      </p:pic>
      <p:pic>
        <p:nvPicPr>
          <p:cNvPr id="8" name="object 8"/>
          <p:cNvPicPr/>
          <p:nvPr/>
        </p:nvPicPr>
        <p:blipFill>
          <a:blip r:embed="rId6" cstate="print"/>
          <a:stretch>
            <a:fillRect/>
          </a:stretch>
        </p:blipFill>
        <p:spPr>
          <a:xfrm>
            <a:off x="1371599" y="5853759"/>
            <a:ext cx="123825" cy="123824"/>
          </a:xfrm>
          <a:prstGeom prst="rect">
            <a:avLst/>
          </a:prstGeom>
        </p:spPr>
      </p:pic>
      <p:pic>
        <p:nvPicPr>
          <p:cNvPr id="9" name="object 9"/>
          <p:cNvPicPr/>
          <p:nvPr/>
        </p:nvPicPr>
        <p:blipFill>
          <a:blip r:embed="rId5" cstate="print"/>
          <a:stretch>
            <a:fillRect/>
          </a:stretch>
        </p:blipFill>
        <p:spPr>
          <a:xfrm>
            <a:off x="2014537" y="6477647"/>
            <a:ext cx="133350" cy="133349"/>
          </a:xfrm>
          <a:prstGeom prst="rect">
            <a:avLst/>
          </a:prstGeom>
        </p:spPr>
      </p:pic>
      <p:pic>
        <p:nvPicPr>
          <p:cNvPr id="10" name="object 10"/>
          <p:cNvPicPr/>
          <p:nvPr/>
        </p:nvPicPr>
        <p:blipFill>
          <a:blip r:embed="rId4" cstate="print"/>
          <a:stretch>
            <a:fillRect/>
          </a:stretch>
        </p:blipFill>
        <p:spPr>
          <a:xfrm>
            <a:off x="2014537" y="7106297"/>
            <a:ext cx="133350" cy="133349"/>
          </a:xfrm>
          <a:prstGeom prst="rect">
            <a:avLst/>
          </a:prstGeom>
        </p:spPr>
      </p:pic>
      <p:pic>
        <p:nvPicPr>
          <p:cNvPr id="11" name="object 11"/>
          <p:cNvPicPr/>
          <p:nvPr/>
        </p:nvPicPr>
        <p:blipFill>
          <a:blip r:embed="rId7" cstate="print"/>
          <a:stretch>
            <a:fillRect/>
          </a:stretch>
        </p:blipFill>
        <p:spPr>
          <a:xfrm>
            <a:off x="2014537" y="7734947"/>
            <a:ext cx="133350" cy="133349"/>
          </a:xfrm>
          <a:prstGeom prst="rect">
            <a:avLst/>
          </a:prstGeom>
        </p:spPr>
      </p:pic>
      <p:pic>
        <p:nvPicPr>
          <p:cNvPr id="12" name="object 12"/>
          <p:cNvPicPr/>
          <p:nvPr/>
        </p:nvPicPr>
        <p:blipFill>
          <a:blip r:embed="rId8" cstate="print"/>
          <a:stretch>
            <a:fillRect/>
          </a:stretch>
        </p:blipFill>
        <p:spPr>
          <a:xfrm>
            <a:off x="1371599" y="8368359"/>
            <a:ext cx="123825" cy="123824"/>
          </a:xfrm>
          <a:prstGeom prst="rect">
            <a:avLst/>
          </a:prstGeom>
        </p:spPr>
      </p:pic>
      <p:sp>
        <p:nvSpPr>
          <p:cNvPr id="13" name="object 13"/>
          <p:cNvSpPr txBox="1"/>
          <p:nvPr/>
        </p:nvSpPr>
        <p:spPr>
          <a:xfrm>
            <a:off x="1663700" y="2326334"/>
            <a:ext cx="8736330" cy="6940550"/>
          </a:xfrm>
          <a:prstGeom prst="rect">
            <a:avLst/>
          </a:prstGeom>
        </p:spPr>
        <p:txBody>
          <a:bodyPr vert="horz" wrap="square" lIns="0" tIns="12700" rIns="0" bIns="0" rtlCol="0">
            <a:spAutoFit/>
          </a:bodyPr>
          <a:lstStyle/>
          <a:p>
            <a:pPr marL="12700" marR="3362325">
              <a:lnSpc>
                <a:spcPct val="137500"/>
              </a:lnSpc>
              <a:spcBef>
                <a:spcPts val="100"/>
              </a:spcBef>
            </a:pPr>
            <a:r>
              <a:rPr sz="3000" spc="80" dirty="0">
                <a:solidFill>
                  <a:srgbClr val="203458"/>
                </a:solidFill>
                <a:latin typeface="Trebuchet MS"/>
                <a:cs typeface="Trebuchet MS"/>
              </a:rPr>
              <a:t>Managed</a:t>
            </a:r>
            <a:r>
              <a:rPr sz="3000" spc="-150" dirty="0">
                <a:solidFill>
                  <a:srgbClr val="203458"/>
                </a:solidFill>
                <a:latin typeface="Trebuchet MS"/>
                <a:cs typeface="Trebuchet MS"/>
              </a:rPr>
              <a:t> </a:t>
            </a:r>
            <a:r>
              <a:rPr sz="3000" spc="-50" dirty="0">
                <a:solidFill>
                  <a:srgbClr val="203458"/>
                </a:solidFill>
                <a:latin typeface="Trebuchet MS"/>
                <a:cs typeface="Trebuchet MS"/>
              </a:rPr>
              <a:t>by</a:t>
            </a:r>
            <a:r>
              <a:rPr sz="3000" spc="-145" dirty="0">
                <a:solidFill>
                  <a:srgbClr val="203458"/>
                </a:solidFill>
                <a:latin typeface="Trebuchet MS"/>
                <a:cs typeface="Trebuchet MS"/>
              </a:rPr>
              <a:t> </a:t>
            </a:r>
            <a:r>
              <a:rPr sz="3000" u="heavy" spc="-20" dirty="0">
                <a:solidFill>
                  <a:srgbClr val="203458"/>
                </a:solidFill>
                <a:uFill>
                  <a:solidFill>
                    <a:srgbClr val="203458"/>
                  </a:solidFill>
                </a:uFill>
                <a:latin typeface="Trebuchet MS"/>
                <a:cs typeface="Trebuchet MS"/>
                <a:hlinkClick r:id="rId9"/>
              </a:rPr>
              <a:t>Legal</a:t>
            </a:r>
            <a:r>
              <a:rPr sz="3000" u="heavy" spc="-150" dirty="0">
                <a:solidFill>
                  <a:srgbClr val="203458"/>
                </a:solidFill>
                <a:uFill>
                  <a:solidFill>
                    <a:srgbClr val="203458"/>
                  </a:solidFill>
                </a:uFill>
                <a:latin typeface="Trebuchet MS"/>
                <a:cs typeface="Trebuchet MS"/>
                <a:hlinkClick r:id="rId9"/>
              </a:rPr>
              <a:t> </a:t>
            </a:r>
            <a:r>
              <a:rPr sz="3000" u="heavy" dirty="0">
                <a:solidFill>
                  <a:srgbClr val="203458"/>
                </a:solidFill>
                <a:uFill>
                  <a:solidFill>
                    <a:srgbClr val="203458"/>
                  </a:solidFill>
                </a:uFill>
                <a:latin typeface="Trebuchet MS"/>
                <a:cs typeface="Trebuchet MS"/>
                <a:hlinkClick r:id="rId9"/>
              </a:rPr>
              <a:t>Aid</a:t>
            </a:r>
            <a:r>
              <a:rPr sz="3000" u="heavy" spc="-145" dirty="0">
                <a:solidFill>
                  <a:srgbClr val="203458"/>
                </a:solidFill>
                <a:uFill>
                  <a:solidFill>
                    <a:srgbClr val="203458"/>
                  </a:solidFill>
                </a:uFill>
                <a:latin typeface="Trebuchet MS"/>
                <a:cs typeface="Trebuchet MS"/>
                <a:hlinkClick r:id="rId9"/>
              </a:rPr>
              <a:t> </a:t>
            </a:r>
            <a:r>
              <a:rPr sz="3000" u="heavy" spc="-10" dirty="0">
                <a:solidFill>
                  <a:srgbClr val="203458"/>
                </a:solidFill>
                <a:uFill>
                  <a:solidFill>
                    <a:srgbClr val="203458"/>
                  </a:solidFill>
                </a:uFill>
                <a:latin typeface="Trebuchet MS"/>
                <a:cs typeface="Trebuchet MS"/>
                <a:hlinkClick r:id="rId9"/>
              </a:rPr>
              <a:t>Agency</a:t>
            </a:r>
            <a:r>
              <a:rPr sz="3000" u="none" spc="-10" dirty="0">
                <a:solidFill>
                  <a:srgbClr val="203458"/>
                </a:solidFill>
                <a:latin typeface="Trebuchet MS"/>
                <a:cs typeface="Trebuchet MS"/>
              </a:rPr>
              <a:t> </a:t>
            </a:r>
            <a:r>
              <a:rPr sz="3000" u="none" spc="-25" dirty="0">
                <a:solidFill>
                  <a:srgbClr val="203458"/>
                </a:solidFill>
                <a:latin typeface="Trebuchet MS"/>
                <a:cs typeface="Trebuchet MS"/>
              </a:rPr>
              <a:t>Decision</a:t>
            </a:r>
            <a:r>
              <a:rPr sz="3000" u="none" spc="-175" dirty="0">
                <a:solidFill>
                  <a:srgbClr val="203458"/>
                </a:solidFill>
                <a:latin typeface="Trebuchet MS"/>
                <a:cs typeface="Trebuchet MS"/>
              </a:rPr>
              <a:t> </a:t>
            </a:r>
            <a:r>
              <a:rPr sz="3000" u="none" dirty="0">
                <a:solidFill>
                  <a:srgbClr val="203458"/>
                </a:solidFill>
                <a:latin typeface="Trebuchet MS"/>
                <a:cs typeface="Trebuchet MS"/>
              </a:rPr>
              <a:t>on</a:t>
            </a:r>
            <a:r>
              <a:rPr sz="3000" u="none" spc="-170" dirty="0">
                <a:solidFill>
                  <a:srgbClr val="203458"/>
                </a:solidFill>
                <a:latin typeface="Trebuchet MS"/>
                <a:cs typeface="Trebuchet MS"/>
              </a:rPr>
              <a:t> </a:t>
            </a:r>
            <a:r>
              <a:rPr sz="3000" u="none" spc="-40" dirty="0">
                <a:solidFill>
                  <a:srgbClr val="203458"/>
                </a:solidFill>
                <a:latin typeface="Trebuchet MS"/>
                <a:cs typeface="Trebuchet MS"/>
              </a:rPr>
              <a:t>funding</a:t>
            </a:r>
            <a:r>
              <a:rPr sz="3000" u="none" spc="-170" dirty="0">
                <a:solidFill>
                  <a:srgbClr val="203458"/>
                </a:solidFill>
                <a:latin typeface="Trebuchet MS"/>
                <a:cs typeface="Trebuchet MS"/>
              </a:rPr>
              <a:t> </a:t>
            </a:r>
            <a:r>
              <a:rPr sz="3000" u="none" dirty="0">
                <a:solidFill>
                  <a:srgbClr val="203458"/>
                </a:solidFill>
                <a:latin typeface="Trebuchet MS"/>
                <a:cs typeface="Trebuchet MS"/>
              </a:rPr>
              <a:t>depends</a:t>
            </a:r>
            <a:r>
              <a:rPr sz="3000" u="none" spc="-170" dirty="0">
                <a:solidFill>
                  <a:srgbClr val="203458"/>
                </a:solidFill>
                <a:latin typeface="Trebuchet MS"/>
                <a:cs typeface="Trebuchet MS"/>
              </a:rPr>
              <a:t> </a:t>
            </a:r>
            <a:r>
              <a:rPr sz="3000" u="none" spc="-90" dirty="0">
                <a:solidFill>
                  <a:srgbClr val="203458"/>
                </a:solidFill>
                <a:latin typeface="Trebuchet MS"/>
                <a:cs typeface="Trebuchet MS"/>
              </a:rPr>
              <a:t>on:</a:t>
            </a:r>
            <a:endParaRPr sz="3000">
              <a:latin typeface="Trebuchet MS"/>
              <a:cs typeface="Trebuchet MS"/>
            </a:endParaRPr>
          </a:p>
          <a:p>
            <a:pPr marL="659765" marR="6240780">
              <a:lnSpc>
                <a:spcPct val="137500"/>
              </a:lnSpc>
            </a:pPr>
            <a:r>
              <a:rPr sz="3000" spc="65" dirty="0">
                <a:solidFill>
                  <a:srgbClr val="203458"/>
                </a:solidFill>
                <a:latin typeface="Trebuchet MS"/>
                <a:cs typeface="Trebuchet MS"/>
              </a:rPr>
              <a:t>Scope </a:t>
            </a:r>
            <a:r>
              <a:rPr sz="3000" dirty="0">
                <a:solidFill>
                  <a:srgbClr val="203458"/>
                </a:solidFill>
                <a:latin typeface="Trebuchet MS"/>
                <a:cs typeface="Trebuchet MS"/>
              </a:rPr>
              <a:t>Means</a:t>
            </a:r>
            <a:r>
              <a:rPr sz="3000" spc="100" dirty="0">
                <a:solidFill>
                  <a:srgbClr val="203458"/>
                </a:solidFill>
                <a:latin typeface="Trebuchet MS"/>
                <a:cs typeface="Trebuchet MS"/>
              </a:rPr>
              <a:t> </a:t>
            </a:r>
            <a:r>
              <a:rPr sz="3000" spc="-160" dirty="0">
                <a:solidFill>
                  <a:srgbClr val="203458"/>
                </a:solidFill>
                <a:latin typeface="Trebuchet MS"/>
                <a:cs typeface="Trebuchet MS"/>
              </a:rPr>
              <a:t>Test </a:t>
            </a:r>
            <a:r>
              <a:rPr sz="3000" spc="-65" dirty="0">
                <a:solidFill>
                  <a:srgbClr val="203458"/>
                </a:solidFill>
                <a:latin typeface="Trebuchet MS"/>
                <a:cs typeface="Trebuchet MS"/>
              </a:rPr>
              <a:t>Merits</a:t>
            </a:r>
            <a:r>
              <a:rPr sz="3000" spc="-130" dirty="0">
                <a:solidFill>
                  <a:srgbClr val="203458"/>
                </a:solidFill>
                <a:latin typeface="Trebuchet MS"/>
                <a:cs typeface="Trebuchet MS"/>
              </a:rPr>
              <a:t> </a:t>
            </a:r>
            <a:r>
              <a:rPr sz="3000" spc="-20" dirty="0">
                <a:solidFill>
                  <a:srgbClr val="203458"/>
                </a:solidFill>
                <a:latin typeface="Trebuchet MS"/>
                <a:cs typeface="Trebuchet MS"/>
              </a:rPr>
              <a:t>test</a:t>
            </a:r>
            <a:endParaRPr sz="3000">
              <a:latin typeface="Trebuchet MS"/>
              <a:cs typeface="Trebuchet MS"/>
            </a:endParaRPr>
          </a:p>
          <a:p>
            <a:pPr marL="12700">
              <a:lnSpc>
                <a:spcPct val="100000"/>
              </a:lnSpc>
              <a:spcBef>
                <a:spcPts val="1350"/>
              </a:spcBef>
            </a:pPr>
            <a:r>
              <a:rPr sz="3000" spc="-170" dirty="0">
                <a:solidFill>
                  <a:srgbClr val="203458"/>
                </a:solidFill>
                <a:latin typeface="Trebuchet MS"/>
                <a:cs typeface="Trebuchet MS"/>
              </a:rPr>
              <a:t>Three</a:t>
            </a:r>
            <a:r>
              <a:rPr sz="3000" spc="-95" dirty="0">
                <a:solidFill>
                  <a:srgbClr val="203458"/>
                </a:solidFill>
                <a:latin typeface="Trebuchet MS"/>
                <a:cs typeface="Trebuchet MS"/>
              </a:rPr>
              <a:t> </a:t>
            </a:r>
            <a:r>
              <a:rPr sz="3000" spc="-70" dirty="0">
                <a:solidFill>
                  <a:srgbClr val="203458"/>
                </a:solidFill>
                <a:latin typeface="Trebuchet MS"/>
                <a:cs typeface="Trebuchet MS"/>
              </a:rPr>
              <a:t>types</a:t>
            </a:r>
            <a:r>
              <a:rPr sz="3000" spc="-155" dirty="0">
                <a:solidFill>
                  <a:srgbClr val="203458"/>
                </a:solidFill>
                <a:latin typeface="Trebuchet MS"/>
                <a:cs typeface="Trebuchet MS"/>
              </a:rPr>
              <a:t> </a:t>
            </a:r>
            <a:r>
              <a:rPr sz="3000" dirty="0">
                <a:solidFill>
                  <a:srgbClr val="203458"/>
                </a:solidFill>
                <a:latin typeface="Trebuchet MS"/>
                <a:cs typeface="Trebuchet MS"/>
              </a:rPr>
              <a:t>of</a:t>
            </a:r>
            <a:r>
              <a:rPr sz="3000" spc="-120" dirty="0">
                <a:solidFill>
                  <a:srgbClr val="203458"/>
                </a:solidFill>
                <a:latin typeface="Trebuchet MS"/>
                <a:cs typeface="Trebuchet MS"/>
              </a:rPr>
              <a:t> </a:t>
            </a:r>
            <a:r>
              <a:rPr sz="3000" spc="-105" dirty="0">
                <a:solidFill>
                  <a:srgbClr val="203458"/>
                </a:solidFill>
                <a:latin typeface="Trebuchet MS"/>
                <a:cs typeface="Trebuchet MS"/>
              </a:rPr>
              <a:t>LA</a:t>
            </a:r>
            <a:r>
              <a:rPr sz="3000" spc="-120" dirty="0">
                <a:solidFill>
                  <a:srgbClr val="203458"/>
                </a:solidFill>
                <a:latin typeface="Trebuchet MS"/>
                <a:cs typeface="Trebuchet MS"/>
              </a:rPr>
              <a:t> </a:t>
            </a:r>
            <a:r>
              <a:rPr sz="3000" spc="-10" dirty="0">
                <a:solidFill>
                  <a:srgbClr val="203458"/>
                </a:solidFill>
                <a:latin typeface="Trebuchet MS"/>
                <a:cs typeface="Trebuchet MS"/>
              </a:rPr>
              <a:t>available:</a:t>
            </a:r>
            <a:endParaRPr sz="3000">
              <a:latin typeface="Trebuchet MS"/>
              <a:cs typeface="Trebuchet MS"/>
            </a:endParaRPr>
          </a:p>
          <a:p>
            <a:pPr marL="659765" marR="1401445">
              <a:lnSpc>
                <a:spcPct val="137500"/>
              </a:lnSpc>
            </a:pPr>
            <a:r>
              <a:rPr sz="3000" spc="-20" dirty="0">
                <a:solidFill>
                  <a:srgbClr val="203458"/>
                </a:solidFill>
                <a:latin typeface="Trebuchet MS"/>
                <a:cs typeface="Trebuchet MS"/>
              </a:rPr>
              <a:t>Legal</a:t>
            </a:r>
            <a:r>
              <a:rPr sz="3000" spc="-145" dirty="0">
                <a:solidFill>
                  <a:srgbClr val="203458"/>
                </a:solidFill>
                <a:latin typeface="Trebuchet MS"/>
                <a:cs typeface="Trebuchet MS"/>
              </a:rPr>
              <a:t> </a:t>
            </a:r>
            <a:r>
              <a:rPr sz="3000" spc="-70" dirty="0">
                <a:solidFill>
                  <a:srgbClr val="203458"/>
                </a:solidFill>
                <a:latin typeface="Trebuchet MS"/>
                <a:cs typeface="Trebuchet MS"/>
              </a:rPr>
              <a:t>help</a:t>
            </a:r>
            <a:r>
              <a:rPr sz="3000" spc="-120" dirty="0">
                <a:solidFill>
                  <a:srgbClr val="203458"/>
                </a:solidFill>
                <a:latin typeface="Trebuchet MS"/>
                <a:cs typeface="Trebuchet MS"/>
              </a:rPr>
              <a:t> </a:t>
            </a:r>
            <a:r>
              <a:rPr sz="3000" spc="120" dirty="0">
                <a:solidFill>
                  <a:srgbClr val="203458"/>
                </a:solidFill>
                <a:latin typeface="Trebuchet MS"/>
                <a:cs typeface="Trebuchet MS"/>
              </a:rPr>
              <a:t>-</a:t>
            </a:r>
            <a:r>
              <a:rPr sz="3000" spc="-120" dirty="0">
                <a:solidFill>
                  <a:srgbClr val="203458"/>
                </a:solidFill>
                <a:latin typeface="Trebuchet MS"/>
                <a:cs typeface="Trebuchet MS"/>
              </a:rPr>
              <a:t> </a:t>
            </a:r>
            <a:r>
              <a:rPr sz="3000" spc="-140" dirty="0">
                <a:solidFill>
                  <a:srgbClr val="203458"/>
                </a:solidFill>
                <a:latin typeface="Trebuchet MS"/>
                <a:cs typeface="Trebuchet MS"/>
              </a:rPr>
              <a:t>initial</a:t>
            </a:r>
            <a:r>
              <a:rPr sz="3000" spc="-95" dirty="0">
                <a:solidFill>
                  <a:srgbClr val="203458"/>
                </a:solidFill>
                <a:latin typeface="Trebuchet MS"/>
                <a:cs typeface="Trebuchet MS"/>
              </a:rPr>
              <a:t> </a:t>
            </a:r>
            <a:r>
              <a:rPr sz="3000" spc="-10" dirty="0">
                <a:solidFill>
                  <a:srgbClr val="203458"/>
                </a:solidFill>
                <a:latin typeface="Trebuchet MS"/>
                <a:cs typeface="Trebuchet MS"/>
              </a:rPr>
              <a:t>advice</a:t>
            </a:r>
            <a:r>
              <a:rPr sz="3000" spc="-120" dirty="0">
                <a:solidFill>
                  <a:srgbClr val="203458"/>
                </a:solidFill>
                <a:latin typeface="Trebuchet MS"/>
                <a:cs typeface="Trebuchet MS"/>
              </a:rPr>
              <a:t> </a:t>
            </a:r>
            <a:r>
              <a:rPr sz="3000" dirty="0">
                <a:solidFill>
                  <a:srgbClr val="203458"/>
                </a:solidFill>
                <a:latin typeface="Trebuchet MS"/>
                <a:cs typeface="Trebuchet MS"/>
              </a:rPr>
              <a:t>and</a:t>
            </a:r>
            <a:r>
              <a:rPr sz="3000" spc="-120" dirty="0">
                <a:solidFill>
                  <a:srgbClr val="203458"/>
                </a:solidFill>
                <a:latin typeface="Trebuchet MS"/>
                <a:cs typeface="Trebuchet MS"/>
              </a:rPr>
              <a:t> </a:t>
            </a:r>
            <a:r>
              <a:rPr sz="3000" spc="-10" dirty="0">
                <a:solidFill>
                  <a:srgbClr val="203458"/>
                </a:solidFill>
                <a:latin typeface="Trebuchet MS"/>
                <a:cs typeface="Trebuchet MS"/>
              </a:rPr>
              <a:t>assistance </a:t>
            </a:r>
            <a:r>
              <a:rPr sz="3000" spc="-20" dirty="0">
                <a:solidFill>
                  <a:srgbClr val="203458"/>
                </a:solidFill>
                <a:latin typeface="Trebuchet MS"/>
                <a:cs typeface="Trebuchet MS"/>
              </a:rPr>
              <a:t>Legal</a:t>
            </a:r>
            <a:r>
              <a:rPr sz="3000" spc="-200" dirty="0">
                <a:solidFill>
                  <a:srgbClr val="203458"/>
                </a:solidFill>
                <a:latin typeface="Trebuchet MS"/>
                <a:cs typeface="Trebuchet MS"/>
              </a:rPr>
              <a:t> </a:t>
            </a:r>
            <a:r>
              <a:rPr sz="3000" spc="-10" dirty="0">
                <a:solidFill>
                  <a:srgbClr val="203458"/>
                </a:solidFill>
                <a:latin typeface="Trebuchet MS"/>
                <a:cs typeface="Trebuchet MS"/>
              </a:rPr>
              <a:t>representation</a:t>
            </a:r>
            <a:endParaRPr sz="3000">
              <a:latin typeface="Trebuchet MS"/>
              <a:cs typeface="Trebuchet MS"/>
            </a:endParaRPr>
          </a:p>
          <a:p>
            <a:pPr marL="659765">
              <a:lnSpc>
                <a:spcPct val="100000"/>
              </a:lnSpc>
              <a:spcBef>
                <a:spcPts val="1350"/>
              </a:spcBef>
            </a:pPr>
            <a:r>
              <a:rPr sz="3000" spc="-130" dirty="0">
                <a:solidFill>
                  <a:srgbClr val="203458"/>
                </a:solidFill>
                <a:latin typeface="Trebuchet MS"/>
                <a:cs typeface="Trebuchet MS"/>
              </a:rPr>
              <a:t>Family</a:t>
            </a:r>
            <a:r>
              <a:rPr sz="3000" spc="-105" dirty="0">
                <a:solidFill>
                  <a:srgbClr val="203458"/>
                </a:solidFill>
                <a:latin typeface="Trebuchet MS"/>
                <a:cs typeface="Trebuchet MS"/>
              </a:rPr>
              <a:t> </a:t>
            </a:r>
            <a:r>
              <a:rPr sz="3000" spc="-70" dirty="0">
                <a:solidFill>
                  <a:srgbClr val="203458"/>
                </a:solidFill>
                <a:latin typeface="Trebuchet MS"/>
                <a:cs typeface="Trebuchet MS"/>
              </a:rPr>
              <a:t>mediation</a:t>
            </a:r>
            <a:r>
              <a:rPr sz="3000" spc="-155" dirty="0">
                <a:solidFill>
                  <a:srgbClr val="203458"/>
                </a:solidFill>
                <a:latin typeface="Trebuchet MS"/>
                <a:cs typeface="Trebuchet MS"/>
              </a:rPr>
              <a:t> </a:t>
            </a:r>
            <a:r>
              <a:rPr sz="3000" spc="120" dirty="0">
                <a:solidFill>
                  <a:srgbClr val="203458"/>
                </a:solidFill>
                <a:latin typeface="Trebuchet MS"/>
                <a:cs typeface="Trebuchet MS"/>
              </a:rPr>
              <a:t>-</a:t>
            </a:r>
            <a:r>
              <a:rPr sz="3000" spc="-150" dirty="0">
                <a:solidFill>
                  <a:srgbClr val="203458"/>
                </a:solidFill>
                <a:latin typeface="Trebuchet MS"/>
                <a:cs typeface="Trebuchet MS"/>
              </a:rPr>
              <a:t> </a:t>
            </a:r>
            <a:r>
              <a:rPr sz="3000" dirty="0">
                <a:solidFill>
                  <a:srgbClr val="203458"/>
                </a:solidFill>
                <a:latin typeface="Trebuchet MS"/>
                <a:cs typeface="Trebuchet MS"/>
              </a:rPr>
              <a:t>cost</a:t>
            </a:r>
            <a:r>
              <a:rPr sz="3000" spc="-135" dirty="0">
                <a:solidFill>
                  <a:srgbClr val="203458"/>
                </a:solidFill>
                <a:latin typeface="Trebuchet MS"/>
                <a:cs typeface="Trebuchet MS"/>
              </a:rPr>
              <a:t> </a:t>
            </a:r>
            <a:r>
              <a:rPr sz="3000" dirty="0">
                <a:solidFill>
                  <a:srgbClr val="203458"/>
                </a:solidFill>
                <a:latin typeface="Trebuchet MS"/>
                <a:cs typeface="Trebuchet MS"/>
              </a:rPr>
              <a:t>of</a:t>
            </a:r>
            <a:r>
              <a:rPr sz="3000" spc="-130" dirty="0">
                <a:solidFill>
                  <a:srgbClr val="203458"/>
                </a:solidFill>
                <a:latin typeface="Trebuchet MS"/>
                <a:cs typeface="Trebuchet MS"/>
              </a:rPr>
              <a:t> </a:t>
            </a:r>
            <a:r>
              <a:rPr sz="3000" spc="-10" dirty="0">
                <a:solidFill>
                  <a:srgbClr val="203458"/>
                </a:solidFill>
                <a:latin typeface="Trebuchet MS"/>
                <a:cs typeface="Trebuchet MS"/>
              </a:rPr>
              <a:t>mediation</a:t>
            </a:r>
            <a:endParaRPr sz="3000">
              <a:latin typeface="Trebuchet MS"/>
              <a:cs typeface="Trebuchet MS"/>
            </a:endParaRPr>
          </a:p>
          <a:p>
            <a:pPr marL="12700" marR="5080">
              <a:lnSpc>
                <a:spcPct val="137500"/>
              </a:lnSpc>
            </a:pPr>
            <a:r>
              <a:rPr sz="3000" dirty="0">
                <a:solidFill>
                  <a:srgbClr val="203458"/>
                </a:solidFill>
                <a:latin typeface="Trebuchet MS"/>
                <a:cs typeface="Trebuchet MS"/>
              </a:rPr>
              <a:t>No</a:t>
            </a:r>
            <a:r>
              <a:rPr sz="3000" spc="-120" dirty="0">
                <a:solidFill>
                  <a:srgbClr val="203458"/>
                </a:solidFill>
                <a:latin typeface="Trebuchet MS"/>
                <a:cs typeface="Trebuchet MS"/>
              </a:rPr>
              <a:t> </a:t>
            </a:r>
            <a:r>
              <a:rPr sz="3000" spc="-50" dirty="0">
                <a:solidFill>
                  <a:srgbClr val="203458"/>
                </a:solidFill>
                <a:latin typeface="Trebuchet MS"/>
                <a:cs typeface="Trebuchet MS"/>
              </a:rPr>
              <a:t>longer</a:t>
            </a:r>
            <a:r>
              <a:rPr sz="3000" spc="-120" dirty="0">
                <a:solidFill>
                  <a:srgbClr val="203458"/>
                </a:solidFill>
                <a:latin typeface="Trebuchet MS"/>
                <a:cs typeface="Trebuchet MS"/>
              </a:rPr>
              <a:t> </a:t>
            </a:r>
            <a:r>
              <a:rPr sz="3000" spc="-40" dirty="0">
                <a:solidFill>
                  <a:srgbClr val="203458"/>
                </a:solidFill>
                <a:latin typeface="Trebuchet MS"/>
                <a:cs typeface="Trebuchet MS"/>
              </a:rPr>
              <a:t>available</a:t>
            </a:r>
            <a:r>
              <a:rPr sz="3000" spc="-120" dirty="0">
                <a:solidFill>
                  <a:srgbClr val="203458"/>
                </a:solidFill>
                <a:latin typeface="Trebuchet MS"/>
                <a:cs typeface="Trebuchet MS"/>
              </a:rPr>
              <a:t> </a:t>
            </a:r>
            <a:r>
              <a:rPr sz="3000" spc="-95" dirty="0">
                <a:solidFill>
                  <a:srgbClr val="203458"/>
                </a:solidFill>
                <a:latin typeface="Trebuchet MS"/>
                <a:cs typeface="Trebuchet MS"/>
              </a:rPr>
              <a:t>for</a:t>
            </a:r>
            <a:r>
              <a:rPr sz="3000" spc="-120" dirty="0">
                <a:solidFill>
                  <a:srgbClr val="203458"/>
                </a:solidFill>
                <a:latin typeface="Trebuchet MS"/>
                <a:cs typeface="Trebuchet MS"/>
              </a:rPr>
              <a:t> </a:t>
            </a:r>
            <a:r>
              <a:rPr sz="3000" spc="-70" dirty="0">
                <a:solidFill>
                  <a:srgbClr val="203458"/>
                </a:solidFill>
                <a:latin typeface="Trebuchet MS"/>
                <a:cs typeface="Trebuchet MS"/>
              </a:rPr>
              <a:t>divorce</a:t>
            </a:r>
            <a:r>
              <a:rPr sz="3000" spc="-114" dirty="0">
                <a:solidFill>
                  <a:srgbClr val="203458"/>
                </a:solidFill>
                <a:latin typeface="Trebuchet MS"/>
                <a:cs typeface="Trebuchet MS"/>
              </a:rPr>
              <a:t> </a:t>
            </a:r>
            <a:r>
              <a:rPr sz="3000" dirty="0">
                <a:solidFill>
                  <a:srgbClr val="203458"/>
                </a:solidFill>
                <a:latin typeface="Trebuchet MS"/>
                <a:cs typeface="Trebuchet MS"/>
              </a:rPr>
              <a:t>and</a:t>
            </a:r>
            <a:r>
              <a:rPr sz="3000" spc="-120" dirty="0">
                <a:solidFill>
                  <a:srgbClr val="203458"/>
                </a:solidFill>
                <a:latin typeface="Trebuchet MS"/>
                <a:cs typeface="Trebuchet MS"/>
              </a:rPr>
              <a:t> </a:t>
            </a:r>
            <a:r>
              <a:rPr sz="3000" spc="-65" dirty="0">
                <a:solidFill>
                  <a:srgbClr val="203458"/>
                </a:solidFill>
                <a:latin typeface="Trebuchet MS"/>
                <a:cs typeface="Trebuchet MS"/>
              </a:rPr>
              <a:t>financial</a:t>
            </a:r>
            <a:r>
              <a:rPr sz="3000" spc="-120" dirty="0">
                <a:solidFill>
                  <a:srgbClr val="203458"/>
                </a:solidFill>
                <a:latin typeface="Trebuchet MS"/>
                <a:cs typeface="Trebuchet MS"/>
              </a:rPr>
              <a:t> </a:t>
            </a:r>
            <a:r>
              <a:rPr sz="3000" spc="-10" dirty="0">
                <a:solidFill>
                  <a:srgbClr val="203458"/>
                </a:solidFill>
                <a:latin typeface="Trebuchet MS"/>
                <a:cs typeface="Trebuchet MS"/>
              </a:rPr>
              <a:t>remedy </a:t>
            </a:r>
            <a:r>
              <a:rPr sz="3000" spc="-65" dirty="0">
                <a:solidFill>
                  <a:srgbClr val="203458"/>
                </a:solidFill>
                <a:latin typeface="Trebuchet MS"/>
                <a:cs typeface="Trebuchet MS"/>
              </a:rPr>
              <a:t>applications,</a:t>
            </a:r>
            <a:r>
              <a:rPr sz="3000" spc="-140" dirty="0">
                <a:solidFill>
                  <a:srgbClr val="203458"/>
                </a:solidFill>
                <a:latin typeface="Trebuchet MS"/>
                <a:cs typeface="Trebuchet MS"/>
              </a:rPr>
              <a:t> </a:t>
            </a:r>
            <a:r>
              <a:rPr sz="3000" spc="-80" dirty="0">
                <a:solidFill>
                  <a:srgbClr val="203458"/>
                </a:solidFill>
                <a:latin typeface="Trebuchet MS"/>
                <a:cs typeface="Trebuchet MS"/>
              </a:rPr>
              <a:t>unless</a:t>
            </a:r>
            <a:r>
              <a:rPr sz="3000" spc="-135" dirty="0">
                <a:solidFill>
                  <a:srgbClr val="203458"/>
                </a:solidFill>
                <a:latin typeface="Trebuchet MS"/>
                <a:cs typeface="Trebuchet MS"/>
              </a:rPr>
              <a:t> </a:t>
            </a:r>
            <a:r>
              <a:rPr sz="3000" spc="-45" dirty="0">
                <a:solidFill>
                  <a:srgbClr val="203458"/>
                </a:solidFill>
                <a:latin typeface="Trebuchet MS"/>
                <a:cs typeface="Trebuchet MS"/>
              </a:rPr>
              <a:t>evidence</a:t>
            </a:r>
            <a:r>
              <a:rPr sz="3000" spc="-135" dirty="0">
                <a:solidFill>
                  <a:srgbClr val="203458"/>
                </a:solidFill>
                <a:latin typeface="Trebuchet MS"/>
                <a:cs typeface="Trebuchet MS"/>
              </a:rPr>
              <a:t> </a:t>
            </a:r>
            <a:r>
              <a:rPr sz="3000" dirty="0">
                <a:solidFill>
                  <a:srgbClr val="203458"/>
                </a:solidFill>
                <a:latin typeface="Trebuchet MS"/>
                <a:cs typeface="Trebuchet MS"/>
              </a:rPr>
              <a:t>of</a:t>
            </a:r>
            <a:r>
              <a:rPr sz="3000" spc="-135" dirty="0">
                <a:solidFill>
                  <a:srgbClr val="203458"/>
                </a:solidFill>
                <a:latin typeface="Trebuchet MS"/>
                <a:cs typeface="Trebuchet MS"/>
              </a:rPr>
              <a:t> </a:t>
            </a:r>
            <a:r>
              <a:rPr sz="3000" spc="-50" dirty="0">
                <a:solidFill>
                  <a:srgbClr val="203458"/>
                </a:solidFill>
                <a:latin typeface="Trebuchet MS"/>
                <a:cs typeface="Trebuchet MS"/>
              </a:rPr>
              <a:t>domestic</a:t>
            </a:r>
            <a:r>
              <a:rPr sz="3000" spc="-135" dirty="0">
                <a:solidFill>
                  <a:srgbClr val="203458"/>
                </a:solidFill>
                <a:latin typeface="Trebuchet MS"/>
                <a:cs typeface="Trebuchet MS"/>
              </a:rPr>
              <a:t> </a:t>
            </a:r>
            <a:r>
              <a:rPr sz="3000" dirty="0">
                <a:solidFill>
                  <a:srgbClr val="203458"/>
                </a:solidFill>
                <a:latin typeface="Trebuchet MS"/>
                <a:cs typeface="Trebuchet MS"/>
              </a:rPr>
              <a:t>abuse</a:t>
            </a:r>
            <a:r>
              <a:rPr sz="3000" spc="-135" dirty="0">
                <a:solidFill>
                  <a:srgbClr val="203458"/>
                </a:solidFill>
                <a:latin typeface="Trebuchet MS"/>
                <a:cs typeface="Trebuchet MS"/>
              </a:rPr>
              <a:t> </a:t>
            </a:r>
            <a:r>
              <a:rPr sz="3000" spc="-65" dirty="0">
                <a:solidFill>
                  <a:srgbClr val="203458"/>
                </a:solidFill>
                <a:latin typeface="Trebuchet MS"/>
                <a:cs typeface="Trebuchet MS"/>
              </a:rPr>
              <a:t>or</a:t>
            </a:r>
            <a:r>
              <a:rPr sz="3000" spc="-140" dirty="0">
                <a:solidFill>
                  <a:srgbClr val="203458"/>
                </a:solidFill>
                <a:latin typeface="Trebuchet MS"/>
                <a:cs typeface="Trebuchet MS"/>
              </a:rPr>
              <a:t> </a:t>
            </a:r>
            <a:r>
              <a:rPr sz="3000" spc="-25" dirty="0">
                <a:solidFill>
                  <a:srgbClr val="203458"/>
                </a:solidFill>
                <a:latin typeface="Trebuchet MS"/>
                <a:cs typeface="Trebuchet MS"/>
              </a:rPr>
              <a:t>in</a:t>
            </a:r>
            <a:endParaRPr sz="3000">
              <a:latin typeface="Trebuchet MS"/>
              <a:cs typeface="Trebuchet MS"/>
            </a:endParaRPr>
          </a:p>
        </p:txBody>
      </p:sp>
      <p:sp>
        <p:nvSpPr>
          <p:cNvPr id="14" name="object 14"/>
          <p:cNvSpPr txBox="1"/>
          <p:nvPr/>
        </p:nvSpPr>
        <p:spPr>
          <a:xfrm>
            <a:off x="1663700" y="9412934"/>
            <a:ext cx="7757795" cy="482600"/>
          </a:xfrm>
          <a:prstGeom prst="rect">
            <a:avLst/>
          </a:prstGeom>
        </p:spPr>
        <p:txBody>
          <a:bodyPr vert="horz" wrap="square" lIns="0" tIns="12700" rIns="0" bIns="0" rtlCol="0">
            <a:spAutoFit/>
          </a:bodyPr>
          <a:lstStyle/>
          <a:p>
            <a:pPr marL="12700">
              <a:lnSpc>
                <a:spcPct val="100000"/>
              </a:lnSpc>
              <a:spcBef>
                <a:spcPts val="100"/>
              </a:spcBef>
            </a:pPr>
            <a:r>
              <a:rPr sz="3000" spc="-100" dirty="0">
                <a:solidFill>
                  <a:srgbClr val="203458"/>
                </a:solidFill>
                <a:latin typeface="Trebuchet MS"/>
                <a:cs typeface="Trebuchet MS"/>
              </a:rPr>
              <a:t>children</a:t>
            </a:r>
            <a:r>
              <a:rPr sz="3000" spc="-125" dirty="0">
                <a:solidFill>
                  <a:srgbClr val="203458"/>
                </a:solidFill>
                <a:latin typeface="Trebuchet MS"/>
                <a:cs typeface="Trebuchet MS"/>
              </a:rPr>
              <a:t> </a:t>
            </a:r>
            <a:r>
              <a:rPr sz="3000" spc="-105" dirty="0">
                <a:solidFill>
                  <a:srgbClr val="203458"/>
                </a:solidFill>
                <a:latin typeface="Trebuchet MS"/>
                <a:cs typeface="Trebuchet MS"/>
              </a:rPr>
              <a:t>matters</a:t>
            </a:r>
            <a:r>
              <a:rPr sz="3000" spc="-120" dirty="0">
                <a:solidFill>
                  <a:srgbClr val="203458"/>
                </a:solidFill>
                <a:latin typeface="Trebuchet MS"/>
                <a:cs typeface="Trebuchet MS"/>
              </a:rPr>
              <a:t> </a:t>
            </a:r>
            <a:r>
              <a:rPr sz="3000" spc="-80" dirty="0">
                <a:solidFill>
                  <a:srgbClr val="203458"/>
                </a:solidFill>
                <a:latin typeface="Trebuchet MS"/>
                <a:cs typeface="Trebuchet MS"/>
              </a:rPr>
              <a:t>unless</a:t>
            </a:r>
            <a:r>
              <a:rPr sz="3000" spc="-120" dirty="0">
                <a:solidFill>
                  <a:srgbClr val="203458"/>
                </a:solidFill>
                <a:latin typeface="Trebuchet MS"/>
                <a:cs typeface="Trebuchet MS"/>
              </a:rPr>
              <a:t> </a:t>
            </a:r>
            <a:r>
              <a:rPr sz="3000" spc="-45" dirty="0">
                <a:solidFill>
                  <a:srgbClr val="203458"/>
                </a:solidFill>
                <a:latin typeface="Trebuchet MS"/>
                <a:cs typeface="Trebuchet MS"/>
              </a:rPr>
              <a:t>evidence</a:t>
            </a:r>
            <a:r>
              <a:rPr sz="3000" spc="-120" dirty="0">
                <a:solidFill>
                  <a:srgbClr val="203458"/>
                </a:solidFill>
                <a:latin typeface="Trebuchet MS"/>
                <a:cs typeface="Trebuchet MS"/>
              </a:rPr>
              <a:t> </a:t>
            </a:r>
            <a:r>
              <a:rPr sz="3000" dirty="0">
                <a:solidFill>
                  <a:srgbClr val="203458"/>
                </a:solidFill>
                <a:latin typeface="Trebuchet MS"/>
                <a:cs typeface="Trebuchet MS"/>
              </a:rPr>
              <a:t>of</a:t>
            </a:r>
            <a:r>
              <a:rPr sz="3000" spc="-120" dirty="0">
                <a:solidFill>
                  <a:srgbClr val="203458"/>
                </a:solidFill>
                <a:latin typeface="Trebuchet MS"/>
                <a:cs typeface="Trebuchet MS"/>
              </a:rPr>
              <a:t> </a:t>
            </a:r>
            <a:r>
              <a:rPr sz="3000" spc="-75" dirty="0">
                <a:solidFill>
                  <a:srgbClr val="203458"/>
                </a:solidFill>
                <a:latin typeface="Trebuchet MS"/>
                <a:cs typeface="Trebuchet MS"/>
              </a:rPr>
              <a:t>child</a:t>
            </a:r>
            <a:r>
              <a:rPr sz="3000" spc="-120" dirty="0">
                <a:solidFill>
                  <a:srgbClr val="203458"/>
                </a:solidFill>
                <a:latin typeface="Trebuchet MS"/>
                <a:cs typeface="Trebuchet MS"/>
              </a:rPr>
              <a:t> </a:t>
            </a:r>
            <a:r>
              <a:rPr sz="3000" spc="-10" dirty="0">
                <a:solidFill>
                  <a:srgbClr val="203458"/>
                </a:solidFill>
                <a:latin typeface="Trebuchet MS"/>
                <a:cs typeface="Trebuchet MS"/>
              </a:rPr>
              <a:t>abuse</a:t>
            </a:r>
            <a:endParaRPr sz="3000">
              <a:latin typeface="Trebuchet MS"/>
              <a:cs typeface="Trebuchet MS"/>
            </a:endParaRPr>
          </a:p>
        </p:txBody>
      </p:sp>
      <p:pic>
        <p:nvPicPr>
          <p:cNvPr id="15" name="object 15"/>
          <p:cNvPicPr/>
          <p:nvPr/>
        </p:nvPicPr>
        <p:blipFill>
          <a:blip r:embed="rId10" cstate="print"/>
          <a:stretch>
            <a:fillRect/>
          </a:stretch>
        </p:blipFill>
        <p:spPr>
          <a:xfrm>
            <a:off x="13039845" y="1528834"/>
            <a:ext cx="4219574" cy="3609974"/>
          </a:xfrm>
          <a:prstGeom prst="rect">
            <a:avLst/>
          </a:prstGeom>
        </p:spPr>
      </p:pic>
      <p:sp>
        <p:nvSpPr>
          <p:cNvPr id="16" name="object 16"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z="6500" spc="-70" dirty="0">
                <a:solidFill>
                  <a:srgbClr val="E65385"/>
                </a:solidFill>
              </a:rPr>
              <a:t>PUBLIC</a:t>
            </a:r>
            <a:r>
              <a:rPr sz="6500" spc="-425" dirty="0">
                <a:solidFill>
                  <a:srgbClr val="E65385"/>
                </a:solidFill>
              </a:rPr>
              <a:t> </a:t>
            </a:r>
            <a:r>
              <a:rPr sz="6500" spc="-25" dirty="0">
                <a:solidFill>
                  <a:srgbClr val="E65385"/>
                </a:solidFill>
              </a:rPr>
              <a:t>FUNDING</a:t>
            </a:r>
            <a:r>
              <a:rPr sz="6500" spc="-395" dirty="0">
                <a:solidFill>
                  <a:srgbClr val="E65385"/>
                </a:solidFill>
              </a:rPr>
              <a:t> </a:t>
            </a:r>
            <a:r>
              <a:rPr sz="6500" spc="-110" dirty="0"/>
              <a:t>(LEGAL</a:t>
            </a:r>
            <a:r>
              <a:rPr sz="6500" spc="-380" dirty="0"/>
              <a:t> </a:t>
            </a:r>
            <a:r>
              <a:rPr sz="6500" spc="-20" dirty="0"/>
              <a:t>AID)</a:t>
            </a:r>
            <a:endParaRPr sz="6500"/>
          </a:p>
        </p:txBody>
      </p:sp>
      <p:sp>
        <p:nvSpPr>
          <p:cNvPr id="17" name="object 17"/>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grpSp>
        <p:nvGrpSpPr>
          <p:cNvPr id="18" name="object 18"/>
          <p:cNvGrpSpPr/>
          <p:nvPr/>
        </p:nvGrpSpPr>
        <p:grpSpPr>
          <a:xfrm>
            <a:off x="11506196" y="6849974"/>
            <a:ext cx="6867525" cy="3437254"/>
            <a:chOff x="11506196" y="6849974"/>
            <a:chExt cx="6867525" cy="3437254"/>
          </a:xfrm>
        </p:grpSpPr>
        <p:sp>
          <p:nvSpPr>
            <p:cNvPr id="19" name="object 19"/>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20" name="object 20"/>
            <p:cNvSpPr/>
            <p:nvPr/>
          </p:nvSpPr>
          <p:spPr>
            <a:xfrm>
              <a:off x="11589831" y="6933933"/>
              <a:ext cx="6698615" cy="2802255"/>
            </a:xfrm>
            <a:custGeom>
              <a:avLst/>
              <a:gdLst/>
              <a:ahLst/>
              <a:cxnLst/>
              <a:rect l="l" t="t" r="r" b="b"/>
              <a:pathLst>
                <a:path w="6698615" h="2802254">
                  <a:moveTo>
                    <a:pt x="3349080" y="0"/>
                  </a:moveTo>
                  <a:lnTo>
                    <a:pt x="6698162" y="433982"/>
                  </a:lnTo>
                  <a:lnTo>
                    <a:pt x="6698162" y="2802116"/>
                  </a:lnTo>
                  <a:lnTo>
                    <a:pt x="0" y="2802116"/>
                  </a:lnTo>
                  <a:lnTo>
                    <a:pt x="0" y="433982"/>
                  </a:lnTo>
                  <a:lnTo>
                    <a:pt x="3349080" y="0"/>
                  </a:lnTo>
                  <a:close/>
                </a:path>
              </a:pathLst>
            </a:custGeom>
            <a:solidFill>
              <a:srgbClr val="00B3AF"/>
            </a:solidFill>
          </p:spPr>
          <p:txBody>
            <a:bodyPr wrap="square" lIns="0" tIns="0" rIns="0" bIns="0" rtlCol="0"/>
            <a:lstStyle/>
            <a:p>
              <a:endParaRPr/>
            </a:p>
          </p:txBody>
        </p:sp>
        <p:sp>
          <p:nvSpPr>
            <p:cNvPr id="21" name="object 21"/>
            <p:cNvSpPr/>
            <p:nvPr/>
          </p:nvSpPr>
          <p:spPr>
            <a:xfrm>
              <a:off x="11591921" y="6935699"/>
              <a:ext cx="6696075" cy="2800350"/>
            </a:xfrm>
            <a:custGeom>
              <a:avLst/>
              <a:gdLst/>
              <a:ahLst/>
              <a:cxnLst/>
              <a:rect l="l" t="t" r="r" b="b"/>
              <a:pathLst>
                <a:path w="6696075" h="2800350">
                  <a:moveTo>
                    <a:pt x="0" y="432075"/>
                  </a:moveTo>
                  <a:lnTo>
                    <a:pt x="3334361" y="0"/>
                  </a:lnTo>
                </a:path>
                <a:path w="6696075" h="2800350">
                  <a:moveTo>
                    <a:pt x="3359628" y="0"/>
                  </a:moveTo>
                  <a:lnTo>
                    <a:pt x="6695922" y="432325"/>
                  </a:lnTo>
                  <a:lnTo>
                    <a:pt x="6695921" y="2800349"/>
                  </a:lnTo>
                  <a:lnTo>
                    <a:pt x="0" y="2800349"/>
                  </a:lnTo>
                </a:path>
              </a:pathLst>
            </a:custGeom>
            <a:ln w="171449">
              <a:solidFill>
                <a:srgbClr val="FED307"/>
              </a:solidFill>
            </a:ln>
          </p:spPr>
          <p:txBody>
            <a:bodyPr wrap="square" lIns="0" tIns="0" rIns="0" bIns="0" rtlCol="0"/>
            <a:lstStyle/>
            <a:p>
              <a:endParaRPr/>
            </a:p>
          </p:txBody>
        </p:sp>
      </p:grpSp>
      <p:sp>
        <p:nvSpPr>
          <p:cNvPr id="22" name="object 22"/>
          <p:cNvSpPr txBox="1"/>
          <p:nvPr/>
        </p:nvSpPr>
        <p:spPr>
          <a:xfrm>
            <a:off x="12141162" y="7592800"/>
            <a:ext cx="5595620" cy="2042795"/>
          </a:xfrm>
          <a:prstGeom prst="rect">
            <a:avLst/>
          </a:prstGeom>
        </p:spPr>
        <p:txBody>
          <a:bodyPr vert="horz" wrap="square" lIns="0" tIns="10160" rIns="0" bIns="0" rtlCol="0">
            <a:spAutoFit/>
          </a:bodyPr>
          <a:lstStyle/>
          <a:p>
            <a:pPr marL="12065" marR="5080" indent="-635" algn="ctr">
              <a:lnSpc>
                <a:spcPct val="100400"/>
              </a:lnSpc>
              <a:spcBef>
                <a:spcPts val="80"/>
              </a:spcBef>
            </a:pPr>
            <a:r>
              <a:rPr sz="3300" b="1" spc="-50" dirty="0">
                <a:solidFill>
                  <a:srgbClr val="FFFFFF"/>
                </a:solidFill>
                <a:latin typeface="Trebuchet MS"/>
                <a:cs typeface="Trebuchet MS"/>
              </a:rPr>
              <a:t>Key</a:t>
            </a:r>
            <a:r>
              <a:rPr sz="3300" b="1" spc="-200" dirty="0">
                <a:solidFill>
                  <a:srgbClr val="FFFFFF"/>
                </a:solidFill>
                <a:latin typeface="Trebuchet MS"/>
                <a:cs typeface="Trebuchet MS"/>
              </a:rPr>
              <a:t> </a:t>
            </a:r>
            <a:r>
              <a:rPr sz="3300" b="1" spc="-10" dirty="0">
                <a:solidFill>
                  <a:srgbClr val="FFFFFF"/>
                </a:solidFill>
                <a:latin typeface="Trebuchet MS"/>
                <a:cs typeface="Trebuchet MS"/>
              </a:rPr>
              <a:t>source:</a:t>
            </a:r>
            <a:r>
              <a:rPr sz="3300" b="1" spc="-240" dirty="0">
                <a:solidFill>
                  <a:srgbClr val="FFFFFF"/>
                </a:solidFill>
                <a:latin typeface="Trebuchet MS"/>
                <a:cs typeface="Trebuchet MS"/>
              </a:rPr>
              <a:t> </a:t>
            </a:r>
            <a:r>
              <a:rPr sz="3300" spc="-25" dirty="0">
                <a:solidFill>
                  <a:srgbClr val="FFFFFF"/>
                </a:solidFill>
                <a:latin typeface="Trebuchet MS"/>
                <a:cs typeface="Trebuchet MS"/>
              </a:rPr>
              <a:t>Legal</a:t>
            </a:r>
            <a:r>
              <a:rPr sz="3300" spc="-195" dirty="0">
                <a:solidFill>
                  <a:srgbClr val="FFFFFF"/>
                </a:solidFill>
                <a:latin typeface="Trebuchet MS"/>
                <a:cs typeface="Trebuchet MS"/>
              </a:rPr>
              <a:t> </a:t>
            </a:r>
            <a:r>
              <a:rPr sz="3300" spc="-20" dirty="0">
                <a:solidFill>
                  <a:srgbClr val="FFFFFF"/>
                </a:solidFill>
                <a:latin typeface="Trebuchet MS"/>
                <a:cs typeface="Trebuchet MS"/>
              </a:rPr>
              <a:t>Aid, </a:t>
            </a:r>
            <a:r>
              <a:rPr sz="3300" spc="-10" dirty="0">
                <a:solidFill>
                  <a:srgbClr val="FFFFFF"/>
                </a:solidFill>
                <a:latin typeface="Trebuchet MS"/>
                <a:cs typeface="Trebuchet MS"/>
              </a:rPr>
              <a:t>Sentencing</a:t>
            </a:r>
            <a:r>
              <a:rPr sz="3300" spc="-114" dirty="0">
                <a:solidFill>
                  <a:srgbClr val="FFFFFF"/>
                </a:solidFill>
                <a:latin typeface="Trebuchet MS"/>
                <a:cs typeface="Trebuchet MS"/>
              </a:rPr>
              <a:t> </a:t>
            </a:r>
            <a:r>
              <a:rPr sz="3300" dirty="0">
                <a:solidFill>
                  <a:srgbClr val="FFFFFF"/>
                </a:solidFill>
                <a:latin typeface="Trebuchet MS"/>
                <a:cs typeface="Trebuchet MS"/>
              </a:rPr>
              <a:t>and</a:t>
            </a:r>
            <a:r>
              <a:rPr sz="3300" spc="-110" dirty="0">
                <a:solidFill>
                  <a:srgbClr val="FFFFFF"/>
                </a:solidFill>
                <a:latin typeface="Trebuchet MS"/>
                <a:cs typeface="Trebuchet MS"/>
              </a:rPr>
              <a:t> </a:t>
            </a:r>
            <a:r>
              <a:rPr sz="3300" spc="-135" dirty="0">
                <a:solidFill>
                  <a:srgbClr val="FFFFFF"/>
                </a:solidFill>
                <a:latin typeface="Trebuchet MS"/>
                <a:cs typeface="Trebuchet MS"/>
              </a:rPr>
              <a:t>Punishment</a:t>
            </a:r>
            <a:r>
              <a:rPr sz="3300" spc="-114" dirty="0">
                <a:solidFill>
                  <a:srgbClr val="FFFFFF"/>
                </a:solidFill>
                <a:latin typeface="Trebuchet MS"/>
                <a:cs typeface="Trebuchet MS"/>
              </a:rPr>
              <a:t> </a:t>
            </a:r>
            <a:r>
              <a:rPr sz="3300" spc="105" dirty="0">
                <a:solidFill>
                  <a:srgbClr val="FFFFFF"/>
                </a:solidFill>
                <a:latin typeface="Trebuchet MS"/>
                <a:cs typeface="Trebuchet MS"/>
              </a:rPr>
              <a:t>Of </a:t>
            </a:r>
            <a:r>
              <a:rPr sz="3300" spc="-20" dirty="0">
                <a:solidFill>
                  <a:srgbClr val="FFFFFF"/>
                </a:solidFill>
                <a:latin typeface="Trebuchet MS"/>
                <a:cs typeface="Trebuchet MS"/>
              </a:rPr>
              <a:t>Offenders</a:t>
            </a:r>
            <a:r>
              <a:rPr sz="3300" spc="-185" dirty="0">
                <a:solidFill>
                  <a:srgbClr val="FFFFFF"/>
                </a:solidFill>
                <a:latin typeface="Trebuchet MS"/>
                <a:cs typeface="Trebuchet MS"/>
              </a:rPr>
              <a:t> </a:t>
            </a:r>
            <a:r>
              <a:rPr sz="3300" dirty="0">
                <a:solidFill>
                  <a:srgbClr val="FFFFFF"/>
                </a:solidFill>
                <a:latin typeface="Trebuchet MS"/>
                <a:cs typeface="Trebuchet MS"/>
              </a:rPr>
              <a:t>Act</a:t>
            </a:r>
            <a:r>
              <a:rPr sz="3300" spc="-185" dirty="0">
                <a:solidFill>
                  <a:srgbClr val="FFFFFF"/>
                </a:solidFill>
                <a:latin typeface="Trebuchet MS"/>
                <a:cs typeface="Trebuchet MS"/>
              </a:rPr>
              <a:t> </a:t>
            </a:r>
            <a:r>
              <a:rPr sz="3300" dirty="0">
                <a:solidFill>
                  <a:srgbClr val="FFFFFF"/>
                </a:solidFill>
                <a:latin typeface="Trebuchet MS"/>
                <a:cs typeface="Trebuchet MS"/>
              </a:rPr>
              <a:t>2012</a:t>
            </a:r>
            <a:r>
              <a:rPr sz="3300" spc="-185" dirty="0">
                <a:solidFill>
                  <a:srgbClr val="FFFFFF"/>
                </a:solidFill>
                <a:latin typeface="Trebuchet MS"/>
                <a:cs typeface="Trebuchet MS"/>
              </a:rPr>
              <a:t> </a:t>
            </a:r>
            <a:r>
              <a:rPr sz="3300" spc="-10" dirty="0">
                <a:solidFill>
                  <a:srgbClr val="FFFFFF"/>
                </a:solidFill>
                <a:latin typeface="Trebuchet MS"/>
                <a:cs typeface="Trebuchet MS"/>
              </a:rPr>
              <a:t>(LASPO 2012)</a:t>
            </a:r>
            <a:endParaRPr sz="3300">
              <a:latin typeface="Trebuchet MS"/>
              <a:cs typeface="Trebuchet M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143999" y="3881511"/>
            <a:ext cx="4173220" cy="2811780"/>
          </a:xfrm>
          <a:custGeom>
            <a:avLst/>
            <a:gdLst/>
            <a:ahLst/>
            <a:cxnLst/>
            <a:rect l="l" t="t" r="r" b="b"/>
            <a:pathLst>
              <a:path w="4173219" h="2811779">
                <a:moveTo>
                  <a:pt x="3687035" y="2811321"/>
                </a:moveTo>
                <a:lnTo>
                  <a:pt x="485775" y="2811321"/>
                </a:lnTo>
                <a:lnTo>
                  <a:pt x="437762" y="2808944"/>
                </a:lnTo>
                <a:lnTo>
                  <a:pt x="390562" y="2801901"/>
                </a:lnTo>
                <a:lnTo>
                  <a:pt x="344494" y="2790324"/>
                </a:lnTo>
                <a:lnTo>
                  <a:pt x="299876" y="2774344"/>
                </a:lnTo>
                <a:lnTo>
                  <a:pt x="257028" y="2754094"/>
                </a:lnTo>
                <a:lnTo>
                  <a:pt x="216266" y="2729706"/>
                </a:lnTo>
                <a:lnTo>
                  <a:pt x="177911" y="2701311"/>
                </a:lnTo>
                <a:lnTo>
                  <a:pt x="142280" y="2669041"/>
                </a:lnTo>
                <a:lnTo>
                  <a:pt x="110010" y="2633410"/>
                </a:lnTo>
                <a:lnTo>
                  <a:pt x="81616" y="2595055"/>
                </a:lnTo>
                <a:lnTo>
                  <a:pt x="57227" y="2554293"/>
                </a:lnTo>
                <a:lnTo>
                  <a:pt x="36977" y="2511445"/>
                </a:lnTo>
                <a:lnTo>
                  <a:pt x="20997" y="2466827"/>
                </a:lnTo>
                <a:lnTo>
                  <a:pt x="9420" y="2420759"/>
                </a:lnTo>
                <a:lnTo>
                  <a:pt x="2377" y="2373559"/>
                </a:lnTo>
                <a:lnTo>
                  <a:pt x="0" y="2325546"/>
                </a:lnTo>
                <a:lnTo>
                  <a:pt x="0" y="485775"/>
                </a:lnTo>
                <a:lnTo>
                  <a:pt x="2377" y="437762"/>
                </a:lnTo>
                <a:lnTo>
                  <a:pt x="9420" y="390562"/>
                </a:lnTo>
                <a:lnTo>
                  <a:pt x="20997" y="344494"/>
                </a:lnTo>
                <a:lnTo>
                  <a:pt x="36977" y="299876"/>
                </a:lnTo>
                <a:lnTo>
                  <a:pt x="57227" y="257028"/>
                </a:lnTo>
                <a:lnTo>
                  <a:pt x="81616"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3687035" y="0"/>
                </a:lnTo>
                <a:lnTo>
                  <a:pt x="3735047" y="2377"/>
                </a:lnTo>
                <a:lnTo>
                  <a:pt x="3782247" y="9420"/>
                </a:lnTo>
                <a:lnTo>
                  <a:pt x="3828315" y="20997"/>
                </a:lnTo>
                <a:lnTo>
                  <a:pt x="3872933" y="36977"/>
                </a:lnTo>
                <a:lnTo>
                  <a:pt x="3915781" y="57227"/>
                </a:lnTo>
                <a:lnTo>
                  <a:pt x="3956543" y="81615"/>
                </a:lnTo>
                <a:lnTo>
                  <a:pt x="3994898" y="110010"/>
                </a:lnTo>
                <a:lnTo>
                  <a:pt x="4030529" y="142280"/>
                </a:lnTo>
                <a:lnTo>
                  <a:pt x="4062798" y="177911"/>
                </a:lnTo>
                <a:lnTo>
                  <a:pt x="4091193" y="216266"/>
                </a:lnTo>
                <a:lnTo>
                  <a:pt x="4115582" y="257028"/>
                </a:lnTo>
                <a:lnTo>
                  <a:pt x="4135832" y="299876"/>
                </a:lnTo>
                <a:lnTo>
                  <a:pt x="4151812" y="344494"/>
                </a:lnTo>
                <a:lnTo>
                  <a:pt x="4163389" y="390562"/>
                </a:lnTo>
                <a:lnTo>
                  <a:pt x="4170433" y="437762"/>
                </a:lnTo>
                <a:lnTo>
                  <a:pt x="4172810" y="485775"/>
                </a:lnTo>
                <a:lnTo>
                  <a:pt x="4172810" y="2325546"/>
                </a:lnTo>
                <a:lnTo>
                  <a:pt x="4170433" y="2373559"/>
                </a:lnTo>
                <a:lnTo>
                  <a:pt x="4163389" y="2420759"/>
                </a:lnTo>
                <a:lnTo>
                  <a:pt x="4151812" y="2466827"/>
                </a:lnTo>
                <a:lnTo>
                  <a:pt x="4135832" y="2511445"/>
                </a:lnTo>
                <a:lnTo>
                  <a:pt x="4115582" y="2554293"/>
                </a:lnTo>
                <a:lnTo>
                  <a:pt x="4091193" y="2595055"/>
                </a:lnTo>
                <a:lnTo>
                  <a:pt x="4062798" y="2633410"/>
                </a:lnTo>
                <a:lnTo>
                  <a:pt x="4030529" y="2669041"/>
                </a:lnTo>
                <a:lnTo>
                  <a:pt x="3994898" y="2701311"/>
                </a:lnTo>
                <a:lnTo>
                  <a:pt x="3956543" y="2729706"/>
                </a:lnTo>
                <a:lnTo>
                  <a:pt x="3915781" y="2754094"/>
                </a:lnTo>
                <a:lnTo>
                  <a:pt x="3872933" y="2774344"/>
                </a:lnTo>
                <a:lnTo>
                  <a:pt x="3828315" y="2790324"/>
                </a:lnTo>
                <a:lnTo>
                  <a:pt x="3782247" y="2801901"/>
                </a:lnTo>
                <a:lnTo>
                  <a:pt x="3735047" y="2808944"/>
                </a:lnTo>
                <a:lnTo>
                  <a:pt x="3687035" y="2811321"/>
                </a:lnTo>
                <a:close/>
              </a:path>
            </a:pathLst>
          </a:custGeom>
          <a:solidFill>
            <a:srgbClr val="FED307"/>
          </a:solidFill>
        </p:spPr>
        <p:txBody>
          <a:bodyPr wrap="square" lIns="0" tIns="0" rIns="0" bIns="0" rtlCol="0"/>
          <a:lstStyle/>
          <a:p>
            <a:endParaRPr/>
          </a:p>
        </p:txBody>
      </p:sp>
      <p:sp>
        <p:nvSpPr>
          <p:cNvPr id="3" name="object 3"/>
          <p:cNvSpPr txBox="1"/>
          <p:nvPr/>
        </p:nvSpPr>
        <p:spPr>
          <a:xfrm>
            <a:off x="9210622" y="3919675"/>
            <a:ext cx="4039870" cy="2700020"/>
          </a:xfrm>
          <a:prstGeom prst="rect">
            <a:avLst/>
          </a:prstGeom>
        </p:spPr>
        <p:txBody>
          <a:bodyPr vert="horz" wrap="square" lIns="0" tIns="12700" rIns="0" bIns="0" rtlCol="0">
            <a:spAutoFit/>
          </a:bodyPr>
          <a:lstStyle/>
          <a:p>
            <a:pPr marR="65405" algn="ctr">
              <a:lnSpc>
                <a:spcPct val="100000"/>
              </a:lnSpc>
              <a:spcBef>
                <a:spcPts val="100"/>
              </a:spcBef>
            </a:pPr>
            <a:r>
              <a:rPr sz="2300" b="1" spc="-70" dirty="0">
                <a:solidFill>
                  <a:srgbClr val="292959"/>
                </a:solidFill>
                <a:latin typeface="Trebuchet MS"/>
                <a:cs typeface="Trebuchet MS"/>
              </a:rPr>
              <a:t>Level</a:t>
            </a:r>
            <a:r>
              <a:rPr sz="2300" b="1" spc="-85" dirty="0">
                <a:solidFill>
                  <a:srgbClr val="292959"/>
                </a:solidFill>
                <a:latin typeface="Trebuchet MS"/>
                <a:cs typeface="Trebuchet MS"/>
              </a:rPr>
              <a:t> </a:t>
            </a:r>
            <a:r>
              <a:rPr sz="2300" b="1" spc="-450" dirty="0">
                <a:solidFill>
                  <a:srgbClr val="292959"/>
                </a:solidFill>
                <a:latin typeface="Trebuchet MS"/>
                <a:cs typeface="Trebuchet MS"/>
              </a:rPr>
              <a:t>1:</a:t>
            </a:r>
            <a:endParaRPr sz="2300">
              <a:latin typeface="Trebuchet MS"/>
              <a:cs typeface="Trebuchet MS"/>
            </a:endParaRPr>
          </a:p>
          <a:p>
            <a:pPr marL="12700" marR="5080" algn="ctr">
              <a:lnSpc>
                <a:spcPts val="4570"/>
              </a:lnSpc>
              <a:spcBef>
                <a:spcPts val="254"/>
              </a:spcBef>
            </a:pPr>
            <a:r>
              <a:rPr sz="2300" dirty="0">
                <a:solidFill>
                  <a:srgbClr val="292959"/>
                </a:solidFill>
                <a:latin typeface="Trebuchet MS"/>
                <a:cs typeface="Trebuchet MS"/>
              </a:rPr>
              <a:t>legal</a:t>
            </a:r>
            <a:r>
              <a:rPr sz="2300" spc="-125" dirty="0">
                <a:solidFill>
                  <a:srgbClr val="292959"/>
                </a:solidFill>
                <a:latin typeface="Trebuchet MS"/>
                <a:cs typeface="Trebuchet MS"/>
              </a:rPr>
              <a:t> help,</a:t>
            </a:r>
            <a:r>
              <a:rPr sz="2300" spc="-70" dirty="0">
                <a:solidFill>
                  <a:srgbClr val="292959"/>
                </a:solidFill>
                <a:latin typeface="Trebuchet MS"/>
                <a:cs typeface="Trebuchet MS"/>
              </a:rPr>
              <a:t> </a:t>
            </a:r>
            <a:r>
              <a:rPr sz="2300" spc="-50" dirty="0">
                <a:solidFill>
                  <a:srgbClr val="292959"/>
                </a:solidFill>
                <a:latin typeface="Trebuchet MS"/>
                <a:cs typeface="Trebuchet MS"/>
              </a:rPr>
              <a:t>including</a:t>
            </a:r>
            <a:r>
              <a:rPr sz="2300" spc="-95" dirty="0">
                <a:solidFill>
                  <a:srgbClr val="292959"/>
                </a:solidFill>
                <a:latin typeface="Trebuchet MS"/>
                <a:cs typeface="Trebuchet MS"/>
              </a:rPr>
              <a:t> </a:t>
            </a:r>
            <a:r>
              <a:rPr sz="2300" spc="-10" dirty="0">
                <a:solidFill>
                  <a:srgbClr val="292959"/>
                </a:solidFill>
                <a:latin typeface="Trebuchet MS"/>
                <a:cs typeface="Trebuchet MS"/>
              </a:rPr>
              <a:t>obtaining </a:t>
            </a:r>
            <a:r>
              <a:rPr sz="2300" spc="-105" dirty="0">
                <a:solidFill>
                  <a:srgbClr val="292959"/>
                </a:solidFill>
                <a:latin typeface="Trebuchet MS"/>
                <a:cs typeface="Trebuchet MS"/>
              </a:rPr>
              <a:t>initial</a:t>
            </a:r>
            <a:r>
              <a:rPr sz="2300" spc="-70" dirty="0">
                <a:solidFill>
                  <a:srgbClr val="292959"/>
                </a:solidFill>
                <a:latin typeface="Trebuchet MS"/>
                <a:cs typeface="Trebuchet MS"/>
              </a:rPr>
              <a:t> </a:t>
            </a:r>
            <a:r>
              <a:rPr sz="2300" dirty="0">
                <a:solidFill>
                  <a:srgbClr val="292959"/>
                </a:solidFill>
                <a:latin typeface="Trebuchet MS"/>
                <a:cs typeface="Trebuchet MS"/>
              </a:rPr>
              <a:t>legal</a:t>
            </a:r>
            <a:r>
              <a:rPr sz="2300" spc="-100" dirty="0">
                <a:solidFill>
                  <a:srgbClr val="292959"/>
                </a:solidFill>
                <a:latin typeface="Trebuchet MS"/>
                <a:cs typeface="Trebuchet MS"/>
              </a:rPr>
              <a:t> </a:t>
            </a:r>
            <a:r>
              <a:rPr sz="2300" spc="-65" dirty="0">
                <a:solidFill>
                  <a:srgbClr val="292959"/>
                </a:solidFill>
                <a:latin typeface="Trebuchet MS"/>
                <a:cs typeface="Trebuchet MS"/>
              </a:rPr>
              <a:t>advice,</a:t>
            </a:r>
            <a:r>
              <a:rPr sz="2300" spc="-80" dirty="0">
                <a:solidFill>
                  <a:srgbClr val="292959"/>
                </a:solidFill>
                <a:latin typeface="Trebuchet MS"/>
                <a:cs typeface="Trebuchet MS"/>
              </a:rPr>
              <a:t> </a:t>
            </a:r>
            <a:r>
              <a:rPr sz="2300" spc="-75" dirty="0">
                <a:solidFill>
                  <a:srgbClr val="292959"/>
                </a:solidFill>
                <a:latin typeface="Trebuchet MS"/>
                <a:cs typeface="Trebuchet MS"/>
              </a:rPr>
              <a:t>for</a:t>
            </a:r>
            <a:r>
              <a:rPr sz="2300" spc="-85" dirty="0">
                <a:solidFill>
                  <a:srgbClr val="292959"/>
                </a:solidFill>
                <a:latin typeface="Trebuchet MS"/>
                <a:cs typeface="Trebuchet MS"/>
              </a:rPr>
              <a:t> </a:t>
            </a:r>
            <a:r>
              <a:rPr sz="2300" spc="-70" dirty="0">
                <a:solidFill>
                  <a:srgbClr val="292959"/>
                </a:solidFill>
                <a:latin typeface="Trebuchet MS"/>
                <a:cs typeface="Trebuchet MS"/>
              </a:rPr>
              <a:t>example, </a:t>
            </a:r>
            <a:r>
              <a:rPr sz="2300" spc="-114" dirty="0">
                <a:solidFill>
                  <a:srgbClr val="292959"/>
                </a:solidFill>
                <a:latin typeface="Trebuchet MS"/>
                <a:cs typeface="Trebuchet MS"/>
              </a:rPr>
              <a:t>in</a:t>
            </a:r>
            <a:r>
              <a:rPr sz="2300" spc="-70" dirty="0">
                <a:solidFill>
                  <a:srgbClr val="292959"/>
                </a:solidFill>
                <a:latin typeface="Trebuchet MS"/>
                <a:cs typeface="Trebuchet MS"/>
              </a:rPr>
              <a:t> </a:t>
            </a:r>
            <a:r>
              <a:rPr sz="2300" spc="-85" dirty="0">
                <a:solidFill>
                  <a:srgbClr val="292959"/>
                </a:solidFill>
                <a:latin typeface="Trebuchet MS"/>
                <a:cs typeface="Trebuchet MS"/>
              </a:rPr>
              <a:t>relation</a:t>
            </a:r>
            <a:r>
              <a:rPr sz="2300" spc="-70" dirty="0">
                <a:solidFill>
                  <a:srgbClr val="292959"/>
                </a:solidFill>
                <a:latin typeface="Trebuchet MS"/>
                <a:cs typeface="Trebuchet MS"/>
              </a:rPr>
              <a:t> </a:t>
            </a:r>
            <a:r>
              <a:rPr sz="2300" spc="-45" dirty="0">
                <a:solidFill>
                  <a:srgbClr val="292959"/>
                </a:solidFill>
                <a:latin typeface="Trebuchet MS"/>
                <a:cs typeface="Trebuchet MS"/>
              </a:rPr>
              <a:t>to</a:t>
            </a:r>
            <a:r>
              <a:rPr sz="2300" spc="-70" dirty="0">
                <a:solidFill>
                  <a:srgbClr val="292959"/>
                </a:solidFill>
                <a:latin typeface="Trebuchet MS"/>
                <a:cs typeface="Trebuchet MS"/>
              </a:rPr>
              <a:t> </a:t>
            </a:r>
            <a:r>
              <a:rPr sz="2300" dirty="0">
                <a:solidFill>
                  <a:srgbClr val="292959"/>
                </a:solidFill>
                <a:latin typeface="Trebuchet MS"/>
                <a:cs typeface="Trebuchet MS"/>
              </a:rPr>
              <a:t>an</a:t>
            </a:r>
            <a:r>
              <a:rPr sz="2300" spc="-70" dirty="0">
                <a:solidFill>
                  <a:srgbClr val="292959"/>
                </a:solidFill>
                <a:latin typeface="Trebuchet MS"/>
                <a:cs typeface="Trebuchet MS"/>
              </a:rPr>
              <a:t> </a:t>
            </a:r>
            <a:r>
              <a:rPr sz="2300" spc="-10" dirty="0">
                <a:solidFill>
                  <a:srgbClr val="292959"/>
                </a:solidFill>
                <a:latin typeface="Trebuchet MS"/>
                <a:cs typeface="Trebuchet MS"/>
              </a:rPr>
              <a:t>undefended divorce.</a:t>
            </a:r>
            <a:endParaRPr sz="2300">
              <a:latin typeface="Trebuchet MS"/>
              <a:cs typeface="Trebuchet MS"/>
            </a:endParaRPr>
          </a:p>
        </p:txBody>
      </p:sp>
      <p:pic>
        <p:nvPicPr>
          <p:cNvPr id="4" name="object 4"/>
          <p:cNvPicPr/>
          <p:nvPr/>
        </p:nvPicPr>
        <p:blipFill>
          <a:blip r:embed="rId2" cstate="print"/>
          <a:stretch>
            <a:fillRect/>
          </a:stretch>
        </p:blipFill>
        <p:spPr>
          <a:xfrm>
            <a:off x="1322774" y="3036200"/>
            <a:ext cx="107827" cy="107827"/>
          </a:xfrm>
          <a:prstGeom prst="rect">
            <a:avLst/>
          </a:prstGeom>
        </p:spPr>
      </p:pic>
      <p:pic>
        <p:nvPicPr>
          <p:cNvPr id="5" name="object 5"/>
          <p:cNvPicPr/>
          <p:nvPr/>
        </p:nvPicPr>
        <p:blipFill>
          <a:blip r:embed="rId2" cstate="print"/>
          <a:stretch>
            <a:fillRect/>
          </a:stretch>
        </p:blipFill>
        <p:spPr>
          <a:xfrm>
            <a:off x="1322774" y="4153683"/>
            <a:ext cx="107827" cy="107827"/>
          </a:xfrm>
          <a:prstGeom prst="rect">
            <a:avLst/>
          </a:prstGeom>
        </p:spPr>
      </p:pic>
      <p:pic>
        <p:nvPicPr>
          <p:cNvPr id="6" name="object 6"/>
          <p:cNvPicPr/>
          <p:nvPr/>
        </p:nvPicPr>
        <p:blipFill>
          <a:blip r:embed="rId3" cstate="print"/>
          <a:stretch>
            <a:fillRect/>
          </a:stretch>
        </p:blipFill>
        <p:spPr>
          <a:xfrm>
            <a:off x="1322774" y="5271166"/>
            <a:ext cx="107827" cy="107826"/>
          </a:xfrm>
          <a:prstGeom prst="rect">
            <a:avLst/>
          </a:prstGeom>
        </p:spPr>
      </p:pic>
      <p:pic>
        <p:nvPicPr>
          <p:cNvPr id="7" name="object 7"/>
          <p:cNvPicPr/>
          <p:nvPr/>
        </p:nvPicPr>
        <p:blipFill>
          <a:blip r:embed="rId2" cstate="print"/>
          <a:stretch>
            <a:fillRect/>
          </a:stretch>
        </p:blipFill>
        <p:spPr>
          <a:xfrm>
            <a:off x="1322774" y="6388649"/>
            <a:ext cx="107827" cy="107827"/>
          </a:xfrm>
          <a:prstGeom prst="rect">
            <a:avLst/>
          </a:prstGeom>
        </p:spPr>
      </p:pic>
      <p:pic>
        <p:nvPicPr>
          <p:cNvPr id="8" name="object 8"/>
          <p:cNvPicPr/>
          <p:nvPr/>
        </p:nvPicPr>
        <p:blipFill>
          <a:blip r:embed="rId3" cstate="print"/>
          <a:stretch>
            <a:fillRect/>
          </a:stretch>
        </p:blipFill>
        <p:spPr>
          <a:xfrm>
            <a:off x="1322774" y="6947390"/>
            <a:ext cx="107827" cy="107827"/>
          </a:xfrm>
          <a:prstGeom prst="rect">
            <a:avLst/>
          </a:prstGeom>
        </p:spPr>
      </p:pic>
      <p:pic>
        <p:nvPicPr>
          <p:cNvPr id="9" name="object 9"/>
          <p:cNvPicPr/>
          <p:nvPr/>
        </p:nvPicPr>
        <p:blipFill>
          <a:blip r:embed="rId2" cstate="print"/>
          <a:stretch>
            <a:fillRect/>
          </a:stretch>
        </p:blipFill>
        <p:spPr>
          <a:xfrm>
            <a:off x="1322774" y="8064873"/>
            <a:ext cx="107827" cy="107827"/>
          </a:xfrm>
          <a:prstGeom prst="rect">
            <a:avLst/>
          </a:prstGeom>
        </p:spPr>
      </p:pic>
      <p:pic>
        <p:nvPicPr>
          <p:cNvPr id="10" name="object 10"/>
          <p:cNvPicPr/>
          <p:nvPr/>
        </p:nvPicPr>
        <p:blipFill>
          <a:blip r:embed="rId3" cstate="print"/>
          <a:stretch>
            <a:fillRect/>
          </a:stretch>
        </p:blipFill>
        <p:spPr>
          <a:xfrm>
            <a:off x="1322774" y="8623615"/>
            <a:ext cx="107827" cy="107827"/>
          </a:xfrm>
          <a:prstGeom prst="rect">
            <a:avLst/>
          </a:prstGeom>
        </p:spPr>
      </p:pic>
      <p:pic>
        <p:nvPicPr>
          <p:cNvPr id="11" name="object 11"/>
          <p:cNvPicPr/>
          <p:nvPr/>
        </p:nvPicPr>
        <p:blipFill>
          <a:blip r:embed="rId4" cstate="print"/>
          <a:stretch>
            <a:fillRect/>
          </a:stretch>
        </p:blipFill>
        <p:spPr>
          <a:xfrm>
            <a:off x="1322774" y="9182357"/>
            <a:ext cx="107827" cy="107826"/>
          </a:xfrm>
          <a:prstGeom prst="rect">
            <a:avLst/>
          </a:prstGeom>
        </p:spPr>
      </p:pic>
      <p:sp>
        <p:nvSpPr>
          <p:cNvPr id="12" name="object 12"/>
          <p:cNvSpPr txBox="1"/>
          <p:nvPr/>
        </p:nvSpPr>
        <p:spPr>
          <a:xfrm>
            <a:off x="1016000" y="2140415"/>
            <a:ext cx="7491730" cy="7289165"/>
          </a:xfrm>
          <a:prstGeom prst="rect">
            <a:avLst/>
          </a:prstGeom>
        </p:spPr>
        <p:txBody>
          <a:bodyPr vert="horz" wrap="square" lIns="0" tIns="167005" rIns="0" bIns="0" rtlCol="0">
            <a:spAutoFit/>
          </a:bodyPr>
          <a:lstStyle/>
          <a:p>
            <a:pPr marL="12700">
              <a:lnSpc>
                <a:spcPct val="100000"/>
              </a:lnSpc>
              <a:spcBef>
                <a:spcPts val="1315"/>
              </a:spcBef>
            </a:pPr>
            <a:r>
              <a:rPr sz="2650" b="1" spc="85" dirty="0">
                <a:solidFill>
                  <a:srgbClr val="203458"/>
                </a:solidFill>
                <a:latin typeface="Trebuchet MS"/>
                <a:cs typeface="Trebuchet MS"/>
              </a:rPr>
              <a:t>Areas</a:t>
            </a:r>
            <a:r>
              <a:rPr sz="2650" b="1" spc="-110" dirty="0">
                <a:solidFill>
                  <a:srgbClr val="203458"/>
                </a:solidFill>
                <a:latin typeface="Trebuchet MS"/>
                <a:cs typeface="Trebuchet MS"/>
              </a:rPr>
              <a:t> </a:t>
            </a:r>
            <a:r>
              <a:rPr sz="2650" b="1" spc="-80" dirty="0">
                <a:solidFill>
                  <a:srgbClr val="203458"/>
                </a:solidFill>
                <a:latin typeface="Trebuchet MS"/>
                <a:cs typeface="Trebuchet MS"/>
              </a:rPr>
              <a:t>within</a:t>
            </a:r>
            <a:r>
              <a:rPr sz="2650" b="1" spc="-105" dirty="0">
                <a:solidFill>
                  <a:srgbClr val="203458"/>
                </a:solidFill>
                <a:latin typeface="Trebuchet MS"/>
                <a:cs typeface="Trebuchet MS"/>
              </a:rPr>
              <a:t> </a:t>
            </a:r>
            <a:r>
              <a:rPr sz="2650" b="1" spc="-10" dirty="0">
                <a:solidFill>
                  <a:srgbClr val="203458"/>
                </a:solidFill>
                <a:latin typeface="Trebuchet MS"/>
                <a:cs typeface="Trebuchet MS"/>
              </a:rPr>
              <a:t>scope:</a:t>
            </a:r>
            <a:endParaRPr sz="2650">
              <a:latin typeface="Trebuchet MS"/>
              <a:cs typeface="Trebuchet MS"/>
            </a:endParaRPr>
          </a:p>
          <a:p>
            <a:pPr marL="588010" marR="947419">
              <a:lnSpc>
                <a:spcPts val="4400"/>
              </a:lnSpc>
              <a:spcBef>
                <a:spcPts val="350"/>
              </a:spcBef>
            </a:pPr>
            <a:r>
              <a:rPr sz="2650" spc="-40" dirty="0">
                <a:solidFill>
                  <a:srgbClr val="203458"/>
                </a:solidFill>
                <a:latin typeface="Trebuchet MS"/>
                <a:cs typeface="Trebuchet MS"/>
              </a:rPr>
              <a:t>public</a:t>
            </a:r>
            <a:r>
              <a:rPr sz="2650" spc="-160" dirty="0">
                <a:solidFill>
                  <a:srgbClr val="203458"/>
                </a:solidFill>
                <a:latin typeface="Trebuchet MS"/>
                <a:cs typeface="Trebuchet MS"/>
              </a:rPr>
              <a:t> </a:t>
            </a:r>
            <a:r>
              <a:rPr sz="2650" spc="-114" dirty="0">
                <a:solidFill>
                  <a:srgbClr val="203458"/>
                </a:solidFill>
                <a:latin typeface="Trebuchet MS"/>
                <a:cs typeface="Trebuchet MS"/>
              </a:rPr>
              <a:t>family</a:t>
            </a:r>
            <a:r>
              <a:rPr sz="2650" spc="-85" dirty="0">
                <a:solidFill>
                  <a:srgbClr val="203458"/>
                </a:solidFill>
                <a:latin typeface="Trebuchet MS"/>
                <a:cs typeface="Trebuchet MS"/>
              </a:rPr>
              <a:t> </a:t>
            </a:r>
            <a:r>
              <a:rPr sz="2650" spc="-20" dirty="0">
                <a:solidFill>
                  <a:srgbClr val="203458"/>
                </a:solidFill>
                <a:latin typeface="Trebuchet MS"/>
                <a:cs typeface="Trebuchet MS"/>
              </a:rPr>
              <a:t>law</a:t>
            </a:r>
            <a:r>
              <a:rPr sz="2650" spc="-135" dirty="0">
                <a:solidFill>
                  <a:srgbClr val="203458"/>
                </a:solidFill>
                <a:latin typeface="Trebuchet MS"/>
                <a:cs typeface="Trebuchet MS"/>
              </a:rPr>
              <a:t> </a:t>
            </a:r>
            <a:r>
              <a:rPr sz="2650" spc="-10" dirty="0">
                <a:solidFill>
                  <a:srgbClr val="203458"/>
                </a:solidFill>
                <a:latin typeface="Trebuchet MS"/>
                <a:cs typeface="Trebuchet MS"/>
              </a:rPr>
              <a:t>regarding</a:t>
            </a:r>
            <a:r>
              <a:rPr sz="2650" spc="-125" dirty="0">
                <a:solidFill>
                  <a:srgbClr val="203458"/>
                </a:solidFill>
                <a:latin typeface="Trebuchet MS"/>
                <a:cs typeface="Trebuchet MS"/>
              </a:rPr>
              <a:t> </a:t>
            </a:r>
            <a:r>
              <a:rPr sz="2650" spc="-65" dirty="0">
                <a:solidFill>
                  <a:srgbClr val="203458"/>
                </a:solidFill>
                <a:latin typeface="Trebuchet MS"/>
                <a:cs typeface="Trebuchet MS"/>
              </a:rPr>
              <a:t>protection</a:t>
            </a:r>
            <a:r>
              <a:rPr sz="2650" spc="-125" dirty="0">
                <a:solidFill>
                  <a:srgbClr val="203458"/>
                </a:solidFill>
                <a:latin typeface="Trebuchet MS"/>
                <a:cs typeface="Trebuchet MS"/>
              </a:rPr>
              <a:t> </a:t>
            </a:r>
            <a:r>
              <a:rPr sz="2650" spc="-25" dirty="0">
                <a:solidFill>
                  <a:srgbClr val="203458"/>
                </a:solidFill>
                <a:latin typeface="Trebuchet MS"/>
                <a:cs typeface="Trebuchet MS"/>
              </a:rPr>
              <a:t>of </a:t>
            </a:r>
            <a:r>
              <a:rPr sz="2650" spc="-90" dirty="0">
                <a:solidFill>
                  <a:srgbClr val="203458"/>
                </a:solidFill>
                <a:latin typeface="Trebuchet MS"/>
                <a:cs typeface="Trebuchet MS"/>
              </a:rPr>
              <a:t>children</a:t>
            </a:r>
            <a:r>
              <a:rPr sz="2650" spc="-80" dirty="0">
                <a:solidFill>
                  <a:srgbClr val="203458"/>
                </a:solidFill>
                <a:latin typeface="Trebuchet MS"/>
                <a:cs typeface="Trebuchet MS"/>
              </a:rPr>
              <a:t> </a:t>
            </a:r>
            <a:r>
              <a:rPr sz="2650" spc="-100" dirty="0">
                <a:solidFill>
                  <a:srgbClr val="203458"/>
                </a:solidFill>
                <a:latin typeface="Trebuchet MS"/>
                <a:cs typeface="Trebuchet MS"/>
              </a:rPr>
              <a:t>(e.g.</a:t>
            </a:r>
            <a:r>
              <a:rPr sz="2650" spc="-80" dirty="0">
                <a:solidFill>
                  <a:srgbClr val="203458"/>
                </a:solidFill>
                <a:latin typeface="Trebuchet MS"/>
                <a:cs typeface="Trebuchet MS"/>
              </a:rPr>
              <a:t> </a:t>
            </a:r>
            <a:r>
              <a:rPr sz="2650" dirty="0">
                <a:solidFill>
                  <a:srgbClr val="203458"/>
                </a:solidFill>
                <a:latin typeface="Trebuchet MS"/>
                <a:cs typeface="Trebuchet MS"/>
              </a:rPr>
              <a:t>care</a:t>
            </a:r>
            <a:r>
              <a:rPr sz="2650" spc="-75" dirty="0">
                <a:solidFill>
                  <a:srgbClr val="203458"/>
                </a:solidFill>
                <a:latin typeface="Trebuchet MS"/>
                <a:cs typeface="Trebuchet MS"/>
              </a:rPr>
              <a:t> </a:t>
            </a:r>
            <a:r>
              <a:rPr sz="2650" spc="-10" dirty="0">
                <a:solidFill>
                  <a:srgbClr val="203458"/>
                </a:solidFill>
                <a:latin typeface="Trebuchet MS"/>
                <a:cs typeface="Trebuchet MS"/>
              </a:rPr>
              <a:t>proceedings);</a:t>
            </a:r>
            <a:endParaRPr sz="2650">
              <a:latin typeface="Trebuchet MS"/>
              <a:cs typeface="Trebuchet MS"/>
            </a:endParaRPr>
          </a:p>
          <a:p>
            <a:pPr marL="588010" marR="387985">
              <a:lnSpc>
                <a:spcPts val="4400"/>
              </a:lnSpc>
            </a:pPr>
            <a:r>
              <a:rPr sz="2650" spc="-80" dirty="0">
                <a:solidFill>
                  <a:srgbClr val="203458"/>
                </a:solidFill>
                <a:latin typeface="Trebuchet MS"/>
                <a:cs typeface="Trebuchet MS"/>
              </a:rPr>
              <a:t>private</a:t>
            </a:r>
            <a:r>
              <a:rPr sz="2650" spc="-120" dirty="0">
                <a:solidFill>
                  <a:srgbClr val="203458"/>
                </a:solidFill>
                <a:latin typeface="Trebuchet MS"/>
                <a:cs typeface="Trebuchet MS"/>
              </a:rPr>
              <a:t> </a:t>
            </a:r>
            <a:r>
              <a:rPr sz="2650" spc="-114" dirty="0">
                <a:solidFill>
                  <a:srgbClr val="203458"/>
                </a:solidFill>
                <a:latin typeface="Trebuchet MS"/>
                <a:cs typeface="Trebuchet MS"/>
              </a:rPr>
              <a:t>family</a:t>
            </a:r>
            <a:r>
              <a:rPr sz="2650" spc="-85" dirty="0">
                <a:solidFill>
                  <a:srgbClr val="203458"/>
                </a:solidFill>
                <a:latin typeface="Trebuchet MS"/>
                <a:cs typeface="Trebuchet MS"/>
              </a:rPr>
              <a:t> </a:t>
            </a:r>
            <a:r>
              <a:rPr sz="2650" spc="-20" dirty="0">
                <a:solidFill>
                  <a:srgbClr val="203458"/>
                </a:solidFill>
                <a:latin typeface="Trebuchet MS"/>
                <a:cs typeface="Trebuchet MS"/>
              </a:rPr>
              <a:t>law</a:t>
            </a:r>
            <a:r>
              <a:rPr sz="2650" spc="-155" dirty="0">
                <a:solidFill>
                  <a:srgbClr val="203458"/>
                </a:solidFill>
                <a:latin typeface="Trebuchet MS"/>
                <a:cs typeface="Trebuchet MS"/>
              </a:rPr>
              <a:t> </a:t>
            </a:r>
            <a:r>
              <a:rPr sz="2650" spc="-70" dirty="0">
                <a:solidFill>
                  <a:srgbClr val="203458"/>
                </a:solidFill>
                <a:latin typeface="Trebuchet MS"/>
                <a:cs typeface="Trebuchet MS"/>
              </a:rPr>
              <a:t>where</a:t>
            </a:r>
            <a:r>
              <a:rPr sz="2650" spc="-110" dirty="0">
                <a:solidFill>
                  <a:srgbClr val="203458"/>
                </a:solidFill>
                <a:latin typeface="Trebuchet MS"/>
                <a:cs typeface="Trebuchet MS"/>
              </a:rPr>
              <a:t> </a:t>
            </a:r>
            <a:r>
              <a:rPr sz="2650" spc="-100" dirty="0">
                <a:solidFill>
                  <a:srgbClr val="203458"/>
                </a:solidFill>
                <a:latin typeface="Trebuchet MS"/>
                <a:cs typeface="Trebuchet MS"/>
              </a:rPr>
              <a:t>there </a:t>
            </a:r>
            <a:r>
              <a:rPr sz="2650" spc="-45" dirty="0">
                <a:solidFill>
                  <a:srgbClr val="203458"/>
                </a:solidFill>
                <a:latin typeface="Trebuchet MS"/>
                <a:cs typeface="Trebuchet MS"/>
              </a:rPr>
              <a:t>is</a:t>
            </a:r>
            <a:r>
              <a:rPr sz="2650" spc="-114" dirty="0">
                <a:solidFill>
                  <a:srgbClr val="203458"/>
                </a:solidFill>
                <a:latin typeface="Trebuchet MS"/>
                <a:cs typeface="Trebuchet MS"/>
              </a:rPr>
              <a:t> </a:t>
            </a:r>
            <a:r>
              <a:rPr sz="2650" spc="-35" dirty="0">
                <a:solidFill>
                  <a:srgbClr val="203458"/>
                </a:solidFill>
                <a:latin typeface="Trebuchet MS"/>
                <a:cs typeface="Trebuchet MS"/>
              </a:rPr>
              <a:t>evidence</a:t>
            </a:r>
            <a:r>
              <a:rPr sz="2650" spc="-114" dirty="0">
                <a:solidFill>
                  <a:srgbClr val="203458"/>
                </a:solidFill>
                <a:latin typeface="Trebuchet MS"/>
                <a:cs typeface="Trebuchet MS"/>
              </a:rPr>
              <a:t> </a:t>
            </a:r>
            <a:r>
              <a:rPr sz="2650" spc="-25" dirty="0">
                <a:solidFill>
                  <a:srgbClr val="203458"/>
                </a:solidFill>
                <a:latin typeface="Trebuchet MS"/>
                <a:cs typeface="Trebuchet MS"/>
              </a:rPr>
              <a:t>of </a:t>
            </a:r>
            <a:r>
              <a:rPr sz="2650" spc="-45" dirty="0">
                <a:solidFill>
                  <a:srgbClr val="203458"/>
                </a:solidFill>
                <a:latin typeface="Trebuchet MS"/>
                <a:cs typeface="Trebuchet MS"/>
              </a:rPr>
              <a:t>domestic</a:t>
            </a:r>
            <a:r>
              <a:rPr sz="2650" spc="-125" dirty="0">
                <a:solidFill>
                  <a:srgbClr val="203458"/>
                </a:solidFill>
                <a:latin typeface="Trebuchet MS"/>
                <a:cs typeface="Trebuchet MS"/>
              </a:rPr>
              <a:t> </a:t>
            </a:r>
            <a:r>
              <a:rPr sz="2650" spc="-10" dirty="0">
                <a:solidFill>
                  <a:srgbClr val="203458"/>
                </a:solidFill>
                <a:latin typeface="Trebuchet MS"/>
                <a:cs typeface="Trebuchet MS"/>
              </a:rPr>
              <a:t>violence;</a:t>
            </a:r>
            <a:endParaRPr sz="2650">
              <a:latin typeface="Trebuchet MS"/>
              <a:cs typeface="Trebuchet MS"/>
            </a:endParaRPr>
          </a:p>
          <a:p>
            <a:pPr marL="588010" marR="978535">
              <a:lnSpc>
                <a:spcPts val="4400"/>
              </a:lnSpc>
            </a:pPr>
            <a:r>
              <a:rPr sz="2650" spc="-80" dirty="0">
                <a:solidFill>
                  <a:srgbClr val="203458"/>
                </a:solidFill>
                <a:latin typeface="Trebuchet MS"/>
                <a:cs typeface="Trebuchet MS"/>
              </a:rPr>
              <a:t>private</a:t>
            </a:r>
            <a:r>
              <a:rPr sz="2650" spc="-70" dirty="0">
                <a:solidFill>
                  <a:srgbClr val="203458"/>
                </a:solidFill>
                <a:latin typeface="Trebuchet MS"/>
                <a:cs typeface="Trebuchet MS"/>
              </a:rPr>
              <a:t> </a:t>
            </a:r>
            <a:r>
              <a:rPr sz="2650" spc="-20" dirty="0">
                <a:solidFill>
                  <a:srgbClr val="203458"/>
                </a:solidFill>
                <a:latin typeface="Trebuchet MS"/>
                <a:cs typeface="Trebuchet MS"/>
              </a:rPr>
              <a:t>law</a:t>
            </a:r>
            <a:r>
              <a:rPr sz="2650" spc="-70" dirty="0">
                <a:solidFill>
                  <a:srgbClr val="203458"/>
                </a:solidFill>
                <a:latin typeface="Trebuchet MS"/>
                <a:cs typeface="Trebuchet MS"/>
              </a:rPr>
              <a:t> </a:t>
            </a:r>
            <a:r>
              <a:rPr sz="2650" spc="-90" dirty="0">
                <a:solidFill>
                  <a:srgbClr val="203458"/>
                </a:solidFill>
                <a:latin typeface="Trebuchet MS"/>
                <a:cs typeface="Trebuchet MS"/>
              </a:rPr>
              <a:t>children</a:t>
            </a:r>
            <a:r>
              <a:rPr sz="2650" spc="-70" dirty="0">
                <a:solidFill>
                  <a:srgbClr val="203458"/>
                </a:solidFill>
                <a:latin typeface="Trebuchet MS"/>
                <a:cs typeface="Trebuchet MS"/>
              </a:rPr>
              <a:t> </a:t>
            </a:r>
            <a:r>
              <a:rPr sz="2650" dirty="0">
                <a:solidFill>
                  <a:srgbClr val="203458"/>
                </a:solidFill>
                <a:latin typeface="Trebuchet MS"/>
                <a:cs typeface="Trebuchet MS"/>
              </a:rPr>
              <a:t>cases</a:t>
            </a:r>
            <a:r>
              <a:rPr sz="2650" spc="-70" dirty="0">
                <a:solidFill>
                  <a:srgbClr val="203458"/>
                </a:solidFill>
                <a:latin typeface="Trebuchet MS"/>
                <a:cs typeface="Trebuchet MS"/>
              </a:rPr>
              <a:t> where </a:t>
            </a:r>
            <a:r>
              <a:rPr sz="2650" spc="-100" dirty="0">
                <a:solidFill>
                  <a:srgbClr val="203458"/>
                </a:solidFill>
                <a:latin typeface="Trebuchet MS"/>
                <a:cs typeface="Trebuchet MS"/>
              </a:rPr>
              <a:t>there</a:t>
            </a:r>
            <a:r>
              <a:rPr sz="2650" spc="-70" dirty="0">
                <a:solidFill>
                  <a:srgbClr val="203458"/>
                </a:solidFill>
                <a:latin typeface="Trebuchet MS"/>
                <a:cs typeface="Trebuchet MS"/>
              </a:rPr>
              <a:t> </a:t>
            </a:r>
            <a:r>
              <a:rPr sz="2650" spc="-25" dirty="0">
                <a:solidFill>
                  <a:srgbClr val="203458"/>
                </a:solidFill>
                <a:latin typeface="Trebuchet MS"/>
                <a:cs typeface="Trebuchet MS"/>
              </a:rPr>
              <a:t>is </a:t>
            </a:r>
            <a:r>
              <a:rPr sz="2650" spc="-35" dirty="0">
                <a:solidFill>
                  <a:srgbClr val="203458"/>
                </a:solidFill>
                <a:latin typeface="Trebuchet MS"/>
                <a:cs typeface="Trebuchet MS"/>
              </a:rPr>
              <a:t>evidence</a:t>
            </a:r>
            <a:r>
              <a:rPr sz="2650" spc="-130" dirty="0">
                <a:solidFill>
                  <a:srgbClr val="203458"/>
                </a:solidFill>
                <a:latin typeface="Trebuchet MS"/>
                <a:cs typeface="Trebuchet MS"/>
              </a:rPr>
              <a:t> </a:t>
            </a:r>
            <a:r>
              <a:rPr sz="2650" dirty="0">
                <a:solidFill>
                  <a:srgbClr val="203458"/>
                </a:solidFill>
                <a:latin typeface="Trebuchet MS"/>
                <a:cs typeface="Trebuchet MS"/>
              </a:rPr>
              <a:t>of</a:t>
            </a:r>
            <a:r>
              <a:rPr sz="2650" spc="-125" dirty="0">
                <a:solidFill>
                  <a:srgbClr val="203458"/>
                </a:solidFill>
                <a:latin typeface="Trebuchet MS"/>
                <a:cs typeface="Trebuchet MS"/>
              </a:rPr>
              <a:t> </a:t>
            </a:r>
            <a:r>
              <a:rPr sz="2650" spc="-65" dirty="0">
                <a:solidFill>
                  <a:srgbClr val="203458"/>
                </a:solidFill>
                <a:latin typeface="Trebuchet MS"/>
                <a:cs typeface="Trebuchet MS"/>
              </a:rPr>
              <a:t>child</a:t>
            </a:r>
            <a:r>
              <a:rPr sz="2650" spc="-125" dirty="0">
                <a:solidFill>
                  <a:srgbClr val="203458"/>
                </a:solidFill>
                <a:latin typeface="Trebuchet MS"/>
                <a:cs typeface="Trebuchet MS"/>
              </a:rPr>
              <a:t> </a:t>
            </a:r>
            <a:r>
              <a:rPr sz="2650" spc="-10" dirty="0">
                <a:solidFill>
                  <a:srgbClr val="203458"/>
                </a:solidFill>
                <a:latin typeface="Trebuchet MS"/>
                <a:cs typeface="Trebuchet MS"/>
              </a:rPr>
              <a:t>abuse;</a:t>
            </a:r>
            <a:endParaRPr sz="2650">
              <a:latin typeface="Trebuchet MS"/>
              <a:cs typeface="Trebuchet MS"/>
            </a:endParaRPr>
          </a:p>
          <a:p>
            <a:pPr marL="588010">
              <a:lnSpc>
                <a:spcPct val="100000"/>
              </a:lnSpc>
              <a:spcBef>
                <a:spcPts val="865"/>
              </a:spcBef>
            </a:pPr>
            <a:r>
              <a:rPr sz="2650" spc="-65" dirty="0">
                <a:solidFill>
                  <a:srgbClr val="203458"/>
                </a:solidFill>
                <a:latin typeface="Trebuchet MS"/>
                <a:cs typeface="Trebuchet MS"/>
              </a:rPr>
              <a:t>child</a:t>
            </a:r>
            <a:r>
              <a:rPr sz="2650" spc="-114" dirty="0">
                <a:solidFill>
                  <a:srgbClr val="203458"/>
                </a:solidFill>
                <a:latin typeface="Trebuchet MS"/>
                <a:cs typeface="Trebuchet MS"/>
              </a:rPr>
              <a:t> </a:t>
            </a:r>
            <a:r>
              <a:rPr sz="2650" spc="-25" dirty="0">
                <a:solidFill>
                  <a:srgbClr val="203458"/>
                </a:solidFill>
                <a:latin typeface="Trebuchet MS"/>
                <a:cs typeface="Trebuchet MS"/>
              </a:rPr>
              <a:t>abduction</a:t>
            </a:r>
            <a:r>
              <a:rPr sz="2650" spc="-114" dirty="0">
                <a:solidFill>
                  <a:srgbClr val="203458"/>
                </a:solidFill>
                <a:latin typeface="Trebuchet MS"/>
                <a:cs typeface="Trebuchet MS"/>
              </a:rPr>
              <a:t> </a:t>
            </a:r>
            <a:r>
              <a:rPr sz="2650" spc="-10" dirty="0">
                <a:solidFill>
                  <a:srgbClr val="203458"/>
                </a:solidFill>
                <a:latin typeface="Trebuchet MS"/>
                <a:cs typeface="Trebuchet MS"/>
              </a:rPr>
              <a:t>matters;</a:t>
            </a:r>
            <a:endParaRPr sz="2650">
              <a:latin typeface="Trebuchet MS"/>
              <a:cs typeface="Trebuchet MS"/>
            </a:endParaRPr>
          </a:p>
          <a:p>
            <a:pPr marL="588010" marR="5080">
              <a:lnSpc>
                <a:spcPts val="4400"/>
              </a:lnSpc>
              <a:spcBef>
                <a:spcPts val="350"/>
              </a:spcBef>
            </a:pPr>
            <a:r>
              <a:rPr sz="2650" spc="-70" dirty="0">
                <a:solidFill>
                  <a:srgbClr val="203458"/>
                </a:solidFill>
                <a:latin typeface="Trebuchet MS"/>
                <a:cs typeface="Trebuchet MS"/>
              </a:rPr>
              <a:t>representation</a:t>
            </a:r>
            <a:r>
              <a:rPr sz="2650" spc="-110" dirty="0">
                <a:solidFill>
                  <a:srgbClr val="203458"/>
                </a:solidFill>
                <a:latin typeface="Trebuchet MS"/>
                <a:cs typeface="Trebuchet MS"/>
              </a:rPr>
              <a:t> </a:t>
            </a:r>
            <a:r>
              <a:rPr sz="2650" spc="-75" dirty="0">
                <a:solidFill>
                  <a:srgbClr val="203458"/>
                </a:solidFill>
                <a:latin typeface="Trebuchet MS"/>
                <a:cs typeface="Trebuchet MS"/>
              </a:rPr>
              <a:t>for</a:t>
            </a:r>
            <a:r>
              <a:rPr sz="2650" spc="-95" dirty="0">
                <a:solidFill>
                  <a:srgbClr val="203458"/>
                </a:solidFill>
                <a:latin typeface="Trebuchet MS"/>
                <a:cs typeface="Trebuchet MS"/>
              </a:rPr>
              <a:t> </a:t>
            </a:r>
            <a:r>
              <a:rPr sz="2650" spc="-65" dirty="0">
                <a:solidFill>
                  <a:srgbClr val="203458"/>
                </a:solidFill>
                <a:latin typeface="Trebuchet MS"/>
                <a:cs typeface="Trebuchet MS"/>
              </a:rPr>
              <a:t>child</a:t>
            </a:r>
            <a:r>
              <a:rPr sz="2650" spc="-90" dirty="0">
                <a:solidFill>
                  <a:srgbClr val="203458"/>
                </a:solidFill>
                <a:latin typeface="Trebuchet MS"/>
                <a:cs typeface="Trebuchet MS"/>
              </a:rPr>
              <a:t> </a:t>
            </a:r>
            <a:r>
              <a:rPr sz="2650" spc="-55" dirty="0">
                <a:solidFill>
                  <a:srgbClr val="203458"/>
                </a:solidFill>
                <a:latin typeface="Trebuchet MS"/>
                <a:cs typeface="Trebuchet MS"/>
              </a:rPr>
              <a:t>parties</a:t>
            </a:r>
            <a:r>
              <a:rPr sz="2650" spc="-95" dirty="0">
                <a:solidFill>
                  <a:srgbClr val="203458"/>
                </a:solidFill>
                <a:latin typeface="Trebuchet MS"/>
                <a:cs typeface="Trebuchet MS"/>
              </a:rPr>
              <a:t> </a:t>
            </a:r>
            <a:r>
              <a:rPr sz="2650" spc="-125" dirty="0">
                <a:solidFill>
                  <a:srgbClr val="203458"/>
                </a:solidFill>
                <a:latin typeface="Trebuchet MS"/>
                <a:cs typeface="Trebuchet MS"/>
              </a:rPr>
              <a:t>in</a:t>
            </a:r>
            <a:r>
              <a:rPr sz="2650" spc="-80" dirty="0">
                <a:solidFill>
                  <a:srgbClr val="203458"/>
                </a:solidFill>
                <a:latin typeface="Trebuchet MS"/>
                <a:cs typeface="Trebuchet MS"/>
              </a:rPr>
              <a:t> private</a:t>
            </a:r>
            <a:r>
              <a:rPr sz="2650" spc="-95" dirty="0">
                <a:solidFill>
                  <a:srgbClr val="203458"/>
                </a:solidFill>
                <a:latin typeface="Trebuchet MS"/>
                <a:cs typeface="Trebuchet MS"/>
              </a:rPr>
              <a:t> </a:t>
            </a:r>
            <a:r>
              <a:rPr sz="2650" spc="-50" dirty="0">
                <a:solidFill>
                  <a:srgbClr val="203458"/>
                </a:solidFill>
                <a:latin typeface="Trebuchet MS"/>
                <a:cs typeface="Trebuchet MS"/>
              </a:rPr>
              <a:t>family </a:t>
            </a:r>
            <a:r>
              <a:rPr sz="2650" spc="-10" dirty="0">
                <a:solidFill>
                  <a:srgbClr val="203458"/>
                </a:solidFill>
                <a:latin typeface="Trebuchet MS"/>
                <a:cs typeface="Trebuchet MS"/>
              </a:rPr>
              <a:t>cases;</a:t>
            </a:r>
            <a:endParaRPr sz="2650">
              <a:latin typeface="Trebuchet MS"/>
              <a:cs typeface="Trebuchet MS"/>
            </a:endParaRPr>
          </a:p>
          <a:p>
            <a:pPr marL="588010" marR="1059815">
              <a:lnSpc>
                <a:spcPts val="4400"/>
              </a:lnSpc>
            </a:pPr>
            <a:r>
              <a:rPr sz="2650" dirty="0">
                <a:solidFill>
                  <a:srgbClr val="203458"/>
                </a:solidFill>
                <a:latin typeface="Trebuchet MS"/>
                <a:cs typeface="Trebuchet MS"/>
              </a:rPr>
              <a:t>legal</a:t>
            </a:r>
            <a:r>
              <a:rPr sz="2650" spc="-200" dirty="0">
                <a:solidFill>
                  <a:srgbClr val="203458"/>
                </a:solidFill>
                <a:latin typeface="Trebuchet MS"/>
                <a:cs typeface="Trebuchet MS"/>
              </a:rPr>
              <a:t> </a:t>
            </a:r>
            <a:r>
              <a:rPr sz="2650" dirty="0">
                <a:solidFill>
                  <a:srgbClr val="203458"/>
                </a:solidFill>
                <a:latin typeface="Trebuchet MS"/>
                <a:cs typeface="Trebuchet MS"/>
              </a:rPr>
              <a:t>advice</a:t>
            </a:r>
            <a:r>
              <a:rPr sz="2650" spc="-150" dirty="0">
                <a:solidFill>
                  <a:srgbClr val="203458"/>
                </a:solidFill>
                <a:latin typeface="Trebuchet MS"/>
                <a:cs typeface="Trebuchet MS"/>
              </a:rPr>
              <a:t> </a:t>
            </a:r>
            <a:r>
              <a:rPr sz="2650" spc="-125" dirty="0">
                <a:solidFill>
                  <a:srgbClr val="203458"/>
                </a:solidFill>
                <a:latin typeface="Trebuchet MS"/>
                <a:cs typeface="Trebuchet MS"/>
              </a:rPr>
              <a:t>in</a:t>
            </a:r>
            <a:r>
              <a:rPr sz="2650" spc="-80" dirty="0">
                <a:solidFill>
                  <a:srgbClr val="203458"/>
                </a:solidFill>
                <a:latin typeface="Trebuchet MS"/>
                <a:cs typeface="Trebuchet MS"/>
              </a:rPr>
              <a:t> </a:t>
            </a:r>
            <a:r>
              <a:rPr sz="2650" spc="-50" dirty="0">
                <a:solidFill>
                  <a:srgbClr val="203458"/>
                </a:solidFill>
                <a:latin typeface="Trebuchet MS"/>
                <a:cs typeface="Trebuchet MS"/>
              </a:rPr>
              <a:t>support</a:t>
            </a:r>
            <a:r>
              <a:rPr sz="2650" spc="-140" dirty="0">
                <a:solidFill>
                  <a:srgbClr val="203458"/>
                </a:solidFill>
                <a:latin typeface="Trebuchet MS"/>
                <a:cs typeface="Trebuchet MS"/>
              </a:rPr>
              <a:t> </a:t>
            </a:r>
            <a:r>
              <a:rPr sz="2650" dirty="0">
                <a:solidFill>
                  <a:srgbClr val="203458"/>
                </a:solidFill>
                <a:latin typeface="Trebuchet MS"/>
                <a:cs typeface="Trebuchet MS"/>
              </a:rPr>
              <a:t>of</a:t>
            </a:r>
            <a:r>
              <a:rPr sz="2650" spc="-145" dirty="0">
                <a:solidFill>
                  <a:srgbClr val="203458"/>
                </a:solidFill>
                <a:latin typeface="Trebuchet MS"/>
                <a:cs typeface="Trebuchet MS"/>
              </a:rPr>
              <a:t> </a:t>
            </a:r>
            <a:r>
              <a:rPr sz="2650" spc="-10" dirty="0">
                <a:solidFill>
                  <a:srgbClr val="203458"/>
                </a:solidFill>
                <a:latin typeface="Trebuchet MS"/>
                <a:cs typeface="Trebuchet MS"/>
              </a:rPr>
              <a:t>mediation; </a:t>
            </a:r>
            <a:r>
              <a:rPr sz="2650" spc="-45" dirty="0">
                <a:solidFill>
                  <a:srgbClr val="203458"/>
                </a:solidFill>
                <a:latin typeface="Trebuchet MS"/>
                <a:cs typeface="Trebuchet MS"/>
              </a:rPr>
              <a:t>domestic</a:t>
            </a:r>
            <a:r>
              <a:rPr sz="2650" spc="-125" dirty="0">
                <a:solidFill>
                  <a:srgbClr val="203458"/>
                </a:solidFill>
                <a:latin typeface="Trebuchet MS"/>
                <a:cs typeface="Trebuchet MS"/>
              </a:rPr>
              <a:t> </a:t>
            </a:r>
            <a:r>
              <a:rPr sz="2650" spc="-70" dirty="0">
                <a:solidFill>
                  <a:srgbClr val="203458"/>
                </a:solidFill>
                <a:latin typeface="Trebuchet MS"/>
                <a:cs typeface="Trebuchet MS"/>
              </a:rPr>
              <a:t>violence</a:t>
            </a:r>
            <a:r>
              <a:rPr sz="2650" spc="-100" dirty="0">
                <a:solidFill>
                  <a:srgbClr val="203458"/>
                </a:solidFill>
                <a:latin typeface="Trebuchet MS"/>
                <a:cs typeface="Trebuchet MS"/>
              </a:rPr>
              <a:t> </a:t>
            </a:r>
            <a:r>
              <a:rPr sz="2650" spc="-125" dirty="0">
                <a:solidFill>
                  <a:srgbClr val="203458"/>
                </a:solidFill>
                <a:latin typeface="Trebuchet MS"/>
                <a:cs typeface="Trebuchet MS"/>
              </a:rPr>
              <a:t>injunction</a:t>
            </a:r>
            <a:r>
              <a:rPr sz="2650" spc="-80" dirty="0">
                <a:solidFill>
                  <a:srgbClr val="203458"/>
                </a:solidFill>
                <a:latin typeface="Trebuchet MS"/>
                <a:cs typeface="Trebuchet MS"/>
              </a:rPr>
              <a:t> </a:t>
            </a:r>
            <a:r>
              <a:rPr sz="2650" dirty="0">
                <a:solidFill>
                  <a:srgbClr val="203458"/>
                </a:solidFill>
                <a:latin typeface="Trebuchet MS"/>
                <a:cs typeface="Trebuchet MS"/>
              </a:rPr>
              <a:t>cases;</a:t>
            </a:r>
            <a:r>
              <a:rPr sz="2650" spc="-100" dirty="0">
                <a:solidFill>
                  <a:srgbClr val="203458"/>
                </a:solidFill>
                <a:latin typeface="Trebuchet MS"/>
                <a:cs typeface="Trebuchet MS"/>
              </a:rPr>
              <a:t> </a:t>
            </a:r>
            <a:r>
              <a:rPr sz="2650" spc="-25" dirty="0">
                <a:solidFill>
                  <a:srgbClr val="203458"/>
                </a:solidFill>
                <a:latin typeface="Trebuchet MS"/>
                <a:cs typeface="Trebuchet MS"/>
              </a:rPr>
              <a:t>and </a:t>
            </a:r>
            <a:r>
              <a:rPr sz="2650" spc="-10" dirty="0">
                <a:solidFill>
                  <a:srgbClr val="203458"/>
                </a:solidFill>
                <a:latin typeface="Trebuchet MS"/>
                <a:cs typeface="Trebuchet MS"/>
              </a:rPr>
              <a:t>forced</a:t>
            </a:r>
            <a:r>
              <a:rPr sz="2650" spc="-155" dirty="0">
                <a:solidFill>
                  <a:srgbClr val="203458"/>
                </a:solidFill>
                <a:latin typeface="Trebuchet MS"/>
                <a:cs typeface="Trebuchet MS"/>
              </a:rPr>
              <a:t> </a:t>
            </a:r>
            <a:r>
              <a:rPr sz="2650" spc="-30" dirty="0">
                <a:solidFill>
                  <a:srgbClr val="203458"/>
                </a:solidFill>
                <a:latin typeface="Trebuchet MS"/>
                <a:cs typeface="Trebuchet MS"/>
              </a:rPr>
              <a:t>marriage</a:t>
            </a:r>
            <a:r>
              <a:rPr sz="2650" spc="-140" dirty="0">
                <a:solidFill>
                  <a:srgbClr val="203458"/>
                </a:solidFill>
                <a:latin typeface="Trebuchet MS"/>
                <a:cs typeface="Trebuchet MS"/>
              </a:rPr>
              <a:t> </a:t>
            </a:r>
            <a:r>
              <a:rPr sz="2650" spc="-65" dirty="0">
                <a:solidFill>
                  <a:srgbClr val="203458"/>
                </a:solidFill>
                <a:latin typeface="Trebuchet MS"/>
                <a:cs typeface="Trebuchet MS"/>
              </a:rPr>
              <a:t>protection</a:t>
            </a:r>
            <a:r>
              <a:rPr sz="2650" spc="-135" dirty="0">
                <a:solidFill>
                  <a:srgbClr val="203458"/>
                </a:solidFill>
                <a:latin typeface="Trebuchet MS"/>
                <a:cs typeface="Trebuchet MS"/>
              </a:rPr>
              <a:t> </a:t>
            </a:r>
            <a:r>
              <a:rPr sz="2650" spc="-65" dirty="0">
                <a:solidFill>
                  <a:srgbClr val="203458"/>
                </a:solidFill>
                <a:latin typeface="Trebuchet MS"/>
                <a:cs typeface="Trebuchet MS"/>
              </a:rPr>
              <a:t>order</a:t>
            </a:r>
            <a:r>
              <a:rPr sz="2650" spc="-135" dirty="0">
                <a:solidFill>
                  <a:srgbClr val="203458"/>
                </a:solidFill>
                <a:latin typeface="Trebuchet MS"/>
                <a:cs typeface="Trebuchet MS"/>
              </a:rPr>
              <a:t> </a:t>
            </a:r>
            <a:r>
              <a:rPr sz="2650" spc="-10" dirty="0">
                <a:solidFill>
                  <a:srgbClr val="203458"/>
                </a:solidFill>
                <a:latin typeface="Trebuchet MS"/>
                <a:cs typeface="Trebuchet MS"/>
              </a:rPr>
              <a:t>cases.</a:t>
            </a:r>
            <a:endParaRPr sz="2650">
              <a:latin typeface="Trebuchet MS"/>
              <a:cs typeface="Trebuchet MS"/>
            </a:endParaRPr>
          </a:p>
        </p:txBody>
      </p:sp>
      <p:sp>
        <p:nvSpPr>
          <p:cNvPr id="13" name="object 13" descr="$PPTXTitle"/>
          <p:cNvSpPr txBox="1">
            <a:spLocks noGrp="1"/>
          </p:cNvSpPr>
          <p:nvPr>
            <p:ph type="title"/>
          </p:nvPr>
        </p:nvSpPr>
        <p:spPr>
          <a:xfrm>
            <a:off x="1016000" y="968375"/>
            <a:ext cx="10875645" cy="1168400"/>
          </a:xfrm>
          <a:prstGeom prst="rect">
            <a:avLst/>
          </a:prstGeom>
        </p:spPr>
        <p:txBody>
          <a:bodyPr vert="horz" wrap="square" lIns="0" tIns="12700" rIns="0" bIns="0" rtlCol="0">
            <a:spAutoFit/>
          </a:bodyPr>
          <a:lstStyle/>
          <a:p>
            <a:pPr marL="12700">
              <a:lnSpc>
                <a:spcPct val="100000"/>
              </a:lnSpc>
              <a:spcBef>
                <a:spcPts val="100"/>
              </a:spcBef>
            </a:pPr>
            <a:r>
              <a:rPr spc="-10" dirty="0">
                <a:solidFill>
                  <a:srgbClr val="E65385"/>
                </a:solidFill>
              </a:rPr>
              <a:t>LEGAL</a:t>
            </a:r>
            <a:r>
              <a:rPr spc="-455" dirty="0">
                <a:solidFill>
                  <a:srgbClr val="E65385"/>
                </a:solidFill>
              </a:rPr>
              <a:t> </a:t>
            </a:r>
            <a:r>
              <a:rPr spc="75" dirty="0">
                <a:solidFill>
                  <a:srgbClr val="E65385"/>
                </a:solidFill>
              </a:rPr>
              <a:t>AID</a:t>
            </a:r>
            <a:r>
              <a:rPr spc="-450" dirty="0">
                <a:solidFill>
                  <a:srgbClr val="E65385"/>
                </a:solidFill>
              </a:rPr>
              <a:t> </a:t>
            </a:r>
            <a:r>
              <a:rPr spc="-10" dirty="0"/>
              <a:t>AVAILABILITY</a:t>
            </a:r>
          </a:p>
        </p:txBody>
      </p:sp>
      <p:sp>
        <p:nvSpPr>
          <p:cNvPr id="14" name="object 14"/>
          <p:cNvSpPr/>
          <p:nvPr/>
        </p:nvSpPr>
        <p:spPr>
          <a:xfrm>
            <a:off x="9143999" y="6747690"/>
            <a:ext cx="4173220" cy="2691765"/>
          </a:xfrm>
          <a:custGeom>
            <a:avLst/>
            <a:gdLst/>
            <a:ahLst/>
            <a:cxnLst/>
            <a:rect l="l" t="t" r="r" b="b"/>
            <a:pathLst>
              <a:path w="4173219" h="2691765">
                <a:moveTo>
                  <a:pt x="3687035" y="2691715"/>
                </a:moveTo>
                <a:lnTo>
                  <a:pt x="485775" y="2691715"/>
                </a:lnTo>
                <a:lnTo>
                  <a:pt x="437762" y="2689338"/>
                </a:lnTo>
                <a:lnTo>
                  <a:pt x="390562" y="2682295"/>
                </a:lnTo>
                <a:lnTo>
                  <a:pt x="344494" y="2670718"/>
                </a:lnTo>
                <a:lnTo>
                  <a:pt x="299876" y="2654738"/>
                </a:lnTo>
                <a:lnTo>
                  <a:pt x="257028" y="2634488"/>
                </a:lnTo>
                <a:lnTo>
                  <a:pt x="216266" y="2610099"/>
                </a:lnTo>
                <a:lnTo>
                  <a:pt x="177911" y="2581704"/>
                </a:lnTo>
                <a:lnTo>
                  <a:pt x="142280" y="2549435"/>
                </a:lnTo>
                <a:lnTo>
                  <a:pt x="110010" y="2513804"/>
                </a:lnTo>
                <a:lnTo>
                  <a:pt x="81616" y="2475449"/>
                </a:lnTo>
                <a:lnTo>
                  <a:pt x="57227" y="2434687"/>
                </a:lnTo>
                <a:lnTo>
                  <a:pt x="36977" y="2391838"/>
                </a:lnTo>
                <a:lnTo>
                  <a:pt x="20997" y="2347221"/>
                </a:lnTo>
                <a:lnTo>
                  <a:pt x="9420" y="2301153"/>
                </a:lnTo>
                <a:lnTo>
                  <a:pt x="2377" y="2253953"/>
                </a:lnTo>
                <a:lnTo>
                  <a:pt x="0" y="2205940"/>
                </a:lnTo>
                <a:lnTo>
                  <a:pt x="0" y="485775"/>
                </a:lnTo>
                <a:lnTo>
                  <a:pt x="2377" y="437762"/>
                </a:lnTo>
                <a:lnTo>
                  <a:pt x="9420" y="390562"/>
                </a:lnTo>
                <a:lnTo>
                  <a:pt x="20997" y="344494"/>
                </a:lnTo>
                <a:lnTo>
                  <a:pt x="36977" y="299876"/>
                </a:lnTo>
                <a:lnTo>
                  <a:pt x="57227" y="257028"/>
                </a:lnTo>
                <a:lnTo>
                  <a:pt x="81616"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3687035" y="0"/>
                </a:lnTo>
                <a:lnTo>
                  <a:pt x="3735047" y="2377"/>
                </a:lnTo>
                <a:lnTo>
                  <a:pt x="3782247" y="9420"/>
                </a:lnTo>
                <a:lnTo>
                  <a:pt x="3828315" y="20997"/>
                </a:lnTo>
                <a:lnTo>
                  <a:pt x="3872933" y="36977"/>
                </a:lnTo>
                <a:lnTo>
                  <a:pt x="3915782" y="57227"/>
                </a:lnTo>
                <a:lnTo>
                  <a:pt x="3956543" y="81615"/>
                </a:lnTo>
                <a:lnTo>
                  <a:pt x="3994899" y="110010"/>
                </a:lnTo>
                <a:lnTo>
                  <a:pt x="4030530" y="142280"/>
                </a:lnTo>
                <a:lnTo>
                  <a:pt x="4062799" y="177911"/>
                </a:lnTo>
                <a:lnTo>
                  <a:pt x="4091194" y="216266"/>
                </a:lnTo>
                <a:lnTo>
                  <a:pt x="4115583" y="257028"/>
                </a:lnTo>
                <a:lnTo>
                  <a:pt x="4135833" y="299876"/>
                </a:lnTo>
                <a:lnTo>
                  <a:pt x="4151812" y="344494"/>
                </a:lnTo>
                <a:lnTo>
                  <a:pt x="4163390" y="390562"/>
                </a:lnTo>
                <a:lnTo>
                  <a:pt x="4170433" y="437762"/>
                </a:lnTo>
                <a:lnTo>
                  <a:pt x="4172810" y="485775"/>
                </a:lnTo>
                <a:lnTo>
                  <a:pt x="4172810" y="2205940"/>
                </a:lnTo>
                <a:lnTo>
                  <a:pt x="4170433" y="2253953"/>
                </a:lnTo>
                <a:lnTo>
                  <a:pt x="4163390" y="2301153"/>
                </a:lnTo>
                <a:lnTo>
                  <a:pt x="4151812" y="2347221"/>
                </a:lnTo>
                <a:lnTo>
                  <a:pt x="4135833" y="2391838"/>
                </a:lnTo>
                <a:lnTo>
                  <a:pt x="4115583" y="2434687"/>
                </a:lnTo>
                <a:lnTo>
                  <a:pt x="4091194" y="2475449"/>
                </a:lnTo>
                <a:lnTo>
                  <a:pt x="4062799" y="2513804"/>
                </a:lnTo>
                <a:lnTo>
                  <a:pt x="4030530" y="2549435"/>
                </a:lnTo>
                <a:lnTo>
                  <a:pt x="3994899" y="2581704"/>
                </a:lnTo>
                <a:lnTo>
                  <a:pt x="3956543" y="2610099"/>
                </a:lnTo>
                <a:lnTo>
                  <a:pt x="3915782" y="2634488"/>
                </a:lnTo>
                <a:lnTo>
                  <a:pt x="3872933" y="2654738"/>
                </a:lnTo>
                <a:lnTo>
                  <a:pt x="3828315" y="2670718"/>
                </a:lnTo>
                <a:lnTo>
                  <a:pt x="3782247" y="2682295"/>
                </a:lnTo>
                <a:lnTo>
                  <a:pt x="3735047" y="2689338"/>
                </a:lnTo>
                <a:lnTo>
                  <a:pt x="3687035" y="2691715"/>
                </a:lnTo>
                <a:close/>
              </a:path>
            </a:pathLst>
          </a:custGeom>
          <a:solidFill>
            <a:srgbClr val="FED307"/>
          </a:solidFill>
        </p:spPr>
        <p:txBody>
          <a:bodyPr wrap="square" lIns="0" tIns="0" rIns="0" bIns="0" rtlCol="0"/>
          <a:lstStyle/>
          <a:p>
            <a:endParaRPr/>
          </a:p>
        </p:txBody>
      </p:sp>
      <p:sp>
        <p:nvSpPr>
          <p:cNvPr id="15" name="object 15"/>
          <p:cNvSpPr txBox="1"/>
          <p:nvPr/>
        </p:nvSpPr>
        <p:spPr>
          <a:xfrm>
            <a:off x="9296793" y="7309728"/>
            <a:ext cx="3867150" cy="1537970"/>
          </a:xfrm>
          <a:prstGeom prst="rect">
            <a:avLst/>
          </a:prstGeom>
        </p:spPr>
        <p:txBody>
          <a:bodyPr vert="horz" wrap="square" lIns="0" tIns="12700" rIns="0" bIns="0" rtlCol="0">
            <a:spAutoFit/>
          </a:bodyPr>
          <a:lstStyle/>
          <a:p>
            <a:pPr algn="ctr">
              <a:lnSpc>
                <a:spcPct val="100000"/>
              </a:lnSpc>
              <a:spcBef>
                <a:spcPts val="100"/>
              </a:spcBef>
            </a:pPr>
            <a:r>
              <a:rPr sz="2300" b="1" spc="-70" dirty="0">
                <a:solidFill>
                  <a:srgbClr val="292959"/>
                </a:solidFill>
                <a:latin typeface="Trebuchet MS"/>
                <a:cs typeface="Trebuchet MS"/>
              </a:rPr>
              <a:t>Level</a:t>
            </a:r>
            <a:r>
              <a:rPr sz="2300" b="1" spc="-85" dirty="0">
                <a:solidFill>
                  <a:srgbClr val="292959"/>
                </a:solidFill>
                <a:latin typeface="Trebuchet MS"/>
                <a:cs typeface="Trebuchet MS"/>
              </a:rPr>
              <a:t> </a:t>
            </a:r>
            <a:r>
              <a:rPr sz="2300" b="1" spc="-25" dirty="0">
                <a:solidFill>
                  <a:srgbClr val="292959"/>
                </a:solidFill>
                <a:latin typeface="Trebuchet MS"/>
                <a:cs typeface="Trebuchet MS"/>
              </a:rPr>
              <a:t>3:</a:t>
            </a:r>
            <a:endParaRPr sz="2300">
              <a:latin typeface="Trebuchet MS"/>
              <a:cs typeface="Trebuchet MS"/>
            </a:endParaRPr>
          </a:p>
          <a:p>
            <a:pPr marL="12700" marR="5080" indent="-635" algn="ctr">
              <a:lnSpc>
                <a:spcPts val="4570"/>
              </a:lnSpc>
              <a:spcBef>
                <a:spcPts val="254"/>
              </a:spcBef>
            </a:pPr>
            <a:r>
              <a:rPr sz="2300" spc="-105" dirty="0">
                <a:solidFill>
                  <a:srgbClr val="292959"/>
                </a:solidFill>
                <a:latin typeface="Trebuchet MS"/>
                <a:cs typeface="Trebuchet MS"/>
              </a:rPr>
              <a:t>family</a:t>
            </a:r>
            <a:r>
              <a:rPr sz="2300" spc="-70" dirty="0">
                <a:solidFill>
                  <a:srgbClr val="292959"/>
                </a:solidFill>
                <a:latin typeface="Trebuchet MS"/>
                <a:cs typeface="Trebuchet MS"/>
              </a:rPr>
              <a:t> </a:t>
            </a:r>
            <a:r>
              <a:rPr sz="2300" spc="-60" dirty="0">
                <a:solidFill>
                  <a:srgbClr val="292959"/>
                </a:solidFill>
                <a:latin typeface="Trebuchet MS"/>
                <a:cs typeface="Trebuchet MS"/>
              </a:rPr>
              <a:t>help</a:t>
            </a:r>
            <a:r>
              <a:rPr sz="2300" spc="-75" dirty="0">
                <a:solidFill>
                  <a:srgbClr val="292959"/>
                </a:solidFill>
                <a:latin typeface="Trebuchet MS"/>
                <a:cs typeface="Trebuchet MS"/>
              </a:rPr>
              <a:t> </a:t>
            </a:r>
            <a:r>
              <a:rPr sz="2300" spc="-50" dirty="0">
                <a:solidFill>
                  <a:srgbClr val="292959"/>
                </a:solidFill>
                <a:latin typeface="Trebuchet MS"/>
                <a:cs typeface="Trebuchet MS"/>
              </a:rPr>
              <a:t>higher</a:t>
            </a:r>
            <a:r>
              <a:rPr sz="2300" spc="-70" dirty="0">
                <a:solidFill>
                  <a:srgbClr val="292959"/>
                </a:solidFill>
                <a:latin typeface="Trebuchet MS"/>
                <a:cs typeface="Trebuchet MS"/>
              </a:rPr>
              <a:t> </a:t>
            </a:r>
            <a:r>
              <a:rPr sz="2300" dirty="0">
                <a:solidFill>
                  <a:srgbClr val="292959"/>
                </a:solidFill>
                <a:latin typeface="Trebuchet MS"/>
                <a:cs typeface="Trebuchet MS"/>
              </a:rPr>
              <a:t>–</a:t>
            </a:r>
            <a:r>
              <a:rPr sz="2300" spc="-70" dirty="0">
                <a:solidFill>
                  <a:srgbClr val="292959"/>
                </a:solidFill>
                <a:latin typeface="Trebuchet MS"/>
                <a:cs typeface="Trebuchet MS"/>
              </a:rPr>
              <a:t> </a:t>
            </a:r>
            <a:r>
              <a:rPr sz="2300" spc="-100" dirty="0">
                <a:solidFill>
                  <a:srgbClr val="292959"/>
                </a:solidFill>
                <a:latin typeface="Trebuchet MS"/>
                <a:cs typeface="Trebuchet MS"/>
              </a:rPr>
              <a:t>this</a:t>
            </a:r>
            <a:r>
              <a:rPr sz="2300" spc="-70" dirty="0">
                <a:solidFill>
                  <a:srgbClr val="292959"/>
                </a:solidFill>
                <a:latin typeface="Trebuchet MS"/>
                <a:cs typeface="Trebuchet MS"/>
              </a:rPr>
              <a:t> </a:t>
            </a:r>
            <a:r>
              <a:rPr sz="2300" spc="-10" dirty="0">
                <a:solidFill>
                  <a:srgbClr val="292959"/>
                </a:solidFill>
                <a:latin typeface="Trebuchet MS"/>
                <a:cs typeface="Trebuchet MS"/>
              </a:rPr>
              <a:t>covers </a:t>
            </a:r>
            <a:r>
              <a:rPr sz="2300" spc="-65" dirty="0">
                <a:solidFill>
                  <a:srgbClr val="292959"/>
                </a:solidFill>
                <a:latin typeface="Trebuchet MS"/>
                <a:cs typeface="Trebuchet MS"/>
              </a:rPr>
              <a:t>representation</a:t>
            </a:r>
            <a:r>
              <a:rPr sz="2300" spc="-70" dirty="0">
                <a:solidFill>
                  <a:srgbClr val="292959"/>
                </a:solidFill>
                <a:latin typeface="Trebuchet MS"/>
                <a:cs typeface="Trebuchet MS"/>
              </a:rPr>
              <a:t> </a:t>
            </a:r>
            <a:r>
              <a:rPr sz="2300" spc="-114" dirty="0">
                <a:solidFill>
                  <a:srgbClr val="292959"/>
                </a:solidFill>
                <a:latin typeface="Trebuchet MS"/>
                <a:cs typeface="Trebuchet MS"/>
              </a:rPr>
              <a:t>in</a:t>
            </a:r>
            <a:r>
              <a:rPr sz="2300" spc="-65" dirty="0">
                <a:solidFill>
                  <a:srgbClr val="292959"/>
                </a:solidFill>
                <a:latin typeface="Trebuchet MS"/>
                <a:cs typeface="Trebuchet MS"/>
              </a:rPr>
              <a:t> </a:t>
            </a:r>
            <a:r>
              <a:rPr sz="2300" spc="-25" dirty="0">
                <a:solidFill>
                  <a:srgbClr val="292959"/>
                </a:solidFill>
                <a:latin typeface="Trebuchet MS"/>
                <a:cs typeface="Trebuchet MS"/>
              </a:rPr>
              <a:t>proceedings.</a:t>
            </a:r>
            <a:endParaRPr sz="2300">
              <a:latin typeface="Trebuchet MS"/>
              <a:cs typeface="Trebuchet MS"/>
            </a:endParaRPr>
          </a:p>
        </p:txBody>
      </p:sp>
      <p:sp>
        <p:nvSpPr>
          <p:cNvPr id="16" name="object 16"/>
          <p:cNvSpPr/>
          <p:nvPr/>
        </p:nvSpPr>
        <p:spPr>
          <a:xfrm>
            <a:off x="13546444" y="6747689"/>
            <a:ext cx="4173220" cy="2811780"/>
          </a:xfrm>
          <a:custGeom>
            <a:avLst/>
            <a:gdLst/>
            <a:ahLst/>
            <a:cxnLst/>
            <a:rect l="l" t="t" r="r" b="b"/>
            <a:pathLst>
              <a:path w="4173219" h="2811779">
                <a:moveTo>
                  <a:pt x="3687035" y="2811323"/>
                </a:moveTo>
                <a:lnTo>
                  <a:pt x="485774" y="2811323"/>
                </a:lnTo>
                <a:lnTo>
                  <a:pt x="437761" y="2808946"/>
                </a:lnTo>
                <a:lnTo>
                  <a:pt x="390562" y="2801903"/>
                </a:lnTo>
                <a:lnTo>
                  <a:pt x="344494" y="2790325"/>
                </a:lnTo>
                <a:lnTo>
                  <a:pt x="299876" y="2774346"/>
                </a:lnTo>
                <a:lnTo>
                  <a:pt x="257027" y="2754096"/>
                </a:lnTo>
                <a:lnTo>
                  <a:pt x="216266" y="2729707"/>
                </a:lnTo>
                <a:lnTo>
                  <a:pt x="177910" y="2701312"/>
                </a:lnTo>
                <a:lnTo>
                  <a:pt x="142279" y="2669043"/>
                </a:lnTo>
                <a:lnTo>
                  <a:pt x="110010" y="2633412"/>
                </a:lnTo>
                <a:lnTo>
                  <a:pt x="81615" y="2595056"/>
                </a:lnTo>
                <a:lnTo>
                  <a:pt x="57227" y="2554295"/>
                </a:lnTo>
                <a:lnTo>
                  <a:pt x="36977" y="2511446"/>
                </a:lnTo>
                <a:lnTo>
                  <a:pt x="20997" y="2466828"/>
                </a:lnTo>
                <a:lnTo>
                  <a:pt x="9420" y="2420761"/>
                </a:lnTo>
                <a:lnTo>
                  <a:pt x="2377" y="2373561"/>
                </a:lnTo>
                <a:lnTo>
                  <a:pt x="0" y="2325548"/>
                </a:lnTo>
                <a:lnTo>
                  <a:pt x="0" y="485774"/>
                </a:lnTo>
                <a:lnTo>
                  <a:pt x="2377" y="437762"/>
                </a:lnTo>
                <a:lnTo>
                  <a:pt x="9420" y="390562"/>
                </a:lnTo>
                <a:lnTo>
                  <a:pt x="20997" y="344494"/>
                </a:lnTo>
                <a:lnTo>
                  <a:pt x="36977" y="299876"/>
                </a:lnTo>
                <a:lnTo>
                  <a:pt x="57227" y="257028"/>
                </a:lnTo>
                <a:lnTo>
                  <a:pt x="81615" y="216266"/>
                </a:lnTo>
                <a:lnTo>
                  <a:pt x="110010" y="177911"/>
                </a:lnTo>
                <a:lnTo>
                  <a:pt x="142279" y="142280"/>
                </a:lnTo>
                <a:lnTo>
                  <a:pt x="177910" y="110010"/>
                </a:lnTo>
                <a:lnTo>
                  <a:pt x="216266" y="81615"/>
                </a:lnTo>
                <a:lnTo>
                  <a:pt x="257027" y="57227"/>
                </a:lnTo>
                <a:lnTo>
                  <a:pt x="299876" y="36977"/>
                </a:lnTo>
                <a:lnTo>
                  <a:pt x="344494" y="20997"/>
                </a:lnTo>
                <a:lnTo>
                  <a:pt x="390562" y="9420"/>
                </a:lnTo>
                <a:lnTo>
                  <a:pt x="437761" y="2377"/>
                </a:lnTo>
                <a:lnTo>
                  <a:pt x="485774" y="0"/>
                </a:lnTo>
                <a:lnTo>
                  <a:pt x="3687035" y="0"/>
                </a:lnTo>
                <a:lnTo>
                  <a:pt x="3735048" y="2377"/>
                </a:lnTo>
                <a:lnTo>
                  <a:pt x="3782247" y="9420"/>
                </a:lnTo>
                <a:lnTo>
                  <a:pt x="3828315" y="20997"/>
                </a:lnTo>
                <a:lnTo>
                  <a:pt x="3872933" y="36977"/>
                </a:lnTo>
                <a:lnTo>
                  <a:pt x="3915781" y="57227"/>
                </a:lnTo>
                <a:lnTo>
                  <a:pt x="3956543" y="81615"/>
                </a:lnTo>
                <a:lnTo>
                  <a:pt x="3994898" y="110010"/>
                </a:lnTo>
                <a:lnTo>
                  <a:pt x="4030528" y="142280"/>
                </a:lnTo>
                <a:lnTo>
                  <a:pt x="4062798" y="177911"/>
                </a:lnTo>
                <a:lnTo>
                  <a:pt x="4091193" y="216266"/>
                </a:lnTo>
                <a:lnTo>
                  <a:pt x="4115582" y="257028"/>
                </a:lnTo>
                <a:lnTo>
                  <a:pt x="4135832" y="299876"/>
                </a:lnTo>
                <a:lnTo>
                  <a:pt x="4151812" y="344494"/>
                </a:lnTo>
                <a:lnTo>
                  <a:pt x="4163389" y="390562"/>
                </a:lnTo>
                <a:lnTo>
                  <a:pt x="4170432" y="437762"/>
                </a:lnTo>
                <a:lnTo>
                  <a:pt x="4172810" y="485774"/>
                </a:lnTo>
                <a:lnTo>
                  <a:pt x="4172810" y="2325548"/>
                </a:lnTo>
                <a:lnTo>
                  <a:pt x="4170432" y="2373561"/>
                </a:lnTo>
                <a:lnTo>
                  <a:pt x="4163389" y="2420761"/>
                </a:lnTo>
                <a:lnTo>
                  <a:pt x="4151812" y="2466828"/>
                </a:lnTo>
                <a:lnTo>
                  <a:pt x="4135832" y="2511446"/>
                </a:lnTo>
                <a:lnTo>
                  <a:pt x="4115582" y="2554295"/>
                </a:lnTo>
                <a:lnTo>
                  <a:pt x="4091193" y="2595056"/>
                </a:lnTo>
                <a:lnTo>
                  <a:pt x="4062798" y="2633412"/>
                </a:lnTo>
                <a:lnTo>
                  <a:pt x="4030528" y="2669043"/>
                </a:lnTo>
                <a:lnTo>
                  <a:pt x="3994898" y="2701312"/>
                </a:lnTo>
                <a:lnTo>
                  <a:pt x="3956543" y="2729707"/>
                </a:lnTo>
                <a:lnTo>
                  <a:pt x="3915781" y="2754096"/>
                </a:lnTo>
                <a:lnTo>
                  <a:pt x="3872933" y="2774346"/>
                </a:lnTo>
                <a:lnTo>
                  <a:pt x="3828315" y="2790325"/>
                </a:lnTo>
                <a:lnTo>
                  <a:pt x="3782247" y="2801903"/>
                </a:lnTo>
                <a:lnTo>
                  <a:pt x="3735048" y="2808946"/>
                </a:lnTo>
                <a:lnTo>
                  <a:pt x="3687035" y="2811323"/>
                </a:lnTo>
                <a:close/>
              </a:path>
            </a:pathLst>
          </a:custGeom>
          <a:solidFill>
            <a:srgbClr val="FED307"/>
          </a:solidFill>
        </p:spPr>
        <p:txBody>
          <a:bodyPr wrap="square" lIns="0" tIns="0" rIns="0" bIns="0" rtlCol="0"/>
          <a:lstStyle/>
          <a:p>
            <a:endParaRPr/>
          </a:p>
        </p:txBody>
      </p:sp>
      <p:sp>
        <p:nvSpPr>
          <p:cNvPr id="17" name="object 17"/>
          <p:cNvSpPr txBox="1"/>
          <p:nvPr/>
        </p:nvSpPr>
        <p:spPr>
          <a:xfrm>
            <a:off x="13906406" y="6785853"/>
            <a:ext cx="3453129" cy="2700020"/>
          </a:xfrm>
          <a:prstGeom prst="rect">
            <a:avLst/>
          </a:prstGeom>
        </p:spPr>
        <p:txBody>
          <a:bodyPr vert="horz" wrap="square" lIns="0" tIns="12700" rIns="0" bIns="0" rtlCol="0">
            <a:spAutoFit/>
          </a:bodyPr>
          <a:lstStyle/>
          <a:p>
            <a:pPr algn="ctr">
              <a:lnSpc>
                <a:spcPct val="100000"/>
              </a:lnSpc>
              <a:spcBef>
                <a:spcPts val="100"/>
              </a:spcBef>
            </a:pPr>
            <a:r>
              <a:rPr sz="2300" b="1" spc="-70" dirty="0">
                <a:solidFill>
                  <a:srgbClr val="292959"/>
                </a:solidFill>
                <a:latin typeface="Trebuchet MS"/>
                <a:cs typeface="Trebuchet MS"/>
              </a:rPr>
              <a:t>Level</a:t>
            </a:r>
            <a:r>
              <a:rPr sz="2300" b="1" spc="-85" dirty="0">
                <a:solidFill>
                  <a:srgbClr val="292959"/>
                </a:solidFill>
                <a:latin typeface="Trebuchet MS"/>
                <a:cs typeface="Trebuchet MS"/>
              </a:rPr>
              <a:t> </a:t>
            </a:r>
            <a:r>
              <a:rPr sz="2300" b="1" spc="-25" dirty="0">
                <a:solidFill>
                  <a:srgbClr val="292959"/>
                </a:solidFill>
                <a:latin typeface="Trebuchet MS"/>
                <a:cs typeface="Trebuchet MS"/>
              </a:rPr>
              <a:t>4:</a:t>
            </a:r>
            <a:endParaRPr sz="2300">
              <a:latin typeface="Trebuchet MS"/>
              <a:cs typeface="Trebuchet MS"/>
            </a:endParaRPr>
          </a:p>
          <a:p>
            <a:pPr marL="12700" marR="5080" algn="ctr">
              <a:lnSpc>
                <a:spcPts val="4570"/>
              </a:lnSpc>
              <a:spcBef>
                <a:spcPts val="254"/>
              </a:spcBef>
            </a:pPr>
            <a:r>
              <a:rPr sz="2300" dirty="0">
                <a:solidFill>
                  <a:srgbClr val="292959"/>
                </a:solidFill>
                <a:latin typeface="Trebuchet MS"/>
                <a:cs typeface="Trebuchet MS"/>
              </a:rPr>
              <a:t>legal</a:t>
            </a:r>
            <a:r>
              <a:rPr sz="2300" spc="-85" dirty="0">
                <a:solidFill>
                  <a:srgbClr val="292959"/>
                </a:solidFill>
                <a:latin typeface="Trebuchet MS"/>
                <a:cs typeface="Trebuchet MS"/>
              </a:rPr>
              <a:t> </a:t>
            </a:r>
            <a:r>
              <a:rPr sz="2300" spc="-65" dirty="0">
                <a:solidFill>
                  <a:srgbClr val="292959"/>
                </a:solidFill>
                <a:latin typeface="Trebuchet MS"/>
                <a:cs typeface="Trebuchet MS"/>
              </a:rPr>
              <a:t>representation</a:t>
            </a:r>
            <a:r>
              <a:rPr sz="2300" spc="-80" dirty="0">
                <a:solidFill>
                  <a:srgbClr val="292959"/>
                </a:solidFill>
                <a:latin typeface="Trebuchet MS"/>
                <a:cs typeface="Trebuchet MS"/>
              </a:rPr>
              <a:t> </a:t>
            </a:r>
            <a:r>
              <a:rPr sz="2300" dirty="0">
                <a:solidFill>
                  <a:srgbClr val="292959"/>
                </a:solidFill>
                <a:latin typeface="Trebuchet MS"/>
                <a:cs typeface="Trebuchet MS"/>
              </a:rPr>
              <a:t>–</a:t>
            </a:r>
            <a:r>
              <a:rPr sz="2300" spc="-85" dirty="0">
                <a:solidFill>
                  <a:srgbClr val="292959"/>
                </a:solidFill>
                <a:latin typeface="Trebuchet MS"/>
                <a:cs typeface="Trebuchet MS"/>
              </a:rPr>
              <a:t> </a:t>
            </a:r>
            <a:r>
              <a:rPr sz="2300" spc="-20" dirty="0">
                <a:solidFill>
                  <a:srgbClr val="292959"/>
                </a:solidFill>
                <a:latin typeface="Trebuchet MS"/>
                <a:cs typeface="Trebuchet MS"/>
              </a:rPr>
              <a:t>this </a:t>
            </a:r>
            <a:r>
              <a:rPr sz="2300" spc="-35" dirty="0">
                <a:solidFill>
                  <a:srgbClr val="292959"/>
                </a:solidFill>
                <a:latin typeface="Trebuchet MS"/>
                <a:cs typeface="Trebuchet MS"/>
              </a:rPr>
              <a:t>covers</a:t>
            </a:r>
            <a:r>
              <a:rPr sz="2300" spc="-114" dirty="0">
                <a:solidFill>
                  <a:srgbClr val="292959"/>
                </a:solidFill>
                <a:latin typeface="Trebuchet MS"/>
                <a:cs typeface="Trebuchet MS"/>
              </a:rPr>
              <a:t> </a:t>
            </a:r>
            <a:r>
              <a:rPr sz="2300" spc="-45" dirty="0">
                <a:solidFill>
                  <a:srgbClr val="292959"/>
                </a:solidFill>
                <a:latin typeface="Trebuchet MS"/>
                <a:cs typeface="Trebuchet MS"/>
              </a:rPr>
              <a:t>preparation</a:t>
            </a:r>
            <a:r>
              <a:rPr sz="2300" spc="-95" dirty="0">
                <a:solidFill>
                  <a:srgbClr val="292959"/>
                </a:solidFill>
                <a:latin typeface="Trebuchet MS"/>
                <a:cs typeface="Trebuchet MS"/>
              </a:rPr>
              <a:t> </a:t>
            </a:r>
            <a:r>
              <a:rPr sz="2300" spc="-145" dirty="0">
                <a:solidFill>
                  <a:srgbClr val="292959"/>
                </a:solidFill>
                <a:latin typeface="Trebuchet MS"/>
                <a:cs typeface="Trebuchet MS"/>
              </a:rPr>
              <a:t>for,</a:t>
            </a:r>
            <a:r>
              <a:rPr sz="2300" spc="-70" dirty="0">
                <a:solidFill>
                  <a:srgbClr val="292959"/>
                </a:solidFill>
                <a:latin typeface="Trebuchet MS"/>
                <a:cs typeface="Trebuchet MS"/>
              </a:rPr>
              <a:t> </a:t>
            </a:r>
            <a:r>
              <a:rPr sz="2300" spc="-25" dirty="0">
                <a:solidFill>
                  <a:srgbClr val="292959"/>
                </a:solidFill>
                <a:latin typeface="Trebuchet MS"/>
                <a:cs typeface="Trebuchet MS"/>
              </a:rPr>
              <a:t>and </a:t>
            </a:r>
            <a:r>
              <a:rPr sz="2300" spc="-65" dirty="0">
                <a:solidFill>
                  <a:srgbClr val="292959"/>
                </a:solidFill>
                <a:latin typeface="Trebuchet MS"/>
                <a:cs typeface="Trebuchet MS"/>
              </a:rPr>
              <a:t>representation </a:t>
            </a:r>
            <a:r>
              <a:rPr sz="2300" spc="-135" dirty="0">
                <a:solidFill>
                  <a:srgbClr val="292959"/>
                </a:solidFill>
                <a:latin typeface="Trebuchet MS"/>
                <a:cs typeface="Trebuchet MS"/>
              </a:rPr>
              <a:t>at,</a:t>
            </a:r>
            <a:r>
              <a:rPr sz="2300" spc="-65" dirty="0">
                <a:solidFill>
                  <a:srgbClr val="292959"/>
                </a:solidFill>
                <a:latin typeface="Trebuchet MS"/>
                <a:cs typeface="Trebuchet MS"/>
              </a:rPr>
              <a:t> </a:t>
            </a:r>
            <a:r>
              <a:rPr sz="2300" spc="95" dirty="0">
                <a:solidFill>
                  <a:srgbClr val="292959"/>
                </a:solidFill>
                <a:latin typeface="Trebuchet MS"/>
                <a:cs typeface="Trebuchet MS"/>
              </a:rPr>
              <a:t>a</a:t>
            </a:r>
            <a:r>
              <a:rPr sz="2300" spc="-60" dirty="0">
                <a:solidFill>
                  <a:srgbClr val="292959"/>
                </a:solidFill>
                <a:latin typeface="Trebuchet MS"/>
                <a:cs typeface="Trebuchet MS"/>
              </a:rPr>
              <a:t> </a:t>
            </a:r>
            <a:r>
              <a:rPr sz="2300" spc="-20" dirty="0">
                <a:solidFill>
                  <a:srgbClr val="292959"/>
                </a:solidFill>
                <a:latin typeface="Trebuchet MS"/>
                <a:cs typeface="Trebuchet MS"/>
              </a:rPr>
              <a:t>final </a:t>
            </a:r>
            <a:r>
              <a:rPr sz="2300" spc="-10" dirty="0">
                <a:solidFill>
                  <a:srgbClr val="292959"/>
                </a:solidFill>
                <a:latin typeface="Trebuchet MS"/>
                <a:cs typeface="Trebuchet MS"/>
              </a:rPr>
              <a:t>hearing.</a:t>
            </a:r>
            <a:endParaRPr sz="2300">
              <a:latin typeface="Trebuchet MS"/>
              <a:cs typeface="Trebuchet MS"/>
            </a:endParaRPr>
          </a:p>
        </p:txBody>
      </p:sp>
      <p:sp>
        <p:nvSpPr>
          <p:cNvPr id="18" name="object 18"/>
          <p:cNvSpPr/>
          <p:nvPr/>
        </p:nvSpPr>
        <p:spPr>
          <a:xfrm>
            <a:off x="13546444" y="3881511"/>
            <a:ext cx="4173220" cy="2691765"/>
          </a:xfrm>
          <a:custGeom>
            <a:avLst/>
            <a:gdLst/>
            <a:ahLst/>
            <a:cxnLst/>
            <a:rect l="l" t="t" r="r" b="b"/>
            <a:pathLst>
              <a:path w="4173219" h="2691765">
                <a:moveTo>
                  <a:pt x="3687035" y="2691715"/>
                </a:moveTo>
                <a:lnTo>
                  <a:pt x="485775" y="2691715"/>
                </a:lnTo>
                <a:lnTo>
                  <a:pt x="437761" y="2689338"/>
                </a:lnTo>
                <a:lnTo>
                  <a:pt x="390562" y="2682295"/>
                </a:lnTo>
                <a:lnTo>
                  <a:pt x="344494" y="2670717"/>
                </a:lnTo>
                <a:lnTo>
                  <a:pt x="299876" y="2654738"/>
                </a:lnTo>
                <a:lnTo>
                  <a:pt x="257027" y="2634488"/>
                </a:lnTo>
                <a:lnTo>
                  <a:pt x="216266" y="2610099"/>
                </a:lnTo>
                <a:lnTo>
                  <a:pt x="177910" y="2581705"/>
                </a:lnTo>
                <a:lnTo>
                  <a:pt x="142279" y="2549435"/>
                </a:lnTo>
                <a:lnTo>
                  <a:pt x="110010" y="2513804"/>
                </a:lnTo>
                <a:lnTo>
                  <a:pt x="81615" y="2475449"/>
                </a:lnTo>
                <a:lnTo>
                  <a:pt x="57227" y="2434687"/>
                </a:lnTo>
                <a:lnTo>
                  <a:pt x="36977" y="2391838"/>
                </a:lnTo>
                <a:lnTo>
                  <a:pt x="20997" y="2347221"/>
                </a:lnTo>
                <a:lnTo>
                  <a:pt x="9420" y="2301153"/>
                </a:lnTo>
                <a:lnTo>
                  <a:pt x="2377" y="2253953"/>
                </a:lnTo>
                <a:lnTo>
                  <a:pt x="0" y="2205940"/>
                </a:lnTo>
                <a:lnTo>
                  <a:pt x="0" y="485775"/>
                </a:lnTo>
                <a:lnTo>
                  <a:pt x="2377" y="437762"/>
                </a:lnTo>
                <a:lnTo>
                  <a:pt x="9420" y="390562"/>
                </a:lnTo>
                <a:lnTo>
                  <a:pt x="20997" y="344494"/>
                </a:lnTo>
                <a:lnTo>
                  <a:pt x="36977" y="299876"/>
                </a:lnTo>
                <a:lnTo>
                  <a:pt x="57227" y="257028"/>
                </a:lnTo>
                <a:lnTo>
                  <a:pt x="81615" y="216266"/>
                </a:lnTo>
                <a:lnTo>
                  <a:pt x="110010" y="177911"/>
                </a:lnTo>
                <a:lnTo>
                  <a:pt x="142279" y="142280"/>
                </a:lnTo>
                <a:lnTo>
                  <a:pt x="177910" y="110010"/>
                </a:lnTo>
                <a:lnTo>
                  <a:pt x="216266" y="81615"/>
                </a:lnTo>
                <a:lnTo>
                  <a:pt x="257027" y="57227"/>
                </a:lnTo>
                <a:lnTo>
                  <a:pt x="299876" y="36977"/>
                </a:lnTo>
                <a:lnTo>
                  <a:pt x="344494" y="20997"/>
                </a:lnTo>
                <a:lnTo>
                  <a:pt x="390562" y="9420"/>
                </a:lnTo>
                <a:lnTo>
                  <a:pt x="437761" y="2377"/>
                </a:lnTo>
                <a:lnTo>
                  <a:pt x="485775" y="0"/>
                </a:lnTo>
                <a:lnTo>
                  <a:pt x="3687035" y="0"/>
                </a:lnTo>
                <a:lnTo>
                  <a:pt x="3735048" y="2377"/>
                </a:lnTo>
                <a:lnTo>
                  <a:pt x="3782248" y="9420"/>
                </a:lnTo>
                <a:lnTo>
                  <a:pt x="3828315" y="20997"/>
                </a:lnTo>
                <a:lnTo>
                  <a:pt x="3872933" y="36977"/>
                </a:lnTo>
                <a:lnTo>
                  <a:pt x="3915782" y="57227"/>
                </a:lnTo>
                <a:lnTo>
                  <a:pt x="3956543" y="81615"/>
                </a:lnTo>
                <a:lnTo>
                  <a:pt x="3994898" y="110010"/>
                </a:lnTo>
                <a:lnTo>
                  <a:pt x="4030528" y="142280"/>
                </a:lnTo>
                <a:lnTo>
                  <a:pt x="4062798" y="177911"/>
                </a:lnTo>
                <a:lnTo>
                  <a:pt x="4091193" y="216266"/>
                </a:lnTo>
                <a:lnTo>
                  <a:pt x="4115582" y="257028"/>
                </a:lnTo>
                <a:lnTo>
                  <a:pt x="4135832" y="299876"/>
                </a:lnTo>
                <a:lnTo>
                  <a:pt x="4151812" y="344494"/>
                </a:lnTo>
                <a:lnTo>
                  <a:pt x="4163389" y="390562"/>
                </a:lnTo>
                <a:lnTo>
                  <a:pt x="4170433" y="437762"/>
                </a:lnTo>
                <a:lnTo>
                  <a:pt x="4172810" y="485775"/>
                </a:lnTo>
                <a:lnTo>
                  <a:pt x="4172810" y="2205940"/>
                </a:lnTo>
                <a:lnTo>
                  <a:pt x="4170433" y="2253953"/>
                </a:lnTo>
                <a:lnTo>
                  <a:pt x="4163389" y="2301153"/>
                </a:lnTo>
                <a:lnTo>
                  <a:pt x="4151812" y="2347221"/>
                </a:lnTo>
                <a:lnTo>
                  <a:pt x="4135832" y="2391838"/>
                </a:lnTo>
                <a:lnTo>
                  <a:pt x="4115582" y="2434687"/>
                </a:lnTo>
                <a:lnTo>
                  <a:pt x="4091193" y="2475449"/>
                </a:lnTo>
                <a:lnTo>
                  <a:pt x="4062798" y="2513804"/>
                </a:lnTo>
                <a:lnTo>
                  <a:pt x="4030528" y="2549435"/>
                </a:lnTo>
                <a:lnTo>
                  <a:pt x="3994898" y="2581705"/>
                </a:lnTo>
                <a:lnTo>
                  <a:pt x="3956543" y="2610099"/>
                </a:lnTo>
                <a:lnTo>
                  <a:pt x="3915782" y="2634488"/>
                </a:lnTo>
                <a:lnTo>
                  <a:pt x="3872933" y="2654738"/>
                </a:lnTo>
                <a:lnTo>
                  <a:pt x="3828315" y="2670717"/>
                </a:lnTo>
                <a:lnTo>
                  <a:pt x="3782248" y="2682295"/>
                </a:lnTo>
                <a:lnTo>
                  <a:pt x="3735048" y="2689338"/>
                </a:lnTo>
                <a:lnTo>
                  <a:pt x="3687035" y="2691715"/>
                </a:lnTo>
                <a:close/>
              </a:path>
            </a:pathLst>
          </a:custGeom>
          <a:solidFill>
            <a:srgbClr val="FED307"/>
          </a:solidFill>
        </p:spPr>
        <p:txBody>
          <a:bodyPr wrap="square" lIns="0" tIns="0" rIns="0" bIns="0" rtlCol="0"/>
          <a:lstStyle/>
          <a:p>
            <a:endParaRPr/>
          </a:p>
        </p:txBody>
      </p:sp>
      <p:sp>
        <p:nvSpPr>
          <p:cNvPr id="19" name="object 19"/>
          <p:cNvSpPr txBox="1"/>
          <p:nvPr/>
        </p:nvSpPr>
        <p:spPr>
          <a:xfrm>
            <a:off x="13650720" y="4148275"/>
            <a:ext cx="3964304" cy="2118995"/>
          </a:xfrm>
          <a:prstGeom prst="rect">
            <a:avLst/>
          </a:prstGeom>
        </p:spPr>
        <p:txBody>
          <a:bodyPr vert="horz" wrap="square" lIns="0" tIns="12700" rIns="0" bIns="0" rtlCol="0">
            <a:spAutoFit/>
          </a:bodyPr>
          <a:lstStyle/>
          <a:p>
            <a:pPr marR="65405" algn="ctr">
              <a:lnSpc>
                <a:spcPct val="100000"/>
              </a:lnSpc>
              <a:spcBef>
                <a:spcPts val="100"/>
              </a:spcBef>
            </a:pPr>
            <a:r>
              <a:rPr sz="2300" b="1" spc="-70" dirty="0">
                <a:solidFill>
                  <a:srgbClr val="292959"/>
                </a:solidFill>
                <a:latin typeface="Trebuchet MS"/>
                <a:cs typeface="Trebuchet MS"/>
              </a:rPr>
              <a:t>Level</a:t>
            </a:r>
            <a:r>
              <a:rPr sz="2300" b="1" spc="-85" dirty="0">
                <a:solidFill>
                  <a:srgbClr val="292959"/>
                </a:solidFill>
                <a:latin typeface="Trebuchet MS"/>
                <a:cs typeface="Trebuchet MS"/>
              </a:rPr>
              <a:t> </a:t>
            </a:r>
            <a:r>
              <a:rPr sz="2300" b="1" spc="-25" dirty="0">
                <a:solidFill>
                  <a:srgbClr val="292959"/>
                </a:solidFill>
                <a:latin typeface="Trebuchet MS"/>
                <a:cs typeface="Trebuchet MS"/>
              </a:rPr>
              <a:t>2:</a:t>
            </a:r>
            <a:endParaRPr sz="2300">
              <a:latin typeface="Trebuchet MS"/>
              <a:cs typeface="Trebuchet MS"/>
            </a:endParaRPr>
          </a:p>
          <a:p>
            <a:pPr marL="12065" marR="5080" algn="ctr">
              <a:lnSpc>
                <a:spcPts val="4570"/>
              </a:lnSpc>
              <a:spcBef>
                <a:spcPts val="254"/>
              </a:spcBef>
            </a:pPr>
            <a:r>
              <a:rPr sz="2300" spc="-105" dirty="0">
                <a:solidFill>
                  <a:srgbClr val="292959"/>
                </a:solidFill>
                <a:latin typeface="Trebuchet MS"/>
                <a:cs typeface="Trebuchet MS"/>
              </a:rPr>
              <a:t>family</a:t>
            </a:r>
            <a:r>
              <a:rPr sz="2300" spc="-70" dirty="0">
                <a:solidFill>
                  <a:srgbClr val="292959"/>
                </a:solidFill>
                <a:latin typeface="Trebuchet MS"/>
                <a:cs typeface="Trebuchet MS"/>
              </a:rPr>
              <a:t> </a:t>
            </a:r>
            <a:r>
              <a:rPr sz="2300" spc="-60" dirty="0">
                <a:solidFill>
                  <a:srgbClr val="292959"/>
                </a:solidFill>
                <a:latin typeface="Trebuchet MS"/>
                <a:cs typeface="Trebuchet MS"/>
              </a:rPr>
              <a:t>help</a:t>
            </a:r>
            <a:r>
              <a:rPr sz="2300" spc="-65" dirty="0">
                <a:solidFill>
                  <a:srgbClr val="292959"/>
                </a:solidFill>
                <a:latin typeface="Trebuchet MS"/>
                <a:cs typeface="Trebuchet MS"/>
              </a:rPr>
              <a:t> </a:t>
            </a:r>
            <a:r>
              <a:rPr sz="2300" spc="-75" dirty="0">
                <a:solidFill>
                  <a:srgbClr val="292959"/>
                </a:solidFill>
                <a:latin typeface="Trebuchet MS"/>
                <a:cs typeface="Trebuchet MS"/>
              </a:rPr>
              <a:t>lower</a:t>
            </a:r>
            <a:r>
              <a:rPr sz="2300" spc="-65" dirty="0">
                <a:solidFill>
                  <a:srgbClr val="292959"/>
                </a:solidFill>
                <a:latin typeface="Trebuchet MS"/>
                <a:cs typeface="Trebuchet MS"/>
              </a:rPr>
              <a:t> </a:t>
            </a:r>
            <a:r>
              <a:rPr sz="2300" dirty="0">
                <a:solidFill>
                  <a:srgbClr val="292959"/>
                </a:solidFill>
                <a:latin typeface="Trebuchet MS"/>
                <a:cs typeface="Trebuchet MS"/>
              </a:rPr>
              <a:t>–</a:t>
            </a:r>
            <a:r>
              <a:rPr sz="2300" spc="-65" dirty="0">
                <a:solidFill>
                  <a:srgbClr val="292959"/>
                </a:solidFill>
                <a:latin typeface="Trebuchet MS"/>
                <a:cs typeface="Trebuchet MS"/>
              </a:rPr>
              <a:t> </a:t>
            </a:r>
            <a:r>
              <a:rPr sz="2300" spc="-100" dirty="0">
                <a:solidFill>
                  <a:srgbClr val="292959"/>
                </a:solidFill>
                <a:latin typeface="Trebuchet MS"/>
                <a:cs typeface="Trebuchet MS"/>
              </a:rPr>
              <a:t>this</a:t>
            </a:r>
            <a:r>
              <a:rPr sz="2300" spc="-65" dirty="0">
                <a:solidFill>
                  <a:srgbClr val="292959"/>
                </a:solidFill>
                <a:latin typeface="Trebuchet MS"/>
                <a:cs typeface="Trebuchet MS"/>
              </a:rPr>
              <a:t> </a:t>
            </a:r>
            <a:r>
              <a:rPr sz="2300" spc="-35" dirty="0">
                <a:solidFill>
                  <a:srgbClr val="292959"/>
                </a:solidFill>
                <a:latin typeface="Trebuchet MS"/>
                <a:cs typeface="Trebuchet MS"/>
              </a:rPr>
              <a:t>includes </a:t>
            </a:r>
            <a:r>
              <a:rPr sz="2300" spc="-85" dirty="0">
                <a:solidFill>
                  <a:srgbClr val="292959"/>
                </a:solidFill>
                <a:latin typeface="Trebuchet MS"/>
                <a:cs typeface="Trebuchet MS"/>
              </a:rPr>
              <a:t>all</a:t>
            </a:r>
            <a:r>
              <a:rPr sz="2300" spc="-90" dirty="0">
                <a:solidFill>
                  <a:srgbClr val="292959"/>
                </a:solidFill>
                <a:latin typeface="Trebuchet MS"/>
                <a:cs typeface="Trebuchet MS"/>
              </a:rPr>
              <a:t> </a:t>
            </a:r>
            <a:r>
              <a:rPr sz="2300" spc="-105" dirty="0">
                <a:solidFill>
                  <a:srgbClr val="292959"/>
                </a:solidFill>
                <a:latin typeface="Trebuchet MS"/>
                <a:cs typeface="Trebuchet MS"/>
              </a:rPr>
              <a:t>work</a:t>
            </a:r>
            <a:r>
              <a:rPr sz="2300" spc="-70" dirty="0">
                <a:solidFill>
                  <a:srgbClr val="292959"/>
                </a:solidFill>
                <a:latin typeface="Trebuchet MS"/>
                <a:cs typeface="Trebuchet MS"/>
              </a:rPr>
              <a:t> </a:t>
            </a:r>
            <a:r>
              <a:rPr sz="2300" dirty="0">
                <a:solidFill>
                  <a:srgbClr val="292959"/>
                </a:solidFill>
                <a:latin typeface="Trebuchet MS"/>
                <a:cs typeface="Trebuchet MS"/>
              </a:rPr>
              <a:t>up</a:t>
            </a:r>
            <a:r>
              <a:rPr sz="2300" spc="-135" dirty="0">
                <a:solidFill>
                  <a:srgbClr val="292959"/>
                </a:solidFill>
                <a:latin typeface="Trebuchet MS"/>
                <a:cs typeface="Trebuchet MS"/>
              </a:rPr>
              <a:t> </a:t>
            </a:r>
            <a:r>
              <a:rPr sz="2300" spc="-45" dirty="0">
                <a:solidFill>
                  <a:srgbClr val="292959"/>
                </a:solidFill>
                <a:latin typeface="Trebuchet MS"/>
                <a:cs typeface="Trebuchet MS"/>
              </a:rPr>
              <a:t>to</a:t>
            </a:r>
            <a:r>
              <a:rPr sz="2300" spc="-95" dirty="0">
                <a:solidFill>
                  <a:srgbClr val="292959"/>
                </a:solidFill>
                <a:latin typeface="Trebuchet MS"/>
                <a:cs typeface="Trebuchet MS"/>
              </a:rPr>
              <a:t> </a:t>
            </a:r>
            <a:r>
              <a:rPr sz="2300" spc="-90" dirty="0">
                <a:solidFill>
                  <a:srgbClr val="292959"/>
                </a:solidFill>
                <a:latin typeface="Trebuchet MS"/>
                <a:cs typeface="Trebuchet MS"/>
              </a:rPr>
              <a:t>the</a:t>
            </a:r>
            <a:r>
              <a:rPr sz="2300" spc="-80" dirty="0">
                <a:solidFill>
                  <a:srgbClr val="292959"/>
                </a:solidFill>
                <a:latin typeface="Trebuchet MS"/>
                <a:cs typeface="Trebuchet MS"/>
              </a:rPr>
              <a:t> </a:t>
            </a:r>
            <a:r>
              <a:rPr sz="2300" spc="-45" dirty="0">
                <a:solidFill>
                  <a:srgbClr val="292959"/>
                </a:solidFill>
                <a:latin typeface="Trebuchet MS"/>
                <a:cs typeface="Trebuchet MS"/>
              </a:rPr>
              <a:t>issue</a:t>
            </a:r>
            <a:r>
              <a:rPr sz="2300" spc="-95" dirty="0">
                <a:solidFill>
                  <a:srgbClr val="292959"/>
                </a:solidFill>
                <a:latin typeface="Trebuchet MS"/>
                <a:cs typeface="Trebuchet MS"/>
              </a:rPr>
              <a:t> </a:t>
            </a:r>
            <a:r>
              <a:rPr sz="2300" spc="-35" dirty="0">
                <a:solidFill>
                  <a:srgbClr val="292959"/>
                </a:solidFill>
                <a:latin typeface="Trebuchet MS"/>
                <a:cs typeface="Trebuchet MS"/>
              </a:rPr>
              <a:t>of </a:t>
            </a:r>
            <a:r>
              <a:rPr sz="2300" spc="-10" dirty="0">
                <a:solidFill>
                  <a:srgbClr val="292959"/>
                </a:solidFill>
                <a:latin typeface="Trebuchet MS"/>
                <a:cs typeface="Trebuchet MS"/>
              </a:rPr>
              <a:t>proceedings.</a:t>
            </a:r>
            <a:endParaRPr sz="2300">
              <a:latin typeface="Trebuchet MS"/>
              <a:cs typeface="Trebuchet MS"/>
            </a:endParaRPr>
          </a:p>
        </p:txBody>
      </p:sp>
      <p:sp>
        <p:nvSpPr>
          <p:cNvPr id="20" name="object 20"/>
          <p:cNvSpPr/>
          <p:nvPr/>
        </p:nvSpPr>
        <p:spPr>
          <a:xfrm>
            <a:off x="9143999" y="1975811"/>
            <a:ext cx="8575675" cy="1756410"/>
          </a:xfrm>
          <a:custGeom>
            <a:avLst/>
            <a:gdLst/>
            <a:ahLst/>
            <a:cxnLst/>
            <a:rect l="l" t="t" r="r" b="b"/>
            <a:pathLst>
              <a:path w="8575675" h="1756410">
                <a:moveTo>
                  <a:pt x="8089478" y="1756361"/>
                </a:moveTo>
                <a:lnTo>
                  <a:pt x="485774" y="1756361"/>
                </a:lnTo>
                <a:lnTo>
                  <a:pt x="437762" y="1753984"/>
                </a:lnTo>
                <a:lnTo>
                  <a:pt x="390562" y="1746941"/>
                </a:lnTo>
                <a:lnTo>
                  <a:pt x="344494" y="1735363"/>
                </a:lnTo>
                <a:lnTo>
                  <a:pt x="299876" y="1719384"/>
                </a:lnTo>
                <a:lnTo>
                  <a:pt x="257028" y="1699134"/>
                </a:lnTo>
                <a:lnTo>
                  <a:pt x="216266" y="1674745"/>
                </a:lnTo>
                <a:lnTo>
                  <a:pt x="177911" y="1646350"/>
                </a:lnTo>
                <a:lnTo>
                  <a:pt x="142280" y="1614081"/>
                </a:lnTo>
                <a:lnTo>
                  <a:pt x="110010" y="1578450"/>
                </a:lnTo>
                <a:lnTo>
                  <a:pt x="81616" y="1540094"/>
                </a:lnTo>
                <a:lnTo>
                  <a:pt x="57227" y="1499333"/>
                </a:lnTo>
                <a:lnTo>
                  <a:pt x="36977" y="1456484"/>
                </a:lnTo>
                <a:lnTo>
                  <a:pt x="20997" y="1411867"/>
                </a:lnTo>
                <a:lnTo>
                  <a:pt x="9420" y="1365799"/>
                </a:lnTo>
                <a:lnTo>
                  <a:pt x="2377" y="1318599"/>
                </a:lnTo>
                <a:lnTo>
                  <a:pt x="0" y="1270586"/>
                </a:lnTo>
                <a:lnTo>
                  <a:pt x="0" y="485774"/>
                </a:lnTo>
                <a:lnTo>
                  <a:pt x="2377" y="437762"/>
                </a:lnTo>
                <a:lnTo>
                  <a:pt x="9420" y="390562"/>
                </a:lnTo>
                <a:lnTo>
                  <a:pt x="20997" y="344494"/>
                </a:lnTo>
                <a:lnTo>
                  <a:pt x="36977" y="299876"/>
                </a:lnTo>
                <a:lnTo>
                  <a:pt x="57227" y="257028"/>
                </a:lnTo>
                <a:lnTo>
                  <a:pt x="81616"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8089478" y="0"/>
                </a:lnTo>
                <a:lnTo>
                  <a:pt x="8137491" y="2377"/>
                </a:lnTo>
                <a:lnTo>
                  <a:pt x="8184691" y="9420"/>
                </a:lnTo>
                <a:lnTo>
                  <a:pt x="8230759" y="20997"/>
                </a:lnTo>
                <a:lnTo>
                  <a:pt x="8275377" y="36977"/>
                </a:lnTo>
                <a:lnTo>
                  <a:pt x="8318225" y="57227"/>
                </a:lnTo>
                <a:lnTo>
                  <a:pt x="8358987" y="81615"/>
                </a:lnTo>
                <a:lnTo>
                  <a:pt x="8397342" y="110010"/>
                </a:lnTo>
                <a:lnTo>
                  <a:pt x="8432973" y="142280"/>
                </a:lnTo>
                <a:lnTo>
                  <a:pt x="8465242" y="177911"/>
                </a:lnTo>
                <a:lnTo>
                  <a:pt x="8493637" y="216266"/>
                </a:lnTo>
                <a:lnTo>
                  <a:pt x="8518026" y="257028"/>
                </a:lnTo>
                <a:lnTo>
                  <a:pt x="8538276" y="299876"/>
                </a:lnTo>
                <a:lnTo>
                  <a:pt x="8554255" y="344494"/>
                </a:lnTo>
                <a:lnTo>
                  <a:pt x="8565833" y="390562"/>
                </a:lnTo>
                <a:lnTo>
                  <a:pt x="8572876" y="437762"/>
                </a:lnTo>
                <a:lnTo>
                  <a:pt x="8575253" y="485774"/>
                </a:lnTo>
                <a:lnTo>
                  <a:pt x="8575253" y="1270586"/>
                </a:lnTo>
                <a:lnTo>
                  <a:pt x="8572876" y="1318599"/>
                </a:lnTo>
                <a:lnTo>
                  <a:pt x="8565833" y="1365799"/>
                </a:lnTo>
                <a:lnTo>
                  <a:pt x="8554255" y="1411867"/>
                </a:lnTo>
                <a:lnTo>
                  <a:pt x="8538276" y="1456484"/>
                </a:lnTo>
                <a:lnTo>
                  <a:pt x="8518026" y="1499333"/>
                </a:lnTo>
                <a:lnTo>
                  <a:pt x="8493637" y="1540094"/>
                </a:lnTo>
                <a:lnTo>
                  <a:pt x="8465242" y="1578450"/>
                </a:lnTo>
                <a:lnTo>
                  <a:pt x="8432973" y="1614081"/>
                </a:lnTo>
                <a:lnTo>
                  <a:pt x="8397342" y="1646350"/>
                </a:lnTo>
                <a:lnTo>
                  <a:pt x="8358987" y="1674745"/>
                </a:lnTo>
                <a:lnTo>
                  <a:pt x="8318225" y="1699134"/>
                </a:lnTo>
                <a:lnTo>
                  <a:pt x="8275377" y="1719384"/>
                </a:lnTo>
                <a:lnTo>
                  <a:pt x="8230759" y="1735363"/>
                </a:lnTo>
                <a:lnTo>
                  <a:pt x="8184691" y="1746941"/>
                </a:lnTo>
                <a:lnTo>
                  <a:pt x="8137491" y="1753984"/>
                </a:lnTo>
                <a:lnTo>
                  <a:pt x="8089478" y="1756361"/>
                </a:lnTo>
                <a:close/>
              </a:path>
            </a:pathLst>
          </a:custGeom>
          <a:solidFill>
            <a:srgbClr val="FED307"/>
          </a:solidFill>
        </p:spPr>
        <p:txBody>
          <a:bodyPr wrap="square" lIns="0" tIns="0" rIns="0" bIns="0" rtlCol="0"/>
          <a:lstStyle/>
          <a:p>
            <a:endParaRPr/>
          </a:p>
        </p:txBody>
      </p:sp>
      <p:sp>
        <p:nvSpPr>
          <p:cNvPr id="21" name="object 21"/>
          <p:cNvSpPr txBox="1"/>
          <p:nvPr/>
        </p:nvSpPr>
        <p:spPr>
          <a:xfrm>
            <a:off x="9385346" y="2071125"/>
            <a:ext cx="8092440" cy="1537970"/>
          </a:xfrm>
          <a:prstGeom prst="rect">
            <a:avLst/>
          </a:prstGeom>
        </p:spPr>
        <p:txBody>
          <a:bodyPr vert="horz" wrap="square" lIns="0" tIns="12700" rIns="0" bIns="0" rtlCol="0">
            <a:spAutoFit/>
          </a:bodyPr>
          <a:lstStyle/>
          <a:p>
            <a:pPr algn="ctr">
              <a:lnSpc>
                <a:spcPct val="100000"/>
              </a:lnSpc>
              <a:spcBef>
                <a:spcPts val="100"/>
              </a:spcBef>
            </a:pPr>
            <a:r>
              <a:rPr sz="2300" spc="-45" dirty="0">
                <a:solidFill>
                  <a:srgbClr val="292959"/>
                </a:solidFill>
                <a:latin typeface="Trebuchet MS"/>
                <a:cs typeface="Trebuchet MS"/>
              </a:rPr>
              <a:t>Generally</a:t>
            </a:r>
            <a:r>
              <a:rPr sz="2300" spc="-120" dirty="0">
                <a:solidFill>
                  <a:srgbClr val="292959"/>
                </a:solidFill>
                <a:latin typeface="Trebuchet MS"/>
                <a:cs typeface="Trebuchet MS"/>
              </a:rPr>
              <a:t> </a:t>
            </a:r>
            <a:r>
              <a:rPr sz="2300" spc="-110" dirty="0">
                <a:solidFill>
                  <a:srgbClr val="292959"/>
                </a:solidFill>
                <a:latin typeface="Trebuchet MS"/>
                <a:cs typeface="Trebuchet MS"/>
              </a:rPr>
              <a:t>only</a:t>
            </a:r>
            <a:r>
              <a:rPr sz="2300" spc="-70" dirty="0">
                <a:solidFill>
                  <a:srgbClr val="292959"/>
                </a:solidFill>
                <a:latin typeface="Trebuchet MS"/>
                <a:cs typeface="Trebuchet MS"/>
              </a:rPr>
              <a:t> </a:t>
            </a:r>
            <a:r>
              <a:rPr sz="2300" spc="-35" dirty="0">
                <a:solidFill>
                  <a:srgbClr val="292959"/>
                </a:solidFill>
                <a:latin typeface="Trebuchet MS"/>
                <a:cs typeface="Trebuchet MS"/>
              </a:rPr>
              <a:t>available</a:t>
            </a:r>
            <a:r>
              <a:rPr sz="2300" spc="-80" dirty="0">
                <a:solidFill>
                  <a:srgbClr val="292959"/>
                </a:solidFill>
                <a:latin typeface="Trebuchet MS"/>
                <a:cs typeface="Trebuchet MS"/>
              </a:rPr>
              <a:t> </a:t>
            </a:r>
            <a:r>
              <a:rPr sz="2300" spc="-75" dirty="0">
                <a:solidFill>
                  <a:srgbClr val="292959"/>
                </a:solidFill>
                <a:latin typeface="Trebuchet MS"/>
                <a:cs typeface="Trebuchet MS"/>
              </a:rPr>
              <a:t>for</a:t>
            </a:r>
            <a:r>
              <a:rPr sz="2300" spc="-85" dirty="0">
                <a:solidFill>
                  <a:srgbClr val="292959"/>
                </a:solidFill>
                <a:latin typeface="Trebuchet MS"/>
                <a:cs typeface="Trebuchet MS"/>
              </a:rPr>
              <a:t> </a:t>
            </a:r>
            <a:r>
              <a:rPr sz="2300" spc="-35" dirty="0">
                <a:solidFill>
                  <a:srgbClr val="292959"/>
                </a:solidFill>
                <a:latin typeface="Trebuchet MS"/>
                <a:cs typeface="Trebuchet MS"/>
              </a:rPr>
              <a:t>new</a:t>
            </a:r>
            <a:r>
              <a:rPr sz="2300" spc="-80" dirty="0">
                <a:solidFill>
                  <a:srgbClr val="292959"/>
                </a:solidFill>
                <a:latin typeface="Trebuchet MS"/>
                <a:cs typeface="Trebuchet MS"/>
              </a:rPr>
              <a:t> private </a:t>
            </a:r>
            <a:r>
              <a:rPr sz="2300" spc="-20" dirty="0">
                <a:solidFill>
                  <a:srgbClr val="292959"/>
                </a:solidFill>
                <a:latin typeface="Trebuchet MS"/>
                <a:cs typeface="Trebuchet MS"/>
              </a:rPr>
              <a:t>law</a:t>
            </a:r>
            <a:r>
              <a:rPr sz="2300" spc="-85" dirty="0">
                <a:solidFill>
                  <a:srgbClr val="292959"/>
                </a:solidFill>
                <a:latin typeface="Trebuchet MS"/>
                <a:cs typeface="Trebuchet MS"/>
              </a:rPr>
              <a:t> </a:t>
            </a:r>
            <a:r>
              <a:rPr sz="2300" spc="-105" dirty="0">
                <a:solidFill>
                  <a:srgbClr val="292959"/>
                </a:solidFill>
                <a:latin typeface="Trebuchet MS"/>
                <a:cs typeface="Trebuchet MS"/>
              </a:rPr>
              <a:t>family</a:t>
            </a:r>
            <a:r>
              <a:rPr sz="2300" spc="-70" dirty="0">
                <a:solidFill>
                  <a:srgbClr val="292959"/>
                </a:solidFill>
                <a:latin typeface="Trebuchet MS"/>
                <a:cs typeface="Trebuchet MS"/>
              </a:rPr>
              <a:t> </a:t>
            </a:r>
            <a:r>
              <a:rPr sz="2300" spc="-105" dirty="0">
                <a:solidFill>
                  <a:srgbClr val="292959"/>
                </a:solidFill>
                <a:latin typeface="Trebuchet MS"/>
                <a:cs typeface="Trebuchet MS"/>
              </a:rPr>
              <a:t>work</a:t>
            </a:r>
            <a:r>
              <a:rPr sz="2300" spc="-70" dirty="0">
                <a:solidFill>
                  <a:srgbClr val="292959"/>
                </a:solidFill>
                <a:latin typeface="Trebuchet MS"/>
                <a:cs typeface="Trebuchet MS"/>
              </a:rPr>
              <a:t> </a:t>
            </a:r>
            <a:r>
              <a:rPr sz="2300" spc="-25" dirty="0">
                <a:solidFill>
                  <a:srgbClr val="292959"/>
                </a:solidFill>
                <a:latin typeface="Trebuchet MS"/>
                <a:cs typeface="Trebuchet MS"/>
              </a:rPr>
              <a:t>if</a:t>
            </a:r>
            <a:endParaRPr sz="2300">
              <a:latin typeface="Trebuchet MS"/>
              <a:cs typeface="Trebuchet MS"/>
            </a:endParaRPr>
          </a:p>
          <a:p>
            <a:pPr marL="12700" marR="5080" algn="ctr">
              <a:lnSpc>
                <a:spcPts val="4580"/>
              </a:lnSpc>
              <a:spcBef>
                <a:spcPts val="250"/>
              </a:spcBef>
            </a:pPr>
            <a:r>
              <a:rPr sz="2300" spc="-30" dirty="0">
                <a:solidFill>
                  <a:srgbClr val="292959"/>
                </a:solidFill>
                <a:latin typeface="Trebuchet MS"/>
                <a:cs typeface="Trebuchet MS"/>
              </a:rPr>
              <a:t>applicant</a:t>
            </a:r>
            <a:r>
              <a:rPr sz="2300" spc="-125" dirty="0">
                <a:solidFill>
                  <a:srgbClr val="292959"/>
                </a:solidFill>
                <a:latin typeface="Trebuchet MS"/>
                <a:cs typeface="Trebuchet MS"/>
              </a:rPr>
              <a:t> </a:t>
            </a:r>
            <a:r>
              <a:rPr sz="2300" spc="-35" dirty="0">
                <a:solidFill>
                  <a:srgbClr val="292959"/>
                </a:solidFill>
                <a:latin typeface="Trebuchet MS"/>
                <a:cs typeface="Trebuchet MS"/>
              </a:rPr>
              <a:t>is</a:t>
            </a:r>
            <a:r>
              <a:rPr sz="2300" spc="-100" dirty="0">
                <a:solidFill>
                  <a:srgbClr val="292959"/>
                </a:solidFill>
                <a:latin typeface="Trebuchet MS"/>
                <a:cs typeface="Trebuchet MS"/>
              </a:rPr>
              <a:t> </a:t>
            </a:r>
            <a:r>
              <a:rPr sz="2300" spc="95" dirty="0">
                <a:solidFill>
                  <a:srgbClr val="292959"/>
                </a:solidFill>
                <a:latin typeface="Trebuchet MS"/>
                <a:cs typeface="Trebuchet MS"/>
              </a:rPr>
              <a:t>a</a:t>
            </a:r>
            <a:r>
              <a:rPr sz="2300" spc="-95" dirty="0">
                <a:solidFill>
                  <a:srgbClr val="292959"/>
                </a:solidFill>
                <a:latin typeface="Trebuchet MS"/>
                <a:cs typeface="Trebuchet MS"/>
              </a:rPr>
              <a:t> </a:t>
            </a:r>
            <a:r>
              <a:rPr sz="2300" spc="-120" dirty="0">
                <a:solidFill>
                  <a:srgbClr val="292959"/>
                </a:solidFill>
                <a:latin typeface="Trebuchet MS"/>
                <a:cs typeface="Trebuchet MS"/>
              </a:rPr>
              <a:t>victim</a:t>
            </a:r>
            <a:r>
              <a:rPr sz="2300" spc="-70" dirty="0">
                <a:solidFill>
                  <a:srgbClr val="292959"/>
                </a:solidFill>
                <a:latin typeface="Trebuchet MS"/>
                <a:cs typeface="Trebuchet MS"/>
              </a:rPr>
              <a:t> </a:t>
            </a:r>
            <a:r>
              <a:rPr sz="2300" dirty="0">
                <a:solidFill>
                  <a:srgbClr val="292959"/>
                </a:solidFill>
                <a:latin typeface="Trebuchet MS"/>
                <a:cs typeface="Trebuchet MS"/>
              </a:rPr>
              <a:t>of</a:t>
            </a:r>
            <a:r>
              <a:rPr sz="2300" spc="-95" dirty="0">
                <a:solidFill>
                  <a:srgbClr val="292959"/>
                </a:solidFill>
                <a:latin typeface="Trebuchet MS"/>
                <a:cs typeface="Trebuchet MS"/>
              </a:rPr>
              <a:t> </a:t>
            </a:r>
            <a:r>
              <a:rPr sz="2300" spc="-40" dirty="0">
                <a:solidFill>
                  <a:srgbClr val="292959"/>
                </a:solidFill>
                <a:latin typeface="Trebuchet MS"/>
                <a:cs typeface="Trebuchet MS"/>
              </a:rPr>
              <a:t>domestic</a:t>
            </a:r>
            <a:r>
              <a:rPr sz="2300" spc="-100" dirty="0">
                <a:solidFill>
                  <a:srgbClr val="292959"/>
                </a:solidFill>
                <a:latin typeface="Trebuchet MS"/>
                <a:cs typeface="Trebuchet MS"/>
              </a:rPr>
              <a:t> </a:t>
            </a:r>
            <a:r>
              <a:rPr sz="2300" spc="-30" dirty="0">
                <a:solidFill>
                  <a:srgbClr val="292959"/>
                </a:solidFill>
                <a:latin typeface="Trebuchet MS"/>
                <a:cs typeface="Trebuchet MS"/>
              </a:rPr>
              <a:t>abuse.</a:t>
            </a:r>
            <a:r>
              <a:rPr sz="2300" spc="-95" dirty="0">
                <a:solidFill>
                  <a:srgbClr val="292959"/>
                </a:solidFill>
                <a:latin typeface="Trebuchet MS"/>
                <a:cs typeface="Trebuchet MS"/>
              </a:rPr>
              <a:t> </a:t>
            </a:r>
            <a:r>
              <a:rPr sz="2300" spc="-40" dirty="0">
                <a:solidFill>
                  <a:srgbClr val="292959"/>
                </a:solidFill>
                <a:latin typeface="Trebuchet MS"/>
                <a:cs typeface="Trebuchet MS"/>
              </a:rPr>
              <a:t>Straightforward</a:t>
            </a:r>
            <a:r>
              <a:rPr sz="2300" spc="-95" dirty="0">
                <a:solidFill>
                  <a:srgbClr val="292959"/>
                </a:solidFill>
                <a:latin typeface="Trebuchet MS"/>
                <a:cs typeface="Trebuchet MS"/>
              </a:rPr>
              <a:t> </a:t>
            </a:r>
            <a:r>
              <a:rPr sz="2300" spc="-10" dirty="0">
                <a:solidFill>
                  <a:srgbClr val="292959"/>
                </a:solidFill>
                <a:latin typeface="Trebuchet MS"/>
                <a:cs typeface="Trebuchet MS"/>
              </a:rPr>
              <a:t>divorce </a:t>
            </a:r>
            <a:r>
              <a:rPr sz="2300" spc="-120" dirty="0">
                <a:solidFill>
                  <a:srgbClr val="292959"/>
                </a:solidFill>
                <a:latin typeface="Trebuchet MS"/>
                <a:cs typeface="Trebuchet MS"/>
              </a:rPr>
              <a:t>with</a:t>
            </a:r>
            <a:r>
              <a:rPr sz="2300" spc="-70" dirty="0">
                <a:solidFill>
                  <a:srgbClr val="292959"/>
                </a:solidFill>
                <a:latin typeface="Trebuchet MS"/>
                <a:cs typeface="Trebuchet MS"/>
              </a:rPr>
              <a:t> </a:t>
            </a:r>
            <a:r>
              <a:rPr sz="2300" spc="-80" dirty="0">
                <a:solidFill>
                  <a:srgbClr val="292959"/>
                </a:solidFill>
                <a:latin typeface="Trebuchet MS"/>
                <a:cs typeface="Trebuchet MS"/>
              </a:rPr>
              <a:t>children</a:t>
            </a:r>
            <a:r>
              <a:rPr sz="2300" spc="-95" dirty="0">
                <a:solidFill>
                  <a:srgbClr val="292959"/>
                </a:solidFill>
                <a:latin typeface="Trebuchet MS"/>
                <a:cs typeface="Trebuchet MS"/>
              </a:rPr>
              <a:t> </a:t>
            </a:r>
            <a:r>
              <a:rPr sz="2300" dirty="0">
                <a:solidFill>
                  <a:srgbClr val="292959"/>
                </a:solidFill>
                <a:latin typeface="Trebuchet MS"/>
                <a:cs typeface="Trebuchet MS"/>
              </a:rPr>
              <a:t>and</a:t>
            </a:r>
            <a:r>
              <a:rPr sz="2300" spc="-100" dirty="0">
                <a:solidFill>
                  <a:srgbClr val="292959"/>
                </a:solidFill>
                <a:latin typeface="Trebuchet MS"/>
                <a:cs typeface="Trebuchet MS"/>
              </a:rPr>
              <a:t> </a:t>
            </a:r>
            <a:r>
              <a:rPr sz="2300" spc="-45" dirty="0">
                <a:solidFill>
                  <a:srgbClr val="292959"/>
                </a:solidFill>
                <a:latin typeface="Trebuchet MS"/>
                <a:cs typeface="Trebuchet MS"/>
              </a:rPr>
              <a:t>financial</a:t>
            </a:r>
            <a:r>
              <a:rPr sz="2300" spc="-85" dirty="0">
                <a:solidFill>
                  <a:srgbClr val="292959"/>
                </a:solidFill>
                <a:latin typeface="Trebuchet MS"/>
                <a:cs typeface="Trebuchet MS"/>
              </a:rPr>
              <a:t> </a:t>
            </a:r>
            <a:r>
              <a:rPr sz="2300" dirty="0">
                <a:solidFill>
                  <a:srgbClr val="292959"/>
                </a:solidFill>
                <a:latin typeface="Trebuchet MS"/>
                <a:cs typeface="Trebuchet MS"/>
              </a:rPr>
              <a:t>no</a:t>
            </a:r>
            <a:r>
              <a:rPr sz="2300" spc="-90" dirty="0">
                <a:solidFill>
                  <a:srgbClr val="292959"/>
                </a:solidFill>
                <a:latin typeface="Trebuchet MS"/>
                <a:cs typeface="Trebuchet MS"/>
              </a:rPr>
              <a:t> </a:t>
            </a:r>
            <a:r>
              <a:rPr sz="2300" spc="-35" dirty="0">
                <a:solidFill>
                  <a:srgbClr val="292959"/>
                </a:solidFill>
                <a:latin typeface="Trebuchet MS"/>
                <a:cs typeface="Trebuchet MS"/>
              </a:rPr>
              <a:t>longer</a:t>
            </a:r>
            <a:r>
              <a:rPr sz="2300" spc="-85" dirty="0">
                <a:solidFill>
                  <a:srgbClr val="292959"/>
                </a:solidFill>
                <a:latin typeface="Trebuchet MS"/>
                <a:cs typeface="Trebuchet MS"/>
              </a:rPr>
              <a:t> </a:t>
            </a:r>
            <a:r>
              <a:rPr sz="2300" spc="-10" dirty="0">
                <a:solidFill>
                  <a:srgbClr val="292959"/>
                </a:solidFill>
                <a:latin typeface="Trebuchet MS"/>
                <a:cs typeface="Trebuchet MS"/>
              </a:rPr>
              <a:t>covered.</a:t>
            </a:r>
            <a:endParaRPr sz="2300">
              <a:latin typeface="Trebuchet MS"/>
              <a:cs typeface="Trebuchet MS"/>
            </a:endParaRPr>
          </a:p>
        </p:txBody>
      </p:sp>
      <p:sp>
        <p:nvSpPr>
          <p:cNvPr id="22" name="object 22"/>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3" name="object 2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854118" y="5486329"/>
            <a:ext cx="4445000" cy="4007485"/>
          </a:xfrm>
          <a:custGeom>
            <a:avLst/>
            <a:gdLst/>
            <a:ahLst/>
            <a:cxnLst/>
            <a:rect l="l" t="t" r="r" b="b"/>
            <a:pathLst>
              <a:path w="4445000" h="4007484">
                <a:moveTo>
                  <a:pt x="3958610" y="4007260"/>
                </a:moveTo>
                <a:lnTo>
                  <a:pt x="485775" y="4007260"/>
                </a:lnTo>
                <a:lnTo>
                  <a:pt x="437762" y="4004883"/>
                </a:lnTo>
                <a:lnTo>
                  <a:pt x="390562" y="3997840"/>
                </a:lnTo>
                <a:lnTo>
                  <a:pt x="344494" y="3986262"/>
                </a:lnTo>
                <a:lnTo>
                  <a:pt x="299876" y="3970283"/>
                </a:lnTo>
                <a:lnTo>
                  <a:pt x="257028" y="3950033"/>
                </a:lnTo>
                <a:lnTo>
                  <a:pt x="216266" y="3925644"/>
                </a:lnTo>
                <a:lnTo>
                  <a:pt x="177911" y="3897250"/>
                </a:lnTo>
                <a:lnTo>
                  <a:pt x="142280" y="3864980"/>
                </a:lnTo>
                <a:lnTo>
                  <a:pt x="110010" y="3829349"/>
                </a:lnTo>
                <a:lnTo>
                  <a:pt x="81615" y="3790994"/>
                </a:lnTo>
                <a:lnTo>
                  <a:pt x="57227" y="3750232"/>
                </a:lnTo>
                <a:lnTo>
                  <a:pt x="36977" y="3707383"/>
                </a:lnTo>
                <a:lnTo>
                  <a:pt x="20997" y="3662766"/>
                </a:lnTo>
                <a:lnTo>
                  <a:pt x="9420" y="3616698"/>
                </a:lnTo>
                <a:lnTo>
                  <a:pt x="2377" y="3569498"/>
                </a:lnTo>
                <a:lnTo>
                  <a:pt x="0" y="3521485"/>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3958610" y="0"/>
                </a:lnTo>
                <a:lnTo>
                  <a:pt x="4006623" y="2377"/>
                </a:lnTo>
                <a:lnTo>
                  <a:pt x="4053822" y="9420"/>
                </a:lnTo>
                <a:lnTo>
                  <a:pt x="4099890" y="20997"/>
                </a:lnTo>
                <a:lnTo>
                  <a:pt x="4144508" y="36977"/>
                </a:lnTo>
                <a:lnTo>
                  <a:pt x="4187356" y="57227"/>
                </a:lnTo>
                <a:lnTo>
                  <a:pt x="4228118" y="81615"/>
                </a:lnTo>
                <a:lnTo>
                  <a:pt x="4266474" y="110010"/>
                </a:lnTo>
                <a:lnTo>
                  <a:pt x="4302105" y="142280"/>
                </a:lnTo>
                <a:lnTo>
                  <a:pt x="4334374" y="177911"/>
                </a:lnTo>
                <a:lnTo>
                  <a:pt x="4362769" y="216266"/>
                </a:lnTo>
                <a:lnTo>
                  <a:pt x="4387157" y="257028"/>
                </a:lnTo>
                <a:lnTo>
                  <a:pt x="4407407" y="299876"/>
                </a:lnTo>
                <a:lnTo>
                  <a:pt x="4423387" y="344494"/>
                </a:lnTo>
                <a:lnTo>
                  <a:pt x="4434964" y="390562"/>
                </a:lnTo>
                <a:lnTo>
                  <a:pt x="4442008" y="437762"/>
                </a:lnTo>
                <a:lnTo>
                  <a:pt x="4444385" y="485775"/>
                </a:lnTo>
                <a:lnTo>
                  <a:pt x="4444385" y="3521485"/>
                </a:lnTo>
                <a:lnTo>
                  <a:pt x="4442008" y="3569498"/>
                </a:lnTo>
                <a:lnTo>
                  <a:pt x="4434964" y="3616698"/>
                </a:lnTo>
                <a:lnTo>
                  <a:pt x="4423387" y="3662766"/>
                </a:lnTo>
                <a:lnTo>
                  <a:pt x="4407407" y="3707383"/>
                </a:lnTo>
                <a:lnTo>
                  <a:pt x="4387157" y="3750232"/>
                </a:lnTo>
                <a:lnTo>
                  <a:pt x="4362769" y="3790994"/>
                </a:lnTo>
                <a:lnTo>
                  <a:pt x="4334374" y="3829349"/>
                </a:lnTo>
                <a:lnTo>
                  <a:pt x="4302105" y="3864980"/>
                </a:lnTo>
                <a:lnTo>
                  <a:pt x="4266474" y="3897250"/>
                </a:lnTo>
                <a:lnTo>
                  <a:pt x="4228118" y="3925644"/>
                </a:lnTo>
                <a:lnTo>
                  <a:pt x="4187356" y="3950033"/>
                </a:lnTo>
                <a:lnTo>
                  <a:pt x="4144508" y="3970283"/>
                </a:lnTo>
                <a:lnTo>
                  <a:pt x="4099890" y="3986262"/>
                </a:lnTo>
                <a:lnTo>
                  <a:pt x="4053822" y="3997840"/>
                </a:lnTo>
                <a:lnTo>
                  <a:pt x="4006623" y="4004883"/>
                </a:lnTo>
                <a:lnTo>
                  <a:pt x="3958610" y="4007260"/>
                </a:lnTo>
                <a:close/>
              </a:path>
            </a:pathLst>
          </a:custGeom>
          <a:solidFill>
            <a:srgbClr val="292959"/>
          </a:solidFill>
        </p:spPr>
        <p:txBody>
          <a:bodyPr wrap="square" lIns="0" tIns="0" rIns="0" bIns="0" rtlCol="0"/>
          <a:lstStyle/>
          <a:p>
            <a:endParaRPr/>
          </a:p>
        </p:txBody>
      </p:sp>
      <p:sp>
        <p:nvSpPr>
          <p:cNvPr id="3" name="object 3"/>
          <p:cNvSpPr txBox="1"/>
          <p:nvPr/>
        </p:nvSpPr>
        <p:spPr>
          <a:xfrm>
            <a:off x="6900797" y="5789211"/>
            <a:ext cx="4351020" cy="3302000"/>
          </a:xfrm>
          <a:prstGeom prst="rect">
            <a:avLst/>
          </a:prstGeom>
        </p:spPr>
        <p:txBody>
          <a:bodyPr vert="horz" wrap="square" lIns="0" tIns="71755" rIns="0" bIns="0" rtlCol="0">
            <a:spAutoFit/>
          </a:bodyPr>
          <a:lstStyle/>
          <a:p>
            <a:pPr algn="ctr">
              <a:lnSpc>
                <a:spcPct val="100000"/>
              </a:lnSpc>
              <a:spcBef>
                <a:spcPts val="565"/>
              </a:spcBef>
            </a:pPr>
            <a:r>
              <a:rPr sz="2300" b="1" u="heavy" spc="-10" dirty="0">
                <a:solidFill>
                  <a:srgbClr val="FFFFFF"/>
                </a:solidFill>
                <a:uFill>
                  <a:solidFill>
                    <a:srgbClr val="FFFFFF"/>
                  </a:solidFill>
                </a:uFill>
                <a:latin typeface="Trebuchet MS"/>
                <a:cs typeface="Trebuchet MS"/>
              </a:rPr>
              <a:t>Merits</a:t>
            </a:r>
            <a:endParaRPr sz="2300">
              <a:latin typeface="Trebuchet MS"/>
              <a:cs typeface="Trebuchet MS"/>
            </a:endParaRPr>
          </a:p>
          <a:p>
            <a:pPr marL="12700" marR="5080" algn="ctr">
              <a:lnSpc>
                <a:spcPct val="116799"/>
              </a:lnSpc>
            </a:pPr>
            <a:r>
              <a:rPr sz="2300" spc="-45" dirty="0">
                <a:solidFill>
                  <a:srgbClr val="FFFFFF"/>
                </a:solidFill>
                <a:latin typeface="Trebuchet MS"/>
                <a:cs typeface="Trebuchet MS"/>
              </a:rPr>
              <a:t>Sufficient</a:t>
            </a:r>
            <a:r>
              <a:rPr sz="2300" spc="-65" dirty="0">
                <a:solidFill>
                  <a:srgbClr val="FFFFFF"/>
                </a:solidFill>
                <a:latin typeface="Trebuchet MS"/>
                <a:cs typeface="Trebuchet MS"/>
              </a:rPr>
              <a:t> benefit </a:t>
            </a:r>
            <a:r>
              <a:rPr sz="2300" spc="-120" dirty="0">
                <a:solidFill>
                  <a:srgbClr val="FFFFFF"/>
                </a:solidFill>
                <a:latin typeface="Trebuchet MS"/>
                <a:cs typeface="Trebuchet MS"/>
              </a:rPr>
              <a:t>test:</a:t>
            </a:r>
            <a:r>
              <a:rPr sz="2300" spc="-65" dirty="0">
                <a:solidFill>
                  <a:srgbClr val="FFFFFF"/>
                </a:solidFill>
                <a:latin typeface="Trebuchet MS"/>
                <a:cs typeface="Trebuchet MS"/>
              </a:rPr>
              <a:t> </a:t>
            </a:r>
            <a:r>
              <a:rPr sz="2300" spc="-114" dirty="0">
                <a:solidFill>
                  <a:srgbClr val="FFFFFF"/>
                </a:solidFill>
                <a:latin typeface="Trebuchet MS"/>
                <a:cs typeface="Trebuchet MS"/>
              </a:rPr>
              <a:t>must</a:t>
            </a:r>
            <a:r>
              <a:rPr sz="2300" spc="-60" dirty="0">
                <a:solidFill>
                  <a:srgbClr val="FFFFFF"/>
                </a:solidFill>
                <a:latin typeface="Trebuchet MS"/>
                <a:cs typeface="Trebuchet MS"/>
              </a:rPr>
              <a:t> </a:t>
            </a:r>
            <a:r>
              <a:rPr sz="2300" spc="-20" dirty="0">
                <a:solidFill>
                  <a:srgbClr val="FFFFFF"/>
                </a:solidFill>
                <a:latin typeface="Trebuchet MS"/>
                <a:cs typeface="Trebuchet MS"/>
              </a:rPr>
              <a:t>have </a:t>
            </a:r>
            <a:r>
              <a:rPr sz="2300" dirty="0">
                <a:solidFill>
                  <a:srgbClr val="FFFFFF"/>
                </a:solidFill>
                <a:latin typeface="Trebuchet MS"/>
                <a:cs typeface="Trebuchet MS"/>
              </a:rPr>
              <a:t>been</a:t>
            </a:r>
            <a:r>
              <a:rPr sz="2300" spc="-130" dirty="0">
                <a:solidFill>
                  <a:srgbClr val="FFFFFF"/>
                </a:solidFill>
                <a:latin typeface="Trebuchet MS"/>
                <a:cs typeface="Trebuchet MS"/>
              </a:rPr>
              <a:t> </a:t>
            </a:r>
            <a:r>
              <a:rPr sz="2300" spc="95" dirty="0">
                <a:solidFill>
                  <a:srgbClr val="FFFFFF"/>
                </a:solidFill>
                <a:latin typeface="Trebuchet MS"/>
                <a:cs typeface="Trebuchet MS"/>
              </a:rPr>
              <a:t>a</a:t>
            </a:r>
            <a:r>
              <a:rPr sz="2300" spc="-100" dirty="0">
                <a:solidFill>
                  <a:srgbClr val="FFFFFF"/>
                </a:solidFill>
                <a:latin typeface="Trebuchet MS"/>
                <a:cs typeface="Trebuchet MS"/>
              </a:rPr>
              <a:t> </a:t>
            </a:r>
            <a:r>
              <a:rPr sz="2300" spc="-120" dirty="0">
                <a:solidFill>
                  <a:srgbClr val="FFFFFF"/>
                </a:solidFill>
                <a:latin typeface="Trebuchet MS"/>
                <a:cs typeface="Trebuchet MS"/>
              </a:rPr>
              <a:t>victim</a:t>
            </a:r>
            <a:r>
              <a:rPr sz="2300" spc="-70" dirty="0">
                <a:solidFill>
                  <a:srgbClr val="FFFFFF"/>
                </a:solidFill>
                <a:latin typeface="Trebuchet MS"/>
                <a:cs typeface="Trebuchet MS"/>
              </a:rPr>
              <a:t> </a:t>
            </a:r>
            <a:r>
              <a:rPr sz="2300" dirty="0">
                <a:solidFill>
                  <a:srgbClr val="FFFFFF"/>
                </a:solidFill>
                <a:latin typeface="Trebuchet MS"/>
                <a:cs typeface="Trebuchet MS"/>
              </a:rPr>
              <a:t>of</a:t>
            </a:r>
            <a:r>
              <a:rPr sz="2300" spc="-100" dirty="0">
                <a:solidFill>
                  <a:srgbClr val="FFFFFF"/>
                </a:solidFill>
                <a:latin typeface="Trebuchet MS"/>
                <a:cs typeface="Trebuchet MS"/>
              </a:rPr>
              <a:t> </a:t>
            </a:r>
            <a:r>
              <a:rPr sz="2300" spc="-40" dirty="0">
                <a:solidFill>
                  <a:srgbClr val="FFFFFF"/>
                </a:solidFill>
                <a:latin typeface="Trebuchet MS"/>
                <a:cs typeface="Trebuchet MS"/>
              </a:rPr>
              <a:t>domestic</a:t>
            </a:r>
            <a:r>
              <a:rPr sz="2300" spc="-100" dirty="0">
                <a:solidFill>
                  <a:srgbClr val="FFFFFF"/>
                </a:solidFill>
                <a:latin typeface="Trebuchet MS"/>
                <a:cs typeface="Trebuchet MS"/>
              </a:rPr>
              <a:t> </a:t>
            </a:r>
            <a:r>
              <a:rPr sz="2300" spc="-10" dirty="0">
                <a:solidFill>
                  <a:srgbClr val="FFFFFF"/>
                </a:solidFill>
                <a:latin typeface="Trebuchet MS"/>
                <a:cs typeface="Trebuchet MS"/>
              </a:rPr>
              <a:t>abuse </a:t>
            </a:r>
            <a:r>
              <a:rPr sz="2300" dirty="0">
                <a:solidFill>
                  <a:srgbClr val="FFFFFF"/>
                </a:solidFill>
                <a:latin typeface="Trebuchet MS"/>
                <a:cs typeface="Trebuchet MS"/>
              </a:rPr>
              <a:t>and</a:t>
            </a:r>
            <a:r>
              <a:rPr sz="2300" spc="-80" dirty="0">
                <a:solidFill>
                  <a:srgbClr val="FFFFFF"/>
                </a:solidFill>
                <a:latin typeface="Trebuchet MS"/>
                <a:cs typeface="Trebuchet MS"/>
              </a:rPr>
              <a:t> </a:t>
            </a:r>
            <a:r>
              <a:rPr sz="2300" spc="-90" dirty="0">
                <a:solidFill>
                  <a:srgbClr val="FFFFFF"/>
                </a:solidFill>
                <a:latin typeface="Trebuchet MS"/>
                <a:cs typeface="Trebuchet MS"/>
              </a:rPr>
              <a:t>the</a:t>
            </a:r>
            <a:r>
              <a:rPr sz="2300" spc="-75" dirty="0">
                <a:solidFill>
                  <a:srgbClr val="FFFFFF"/>
                </a:solidFill>
                <a:latin typeface="Trebuchet MS"/>
                <a:cs typeface="Trebuchet MS"/>
              </a:rPr>
              <a:t> </a:t>
            </a:r>
            <a:r>
              <a:rPr sz="2300" spc="-65" dirty="0">
                <a:solidFill>
                  <a:srgbClr val="FFFFFF"/>
                </a:solidFill>
                <a:latin typeface="Trebuchet MS"/>
                <a:cs typeface="Trebuchet MS"/>
              </a:rPr>
              <a:t>perpetrator</a:t>
            </a:r>
            <a:r>
              <a:rPr sz="2300" spc="-75" dirty="0">
                <a:solidFill>
                  <a:srgbClr val="FFFFFF"/>
                </a:solidFill>
                <a:latin typeface="Trebuchet MS"/>
                <a:cs typeface="Trebuchet MS"/>
              </a:rPr>
              <a:t> </a:t>
            </a:r>
            <a:r>
              <a:rPr sz="2300" spc="-25" dirty="0">
                <a:solidFill>
                  <a:srgbClr val="FFFFFF"/>
                </a:solidFill>
                <a:latin typeface="Trebuchet MS"/>
                <a:cs typeface="Trebuchet MS"/>
              </a:rPr>
              <a:t>is bring/respoding</a:t>
            </a:r>
            <a:r>
              <a:rPr sz="2300" spc="-105" dirty="0">
                <a:solidFill>
                  <a:srgbClr val="FFFFFF"/>
                </a:solidFill>
                <a:latin typeface="Trebuchet MS"/>
                <a:cs typeface="Trebuchet MS"/>
              </a:rPr>
              <a:t> </a:t>
            </a:r>
            <a:r>
              <a:rPr sz="2300" spc="-45" dirty="0">
                <a:solidFill>
                  <a:srgbClr val="FFFFFF"/>
                </a:solidFill>
                <a:latin typeface="Trebuchet MS"/>
                <a:cs typeface="Trebuchet MS"/>
              </a:rPr>
              <a:t>to</a:t>
            </a:r>
            <a:r>
              <a:rPr sz="2300" spc="-105" dirty="0">
                <a:solidFill>
                  <a:srgbClr val="FFFFFF"/>
                </a:solidFill>
                <a:latin typeface="Trebuchet MS"/>
                <a:cs typeface="Trebuchet MS"/>
              </a:rPr>
              <a:t> </a:t>
            </a:r>
            <a:r>
              <a:rPr sz="2300" spc="-10" dirty="0">
                <a:solidFill>
                  <a:srgbClr val="FFFFFF"/>
                </a:solidFill>
                <a:latin typeface="Trebuchet MS"/>
                <a:cs typeface="Trebuchet MS"/>
              </a:rPr>
              <a:t>proceedings, </a:t>
            </a:r>
            <a:r>
              <a:rPr sz="2300" spc="-65" dirty="0">
                <a:solidFill>
                  <a:srgbClr val="FFFFFF"/>
                </a:solidFill>
                <a:latin typeface="Trebuchet MS"/>
                <a:cs typeface="Trebuchet MS"/>
              </a:rPr>
              <a:t>or</a:t>
            </a:r>
            <a:r>
              <a:rPr sz="2300" spc="-110" dirty="0">
                <a:solidFill>
                  <a:srgbClr val="FFFFFF"/>
                </a:solidFill>
                <a:latin typeface="Trebuchet MS"/>
                <a:cs typeface="Trebuchet MS"/>
              </a:rPr>
              <a:t> </a:t>
            </a:r>
            <a:r>
              <a:rPr sz="2300" spc="-65" dirty="0">
                <a:solidFill>
                  <a:srgbClr val="FFFFFF"/>
                </a:solidFill>
                <a:latin typeface="Trebuchet MS"/>
                <a:cs typeface="Trebuchet MS"/>
              </a:rPr>
              <a:t>child</a:t>
            </a:r>
            <a:r>
              <a:rPr sz="2300" spc="-105" dirty="0">
                <a:solidFill>
                  <a:srgbClr val="FFFFFF"/>
                </a:solidFill>
                <a:latin typeface="Trebuchet MS"/>
                <a:cs typeface="Trebuchet MS"/>
              </a:rPr>
              <a:t> </a:t>
            </a:r>
            <a:r>
              <a:rPr sz="2300" dirty="0">
                <a:solidFill>
                  <a:srgbClr val="FFFFFF"/>
                </a:solidFill>
                <a:latin typeface="Trebuchet MS"/>
                <a:cs typeface="Trebuchet MS"/>
              </a:rPr>
              <a:t>at</a:t>
            </a:r>
            <a:r>
              <a:rPr sz="2300" spc="-125" dirty="0">
                <a:solidFill>
                  <a:srgbClr val="FFFFFF"/>
                </a:solidFill>
                <a:latin typeface="Trebuchet MS"/>
                <a:cs typeface="Trebuchet MS"/>
              </a:rPr>
              <a:t> </a:t>
            </a:r>
            <a:r>
              <a:rPr sz="2300" spc="-135" dirty="0">
                <a:solidFill>
                  <a:srgbClr val="FFFFFF"/>
                </a:solidFill>
                <a:latin typeface="Trebuchet MS"/>
                <a:cs typeface="Trebuchet MS"/>
              </a:rPr>
              <a:t>risk</a:t>
            </a:r>
            <a:r>
              <a:rPr sz="2300" spc="-70" dirty="0">
                <a:solidFill>
                  <a:srgbClr val="FFFFFF"/>
                </a:solidFill>
                <a:latin typeface="Trebuchet MS"/>
                <a:cs typeface="Trebuchet MS"/>
              </a:rPr>
              <a:t> </a:t>
            </a:r>
            <a:r>
              <a:rPr sz="2300" dirty="0">
                <a:solidFill>
                  <a:srgbClr val="FFFFFF"/>
                </a:solidFill>
                <a:latin typeface="Trebuchet MS"/>
                <a:cs typeface="Trebuchet MS"/>
              </a:rPr>
              <a:t>of</a:t>
            </a:r>
            <a:r>
              <a:rPr sz="2300" spc="-100" dirty="0">
                <a:solidFill>
                  <a:srgbClr val="FFFFFF"/>
                </a:solidFill>
                <a:latin typeface="Trebuchet MS"/>
                <a:cs typeface="Trebuchet MS"/>
              </a:rPr>
              <a:t> </a:t>
            </a:r>
            <a:r>
              <a:rPr sz="2300" spc="-30" dirty="0">
                <a:solidFill>
                  <a:srgbClr val="FFFFFF"/>
                </a:solidFill>
                <a:latin typeface="Trebuchet MS"/>
                <a:cs typeface="Trebuchet MS"/>
              </a:rPr>
              <a:t>abuse.</a:t>
            </a:r>
            <a:r>
              <a:rPr sz="2300" spc="-100" dirty="0">
                <a:solidFill>
                  <a:srgbClr val="FFFFFF"/>
                </a:solidFill>
                <a:latin typeface="Trebuchet MS"/>
                <a:cs typeface="Trebuchet MS"/>
              </a:rPr>
              <a:t> </a:t>
            </a:r>
            <a:r>
              <a:rPr sz="2300" spc="-75" dirty="0">
                <a:solidFill>
                  <a:srgbClr val="FFFFFF"/>
                </a:solidFill>
                <a:latin typeface="Trebuchet MS"/>
                <a:cs typeface="Trebuchet MS"/>
              </a:rPr>
              <a:t>Likelihood </a:t>
            </a:r>
            <a:r>
              <a:rPr sz="2300" dirty="0">
                <a:solidFill>
                  <a:srgbClr val="FFFFFF"/>
                </a:solidFill>
                <a:latin typeface="Trebuchet MS"/>
                <a:cs typeface="Trebuchet MS"/>
              </a:rPr>
              <a:t>of</a:t>
            </a:r>
            <a:r>
              <a:rPr sz="2300" spc="-105" dirty="0">
                <a:solidFill>
                  <a:srgbClr val="FFFFFF"/>
                </a:solidFill>
                <a:latin typeface="Trebuchet MS"/>
                <a:cs typeface="Trebuchet MS"/>
              </a:rPr>
              <a:t> </a:t>
            </a:r>
            <a:r>
              <a:rPr sz="2300" spc="-35" dirty="0">
                <a:solidFill>
                  <a:srgbClr val="FFFFFF"/>
                </a:solidFill>
                <a:latin typeface="Trebuchet MS"/>
                <a:cs typeface="Trebuchet MS"/>
              </a:rPr>
              <a:t>successful</a:t>
            </a:r>
            <a:r>
              <a:rPr sz="2300" spc="-105" dirty="0">
                <a:solidFill>
                  <a:srgbClr val="FFFFFF"/>
                </a:solidFill>
                <a:latin typeface="Trebuchet MS"/>
                <a:cs typeface="Trebuchet MS"/>
              </a:rPr>
              <a:t> </a:t>
            </a:r>
            <a:r>
              <a:rPr sz="2300" spc="-40" dirty="0">
                <a:solidFill>
                  <a:srgbClr val="FFFFFF"/>
                </a:solidFill>
                <a:latin typeface="Trebuchet MS"/>
                <a:cs typeface="Trebuchet MS"/>
              </a:rPr>
              <a:t>outcome</a:t>
            </a:r>
            <a:r>
              <a:rPr sz="2300" spc="-105" dirty="0">
                <a:solidFill>
                  <a:srgbClr val="FFFFFF"/>
                </a:solidFill>
                <a:latin typeface="Trebuchet MS"/>
                <a:cs typeface="Trebuchet MS"/>
              </a:rPr>
              <a:t> </a:t>
            </a:r>
            <a:r>
              <a:rPr sz="2300" spc="-20" dirty="0">
                <a:solidFill>
                  <a:srgbClr val="FFFFFF"/>
                </a:solidFill>
                <a:latin typeface="Trebuchet MS"/>
                <a:cs typeface="Trebuchet MS"/>
              </a:rPr>
              <a:t>also </a:t>
            </a:r>
            <a:r>
              <a:rPr sz="2300" spc="-10" dirty="0">
                <a:solidFill>
                  <a:srgbClr val="FFFFFF"/>
                </a:solidFill>
                <a:latin typeface="Trebuchet MS"/>
                <a:cs typeface="Trebuchet MS"/>
              </a:rPr>
              <a:t>assessed</a:t>
            </a:r>
            <a:endParaRPr sz="2300">
              <a:latin typeface="Trebuchet MS"/>
              <a:cs typeface="Trebuchet MS"/>
            </a:endParaRPr>
          </a:p>
        </p:txBody>
      </p:sp>
      <p:sp>
        <p:nvSpPr>
          <p:cNvPr id="4" name="object 4"/>
          <p:cNvSpPr/>
          <p:nvPr/>
        </p:nvSpPr>
        <p:spPr>
          <a:xfrm>
            <a:off x="12679536" y="5486329"/>
            <a:ext cx="4445000" cy="4007485"/>
          </a:xfrm>
          <a:custGeom>
            <a:avLst/>
            <a:gdLst/>
            <a:ahLst/>
            <a:cxnLst/>
            <a:rect l="l" t="t" r="r" b="b"/>
            <a:pathLst>
              <a:path w="4445000" h="4007484">
                <a:moveTo>
                  <a:pt x="3958611" y="4007260"/>
                </a:moveTo>
                <a:lnTo>
                  <a:pt x="485775" y="4007260"/>
                </a:lnTo>
                <a:lnTo>
                  <a:pt x="437762" y="4004883"/>
                </a:lnTo>
                <a:lnTo>
                  <a:pt x="390562" y="3997840"/>
                </a:lnTo>
                <a:lnTo>
                  <a:pt x="344494" y="3986262"/>
                </a:lnTo>
                <a:lnTo>
                  <a:pt x="299876" y="3970283"/>
                </a:lnTo>
                <a:lnTo>
                  <a:pt x="257027" y="3950033"/>
                </a:lnTo>
                <a:lnTo>
                  <a:pt x="216266" y="3925644"/>
                </a:lnTo>
                <a:lnTo>
                  <a:pt x="177910" y="3897250"/>
                </a:lnTo>
                <a:lnTo>
                  <a:pt x="142279" y="3864980"/>
                </a:lnTo>
                <a:lnTo>
                  <a:pt x="110010" y="3829349"/>
                </a:lnTo>
                <a:lnTo>
                  <a:pt x="81615" y="3790994"/>
                </a:lnTo>
                <a:lnTo>
                  <a:pt x="57227" y="3750232"/>
                </a:lnTo>
                <a:lnTo>
                  <a:pt x="36977" y="3707383"/>
                </a:lnTo>
                <a:lnTo>
                  <a:pt x="20997" y="3662766"/>
                </a:lnTo>
                <a:lnTo>
                  <a:pt x="9420" y="3616698"/>
                </a:lnTo>
                <a:lnTo>
                  <a:pt x="2377" y="3569498"/>
                </a:lnTo>
                <a:lnTo>
                  <a:pt x="0" y="3521485"/>
                </a:lnTo>
                <a:lnTo>
                  <a:pt x="0" y="485775"/>
                </a:lnTo>
                <a:lnTo>
                  <a:pt x="2377" y="437762"/>
                </a:lnTo>
                <a:lnTo>
                  <a:pt x="9420" y="390562"/>
                </a:lnTo>
                <a:lnTo>
                  <a:pt x="20997" y="344494"/>
                </a:lnTo>
                <a:lnTo>
                  <a:pt x="36977" y="299876"/>
                </a:lnTo>
                <a:lnTo>
                  <a:pt x="57227" y="257028"/>
                </a:lnTo>
                <a:lnTo>
                  <a:pt x="81615" y="216266"/>
                </a:lnTo>
                <a:lnTo>
                  <a:pt x="110010" y="177911"/>
                </a:lnTo>
                <a:lnTo>
                  <a:pt x="142279" y="142280"/>
                </a:lnTo>
                <a:lnTo>
                  <a:pt x="177910" y="110010"/>
                </a:lnTo>
                <a:lnTo>
                  <a:pt x="216266" y="81615"/>
                </a:lnTo>
                <a:lnTo>
                  <a:pt x="257027" y="57227"/>
                </a:lnTo>
                <a:lnTo>
                  <a:pt x="299876" y="36977"/>
                </a:lnTo>
                <a:lnTo>
                  <a:pt x="344494" y="20997"/>
                </a:lnTo>
                <a:lnTo>
                  <a:pt x="390562" y="9420"/>
                </a:lnTo>
                <a:lnTo>
                  <a:pt x="437762" y="2377"/>
                </a:lnTo>
                <a:lnTo>
                  <a:pt x="485775" y="0"/>
                </a:lnTo>
                <a:lnTo>
                  <a:pt x="3958611" y="0"/>
                </a:lnTo>
                <a:lnTo>
                  <a:pt x="4006623" y="2377"/>
                </a:lnTo>
                <a:lnTo>
                  <a:pt x="4053823" y="9420"/>
                </a:lnTo>
                <a:lnTo>
                  <a:pt x="4099890" y="20997"/>
                </a:lnTo>
                <a:lnTo>
                  <a:pt x="4144508" y="36977"/>
                </a:lnTo>
                <a:lnTo>
                  <a:pt x="4187357" y="57227"/>
                </a:lnTo>
                <a:lnTo>
                  <a:pt x="4228118" y="81615"/>
                </a:lnTo>
                <a:lnTo>
                  <a:pt x="4266474" y="110010"/>
                </a:lnTo>
                <a:lnTo>
                  <a:pt x="4302106" y="142280"/>
                </a:lnTo>
                <a:lnTo>
                  <a:pt x="4334375" y="177911"/>
                </a:lnTo>
                <a:lnTo>
                  <a:pt x="4362770" y="216266"/>
                </a:lnTo>
                <a:lnTo>
                  <a:pt x="4387158" y="257028"/>
                </a:lnTo>
                <a:lnTo>
                  <a:pt x="4407408" y="299876"/>
                </a:lnTo>
                <a:lnTo>
                  <a:pt x="4423388" y="344494"/>
                </a:lnTo>
                <a:lnTo>
                  <a:pt x="4434965" y="390562"/>
                </a:lnTo>
                <a:lnTo>
                  <a:pt x="4442009" y="437762"/>
                </a:lnTo>
                <a:lnTo>
                  <a:pt x="4444386" y="485775"/>
                </a:lnTo>
                <a:lnTo>
                  <a:pt x="4444386" y="3521485"/>
                </a:lnTo>
                <a:lnTo>
                  <a:pt x="4442009" y="3569498"/>
                </a:lnTo>
                <a:lnTo>
                  <a:pt x="4434965" y="3616698"/>
                </a:lnTo>
                <a:lnTo>
                  <a:pt x="4423388" y="3662766"/>
                </a:lnTo>
                <a:lnTo>
                  <a:pt x="4407408" y="3707383"/>
                </a:lnTo>
                <a:lnTo>
                  <a:pt x="4387158" y="3750232"/>
                </a:lnTo>
                <a:lnTo>
                  <a:pt x="4362770" y="3790994"/>
                </a:lnTo>
                <a:lnTo>
                  <a:pt x="4334375" y="3829349"/>
                </a:lnTo>
                <a:lnTo>
                  <a:pt x="4302106" y="3864980"/>
                </a:lnTo>
                <a:lnTo>
                  <a:pt x="4266474" y="3897250"/>
                </a:lnTo>
                <a:lnTo>
                  <a:pt x="4228118" y="3925644"/>
                </a:lnTo>
                <a:lnTo>
                  <a:pt x="4187357" y="3950033"/>
                </a:lnTo>
                <a:lnTo>
                  <a:pt x="4144508" y="3970283"/>
                </a:lnTo>
                <a:lnTo>
                  <a:pt x="4099890" y="3986262"/>
                </a:lnTo>
                <a:lnTo>
                  <a:pt x="4053823" y="3997840"/>
                </a:lnTo>
                <a:lnTo>
                  <a:pt x="4006623" y="4004883"/>
                </a:lnTo>
                <a:lnTo>
                  <a:pt x="3958611" y="4007260"/>
                </a:lnTo>
                <a:close/>
              </a:path>
            </a:pathLst>
          </a:custGeom>
          <a:solidFill>
            <a:srgbClr val="292959"/>
          </a:solidFill>
        </p:spPr>
        <p:txBody>
          <a:bodyPr wrap="square" lIns="0" tIns="0" rIns="0" bIns="0" rtlCol="0"/>
          <a:lstStyle/>
          <a:p>
            <a:endParaRPr/>
          </a:p>
        </p:txBody>
      </p:sp>
      <p:sp>
        <p:nvSpPr>
          <p:cNvPr id="5" name="object 5"/>
          <p:cNvSpPr txBox="1"/>
          <p:nvPr/>
        </p:nvSpPr>
        <p:spPr>
          <a:xfrm>
            <a:off x="12765209" y="5998761"/>
            <a:ext cx="4272915" cy="2892425"/>
          </a:xfrm>
          <a:prstGeom prst="rect">
            <a:avLst/>
          </a:prstGeom>
        </p:spPr>
        <p:txBody>
          <a:bodyPr vert="horz" wrap="square" lIns="0" tIns="71755" rIns="0" bIns="0" rtlCol="0">
            <a:spAutoFit/>
          </a:bodyPr>
          <a:lstStyle/>
          <a:p>
            <a:pPr algn="ctr">
              <a:lnSpc>
                <a:spcPct val="100000"/>
              </a:lnSpc>
              <a:spcBef>
                <a:spcPts val="565"/>
              </a:spcBef>
            </a:pPr>
            <a:r>
              <a:rPr sz="2300" b="1" u="heavy" spc="-20" dirty="0">
                <a:solidFill>
                  <a:srgbClr val="FFFFFF"/>
                </a:solidFill>
                <a:uFill>
                  <a:solidFill>
                    <a:srgbClr val="FFFFFF"/>
                  </a:solidFill>
                </a:uFill>
                <a:latin typeface="Trebuchet MS"/>
                <a:cs typeface="Trebuchet MS"/>
              </a:rPr>
              <a:t>Statutory</a:t>
            </a:r>
            <a:r>
              <a:rPr sz="2300" b="1" u="heavy" spc="-75" dirty="0">
                <a:solidFill>
                  <a:srgbClr val="FFFFFF"/>
                </a:solidFill>
                <a:uFill>
                  <a:solidFill>
                    <a:srgbClr val="FFFFFF"/>
                  </a:solidFill>
                </a:uFill>
                <a:latin typeface="Trebuchet MS"/>
                <a:cs typeface="Trebuchet MS"/>
              </a:rPr>
              <a:t> </a:t>
            </a:r>
            <a:r>
              <a:rPr sz="2300" b="1" u="heavy" spc="40" dirty="0">
                <a:solidFill>
                  <a:srgbClr val="FFFFFF"/>
                </a:solidFill>
                <a:uFill>
                  <a:solidFill>
                    <a:srgbClr val="FFFFFF"/>
                  </a:solidFill>
                </a:uFill>
                <a:latin typeface="Trebuchet MS"/>
                <a:cs typeface="Trebuchet MS"/>
              </a:rPr>
              <a:t>charge</a:t>
            </a:r>
            <a:endParaRPr sz="2300" dirty="0">
              <a:latin typeface="Trebuchet MS"/>
              <a:cs typeface="Trebuchet MS"/>
            </a:endParaRPr>
          </a:p>
          <a:p>
            <a:pPr marL="37465" marR="29845" algn="ctr">
              <a:lnSpc>
                <a:spcPct val="116799"/>
              </a:lnSpc>
            </a:pPr>
            <a:r>
              <a:rPr sz="2300" spc="-55" dirty="0">
                <a:solidFill>
                  <a:srgbClr val="FFFFFF"/>
                </a:solidFill>
                <a:latin typeface="Trebuchet MS"/>
                <a:cs typeface="Trebuchet MS"/>
              </a:rPr>
              <a:t>Civil</a:t>
            </a:r>
            <a:r>
              <a:rPr sz="2300" spc="-114" dirty="0">
                <a:solidFill>
                  <a:srgbClr val="FFFFFF"/>
                </a:solidFill>
                <a:latin typeface="Trebuchet MS"/>
                <a:cs typeface="Trebuchet MS"/>
              </a:rPr>
              <a:t> </a:t>
            </a:r>
            <a:r>
              <a:rPr sz="2300" dirty="0">
                <a:solidFill>
                  <a:srgbClr val="FFFFFF"/>
                </a:solidFill>
                <a:latin typeface="Trebuchet MS"/>
                <a:cs typeface="Trebuchet MS"/>
              </a:rPr>
              <a:t>legal</a:t>
            </a:r>
            <a:r>
              <a:rPr sz="2300" spc="-110" dirty="0">
                <a:solidFill>
                  <a:srgbClr val="FFFFFF"/>
                </a:solidFill>
                <a:latin typeface="Trebuchet MS"/>
                <a:cs typeface="Trebuchet MS"/>
              </a:rPr>
              <a:t> </a:t>
            </a:r>
            <a:r>
              <a:rPr sz="2300" dirty="0">
                <a:solidFill>
                  <a:srgbClr val="FFFFFF"/>
                </a:solidFill>
                <a:latin typeface="Trebuchet MS"/>
                <a:cs typeface="Trebuchet MS"/>
              </a:rPr>
              <a:t>aid</a:t>
            </a:r>
            <a:r>
              <a:rPr sz="2300" spc="-105" dirty="0">
                <a:solidFill>
                  <a:srgbClr val="FFFFFF"/>
                </a:solidFill>
                <a:latin typeface="Trebuchet MS"/>
                <a:cs typeface="Trebuchet MS"/>
              </a:rPr>
              <a:t> </a:t>
            </a:r>
            <a:r>
              <a:rPr sz="2300" spc="-20" dirty="0">
                <a:solidFill>
                  <a:srgbClr val="FFFFFF"/>
                </a:solidFill>
                <a:latin typeface="Trebuchet MS"/>
                <a:cs typeface="Trebuchet MS"/>
              </a:rPr>
              <a:t>cases,</a:t>
            </a:r>
            <a:r>
              <a:rPr sz="2300" spc="-110" dirty="0">
                <a:solidFill>
                  <a:srgbClr val="FFFFFF"/>
                </a:solidFill>
                <a:latin typeface="Trebuchet MS"/>
                <a:cs typeface="Trebuchet MS"/>
              </a:rPr>
              <a:t> </a:t>
            </a:r>
            <a:r>
              <a:rPr sz="2300" spc="-65" dirty="0">
                <a:solidFill>
                  <a:srgbClr val="FFFFFF"/>
                </a:solidFill>
                <a:latin typeface="Trebuchet MS"/>
                <a:cs typeface="Trebuchet MS"/>
              </a:rPr>
              <a:t>where</a:t>
            </a:r>
            <a:r>
              <a:rPr sz="2300" spc="-110" dirty="0">
                <a:solidFill>
                  <a:srgbClr val="FFFFFF"/>
                </a:solidFill>
                <a:latin typeface="Trebuchet MS"/>
                <a:cs typeface="Trebuchet MS"/>
              </a:rPr>
              <a:t> </a:t>
            </a:r>
            <a:r>
              <a:rPr sz="2300" spc="-60" dirty="0">
                <a:solidFill>
                  <a:srgbClr val="FFFFFF"/>
                </a:solidFill>
                <a:latin typeface="Trebuchet MS"/>
                <a:cs typeface="Trebuchet MS"/>
              </a:rPr>
              <a:t>client </a:t>
            </a:r>
            <a:r>
              <a:rPr sz="2300" dirty="0">
                <a:solidFill>
                  <a:srgbClr val="FFFFFF"/>
                </a:solidFill>
                <a:latin typeface="Trebuchet MS"/>
                <a:cs typeface="Trebuchet MS"/>
              </a:rPr>
              <a:t>has</a:t>
            </a:r>
            <a:r>
              <a:rPr sz="2300" spc="-90" dirty="0">
                <a:solidFill>
                  <a:srgbClr val="FFFFFF"/>
                </a:solidFill>
                <a:latin typeface="Trebuchet MS"/>
                <a:cs typeface="Trebuchet MS"/>
              </a:rPr>
              <a:t> </a:t>
            </a:r>
            <a:r>
              <a:rPr sz="2300" spc="-55" dirty="0">
                <a:solidFill>
                  <a:srgbClr val="FFFFFF"/>
                </a:solidFill>
                <a:latin typeface="Trebuchet MS"/>
                <a:cs typeface="Trebuchet MS"/>
              </a:rPr>
              <a:t>retained</a:t>
            </a:r>
            <a:r>
              <a:rPr sz="2300" spc="-90" dirty="0">
                <a:solidFill>
                  <a:srgbClr val="FFFFFF"/>
                </a:solidFill>
                <a:latin typeface="Trebuchet MS"/>
                <a:cs typeface="Trebuchet MS"/>
              </a:rPr>
              <a:t> </a:t>
            </a:r>
            <a:r>
              <a:rPr sz="2300" spc="-85" dirty="0">
                <a:solidFill>
                  <a:srgbClr val="FFFFFF"/>
                </a:solidFill>
                <a:latin typeface="Trebuchet MS"/>
                <a:cs typeface="Trebuchet MS"/>
              </a:rPr>
              <a:t>money </a:t>
            </a:r>
            <a:r>
              <a:rPr sz="2300" spc="-65" dirty="0">
                <a:solidFill>
                  <a:srgbClr val="FFFFFF"/>
                </a:solidFill>
                <a:latin typeface="Trebuchet MS"/>
                <a:cs typeface="Trebuchet MS"/>
              </a:rPr>
              <a:t>or</a:t>
            </a:r>
            <a:r>
              <a:rPr sz="2300" spc="-85" dirty="0">
                <a:solidFill>
                  <a:srgbClr val="FFFFFF"/>
                </a:solidFill>
                <a:latin typeface="Trebuchet MS"/>
                <a:cs typeface="Trebuchet MS"/>
              </a:rPr>
              <a:t> </a:t>
            </a:r>
            <a:r>
              <a:rPr sz="2300" spc="-10" dirty="0">
                <a:solidFill>
                  <a:srgbClr val="FFFFFF"/>
                </a:solidFill>
                <a:latin typeface="Trebuchet MS"/>
                <a:cs typeface="Trebuchet MS"/>
              </a:rPr>
              <a:t>property,</a:t>
            </a:r>
            <a:endParaRPr sz="2300" dirty="0">
              <a:latin typeface="Trebuchet MS"/>
              <a:cs typeface="Trebuchet MS"/>
            </a:endParaRPr>
          </a:p>
          <a:p>
            <a:pPr marL="219710" marR="119380" indent="-93345">
              <a:lnSpc>
                <a:spcPct val="116799"/>
              </a:lnSpc>
            </a:pPr>
            <a:r>
              <a:rPr sz="2300" spc="-70" dirty="0">
                <a:solidFill>
                  <a:srgbClr val="FFFFFF"/>
                </a:solidFill>
                <a:latin typeface="Trebuchet MS"/>
                <a:cs typeface="Trebuchet MS"/>
              </a:rPr>
              <a:t>e.g.</a:t>
            </a:r>
            <a:r>
              <a:rPr sz="2300" spc="-60" dirty="0">
                <a:solidFill>
                  <a:srgbClr val="FFFFFF"/>
                </a:solidFill>
                <a:latin typeface="Trebuchet MS"/>
                <a:cs typeface="Trebuchet MS"/>
              </a:rPr>
              <a:t> </a:t>
            </a:r>
            <a:r>
              <a:rPr sz="2300" spc="-114" dirty="0">
                <a:solidFill>
                  <a:srgbClr val="FFFFFF"/>
                </a:solidFill>
                <a:latin typeface="Trebuchet MS"/>
                <a:cs typeface="Trebuchet MS"/>
              </a:rPr>
              <a:t>in</a:t>
            </a:r>
            <a:r>
              <a:rPr sz="2300" spc="-60" dirty="0">
                <a:solidFill>
                  <a:srgbClr val="FFFFFF"/>
                </a:solidFill>
                <a:latin typeface="Trebuchet MS"/>
                <a:cs typeface="Trebuchet MS"/>
              </a:rPr>
              <a:t> </a:t>
            </a:r>
            <a:r>
              <a:rPr sz="2300" spc="-45" dirty="0">
                <a:solidFill>
                  <a:srgbClr val="FFFFFF"/>
                </a:solidFill>
                <a:latin typeface="Trebuchet MS"/>
                <a:cs typeface="Trebuchet MS"/>
              </a:rPr>
              <a:t>financial</a:t>
            </a:r>
            <a:r>
              <a:rPr sz="2300" spc="-55" dirty="0">
                <a:solidFill>
                  <a:srgbClr val="FFFFFF"/>
                </a:solidFill>
                <a:latin typeface="Trebuchet MS"/>
                <a:cs typeface="Trebuchet MS"/>
              </a:rPr>
              <a:t> </a:t>
            </a:r>
            <a:r>
              <a:rPr sz="2300" spc="-125" dirty="0">
                <a:solidFill>
                  <a:srgbClr val="FFFFFF"/>
                </a:solidFill>
                <a:latin typeface="Trebuchet MS"/>
                <a:cs typeface="Trebuchet MS"/>
              </a:rPr>
              <a:t>settlement,</a:t>
            </a:r>
            <a:r>
              <a:rPr sz="2300" spc="-60" dirty="0">
                <a:solidFill>
                  <a:srgbClr val="FFFFFF"/>
                </a:solidFill>
                <a:latin typeface="Trebuchet MS"/>
                <a:cs typeface="Trebuchet MS"/>
              </a:rPr>
              <a:t> they </a:t>
            </a:r>
            <a:r>
              <a:rPr sz="2300" spc="-80" dirty="0">
                <a:solidFill>
                  <a:srgbClr val="FFFFFF"/>
                </a:solidFill>
                <a:latin typeface="Trebuchet MS"/>
                <a:cs typeface="Trebuchet MS"/>
              </a:rPr>
              <a:t>may</a:t>
            </a:r>
            <a:r>
              <a:rPr sz="2300" spc="-95" dirty="0">
                <a:solidFill>
                  <a:srgbClr val="FFFFFF"/>
                </a:solidFill>
                <a:latin typeface="Trebuchet MS"/>
                <a:cs typeface="Trebuchet MS"/>
              </a:rPr>
              <a:t> </a:t>
            </a:r>
            <a:r>
              <a:rPr sz="2300" dirty="0">
                <a:solidFill>
                  <a:srgbClr val="FFFFFF"/>
                </a:solidFill>
                <a:latin typeface="Trebuchet MS"/>
                <a:cs typeface="Trebuchet MS"/>
              </a:rPr>
              <a:t>need</a:t>
            </a:r>
            <a:r>
              <a:rPr sz="2300" spc="-150" dirty="0">
                <a:solidFill>
                  <a:srgbClr val="FFFFFF"/>
                </a:solidFill>
                <a:latin typeface="Trebuchet MS"/>
                <a:cs typeface="Trebuchet MS"/>
              </a:rPr>
              <a:t> </a:t>
            </a:r>
            <a:r>
              <a:rPr sz="2300" spc="-45" dirty="0">
                <a:solidFill>
                  <a:srgbClr val="FFFFFF"/>
                </a:solidFill>
                <a:latin typeface="Trebuchet MS"/>
                <a:cs typeface="Trebuchet MS"/>
              </a:rPr>
              <a:t>to</a:t>
            </a:r>
            <a:r>
              <a:rPr sz="2300" spc="-110" dirty="0">
                <a:solidFill>
                  <a:srgbClr val="FFFFFF"/>
                </a:solidFill>
                <a:latin typeface="Trebuchet MS"/>
                <a:cs typeface="Trebuchet MS"/>
              </a:rPr>
              <a:t> </a:t>
            </a:r>
            <a:r>
              <a:rPr sz="2300" dirty="0">
                <a:solidFill>
                  <a:srgbClr val="FFFFFF"/>
                </a:solidFill>
                <a:latin typeface="Trebuchet MS"/>
                <a:cs typeface="Trebuchet MS"/>
              </a:rPr>
              <a:t>pay</a:t>
            </a:r>
            <a:r>
              <a:rPr sz="2300" spc="-105" dirty="0">
                <a:solidFill>
                  <a:srgbClr val="FFFFFF"/>
                </a:solidFill>
                <a:latin typeface="Trebuchet MS"/>
                <a:cs typeface="Trebuchet MS"/>
              </a:rPr>
              <a:t> </a:t>
            </a:r>
            <a:r>
              <a:rPr sz="2300" dirty="0">
                <a:solidFill>
                  <a:srgbClr val="FFFFFF"/>
                </a:solidFill>
                <a:latin typeface="Trebuchet MS"/>
                <a:cs typeface="Trebuchet MS"/>
              </a:rPr>
              <a:t>back</a:t>
            </a:r>
            <a:r>
              <a:rPr sz="2300" spc="-110" dirty="0">
                <a:solidFill>
                  <a:srgbClr val="FFFFFF"/>
                </a:solidFill>
                <a:latin typeface="Trebuchet MS"/>
                <a:cs typeface="Trebuchet MS"/>
              </a:rPr>
              <a:t> </a:t>
            </a:r>
            <a:r>
              <a:rPr sz="2300" spc="-90" dirty="0">
                <a:solidFill>
                  <a:srgbClr val="FFFFFF"/>
                </a:solidFill>
                <a:latin typeface="Trebuchet MS"/>
                <a:cs typeface="Trebuchet MS"/>
              </a:rPr>
              <a:t>the</a:t>
            </a:r>
            <a:r>
              <a:rPr sz="2300" spc="-85" dirty="0">
                <a:solidFill>
                  <a:srgbClr val="FFFFFF"/>
                </a:solidFill>
                <a:latin typeface="Trebuchet MS"/>
                <a:cs typeface="Trebuchet MS"/>
              </a:rPr>
              <a:t> </a:t>
            </a:r>
            <a:r>
              <a:rPr sz="2300" spc="-25" dirty="0">
                <a:solidFill>
                  <a:srgbClr val="FFFFFF"/>
                </a:solidFill>
                <a:latin typeface="Trebuchet MS"/>
                <a:cs typeface="Trebuchet MS"/>
              </a:rPr>
              <a:t>LAA</a:t>
            </a:r>
            <a:endParaRPr sz="2300" dirty="0">
              <a:latin typeface="Trebuchet MS"/>
              <a:cs typeface="Trebuchet MS"/>
            </a:endParaRPr>
          </a:p>
          <a:p>
            <a:pPr marL="295275" marR="5080" indent="-283210">
              <a:lnSpc>
                <a:spcPct val="116799"/>
              </a:lnSpc>
              <a:spcBef>
                <a:spcPts val="5"/>
              </a:spcBef>
            </a:pPr>
            <a:r>
              <a:rPr sz="2300" spc="-55" dirty="0">
                <a:solidFill>
                  <a:srgbClr val="FFFFFF"/>
                </a:solidFill>
                <a:latin typeface="Trebuchet MS"/>
                <a:cs typeface="Trebuchet MS"/>
              </a:rPr>
              <a:t>costs.</a:t>
            </a:r>
            <a:r>
              <a:rPr sz="2300" spc="-110" dirty="0">
                <a:solidFill>
                  <a:srgbClr val="FFFFFF"/>
                </a:solidFill>
                <a:latin typeface="Trebuchet MS"/>
                <a:cs typeface="Trebuchet MS"/>
              </a:rPr>
              <a:t> </a:t>
            </a:r>
            <a:r>
              <a:rPr sz="2300" spc="-95" dirty="0">
                <a:solidFill>
                  <a:srgbClr val="FFFFFF"/>
                </a:solidFill>
                <a:latin typeface="Trebuchet MS"/>
                <a:cs typeface="Trebuchet MS"/>
              </a:rPr>
              <a:t>When</a:t>
            </a:r>
            <a:r>
              <a:rPr sz="2300" spc="-75" dirty="0">
                <a:solidFill>
                  <a:srgbClr val="FFFFFF"/>
                </a:solidFill>
                <a:latin typeface="Trebuchet MS"/>
                <a:cs typeface="Trebuchet MS"/>
              </a:rPr>
              <a:t> </a:t>
            </a:r>
            <a:r>
              <a:rPr sz="2300" spc="-20" dirty="0">
                <a:solidFill>
                  <a:srgbClr val="FFFFFF"/>
                </a:solidFill>
                <a:latin typeface="Trebuchet MS"/>
                <a:cs typeface="Trebuchet MS"/>
              </a:rPr>
              <a:t>LAA</a:t>
            </a:r>
            <a:r>
              <a:rPr sz="2300" spc="-85" dirty="0">
                <a:solidFill>
                  <a:srgbClr val="FFFFFF"/>
                </a:solidFill>
                <a:latin typeface="Trebuchet MS"/>
                <a:cs typeface="Trebuchet MS"/>
              </a:rPr>
              <a:t> </a:t>
            </a:r>
            <a:r>
              <a:rPr sz="2300" spc="-55" dirty="0">
                <a:solidFill>
                  <a:srgbClr val="FFFFFF"/>
                </a:solidFill>
                <a:latin typeface="Trebuchet MS"/>
                <a:cs typeface="Trebuchet MS"/>
              </a:rPr>
              <a:t>makes</a:t>
            </a:r>
            <a:r>
              <a:rPr sz="2300" spc="-85" dirty="0">
                <a:solidFill>
                  <a:srgbClr val="FFFFFF"/>
                </a:solidFill>
                <a:latin typeface="Trebuchet MS"/>
                <a:cs typeface="Trebuchet MS"/>
              </a:rPr>
              <a:t> </a:t>
            </a:r>
            <a:r>
              <a:rPr sz="2300" spc="-100" dirty="0">
                <a:solidFill>
                  <a:srgbClr val="FFFFFF"/>
                </a:solidFill>
                <a:latin typeface="Trebuchet MS"/>
                <a:cs typeface="Trebuchet MS"/>
              </a:rPr>
              <a:t>this</a:t>
            </a:r>
            <a:r>
              <a:rPr sz="2300" spc="-75" dirty="0">
                <a:solidFill>
                  <a:srgbClr val="FFFFFF"/>
                </a:solidFill>
                <a:latin typeface="Trebuchet MS"/>
                <a:cs typeface="Trebuchet MS"/>
              </a:rPr>
              <a:t> claim, </a:t>
            </a:r>
            <a:r>
              <a:rPr sz="2300" spc="-145" dirty="0">
                <a:solidFill>
                  <a:srgbClr val="FFFFFF"/>
                </a:solidFill>
                <a:latin typeface="Trebuchet MS"/>
                <a:cs typeface="Trebuchet MS"/>
              </a:rPr>
              <a:t>it</a:t>
            </a:r>
            <a:r>
              <a:rPr sz="2300" spc="-70" dirty="0">
                <a:solidFill>
                  <a:srgbClr val="FFFFFF"/>
                </a:solidFill>
                <a:latin typeface="Trebuchet MS"/>
                <a:cs typeface="Trebuchet MS"/>
              </a:rPr>
              <a:t> </a:t>
            </a:r>
            <a:r>
              <a:rPr lang="en-GB" sz="2300" spc="-70" dirty="0" err="1">
                <a:solidFill>
                  <a:srgbClr val="FFFFFF"/>
                </a:solidFill>
                <a:latin typeface="Trebuchet MS"/>
                <a:cs typeface="Trebuchet MS"/>
              </a:rPr>
              <a:t>i</a:t>
            </a:r>
            <a:r>
              <a:rPr sz="2300" dirty="0">
                <a:solidFill>
                  <a:srgbClr val="FFFFFF"/>
                </a:solidFill>
                <a:latin typeface="Trebuchet MS"/>
                <a:cs typeface="Trebuchet MS"/>
              </a:rPr>
              <a:t>s</a:t>
            </a:r>
            <a:r>
              <a:rPr sz="2300" spc="-75" dirty="0">
                <a:solidFill>
                  <a:srgbClr val="FFFFFF"/>
                </a:solidFill>
                <a:latin typeface="Trebuchet MS"/>
                <a:cs typeface="Trebuchet MS"/>
              </a:rPr>
              <a:t> </a:t>
            </a:r>
            <a:r>
              <a:rPr sz="2300" spc="-20" dirty="0">
                <a:solidFill>
                  <a:srgbClr val="FFFFFF"/>
                </a:solidFill>
                <a:latin typeface="Trebuchet MS"/>
                <a:cs typeface="Trebuchet MS"/>
              </a:rPr>
              <a:t>called</a:t>
            </a:r>
            <a:r>
              <a:rPr sz="2300" spc="-75" dirty="0">
                <a:solidFill>
                  <a:srgbClr val="FFFFFF"/>
                </a:solidFill>
                <a:latin typeface="Trebuchet MS"/>
                <a:cs typeface="Trebuchet MS"/>
              </a:rPr>
              <a:t> </a:t>
            </a:r>
            <a:r>
              <a:rPr sz="2300" spc="95" dirty="0">
                <a:solidFill>
                  <a:srgbClr val="FFFFFF"/>
                </a:solidFill>
                <a:latin typeface="Trebuchet MS"/>
                <a:cs typeface="Trebuchet MS"/>
              </a:rPr>
              <a:t>a</a:t>
            </a:r>
            <a:r>
              <a:rPr sz="2300" spc="-70" dirty="0">
                <a:solidFill>
                  <a:srgbClr val="FFFFFF"/>
                </a:solidFill>
                <a:latin typeface="Trebuchet MS"/>
                <a:cs typeface="Trebuchet MS"/>
              </a:rPr>
              <a:t> </a:t>
            </a:r>
            <a:r>
              <a:rPr sz="2300" spc="-100" dirty="0">
                <a:solidFill>
                  <a:srgbClr val="FFFFFF"/>
                </a:solidFill>
                <a:latin typeface="Trebuchet MS"/>
                <a:cs typeface="Trebuchet MS"/>
              </a:rPr>
              <a:t>statutory</a:t>
            </a:r>
            <a:r>
              <a:rPr sz="2300" spc="-75" dirty="0">
                <a:solidFill>
                  <a:srgbClr val="FFFFFF"/>
                </a:solidFill>
                <a:latin typeface="Trebuchet MS"/>
                <a:cs typeface="Trebuchet MS"/>
              </a:rPr>
              <a:t> </a:t>
            </a:r>
            <a:r>
              <a:rPr sz="2300" spc="-10" dirty="0">
                <a:solidFill>
                  <a:srgbClr val="FFFFFF"/>
                </a:solidFill>
                <a:latin typeface="Trebuchet MS"/>
                <a:cs typeface="Trebuchet MS"/>
              </a:rPr>
              <a:t>charge.</a:t>
            </a:r>
            <a:endParaRPr sz="2300" dirty="0">
              <a:latin typeface="Trebuchet MS"/>
              <a:cs typeface="Trebuchet MS"/>
            </a:endParaRPr>
          </a:p>
        </p:txBody>
      </p:sp>
      <p:sp>
        <p:nvSpPr>
          <p:cNvPr id="6" name="object 6"/>
          <p:cNvSpPr/>
          <p:nvPr/>
        </p:nvSpPr>
        <p:spPr>
          <a:xfrm>
            <a:off x="1028700" y="5486329"/>
            <a:ext cx="4445000" cy="4007485"/>
          </a:xfrm>
          <a:custGeom>
            <a:avLst/>
            <a:gdLst/>
            <a:ahLst/>
            <a:cxnLst/>
            <a:rect l="l" t="t" r="r" b="b"/>
            <a:pathLst>
              <a:path w="4445000" h="4007484">
                <a:moveTo>
                  <a:pt x="3958610" y="4007260"/>
                </a:moveTo>
                <a:lnTo>
                  <a:pt x="485775" y="4007260"/>
                </a:lnTo>
                <a:lnTo>
                  <a:pt x="437762" y="4004883"/>
                </a:lnTo>
                <a:lnTo>
                  <a:pt x="390562" y="3997840"/>
                </a:lnTo>
                <a:lnTo>
                  <a:pt x="344494" y="3986262"/>
                </a:lnTo>
                <a:lnTo>
                  <a:pt x="299876" y="3970283"/>
                </a:lnTo>
                <a:lnTo>
                  <a:pt x="257028" y="3950033"/>
                </a:lnTo>
                <a:lnTo>
                  <a:pt x="216266" y="3925644"/>
                </a:lnTo>
                <a:lnTo>
                  <a:pt x="177911" y="3897250"/>
                </a:lnTo>
                <a:lnTo>
                  <a:pt x="142280" y="3864980"/>
                </a:lnTo>
                <a:lnTo>
                  <a:pt x="110010" y="3829349"/>
                </a:lnTo>
                <a:lnTo>
                  <a:pt x="81615" y="3790994"/>
                </a:lnTo>
                <a:lnTo>
                  <a:pt x="57227" y="3750232"/>
                </a:lnTo>
                <a:lnTo>
                  <a:pt x="36977" y="3707383"/>
                </a:lnTo>
                <a:lnTo>
                  <a:pt x="20997" y="3662766"/>
                </a:lnTo>
                <a:lnTo>
                  <a:pt x="9420" y="3616698"/>
                </a:lnTo>
                <a:lnTo>
                  <a:pt x="2377" y="3569498"/>
                </a:lnTo>
                <a:lnTo>
                  <a:pt x="0" y="3521485"/>
                </a:lnTo>
                <a:lnTo>
                  <a:pt x="0" y="485775"/>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5" y="0"/>
                </a:lnTo>
                <a:lnTo>
                  <a:pt x="3958610" y="0"/>
                </a:lnTo>
                <a:lnTo>
                  <a:pt x="4006623" y="2377"/>
                </a:lnTo>
                <a:lnTo>
                  <a:pt x="4053822" y="9420"/>
                </a:lnTo>
                <a:lnTo>
                  <a:pt x="4099890" y="20997"/>
                </a:lnTo>
                <a:lnTo>
                  <a:pt x="4144508" y="36977"/>
                </a:lnTo>
                <a:lnTo>
                  <a:pt x="4187357" y="57227"/>
                </a:lnTo>
                <a:lnTo>
                  <a:pt x="4228118" y="81615"/>
                </a:lnTo>
                <a:lnTo>
                  <a:pt x="4266474" y="110010"/>
                </a:lnTo>
                <a:lnTo>
                  <a:pt x="4302105" y="142280"/>
                </a:lnTo>
                <a:lnTo>
                  <a:pt x="4334374" y="177911"/>
                </a:lnTo>
                <a:lnTo>
                  <a:pt x="4362769" y="216266"/>
                </a:lnTo>
                <a:lnTo>
                  <a:pt x="4387158" y="257028"/>
                </a:lnTo>
                <a:lnTo>
                  <a:pt x="4407408" y="299876"/>
                </a:lnTo>
                <a:lnTo>
                  <a:pt x="4423387" y="344494"/>
                </a:lnTo>
                <a:lnTo>
                  <a:pt x="4434965" y="390562"/>
                </a:lnTo>
                <a:lnTo>
                  <a:pt x="4442008" y="437762"/>
                </a:lnTo>
                <a:lnTo>
                  <a:pt x="4444385" y="485775"/>
                </a:lnTo>
                <a:lnTo>
                  <a:pt x="4444385" y="3521485"/>
                </a:lnTo>
                <a:lnTo>
                  <a:pt x="4442008" y="3569498"/>
                </a:lnTo>
                <a:lnTo>
                  <a:pt x="4434965" y="3616698"/>
                </a:lnTo>
                <a:lnTo>
                  <a:pt x="4423387" y="3662766"/>
                </a:lnTo>
                <a:lnTo>
                  <a:pt x="4407408" y="3707383"/>
                </a:lnTo>
                <a:lnTo>
                  <a:pt x="4387158" y="3750232"/>
                </a:lnTo>
                <a:lnTo>
                  <a:pt x="4362769" y="3790994"/>
                </a:lnTo>
                <a:lnTo>
                  <a:pt x="4334374" y="3829349"/>
                </a:lnTo>
                <a:lnTo>
                  <a:pt x="4302105" y="3864980"/>
                </a:lnTo>
                <a:lnTo>
                  <a:pt x="4266474" y="3897250"/>
                </a:lnTo>
                <a:lnTo>
                  <a:pt x="4228118" y="3925644"/>
                </a:lnTo>
                <a:lnTo>
                  <a:pt x="4187357" y="3950033"/>
                </a:lnTo>
                <a:lnTo>
                  <a:pt x="4144508" y="3970283"/>
                </a:lnTo>
                <a:lnTo>
                  <a:pt x="4099890" y="3986262"/>
                </a:lnTo>
                <a:lnTo>
                  <a:pt x="4053822" y="3997840"/>
                </a:lnTo>
                <a:lnTo>
                  <a:pt x="4006623" y="4004883"/>
                </a:lnTo>
                <a:lnTo>
                  <a:pt x="3958610" y="4007260"/>
                </a:lnTo>
                <a:close/>
              </a:path>
            </a:pathLst>
          </a:custGeom>
          <a:solidFill>
            <a:srgbClr val="292959"/>
          </a:solidFill>
        </p:spPr>
        <p:txBody>
          <a:bodyPr wrap="square" lIns="0" tIns="0" rIns="0" bIns="0" rtlCol="0"/>
          <a:lstStyle/>
          <a:p>
            <a:endParaRPr/>
          </a:p>
        </p:txBody>
      </p:sp>
      <p:sp>
        <p:nvSpPr>
          <p:cNvPr id="7" name="object 7"/>
          <p:cNvSpPr txBox="1"/>
          <p:nvPr/>
        </p:nvSpPr>
        <p:spPr>
          <a:xfrm>
            <a:off x="1093983" y="6817912"/>
            <a:ext cx="4313555" cy="1254125"/>
          </a:xfrm>
          <a:prstGeom prst="rect">
            <a:avLst/>
          </a:prstGeom>
        </p:spPr>
        <p:txBody>
          <a:bodyPr vert="horz" wrap="square" lIns="0" tIns="71755" rIns="0" bIns="0" rtlCol="0">
            <a:spAutoFit/>
          </a:bodyPr>
          <a:lstStyle/>
          <a:p>
            <a:pPr algn="ctr">
              <a:lnSpc>
                <a:spcPct val="100000"/>
              </a:lnSpc>
              <a:spcBef>
                <a:spcPts val="565"/>
              </a:spcBef>
            </a:pPr>
            <a:r>
              <a:rPr sz="2300" b="1" u="heavy" spc="110" dirty="0">
                <a:solidFill>
                  <a:srgbClr val="FFFFFF"/>
                </a:solidFill>
                <a:uFill>
                  <a:solidFill>
                    <a:srgbClr val="FFFFFF"/>
                  </a:solidFill>
                </a:uFill>
                <a:latin typeface="Trebuchet MS"/>
                <a:cs typeface="Trebuchet MS"/>
              </a:rPr>
              <a:t>Means</a:t>
            </a:r>
            <a:endParaRPr sz="2300">
              <a:latin typeface="Trebuchet MS"/>
              <a:cs typeface="Trebuchet MS"/>
            </a:endParaRPr>
          </a:p>
          <a:p>
            <a:pPr marL="12700" marR="5080" algn="ctr">
              <a:lnSpc>
                <a:spcPct val="116799"/>
              </a:lnSpc>
            </a:pPr>
            <a:r>
              <a:rPr sz="2300" spc="-40" dirty="0">
                <a:solidFill>
                  <a:srgbClr val="FFFFFF"/>
                </a:solidFill>
                <a:latin typeface="Trebuchet MS"/>
                <a:cs typeface="Trebuchet MS"/>
              </a:rPr>
              <a:t>Assessment</a:t>
            </a:r>
            <a:r>
              <a:rPr sz="2300" spc="-85" dirty="0">
                <a:solidFill>
                  <a:srgbClr val="FFFFFF"/>
                </a:solidFill>
                <a:latin typeface="Trebuchet MS"/>
                <a:cs typeface="Trebuchet MS"/>
              </a:rPr>
              <a:t> </a:t>
            </a:r>
            <a:r>
              <a:rPr sz="2300" dirty="0">
                <a:solidFill>
                  <a:srgbClr val="FFFFFF"/>
                </a:solidFill>
                <a:latin typeface="Trebuchet MS"/>
                <a:cs typeface="Trebuchet MS"/>
              </a:rPr>
              <a:t>of</a:t>
            </a:r>
            <a:r>
              <a:rPr sz="2300" spc="-80" dirty="0">
                <a:solidFill>
                  <a:srgbClr val="FFFFFF"/>
                </a:solidFill>
                <a:latin typeface="Trebuchet MS"/>
                <a:cs typeface="Trebuchet MS"/>
              </a:rPr>
              <a:t> </a:t>
            </a:r>
            <a:r>
              <a:rPr sz="2300" spc="-45" dirty="0">
                <a:solidFill>
                  <a:srgbClr val="FFFFFF"/>
                </a:solidFill>
                <a:latin typeface="Trebuchet MS"/>
                <a:cs typeface="Trebuchet MS"/>
              </a:rPr>
              <a:t>financial</a:t>
            </a:r>
            <a:r>
              <a:rPr sz="2300" spc="-80" dirty="0">
                <a:solidFill>
                  <a:srgbClr val="FFFFFF"/>
                </a:solidFill>
                <a:latin typeface="Trebuchet MS"/>
                <a:cs typeface="Trebuchet MS"/>
              </a:rPr>
              <a:t> situation </a:t>
            </a:r>
            <a:r>
              <a:rPr sz="2300" spc="35" dirty="0">
                <a:solidFill>
                  <a:srgbClr val="FFFFFF"/>
                </a:solidFill>
                <a:latin typeface="Trebuchet MS"/>
                <a:cs typeface="Trebuchet MS"/>
              </a:rPr>
              <a:t>- </a:t>
            </a:r>
            <a:r>
              <a:rPr sz="2300" spc="-45" dirty="0">
                <a:solidFill>
                  <a:srgbClr val="FFFFFF"/>
                </a:solidFill>
                <a:latin typeface="Trebuchet MS"/>
                <a:cs typeface="Trebuchet MS"/>
              </a:rPr>
              <a:t>income</a:t>
            </a:r>
            <a:r>
              <a:rPr sz="2300" spc="-105" dirty="0">
                <a:solidFill>
                  <a:srgbClr val="FFFFFF"/>
                </a:solidFill>
                <a:latin typeface="Trebuchet MS"/>
                <a:cs typeface="Trebuchet MS"/>
              </a:rPr>
              <a:t> </a:t>
            </a:r>
            <a:r>
              <a:rPr sz="2300" dirty="0">
                <a:solidFill>
                  <a:srgbClr val="FFFFFF"/>
                </a:solidFill>
                <a:latin typeface="Trebuchet MS"/>
                <a:cs typeface="Trebuchet MS"/>
              </a:rPr>
              <a:t>and</a:t>
            </a:r>
            <a:r>
              <a:rPr sz="2300" spc="-100" dirty="0">
                <a:solidFill>
                  <a:srgbClr val="FFFFFF"/>
                </a:solidFill>
                <a:latin typeface="Trebuchet MS"/>
                <a:cs typeface="Trebuchet MS"/>
              </a:rPr>
              <a:t> </a:t>
            </a:r>
            <a:r>
              <a:rPr sz="2300" spc="-20" dirty="0">
                <a:solidFill>
                  <a:srgbClr val="FFFFFF"/>
                </a:solidFill>
                <a:latin typeface="Trebuchet MS"/>
                <a:cs typeface="Trebuchet MS"/>
              </a:rPr>
              <a:t>capital</a:t>
            </a:r>
            <a:r>
              <a:rPr sz="2300" spc="-105" dirty="0">
                <a:solidFill>
                  <a:srgbClr val="FFFFFF"/>
                </a:solidFill>
                <a:latin typeface="Trebuchet MS"/>
                <a:cs typeface="Trebuchet MS"/>
              </a:rPr>
              <a:t> </a:t>
            </a:r>
            <a:r>
              <a:rPr sz="2300" spc="-10" dirty="0">
                <a:solidFill>
                  <a:srgbClr val="FFFFFF"/>
                </a:solidFill>
                <a:latin typeface="Trebuchet MS"/>
                <a:cs typeface="Trebuchet MS"/>
              </a:rPr>
              <a:t>assessed</a:t>
            </a:r>
            <a:endParaRPr sz="2300">
              <a:latin typeface="Trebuchet MS"/>
              <a:cs typeface="Trebuchet MS"/>
            </a:endParaRPr>
          </a:p>
        </p:txBody>
      </p:sp>
      <p:sp>
        <p:nvSpPr>
          <p:cNvPr id="8" name="object 8"/>
          <p:cNvSpPr/>
          <p:nvPr/>
        </p:nvSpPr>
        <p:spPr>
          <a:xfrm>
            <a:off x="5624055" y="6950899"/>
            <a:ext cx="1078230" cy="1078230"/>
          </a:xfrm>
          <a:custGeom>
            <a:avLst/>
            <a:gdLst/>
            <a:ahLst/>
            <a:cxnLst/>
            <a:rect l="l" t="t" r="r" b="b"/>
            <a:pathLst>
              <a:path w="1078229" h="1078229">
                <a:moveTo>
                  <a:pt x="1078128" y="336918"/>
                </a:moveTo>
                <a:lnTo>
                  <a:pt x="741210" y="336918"/>
                </a:lnTo>
                <a:lnTo>
                  <a:pt x="741210" y="0"/>
                </a:lnTo>
                <a:lnTo>
                  <a:pt x="336918" y="0"/>
                </a:lnTo>
                <a:lnTo>
                  <a:pt x="336918" y="336918"/>
                </a:lnTo>
                <a:lnTo>
                  <a:pt x="0" y="336918"/>
                </a:lnTo>
                <a:lnTo>
                  <a:pt x="0" y="741210"/>
                </a:lnTo>
                <a:lnTo>
                  <a:pt x="336918" y="741210"/>
                </a:lnTo>
                <a:lnTo>
                  <a:pt x="336918" y="1078128"/>
                </a:lnTo>
                <a:lnTo>
                  <a:pt x="741210" y="1078128"/>
                </a:lnTo>
                <a:lnTo>
                  <a:pt x="741210" y="741210"/>
                </a:lnTo>
                <a:lnTo>
                  <a:pt x="1078128" y="741210"/>
                </a:lnTo>
                <a:lnTo>
                  <a:pt x="1078128" y="336918"/>
                </a:lnTo>
                <a:close/>
              </a:path>
            </a:pathLst>
          </a:custGeom>
          <a:solidFill>
            <a:srgbClr val="E65385"/>
          </a:solidFill>
        </p:spPr>
        <p:txBody>
          <a:bodyPr wrap="square" lIns="0" tIns="0" rIns="0" bIns="0" rtlCol="0"/>
          <a:lstStyle/>
          <a:p>
            <a:endParaRPr/>
          </a:p>
        </p:txBody>
      </p:sp>
      <p:pic>
        <p:nvPicPr>
          <p:cNvPr id="9" name="object 9"/>
          <p:cNvPicPr/>
          <p:nvPr/>
        </p:nvPicPr>
        <p:blipFill>
          <a:blip r:embed="rId2" cstate="print"/>
          <a:stretch>
            <a:fillRect/>
          </a:stretch>
        </p:blipFill>
        <p:spPr>
          <a:xfrm>
            <a:off x="1323974" y="2333589"/>
            <a:ext cx="104775" cy="104774"/>
          </a:xfrm>
          <a:prstGeom prst="rect">
            <a:avLst/>
          </a:prstGeom>
        </p:spPr>
      </p:pic>
      <p:pic>
        <p:nvPicPr>
          <p:cNvPr id="10" name="object 10"/>
          <p:cNvPicPr/>
          <p:nvPr/>
        </p:nvPicPr>
        <p:blipFill>
          <a:blip r:embed="rId2" cstate="print"/>
          <a:stretch>
            <a:fillRect/>
          </a:stretch>
        </p:blipFill>
        <p:spPr>
          <a:xfrm>
            <a:off x="1323974" y="3438489"/>
            <a:ext cx="104775" cy="104774"/>
          </a:xfrm>
          <a:prstGeom prst="rect">
            <a:avLst/>
          </a:prstGeom>
        </p:spPr>
      </p:pic>
      <p:pic>
        <p:nvPicPr>
          <p:cNvPr id="11" name="object 11"/>
          <p:cNvPicPr/>
          <p:nvPr/>
        </p:nvPicPr>
        <p:blipFill>
          <a:blip r:embed="rId2" cstate="print"/>
          <a:stretch>
            <a:fillRect/>
          </a:stretch>
        </p:blipFill>
        <p:spPr>
          <a:xfrm>
            <a:off x="1323974" y="3990939"/>
            <a:ext cx="104775" cy="104774"/>
          </a:xfrm>
          <a:prstGeom prst="rect">
            <a:avLst/>
          </a:prstGeom>
        </p:spPr>
      </p:pic>
      <p:pic>
        <p:nvPicPr>
          <p:cNvPr id="12" name="object 12"/>
          <p:cNvPicPr/>
          <p:nvPr/>
        </p:nvPicPr>
        <p:blipFill>
          <a:blip r:embed="rId2" cstate="print"/>
          <a:stretch>
            <a:fillRect/>
          </a:stretch>
        </p:blipFill>
        <p:spPr>
          <a:xfrm>
            <a:off x="1323974" y="4543389"/>
            <a:ext cx="104775" cy="104774"/>
          </a:xfrm>
          <a:prstGeom prst="rect">
            <a:avLst/>
          </a:prstGeom>
        </p:spPr>
      </p:pic>
      <p:pic>
        <p:nvPicPr>
          <p:cNvPr id="13" name="object 13"/>
          <p:cNvPicPr/>
          <p:nvPr/>
        </p:nvPicPr>
        <p:blipFill>
          <a:blip r:embed="rId2" cstate="print"/>
          <a:stretch>
            <a:fillRect/>
          </a:stretch>
        </p:blipFill>
        <p:spPr>
          <a:xfrm>
            <a:off x="1323974" y="5095839"/>
            <a:ext cx="104775" cy="104774"/>
          </a:xfrm>
          <a:prstGeom prst="rect">
            <a:avLst/>
          </a:prstGeom>
        </p:spPr>
      </p:pic>
      <p:sp>
        <p:nvSpPr>
          <p:cNvPr id="14" name="object 14"/>
          <p:cNvSpPr txBox="1"/>
          <p:nvPr/>
        </p:nvSpPr>
        <p:spPr>
          <a:xfrm>
            <a:off x="1591964" y="1988600"/>
            <a:ext cx="15039340" cy="3340100"/>
          </a:xfrm>
          <a:prstGeom prst="rect">
            <a:avLst/>
          </a:prstGeom>
        </p:spPr>
        <p:txBody>
          <a:bodyPr vert="horz" wrap="square" lIns="0" tIns="12065" rIns="0" bIns="0" rtlCol="0">
            <a:spAutoFit/>
          </a:bodyPr>
          <a:lstStyle/>
          <a:p>
            <a:pPr marL="12700" marR="5080">
              <a:lnSpc>
                <a:spcPct val="136800"/>
              </a:lnSpc>
              <a:spcBef>
                <a:spcPts val="95"/>
              </a:spcBef>
            </a:pPr>
            <a:r>
              <a:rPr sz="2650" dirty="0">
                <a:solidFill>
                  <a:srgbClr val="203458"/>
                </a:solidFill>
                <a:latin typeface="Trebuchet MS"/>
                <a:cs typeface="Trebuchet MS"/>
              </a:rPr>
              <a:t>General</a:t>
            </a:r>
            <a:r>
              <a:rPr sz="2650" spc="-195" dirty="0">
                <a:solidFill>
                  <a:srgbClr val="203458"/>
                </a:solidFill>
                <a:latin typeface="Trebuchet MS"/>
                <a:cs typeface="Trebuchet MS"/>
              </a:rPr>
              <a:t> </a:t>
            </a:r>
            <a:r>
              <a:rPr sz="2650" spc="-30" dirty="0">
                <a:solidFill>
                  <a:srgbClr val="203458"/>
                </a:solidFill>
                <a:latin typeface="Trebuchet MS"/>
                <a:cs typeface="Trebuchet MS"/>
              </a:rPr>
              <a:t>concern</a:t>
            </a:r>
            <a:r>
              <a:rPr sz="2650" spc="-114" dirty="0">
                <a:solidFill>
                  <a:srgbClr val="203458"/>
                </a:solidFill>
                <a:latin typeface="Trebuchet MS"/>
                <a:cs typeface="Trebuchet MS"/>
              </a:rPr>
              <a:t> </a:t>
            </a:r>
            <a:r>
              <a:rPr sz="2650" spc="55" dirty="0">
                <a:solidFill>
                  <a:srgbClr val="203458"/>
                </a:solidFill>
                <a:latin typeface="Trebuchet MS"/>
                <a:cs typeface="Trebuchet MS"/>
              </a:rPr>
              <a:t>LASPO</a:t>
            </a:r>
            <a:r>
              <a:rPr sz="2650" spc="-114" dirty="0">
                <a:solidFill>
                  <a:srgbClr val="203458"/>
                </a:solidFill>
                <a:latin typeface="Trebuchet MS"/>
                <a:cs typeface="Trebuchet MS"/>
              </a:rPr>
              <a:t> </a:t>
            </a:r>
            <a:r>
              <a:rPr sz="2650" dirty="0">
                <a:solidFill>
                  <a:srgbClr val="203458"/>
                </a:solidFill>
                <a:latin typeface="Trebuchet MS"/>
                <a:cs typeface="Trebuchet MS"/>
              </a:rPr>
              <a:t>2012</a:t>
            </a:r>
            <a:r>
              <a:rPr sz="2650" spc="-114" dirty="0">
                <a:solidFill>
                  <a:srgbClr val="203458"/>
                </a:solidFill>
                <a:latin typeface="Trebuchet MS"/>
                <a:cs typeface="Trebuchet MS"/>
              </a:rPr>
              <a:t> </a:t>
            </a:r>
            <a:r>
              <a:rPr sz="2650" spc="-35" dirty="0">
                <a:solidFill>
                  <a:srgbClr val="203458"/>
                </a:solidFill>
                <a:latin typeface="Trebuchet MS"/>
                <a:cs typeface="Trebuchet MS"/>
              </a:rPr>
              <a:t>led</a:t>
            </a:r>
            <a:r>
              <a:rPr sz="2650" spc="-114" dirty="0">
                <a:solidFill>
                  <a:srgbClr val="203458"/>
                </a:solidFill>
                <a:latin typeface="Trebuchet MS"/>
                <a:cs typeface="Trebuchet MS"/>
              </a:rPr>
              <a:t> </a:t>
            </a:r>
            <a:r>
              <a:rPr sz="2650" spc="-35" dirty="0">
                <a:solidFill>
                  <a:srgbClr val="203458"/>
                </a:solidFill>
                <a:latin typeface="Trebuchet MS"/>
                <a:cs typeface="Trebuchet MS"/>
              </a:rPr>
              <a:t>to</a:t>
            </a:r>
            <a:r>
              <a:rPr sz="2650" spc="-114" dirty="0">
                <a:solidFill>
                  <a:srgbClr val="203458"/>
                </a:solidFill>
                <a:latin typeface="Trebuchet MS"/>
                <a:cs typeface="Trebuchet MS"/>
              </a:rPr>
              <a:t> </a:t>
            </a:r>
            <a:r>
              <a:rPr sz="2650" dirty="0">
                <a:solidFill>
                  <a:srgbClr val="203458"/>
                </a:solidFill>
                <a:latin typeface="Trebuchet MS"/>
                <a:cs typeface="Trebuchet MS"/>
              </a:rPr>
              <a:t>huge</a:t>
            </a:r>
            <a:r>
              <a:rPr sz="2650" spc="-114" dirty="0">
                <a:solidFill>
                  <a:srgbClr val="203458"/>
                </a:solidFill>
                <a:latin typeface="Trebuchet MS"/>
                <a:cs typeface="Trebuchet MS"/>
              </a:rPr>
              <a:t> </a:t>
            </a:r>
            <a:r>
              <a:rPr sz="2650" spc="-85" dirty="0">
                <a:solidFill>
                  <a:srgbClr val="203458"/>
                </a:solidFill>
                <a:latin typeface="Trebuchet MS"/>
                <a:cs typeface="Trebuchet MS"/>
              </a:rPr>
              <a:t>rise</a:t>
            </a:r>
            <a:r>
              <a:rPr sz="2650" spc="-114" dirty="0">
                <a:solidFill>
                  <a:srgbClr val="203458"/>
                </a:solidFill>
                <a:latin typeface="Trebuchet MS"/>
                <a:cs typeface="Trebuchet MS"/>
              </a:rPr>
              <a:t> </a:t>
            </a:r>
            <a:r>
              <a:rPr sz="2650" spc="-125" dirty="0">
                <a:solidFill>
                  <a:srgbClr val="203458"/>
                </a:solidFill>
                <a:latin typeface="Trebuchet MS"/>
                <a:cs typeface="Trebuchet MS"/>
              </a:rPr>
              <a:t>in</a:t>
            </a:r>
            <a:r>
              <a:rPr sz="2650" spc="-80" dirty="0">
                <a:solidFill>
                  <a:srgbClr val="203458"/>
                </a:solidFill>
                <a:latin typeface="Trebuchet MS"/>
                <a:cs typeface="Trebuchet MS"/>
              </a:rPr>
              <a:t> </a:t>
            </a:r>
            <a:r>
              <a:rPr sz="2650" spc="-70" dirty="0">
                <a:solidFill>
                  <a:srgbClr val="203458"/>
                </a:solidFill>
                <a:latin typeface="Trebuchet MS"/>
                <a:cs typeface="Trebuchet MS"/>
              </a:rPr>
              <a:t>litigants</a:t>
            </a:r>
            <a:r>
              <a:rPr sz="2650" spc="-114" dirty="0">
                <a:solidFill>
                  <a:srgbClr val="203458"/>
                </a:solidFill>
                <a:latin typeface="Trebuchet MS"/>
                <a:cs typeface="Trebuchet MS"/>
              </a:rPr>
              <a:t> </a:t>
            </a:r>
            <a:r>
              <a:rPr sz="2650" spc="-125" dirty="0">
                <a:solidFill>
                  <a:srgbClr val="203458"/>
                </a:solidFill>
                <a:latin typeface="Trebuchet MS"/>
                <a:cs typeface="Trebuchet MS"/>
              </a:rPr>
              <a:t>in</a:t>
            </a:r>
            <a:r>
              <a:rPr sz="2650" spc="-80" dirty="0">
                <a:solidFill>
                  <a:srgbClr val="203458"/>
                </a:solidFill>
                <a:latin typeface="Trebuchet MS"/>
                <a:cs typeface="Trebuchet MS"/>
              </a:rPr>
              <a:t> </a:t>
            </a:r>
            <a:r>
              <a:rPr sz="2650" spc="-30" dirty="0">
                <a:solidFill>
                  <a:srgbClr val="203458"/>
                </a:solidFill>
                <a:latin typeface="Trebuchet MS"/>
                <a:cs typeface="Trebuchet MS"/>
              </a:rPr>
              <a:t>person</a:t>
            </a:r>
            <a:r>
              <a:rPr sz="2650" spc="-114" dirty="0">
                <a:solidFill>
                  <a:srgbClr val="203458"/>
                </a:solidFill>
                <a:latin typeface="Trebuchet MS"/>
                <a:cs typeface="Trebuchet MS"/>
              </a:rPr>
              <a:t> </a:t>
            </a:r>
            <a:r>
              <a:rPr sz="2650" spc="114" dirty="0">
                <a:solidFill>
                  <a:srgbClr val="203458"/>
                </a:solidFill>
                <a:latin typeface="Trebuchet MS"/>
                <a:cs typeface="Trebuchet MS"/>
              </a:rPr>
              <a:t>-</a:t>
            </a:r>
            <a:r>
              <a:rPr sz="2650" spc="-114" dirty="0">
                <a:solidFill>
                  <a:srgbClr val="203458"/>
                </a:solidFill>
                <a:latin typeface="Trebuchet MS"/>
                <a:cs typeface="Trebuchet MS"/>
              </a:rPr>
              <a:t> </a:t>
            </a:r>
            <a:r>
              <a:rPr sz="2650" spc="-80" dirty="0">
                <a:solidFill>
                  <a:srgbClr val="203458"/>
                </a:solidFill>
                <a:latin typeface="Trebuchet MS"/>
                <a:cs typeface="Trebuchet MS"/>
              </a:rPr>
              <a:t>most</a:t>
            </a:r>
            <a:r>
              <a:rPr sz="2650" spc="-114" dirty="0">
                <a:solidFill>
                  <a:srgbClr val="203458"/>
                </a:solidFill>
                <a:latin typeface="Trebuchet MS"/>
                <a:cs typeface="Trebuchet MS"/>
              </a:rPr>
              <a:t> </a:t>
            </a:r>
            <a:r>
              <a:rPr sz="2650" spc="-90" dirty="0">
                <a:solidFill>
                  <a:srgbClr val="203458"/>
                </a:solidFill>
                <a:latin typeface="Trebuchet MS"/>
                <a:cs typeface="Trebuchet MS"/>
              </a:rPr>
              <a:t>vulnerable</a:t>
            </a:r>
            <a:r>
              <a:rPr sz="2650" spc="-110" dirty="0">
                <a:solidFill>
                  <a:srgbClr val="203458"/>
                </a:solidFill>
                <a:latin typeface="Trebuchet MS"/>
                <a:cs typeface="Trebuchet MS"/>
              </a:rPr>
              <a:t> </a:t>
            </a:r>
            <a:r>
              <a:rPr sz="2650" spc="-80" dirty="0">
                <a:solidFill>
                  <a:srgbClr val="203458"/>
                </a:solidFill>
                <a:latin typeface="Trebuchet MS"/>
                <a:cs typeface="Trebuchet MS"/>
              </a:rPr>
              <a:t>not</a:t>
            </a:r>
            <a:r>
              <a:rPr sz="2650" spc="-114" dirty="0">
                <a:solidFill>
                  <a:srgbClr val="203458"/>
                </a:solidFill>
                <a:latin typeface="Trebuchet MS"/>
                <a:cs typeface="Trebuchet MS"/>
              </a:rPr>
              <a:t> </a:t>
            </a:r>
            <a:r>
              <a:rPr sz="2650" spc="-55" dirty="0">
                <a:solidFill>
                  <a:srgbClr val="203458"/>
                </a:solidFill>
                <a:latin typeface="Trebuchet MS"/>
                <a:cs typeface="Trebuchet MS"/>
              </a:rPr>
              <a:t>represented</a:t>
            </a:r>
            <a:r>
              <a:rPr sz="2650" spc="-114" dirty="0">
                <a:solidFill>
                  <a:srgbClr val="203458"/>
                </a:solidFill>
                <a:latin typeface="Trebuchet MS"/>
                <a:cs typeface="Trebuchet MS"/>
              </a:rPr>
              <a:t> </a:t>
            </a:r>
            <a:r>
              <a:rPr sz="2650" spc="-25" dirty="0">
                <a:solidFill>
                  <a:srgbClr val="203458"/>
                </a:solidFill>
                <a:latin typeface="Trebuchet MS"/>
                <a:cs typeface="Trebuchet MS"/>
              </a:rPr>
              <a:t>in </a:t>
            </a:r>
            <a:r>
              <a:rPr sz="2650" spc="-75" dirty="0">
                <a:solidFill>
                  <a:srgbClr val="203458"/>
                </a:solidFill>
                <a:latin typeface="Trebuchet MS"/>
                <a:cs typeface="Trebuchet MS"/>
              </a:rPr>
              <a:t>court</a:t>
            </a:r>
            <a:r>
              <a:rPr sz="2650" spc="-120" dirty="0">
                <a:solidFill>
                  <a:srgbClr val="203458"/>
                </a:solidFill>
                <a:latin typeface="Trebuchet MS"/>
                <a:cs typeface="Trebuchet MS"/>
              </a:rPr>
              <a:t> </a:t>
            </a:r>
            <a:r>
              <a:rPr sz="2650" spc="-10" dirty="0">
                <a:solidFill>
                  <a:srgbClr val="203458"/>
                </a:solidFill>
                <a:latin typeface="Trebuchet MS"/>
                <a:cs typeface="Trebuchet MS"/>
              </a:rPr>
              <a:t>services.</a:t>
            </a:r>
            <a:endParaRPr sz="2650" dirty="0">
              <a:latin typeface="Trebuchet MS"/>
              <a:cs typeface="Trebuchet MS"/>
            </a:endParaRPr>
          </a:p>
          <a:p>
            <a:pPr marL="12700" marR="6484620">
              <a:lnSpc>
                <a:spcPct val="136800"/>
              </a:lnSpc>
            </a:pPr>
            <a:r>
              <a:rPr sz="2650" dirty="0">
                <a:solidFill>
                  <a:srgbClr val="203458"/>
                </a:solidFill>
                <a:latin typeface="Trebuchet MS"/>
                <a:cs typeface="Trebuchet MS"/>
              </a:rPr>
              <a:t>Huge</a:t>
            </a:r>
            <a:r>
              <a:rPr sz="2650" spc="-170" dirty="0">
                <a:solidFill>
                  <a:srgbClr val="203458"/>
                </a:solidFill>
                <a:latin typeface="Trebuchet MS"/>
                <a:cs typeface="Trebuchet MS"/>
              </a:rPr>
              <a:t> </a:t>
            </a:r>
            <a:r>
              <a:rPr sz="2650" spc="-45" dirty="0">
                <a:solidFill>
                  <a:srgbClr val="203458"/>
                </a:solidFill>
                <a:latin typeface="Trebuchet MS"/>
                <a:cs typeface="Trebuchet MS"/>
              </a:rPr>
              <a:t>burden</a:t>
            </a:r>
            <a:r>
              <a:rPr sz="2650" spc="-140" dirty="0">
                <a:solidFill>
                  <a:srgbClr val="203458"/>
                </a:solidFill>
                <a:latin typeface="Trebuchet MS"/>
                <a:cs typeface="Trebuchet MS"/>
              </a:rPr>
              <a:t> </a:t>
            </a:r>
            <a:r>
              <a:rPr sz="2650" dirty="0">
                <a:solidFill>
                  <a:srgbClr val="203458"/>
                </a:solidFill>
                <a:latin typeface="Trebuchet MS"/>
                <a:cs typeface="Trebuchet MS"/>
              </a:rPr>
              <a:t>on</a:t>
            </a:r>
            <a:r>
              <a:rPr sz="2650" spc="-145" dirty="0">
                <a:solidFill>
                  <a:srgbClr val="203458"/>
                </a:solidFill>
                <a:latin typeface="Trebuchet MS"/>
                <a:cs typeface="Trebuchet MS"/>
              </a:rPr>
              <a:t> </a:t>
            </a:r>
            <a:r>
              <a:rPr sz="2650" spc="-75" dirty="0">
                <a:solidFill>
                  <a:srgbClr val="203458"/>
                </a:solidFill>
                <a:latin typeface="Trebuchet MS"/>
                <a:cs typeface="Trebuchet MS"/>
              </a:rPr>
              <a:t>court</a:t>
            </a:r>
            <a:r>
              <a:rPr sz="2650" spc="-125" dirty="0">
                <a:solidFill>
                  <a:srgbClr val="203458"/>
                </a:solidFill>
                <a:latin typeface="Trebuchet MS"/>
                <a:cs typeface="Trebuchet MS"/>
              </a:rPr>
              <a:t> </a:t>
            </a:r>
            <a:r>
              <a:rPr sz="2650" spc="-35" dirty="0">
                <a:solidFill>
                  <a:srgbClr val="203458"/>
                </a:solidFill>
                <a:latin typeface="Trebuchet MS"/>
                <a:cs typeface="Trebuchet MS"/>
              </a:rPr>
              <a:t>to</a:t>
            </a:r>
            <a:r>
              <a:rPr sz="2650" spc="-140" dirty="0">
                <a:solidFill>
                  <a:srgbClr val="203458"/>
                </a:solidFill>
                <a:latin typeface="Trebuchet MS"/>
                <a:cs typeface="Trebuchet MS"/>
              </a:rPr>
              <a:t> </a:t>
            </a:r>
            <a:r>
              <a:rPr sz="2650" spc="-50" dirty="0">
                <a:solidFill>
                  <a:srgbClr val="203458"/>
                </a:solidFill>
                <a:latin typeface="Trebuchet MS"/>
                <a:cs typeface="Trebuchet MS"/>
              </a:rPr>
              <a:t>support</a:t>
            </a:r>
            <a:r>
              <a:rPr sz="2650" spc="-145" dirty="0">
                <a:solidFill>
                  <a:srgbClr val="203458"/>
                </a:solidFill>
                <a:latin typeface="Trebuchet MS"/>
                <a:cs typeface="Trebuchet MS"/>
              </a:rPr>
              <a:t> </a:t>
            </a:r>
            <a:r>
              <a:rPr sz="2650" spc="-65" dirty="0">
                <a:solidFill>
                  <a:srgbClr val="203458"/>
                </a:solidFill>
                <a:latin typeface="Trebuchet MS"/>
                <a:cs typeface="Trebuchet MS"/>
              </a:rPr>
              <a:t>unrepresented</a:t>
            </a:r>
            <a:r>
              <a:rPr sz="2650" spc="-135" dirty="0">
                <a:solidFill>
                  <a:srgbClr val="203458"/>
                </a:solidFill>
                <a:latin typeface="Trebuchet MS"/>
                <a:cs typeface="Trebuchet MS"/>
              </a:rPr>
              <a:t> </a:t>
            </a:r>
            <a:r>
              <a:rPr sz="2650" spc="-40" dirty="0">
                <a:solidFill>
                  <a:srgbClr val="203458"/>
                </a:solidFill>
                <a:latin typeface="Trebuchet MS"/>
                <a:cs typeface="Trebuchet MS"/>
              </a:rPr>
              <a:t>individuals </a:t>
            </a:r>
            <a:r>
              <a:rPr sz="2650" dirty="0">
                <a:solidFill>
                  <a:srgbClr val="203458"/>
                </a:solidFill>
                <a:latin typeface="Trebuchet MS"/>
                <a:cs typeface="Trebuchet MS"/>
              </a:rPr>
              <a:t>Means</a:t>
            </a:r>
            <a:r>
              <a:rPr sz="2650" spc="-30" dirty="0">
                <a:solidFill>
                  <a:srgbClr val="203458"/>
                </a:solidFill>
                <a:latin typeface="Trebuchet MS"/>
                <a:cs typeface="Trebuchet MS"/>
              </a:rPr>
              <a:t> </a:t>
            </a:r>
            <a:r>
              <a:rPr sz="2650" dirty="0">
                <a:solidFill>
                  <a:srgbClr val="203458"/>
                </a:solidFill>
                <a:latin typeface="Trebuchet MS"/>
                <a:cs typeface="Trebuchet MS"/>
              </a:rPr>
              <a:t>and</a:t>
            </a:r>
            <a:r>
              <a:rPr sz="2650" spc="-25" dirty="0">
                <a:solidFill>
                  <a:srgbClr val="203458"/>
                </a:solidFill>
                <a:latin typeface="Trebuchet MS"/>
                <a:cs typeface="Trebuchet MS"/>
              </a:rPr>
              <a:t> </a:t>
            </a:r>
            <a:r>
              <a:rPr sz="2650" spc="-125" dirty="0">
                <a:solidFill>
                  <a:srgbClr val="203458"/>
                </a:solidFill>
                <a:latin typeface="Trebuchet MS"/>
                <a:cs typeface="Trebuchet MS"/>
              </a:rPr>
              <a:t>merits</a:t>
            </a:r>
            <a:r>
              <a:rPr sz="2650" spc="-25" dirty="0">
                <a:solidFill>
                  <a:srgbClr val="203458"/>
                </a:solidFill>
                <a:latin typeface="Trebuchet MS"/>
                <a:cs typeface="Trebuchet MS"/>
              </a:rPr>
              <a:t> </a:t>
            </a:r>
            <a:r>
              <a:rPr sz="2650" spc="-90" dirty="0">
                <a:solidFill>
                  <a:srgbClr val="203458"/>
                </a:solidFill>
                <a:latin typeface="Trebuchet MS"/>
                <a:cs typeface="Trebuchet MS"/>
              </a:rPr>
              <a:t>test</a:t>
            </a:r>
            <a:r>
              <a:rPr sz="2650" spc="-25" dirty="0">
                <a:solidFill>
                  <a:srgbClr val="203458"/>
                </a:solidFill>
                <a:latin typeface="Trebuchet MS"/>
                <a:cs typeface="Trebuchet MS"/>
              </a:rPr>
              <a:t> </a:t>
            </a:r>
            <a:r>
              <a:rPr sz="2650" spc="-130" dirty="0">
                <a:solidFill>
                  <a:srgbClr val="203458"/>
                </a:solidFill>
                <a:latin typeface="Trebuchet MS"/>
                <a:cs typeface="Trebuchet MS"/>
              </a:rPr>
              <a:t>must</a:t>
            </a:r>
            <a:r>
              <a:rPr sz="2650" spc="-30" dirty="0">
                <a:solidFill>
                  <a:srgbClr val="203458"/>
                </a:solidFill>
                <a:latin typeface="Trebuchet MS"/>
                <a:cs typeface="Trebuchet MS"/>
              </a:rPr>
              <a:t> </a:t>
            </a:r>
            <a:r>
              <a:rPr sz="2650" dirty="0">
                <a:solidFill>
                  <a:srgbClr val="203458"/>
                </a:solidFill>
                <a:latin typeface="Trebuchet MS"/>
                <a:cs typeface="Trebuchet MS"/>
              </a:rPr>
              <a:t>be</a:t>
            </a:r>
            <a:r>
              <a:rPr sz="2650" spc="-25" dirty="0">
                <a:solidFill>
                  <a:srgbClr val="203458"/>
                </a:solidFill>
                <a:latin typeface="Trebuchet MS"/>
                <a:cs typeface="Trebuchet MS"/>
              </a:rPr>
              <a:t> </a:t>
            </a:r>
            <a:r>
              <a:rPr sz="2650" spc="-10" dirty="0">
                <a:solidFill>
                  <a:srgbClr val="203458"/>
                </a:solidFill>
                <a:latin typeface="Trebuchet MS"/>
                <a:cs typeface="Trebuchet MS"/>
              </a:rPr>
              <a:t>passed</a:t>
            </a:r>
            <a:endParaRPr sz="2650" dirty="0">
              <a:latin typeface="Trebuchet MS"/>
              <a:cs typeface="Trebuchet MS"/>
            </a:endParaRPr>
          </a:p>
          <a:p>
            <a:pPr marL="12700" marR="4534535">
              <a:lnSpc>
                <a:spcPct val="136800"/>
              </a:lnSpc>
            </a:pPr>
            <a:r>
              <a:rPr sz="2650" dirty="0">
                <a:solidFill>
                  <a:srgbClr val="203458"/>
                </a:solidFill>
                <a:latin typeface="Trebuchet MS"/>
                <a:cs typeface="Trebuchet MS"/>
              </a:rPr>
              <a:t>Some</a:t>
            </a:r>
            <a:r>
              <a:rPr sz="2650" spc="-75" dirty="0">
                <a:solidFill>
                  <a:srgbClr val="203458"/>
                </a:solidFill>
                <a:latin typeface="Trebuchet MS"/>
                <a:cs typeface="Trebuchet MS"/>
              </a:rPr>
              <a:t> </a:t>
            </a:r>
            <a:r>
              <a:rPr sz="2650" spc="-60" dirty="0">
                <a:solidFill>
                  <a:srgbClr val="203458"/>
                </a:solidFill>
                <a:latin typeface="Trebuchet MS"/>
                <a:cs typeface="Trebuchet MS"/>
              </a:rPr>
              <a:t>benefit</a:t>
            </a:r>
            <a:r>
              <a:rPr sz="2650" spc="-75" dirty="0">
                <a:solidFill>
                  <a:srgbClr val="203458"/>
                </a:solidFill>
                <a:latin typeface="Trebuchet MS"/>
                <a:cs typeface="Trebuchet MS"/>
              </a:rPr>
              <a:t> recipients</a:t>
            </a:r>
            <a:r>
              <a:rPr sz="2650" spc="-70" dirty="0">
                <a:solidFill>
                  <a:srgbClr val="203458"/>
                </a:solidFill>
                <a:latin typeface="Trebuchet MS"/>
                <a:cs typeface="Trebuchet MS"/>
              </a:rPr>
              <a:t> </a:t>
            </a:r>
            <a:r>
              <a:rPr sz="2650" spc="-165" dirty="0">
                <a:solidFill>
                  <a:srgbClr val="203458"/>
                </a:solidFill>
                <a:latin typeface="Trebuchet MS"/>
                <a:cs typeface="Trebuchet MS"/>
              </a:rPr>
              <a:t>will</a:t>
            </a:r>
            <a:r>
              <a:rPr sz="2650" spc="-75" dirty="0">
                <a:solidFill>
                  <a:srgbClr val="203458"/>
                </a:solidFill>
                <a:latin typeface="Trebuchet MS"/>
                <a:cs typeface="Trebuchet MS"/>
              </a:rPr>
              <a:t> </a:t>
            </a:r>
            <a:r>
              <a:rPr sz="2650" spc="-80" dirty="0">
                <a:solidFill>
                  <a:srgbClr val="203458"/>
                </a:solidFill>
                <a:latin typeface="Trebuchet MS"/>
                <a:cs typeface="Trebuchet MS"/>
              </a:rPr>
              <a:t>automatically</a:t>
            </a:r>
            <a:r>
              <a:rPr sz="2650" spc="-75" dirty="0">
                <a:solidFill>
                  <a:srgbClr val="203458"/>
                </a:solidFill>
                <a:latin typeface="Trebuchet MS"/>
                <a:cs typeface="Trebuchet MS"/>
              </a:rPr>
              <a:t> </a:t>
            </a:r>
            <a:r>
              <a:rPr sz="2650" spc="-85" dirty="0">
                <a:solidFill>
                  <a:srgbClr val="203458"/>
                </a:solidFill>
                <a:latin typeface="Trebuchet MS"/>
                <a:cs typeface="Trebuchet MS"/>
              </a:rPr>
              <a:t>meet</a:t>
            </a:r>
            <a:r>
              <a:rPr sz="2650" spc="-75" dirty="0">
                <a:solidFill>
                  <a:srgbClr val="203458"/>
                </a:solidFill>
                <a:latin typeface="Trebuchet MS"/>
                <a:cs typeface="Trebuchet MS"/>
              </a:rPr>
              <a:t> </a:t>
            </a:r>
            <a:r>
              <a:rPr sz="2650" spc="-20" dirty="0">
                <a:solidFill>
                  <a:srgbClr val="203458"/>
                </a:solidFill>
                <a:latin typeface="Trebuchet MS"/>
                <a:cs typeface="Trebuchet MS"/>
              </a:rPr>
              <a:t>means</a:t>
            </a:r>
            <a:r>
              <a:rPr sz="2650" spc="-75" dirty="0">
                <a:solidFill>
                  <a:srgbClr val="203458"/>
                </a:solidFill>
                <a:latin typeface="Trebuchet MS"/>
                <a:cs typeface="Trebuchet MS"/>
              </a:rPr>
              <a:t> </a:t>
            </a:r>
            <a:r>
              <a:rPr sz="2650" spc="-90" dirty="0">
                <a:solidFill>
                  <a:srgbClr val="203458"/>
                </a:solidFill>
                <a:latin typeface="Trebuchet MS"/>
                <a:cs typeface="Trebuchet MS"/>
              </a:rPr>
              <a:t>test</a:t>
            </a:r>
            <a:r>
              <a:rPr sz="2650" spc="-75" dirty="0">
                <a:solidFill>
                  <a:srgbClr val="203458"/>
                </a:solidFill>
                <a:latin typeface="Trebuchet MS"/>
                <a:cs typeface="Trebuchet MS"/>
              </a:rPr>
              <a:t> </a:t>
            </a:r>
            <a:r>
              <a:rPr sz="2650" spc="-10" dirty="0">
                <a:solidFill>
                  <a:srgbClr val="203458"/>
                </a:solidFill>
                <a:latin typeface="Trebuchet MS"/>
                <a:cs typeface="Trebuchet MS"/>
              </a:rPr>
              <a:t>(passporting</a:t>
            </a:r>
            <a:r>
              <a:rPr lang="en-GB" sz="2650" spc="-10" dirty="0">
                <a:solidFill>
                  <a:srgbClr val="203458"/>
                </a:solidFill>
                <a:latin typeface="Trebuchet MS"/>
                <a:cs typeface="Trebuchet MS"/>
              </a:rPr>
              <a:t> i.e. Universal Credit)</a:t>
            </a:r>
            <a:r>
              <a:rPr sz="2650" spc="-10" dirty="0">
                <a:solidFill>
                  <a:srgbClr val="203458"/>
                </a:solidFill>
                <a:latin typeface="Trebuchet MS"/>
                <a:cs typeface="Trebuchet MS"/>
              </a:rPr>
              <a:t> </a:t>
            </a:r>
            <a:r>
              <a:rPr sz="2650" u="heavy" spc="-35" dirty="0">
                <a:solidFill>
                  <a:srgbClr val="203458"/>
                </a:solidFill>
                <a:uFill>
                  <a:solidFill>
                    <a:srgbClr val="203458"/>
                  </a:solidFill>
                </a:uFill>
                <a:latin typeface="Trebuchet MS"/>
                <a:cs typeface="Trebuchet MS"/>
                <a:hlinkClick r:id="rId3"/>
              </a:rPr>
              <a:t>Online</a:t>
            </a:r>
            <a:r>
              <a:rPr sz="2650" u="heavy" spc="-145" dirty="0">
                <a:solidFill>
                  <a:srgbClr val="203458"/>
                </a:solidFill>
                <a:uFill>
                  <a:solidFill>
                    <a:srgbClr val="203458"/>
                  </a:solidFill>
                </a:uFill>
                <a:latin typeface="Trebuchet MS"/>
                <a:cs typeface="Trebuchet MS"/>
                <a:hlinkClick r:id="rId3"/>
              </a:rPr>
              <a:t> </a:t>
            </a:r>
            <a:r>
              <a:rPr sz="2650" u="heavy" spc="-114" dirty="0">
                <a:solidFill>
                  <a:srgbClr val="203458"/>
                </a:solidFill>
                <a:uFill>
                  <a:solidFill>
                    <a:srgbClr val="203458"/>
                  </a:solidFill>
                </a:uFill>
                <a:latin typeface="Trebuchet MS"/>
                <a:cs typeface="Trebuchet MS"/>
                <a:hlinkClick r:id="rId3"/>
              </a:rPr>
              <a:t>form</a:t>
            </a:r>
            <a:r>
              <a:rPr sz="2650" u="none" spc="-85" dirty="0">
                <a:solidFill>
                  <a:srgbClr val="203458"/>
                </a:solidFill>
                <a:latin typeface="Trebuchet MS"/>
                <a:cs typeface="Trebuchet MS"/>
              </a:rPr>
              <a:t> </a:t>
            </a:r>
            <a:r>
              <a:rPr sz="2650" u="none" spc="-35" dirty="0">
                <a:solidFill>
                  <a:srgbClr val="203458"/>
                </a:solidFill>
                <a:latin typeface="Trebuchet MS"/>
                <a:cs typeface="Trebuchet MS"/>
              </a:rPr>
              <a:t>to</a:t>
            </a:r>
            <a:r>
              <a:rPr sz="2650" u="none" spc="-105" dirty="0">
                <a:solidFill>
                  <a:srgbClr val="203458"/>
                </a:solidFill>
                <a:latin typeface="Trebuchet MS"/>
                <a:cs typeface="Trebuchet MS"/>
              </a:rPr>
              <a:t> </a:t>
            </a:r>
            <a:r>
              <a:rPr sz="2650" u="none" spc="-35" dirty="0">
                <a:solidFill>
                  <a:srgbClr val="203458"/>
                </a:solidFill>
                <a:latin typeface="Trebuchet MS"/>
                <a:cs typeface="Trebuchet MS"/>
              </a:rPr>
              <a:t>calculate</a:t>
            </a:r>
            <a:r>
              <a:rPr sz="2650" u="none" spc="-110" dirty="0">
                <a:solidFill>
                  <a:srgbClr val="203458"/>
                </a:solidFill>
                <a:latin typeface="Trebuchet MS"/>
                <a:cs typeface="Trebuchet MS"/>
              </a:rPr>
              <a:t> </a:t>
            </a:r>
            <a:r>
              <a:rPr sz="2650" u="none" spc="-100" dirty="0">
                <a:solidFill>
                  <a:srgbClr val="203458"/>
                </a:solidFill>
                <a:latin typeface="Trebuchet MS"/>
                <a:cs typeface="Trebuchet MS"/>
              </a:rPr>
              <a:t>client </a:t>
            </a:r>
            <a:r>
              <a:rPr sz="2650" u="none" spc="-10" dirty="0">
                <a:solidFill>
                  <a:srgbClr val="203458"/>
                </a:solidFill>
                <a:latin typeface="Trebuchet MS"/>
                <a:cs typeface="Trebuchet MS"/>
              </a:rPr>
              <a:t>eligibility</a:t>
            </a:r>
            <a:endParaRPr sz="2650" dirty="0">
              <a:latin typeface="Trebuchet MS"/>
              <a:cs typeface="Trebuchet MS"/>
            </a:endParaRPr>
          </a:p>
        </p:txBody>
      </p:sp>
      <p:sp>
        <p:nvSpPr>
          <p:cNvPr id="15" name="object 15" descr="$PPTXTitle"/>
          <p:cNvSpPr txBox="1">
            <a:spLocks noGrp="1"/>
          </p:cNvSpPr>
          <p:nvPr>
            <p:ph type="title"/>
          </p:nvPr>
        </p:nvSpPr>
        <p:spPr>
          <a:xfrm>
            <a:off x="1016000" y="968375"/>
            <a:ext cx="7892415" cy="1168400"/>
          </a:xfrm>
          <a:prstGeom prst="rect">
            <a:avLst/>
          </a:prstGeom>
        </p:spPr>
        <p:txBody>
          <a:bodyPr vert="horz" wrap="square" lIns="0" tIns="12700" rIns="0" bIns="0" rtlCol="0">
            <a:spAutoFit/>
          </a:bodyPr>
          <a:lstStyle/>
          <a:p>
            <a:pPr marL="12700">
              <a:lnSpc>
                <a:spcPct val="100000"/>
              </a:lnSpc>
              <a:spcBef>
                <a:spcPts val="100"/>
              </a:spcBef>
            </a:pPr>
            <a:r>
              <a:rPr spc="-120" dirty="0">
                <a:solidFill>
                  <a:srgbClr val="E65385"/>
                </a:solidFill>
              </a:rPr>
              <a:t>ELIGIBILITY</a:t>
            </a:r>
            <a:r>
              <a:rPr spc="-365" dirty="0">
                <a:solidFill>
                  <a:srgbClr val="E65385"/>
                </a:solidFill>
              </a:rPr>
              <a:t> </a:t>
            </a:r>
            <a:r>
              <a:rPr spc="60" dirty="0"/>
              <a:t>TESTS</a:t>
            </a:r>
          </a:p>
        </p:txBody>
      </p:sp>
      <p:sp>
        <p:nvSpPr>
          <p:cNvPr id="16" name="object 16"/>
          <p:cNvSpPr/>
          <p:nvPr/>
        </p:nvSpPr>
        <p:spPr>
          <a:xfrm>
            <a:off x="11450422" y="6950899"/>
            <a:ext cx="1078230" cy="1078230"/>
          </a:xfrm>
          <a:custGeom>
            <a:avLst/>
            <a:gdLst/>
            <a:ahLst/>
            <a:cxnLst/>
            <a:rect l="l" t="t" r="r" b="b"/>
            <a:pathLst>
              <a:path w="1078229" h="1078229">
                <a:moveTo>
                  <a:pt x="1078128" y="336918"/>
                </a:moveTo>
                <a:lnTo>
                  <a:pt x="741210" y="336918"/>
                </a:lnTo>
                <a:lnTo>
                  <a:pt x="741210" y="0"/>
                </a:lnTo>
                <a:lnTo>
                  <a:pt x="336918" y="0"/>
                </a:lnTo>
                <a:lnTo>
                  <a:pt x="336918" y="336918"/>
                </a:lnTo>
                <a:lnTo>
                  <a:pt x="0" y="336918"/>
                </a:lnTo>
                <a:lnTo>
                  <a:pt x="0" y="741210"/>
                </a:lnTo>
                <a:lnTo>
                  <a:pt x="336918" y="741210"/>
                </a:lnTo>
                <a:lnTo>
                  <a:pt x="336918" y="1078128"/>
                </a:lnTo>
                <a:lnTo>
                  <a:pt x="741210" y="1078128"/>
                </a:lnTo>
                <a:lnTo>
                  <a:pt x="741210" y="741210"/>
                </a:lnTo>
                <a:lnTo>
                  <a:pt x="1078128" y="741210"/>
                </a:lnTo>
                <a:lnTo>
                  <a:pt x="1078128" y="336918"/>
                </a:lnTo>
                <a:close/>
              </a:path>
            </a:pathLst>
          </a:custGeom>
          <a:solidFill>
            <a:srgbClr val="E65385"/>
          </a:solidFill>
        </p:spPr>
        <p:txBody>
          <a:bodyPr wrap="square" lIns="0" tIns="0" rIns="0" bIns="0" rtlCol="0"/>
          <a:lstStyle/>
          <a:p>
            <a:endParaRPr/>
          </a:p>
        </p:txBody>
      </p:sp>
      <p:sp>
        <p:nvSpPr>
          <p:cNvPr id="17" name="object 17"/>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8" name="object 18"/>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z="6500" spc="-10" dirty="0">
                <a:solidFill>
                  <a:srgbClr val="E65385"/>
                </a:solidFill>
              </a:rPr>
              <a:t>LEGAL</a:t>
            </a:r>
            <a:r>
              <a:rPr sz="6500" spc="-385" dirty="0">
                <a:solidFill>
                  <a:srgbClr val="E65385"/>
                </a:solidFill>
              </a:rPr>
              <a:t> </a:t>
            </a:r>
            <a:r>
              <a:rPr sz="6500" spc="60" dirty="0">
                <a:solidFill>
                  <a:srgbClr val="E65385"/>
                </a:solidFill>
              </a:rPr>
              <a:t>AID</a:t>
            </a:r>
            <a:r>
              <a:rPr sz="6500" spc="-385" dirty="0">
                <a:solidFill>
                  <a:srgbClr val="E65385"/>
                </a:solidFill>
              </a:rPr>
              <a:t> </a:t>
            </a:r>
            <a:r>
              <a:rPr sz="6500" dirty="0">
                <a:solidFill>
                  <a:srgbClr val="E65385"/>
                </a:solidFill>
              </a:rPr>
              <a:t>IN</a:t>
            </a:r>
            <a:r>
              <a:rPr sz="6500" spc="-380" dirty="0">
                <a:solidFill>
                  <a:srgbClr val="E65385"/>
                </a:solidFill>
              </a:rPr>
              <a:t> </a:t>
            </a:r>
            <a:r>
              <a:rPr sz="6500" dirty="0">
                <a:solidFill>
                  <a:srgbClr val="E65385"/>
                </a:solidFill>
              </a:rPr>
              <a:t>CHILD</a:t>
            </a:r>
            <a:r>
              <a:rPr sz="6500" spc="-385" dirty="0">
                <a:solidFill>
                  <a:srgbClr val="E65385"/>
                </a:solidFill>
              </a:rPr>
              <a:t> </a:t>
            </a:r>
            <a:r>
              <a:rPr sz="6500" spc="-70" dirty="0"/>
              <a:t>PUBLIC</a:t>
            </a:r>
            <a:r>
              <a:rPr sz="6500" spc="-385" dirty="0"/>
              <a:t> </a:t>
            </a:r>
            <a:r>
              <a:rPr sz="6500" spc="80" dirty="0"/>
              <a:t>PROCEEDINGS</a:t>
            </a:r>
            <a:endParaRPr sz="6500"/>
          </a:p>
        </p:txBody>
      </p:sp>
      <p:pic>
        <p:nvPicPr>
          <p:cNvPr id="3" name="object 3"/>
          <p:cNvPicPr/>
          <p:nvPr/>
        </p:nvPicPr>
        <p:blipFill>
          <a:blip r:embed="rId2" cstate="print"/>
          <a:stretch>
            <a:fillRect/>
          </a:stretch>
        </p:blipFill>
        <p:spPr>
          <a:xfrm>
            <a:off x="1375471" y="2706041"/>
            <a:ext cx="110671" cy="110671"/>
          </a:xfrm>
          <a:prstGeom prst="rect">
            <a:avLst/>
          </a:prstGeom>
        </p:spPr>
      </p:pic>
      <p:pic>
        <p:nvPicPr>
          <p:cNvPr id="4" name="object 4"/>
          <p:cNvPicPr/>
          <p:nvPr/>
        </p:nvPicPr>
        <p:blipFill>
          <a:blip r:embed="rId2" cstate="print"/>
          <a:stretch>
            <a:fillRect/>
          </a:stretch>
        </p:blipFill>
        <p:spPr>
          <a:xfrm>
            <a:off x="1375471" y="5096549"/>
            <a:ext cx="110671" cy="110671"/>
          </a:xfrm>
          <a:prstGeom prst="rect">
            <a:avLst/>
          </a:prstGeom>
        </p:spPr>
      </p:pic>
      <p:pic>
        <p:nvPicPr>
          <p:cNvPr id="5" name="object 5"/>
          <p:cNvPicPr/>
          <p:nvPr/>
        </p:nvPicPr>
        <p:blipFill>
          <a:blip r:embed="rId2" cstate="print"/>
          <a:stretch>
            <a:fillRect/>
          </a:stretch>
        </p:blipFill>
        <p:spPr>
          <a:xfrm>
            <a:off x="1375471" y="5694176"/>
            <a:ext cx="110671" cy="110671"/>
          </a:xfrm>
          <a:prstGeom prst="rect">
            <a:avLst/>
          </a:prstGeom>
        </p:spPr>
      </p:pic>
      <p:pic>
        <p:nvPicPr>
          <p:cNvPr id="6" name="object 6"/>
          <p:cNvPicPr/>
          <p:nvPr/>
        </p:nvPicPr>
        <p:blipFill>
          <a:blip r:embed="rId3" cstate="print"/>
          <a:stretch>
            <a:fillRect/>
          </a:stretch>
        </p:blipFill>
        <p:spPr>
          <a:xfrm>
            <a:off x="1375471" y="8084685"/>
            <a:ext cx="110671" cy="110671"/>
          </a:xfrm>
          <a:prstGeom prst="rect">
            <a:avLst/>
          </a:prstGeom>
        </p:spPr>
      </p:pic>
      <p:sp>
        <p:nvSpPr>
          <p:cNvPr id="7" name="object 7"/>
          <p:cNvSpPr txBox="1"/>
          <p:nvPr/>
        </p:nvSpPr>
        <p:spPr>
          <a:xfrm>
            <a:off x="1633455" y="2330677"/>
            <a:ext cx="10380980" cy="6002020"/>
          </a:xfrm>
          <a:prstGeom prst="rect">
            <a:avLst/>
          </a:prstGeom>
        </p:spPr>
        <p:txBody>
          <a:bodyPr vert="horz" wrap="square" lIns="0" tIns="12065" rIns="0" bIns="0" rtlCol="0">
            <a:spAutoFit/>
          </a:bodyPr>
          <a:lstStyle/>
          <a:p>
            <a:pPr marL="12700" marR="249554">
              <a:lnSpc>
                <a:spcPct val="137600"/>
              </a:lnSpc>
              <a:spcBef>
                <a:spcPts val="95"/>
              </a:spcBef>
            </a:pPr>
            <a:r>
              <a:rPr sz="2850" spc="-140" dirty="0">
                <a:solidFill>
                  <a:srgbClr val="203458"/>
                </a:solidFill>
                <a:latin typeface="Trebuchet MS"/>
                <a:cs typeface="Trebuchet MS"/>
              </a:rPr>
              <a:t>In</a:t>
            </a:r>
            <a:r>
              <a:rPr sz="2850" spc="-90" dirty="0">
                <a:solidFill>
                  <a:srgbClr val="203458"/>
                </a:solidFill>
                <a:latin typeface="Trebuchet MS"/>
                <a:cs typeface="Trebuchet MS"/>
              </a:rPr>
              <a:t> </a:t>
            </a:r>
            <a:r>
              <a:rPr sz="2850" dirty="0">
                <a:solidFill>
                  <a:srgbClr val="203458"/>
                </a:solidFill>
                <a:latin typeface="Trebuchet MS"/>
                <a:cs typeface="Trebuchet MS"/>
              </a:rPr>
              <a:t>cases</a:t>
            </a:r>
            <a:r>
              <a:rPr sz="2850" spc="-105" dirty="0">
                <a:solidFill>
                  <a:srgbClr val="203458"/>
                </a:solidFill>
                <a:latin typeface="Trebuchet MS"/>
                <a:cs typeface="Trebuchet MS"/>
              </a:rPr>
              <a:t> </a:t>
            </a:r>
            <a:r>
              <a:rPr sz="2850" spc="-80" dirty="0">
                <a:solidFill>
                  <a:srgbClr val="203458"/>
                </a:solidFill>
                <a:latin typeface="Trebuchet MS"/>
                <a:cs typeface="Trebuchet MS"/>
              </a:rPr>
              <a:t>where</a:t>
            </a:r>
            <a:r>
              <a:rPr sz="2850" spc="-95" dirty="0">
                <a:solidFill>
                  <a:srgbClr val="203458"/>
                </a:solidFill>
                <a:latin typeface="Trebuchet MS"/>
                <a:cs typeface="Trebuchet MS"/>
              </a:rPr>
              <a:t> </a:t>
            </a:r>
            <a:r>
              <a:rPr sz="2850" spc="-25" dirty="0">
                <a:solidFill>
                  <a:srgbClr val="203458"/>
                </a:solidFill>
                <a:latin typeface="Trebuchet MS"/>
                <a:cs typeface="Trebuchet MS"/>
              </a:rPr>
              <a:t>local</a:t>
            </a:r>
            <a:r>
              <a:rPr sz="2850" spc="-95" dirty="0">
                <a:solidFill>
                  <a:srgbClr val="203458"/>
                </a:solidFill>
                <a:latin typeface="Trebuchet MS"/>
                <a:cs typeface="Trebuchet MS"/>
              </a:rPr>
              <a:t> </a:t>
            </a:r>
            <a:r>
              <a:rPr sz="2850" spc="-125" dirty="0">
                <a:solidFill>
                  <a:srgbClr val="203458"/>
                </a:solidFill>
                <a:latin typeface="Trebuchet MS"/>
                <a:cs typeface="Trebuchet MS"/>
              </a:rPr>
              <a:t>authority</a:t>
            </a:r>
            <a:r>
              <a:rPr sz="2850" spc="-90" dirty="0">
                <a:solidFill>
                  <a:srgbClr val="203458"/>
                </a:solidFill>
                <a:latin typeface="Trebuchet MS"/>
                <a:cs typeface="Trebuchet MS"/>
              </a:rPr>
              <a:t> </a:t>
            </a:r>
            <a:r>
              <a:rPr sz="2850" spc="-60" dirty="0">
                <a:solidFill>
                  <a:srgbClr val="203458"/>
                </a:solidFill>
                <a:latin typeface="Trebuchet MS"/>
                <a:cs typeface="Trebuchet MS"/>
              </a:rPr>
              <a:t>makes</a:t>
            </a:r>
            <a:r>
              <a:rPr sz="2850" spc="-95" dirty="0">
                <a:solidFill>
                  <a:srgbClr val="203458"/>
                </a:solidFill>
                <a:latin typeface="Trebuchet MS"/>
                <a:cs typeface="Trebuchet MS"/>
              </a:rPr>
              <a:t> </a:t>
            </a:r>
            <a:r>
              <a:rPr sz="2850" dirty="0">
                <a:solidFill>
                  <a:srgbClr val="203458"/>
                </a:solidFill>
                <a:latin typeface="Trebuchet MS"/>
                <a:cs typeface="Trebuchet MS"/>
              </a:rPr>
              <a:t>an</a:t>
            </a:r>
            <a:r>
              <a:rPr sz="2850" spc="-95" dirty="0">
                <a:solidFill>
                  <a:srgbClr val="203458"/>
                </a:solidFill>
                <a:latin typeface="Trebuchet MS"/>
                <a:cs typeface="Trebuchet MS"/>
              </a:rPr>
              <a:t> </a:t>
            </a:r>
            <a:r>
              <a:rPr sz="2850" spc="-40" dirty="0">
                <a:solidFill>
                  <a:srgbClr val="203458"/>
                </a:solidFill>
                <a:latin typeface="Trebuchet MS"/>
                <a:cs typeface="Trebuchet MS"/>
              </a:rPr>
              <a:t>application</a:t>
            </a:r>
            <a:r>
              <a:rPr sz="2850" spc="-90" dirty="0">
                <a:solidFill>
                  <a:srgbClr val="203458"/>
                </a:solidFill>
                <a:latin typeface="Trebuchet MS"/>
                <a:cs typeface="Trebuchet MS"/>
              </a:rPr>
              <a:t> </a:t>
            </a:r>
            <a:r>
              <a:rPr sz="2850" spc="-85" dirty="0">
                <a:solidFill>
                  <a:srgbClr val="203458"/>
                </a:solidFill>
                <a:latin typeface="Trebuchet MS"/>
                <a:cs typeface="Trebuchet MS"/>
              </a:rPr>
              <a:t>for</a:t>
            </a:r>
            <a:r>
              <a:rPr sz="2850" spc="-95" dirty="0">
                <a:solidFill>
                  <a:srgbClr val="203458"/>
                </a:solidFill>
                <a:latin typeface="Trebuchet MS"/>
                <a:cs typeface="Trebuchet MS"/>
              </a:rPr>
              <a:t> </a:t>
            </a:r>
            <a:r>
              <a:rPr sz="2850" spc="120" dirty="0">
                <a:solidFill>
                  <a:srgbClr val="203458"/>
                </a:solidFill>
                <a:latin typeface="Trebuchet MS"/>
                <a:cs typeface="Trebuchet MS"/>
              </a:rPr>
              <a:t>a</a:t>
            </a:r>
            <a:r>
              <a:rPr sz="2850" spc="-95" dirty="0">
                <a:solidFill>
                  <a:srgbClr val="203458"/>
                </a:solidFill>
                <a:latin typeface="Trebuchet MS"/>
                <a:cs typeface="Trebuchet MS"/>
              </a:rPr>
              <a:t> </a:t>
            </a:r>
            <a:r>
              <a:rPr sz="2850" dirty="0">
                <a:solidFill>
                  <a:srgbClr val="203458"/>
                </a:solidFill>
                <a:latin typeface="Trebuchet MS"/>
                <a:cs typeface="Trebuchet MS"/>
              </a:rPr>
              <a:t>care</a:t>
            </a:r>
            <a:r>
              <a:rPr sz="2850" spc="-95" dirty="0">
                <a:solidFill>
                  <a:srgbClr val="203458"/>
                </a:solidFill>
                <a:latin typeface="Trebuchet MS"/>
                <a:cs typeface="Trebuchet MS"/>
              </a:rPr>
              <a:t> </a:t>
            </a:r>
            <a:r>
              <a:rPr sz="2850" spc="-25" dirty="0">
                <a:solidFill>
                  <a:srgbClr val="203458"/>
                </a:solidFill>
                <a:latin typeface="Trebuchet MS"/>
                <a:cs typeface="Trebuchet MS"/>
              </a:rPr>
              <a:t>or </a:t>
            </a:r>
            <a:r>
              <a:rPr sz="2850" spc="-85" dirty="0">
                <a:solidFill>
                  <a:srgbClr val="203458"/>
                </a:solidFill>
                <a:latin typeface="Trebuchet MS"/>
                <a:cs typeface="Trebuchet MS"/>
              </a:rPr>
              <a:t>supervision</a:t>
            </a:r>
            <a:r>
              <a:rPr sz="2850" spc="-135" dirty="0">
                <a:solidFill>
                  <a:srgbClr val="203458"/>
                </a:solidFill>
                <a:latin typeface="Trebuchet MS"/>
                <a:cs typeface="Trebuchet MS"/>
              </a:rPr>
              <a:t> </a:t>
            </a:r>
            <a:r>
              <a:rPr sz="2850" spc="-75" dirty="0">
                <a:solidFill>
                  <a:srgbClr val="203458"/>
                </a:solidFill>
                <a:latin typeface="Trebuchet MS"/>
                <a:cs typeface="Trebuchet MS"/>
              </a:rPr>
              <a:t>order</a:t>
            </a:r>
            <a:r>
              <a:rPr sz="2850" spc="-140" dirty="0">
                <a:solidFill>
                  <a:srgbClr val="203458"/>
                </a:solidFill>
                <a:latin typeface="Trebuchet MS"/>
                <a:cs typeface="Trebuchet MS"/>
              </a:rPr>
              <a:t> </a:t>
            </a:r>
            <a:r>
              <a:rPr sz="2850" spc="-95" dirty="0">
                <a:solidFill>
                  <a:srgbClr val="203458"/>
                </a:solidFill>
                <a:latin typeface="Trebuchet MS"/>
                <a:cs typeface="Trebuchet MS"/>
              </a:rPr>
              <a:t>(child</a:t>
            </a:r>
            <a:r>
              <a:rPr sz="2850" spc="-120" dirty="0">
                <a:solidFill>
                  <a:srgbClr val="203458"/>
                </a:solidFill>
                <a:latin typeface="Trebuchet MS"/>
                <a:cs typeface="Trebuchet MS"/>
              </a:rPr>
              <a:t> </a:t>
            </a:r>
            <a:r>
              <a:rPr sz="2850" spc="-50" dirty="0">
                <a:solidFill>
                  <a:srgbClr val="203458"/>
                </a:solidFill>
                <a:latin typeface="Trebuchet MS"/>
                <a:cs typeface="Trebuchet MS"/>
              </a:rPr>
              <a:t>public</a:t>
            </a:r>
            <a:r>
              <a:rPr sz="2850" spc="-165" dirty="0">
                <a:solidFill>
                  <a:srgbClr val="203458"/>
                </a:solidFill>
                <a:latin typeface="Trebuchet MS"/>
                <a:cs typeface="Trebuchet MS"/>
              </a:rPr>
              <a:t> </a:t>
            </a:r>
            <a:r>
              <a:rPr sz="2850" spc="-20" dirty="0">
                <a:solidFill>
                  <a:srgbClr val="203458"/>
                </a:solidFill>
                <a:latin typeface="Trebuchet MS"/>
                <a:cs typeface="Trebuchet MS"/>
              </a:rPr>
              <a:t>law</a:t>
            </a:r>
            <a:r>
              <a:rPr sz="2850" spc="-145" dirty="0">
                <a:solidFill>
                  <a:srgbClr val="203458"/>
                </a:solidFill>
                <a:latin typeface="Trebuchet MS"/>
                <a:cs typeface="Trebuchet MS"/>
              </a:rPr>
              <a:t> </a:t>
            </a:r>
            <a:r>
              <a:rPr sz="2850" spc="-25" dirty="0">
                <a:solidFill>
                  <a:srgbClr val="203458"/>
                </a:solidFill>
                <a:latin typeface="Trebuchet MS"/>
                <a:cs typeface="Trebuchet MS"/>
              </a:rPr>
              <a:t>proceedings)</a:t>
            </a:r>
            <a:r>
              <a:rPr sz="2850" spc="-135" dirty="0">
                <a:solidFill>
                  <a:srgbClr val="203458"/>
                </a:solidFill>
                <a:latin typeface="Trebuchet MS"/>
                <a:cs typeface="Trebuchet MS"/>
              </a:rPr>
              <a:t> </a:t>
            </a:r>
            <a:r>
              <a:rPr sz="2850" spc="-100" dirty="0">
                <a:solidFill>
                  <a:srgbClr val="203458"/>
                </a:solidFill>
                <a:latin typeface="Trebuchet MS"/>
                <a:cs typeface="Trebuchet MS"/>
              </a:rPr>
              <a:t>the</a:t>
            </a:r>
            <a:r>
              <a:rPr sz="2850" spc="-114" dirty="0">
                <a:solidFill>
                  <a:srgbClr val="203458"/>
                </a:solidFill>
                <a:latin typeface="Trebuchet MS"/>
                <a:cs typeface="Trebuchet MS"/>
              </a:rPr>
              <a:t> </a:t>
            </a:r>
            <a:r>
              <a:rPr sz="2850" spc="-10" dirty="0">
                <a:solidFill>
                  <a:srgbClr val="203458"/>
                </a:solidFill>
                <a:latin typeface="Trebuchet MS"/>
                <a:cs typeface="Trebuchet MS"/>
              </a:rPr>
              <a:t>following </a:t>
            </a:r>
            <a:r>
              <a:rPr sz="2850" spc="-60" dirty="0">
                <a:solidFill>
                  <a:srgbClr val="203458"/>
                </a:solidFill>
                <a:latin typeface="Trebuchet MS"/>
                <a:cs typeface="Trebuchet MS"/>
              </a:rPr>
              <a:t>parties</a:t>
            </a:r>
            <a:r>
              <a:rPr sz="2850" spc="-145" dirty="0">
                <a:solidFill>
                  <a:srgbClr val="203458"/>
                </a:solidFill>
                <a:latin typeface="Trebuchet MS"/>
                <a:cs typeface="Trebuchet MS"/>
              </a:rPr>
              <a:t> </a:t>
            </a:r>
            <a:r>
              <a:rPr sz="2850" dirty="0">
                <a:solidFill>
                  <a:srgbClr val="203458"/>
                </a:solidFill>
                <a:latin typeface="Trebuchet MS"/>
                <a:cs typeface="Trebuchet MS"/>
              </a:rPr>
              <a:t>are</a:t>
            </a:r>
            <a:r>
              <a:rPr sz="2850" spc="-114" dirty="0">
                <a:solidFill>
                  <a:srgbClr val="203458"/>
                </a:solidFill>
                <a:latin typeface="Trebuchet MS"/>
                <a:cs typeface="Trebuchet MS"/>
              </a:rPr>
              <a:t> </a:t>
            </a:r>
            <a:r>
              <a:rPr sz="2850" spc="-80" dirty="0">
                <a:solidFill>
                  <a:srgbClr val="203458"/>
                </a:solidFill>
                <a:latin typeface="Trebuchet MS"/>
                <a:cs typeface="Trebuchet MS"/>
              </a:rPr>
              <a:t>automatically</a:t>
            </a:r>
            <a:r>
              <a:rPr sz="2850" spc="-114" dirty="0">
                <a:solidFill>
                  <a:srgbClr val="203458"/>
                </a:solidFill>
                <a:latin typeface="Trebuchet MS"/>
                <a:cs typeface="Trebuchet MS"/>
              </a:rPr>
              <a:t> </a:t>
            </a:r>
            <a:r>
              <a:rPr sz="2850" spc="-105" dirty="0">
                <a:solidFill>
                  <a:srgbClr val="203458"/>
                </a:solidFill>
                <a:latin typeface="Trebuchet MS"/>
                <a:cs typeface="Trebuchet MS"/>
              </a:rPr>
              <a:t>eligible,</a:t>
            </a:r>
            <a:r>
              <a:rPr sz="2850" spc="-110" dirty="0">
                <a:solidFill>
                  <a:srgbClr val="203458"/>
                </a:solidFill>
                <a:latin typeface="Trebuchet MS"/>
                <a:cs typeface="Trebuchet MS"/>
              </a:rPr>
              <a:t> </a:t>
            </a:r>
            <a:r>
              <a:rPr sz="2850" spc="-120" dirty="0">
                <a:solidFill>
                  <a:srgbClr val="203458"/>
                </a:solidFill>
                <a:latin typeface="Trebuchet MS"/>
                <a:cs typeface="Trebuchet MS"/>
              </a:rPr>
              <a:t>without</a:t>
            </a:r>
            <a:r>
              <a:rPr sz="2850" spc="-100" dirty="0">
                <a:solidFill>
                  <a:srgbClr val="203458"/>
                </a:solidFill>
                <a:latin typeface="Trebuchet MS"/>
                <a:cs typeface="Trebuchet MS"/>
              </a:rPr>
              <a:t> </a:t>
            </a:r>
            <a:r>
              <a:rPr sz="2850" spc="-10" dirty="0">
                <a:solidFill>
                  <a:srgbClr val="203458"/>
                </a:solidFill>
                <a:latin typeface="Trebuchet MS"/>
                <a:cs typeface="Trebuchet MS"/>
              </a:rPr>
              <a:t>needing</a:t>
            </a:r>
            <a:r>
              <a:rPr sz="2850" spc="-114" dirty="0">
                <a:solidFill>
                  <a:srgbClr val="203458"/>
                </a:solidFill>
                <a:latin typeface="Trebuchet MS"/>
                <a:cs typeface="Trebuchet MS"/>
              </a:rPr>
              <a:t> </a:t>
            </a:r>
            <a:r>
              <a:rPr sz="2850" spc="-30" dirty="0">
                <a:solidFill>
                  <a:srgbClr val="203458"/>
                </a:solidFill>
                <a:latin typeface="Trebuchet MS"/>
                <a:cs typeface="Trebuchet MS"/>
              </a:rPr>
              <a:t>to</a:t>
            </a:r>
            <a:r>
              <a:rPr sz="2850" spc="-114" dirty="0">
                <a:solidFill>
                  <a:srgbClr val="203458"/>
                </a:solidFill>
                <a:latin typeface="Trebuchet MS"/>
                <a:cs typeface="Trebuchet MS"/>
              </a:rPr>
              <a:t> </a:t>
            </a:r>
            <a:r>
              <a:rPr sz="2850" dirty="0">
                <a:solidFill>
                  <a:srgbClr val="203458"/>
                </a:solidFill>
                <a:latin typeface="Trebuchet MS"/>
                <a:cs typeface="Trebuchet MS"/>
              </a:rPr>
              <a:t>pass</a:t>
            </a:r>
            <a:r>
              <a:rPr sz="2850" spc="-114" dirty="0">
                <a:solidFill>
                  <a:srgbClr val="203458"/>
                </a:solidFill>
                <a:latin typeface="Trebuchet MS"/>
                <a:cs typeface="Trebuchet MS"/>
              </a:rPr>
              <a:t> </a:t>
            </a:r>
            <a:r>
              <a:rPr sz="2850" spc="-25" dirty="0">
                <a:solidFill>
                  <a:srgbClr val="203458"/>
                </a:solidFill>
                <a:latin typeface="Trebuchet MS"/>
                <a:cs typeface="Trebuchet MS"/>
              </a:rPr>
              <a:t>the means</a:t>
            </a:r>
            <a:r>
              <a:rPr sz="2850" spc="-160" dirty="0">
                <a:solidFill>
                  <a:srgbClr val="203458"/>
                </a:solidFill>
                <a:latin typeface="Trebuchet MS"/>
                <a:cs typeface="Trebuchet MS"/>
              </a:rPr>
              <a:t> </a:t>
            </a:r>
            <a:r>
              <a:rPr sz="2850" spc="-75" dirty="0">
                <a:solidFill>
                  <a:srgbClr val="203458"/>
                </a:solidFill>
                <a:latin typeface="Trebuchet MS"/>
                <a:cs typeface="Trebuchet MS"/>
              </a:rPr>
              <a:t>or</a:t>
            </a:r>
            <a:r>
              <a:rPr sz="2850" spc="-125" dirty="0">
                <a:solidFill>
                  <a:srgbClr val="203458"/>
                </a:solidFill>
                <a:latin typeface="Trebuchet MS"/>
                <a:cs typeface="Trebuchet MS"/>
              </a:rPr>
              <a:t> </a:t>
            </a:r>
            <a:r>
              <a:rPr sz="2850" spc="-140" dirty="0">
                <a:solidFill>
                  <a:srgbClr val="203458"/>
                </a:solidFill>
                <a:latin typeface="Trebuchet MS"/>
                <a:cs typeface="Trebuchet MS"/>
              </a:rPr>
              <a:t>merits</a:t>
            </a:r>
            <a:r>
              <a:rPr sz="2850" spc="-90" dirty="0">
                <a:solidFill>
                  <a:srgbClr val="203458"/>
                </a:solidFill>
                <a:latin typeface="Trebuchet MS"/>
                <a:cs typeface="Trebuchet MS"/>
              </a:rPr>
              <a:t> </a:t>
            </a:r>
            <a:r>
              <a:rPr sz="2850" spc="-10" dirty="0">
                <a:solidFill>
                  <a:srgbClr val="203458"/>
                </a:solidFill>
                <a:latin typeface="Trebuchet MS"/>
                <a:cs typeface="Trebuchet MS"/>
              </a:rPr>
              <a:t>test.</a:t>
            </a:r>
            <a:endParaRPr sz="2850">
              <a:latin typeface="Trebuchet MS"/>
              <a:cs typeface="Trebuchet MS"/>
            </a:endParaRPr>
          </a:p>
          <a:p>
            <a:pPr marL="12700" marR="5080">
              <a:lnSpc>
                <a:spcPct val="137600"/>
              </a:lnSpc>
            </a:pPr>
            <a:r>
              <a:rPr sz="2850" spc="-20" dirty="0">
                <a:solidFill>
                  <a:srgbClr val="203458"/>
                </a:solidFill>
                <a:latin typeface="Trebuchet MS"/>
                <a:cs typeface="Trebuchet MS"/>
              </a:rPr>
              <a:t>biological</a:t>
            </a:r>
            <a:r>
              <a:rPr sz="2850" spc="-135" dirty="0">
                <a:solidFill>
                  <a:srgbClr val="203458"/>
                </a:solidFill>
                <a:latin typeface="Trebuchet MS"/>
                <a:cs typeface="Trebuchet MS"/>
              </a:rPr>
              <a:t> </a:t>
            </a:r>
            <a:r>
              <a:rPr sz="2850" spc="-50" dirty="0">
                <a:solidFill>
                  <a:srgbClr val="203458"/>
                </a:solidFill>
                <a:latin typeface="Trebuchet MS"/>
                <a:cs typeface="Trebuchet MS"/>
              </a:rPr>
              <a:t>parents</a:t>
            </a:r>
            <a:r>
              <a:rPr sz="2850" spc="-125" dirty="0">
                <a:solidFill>
                  <a:srgbClr val="203458"/>
                </a:solidFill>
                <a:latin typeface="Trebuchet MS"/>
                <a:cs typeface="Trebuchet MS"/>
              </a:rPr>
              <a:t> </a:t>
            </a:r>
            <a:r>
              <a:rPr sz="2850" dirty="0">
                <a:solidFill>
                  <a:srgbClr val="203458"/>
                </a:solidFill>
                <a:latin typeface="Trebuchet MS"/>
                <a:cs typeface="Trebuchet MS"/>
              </a:rPr>
              <a:t>of</a:t>
            </a:r>
            <a:r>
              <a:rPr sz="2850" spc="-120" dirty="0">
                <a:solidFill>
                  <a:srgbClr val="203458"/>
                </a:solidFill>
                <a:latin typeface="Trebuchet MS"/>
                <a:cs typeface="Trebuchet MS"/>
              </a:rPr>
              <a:t> </a:t>
            </a:r>
            <a:r>
              <a:rPr sz="2850" spc="-100" dirty="0">
                <a:solidFill>
                  <a:srgbClr val="203458"/>
                </a:solidFill>
                <a:latin typeface="Trebuchet MS"/>
                <a:cs typeface="Trebuchet MS"/>
              </a:rPr>
              <a:t>the</a:t>
            </a:r>
            <a:r>
              <a:rPr sz="2850" spc="-114" dirty="0">
                <a:solidFill>
                  <a:srgbClr val="203458"/>
                </a:solidFill>
                <a:latin typeface="Trebuchet MS"/>
                <a:cs typeface="Trebuchet MS"/>
              </a:rPr>
              <a:t> </a:t>
            </a:r>
            <a:r>
              <a:rPr sz="2850" spc="-90" dirty="0">
                <a:solidFill>
                  <a:srgbClr val="203458"/>
                </a:solidFill>
                <a:latin typeface="Trebuchet MS"/>
                <a:cs typeface="Trebuchet MS"/>
              </a:rPr>
              <a:t>subject</a:t>
            </a:r>
            <a:r>
              <a:rPr sz="2850" spc="-125" dirty="0">
                <a:solidFill>
                  <a:srgbClr val="203458"/>
                </a:solidFill>
                <a:latin typeface="Trebuchet MS"/>
                <a:cs typeface="Trebuchet MS"/>
              </a:rPr>
              <a:t> </a:t>
            </a:r>
            <a:r>
              <a:rPr sz="2850" spc="-95" dirty="0">
                <a:solidFill>
                  <a:srgbClr val="203458"/>
                </a:solidFill>
                <a:latin typeface="Trebuchet MS"/>
                <a:cs typeface="Trebuchet MS"/>
              </a:rPr>
              <a:t>children</a:t>
            </a:r>
            <a:r>
              <a:rPr sz="2850" spc="-120" dirty="0">
                <a:solidFill>
                  <a:srgbClr val="203458"/>
                </a:solidFill>
                <a:latin typeface="Trebuchet MS"/>
                <a:cs typeface="Trebuchet MS"/>
              </a:rPr>
              <a:t> </a:t>
            </a:r>
            <a:r>
              <a:rPr sz="2850" dirty="0">
                <a:solidFill>
                  <a:srgbClr val="203458"/>
                </a:solidFill>
                <a:latin typeface="Trebuchet MS"/>
                <a:cs typeface="Trebuchet MS"/>
              </a:rPr>
              <a:t>of</a:t>
            </a:r>
            <a:r>
              <a:rPr sz="2850" spc="-120" dirty="0">
                <a:solidFill>
                  <a:srgbClr val="203458"/>
                </a:solidFill>
                <a:latin typeface="Trebuchet MS"/>
                <a:cs typeface="Trebuchet MS"/>
              </a:rPr>
              <a:t> </a:t>
            </a:r>
            <a:r>
              <a:rPr sz="2850" spc="-100" dirty="0">
                <a:solidFill>
                  <a:srgbClr val="203458"/>
                </a:solidFill>
                <a:latin typeface="Trebuchet MS"/>
                <a:cs typeface="Trebuchet MS"/>
              </a:rPr>
              <a:t>the</a:t>
            </a:r>
            <a:r>
              <a:rPr sz="2850" spc="-114" dirty="0">
                <a:solidFill>
                  <a:srgbClr val="203458"/>
                </a:solidFill>
                <a:latin typeface="Trebuchet MS"/>
                <a:cs typeface="Trebuchet MS"/>
              </a:rPr>
              <a:t> </a:t>
            </a:r>
            <a:r>
              <a:rPr sz="2850" dirty="0">
                <a:solidFill>
                  <a:srgbClr val="203458"/>
                </a:solidFill>
                <a:latin typeface="Trebuchet MS"/>
                <a:cs typeface="Trebuchet MS"/>
              </a:rPr>
              <a:t>care</a:t>
            </a:r>
            <a:r>
              <a:rPr sz="2850" spc="-125" dirty="0">
                <a:solidFill>
                  <a:srgbClr val="203458"/>
                </a:solidFill>
                <a:latin typeface="Trebuchet MS"/>
                <a:cs typeface="Trebuchet MS"/>
              </a:rPr>
              <a:t> </a:t>
            </a:r>
            <a:r>
              <a:rPr sz="2850" spc="-10" dirty="0">
                <a:solidFill>
                  <a:srgbClr val="203458"/>
                </a:solidFill>
                <a:latin typeface="Trebuchet MS"/>
                <a:cs typeface="Trebuchet MS"/>
              </a:rPr>
              <a:t>proceedings; </a:t>
            </a:r>
            <a:r>
              <a:rPr sz="2850" spc="-35" dirty="0">
                <a:solidFill>
                  <a:srgbClr val="203458"/>
                </a:solidFill>
                <a:latin typeface="Trebuchet MS"/>
                <a:cs typeface="Trebuchet MS"/>
              </a:rPr>
              <a:t>persons</a:t>
            </a:r>
            <a:r>
              <a:rPr sz="2850" spc="-175" dirty="0">
                <a:solidFill>
                  <a:srgbClr val="203458"/>
                </a:solidFill>
                <a:latin typeface="Trebuchet MS"/>
                <a:cs typeface="Trebuchet MS"/>
              </a:rPr>
              <a:t> </a:t>
            </a:r>
            <a:r>
              <a:rPr sz="2850" spc="-10" dirty="0">
                <a:solidFill>
                  <a:srgbClr val="203458"/>
                </a:solidFill>
                <a:latin typeface="Trebuchet MS"/>
                <a:cs typeface="Trebuchet MS"/>
              </a:rPr>
              <a:t>who</a:t>
            </a:r>
            <a:r>
              <a:rPr sz="2850" spc="-130" dirty="0">
                <a:solidFill>
                  <a:srgbClr val="203458"/>
                </a:solidFill>
                <a:latin typeface="Trebuchet MS"/>
                <a:cs typeface="Trebuchet MS"/>
              </a:rPr>
              <a:t> </a:t>
            </a:r>
            <a:r>
              <a:rPr sz="2850" spc="-50" dirty="0">
                <a:solidFill>
                  <a:srgbClr val="203458"/>
                </a:solidFill>
                <a:latin typeface="Trebuchet MS"/>
                <a:cs typeface="Trebuchet MS"/>
              </a:rPr>
              <a:t>hold</a:t>
            </a:r>
            <a:r>
              <a:rPr sz="2850" spc="-135" dirty="0">
                <a:solidFill>
                  <a:srgbClr val="203458"/>
                </a:solidFill>
                <a:latin typeface="Trebuchet MS"/>
                <a:cs typeface="Trebuchet MS"/>
              </a:rPr>
              <a:t> </a:t>
            </a:r>
            <a:r>
              <a:rPr sz="2850" spc="-55" dirty="0">
                <a:solidFill>
                  <a:srgbClr val="203458"/>
                </a:solidFill>
                <a:latin typeface="Trebuchet MS"/>
                <a:cs typeface="Trebuchet MS"/>
              </a:rPr>
              <a:t>parental</a:t>
            </a:r>
            <a:r>
              <a:rPr sz="2850" spc="-130" dirty="0">
                <a:solidFill>
                  <a:srgbClr val="203458"/>
                </a:solidFill>
                <a:latin typeface="Trebuchet MS"/>
                <a:cs typeface="Trebuchet MS"/>
              </a:rPr>
              <a:t> </a:t>
            </a:r>
            <a:r>
              <a:rPr sz="2850" spc="-100" dirty="0">
                <a:solidFill>
                  <a:srgbClr val="203458"/>
                </a:solidFill>
                <a:latin typeface="Trebuchet MS"/>
                <a:cs typeface="Trebuchet MS"/>
              </a:rPr>
              <a:t>responsibility</a:t>
            </a:r>
            <a:r>
              <a:rPr sz="2850" spc="-114" dirty="0">
                <a:solidFill>
                  <a:srgbClr val="203458"/>
                </a:solidFill>
                <a:latin typeface="Trebuchet MS"/>
                <a:cs typeface="Trebuchet MS"/>
              </a:rPr>
              <a:t> </a:t>
            </a:r>
            <a:r>
              <a:rPr sz="2850" spc="-85" dirty="0">
                <a:solidFill>
                  <a:srgbClr val="203458"/>
                </a:solidFill>
                <a:latin typeface="Trebuchet MS"/>
                <a:cs typeface="Trebuchet MS"/>
              </a:rPr>
              <a:t>for</a:t>
            </a:r>
            <a:r>
              <a:rPr sz="2850" spc="-130" dirty="0">
                <a:solidFill>
                  <a:srgbClr val="203458"/>
                </a:solidFill>
                <a:latin typeface="Trebuchet MS"/>
                <a:cs typeface="Trebuchet MS"/>
              </a:rPr>
              <a:t> </a:t>
            </a:r>
            <a:r>
              <a:rPr sz="2850" spc="-100" dirty="0">
                <a:solidFill>
                  <a:srgbClr val="203458"/>
                </a:solidFill>
                <a:latin typeface="Trebuchet MS"/>
                <a:cs typeface="Trebuchet MS"/>
              </a:rPr>
              <a:t>the</a:t>
            </a:r>
            <a:r>
              <a:rPr sz="2850" spc="-114" dirty="0">
                <a:solidFill>
                  <a:srgbClr val="203458"/>
                </a:solidFill>
                <a:latin typeface="Trebuchet MS"/>
                <a:cs typeface="Trebuchet MS"/>
              </a:rPr>
              <a:t> </a:t>
            </a:r>
            <a:r>
              <a:rPr sz="2850" spc="-90" dirty="0">
                <a:solidFill>
                  <a:srgbClr val="203458"/>
                </a:solidFill>
                <a:latin typeface="Trebuchet MS"/>
                <a:cs typeface="Trebuchet MS"/>
              </a:rPr>
              <a:t>subject</a:t>
            </a:r>
            <a:r>
              <a:rPr sz="2850" spc="-130" dirty="0">
                <a:solidFill>
                  <a:srgbClr val="203458"/>
                </a:solidFill>
                <a:latin typeface="Trebuchet MS"/>
                <a:cs typeface="Trebuchet MS"/>
              </a:rPr>
              <a:t> </a:t>
            </a:r>
            <a:r>
              <a:rPr sz="2850" spc="-10" dirty="0">
                <a:solidFill>
                  <a:srgbClr val="203458"/>
                </a:solidFill>
                <a:latin typeface="Trebuchet MS"/>
                <a:cs typeface="Trebuchet MS"/>
              </a:rPr>
              <a:t>children </a:t>
            </a:r>
            <a:r>
              <a:rPr sz="2850" spc="-120" dirty="0">
                <a:solidFill>
                  <a:srgbClr val="203458"/>
                </a:solidFill>
                <a:latin typeface="Trebuchet MS"/>
                <a:cs typeface="Trebuchet MS"/>
              </a:rPr>
              <a:t>(for</a:t>
            </a:r>
            <a:r>
              <a:rPr sz="2850" spc="-90" dirty="0">
                <a:solidFill>
                  <a:srgbClr val="203458"/>
                </a:solidFill>
                <a:latin typeface="Trebuchet MS"/>
                <a:cs typeface="Trebuchet MS"/>
              </a:rPr>
              <a:t> </a:t>
            </a:r>
            <a:r>
              <a:rPr sz="2850" spc="-105" dirty="0">
                <a:solidFill>
                  <a:srgbClr val="203458"/>
                </a:solidFill>
                <a:latin typeface="Trebuchet MS"/>
                <a:cs typeface="Trebuchet MS"/>
              </a:rPr>
              <a:t>example,</a:t>
            </a:r>
            <a:r>
              <a:rPr sz="2850" spc="-95" dirty="0">
                <a:solidFill>
                  <a:srgbClr val="203458"/>
                </a:solidFill>
                <a:latin typeface="Trebuchet MS"/>
                <a:cs typeface="Trebuchet MS"/>
              </a:rPr>
              <a:t> </a:t>
            </a:r>
            <a:r>
              <a:rPr sz="2850" spc="-75" dirty="0">
                <a:solidFill>
                  <a:srgbClr val="203458"/>
                </a:solidFill>
                <a:latin typeface="Trebuchet MS"/>
                <a:cs typeface="Trebuchet MS"/>
              </a:rPr>
              <a:t>through</a:t>
            </a:r>
            <a:r>
              <a:rPr sz="2850" spc="-90" dirty="0">
                <a:solidFill>
                  <a:srgbClr val="203458"/>
                </a:solidFill>
                <a:latin typeface="Trebuchet MS"/>
                <a:cs typeface="Trebuchet MS"/>
              </a:rPr>
              <a:t> </a:t>
            </a:r>
            <a:r>
              <a:rPr sz="2850" spc="-70" dirty="0">
                <a:solidFill>
                  <a:srgbClr val="203458"/>
                </a:solidFill>
                <a:latin typeface="Trebuchet MS"/>
                <a:cs typeface="Trebuchet MS"/>
              </a:rPr>
              <a:t>child</a:t>
            </a:r>
            <a:r>
              <a:rPr sz="2850" spc="-90" dirty="0">
                <a:solidFill>
                  <a:srgbClr val="203458"/>
                </a:solidFill>
                <a:latin typeface="Trebuchet MS"/>
                <a:cs typeface="Trebuchet MS"/>
              </a:rPr>
              <a:t> </a:t>
            </a:r>
            <a:r>
              <a:rPr sz="2850" spc="-55" dirty="0">
                <a:solidFill>
                  <a:srgbClr val="203458"/>
                </a:solidFill>
                <a:latin typeface="Trebuchet MS"/>
                <a:cs typeface="Trebuchet MS"/>
              </a:rPr>
              <a:t>arrangements</a:t>
            </a:r>
            <a:r>
              <a:rPr sz="2850" spc="-90" dirty="0">
                <a:solidFill>
                  <a:srgbClr val="203458"/>
                </a:solidFill>
                <a:latin typeface="Trebuchet MS"/>
                <a:cs typeface="Trebuchet MS"/>
              </a:rPr>
              <a:t> </a:t>
            </a:r>
            <a:r>
              <a:rPr sz="2850" spc="-140" dirty="0">
                <a:solidFill>
                  <a:srgbClr val="203458"/>
                </a:solidFill>
                <a:latin typeface="Trebuchet MS"/>
                <a:cs typeface="Trebuchet MS"/>
              </a:rPr>
              <a:t>order,</a:t>
            </a:r>
            <a:r>
              <a:rPr sz="2850" spc="-90" dirty="0">
                <a:solidFill>
                  <a:srgbClr val="203458"/>
                </a:solidFill>
                <a:latin typeface="Trebuchet MS"/>
                <a:cs typeface="Trebuchet MS"/>
              </a:rPr>
              <a:t> </a:t>
            </a:r>
            <a:r>
              <a:rPr sz="2850" spc="-10" dirty="0">
                <a:solidFill>
                  <a:srgbClr val="203458"/>
                </a:solidFill>
                <a:latin typeface="Trebuchet MS"/>
                <a:cs typeface="Trebuchet MS"/>
              </a:rPr>
              <a:t>special </a:t>
            </a:r>
            <a:r>
              <a:rPr sz="2850" spc="-35" dirty="0">
                <a:solidFill>
                  <a:srgbClr val="203458"/>
                </a:solidFill>
                <a:latin typeface="Trebuchet MS"/>
                <a:cs typeface="Trebuchet MS"/>
              </a:rPr>
              <a:t>guardianship</a:t>
            </a:r>
            <a:r>
              <a:rPr sz="2850" spc="-110" dirty="0">
                <a:solidFill>
                  <a:srgbClr val="203458"/>
                </a:solidFill>
                <a:latin typeface="Trebuchet MS"/>
                <a:cs typeface="Trebuchet MS"/>
              </a:rPr>
              <a:t> </a:t>
            </a:r>
            <a:r>
              <a:rPr sz="2850" spc="-140" dirty="0">
                <a:solidFill>
                  <a:srgbClr val="203458"/>
                </a:solidFill>
                <a:latin typeface="Trebuchet MS"/>
                <a:cs typeface="Trebuchet MS"/>
              </a:rPr>
              <a:t>order,</a:t>
            </a:r>
            <a:r>
              <a:rPr sz="2850" spc="-90" dirty="0">
                <a:solidFill>
                  <a:srgbClr val="203458"/>
                </a:solidFill>
                <a:latin typeface="Trebuchet MS"/>
                <a:cs typeface="Trebuchet MS"/>
              </a:rPr>
              <a:t> </a:t>
            </a:r>
            <a:r>
              <a:rPr sz="2850" spc="-25" dirty="0">
                <a:solidFill>
                  <a:srgbClr val="203458"/>
                </a:solidFill>
                <a:latin typeface="Trebuchet MS"/>
                <a:cs typeface="Trebuchet MS"/>
              </a:rPr>
              <a:t>step-</a:t>
            </a:r>
            <a:r>
              <a:rPr sz="2850" spc="-65" dirty="0">
                <a:solidFill>
                  <a:srgbClr val="203458"/>
                </a:solidFill>
                <a:latin typeface="Trebuchet MS"/>
                <a:cs typeface="Trebuchet MS"/>
              </a:rPr>
              <a:t>parent</a:t>
            </a:r>
            <a:r>
              <a:rPr sz="2850" spc="-100" dirty="0">
                <a:solidFill>
                  <a:srgbClr val="203458"/>
                </a:solidFill>
                <a:latin typeface="Trebuchet MS"/>
                <a:cs typeface="Trebuchet MS"/>
              </a:rPr>
              <a:t> </a:t>
            </a:r>
            <a:r>
              <a:rPr sz="2850" spc="-55" dirty="0">
                <a:solidFill>
                  <a:srgbClr val="203458"/>
                </a:solidFill>
                <a:latin typeface="Trebuchet MS"/>
                <a:cs typeface="Trebuchet MS"/>
              </a:rPr>
              <a:t>parental</a:t>
            </a:r>
            <a:r>
              <a:rPr sz="2850" spc="-100" dirty="0">
                <a:solidFill>
                  <a:srgbClr val="203458"/>
                </a:solidFill>
                <a:latin typeface="Trebuchet MS"/>
                <a:cs typeface="Trebuchet MS"/>
              </a:rPr>
              <a:t> responsibility </a:t>
            </a:r>
            <a:r>
              <a:rPr sz="2850" spc="-75" dirty="0">
                <a:solidFill>
                  <a:srgbClr val="203458"/>
                </a:solidFill>
                <a:latin typeface="Trebuchet MS"/>
                <a:cs typeface="Trebuchet MS"/>
              </a:rPr>
              <a:t>order</a:t>
            </a:r>
            <a:r>
              <a:rPr sz="2850" spc="-100" dirty="0">
                <a:solidFill>
                  <a:srgbClr val="203458"/>
                </a:solidFill>
                <a:latin typeface="Trebuchet MS"/>
                <a:cs typeface="Trebuchet MS"/>
              </a:rPr>
              <a:t> </a:t>
            </a:r>
            <a:r>
              <a:rPr sz="2850" spc="-25" dirty="0">
                <a:solidFill>
                  <a:srgbClr val="203458"/>
                </a:solidFill>
                <a:latin typeface="Trebuchet MS"/>
                <a:cs typeface="Trebuchet MS"/>
              </a:rPr>
              <a:t>or </a:t>
            </a:r>
            <a:r>
              <a:rPr sz="2850" spc="-20" dirty="0">
                <a:solidFill>
                  <a:srgbClr val="203458"/>
                </a:solidFill>
                <a:latin typeface="Trebuchet MS"/>
                <a:cs typeface="Trebuchet MS"/>
              </a:rPr>
              <a:t>adoption</a:t>
            </a:r>
            <a:r>
              <a:rPr sz="2850" spc="-155" dirty="0">
                <a:solidFill>
                  <a:srgbClr val="203458"/>
                </a:solidFill>
                <a:latin typeface="Trebuchet MS"/>
                <a:cs typeface="Trebuchet MS"/>
              </a:rPr>
              <a:t> </a:t>
            </a:r>
            <a:r>
              <a:rPr sz="2850" spc="-10" dirty="0">
                <a:solidFill>
                  <a:srgbClr val="203458"/>
                </a:solidFill>
                <a:latin typeface="Trebuchet MS"/>
                <a:cs typeface="Trebuchet MS"/>
              </a:rPr>
              <a:t>order);</a:t>
            </a:r>
            <a:endParaRPr sz="2850">
              <a:latin typeface="Trebuchet MS"/>
              <a:cs typeface="Trebuchet MS"/>
            </a:endParaRPr>
          </a:p>
          <a:p>
            <a:pPr marL="12700">
              <a:lnSpc>
                <a:spcPct val="100000"/>
              </a:lnSpc>
              <a:spcBef>
                <a:spcPts val="1285"/>
              </a:spcBef>
            </a:pPr>
            <a:r>
              <a:rPr sz="2850" spc="-95" dirty="0">
                <a:solidFill>
                  <a:srgbClr val="203458"/>
                </a:solidFill>
                <a:latin typeface="Trebuchet MS"/>
                <a:cs typeface="Trebuchet MS"/>
              </a:rPr>
              <a:t>children</a:t>
            </a:r>
            <a:r>
              <a:rPr sz="2850" spc="-125" dirty="0">
                <a:solidFill>
                  <a:srgbClr val="203458"/>
                </a:solidFill>
                <a:latin typeface="Trebuchet MS"/>
                <a:cs typeface="Trebuchet MS"/>
              </a:rPr>
              <a:t> </a:t>
            </a:r>
            <a:r>
              <a:rPr sz="2850" spc="-10" dirty="0">
                <a:solidFill>
                  <a:srgbClr val="203458"/>
                </a:solidFill>
                <a:latin typeface="Trebuchet MS"/>
                <a:cs typeface="Trebuchet MS"/>
              </a:rPr>
              <a:t>who</a:t>
            </a:r>
            <a:r>
              <a:rPr sz="2850" spc="-170" dirty="0">
                <a:solidFill>
                  <a:srgbClr val="203458"/>
                </a:solidFill>
                <a:latin typeface="Trebuchet MS"/>
                <a:cs typeface="Trebuchet MS"/>
              </a:rPr>
              <a:t> </a:t>
            </a:r>
            <a:r>
              <a:rPr sz="2850" dirty="0">
                <a:solidFill>
                  <a:srgbClr val="203458"/>
                </a:solidFill>
                <a:latin typeface="Trebuchet MS"/>
                <a:cs typeface="Trebuchet MS"/>
              </a:rPr>
              <a:t>are</a:t>
            </a:r>
            <a:r>
              <a:rPr sz="2850" spc="-130" dirty="0">
                <a:solidFill>
                  <a:srgbClr val="203458"/>
                </a:solidFill>
                <a:latin typeface="Trebuchet MS"/>
                <a:cs typeface="Trebuchet MS"/>
              </a:rPr>
              <a:t> </a:t>
            </a:r>
            <a:r>
              <a:rPr sz="2850" spc="-100" dirty="0">
                <a:solidFill>
                  <a:srgbClr val="203458"/>
                </a:solidFill>
                <a:latin typeface="Trebuchet MS"/>
                <a:cs typeface="Trebuchet MS"/>
              </a:rPr>
              <a:t>the</a:t>
            </a:r>
            <a:r>
              <a:rPr sz="2850" spc="-114" dirty="0">
                <a:solidFill>
                  <a:srgbClr val="203458"/>
                </a:solidFill>
                <a:latin typeface="Trebuchet MS"/>
                <a:cs typeface="Trebuchet MS"/>
              </a:rPr>
              <a:t> </a:t>
            </a:r>
            <a:r>
              <a:rPr sz="2850" spc="-90" dirty="0">
                <a:solidFill>
                  <a:srgbClr val="203458"/>
                </a:solidFill>
                <a:latin typeface="Trebuchet MS"/>
                <a:cs typeface="Trebuchet MS"/>
              </a:rPr>
              <a:t>subject</a:t>
            </a:r>
            <a:r>
              <a:rPr sz="2850" spc="-125" dirty="0">
                <a:solidFill>
                  <a:srgbClr val="203458"/>
                </a:solidFill>
                <a:latin typeface="Trebuchet MS"/>
                <a:cs typeface="Trebuchet MS"/>
              </a:rPr>
              <a:t> </a:t>
            </a:r>
            <a:r>
              <a:rPr sz="2850" dirty="0">
                <a:solidFill>
                  <a:srgbClr val="203458"/>
                </a:solidFill>
                <a:latin typeface="Trebuchet MS"/>
                <a:cs typeface="Trebuchet MS"/>
              </a:rPr>
              <a:t>of</a:t>
            </a:r>
            <a:r>
              <a:rPr sz="2850" spc="-130" dirty="0">
                <a:solidFill>
                  <a:srgbClr val="203458"/>
                </a:solidFill>
                <a:latin typeface="Trebuchet MS"/>
                <a:cs typeface="Trebuchet MS"/>
              </a:rPr>
              <a:t> </a:t>
            </a:r>
            <a:r>
              <a:rPr sz="2850" spc="-100" dirty="0">
                <a:solidFill>
                  <a:srgbClr val="203458"/>
                </a:solidFill>
                <a:latin typeface="Trebuchet MS"/>
                <a:cs typeface="Trebuchet MS"/>
              </a:rPr>
              <a:t>the</a:t>
            </a:r>
            <a:r>
              <a:rPr sz="2850" spc="-120" dirty="0">
                <a:solidFill>
                  <a:srgbClr val="203458"/>
                </a:solidFill>
                <a:latin typeface="Trebuchet MS"/>
                <a:cs typeface="Trebuchet MS"/>
              </a:rPr>
              <a:t> </a:t>
            </a:r>
            <a:r>
              <a:rPr sz="2850" spc="-10" dirty="0">
                <a:solidFill>
                  <a:srgbClr val="203458"/>
                </a:solidFill>
                <a:latin typeface="Trebuchet MS"/>
                <a:cs typeface="Trebuchet MS"/>
              </a:rPr>
              <a:t>proceedings</a:t>
            </a:r>
            <a:endParaRPr sz="2850">
              <a:latin typeface="Trebuchet MS"/>
              <a:cs typeface="Trebuchet MS"/>
            </a:endParaRPr>
          </a:p>
        </p:txBody>
      </p:sp>
      <p:sp>
        <p:nvSpPr>
          <p:cNvPr id="10" name="object 1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1" name="object 1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23974" y="2490126"/>
            <a:ext cx="104775" cy="104774"/>
          </a:xfrm>
          <a:prstGeom prst="rect">
            <a:avLst/>
          </a:prstGeom>
        </p:spPr>
      </p:pic>
      <p:pic>
        <p:nvPicPr>
          <p:cNvPr id="3" name="object 3"/>
          <p:cNvPicPr/>
          <p:nvPr/>
        </p:nvPicPr>
        <p:blipFill>
          <a:blip r:embed="rId2" cstate="print"/>
          <a:stretch>
            <a:fillRect/>
          </a:stretch>
        </p:blipFill>
        <p:spPr>
          <a:xfrm>
            <a:off x="1323974" y="3042576"/>
            <a:ext cx="104775" cy="104774"/>
          </a:xfrm>
          <a:prstGeom prst="rect">
            <a:avLst/>
          </a:prstGeom>
        </p:spPr>
      </p:pic>
      <p:pic>
        <p:nvPicPr>
          <p:cNvPr id="4" name="object 4"/>
          <p:cNvPicPr/>
          <p:nvPr/>
        </p:nvPicPr>
        <p:blipFill>
          <a:blip r:embed="rId2" cstate="print"/>
          <a:stretch>
            <a:fillRect/>
          </a:stretch>
        </p:blipFill>
        <p:spPr>
          <a:xfrm>
            <a:off x="1323974" y="4147476"/>
            <a:ext cx="104775" cy="104774"/>
          </a:xfrm>
          <a:prstGeom prst="rect">
            <a:avLst/>
          </a:prstGeom>
        </p:spPr>
      </p:pic>
      <p:pic>
        <p:nvPicPr>
          <p:cNvPr id="5" name="object 5"/>
          <p:cNvPicPr/>
          <p:nvPr/>
        </p:nvPicPr>
        <p:blipFill>
          <a:blip r:embed="rId2" cstate="print"/>
          <a:stretch>
            <a:fillRect/>
          </a:stretch>
        </p:blipFill>
        <p:spPr>
          <a:xfrm>
            <a:off x="1323974" y="4699926"/>
            <a:ext cx="104775" cy="104774"/>
          </a:xfrm>
          <a:prstGeom prst="rect">
            <a:avLst/>
          </a:prstGeom>
        </p:spPr>
      </p:pic>
      <p:pic>
        <p:nvPicPr>
          <p:cNvPr id="6" name="object 6"/>
          <p:cNvPicPr/>
          <p:nvPr/>
        </p:nvPicPr>
        <p:blipFill>
          <a:blip r:embed="rId2" cstate="print"/>
          <a:stretch>
            <a:fillRect/>
          </a:stretch>
        </p:blipFill>
        <p:spPr>
          <a:xfrm>
            <a:off x="1323974" y="5804826"/>
            <a:ext cx="104775" cy="104774"/>
          </a:xfrm>
          <a:prstGeom prst="rect">
            <a:avLst/>
          </a:prstGeom>
        </p:spPr>
      </p:pic>
      <p:pic>
        <p:nvPicPr>
          <p:cNvPr id="7" name="object 7"/>
          <p:cNvPicPr/>
          <p:nvPr/>
        </p:nvPicPr>
        <p:blipFill>
          <a:blip r:embed="rId2" cstate="print"/>
          <a:stretch>
            <a:fillRect/>
          </a:stretch>
        </p:blipFill>
        <p:spPr>
          <a:xfrm>
            <a:off x="1323974" y="6357276"/>
            <a:ext cx="104775" cy="104774"/>
          </a:xfrm>
          <a:prstGeom prst="rect">
            <a:avLst/>
          </a:prstGeom>
        </p:spPr>
      </p:pic>
      <p:pic>
        <p:nvPicPr>
          <p:cNvPr id="8" name="object 8"/>
          <p:cNvPicPr/>
          <p:nvPr/>
        </p:nvPicPr>
        <p:blipFill>
          <a:blip r:embed="rId2" cstate="print"/>
          <a:stretch>
            <a:fillRect/>
          </a:stretch>
        </p:blipFill>
        <p:spPr>
          <a:xfrm>
            <a:off x="1323974" y="7462176"/>
            <a:ext cx="104775" cy="104774"/>
          </a:xfrm>
          <a:prstGeom prst="rect">
            <a:avLst/>
          </a:prstGeom>
        </p:spPr>
      </p:pic>
      <p:sp>
        <p:nvSpPr>
          <p:cNvPr id="9" name="object 9"/>
          <p:cNvSpPr txBox="1">
            <a:spLocks noGrp="1"/>
          </p:cNvSpPr>
          <p:nvPr>
            <p:ph type="body" idx="1"/>
          </p:nvPr>
        </p:nvSpPr>
        <p:spPr>
          <a:xfrm>
            <a:off x="990600" y="1996467"/>
            <a:ext cx="16306800" cy="6251279"/>
          </a:xfrm>
          <a:prstGeom prst="rect">
            <a:avLst/>
          </a:prstGeom>
        </p:spPr>
        <p:txBody>
          <a:bodyPr vert="horz" wrap="square" lIns="0" tIns="309325" rIns="0" bIns="0" rtlCol="0">
            <a:spAutoFit/>
          </a:bodyPr>
          <a:lstStyle/>
          <a:p>
            <a:pPr marL="614045">
              <a:lnSpc>
                <a:spcPct val="100000"/>
              </a:lnSpc>
              <a:spcBef>
                <a:spcPts val="1265"/>
              </a:spcBef>
            </a:pPr>
            <a:r>
              <a:rPr spc="-50" dirty="0"/>
              <a:t>Any</a:t>
            </a:r>
            <a:r>
              <a:rPr spc="-75" dirty="0"/>
              <a:t> </a:t>
            </a:r>
            <a:r>
              <a:rPr spc="-80" dirty="0"/>
              <a:t>party</a:t>
            </a:r>
            <a:r>
              <a:rPr spc="-75" dirty="0"/>
              <a:t> </a:t>
            </a:r>
            <a:r>
              <a:rPr dirty="0"/>
              <a:t>has</a:t>
            </a:r>
            <a:r>
              <a:rPr spc="-75" dirty="0"/>
              <a:t> </a:t>
            </a:r>
            <a:r>
              <a:rPr spc="-85" dirty="0"/>
              <a:t>the</a:t>
            </a:r>
            <a:r>
              <a:rPr spc="-75" dirty="0"/>
              <a:t> </a:t>
            </a:r>
            <a:r>
              <a:rPr spc="-85" dirty="0"/>
              <a:t>right</a:t>
            </a:r>
            <a:r>
              <a:rPr spc="-75" dirty="0"/>
              <a:t> </a:t>
            </a:r>
            <a:r>
              <a:rPr spc="-35" dirty="0"/>
              <a:t>to</a:t>
            </a:r>
            <a:r>
              <a:rPr spc="-75" dirty="0"/>
              <a:t> </a:t>
            </a:r>
            <a:r>
              <a:rPr spc="-80" dirty="0"/>
              <a:t>represent</a:t>
            </a:r>
            <a:r>
              <a:rPr spc="-70" dirty="0"/>
              <a:t> </a:t>
            </a:r>
            <a:r>
              <a:rPr spc="-95" dirty="0"/>
              <a:t>themselves</a:t>
            </a:r>
            <a:r>
              <a:rPr spc="-80" dirty="0"/>
              <a:t> </a:t>
            </a:r>
            <a:r>
              <a:rPr spc="50" dirty="0"/>
              <a:t>as</a:t>
            </a:r>
            <a:r>
              <a:rPr spc="-75" dirty="0"/>
              <a:t> </a:t>
            </a:r>
            <a:r>
              <a:rPr b="1" dirty="0">
                <a:latin typeface="Trebuchet MS"/>
                <a:cs typeface="Trebuchet MS"/>
              </a:rPr>
              <a:t>litigants</a:t>
            </a:r>
            <a:r>
              <a:rPr b="1" spc="-130" dirty="0">
                <a:latin typeface="Trebuchet MS"/>
                <a:cs typeface="Trebuchet MS"/>
              </a:rPr>
              <a:t> </a:t>
            </a:r>
            <a:r>
              <a:rPr b="1" spc="-80" dirty="0">
                <a:latin typeface="Trebuchet MS"/>
                <a:cs typeface="Trebuchet MS"/>
              </a:rPr>
              <a:t>in</a:t>
            </a:r>
            <a:r>
              <a:rPr b="1" spc="-130" dirty="0">
                <a:latin typeface="Trebuchet MS"/>
                <a:cs typeface="Trebuchet MS"/>
              </a:rPr>
              <a:t> </a:t>
            </a:r>
            <a:r>
              <a:rPr b="1" spc="-10" dirty="0">
                <a:latin typeface="Trebuchet MS"/>
                <a:cs typeface="Trebuchet MS"/>
              </a:rPr>
              <a:t>person</a:t>
            </a:r>
          </a:p>
          <a:p>
            <a:pPr marL="614045" marR="466725">
              <a:lnSpc>
                <a:spcPct val="136800"/>
              </a:lnSpc>
            </a:pPr>
            <a:r>
              <a:rPr b="1" spc="-100" dirty="0">
                <a:latin typeface="Trebuchet MS"/>
                <a:cs typeface="Trebuchet MS"/>
              </a:rPr>
              <a:t>The</a:t>
            </a:r>
            <a:r>
              <a:rPr b="1" spc="-114" dirty="0">
                <a:latin typeface="Trebuchet MS"/>
                <a:cs typeface="Trebuchet MS"/>
              </a:rPr>
              <a:t> </a:t>
            </a:r>
            <a:r>
              <a:rPr b="1" dirty="0">
                <a:latin typeface="Trebuchet MS"/>
                <a:cs typeface="Trebuchet MS"/>
              </a:rPr>
              <a:t>courts</a:t>
            </a:r>
            <a:r>
              <a:rPr b="1" spc="-114" dirty="0">
                <a:latin typeface="Trebuchet MS"/>
                <a:cs typeface="Trebuchet MS"/>
              </a:rPr>
              <a:t> </a:t>
            </a:r>
            <a:r>
              <a:rPr b="1" spc="50" dirty="0">
                <a:latin typeface="Trebuchet MS"/>
                <a:cs typeface="Trebuchet MS"/>
              </a:rPr>
              <a:t>do</a:t>
            </a:r>
            <a:r>
              <a:rPr b="1" spc="-114" dirty="0">
                <a:latin typeface="Trebuchet MS"/>
                <a:cs typeface="Trebuchet MS"/>
              </a:rPr>
              <a:t> </a:t>
            </a:r>
            <a:r>
              <a:rPr b="1" spc="-80" dirty="0">
                <a:latin typeface="Trebuchet MS"/>
                <a:cs typeface="Trebuchet MS"/>
              </a:rPr>
              <a:t>not</a:t>
            </a:r>
            <a:r>
              <a:rPr b="1" spc="-114" dirty="0">
                <a:latin typeface="Trebuchet MS"/>
                <a:cs typeface="Trebuchet MS"/>
              </a:rPr>
              <a:t> </a:t>
            </a:r>
            <a:r>
              <a:rPr b="1" dirty="0">
                <a:latin typeface="Trebuchet MS"/>
                <a:cs typeface="Trebuchet MS"/>
              </a:rPr>
              <a:t>force</a:t>
            </a:r>
            <a:r>
              <a:rPr b="1" spc="-114" dirty="0">
                <a:latin typeface="Trebuchet MS"/>
                <a:cs typeface="Trebuchet MS"/>
              </a:rPr>
              <a:t> </a:t>
            </a:r>
            <a:r>
              <a:rPr b="1" spc="-10" dirty="0">
                <a:latin typeface="Trebuchet MS"/>
                <a:cs typeface="Trebuchet MS"/>
              </a:rPr>
              <a:t>anyone</a:t>
            </a:r>
            <a:r>
              <a:rPr b="1" spc="-114" dirty="0">
                <a:latin typeface="Trebuchet MS"/>
                <a:cs typeface="Trebuchet MS"/>
              </a:rPr>
              <a:t> </a:t>
            </a:r>
            <a:r>
              <a:rPr b="1" spc="-55" dirty="0">
                <a:latin typeface="Trebuchet MS"/>
                <a:cs typeface="Trebuchet MS"/>
              </a:rPr>
              <a:t>to</a:t>
            </a:r>
            <a:r>
              <a:rPr b="1" spc="-114" dirty="0">
                <a:latin typeface="Trebuchet MS"/>
                <a:cs typeface="Trebuchet MS"/>
              </a:rPr>
              <a:t> </a:t>
            </a:r>
            <a:r>
              <a:rPr b="1" dirty="0">
                <a:latin typeface="Trebuchet MS"/>
                <a:cs typeface="Trebuchet MS"/>
              </a:rPr>
              <a:t>be</a:t>
            </a:r>
            <a:r>
              <a:rPr b="1" spc="-114" dirty="0">
                <a:latin typeface="Trebuchet MS"/>
                <a:cs typeface="Trebuchet MS"/>
              </a:rPr>
              <a:t> </a:t>
            </a:r>
            <a:r>
              <a:rPr b="1" spc="-40" dirty="0">
                <a:latin typeface="Trebuchet MS"/>
                <a:cs typeface="Trebuchet MS"/>
              </a:rPr>
              <a:t>represented,</a:t>
            </a:r>
            <a:r>
              <a:rPr b="1" spc="-114" dirty="0">
                <a:latin typeface="Trebuchet MS"/>
                <a:cs typeface="Trebuchet MS"/>
              </a:rPr>
              <a:t> </a:t>
            </a:r>
            <a:r>
              <a:rPr b="1" spc="70" dirty="0">
                <a:latin typeface="Trebuchet MS"/>
                <a:cs typeface="Trebuchet MS"/>
              </a:rPr>
              <a:t>and</a:t>
            </a:r>
            <a:r>
              <a:rPr b="1" spc="-114" dirty="0">
                <a:latin typeface="Trebuchet MS"/>
                <a:cs typeface="Trebuchet MS"/>
              </a:rPr>
              <a:t> </a:t>
            </a:r>
            <a:r>
              <a:rPr b="1" dirty="0">
                <a:latin typeface="Trebuchet MS"/>
                <a:cs typeface="Trebuchet MS"/>
              </a:rPr>
              <a:t>are</a:t>
            </a:r>
            <a:r>
              <a:rPr b="1" spc="-114" dirty="0">
                <a:latin typeface="Trebuchet MS"/>
                <a:cs typeface="Trebuchet MS"/>
              </a:rPr>
              <a:t> </a:t>
            </a:r>
            <a:r>
              <a:rPr b="1" spc="-90" dirty="0">
                <a:latin typeface="Trebuchet MS"/>
                <a:cs typeface="Trebuchet MS"/>
              </a:rPr>
              <a:t>very</a:t>
            </a:r>
            <a:r>
              <a:rPr b="1" spc="-114" dirty="0">
                <a:latin typeface="Trebuchet MS"/>
                <a:cs typeface="Trebuchet MS"/>
              </a:rPr>
              <a:t> </a:t>
            </a:r>
            <a:r>
              <a:rPr b="1" spc="60" dirty="0">
                <a:latin typeface="Trebuchet MS"/>
                <a:cs typeface="Trebuchet MS"/>
              </a:rPr>
              <a:t>accomodating</a:t>
            </a:r>
            <a:r>
              <a:rPr b="1" spc="-114" dirty="0">
                <a:latin typeface="Trebuchet MS"/>
                <a:cs typeface="Trebuchet MS"/>
              </a:rPr>
              <a:t> </a:t>
            </a:r>
            <a:r>
              <a:rPr b="1" dirty="0">
                <a:latin typeface="Trebuchet MS"/>
                <a:cs typeface="Trebuchet MS"/>
              </a:rPr>
              <a:t>of</a:t>
            </a:r>
            <a:r>
              <a:rPr b="1" spc="-114" dirty="0">
                <a:latin typeface="Trebuchet MS"/>
                <a:cs typeface="Trebuchet MS"/>
              </a:rPr>
              <a:t> </a:t>
            </a:r>
            <a:r>
              <a:rPr b="1" spc="-10" dirty="0">
                <a:latin typeface="Trebuchet MS"/>
                <a:cs typeface="Trebuchet MS"/>
              </a:rPr>
              <a:t>unrepresented parties</a:t>
            </a:r>
          </a:p>
          <a:p>
            <a:pPr marL="614045">
              <a:lnSpc>
                <a:spcPct val="100000"/>
              </a:lnSpc>
              <a:spcBef>
                <a:spcPts val="1170"/>
              </a:spcBef>
            </a:pPr>
            <a:r>
              <a:rPr u="heavy" spc="-35" dirty="0">
                <a:uFill>
                  <a:solidFill>
                    <a:srgbClr val="203458"/>
                  </a:solidFill>
                </a:uFill>
                <a:hlinkClick r:id="rId3"/>
              </a:rPr>
              <a:t>Charities</a:t>
            </a:r>
            <a:r>
              <a:rPr u="none" spc="-145" dirty="0"/>
              <a:t> </a:t>
            </a:r>
            <a:r>
              <a:rPr u="none" dirty="0"/>
              <a:t>can</a:t>
            </a:r>
            <a:r>
              <a:rPr u="none" spc="-105" dirty="0"/>
              <a:t> </a:t>
            </a:r>
            <a:r>
              <a:rPr u="none" dirty="0"/>
              <a:t>also</a:t>
            </a:r>
            <a:r>
              <a:rPr u="none" spc="-100" dirty="0"/>
              <a:t> </a:t>
            </a:r>
            <a:r>
              <a:rPr u="none" spc="-60" dirty="0"/>
              <a:t>offer</a:t>
            </a:r>
            <a:r>
              <a:rPr u="none" spc="-105" dirty="0"/>
              <a:t> </a:t>
            </a:r>
            <a:r>
              <a:rPr u="none" spc="-100" dirty="0"/>
              <a:t>support, </a:t>
            </a:r>
            <a:r>
              <a:rPr u="none" spc="-65" dirty="0"/>
              <a:t>but</a:t>
            </a:r>
            <a:r>
              <a:rPr u="none" spc="-105" dirty="0"/>
              <a:t> typically</a:t>
            </a:r>
            <a:r>
              <a:rPr u="none" spc="-95" dirty="0"/>
              <a:t> </a:t>
            </a:r>
            <a:r>
              <a:rPr u="none" spc="-20" dirty="0"/>
              <a:t>cannot</a:t>
            </a:r>
            <a:r>
              <a:rPr u="none" spc="-105" dirty="0"/>
              <a:t> </a:t>
            </a:r>
            <a:r>
              <a:rPr u="none" spc="-55" dirty="0"/>
              <a:t>represent</a:t>
            </a:r>
            <a:r>
              <a:rPr u="none" spc="-105" dirty="0"/>
              <a:t> </a:t>
            </a:r>
            <a:r>
              <a:rPr u="none" spc="-55" dirty="0"/>
              <a:t>(though</a:t>
            </a:r>
            <a:r>
              <a:rPr u="none" spc="-100" dirty="0"/>
              <a:t> </a:t>
            </a:r>
            <a:r>
              <a:rPr u="none" spc="-120" dirty="0"/>
              <a:t>rarely</a:t>
            </a:r>
            <a:r>
              <a:rPr u="none" spc="-80" dirty="0"/>
              <a:t> </a:t>
            </a:r>
            <a:r>
              <a:rPr u="none" spc="-20" dirty="0"/>
              <a:t>pro</a:t>
            </a:r>
            <a:r>
              <a:rPr u="none" spc="-105" dirty="0"/>
              <a:t> </a:t>
            </a:r>
            <a:r>
              <a:rPr u="none" spc="-10" dirty="0"/>
              <a:t>bono)</a:t>
            </a:r>
          </a:p>
          <a:p>
            <a:pPr marL="614045" marR="50165">
              <a:lnSpc>
                <a:spcPct val="136800"/>
              </a:lnSpc>
            </a:pPr>
            <a:r>
              <a:rPr u="heavy" spc="-20" dirty="0">
                <a:uFill>
                  <a:solidFill>
                    <a:srgbClr val="203458"/>
                  </a:solidFill>
                </a:uFill>
                <a:hlinkClick r:id="rId4"/>
              </a:rPr>
              <a:t>Qualified</a:t>
            </a:r>
            <a:r>
              <a:rPr u="heavy" spc="-100" dirty="0">
                <a:uFill>
                  <a:solidFill>
                    <a:srgbClr val="203458"/>
                  </a:solidFill>
                </a:uFill>
                <a:hlinkClick r:id="rId4"/>
              </a:rPr>
              <a:t> </a:t>
            </a:r>
            <a:r>
              <a:rPr u="heavy" spc="-10" dirty="0">
                <a:uFill>
                  <a:solidFill>
                    <a:srgbClr val="203458"/>
                  </a:solidFill>
                </a:uFill>
                <a:hlinkClick r:id="rId4"/>
              </a:rPr>
              <a:t>Legal</a:t>
            </a:r>
            <a:r>
              <a:rPr u="heavy" spc="-90" dirty="0">
                <a:uFill>
                  <a:solidFill>
                    <a:srgbClr val="203458"/>
                  </a:solidFill>
                </a:uFill>
                <a:hlinkClick r:id="rId4"/>
              </a:rPr>
              <a:t> </a:t>
            </a:r>
            <a:r>
              <a:rPr u="heavy" spc="-70" dirty="0">
                <a:uFill>
                  <a:solidFill>
                    <a:srgbClr val="203458"/>
                  </a:solidFill>
                </a:uFill>
                <a:hlinkClick r:id="rId4"/>
              </a:rPr>
              <a:t>Representative</a:t>
            </a:r>
            <a:r>
              <a:rPr u="heavy" spc="-90" dirty="0">
                <a:uFill>
                  <a:solidFill>
                    <a:srgbClr val="203458"/>
                  </a:solidFill>
                </a:uFill>
                <a:hlinkClick r:id="rId4"/>
              </a:rPr>
              <a:t> </a:t>
            </a:r>
            <a:r>
              <a:rPr u="heavy" spc="-60" dirty="0">
                <a:uFill>
                  <a:solidFill>
                    <a:srgbClr val="203458"/>
                  </a:solidFill>
                </a:uFill>
                <a:hlinkClick r:id="rId4"/>
              </a:rPr>
              <a:t>Programme</a:t>
            </a:r>
            <a:r>
              <a:rPr u="heavy" spc="-85" dirty="0">
                <a:uFill>
                  <a:solidFill>
                    <a:srgbClr val="203458"/>
                  </a:solidFill>
                </a:uFill>
              </a:rPr>
              <a:t> </a:t>
            </a:r>
            <a:r>
              <a:rPr u="none" spc="114" dirty="0"/>
              <a:t>-</a:t>
            </a:r>
            <a:r>
              <a:rPr u="none" spc="-90" dirty="0"/>
              <a:t> </a:t>
            </a:r>
            <a:r>
              <a:rPr u="none" spc="-20" dirty="0"/>
              <a:t>Appointed</a:t>
            </a:r>
            <a:r>
              <a:rPr u="none" spc="-90" dirty="0"/>
              <a:t> </a:t>
            </a:r>
            <a:r>
              <a:rPr u="none" spc="-30" dirty="0"/>
              <a:t>by</a:t>
            </a:r>
            <a:r>
              <a:rPr u="none" spc="-90" dirty="0"/>
              <a:t> </a:t>
            </a:r>
            <a:r>
              <a:rPr u="none" spc="-85" dirty="0"/>
              <a:t>the</a:t>
            </a:r>
            <a:r>
              <a:rPr u="none" spc="-90" dirty="0"/>
              <a:t> </a:t>
            </a:r>
            <a:r>
              <a:rPr u="none" spc="-75" dirty="0"/>
              <a:t>court</a:t>
            </a:r>
            <a:r>
              <a:rPr u="none" spc="-85" dirty="0"/>
              <a:t> </a:t>
            </a:r>
            <a:r>
              <a:rPr u="none" spc="-70" dirty="0"/>
              <a:t>under</a:t>
            </a:r>
            <a:r>
              <a:rPr u="none" spc="-90" dirty="0"/>
              <a:t> </a:t>
            </a:r>
            <a:r>
              <a:rPr u="none" spc="-170" dirty="0"/>
              <a:t>s31W(b)</a:t>
            </a:r>
            <a:r>
              <a:rPr u="none" spc="-80" dirty="0"/>
              <a:t> </a:t>
            </a:r>
            <a:r>
              <a:rPr u="none" dirty="0"/>
              <a:t>MFPA</a:t>
            </a:r>
            <a:r>
              <a:rPr u="none" spc="-90" dirty="0"/>
              <a:t> </a:t>
            </a:r>
            <a:r>
              <a:rPr u="none" spc="-105" dirty="0"/>
              <a:t>1984</a:t>
            </a:r>
            <a:r>
              <a:rPr u="none" spc="-90" dirty="0"/>
              <a:t> </a:t>
            </a:r>
            <a:r>
              <a:rPr u="none" dirty="0"/>
              <a:t>and</a:t>
            </a:r>
            <a:r>
              <a:rPr u="none" spc="-85" dirty="0"/>
              <a:t> </a:t>
            </a:r>
            <a:r>
              <a:rPr u="none" spc="-10" dirty="0"/>
              <a:t>s85K(6) </a:t>
            </a:r>
            <a:r>
              <a:rPr lang="en-GB" u="none" spc="210" dirty="0"/>
              <a:t>Courts Act</a:t>
            </a:r>
            <a:r>
              <a:rPr u="none" spc="-80" dirty="0"/>
              <a:t> </a:t>
            </a:r>
            <a:r>
              <a:rPr u="none" spc="-20" dirty="0"/>
              <a:t>2003.</a:t>
            </a:r>
          </a:p>
          <a:p>
            <a:pPr marL="614045">
              <a:lnSpc>
                <a:spcPct val="100000"/>
              </a:lnSpc>
              <a:spcBef>
                <a:spcPts val="1170"/>
              </a:spcBef>
            </a:pPr>
            <a:r>
              <a:rPr dirty="0"/>
              <a:t>Alleged</a:t>
            </a:r>
            <a:r>
              <a:rPr spc="-114" dirty="0"/>
              <a:t> </a:t>
            </a:r>
            <a:r>
              <a:rPr spc="-65" dirty="0"/>
              <a:t>perpetrators</a:t>
            </a:r>
            <a:r>
              <a:rPr spc="-95" dirty="0"/>
              <a:t> </a:t>
            </a:r>
            <a:r>
              <a:rPr dirty="0"/>
              <a:t>and</a:t>
            </a:r>
            <a:r>
              <a:rPr spc="-95" dirty="0"/>
              <a:t> </a:t>
            </a:r>
            <a:r>
              <a:rPr spc="-114" dirty="0"/>
              <a:t>victims</a:t>
            </a:r>
            <a:r>
              <a:rPr spc="-85" dirty="0"/>
              <a:t> </a:t>
            </a:r>
            <a:r>
              <a:rPr dirty="0"/>
              <a:t>of</a:t>
            </a:r>
            <a:r>
              <a:rPr spc="-95" dirty="0"/>
              <a:t> </a:t>
            </a:r>
            <a:r>
              <a:rPr dirty="0"/>
              <a:t>abuse</a:t>
            </a:r>
            <a:r>
              <a:rPr spc="-90" dirty="0"/>
              <a:t> </a:t>
            </a:r>
            <a:r>
              <a:rPr dirty="0"/>
              <a:t>are</a:t>
            </a:r>
            <a:r>
              <a:rPr spc="-95" dirty="0"/>
              <a:t> </a:t>
            </a:r>
            <a:r>
              <a:rPr spc="-60" dirty="0"/>
              <a:t>prohibited</a:t>
            </a:r>
            <a:r>
              <a:rPr spc="-95" dirty="0"/>
              <a:t> </a:t>
            </a:r>
            <a:r>
              <a:rPr spc="-114" dirty="0"/>
              <a:t>from</a:t>
            </a:r>
            <a:r>
              <a:rPr spc="-85" dirty="0"/>
              <a:t> </a:t>
            </a:r>
            <a:r>
              <a:rPr spc="-10" dirty="0"/>
              <a:t>cross-</a:t>
            </a:r>
            <a:r>
              <a:rPr spc="-50" dirty="0"/>
              <a:t>examining</a:t>
            </a:r>
            <a:r>
              <a:rPr spc="-95" dirty="0"/>
              <a:t> </a:t>
            </a:r>
            <a:r>
              <a:rPr dirty="0"/>
              <a:t>each</a:t>
            </a:r>
            <a:r>
              <a:rPr spc="-95" dirty="0"/>
              <a:t> </a:t>
            </a:r>
            <a:r>
              <a:rPr spc="-10" dirty="0"/>
              <a:t>other.</a:t>
            </a:r>
          </a:p>
          <a:p>
            <a:pPr marL="614045" marR="5080">
              <a:lnSpc>
                <a:spcPct val="136800"/>
              </a:lnSpc>
            </a:pPr>
            <a:r>
              <a:rPr dirty="0"/>
              <a:t>QLRs</a:t>
            </a:r>
            <a:r>
              <a:rPr spc="-140" dirty="0"/>
              <a:t> </a:t>
            </a:r>
            <a:r>
              <a:rPr spc="-70" dirty="0"/>
              <a:t>ensure</a:t>
            </a:r>
            <a:r>
              <a:rPr spc="-120" dirty="0"/>
              <a:t> </a:t>
            </a:r>
            <a:r>
              <a:rPr spc="-50" dirty="0"/>
              <a:t>fairness</a:t>
            </a:r>
            <a:r>
              <a:rPr spc="-120" dirty="0"/>
              <a:t> </a:t>
            </a:r>
            <a:r>
              <a:rPr dirty="0"/>
              <a:t>of</a:t>
            </a:r>
            <a:r>
              <a:rPr spc="-120" dirty="0"/>
              <a:t> </a:t>
            </a:r>
            <a:r>
              <a:rPr spc="-85" dirty="0"/>
              <a:t>the</a:t>
            </a:r>
            <a:r>
              <a:rPr spc="-114" dirty="0"/>
              <a:t> </a:t>
            </a:r>
            <a:r>
              <a:rPr spc="-10" dirty="0"/>
              <a:t>proceedings</a:t>
            </a:r>
            <a:r>
              <a:rPr spc="-120" dirty="0"/>
              <a:t> </a:t>
            </a:r>
            <a:r>
              <a:rPr spc="-45" dirty="0"/>
              <a:t>is</a:t>
            </a:r>
            <a:r>
              <a:rPr spc="-120" dirty="0"/>
              <a:t> </a:t>
            </a:r>
            <a:r>
              <a:rPr spc="-85" dirty="0"/>
              <a:t>maintained,</a:t>
            </a:r>
            <a:r>
              <a:rPr spc="-114" dirty="0"/>
              <a:t> </a:t>
            </a:r>
            <a:r>
              <a:rPr spc="-20" dirty="0"/>
              <a:t>conducting</a:t>
            </a:r>
            <a:r>
              <a:rPr spc="-120" dirty="0"/>
              <a:t> </a:t>
            </a:r>
            <a:r>
              <a:rPr spc="-10" dirty="0"/>
              <a:t>cross-</a:t>
            </a:r>
            <a:r>
              <a:rPr spc="-65" dirty="0"/>
              <a:t>examination</a:t>
            </a:r>
            <a:r>
              <a:rPr spc="-120" dirty="0"/>
              <a:t> </a:t>
            </a:r>
            <a:r>
              <a:rPr spc="-65" dirty="0"/>
              <a:t>which</a:t>
            </a:r>
            <a:r>
              <a:rPr spc="-125" dirty="0"/>
              <a:t> </a:t>
            </a:r>
            <a:r>
              <a:rPr spc="-85" dirty="0"/>
              <a:t>the</a:t>
            </a:r>
            <a:r>
              <a:rPr spc="-114" dirty="0"/>
              <a:t> </a:t>
            </a:r>
            <a:r>
              <a:rPr spc="-10" dirty="0"/>
              <a:t>prohibited </a:t>
            </a:r>
            <a:r>
              <a:rPr spc="-80" dirty="0"/>
              <a:t>party</a:t>
            </a:r>
            <a:r>
              <a:rPr spc="-75" dirty="0"/>
              <a:t> </a:t>
            </a:r>
            <a:r>
              <a:rPr spc="-20" dirty="0"/>
              <a:t>cannot</a:t>
            </a:r>
            <a:r>
              <a:rPr spc="-75" dirty="0"/>
              <a:t> </a:t>
            </a:r>
            <a:r>
              <a:rPr spc="-80" dirty="0"/>
              <a:t>undertake</a:t>
            </a:r>
            <a:r>
              <a:rPr spc="-70" dirty="0"/>
              <a:t> </a:t>
            </a:r>
            <a:r>
              <a:rPr spc="-100" dirty="0"/>
              <a:t>(Part</a:t>
            </a:r>
            <a:r>
              <a:rPr spc="-80" dirty="0"/>
              <a:t> </a:t>
            </a:r>
            <a:r>
              <a:rPr spc="70" dirty="0"/>
              <a:t>4B</a:t>
            </a:r>
            <a:r>
              <a:rPr spc="-70" dirty="0"/>
              <a:t> </a:t>
            </a:r>
            <a:r>
              <a:rPr dirty="0"/>
              <a:t>M</a:t>
            </a:r>
            <a:r>
              <a:rPr lang="en-GB" dirty="0" err="1"/>
              <a:t>atrimonial</a:t>
            </a:r>
            <a:r>
              <a:rPr lang="en-GB" dirty="0"/>
              <a:t> </a:t>
            </a:r>
            <a:r>
              <a:rPr dirty="0"/>
              <a:t>F</a:t>
            </a:r>
            <a:r>
              <a:rPr lang="en-GB" dirty="0" err="1"/>
              <a:t>amily</a:t>
            </a:r>
            <a:r>
              <a:rPr lang="en-GB" dirty="0"/>
              <a:t> </a:t>
            </a:r>
            <a:r>
              <a:rPr dirty="0"/>
              <a:t>P</a:t>
            </a:r>
            <a:r>
              <a:rPr lang="en-GB" dirty="0" err="1"/>
              <a:t>roceedings</a:t>
            </a:r>
            <a:r>
              <a:rPr lang="en-GB" dirty="0"/>
              <a:t> </a:t>
            </a:r>
            <a:r>
              <a:rPr dirty="0"/>
              <a:t>A</a:t>
            </a:r>
            <a:r>
              <a:rPr lang="en-GB" dirty="0" err="1"/>
              <a:t>ct</a:t>
            </a:r>
            <a:r>
              <a:rPr spc="-75" dirty="0"/>
              <a:t> </a:t>
            </a:r>
            <a:r>
              <a:rPr spc="-165" dirty="0"/>
              <a:t>1984,</a:t>
            </a:r>
            <a:r>
              <a:rPr spc="-70" dirty="0"/>
              <a:t> </a:t>
            </a:r>
            <a:r>
              <a:rPr spc="-80" dirty="0"/>
              <a:t>Part </a:t>
            </a:r>
            <a:r>
              <a:rPr dirty="0"/>
              <a:t>7A</a:t>
            </a:r>
            <a:r>
              <a:rPr spc="-70" dirty="0"/>
              <a:t> </a:t>
            </a:r>
            <a:r>
              <a:rPr spc="210" dirty="0"/>
              <a:t>C</a:t>
            </a:r>
            <a:r>
              <a:rPr lang="en-GB" spc="210" dirty="0" err="1"/>
              <a:t>ourts</a:t>
            </a:r>
            <a:r>
              <a:rPr lang="en-GB" spc="210" dirty="0"/>
              <a:t> </a:t>
            </a:r>
            <a:r>
              <a:rPr spc="210" dirty="0"/>
              <a:t>A</a:t>
            </a:r>
            <a:r>
              <a:rPr lang="en-GB" spc="210" dirty="0" err="1"/>
              <a:t>ct</a:t>
            </a:r>
            <a:r>
              <a:rPr spc="-75" dirty="0"/>
              <a:t> </a:t>
            </a:r>
            <a:r>
              <a:rPr spc="40" dirty="0"/>
              <a:t>2003)</a:t>
            </a:r>
          </a:p>
          <a:p>
            <a:pPr marL="614045" marR="112395">
              <a:lnSpc>
                <a:spcPct val="136800"/>
              </a:lnSpc>
            </a:pPr>
            <a:r>
              <a:rPr spc="-95" dirty="0"/>
              <a:t>When</a:t>
            </a:r>
            <a:r>
              <a:rPr spc="-105" dirty="0"/>
              <a:t> </a:t>
            </a:r>
            <a:r>
              <a:rPr dirty="0"/>
              <a:t>deciding</a:t>
            </a:r>
            <a:r>
              <a:rPr spc="-200" dirty="0"/>
              <a:t> </a:t>
            </a:r>
            <a:r>
              <a:rPr spc="-35" dirty="0"/>
              <a:t>to</a:t>
            </a:r>
            <a:r>
              <a:rPr spc="-150" dirty="0"/>
              <a:t> </a:t>
            </a:r>
            <a:r>
              <a:rPr spc="-20" dirty="0"/>
              <a:t>appoint</a:t>
            </a:r>
            <a:r>
              <a:rPr spc="-110" dirty="0"/>
              <a:t> </a:t>
            </a:r>
            <a:r>
              <a:rPr spc="120" dirty="0"/>
              <a:t>a</a:t>
            </a:r>
            <a:r>
              <a:rPr spc="-105" dirty="0"/>
              <a:t> </a:t>
            </a:r>
            <a:r>
              <a:rPr dirty="0"/>
              <a:t>QLR</a:t>
            </a:r>
            <a:r>
              <a:rPr spc="-110" dirty="0"/>
              <a:t> </a:t>
            </a:r>
            <a:r>
              <a:rPr spc="-85" dirty="0"/>
              <a:t>the</a:t>
            </a:r>
            <a:r>
              <a:rPr spc="-105" dirty="0"/>
              <a:t> </a:t>
            </a:r>
            <a:r>
              <a:rPr spc="-75" dirty="0"/>
              <a:t>court</a:t>
            </a:r>
            <a:r>
              <a:rPr spc="-110" dirty="0"/>
              <a:t> </a:t>
            </a:r>
            <a:r>
              <a:rPr spc="-130" dirty="0"/>
              <a:t>must</a:t>
            </a:r>
            <a:r>
              <a:rPr spc="-80" dirty="0"/>
              <a:t> </a:t>
            </a:r>
            <a:r>
              <a:rPr spc="-35" dirty="0"/>
              <a:t>consider</a:t>
            </a:r>
            <a:r>
              <a:rPr spc="-110" dirty="0"/>
              <a:t> </a:t>
            </a:r>
            <a:r>
              <a:rPr spc="-100" dirty="0"/>
              <a:t>if</a:t>
            </a:r>
            <a:r>
              <a:rPr spc="-95" dirty="0"/>
              <a:t> </a:t>
            </a:r>
            <a:r>
              <a:rPr spc="-170" dirty="0"/>
              <a:t>it</a:t>
            </a:r>
            <a:r>
              <a:rPr spc="-85" dirty="0"/>
              <a:t> </a:t>
            </a:r>
            <a:r>
              <a:rPr spc="-45" dirty="0"/>
              <a:t>is</a:t>
            </a:r>
            <a:r>
              <a:rPr spc="-105" dirty="0"/>
              <a:t> </a:t>
            </a:r>
            <a:r>
              <a:rPr spc="-125" dirty="0"/>
              <a:t>in</a:t>
            </a:r>
            <a:r>
              <a:rPr spc="-80" dirty="0"/>
              <a:t> </a:t>
            </a:r>
            <a:r>
              <a:rPr spc="-85" dirty="0"/>
              <a:t>the</a:t>
            </a:r>
            <a:r>
              <a:rPr spc="-110" dirty="0"/>
              <a:t> interest</a:t>
            </a:r>
            <a:r>
              <a:rPr spc="-90" dirty="0"/>
              <a:t> </a:t>
            </a:r>
            <a:r>
              <a:rPr dirty="0"/>
              <a:t>of</a:t>
            </a:r>
            <a:r>
              <a:rPr spc="-105" dirty="0"/>
              <a:t> </a:t>
            </a:r>
            <a:r>
              <a:rPr spc="-110" dirty="0"/>
              <a:t>justice</a:t>
            </a:r>
            <a:r>
              <a:rPr spc="-90" dirty="0"/>
              <a:t> </a:t>
            </a:r>
            <a:r>
              <a:rPr spc="-75" dirty="0"/>
              <a:t>for</a:t>
            </a:r>
            <a:r>
              <a:rPr spc="-110" dirty="0"/>
              <a:t> </a:t>
            </a:r>
            <a:r>
              <a:rPr spc="120" dirty="0"/>
              <a:t>a</a:t>
            </a:r>
            <a:r>
              <a:rPr spc="-110" dirty="0"/>
              <a:t> </a:t>
            </a:r>
            <a:r>
              <a:rPr spc="-75" dirty="0"/>
              <a:t>witness</a:t>
            </a:r>
            <a:r>
              <a:rPr spc="-105" dirty="0"/>
              <a:t> </a:t>
            </a:r>
            <a:r>
              <a:rPr spc="-35" dirty="0"/>
              <a:t>to</a:t>
            </a:r>
            <a:r>
              <a:rPr spc="-110" dirty="0"/>
              <a:t> </a:t>
            </a:r>
            <a:r>
              <a:rPr spc="-25" dirty="0"/>
              <a:t>be </a:t>
            </a:r>
            <a:r>
              <a:rPr spc="-10" dirty="0"/>
              <a:t>cross</a:t>
            </a:r>
            <a:r>
              <a:rPr spc="-150" dirty="0"/>
              <a:t> </a:t>
            </a:r>
            <a:r>
              <a:rPr spc="-45" dirty="0"/>
              <a:t>examined</a:t>
            </a:r>
            <a:r>
              <a:rPr spc="-120" dirty="0"/>
              <a:t> </a:t>
            </a:r>
            <a:r>
              <a:rPr spc="-30" dirty="0"/>
              <a:t>by</a:t>
            </a:r>
            <a:r>
              <a:rPr spc="-120" dirty="0"/>
              <a:t> </a:t>
            </a:r>
            <a:r>
              <a:rPr spc="120" dirty="0"/>
              <a:t>a</a:t>
            </a:r>
            <a:r>
              <a:rPr spc="-120" dirty="0"/>
              <a:t> </a:t>
            </a:r>
            <a:r>
              <a:rPr dirty="0"/>
              <a:t>QLR</a:t>
            </a:r>
            <a:r>
              <a:rPr spc="-120" dirty="0"/>
              <a:t> </a:t>
            </a:r>
            <a:r>
              <a:rPr spc="-35" dirty="0"/>
              <a:t>to</a:t>
            </a:r>
            <a:r>
              <a:rPr spc="-120" dirty="0"/>
              <a:t> </a:t>
            </a:r>
            <a:r>
              <a:rPr spc="-80" dirty="0"/>
              <a:t>represent</a:t>
            </a:r>
            <a:r>
              <a:rPr spc="-120" dirty="0"/>
              <a:t> </a:t>
            </a:r>
            <a:r>
              <a:rPr spc="-85" dirty="0"/>
              <a:t>the</a:t>
            </a:r>
            <a:r>
              <a:rPr spc="-114" dirty="0"/>
              <a:t> </a:t>
            </a:r>
            <a:r>
              <a:rPr spc="-100" dirty="0"/>
              <a:t>interests </a:t>
            </a:r>
            <a:r>
              <a:rPr dirty="0"/>
              <a:t>of</a:t>
            </a:r>
            <a:r>
              <a:rPr spc="-120" dirty="0"/>
              <a:t> </a:t>
            </a:r>
            <a:r>
              <a:rPr spc="-85" dirty="0"/>
              <a:t>the</a:t>
            </a:r>
            <a:r>
              <a:rPr spc="-114" dirty="0"/>
              <a:t> </a:t>
            </a:r>
            <a:r>
              <a:rPr spc="-10" dirty="0"/>
              <a:t>party</a:t>
            </a:r>
          </a:p>
        </p:txBody>
      </p:sp>
      <p:sp>
        <p:nvSpPr>
          <p:cNvPr id="10" name="object 10" descr="$PPTXTitle"/>
          <p:cNvSpPr txBox="1">
            <a:spLocks noGrp="1"/>
          </p:cNvSpPr>
          <p:nvPr>
            <p:ph type="title"/>
          </p:nvPr>
        </p:nvSpPr>
        <p:spPr>
          <a:prstGeom prst="rect">
            <a:avLst/>
          </a:prstGeom>
        </p:spPr>
        <p:txBody>
          <a:bodyPr vert="horz" wrap="square" lIns="0" tIns="11430" rIns="0" bIns="0" rtlCol="0">
            <a:spAutoFit/>
          </a:bodyPr>
          <a:lstStyle/>
          <a:p>
            <a:pPr marL="463550">
              <a:lnSpc>
                <a:spcPct val="100000"/>
              </a:lnSpc>
              <a:spcBef>
                <a:spcPts val="90"/>
              </a:spcBef>
            </a:pPr>
            <a:r>
              <a:rPr sz="6150" spc="-140" dirty="0">
                <a:solidFill>
                  <a:srgbClr val="E65385"/>
                </a:solidFill>
              </a:rPr>
              <a:t>ALTERNATIVE</a:t>
            </a:r>
            <a:r>
              <a:rPr sz="6150" spc="-254" dirty="0">
                <a:solidFill>
                  <a:srgbClr val="E65385"/>
                </a:solidFill>
              </a:rPr>
              <a:t> </a:t>
            </a:r>
            <a:r>
              <a:rPr sz="6150" spc="80" dirty="0"/>
              <a:t>APPROACHES</a:t>
            </a:r>
            <a:endParaRPr sz="6150"/>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2" name="object 1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14449" y="2473016"/>
            <a:ext cx="104775" cy="104774"/>
          </a:xfrm>
          <a:prstGeom prst="rect">
            <a:avLst/>
          </a:prstGeom>
        </p:spPr>
      </p:pic>
      <p:pic>
        <p:nvPicPr>
          <p:cNvPr id="3" name="object 3"/>
          <p:cNvPicPr/>
          <p:nvPr/>
        </p:nvPicPr>
        <p:blipFill>
          <a:blip r:embed="rId2" cstate="print"/>
          <a:stretch>
            <a:fillRect/>
          </a:stretch>
        </p:blipFill>
        <p:spPr>
          <a:xfrm>
            <a:off x="1314449" y="3558866"/>
            <a:ext cx="104775" cy="104774"/>
          </a:xfrm>
          <a:prstGeom prst="rect">
            <a:avLst/>
          </a:prstGeom>
        </p:spPr>
      </p:pic>
      <p:pic>
        <p:nvPicPr>
          <p:cNvPr id="4" name="object 4"/>
          <p:cNvPicPr/>
          <p:nvPr/>
        </p:nvPicPr>
        <p:blipFill>
          <a:blip r:embed="rId2" cstate="print"/>
          <a:stretch>
            <a:fillRect/>
          </a:stretch>
        </p:blipFill>
        <p:spPr>
          <a:xfrm>
            <a:off x="1314449" y="4644716"/>
            <a:ext cx="104775" cy="104774"/>
          </a:xfrm>
          <a:prstGeom prst="rect">
            <a:avLst/>
          </a:prstGeom>
        </p:spPr>
      </p:pic>
      <p:pic>
        <p:nvPicPr>
          <p:cNvPr id="5" name="object 5"/>
          <p:cNvPicPr/>
          <p:nvPr/>
        </p:nvPicPr>
        <p:blipFill>
          <a:blip r:embed="rId3" cstate="print"/>
          <a:stretch>
            <a:fillRect/>
          </a:stretch>
        </p:blipFill>
        <p:spPr>
          <a:xfrm>
            <a:off x="1314449" y="6816416"/>
            <a:ext cx="104775" cy="104774"/>
          </a:xfrm>
          <a:prstGeom prst="rect">
            <a:avLst/>
          </a:prstGeom>
        </p:spPr>
      </p:pic>
      <p:pic>
        <p:nvPicPr>
          <p:cNvPr id="6" name="object 6"/>
          <p:cNvPicPr/>
          <p:nvPr/>
        </p:nvPicPr>
        <p:blipFill>
          <a:blip r:embed="rId3" cstate="print"/>
          <a:stretch>
            <a:fillRect/>
          </a:stretch>
        </p:blipFill>
        <p:spPr>
          <a:xfrm>
            <a:off x="1314449" y="7359341"/>
            <a:ext cx="104775" cy="104774"/>
          </a:xfrm>
          <a:prstGeom prst="rect">
            <a:avLst/>
          </a:prstGeom>
        </p:spPr>
      </p:pic>
      <p:pic>
        <p:nvPicPr>
          <p:cNvPr id="7" name="object 7"/>
          <p:cNvPicPr/>
          <p:nvPr/>
        </p:nvPicPr>
        <p:blipFill>
          <a:blip r:embed="rId3" cstate="print"/>
          <a:stretch>
            <a:fillRect/>
          </a:stretch>
        </p:blipFill>
        <p:spPr>
          <a:xfrm>
            <a:off x="1314449" y="8445191"/>
            <a:ext cx="104775" cy="104774"/>
          </a:xfrm>
          <a:prstGeom prst="rect">
            <a:avLst/>
          </a:prstGeom>
        </p:spPr>
      </p:pic>
      <p:sp>
        <p:nvSpPr>
          <p:cNvPr id="8" name="object 8"/>
          <p:cNvSpPr txBox="1"/>
          <p:nvPr/>
        </p:nvSpPr>
        <p:spPr>
          <a:xfrm>
            <a:off x="1577230" y="2145343"/>
            <a:ext cx="6659245" cy="7083425"/>
          </a:xfrm>
          <a:prstGeom prst="rect">
            <a:avLst/>
          </a:prstGeom>
        </p:spPr>
        <p:txBody>
          <a:bodyPr vert="horz" wrap="square" lIns="0" tIns="12700" rIns="0" bIns="0" rtlCol="0">
            <a:spAutoFit/>
          </a:bodyPr>
          <a:lstStyle/>
          <a:p>
            <a:pPr marL="12700" marR="115570">
              <a:lnSpc>
                <a:spcPct val="137000"/>
              </a:lnSpc>
              <a:spcBef>
                <a:spcPts val="100"/>
              </a:spcBef>
            </a:pPr>
            <a:r>
              <a:rPr sz="2600" spc="-105" dirty="0">
                <a:solidFill>
                  <a:srgbClr val="203458"/>
                </a:solidFill>
                <a:latin typeface="Trebuchet MS"/>
                <a:cs typeface="Trebuchet MS"/>
              </a:rPr>
              <a:t>Requirement</a:t>
            </a:r>
            <a:r>
              <a:rPr sz="2600" spc="-95" dirty="0">
                <a:solidFill>
                  <a:srgbClr val="203458"/>
                </a:solidFill>
                <a:latin typeface="Trebuchet MS"/>
                <a:cs typeface="Trebuchet MS"/>
              </a:rPr>
              <a:t> </a:t>
            </a:r>
            <a:r>
              <a:rPr sz="2600" spc="-45" dirty="0">
                <a:solidFill>
                  <a:srgbClr val="203458"/>
                </a:solidFill>
                <a:latin typeface="Trebuchet MS"/>
                <a:cs typeface="Trebuchet MS"/>
              </a:rPr>
              <a:t>to</a:t>
            </a:r>
            <a:r>
              <a:rPr sz="2600" spc="-114" dirty="0">
                <a:solidFill>
                  <a:srgbClr val="203458"/>
                </a:solidFill>
                <a:latin typeface="Trebuchet MS"/>
                <a:cs typeface="Trebuchet MS"/>
              </a:rPr>
              <a:t> </a:t>
            </a:r>
            <a:r>
              <a:rPr sz="2600" spc="-50" dirty="0">
                <a:solidFill>
                  <a:srgbClr val="203458"/>
                </a:solidFill>
                <a:latin typeface="Trebuchet MS"/>
                <a:cs typeface="Trebuchet MS"/>
              </a:rPr>
              <a:t>mediate</a:t>
            </a:r>
            <a:r>
              <a:rPr sz="2600" spc="-100" dirty="0">
                <a:solidFill>
                  <a:srgbClr val="203458"/>
                </a:solidFill>
                <a:latin typeface="Trebuchet MS"/>
                <a:cs typeface="Trebuchet MS"/>
              </a:rPr>
              <a:t> </a:t>
            </a:r>
            <a:r>
              <a:rPr sz="2600" spc="-75" dirty="0">
                <a:solidFill>
                  <a:srgbClr val="203458"/>
                </a:solidFill>
                <a:latin typeface="Trebuchet MS"/>
                <a:cs typeface="Trebuchet MS"/>
              </a:rPr>
              <a:t>unless</a:t>
            </a:r>
            <a:r>
              <a:rPr sz="2600" spc="-105" dirty="0">
                <a:solidFill>
                  <a:srgbClr val="203458"/>
                </a:solidFill>
                <a:latin typeface="Trebuchet MS"/>
                <a:cs typeface="Trebuchet MS"/>
              </a:rPr>
              <a:t> there</a:t>
            </a:r>
            <a:r>
              <a:rPr sz="2600" spc="-90" dirty="0">
                <a:solidFill>
                  <a:srgbClr val="203458"/>
                </a:solidFill>
                <a:latin typeface="Trebuchet MS"/>
                <a:cs typeface="Trebuchet MS"/>
              </a:rPr>
              <a:t> </a:t>
            </a:r>
            <a:r>
              <a:rPr sz="2600" spc="-55" dirty="0">
                <a:solidFill>
                  <a:srgbClr val="203458"/>
                </a:solidFill>
                <a:latin typeface="Trebuchet MS"/>
                <a:cs typeface="Trebuchet MS"/>
              </a:rPr>
              <a:t>is</a:t>
            </a:r>
            <a:r>
              <a:rPr sz="2600" spc="-100" dirty="0">
                <a:solidFill>
                  <a:srgbClr val="203458"/>
                </a:solidFill>
                <a:latin typeface="Trebuchet MS"/>
                <a:cs typeface="Trebuchet MS"/>
              </a:rPr>
              <a:t> </a:t>
            </a:r>
            <a:r>
              <a:rPr sz="2600" spc="105" dirty="0">
                <a:solidFill>
                  <a:srgbClr val="203458"/>
                </a:solidFill>
                <a:latin typeface="Trebuchet MS"/>
                <a:cs typeface="Trebuchet MS"/>
              </a:rPr>
              <a:t>a</a:t>
            </a:r>
            <a:r>
              <a:rPr sz="2600" spc="-100" dirty="0">
                <a:solidFill>
                  <a:srgbClr val="203458"/>
                </a:solidFill>
                <a:latin typeface="Trebuchet MS"/>
                <a:cs typeface="Trebuchet MS"/>
              </a:rPr>
              <a:t> </a:t>
            </a:r>
            <a:r>
              <a:rPr sz="2600" spc="-10" dirty="0">
                <a:solidFill>
                  <a:srgbClr val="203458"/>
                </a:solidFill>
                <a:latin typeface="Trebuchet MS"/>
                <a:cs typeface="Trebuchet MS"/>
              </a:rPr>
              <a:t>valid exemption</a:t>
            </a:r>
            <a:endParaRPr sz="2600">
              <a:latin typeface="Trebuchet MS"/>
              <a:cs typeface="Trebuchet MS"/>
            </a:endParaRPr>
          </a:p>
          <a:p>
            <a:pPr marL="12700" marR="606425">
              <a:lnSpc>
                <a:spcPct val="137000"/>
              </a:lnSpc>
            </a:pPr>
            <a:r>
              <a:rPr sz="2600" spc="-165" dirty="0">
                <a:solidFill>
                  <a:srgbClr val="203458"/>
                </a:solidFill>
                <a:latin typeface="Trebuchet MS"/>
                <a:cs typeface="Trebuchet MS"/>
              </a:rPr>
              <a:t>Key</a:t>
            </a:r>
            <a:r>
              <a:rPr sz="2600" spc="-85" dirty="0">
                <a:solidFill>
                  <a:srgbClr val="203458"/>
                </a:solidFill>
                <a:latin typeface="Trebuchet MS"/>
                <a:cs typeface="Trebuchet MS"/>
              </a:rPr>
              <a:t> </a:t>
            </a:r>
            <a:r>
              <a:rPr sz="2600" spc="-55" dirty="0">
                <a:solidFill>
                  <a:srgbClr val="203458"/>
                </a:solidFill>
                <a:latin typeface="Trebuchet MS"/>
                <a:cs typeface="Trebuchet MS"/>
              </a:rPr>
              <a:t>part</a:t>
            </a:r>
            <a:r>
              <a:rPr sz="2600" spc="-145" dirty="0">
                <a:solidFill>
                  <a:srgbClr val="203458"/>
                </a:solidFill>
                <a:latin typeface="Trebuchet MS"/>
                <a:cs typeface="Trebuchet MS"/>
              </a:rPr>
              <a:t> </a:t>
            </a:r>
            <a:r>
              <a:rPr sz="2600" dirty="0">
                <a:solidFill>
                  <a:srgbClr val="203458"/>
                </a:solidFill>
                <a:latin typeface="Trebuchet MS"/>
                <a:cs typeface="Trebuchet MS"/>
              </a:rPr>
              <a:t>of</a:t>
            </a:r>
            <a:r>
              <a:rPr sz="2600" spc="-135" dirty="0">
                <a:solidFill>
                  <a:srgbClr val="203458"/>
                </a:solidFill>
                <a:latin typeface="Trebuchet MS"/>
                <a:cs typeface="Trebuchet MS"/>
              </a:rPr>
              <a:t> </a:t>
            </a:r>
            <a:r>
              <a:rPr sz="2600" spc="-95" dirty="0">
                <a:solidFill>
                  <a:srgbClr val="203458"/>
                </a:solidFill>
                <a:latin typeface="Trebuchet MS"/>
                <a:cs typeface="Trebuchet MS"/>
              </a:rPr>
              <a:t>lawyer</a:t>
            </a:r>
            <a:r>
              <a:rPr sz="2600" spc="-105" dirty="0">
                <a:solidFill>
                  <a:srgbClr val="203458"/>
                </a:solidFill>
                <a:latin typeface="Trebuchet MS"/>
                <a:cs typeface="Trebuchet MS"/>
              </a:rPr>
              <a:t> </a:t>
            </a:r>
            <a:r>
              <a:rPr sz="2600" spc="-95" dirty="0">
                <a:solidFill>
                  <a:srgbClr val="203458"/>
                </a:solidFill>
                <a:latin typeface="Trebuchet MS"/>
                <a:cs typeface="Trebuchet MS"/>
              </a:rPr>
              <a:t>role</a:t>
            </a:r>
            <a:r>
              <a:rPr sz="2600" spc="-100" dirty="0">
                <a:solidFill>
                  <a:srgbClr val="203458"/>
                </a:solidFill>
                <a:latin typeface="Trebuchet MS"/>
                <a:cs typeface="Trebuchet MS"/>
              </a:rPr>
              <a:t> </a:t>
            </a:r>
            <a:r>
              <a:rPr sz="2600" spc="-55" dirty="0">
                <a:solidFill>
                  <a:srgbClr val="203458"/>
                </a:solidFill>
                <a:latin typeface="Trebuchet MS"/>
                <a:cs typeface="Trebuchet MS"/>
              </a:rPr>
              <a:t>is</a:t>
            </a:r>
            <a:r>
              <a:rPr sz="2600" spc="-114" dirty="0">
                <a:solidFill>
                  <a:srgbClr val="203458"/>
                </a:solidFill>
                <a:latin typeface="Trebuchet MS"/>
                <a:cs typeface="Trebuchet MS"/>
              </a:rPr>
              <a:t> </a:t>
            </a:r>
            <a:r>
              <a:rPr sz="2600" spc="-45" dirty="0">
                <a:solidFill>
                  <a:srgbClr val="203458"/>
                </a:solidFill>
                <a:latin typeface="Trebuchet MS"/>
                <a:cs typeface="Trebuchet MS"/>
              </a:rPr>
              <a:t>to</a:t>
            </a:r>
            <a:r>
              <a:rPr sz="2600" spc="-114" dirty="0">
                <a:solidFill>
                  <a:srgbClr val="203458"/>
                </a:solidFill>
                <a:latin typeface="Trebuchet MS"/>
                <a:cs typeface="Trebuchet MS"/>
              </a:rPr>
              <a:t> </a:t>
            </a:r>
            <a:r>
              <a:rPr sz="2600" spc="-10" dirty="0">
                <a:solidFill>
                  <a:srgbClr val="203458"/>
                </a:solidFill>
                <a:latin typeface="Trebuchet MS"/>
                <a:cs typeface="Trebuchet MS"/>
              </a:rPr>
              <a:t>encourage </a:t>
            </a:r>
            <a:r>
              <a:rPr sz="2600" spc="-70" dirty="0">
                <a:solidFill>
                  <a:srgbClr val="203458"/>
                </a:solidFill>
                <a:latin typeface="Trebuchet MS"/>
                <a:cs typeface="Trebuchet MS"/>
              </a:rPr>
              <a:t>mediation</a:t>
            </a:r>
            <a:r>
              <a:rPr sz="2600" spc="-60" dirty="0">
                <a:solidFill>
                  <a:srgbClr val="203458"/>
                </a:solidFill>
                <a:latin typeface="Trebuchet MS"/>
                <a:cs typeface="Trebuchet MS"/>
              </a:rPr>
              <a:t> </a:t>
            </a:r>
            <a:r>
              <a:rPr sz="2600" spc="110" dirty="0">
                <a:solidFill>
                  <a:srgbClr val="203458"/>
                </a:solidFill>
                <a:latin typeface="Trebuchet MS"/>
                <a:cs typeface="Trebuchet MS"/>
              </a:rPr>
              <a:t>-</a:t>
            </a:r>
            <a:r>
              <a:rPr sz="2600" spc="-60" dirty="0">
                <a:solidFill>
                  <a:srgbClr val="203458"/>
                </a:solidFill>
                <a:latin typeface="Trebuchet MS"/>
                <a:cs typeface="Trebuchet MS"/>
              </a:rPr>
              <a:t> </a:t>
            </a:r>
            <a:r>
              <a:rPr sz="2600" b="1" spc="85" dirty="0">
                <a:solidFill>
                  <a:srgbClr val="203458"/>
                </a:solidFill>
                <a:latin typeface="Trebuchet MS"/>
                <a:cs typeface="Trebuchet MS"/>
              </a:rPr>
              <a:t>going</a:t>
            </a:r>
            <a:r>
              <a:rPr sz="2600" b="1" spc="-110" dirty="0">
                <a:solidFill>
                  <a:srgbClr val="203458"/>
                </a:solidFill>
                <a:latin typeface="Trebuchet MS"/>
                <a:cs typeface="Trebuchet MS"/>
              </a:rPr>
              <a:t> </a:t>
            </a:r>
            <a:r>
              <a:rPr sz="2600" b="1" spc="-55" dirty="0">
                <a:solidFill>
                  <a:srgbClr val="203458"/>
                </a:solidFill>
                <a:latin typeface="Trebuchet MS"/>
                <a:cs typeface="Trebuchet MS"/>
              </a:rPr>
              <a:t>to</a:t>
            </a:r>
            <a:r>
              <a:rPr sz="2600" b="1" spc="-110" dirty="0">
                <a:solidFill>
                  <a:srgbClr val="203458"/>
                </a:solidFill>
                <a:latin typeface="Trebuchet MS"/>
                <a:cs typeface="Trebuchet MS"/>
              </a:rPr>
              <a:t> </a:t>
            </a:r>
            <a:r>
              <a:rPr sz="2600" b="1" spc="-45" dirty="0">
                <a:solidFill>
                  <a:srgbClr val="203458"/>
                </a:solidFill>
                <a:latin typeface="Trebuchet MS"/>
                <a:cs typeface="Trebuchet MS"/>
              </a:rPr>
              <a:t>court</a:t>
            </a:r>
            <a:r>
              <a:rPr sz="2600" b="1" spc="-110" dirty="0">
                <a:solidFill>
                  <a:srgbClr val="203458"/>
                </a:solidFill>
                <a:latin typeface="Trebuchet MS"/>
                <a:cs typeface="Trebuchet MS"/>
              </a:rPr>
              <a:t> </a:t>
            </a:r>
            <a:r>
              <a:rPr sz="2600" b="1" spc="60" dirty="0">
                <a:solidFill>
                  <a:srgbClr val="203458"/>
                </a:solidFill>
                <a:latin typeface="Trebuchet MS"/>
                <a:cs typeface="Trebuchet MS"/>
              </a:rPr>
              <a:t>is</a:t>
            </a:r>
            <a:r>
              <a:rPr sz="2600" b="1" spc="-110" dirty="0">
                <a:solidFill>
                  <a:srgbClr val="203458"/>
                </a:solidFill>
                <a:latin typeface="Trebuchet MS"/>
                <a:cs typeface="Trebuchet MS"/>
              </a:rPr>
              <a:t> </a:t>
            </a:r>
            <a:r>
              <a:rPr sz="2600" b="1" dirty="0">
                <a:solidFill>
                  <a:srgbClr val="203458"/>
                </a:solidFill>
                <a:latin typeface="Trebuchet MS"/>
                <a:cs typeface="Trebuchet MS"/>
              </a:rPr>
              <a:t>last</a:t>
            </a:r>
            <a:r>
              <a:rPr sz="2600" b="1" spc="-110" dirty="0">
                <a:solidFill>
                  <a:srgbClr val="203458"/>
                </a:solidFill>
                <a:latin typeface="Trebuchet MS"/>
                <a:cs typeface="Trebuchet MS"/>
              </a:rPr>
              <a:t> </a:t>
            </a:r>
            <a:r>
              <a:rPr sz="2600" b="1" spc="-10" dirty="0">
                <a:solidFill>
                  <a:srgbClr val="203458"/>
                </a:solidFill>
                <a:latin typeface="Trebuchet MS"/>
                <a:cs typeface="Trebuchet MS"/>
              </a:rPr>
              <a:t>resort </a:t>
            </a:r>
            <a:r>
              <a:rPr sz="2600" i="1" dirty="0">
                <a:solidFill>
                  <a:srgbClr val="203458"/>
                </a:solidFill>
                <a:latin typeface="Trebuchet MS"/>
                <a:cs typeface="Trebuchet MS"/>
              </a:rPr>
              <a:t>Re</a:t>
            </a:r>
            <a:r>
              <a:rPr sz="2600" i="1" spc="-185" dirty="0">
                <a:solidFill>
                  <a:srgbClr val="203458"/>
                </a:solidFill>
                <a:latin typeface="Trebuchet MS"/>
                <a:cs typeface="Trebuchet MS"/>
              </a:rPr>
              <a:t> </a:t>
            </a:r>
            <a:r>
              <a:rPr sz="2600" i="1" dirty="0">
                <a:solidFill>
                  <a:srgbClr val="203458"/>
                </a:solidFill>
                <a:latin typeface="Trebuchet MS"/>
                <a:cs typeface="Trebuchet MS"/>
              </a:rPr>
              <a:t>B</a:t>
            </a:r>
            <a:r>
              <a:rPr sz="2600" i="1" spc="-120" dirty="0">
                <a:solidFill>
                  <a:srgbClr val="203458"/>
                </a:solidFill>
                <a:latin typeface="Trebuchet MS"/>
                <a:cs typeface="Trebuchet MS"/>
              </a:rPr>
              <a:t> </a:t>
            </a:r>
            <a:r>
              <a:rPr sz="2600" i="1" dirty="0">
                <a:solidFill>
                  <a:srgbClr val="203458"/>
                </a:solidFill>
                <a:latin typeface="Trebuchet MS"/>
                <a:cs typeface="Trebuchet MS"/>
              </a:rPr>
              <a:t>(a</a:t>
            </a:r>
            <a:r>
              <a:rPr sz="2600" i="1" spc="-125" dirty="0">
                <a:solidFill>
                  <a:srgbClr val="203458"/>
                </a:solidFill>
                <a:latin typeface="Trebuchet MS"/>
                <a:cs typeface="Trebuchet MS"/>
              </a:rPr>
              <a:t> </a:t>
            </a:r>
            <a:r>
              <a:rPr sz="2600" i="1" spc="-105" dirty="0">
                <a:solidFill>
                  <a:srgbClr val="203458"/>
                </a:solidFill>
                <a:latin typeface="Trebuchet MS"/>
                <a:cs typeface="Trebuchet MS"/>
              </a:rPr>
              <a:t>child)</a:t>
            </a:r>
            <a:r>
              <a:rPr sz="2600" i="1" spc="-90" dirty="0">
                <a:solidFill>
                  <a:srgbClr val="203458"/>
                </a:solidFill>
                <a:latin typeface="Trebuchet MS"/>
                <a:cs typeface="Trebuchet MS"/>
              </a:rPr>
              <a:t> </a:t>
            </a:r>
            <a:r>
              <a:rPr sz="2600" spc="-60" dirty="0">
                <a:solidFill>
                  <a:srgbClr val="203458"/>
                </a:solidFill>
                <a:latin typeface="Trebuchet MS"/>
                <a:cs typeface="Trebuchet MS"/>
              </a:rPr>
              <a:t>(Unnecessary</a:t>
            </a:r>
            <a:r>
              <a:rPr sz="2600" spc="-120" dirty="0">
                <a:solidFill>
                  <a:srgbClr val="203458"/>
                </a:solidFill>
                <a:latin typeface="Trebuchet MS"/>
                <a:cs typeface="Trebuchet MS"/>
              </a:rPr>
              <a:t> </a:t>
            </a:r>
            <a:r>
              <a:rPr sz="2600" spc="-105" dirty="0">
                <a:solidFill>
                  <a:srgbClr val="203458"/>
                </a:solidFill>
                <a:latin typeface="Trebuchet MS"/>
                <a:cs typeface="Trebuchet MS"/>
              </a:rPr>
              <a:t>Private</a:t>
            </a:r>
            <a:r>
              <a:rPr sz="2600" spc="-95" dirty="0">
                <a:solidFill>
                  <a:srgbClr val="203458"/>
                </a:solidFill>
                <a:latin typeface="Trebuchet MS"/>
                <a:cs typeface="Trebuchet MS"/>
              </a:rPr>
              <a:t> </a:t>
            </a:r>
            <a:r>
              <a:rPr sz="2600" spc="-25" dirty="0">
                <a:solidFill>
                  <a:srgbClr val="203458"/>
                </a:solidFill>
                <a:latin typeface="Trebuchet MS"/>
                <a:cs typeface="Trebuchet MS"/>
              </a:rPr>
              <a:t>Law </a:t>
            </a:r>
            <a:r>
              <a:rPr sz="2600" spc="-50" dirty="0">
                <a:solidFill>
                  <a:srgbClr val="203458"/>
                </a:solidFill>
                <a:latin typeface="Trebuchet MS"/>
                <a:cs typeface="Trebuchet MS"/>
              </a:rPr>
              <a:t>Applications)</a:t>
            </a:r>
            <a:r>
              <a:rPr sz="2600" spc="-110" dirty="0">
                <a:solidFill>
                  <a:srgbClr val="203458"/>
                </a:solidFill>
                <a:latin typeface="Trebuchet MS"/>
                <a:cs typeface="Trebuchet MS"/>
              </a:rPr>
              <a:t> </a:t>
            </a:r>
            <a:r>
              <a:rPr sz="2600" spc="85" dirty="0">
                <a:solidFill>
                  <a:srgbClr val="203458"/>
                </a:solidFill>
                <a:latin typeface="Trebuchet MS"/>
                <a:cs typeface="Trebuchet MS"/>
              </a:rPr>
              <a:t>[2020]</a:t>
            </a:r>
            <a:r>
              <a:rPr sz="2600" spc="-110" dirty="0">
                <a:solidFill>
                  <a:srgbClr val="203458"/>
                </a:solidFill>
                <a:latin typeface="Trebuchet MS"/>
                <a:cs typeface="Trebuchet MS"/>
              </a:rPr>
              <a:t> </a:t>
            </a:r>
            <a:r>
              <a:rPr sz="2600" spc="110" dirty="0">
                <a:solidFill>
                  <a:srgbClr val="203458"/>
                </a:solidFill>
                <a:latin typeface="Trebuchet MS"/>
                <a:cs typeface="Trebuchet MS"/>
              </a:rPr>
              <a:t>-</a:t>
            </a:r>
            <a:r>
              <a:rPr sz="2600" spc="-110" dirty="0">
                <a:solidFill>
                  <a:srgbClr val="203458"/>
                </a:solidFill>
                <a:latin typeface="Trebuchet MS"/>
                <a:cs typeface="Trebuchet MS"/>
              </a:rPr>
              <a:t> </a:t>
            </a:r>
            <a:r>
              <a:rPr sz="2600" spc="-35" dirty="0">
                <a:solidFill>
                  <a:srgbClr val="203458"/>
                </a:solidFill>
                <a:latin typeface="Trebuchet MS"/>
                <a:cs typeface="Trebuchet MS"/>
              </a:rPr>
              <a:t>warned</a:t>
            </a:r>
            <a:r>
              <a:rPr sz="2600" spc="-110" dirty="0">
                <a:solidFill>
                  <a:srgbClr val="203458"/>
                </a:solidFill>
                <a:latin typeface="Trebuchet MS"/>
                <a:cs typeface="Trebuchet MS"/>
              </a:rPr>
              <a:t> </a:t>
            </a:r>
            <a:r>
              <a:rPr sz="2600" spc="-55" dirty="0">
                <a:solidFill>
                  <a:srgbClr val="203458"/>
                </a:solidFill>
                <a:latin typeface="Trebuchet MS"/>
                <a:cs typeface="Trebuchet MS"/>
              </a:rPr>
              <a:t>parties</a:t>
            </a:r>
            <a:r>
              <a:rPr sz="2600" spc="-105" dirty="0">
                <a:solidFill>
                  <a:srgbClr val="203458"/>
                </a:solidFill>
                <a:latin typeface="Trebuchet MS"/>
                <a:cs typeface="Trebuchet MS"/>
              </a:rPr>
              <a:t> </a:t>
            </a:r>
            <a:r>
              <a:rPr sz="2600" spc="-25" dirty="0">
                <a:solidFill>
                  <a:srgbClr val="203458"/>
                </a:solidFill>
                <a:latin typeface="Trebuchet MS"/>
                <a:cs typeface="Trebuchet MS"/>
              </a:rPr>
              <a:t>and </a:t>
            </a:r>
            <a:r>
              <a:rPr sz="2600" spc="-85" dirty="0">
                <a:solidFill>
                  <a:srgbClr val="203458"/>
                </a:solidFill>
                <a:latin typeface="Trebuchet MS"/>
                <a:cs typeface="Trebuchet MS"/>
              </a:rPr>
              <a:t>lawyers</a:t>
            </a:r>
            <a:r>
              <a:rPr sz="2600" spc="-110" dirty="0">
                <a:solidFill>
                  <a:srgbClr val="203458"/>
                </a:solidFill>
                <a:latin typeface="Trebuchet MS"/>
                <a:cs typeface="Trebuchet MS"/>
              </a:rPr>
              <a:t> </a:t>
            </a:r>
            <a:r>
              <a:rPr sz="2600" dirty="0">
                <a:solidFill>
                  <a:srgbClr val="203458"/>
                </a:solidFill>
                <a:latin typeface="Trebuchet MS"/>
                <a:cs typeface="Trebuchet MS"/>
              </a:rPr>
              <a:t>against</a:t>
            </a:r>
            <a:r>
              <a:rPr sz="2600" spc="-105" dirty="0">
                <a:solidFill>
                  <a:srgbClr val="203458"/>
                </a:solidFill>
                <a:latin typeface="Trebuchet MS"/>
                <a:cs typeface="Trebuchet MS"/>
              </a:rPr>
              <a:t> </a:t>
            </a:r>
            <a:r>
              <a:rPr sz="2600" spc="-65" dirty="0">
                <a:solidFill>
                  <a:srgbClr val="203458"/>
                </a:solidFill>
                <a:latin typeface="Trebuchet MS"/>
                <a:cs typeface="Trebuchet MS"/>
              </a:rPr>
              <a:t>making</a:t>
            </a:r>
            <a:r>
              <a:rPr sz="2600" spc="-105" dirty="0">
                <a:solidFill>
                  <a:srgbClr val="203458"/>
                </a:solidFill>
                <a:latin typeface="Trebuchet MS"/>
                <a:cs typeface="Trebuchet MS"/>
              </a:rPr>
              <a:t> </a:t>
            </a:r>
            <a:r>
              <a:rPr sz="2600" spc="-10" dirty="0">
                <a:solidFill>
                  <a:srgbClr val="203458"/>
                </a:solidFill>
                <a:latin typeface="Trebuchet MS"/>
                <a:cs typeface="Trebuchet MS"/>
              </a:rPr>
              <a:t>unnecessary applications</a:t>
            </a:r>
            <a:endParaRPr sz="2600">
              <a:latin typeface="Trebuchet MS"/>
              <a:cs typeface="Trebuchet MS"/>
            </a:endParaRPr>
          </a:p>
          <a:p>
            <a:pPr marL="12700" marR="434340">
              <a:lnSpc>
                <a:spcPct val="137000"/>
              </a:lnSpc>
            </a:pPr>
            <a:r>
              <a:rPr sz="2600" spc="-70" dirty="0">
                <a:solidFill>
                  <a:srgbClr val="203458"/>
                </a:solidFill>
                <a:latin typeface="Trebuchet MS"/>
                <a:cs typeface="Trebuchet MS"/>
              </a:rPr>
              <a:t>Government</a:t>
            </a:r>
            <a:r>
              <a:rPr sz="2600" spc="-130" dirty="0">
                <a:solidFill>
                  <a:srgbClr val="203458"/>
                </a:solidFill>
                <a:latin typeface="Trebuchet MS"/>
                <a:cs typeface="Trebuchet MS"/>
              </a:rPr>
              <a:t> </a:t>
            </a:r>
            <a:r>
              <a:rPr sz="2600" spc="-85" dirty="0">
                <a:solidFill>
                  <a:srgbClr val="203458"/>
                </a:solidFill>
                <a:latin typeface="Trebuchet MS"/>
                <a:cs typeface="Trebuchet MS"/>
              </a:rPr>
              <a:t>keen</a:t>
            </a:r>
            <a:r>
              <a:rPr sz="2600" spc="-110" dirty="0">
                <a:solidFill>
                  <a:srgbClr val="203458"/>
                </a:solidFill>
                <a:latin typeface="Trebuchet MS"/>
                <a:cs typeface="Trebuchet MS"/>
              </a:rPr>
              <a:t> </a:t>
            </a:r>
            <a:r>
              <a:rPr sz="2600" spc="-45" dirty="0">
                <a:solidFill>
                  <a:srgbClr val="203458"/>
                </a:solidFill>
                <a:latin typeface="Trebuchet MS"/>
                <a:cs typeface="Trebuchet MS"/>
              </a:rPr>
              <a:t>to</a:t>
            </a:r>
            <a:r>
              <a:rPr sz="2600" spc="-155" dirty="0">
                <a:solidFill>
                  <a:srgbClr val="203458"/>
                </a:solidFill>
                <a:latin typeface="Trebuchet MS"/>
                <a:cs typeface="Trebuchet MS"/>
              </a:rPr>
              <a:t> </a:t>
            </a:r>
            <a:r>
              <a:rPr sz="2600" dirty="0">
                <a:solidFill>
                  <a:srgbClr val="203458"/>
                </a:solidFill>
                <a:latin typeface="Trebuchet MS"/>
                <a:cs typeface="Trebuchet MS"/>
              </a:rPr>
              <a:t>encourage</a:t>
            </a:r>
            <a:r>
              <a:rPr sz="2600" spc="-130" dirty="0">
                <a:solidFill>
                  <a:srgbClr val="203458"/>
                </a:solidFill>
                <a:latin typeface="Trebuchet MS"/>
                <a:cs typeface="Trebuchet MS"/>
              </a:rPr>
              <a:t> </a:t>
            </a:r>
            <a:r>
              <a:rPr sz="2600" spc="-10" dirty="0">
                <a:solidFill>
                  <a:srgbClr val="203458"/>
                </a:solidFill>
                <a:latin typeface="Trebuchet MS"/>
                <a:cs typeface="Trebuchet MS"/>
              </a:rPr>
              <a:t>mediation </a:t>
            </a:r>
            <a:r>
              <a:rPr sz="2600" spc="-20" dirty="0">
                <a:solidFill>
                  <a:srgbClr val="203458"/>
                </a:solidFill>
                <a:latin typeface="Trebuchet MS"/>
                <a:cs typeface="Trebuchet MS"/>
              </a:rPr>
              <a:t>Legal</a:t>
            </a:r>
            <a:r>
              <a:rPr sz="2600" spc="-160" dirty="0">
                <a:solidFill>
                  <a:srgbClr val="203458"/>
                </a:solidFill>
                <a:latin typeface="Trebuchet MS"/>
                <a:cs typeface="Trebuchet MS"/>
              </a:rPr>
              <a:t> </a:t>
            </a:r>
            <a:r>
              <a:rPr sz="2600" dirty="0">
                <a:solidFill>
                  <a:srgbClr val="203458"/>
                </a:solidFill>
                <a:latin typeface="Trebuchet MS"/>
                <a:cs typeface="Trebuchet MS"/>
              </a:rPr>
              <a:t>aid</a:t>
            </a:r>
            <a:r>
              <a:rPr sz="2600" spc="-120" dirty="0">
                <a:solidFill>
                  <a:srgbClr val="203458"/>
                </a:solidFill>
                <a:latin typeface="Trebuchet MS"/>
                <a:cs typeface="Trebuchet MS"/>
              </a:rPr>
              <a:t> </a:t>
            </a:r>
            <a:r>
              <a:rPr sz="2600" spc="-160" dirty="0">
                <a:solidFill>
                  <a:srgbClr val="203458"/>
                </a:solidFill>
                <a:latin typeface="Trebuchet MS"/>
                <a:cs typeface="Trebuchet MS"/>
              </a:rPr>
              <a:t>will</a:t>
            </a:r>
            <a:r>
              <a:rPr sz="2600" spc="-85" dirty="0">
                <a:solidFill>
                  <a:srgbClr val="203458"/>
                </a:solidFill>
                <a:latin typeface="Trebuchet MS"/>
                <a:cs typeface="Trebuchet MS"/>
              </a:rPr>
              <a:t> </a:t>
            </a:r>
            <a:r>
              <a:rPr sz="2600" dirty="0">
                <a:solidFill>
                  <a:srgbClr val="203458"/>
                </a:solidFill>
                <a:latin typeface="Trebuchet MS"/>
                <a:cs typeface="Trebuchet MS"/>
              </a:rPr>
              <a:t>pay</a:t>
            </a:r>
            <a:r>
              <a:rPr sz="2600" spc="-114" dirty="0">
                <a:solidFill>
                  <a:srgbClr val="203458"/>
                </a:solidFill>
                <a:latin typeface="Trebuchet MS"/>
                <a:cs typeface="Trebuchet MS"/>
              </a:rPr>
              <a:t> </a:t>
            </a:r>
            <a:r>
              <a:rPr sz="2600" spc="-85" dirty="0">
                <a:solidFill>
                  <a:srgbClr val="203458"/>
                </a:solidFill>
                <a:latin typeface="Trebuchet MS"/>
                <a:cs typeface="Trebuchet MS"/>
              </a:rPr>
              <a:t>for</a:t>
            </a:r>
            <a:r>
              <a:rPr sz="2600" spc="-114" dirty="0">
                <a:solidFill>
                  <a:srgbClr val="203458"/>
                </a:solidFill>
                <a:latin typeface="Trebuchet MS"/>
                <a:cs typeface="Trebuchet MS"/>
              </a:rPr>
              <a:t> </a:t>
            </a:r>
            <a:r>
              <a:rPr sz="2600" spc="-70" dirty="0">
                <a:solidFill>
                  <a:srgbClr val="203458"/>
                </a:solidFill>
                <a:latin typeface="Trebuchet MS"/>
                <a:cs typeface="Trebuchet MS"/>
              </a:rPr>
              <a:t>mediator</a:t>
            </a:r>
            <a:r>
              <a:rPr sz="2600" spc="-114" dirty="0">
                <a:solidFill>
                  <a:srgbClr val="203458"/>
                </a:solidFill>
                <a:latin typeface="Trebuchet MS"/>
                <a:cs typeface="Trebuchet MS"/>
              </a:rPr>
              <a:t> </a:t>
            </a:r>
            <a:r>
              <a:rPr sz="2600" spc="-45" dirty="0">
                <a:solidFill>
                  <a:srgbClr val="203458"/>
                </a:solidFill>
                <a:latin typeface="Trebuchet MS"/>
                <a:cs typeface="Trebuchet MS"/>
              </a:rPr>
              <a:t>to</a:t>
            </a:r>
            <a:r>
              <a:rPr sz="2600" spc="-120" dirty="0">
                <a:solidFill>
                  <a:srgbClr val="203458"/>
                </a:solidFill>
                <a:latin typeface="Trebuchet MS"/>
                <a:cs typeface="Trebuchet MS"/>
              </a:rPr>
              <a:t> </a:t>
            </a:r>
            <a:r>
              <a:rPr sz="2600" spc="-55" dirty="0">
                <a:solidFill>
                  <a:srgbClr val="203458"/>
                </a:solidFill>
                <a:latin typeface="Trebuchet MS"/>
                <a:cs typeface="Trebuchet MS"/>
              </a:rPr>
              <a:t>undertake </a:t>
            </a:r>
            <a:r>
              <a:rPr sz="2600" spc="-130" dirty="0">
                <a:solidFill>
                  <a:srgbClr val="203458"/>
                </a:solidFill>
                <a:latin typeface="Trebuchet MS"/>
                <a:cs typeface="Trebuchet MS"/>
              </a:rPr>
              <a:t>work</a:t>
            </a:r>
            <a:r>
              <a:rPr sz="2600" spc="-75" dirty="0">
                <a:solidFill>
                  <a:srgbClr val="203458"/>
                </a:solidFill>
                <a:latin typeface="Trebuchet MS"/>
                <a:cs typeface="Trebuchet MS"/>
              </a:rPr>
              <a:t> </a:t>
            </a:r>
            <a:r>
              <a:rPr sz="2600" spc="-95" dirty="0">
                <a:solidFill>
                  <a:srgbClr val="203458"/>
                </a:solidFill>
                <a:latin typeface="Trebuchet MS"/>
                <a:cs typeface="Trebuchet MS"/>
              </a:rPr>
              <a:t>(voucher</a:t>
            </a:r>
            <a:r>
              <a:rPr sz="2600" spc="-75" dirty="0">
                <a:solidFill>
                  <a:srgbClr val="203458"/>
                </a:solidFill>
                <a:latin typeface="Trebuchet MS"/>
                <a:cs typeface="Trebuchet MS"/>
              </a:rPr>
              <a:t> </a:t>
            </a:r>
            <a:r>
              <a:rPr sz="2600" spc="-55" dirty="0">
                <a:solidFill>
                  <a:srgbClr val="203458"/>
                </a:solidFill>
                <a:latin typeface="Trebuchet MS"/>
                <a:cs typeface="Trebuchet MS"/>
              </a:rPr>
              <a:t>scheme)</a:t>
            </a:r>
            <a:r>
              <a:rPr sz="2600" spc="-75" dirty="0">
                <a:solidFill>
                  <a:srgbClr val="203458"/>
                </a:solidFill>
                <a:latin typeface="Trebuchet MS"/>
                <a:cs typeface="Trebuchet MS"/>
              </a:rPr>
              <a:t> </a:t>
            </a:r>
            <a:r>
              <a:rPr sz="2600" spc="-120" dirty="0">
                <a:solidFill>
                  <a:srgbClr val="203458"/>
                </a:solidFill>
                <a:latin typeface="Trebuchet MS"/>
                <a:cs typeface="Trebuchet MS"/>
              </a:rPr>
              <a:t>if</a:t>
            </a:r>
            <a:r>
              <a:rPr sz="2600" spc="-75" dirty="0">
                <a:solidFill>
                  <a:srgbClr val="203458"/>
                </a:solidFill>
                <a:latin typeface="Trebuchet MS"/>
                <a:cs typeface="Trebuchet MS"/>
              </a:rPr>
              <a:t> </a:t>
            </a:r>
            <a:r>
              <a:rPr sz="2600" spc="-10" dirty="0">
                <a:solidFill>
                  <a:srgbClr val="203458"/>
                </a:solidFill>
                <a:latin typeface="Trebuchet MS"/>
                <a:cs typeface="Trebuchet MS"/>
              </a:rPr>
              <a:t>eligible</a:t>
            </a:r>
            <a:endParaRPr sz="2600">
              <a:latin typeface="Trebuchet MS"/>
              <a:cs typeface="Trebuchet MS"/>
            </a:endParaRPr>
          </a:p>
          <a:p>
            <a:pPr marL="12700" marR="5080">
              <a:lnSpc>
                <a:spcPct val="137000"/>
              </a:lnSpc>
            </a:pPr>
            <a:r>
              <a:rPr sz="2600" dirty="0">
                <a:solidFill>
                  <a:srgbClr val="203458"/>
                </a:solidFill>
                <a:latin typeface="Trebuchet MS"/>
                <a:cs typeface="Trebuchet MS"/>
              </a:rPr>
              <a:t>May</a:t>
            </a:r>
            <a:r>
              <a:rPr sz="2600" spc="-140" dirty="0">
                <a:solidFill>
                  <a:srgbClr val="203458"/>
                </a:solidFill>
                <a:latin typeface="Trebuchet MS"/>
                <a:cs typeface="Trebuchet MS"/>
              </a:rPr>
              <a:t> </a:t>
            </a:r>
            <a:r>
              <a:rPr sz="2600" dirty="0">
                <a:solidFill>
                  <a:srgbClr val="203458"/>
                </a:solidFill>
                <a:latin typeface="Trebuchet MS"/>
                <a:cs typeface="Trebuchet MS"/>
              </a:rPr>
              <a:t>need</a:t>
            </a:r>
            <a:r>
              <a:rPr sz="2600" spc="-105" dirty="0">
                <a:solidFill>
                  <a:srgbClr val="203458"/>
                </a:solidFill>
                <a:latin typeface="Trebuchet MS"/>
                <a:cs typeface="Trebuchet MS"/>
              </a:rPr>
              <a:t> </a:t>
            </a:r>
            <a:r>
              <a:rPr sz="2600" spc="-45" dirty="0">
                <a:solidFill>
                  <a:srgbClr val="203458"/>
                </a:solidFill>
                <a:latin typeface="Trebuchet MS"/>
                <a:cs typeface="Trebuchet MS"/>
              </a:rPr>
              <a:t>to</a:t>
            </a:r>
            <a:r>
              <a:rPr sz="2600" spc="-105" dirty="0">
                <a:solidFill>
                  <a:srgbClr val="203458"/>
                </a:solidFill>
                <a:latin typeface="Trebuchet MS"/>
                <a:cs typeface="Trebuchet MS"/>
              </a:rPr>
              <a:t> </a:t>
            </a:r>
            <a:r>
              <a:rPr sz="2600" spc="-100" dirty="0">
                <a:solidFill>
                  <a:srgbClr val="203458"/>
                </a:solidFill>
                <a:latin typeface="Trebuchet MS"/>
                <a:cs typeface="Trebuchet MS"/>
              </a:rPr>
              <a:t>meet</a:t>
            </a:r>
            <a:r>
              <a:rPr sz="2600" spc="-95" dirty="0">
                <a:solidFill>
                  <a:srgbClr val="203458"/>
                </a:solidFill>
                <a:latin typeface="Trebuchet MS"/>
                <a:cs typeface="Trebuchet MS"/>
              </a:rPr>
              <a:t> </a:t>
            </a:r>
            <a:r>
              <a:rPr sz="2600" spc="-130" dirty="0">
                <a:solidFill>
                  <a:srgbClr val="203458"/>
                </a:solidFill>
                <a:latin typeface="Trebuchet MS"/>
                <a:cs typeface="Trebuchet MS"/>
              </a:rPr>
              <a:t>with</a:t>
            </a:r>
            <a:r>
              <a:rPr sz="2600" spc="-85" dirty="0">
                <a:solidFill>
                  <a:srgbClr val="203458"/>
                </a:solidFill>
                <a:latin typeface="Trebuchet MS"/>
                <a:cs typeface="Trebuchet MS"/>
              </a:rPr>
              <a:t> </a:t>
            </a:r>
            <a:r>
              <a:rPr sz="2600" spc="105" dirty="0">
                <a:solidFill>
                  <a:srgbClr val="203458"/>
                </a:solidFill>
                <a:latin typeface="Trebuchet MS"/>
                <a:cs typeface="Trebuchet MS"/>
              </a:rPr>
              <a:t>a</a:t>
            </a:r>
            <a:r>
              <a:rPr sz="2600" spc="-110" dirty="0">
                <a:solidFill>
                  <a:srgbClr val="203458"/>
                </a:solidFill>
                <a:latin typeface="Trebuchet MS"/>
                <a:cs typeface="Trebuchet MS"/>
              </a:rPr>
              <a:t> </a:t>
            </a:r>
            <a:r>
              <a:rPr sz="2600" spc="-70" dirty="0">
                <a:solidFill>
                  <a:srgbClr val="203458"/>
                </a:solidFill>
                <a:latin typeface="Trebuchet MS"/>
                <a:cs typeface="Trebuchet MS"/>
              </a:rPr>
              <a:t>mediator</a:t>
            </a:r>
            <a:r>
              <a:rPr sz="2600" spc="-105" dirty="0">
                <a:solidFill>
                  <a:srgbClr val="203458"/>
                </a:solidFill>
                <a:latin typeface="Trebuchet MS"/>
                <a:cs typeface="Trebuchet MS"/>
              </a:rPr>
              <a:t> </a:t>
            </a:r>
            <a:r>
              <a:rPr sz="2600" spc="-45" dirty="0">
                <a:solidFill>
                  <a:srgbClr val="203458"/>
                </a:solidFill>
                <a:latin typeface="Trebuchet MS"/>
                <a:cs typeface="Trebuchet MS"/>
              </a:rPr>
              <a:t>to</a:t>
            </a:r>
            <a:r>
              <a:rPr sz="2600" spc="-105" dirty="0">
                <a:solidFill>
                  <a:srgbClr val="203458"/>
                </a:solidFill>
                <a:latin typeface="Trebuchet MS"/>
                <a:cs typeface="Trebuchet MS"/>
              </a:rPr>
              <a:t> </a:t>
            </a:r>
            <a:r>
              <a:rPr sz="2600" dirty="0">
                <a:solidFill>
                  <a:srgbClr val="203458"/>
                </a:solidFill>
                <a:latin typeface="Trebuchet MS"/>
                <a:cs typeface="Trebuchet MS"/>
              </a:rPr>
              <a:t>decide</a:t>
            </a:r>
            <a:r>
              <a:rPr sz="2600" spc="-105" dirty="0">
                <a:solidFill>
                  <a:srgbClr val="203458"/>
                </a:solidFill>
                <a:latin typeface="Trebuchet MS"/>
                <a:cs typeface="Trebuchet MS"/>
              </a:rPr>
              <a:t> </a:t>
            </a:r>
            <a:r>
              <a:rPr sz="2600" spc="-35" dirty="0">
                <a:solidFill>
                  <a:srgbClr val="203458"/>
                </a:solidFill>
                <a:latin typeface="Trebuchet MS"/>
                <a:cs typeface="Trebuchet MS"/>
              </a:rPr>
              <a:t>if </a:t>
            </a:r>
            <a:r>
              <a:rPr sz="2600" dirty="0">
                <a:solidFill>
                  <a:srgbClr val="203458"/>
                </a:solidFill>
                <a:latin typeface="Trebuchet MS"/>
                <a:cs typeface="Trebuchet MS"/>
              </a:rPr>
              <a:t>case</a:t>
            </a:r>
            <a:r>
              <a:rPr sz="2600" spc="-35" dirty="0">
                <a:solidFill>
                  <a:srgbClr val="203458"/>
                </a:solidFill>
                <a:latin typeface="Trebuchet MS"/>
                <a:cs typeface="Trebuchet MS"/>
              </a:rPr>
              <a:t> </a:t>
            </a:r>
            <a:r>
              <a:rPr sz="2600" spc="-70" dirty="0">
                <a:solidFill>
                  <a:srgbClr val="203458"/>
                </a:solidFill>
                <a:latin typeface="Trebuchet MS"/>
                <a:cs typeface="Trebuchet MS"/>
              </a:rPr>
              <a:t>suitable</a:t>
            </a:r>
            <a:r>
              <a:rPr sz="2600" spc="-35" dirty="0">
                <a:solidFill>
                  <a:srgbClr val="203458"/>
                </a:solidFill>
                <a:latin typeface="Trebuchet MS"/>
                <a:cs typeface="Trebuchet MS"/>
              </a:rPr>
              <a:t> </a:t>
            </a:r>
            <a:r>
              <a:rPr sz="2600" spc="-85" dirty="0">
                <a:solidFill>
                  <a:srgbClr val="203458"/>
                </a:solidFill>
                <a:latin typeface="Trebuchet MS"/>
                <a:cs typeface="Trebuchet MS"/>
              </a:rPr>
              <a:t>for</a:t>
            </a:r>
            <a:r>
              <a:rPr sz="2600" spc="-30" dirty="0">
                <a:solidFill>
                  <a:srgbClr val="203458"/>
                </a:solidFill>
                <a:latin typeface="Trebuchet MS"/>
                <a:cs typeface="Trebuchet MS"/>
              </a:rPr>
              <a:t> </a:t>
            </a:r>
            <a:r>
              <a:rPr sz="2600" spc="-10" dirty="0">
                <a:solidFill>
                  <a:srgbClr val="203458"/>
                </a:solidFill>
                <a:latin typeface="Trebuchet MS"/>
                <a:cs typeface="Trebuchet MS"/>
              </a:rPr>
              <a:t>mediation</a:t>
            </a:r>
            <a:endParaRPr sz="2600">
              <a:latin typeface="Trebuchet MS"/>
              <a:cs typeface="Trebuchet MS"/>
            </a:endParaRPr>
          </a:p>
        </p:txBody>
      </p:sp>
      <p:sp>
        <p:nvSpPr>
          <p:cNvPr id="9" name="object 9" descr="$PPTXTitle"/>
          <p:cNvSpPr txBox="1">
            <a:spLocks noGrp="1"/>
          </p:cNvSpPr>
          <p:nvPr>
            <p:ph type="title"/>
          </p:nvPr>
        </p:nvSpPr>
        <p:spPr>
          <a:xfrm>
            <a:off x="1016000" y="968375"/>
            <a:ext cx="5046345" cy="1168400"/>
          </a:xfrm>
          <a:prstGeom prst="rect">
            <a:avLst/>
          </a:prstGeom>
        </p:spPr>
        <p:txBody>
          <a:bodyPr vert="horz" wrap="square" lIns="0" tIns="12700" rIns="0" bIns="0" rtlCol="0">
            <a:spAutoFit/>
          </a:bodyPr>
          <a:lstStyle/>
          <a:p>
            <a:pPr marL="12700">
              <a:lnSpc>
                <a:spcPct val="100000"/>
              </a:lnSpc>
              <a:spcBef>
                <a:spcPts val="100"/>
              </a:spcBef>
            </a:pPr>
            <a:r>
              <a:rPr spc="85" dirty="0"/>
              <a:t>MEDIATION</a:t>
            </a:r>
          </a:p>
        </p:txBody>
      </p:sp>
      <p:sp>
        <p:nvSpPr>
          <p:cNvPr id="10" name="object 10"/>
          <p:cNvSpPr txBox="1"/>
          <p:nvPr/>
        </p:nvSpPr>
        <p:spPr>
          <a:xfrm>
            <a:off x="8321880" y="1458410"/>
            <a:ext cx="9874885" cy="5420360"/>
          </a:xfrm>
          <a:prstGeom prst="rect">
            <a:avLst/>
          </a:prstGeom>
        </p:spPr>
        <p:txBody>
          <a:bodyPr vert="horz" wrap="square" lIns="0" tIns="13970" rIns="0" bIns="0" rtlCol="0">
            <a:spAutoFit/>
          </a:bodyPr>
          <a:lstStyle/>
          <a:p>
            <a:pPr algn="ctr">
              <a:lnSpc>
                <a:spcPct val="100000"/>
              </a:lnSpc>
              <a:spcBef>
                <a:spcPts val="110"/>
              </a:spcBef>
            </a:pPr>
            <a:r>
              <a:rPr sz="2200" i="1" spc="-160" dirty="0">
                <a:solidFill>
                  <a:srgbClr val="292959"/>
                </a:solidFill>
                <a:latin typeface="Trebuchet MS"/>
                <a:cs typeface="Trebuchet MS"/>
              </a:rPr>
              <a:t>“not</a:t>
            </a:r>
            <a:r>
              <a:rPr sz="2200" i="1" spc="-65" dirty="0">
                <a:solidFill>
                  <a:srgbClr val="292959"/>
                </a:solidFill>
                <a:latin typeface="Trebuchet MS"/>
                <a:cs typeface="Trebuchet MS"/>
              </a:rPr>
              <a:t> </a:t>
            </a:r>
            <a:r>
              <a:rPr sz="2200" i="1" spc="-105" dirty="0">
                <a:solidFill>
                  <a:srgbClr val="292959"/>
                </a:solidFill>
                <a:latin typeface="Trebuchet MS"/>
                <a:cs typeface="Trebuchet MS"/>
              </a:rPr>
              <a:t>only</a:t>
            </a:r>
            <a:r>
              <a:rPr sz="2200" i="1" spc="-65" dirty="0">
                <a:solidFill>
                  <a:srgbClr val="292959"/>
                </a:solidFill>
                <a:latin typeface="Trebuchet MS"/>
                <a:cs typeface="Trebuchet MS"/>
              </a:rPr>
              <a:t> </a:t>
            </a:r>
            <a:r>
              <a:rPr sz="2200" i="1" spc="-75" dirty="0">
                <a:solidFill>
                  <a:srgbClr val="292959"/>
                </a:solidFill>
                <a:latin typeface="Trebuchet MS"/>
                <a:cs typeface="Trebuchet MS"/>
              </a:rPr>
              <a:t>is</a:t>
            </a:r>
            <a:r>
              <a:rPr sz="2200" i="1" spc="-65" dirty="0">
                <a:solidFill>
                  <a:srgbClr val="292959"/>
                </a:solidFill>
                <a:latin typeface="Trebuchet MS"/>
                <a:cs typeface="Trebuchet MS"/>
              </a:rPr>
              <a:t> </a:t>
            </a:r>
            <a:r>
              <a:rPr sz="2200" i="1" spc="-35" dirty="0">
                <a:solidFill>
                  <a:srgbClr val="292959"/>
                </a:solidFill>
                <a:latin typeface="Trebuchet MS"/>
                <a:cs typeface="Trebuchet MS"/>
              </a:rPr>
              <a:t>unnecessary</a:t>
            </a:r>
            <a:r>
              <a:rPr sz="2200" i="1" spc="-65" dirty="0">
                <a:solidFill>
                  <a:srgbClr val="292959"/>
                </a:solidFill>
                <a:latin typeface="Trebuchet MS"/>
                <a:cs typeface="Trebuchet MS"/>
              </a:rPr>
              <a:t> </a:t>
            </a:r>
            <a:r>
              <a:rPr sz="2200" i="1" spc="-90" dirty="0">
                <a:solidFill>
                  <a:srgbClr val="292959"/>
                </a:solidFill>
                <a:latin typeface="Trebuchet MS"/>
                <a:cs typeface="Trebuchet MS"/>
              </a:rPr>
              <a:t>litigation</a:t>
            </a:r>
            <a:r>
              <a:rPr sz="2200" i="1" spc="-65" dirty="0">
                <a:solidFill>
                  <a:srgbClr val="292959"/>
                </a:solidFill>
                <a:latin typeface="Trebuchet MS"/>
                <a:cs typeface="Trebuchet MS"/>
              </a:rPr>
              <a:t> </a:t>
            </a:r>
            <a:r>
              <a:rPr sz="2200" i="1" spc="-105" dirty="0">
                <a:solidFill>
                  <a:srgbClr val="292959"/>
                </a:solidFill>
                <a:latin typeface="Trebuchet MS"/>
                <a:cs typeface="Trebuchet MS"/>
              </a:rPr>
              <a:t>wasteful,</a:t>
            </a:r>
            <a:r>
              <a:rPr sz="2200" i="1" spc="-65" dirty="0">
                <a:solidFill>
                  <a:srgbClr val="292959"/>
                </a:solidFill>
                <a:latin typeface="Trebuchet MS"/>
                <a:cs typeface="Trebuchet MS"/>
              </a:rPr>
              <a:t> </a:t>
            </a:r>
            <a:r>
              <a:rPr sz="2200" i="1" spc="-195" dirty="0">
                <a:solidFill>
                  <a:srgbClr val="292959"/>
                </a:solidFill>
                <a:latin typeface="Trebuchet MS"/>
                <a:cs typeface="Trebuchet MS"/>
              </a:rPr>
              <a:t>it</a:t>
            </a:r>
            <a:r>
              <a:rPr sz="2200" i="1" spc="-65" dirty="0">
                <a:solidFill>
                  <a:srgbClr val="292959"/>
                </a:solidFill>
                <a:latin typeface="Trebuchet MS"/>
                <a:cs typeface="Trebuchet MS"/>
              </a:rPr>
              <a:t> </a:t>
            </a:r>
            <a:r>
              <a:rPr sz="2200" i="1" dirty="0">
                <a:solidFill>
                  <a:srgbClr val="292959"/>
                </a:solidFill>
                <a:latin typeface="Trebuchet MS"/>
                <a:cs typeface="Trebuchet MS"/>
              </a:rPr>
              <a:t>clogs</a:t>
            </a:r>
            <a:r>
              <a:rPr sz="2200" i="1" spc="-65" dirty="0">
                <a:solidFill>
                  <a:srgbClr val="292959"/>
                </a:solidFill>
                <a:latin typeface="Trebuchet MS"/>
                <a:cs typeface="Trebuchet MS"/>
              </a:rPr>
              <a:t> </a:t>
            </a:r>
            <a:r>
              <a:rPr sz="2200" i="1" dirty="0">
                <a:solidFill>
                  <a:srgbClr val="292959"/>
                </a:solidFill>
                <a:latin typeface="Trebuchet MS"/>
                <a:cs typeface="Trebuchet MS"/>
              </a:rPr>
              <a:t>up</a:t>
            </a:r>
            <a:r>
              <a:rPr sz="2200" i="1" spc="-65" dirty="0">
                <a:solidFill>
                  <a:srgbClr val="292959"/>
                </a:solidFill>
                <a:latin typeface="Trebuchet MS"/>
                <a:cs typeface="Trebuchet MS"/>
              </a:rPr>
              <a:t> </a:t>
            </a:r>
            <a:r>
              <a:rPr sz="2200" i="1" spc="-125" dirty="0">
                <a:solidFill>
                  <a:srgbClr val="292959"/>
                </a:solidFill>
                <a:latin typeface="Trebuchet MS"/>
                <a:cs typeface="Trebuchet MS"/>
              </a:rPr>
              <a:t>lists</a:t>
            </a:r>
            <a:r>
              <a:rPr sz="2200" i="1" spc="-65" dirty="0">
                <a:solidFill>
                  <a:srgbClr val="292959"/>
                </a:solidFill>
                <a:latin typeface="Trebuchet MS"/>
                <a:cs typeface="Trebuchet MS"/>
              </a:rPr>
              <a:t> </a:t>
            </a:r>
            <a:r>
              <a:rPr sz="2200" i="1" spc="-105" dirty="0">
                <a:solidFill>
                  <a:srgbClr val="292959"/>
                </a:solidFill>
                <a:latin typeface="Trebuchet MS"/>
                <a:cs typeface="Trebuchet MS"/>
              </a:rPr>
              <a:t>that</a:t>
            </a:r>
            <a:r>
              <a:rPr sz="2200" i="1" spc="-65" dirty="0">
                <a:solidFill>
                  <a:srgbClr val="292959"/>
                </a:solidFill>
                <a:latin typeface="Trebuchet MS"/>
                <a:cs typeface="Trebuchet MS"/>
              </a:rPr>
              <a:t> </a:t>
            </a:r>
            <a:r>
              <a:rPr sz="2200" i="1" spc="-10" dirty="0">
                <a:solidFill>
                  <a:srgbClr val="292959"/>
                </a:solidFill>
                <a:latin typeface="Trebuchet MS"/>
                <a:cs typeface="Trebuchet MS"/>
              </a:rPr>
              <a:t>are</a:t>
            </a:r>
            <a:r>
              <a:rPr sz="2200" i="1" spc="-65" dirty="0">
                <a:solidFill>
                  <a:srgbClr val="292959"/>
                </a:solidFill>
                <a:latin typeface="Trebuchet MS"/>
                <a:cs typeface="Trebuchet MS"/>
              </a:rPr>
              <a:t> </a:t>
            </a:r>
            <a:r>
              <a:rPr sz="2200" i="1" spc="-45" dirty="0">
                <a:solidFill>
                  <a:srgbClr val="292959"/>
                </a:solidFill>
                <a:latin typeface="Trebuchet MS"/>
                <a:cs typeface="Trebuchet MS"/>
              </a:rPr>
              <a:t>already</a:t>
            </a:r>
            <a:r>
              <a:rPr sz="2200" i="1" spc="-65" dirty="0">
                <a:solidFill>
                  <a:srgbClr val="292959"/>
                </a:solidFill>
                <a:latin typeface="Trebuchet MS"/>
                <a:cs typeface="Trebuchet MS"/>
              </a:rPr>
              <a:t> </a:t>
            </a:r>
            <a:r>
              <a:rPr sz="2200" i="1" spc="-10" dirty="0">
                <a:solidFill>
                  <a:srgbClr val="292959"/>
                </a:solidFill>
                <a:latin typeface="Trebuchet MS"/>
                <a:cs typeface="Trebuchet MS"/>
              </a:rPr>
              <a:t>over-</a:t>
            </a:r>
            <a:endParaRPr sz="2200">
              <a:latin typeface="Trebuchet MS"/>
              <a:cs typeface="Trebuchet MS"/>
            </a:endParaRPr>
          </a:p>
          <a:p>
            <a:pPr marL="12065" marR="5080" algn="ctr">
              <a:lnSpc>
                <a:spcPct val="167600"/>
              </a:lnSpc>
              <a:tabLst>
                <a:tab pos="1550670" algn="l"/>
              </a:tabLst>
            </a:pPr>
            <a:r>
              <a:rPr sz="2200" i="1" spc="-125" dirty="0">
                <a:solidFill>
                  <a:srgbClr val="292959"/>
                </a:solidFill>
                <a:latin typeface="Trebuchet MS"/>
                <a:cs typeface="Trebuchet MS"/>
              </a:rPr>
              <a:t>filled</a:t>
            </a:r>
            <a:r>
              <a:rPr sz="2200" i="1" spc="-65" dirty="0">
                <a:solidFill>
                  <a:srgbClr val="292959"/>
                </a:solidFill>
                <a:latin typeface="Trebuchet MS"/>
                <a:cs typeface="Trebuchet MS"/>
              </a:rPr>
              <a:t> </a:t>
            </a:r>
            <a:r>
              <a:rPr sz="2200" i="1" spc="-155" dirty="0">
                <a:solidFill>
                  <a:srgbClr val="292959"/>
                </a:solidFill>
                <a:latin typeface="Trebuchet MS"/>
                <a:cs typeface="Trebuchet MS"/>
              </a:rPr>
              <a:t>…</a:t>
            </a:r>
            <a:r>
              <a:rPr sz="2200" i="1" spc="-65" dirty="0">
                <a:solidFill>
                  <a:srgbClr val="292959"/>
                </a:solidFill>
                <a:latin typeface="Trebuchet MS"/>
                <a:cs typeface="Trebuchet MS"/>
              </a:rPr>
              <a:t> </a:t>
            </a:r>
            <a:r>
              <a:rPr sz="2200" i="1" spc="-100" dirty="0">
                <a:solidFill>
                  <a:srgbClr val="292959"/>
                </a:solidFill>
                <a:latin typeface="Trebuchet MS"/>
                <a:cs typeface="Trebuchet MS"/>
              </a:rPr>
              <a:t>However,</a:t>
            </a:r>
            <a:r>
              <a:rPr sz="2200" i="1" spc="-70" dirty="0">
                <a:solidFill>
                  <a:srgbClr val="292959"/>
                </a:solidFill>
                <a:latin typeface="Trebuchet MS"/>
                <a:cs typeface="Trebuchet MS"/>
              </a:rPr>
              <a:t> </a:t>
            </a:r>
            <a:r>
              <a:rPr sz="2200" i="1" spc="-160" dirty="0">
                <a:solidFill>
                  <a:srgbClr val="292959"/>
                </a:solidFill>
                <a:latin typeface="Trebuchet MS"/>
                <a:cs typeface="Trebuchet MS"/>
              </a:rPr>
              <a:t>if</a:t>
            </a:r>
            <a:r>
              <a:rPr sz="2200" i="1" spc="-65" dirty="0">
                <a:solidFill>
                  <a:srgbClr val="292959"/>
                </a:solidFill>
                <a:latin typeface="Trebuchet MS"/>
                <a:cs typeface="Trebuchet MS"/>
              </a:rPr>
              <a:t> </a:t>
            </a:r>
            <a:r>
              <a:rPr sz="2200" i="1" spc="-105" dirty="0">
                <a:solidFill>
                  <a:srgbClr val="292959"/>
                </a:solidFill>
                <a:latin typeface="Trebuchet MS"/>
                <a:cs typeface="Trebuchet MS"/>
              </a:rPr>
              <a:t>our</a:t>
            </a:r>
            <a:r>
              <a:rPr sz="2200" i="1" spc="-65" dirty="0">
                <a:solidFill>
                  <a:srgbClr val="292959"/>
                </a:solidFill>
                <a:latin typeface="Trebuchet MS"/>
                <a:cs typeface="Trebuchet MS"/>
              </a:rPr>
              <a:t> </a:t>
            </a:r>
            <a:r>
              <a:rPr sz="2200" i="1" spc="-125" dirty="0">
                <a:solidFill>
                  <a:srgbClr val="292959"/>
                </a:solidFill>
                <a:latin typeface="Trebuchet MS"/>
                <a:cs typeface="Trebuchet MS"/>
              </a:rPr>
              <a:t>lists</a:t>
            </a:r>
            <a:r>
              <a:rPr sz="2200" i="1" spc="-65" dirty="0">
                <a:solidFill>
                  <a:srgbClr val="292959"/>
                </a:solidFill>
                <a:latin typeface="Trebuchet MS"/>
                <a:cs typeface="Trebuchet MS"/>
              </a:rPr>
              <a:t> </a:t>
            </a:r>
            <a:r>
              <a:rPr sz="2200" i="1" spc="-10" dirty="0">
                <a:solidFill>
                  <a:srgbClr val="292959"/>
                </a:solidFill>
                <a:latin typeface="Trebuchet MS"/>
                <a:cs typeface="Trebuchet MS"/>
              </a:rPr>
              <a:t>are</a:t>
            </a:r>
            <a:r>
              <a:rPr sz="2200" i="1" spc="-105" dirty="0">
                <a:solidFill>
                  <a:srgbClr val="292959"/>
                </a:solidFill>
                <a:latin typeface="Trebuchet MS"/>
                <a:cs typeface="Trebuchet MS"/>
              </a:rPr>
              <a:t> </a:t>
            </a:r>
            <a:r>
              <a:rPr sz="2200" i="1" spc="45" dirty="0">
                <a:solidFill>
                  <a:srgbClr val="292959"/>
                </a:solidFill>
                <a:latin typeface="Trebuchet MS"/>
                <a:cs typeface="Trebuchet MS"/>
              </a:rPr>
              <a:t>clogged</a:t>
            </a:r>
            <a:r>
              <a:rPr sz="2200" i="1" spc="-70" dirty="0">
                <a:solidFill>
                  <a:srgbClr val="292959"/>
                </a:solidFill>
                <a:latin typeface="Trebuchet MS"/>
                <a:cs typeface="Trebuchet MS"/>
              </a:rPr>
              <a:t> </a:t>
            </a:r>
            <a:r>
              <a:rPr sz="2200" i="1" dirty="0">
                <a:solidFill>
                  <a:srgbClr val="292959"/>
                </a:solidFill>
                <a:latin typeface="Trebuchet MS"/>
                <a:cs typeface="Trebuchet MS"/>
              </a:rPr>
              <a:t>up</a:t>
            </a:r>
            <a:r>
              <a:rPr sz="2200" i="1" spc="-70" dirty="0">
                <a:solidFill>
                  <a:srgbClr val="292959"/>
                </a:solidFill>
                <a:latin typeface="Trebuchet MS"/>
                <a:cs typeface="Trebuchet MS"/>
              </a:rPr>
              <a:t> </a:t>
            </a:r>
            <a:r>
              <a:rPr sz="2200" i="1" spc="-140" dirty="0">
                <a:solidFill>
                  <a:srgbClr val="292959"/>
                </a:solidFill>
                <a:latin typeface="Trebuchet MS"/>
                <a:cs typeface="Trebuchet MS"/>
              </a:rPr>
              <a:t>with</a:t>
            </a:r>
            <a:r>
              <a:rPr sz="2200" i="1" spc="-65" dirty="0">
                <a:solidFill>
                  <a:srgbClr val="292959"/>
                </a:solidFill>
                <a:latin typeface="Trebuchet MS"/>
                <a:cs typeface="Trebuchet MS"/>
              </a:rPr>
              <a:t> </a:t>
            </a:r>
            <a:r>
              <a:rPr sz="2200" i="1" spc="-125" dirty="0">
                <a:solidFill>
                  <a:srgbClr val="292959"/>
                </a:solidFill>
                <a:latin typeface="Trebuchet MS"/>
                <a:cs typeface="Trebuchet MS"/>
              </a:rPr>
              <a:t>this</a:t>
            </a:r>
            <a:r>
              <a:rPr sz="2200" i="1" spc="-65" dirty="0">
                <a:solidFill>
                  <a:srgbClr val="292959"/>
                </a:solidFill>
                <a:latin typeface="Trebuchet MS"/>
                <a:cs typeface="Trebuchet MS"/>
              </a:rPr>
              <a:t> </a:t>
            </a:r>
            <a:r>
              <a:rPr sz="2200" i="1" spc="-75" dirty="0">
                <a:solidFill>
                  <a:srgbClr val="292959"/>
                </a:solidFill>
                <a:latin typeface="Trebuchet MS"/>
                <a:cs typeface="Trebuchet MS"/>
              </a:rPr>
              <a:t>type</a:t>
            </a:r>
            <a:r>
              <a:rPr sz="2200" i="1" spc="-70" dirty="0">
                <a:solidFill>
                  <a:srgbClr val="292959"/>
                </a:solidFill>
                <a:latin typeface="Trebuchet MS"/>
                <a:cs typeface="Trebuchet MS"/>
              </a:rPr>
              <a:t> </a:t>
            </a:r>
            <a:r>
              <a:rPr sz="2200" i="1" dirty="0">
                <a:solidFill>
                  <a:srgbClr val="292959"/>
                </a:solidFill>
                <a:latin typeface="Trebuchet MS"/>
                <a:cs typeface="Trebuchet MS"/>
              </a:rPr>
              <a:t>of</a:t>
            </a:r>
            <a:r>
              <a:rPr sz="2200" i="1" spc="-70" dirty="0">
                <a:solidFill>
                  <a:srgbClr val="292959"/>
                </a:solidFill>
                <a:latin typeface="Trebuchet MS"/>
                <a:cs typeface="Trebuchet MS"/>
              </a:rPr>
              <a:t> </a:t>
            </a:r>
            <a:r>
              <a:rPr sz="2200" i="1" spc="-60" dirty="0">
                <a:solidFill>
                  <a:srgbClr val="292959"/>
                </a:solidFill>
                <a:latin typeface="Trebuchet MS"/>
                <a:cs typeface="Trebuchet MS"/>
              </a:rPr>
              <a:t>unnecessary,</a:t>
            </a:r>
            <a:r>
              <a:rPr sz="2200" i="1" spc="-70" dirty="0">
                <a:solidFill>
                  <a:srgbClr val="292959"/>
                </a:solidFill>
                <a:latin typeface="Trebuchet MS"/>
                <a:cs typeface="Trebuchet MS"/>
              </a:rPr>
              <a:t> </a:t>
            </a:r>
            <a:r>
              <a:rPr sz="2200" i="1" spc="-20" dirty="0">
                <a:solidFill>
                  <a:srgbClr val="292959"/>
                </a:solidFill>
                <a:latin typeface="Trebuchet MS"/>
                <a:cs typeface="Trebuchet MS"/>
              </a:rPr>
              <a:t>high </a:t>
            </a:r>
            <a:r>
              <a:rPr sz="2200" i="1" spc="-60" dirty="0">
                <a:solidFill>
                  <a:srgbClr val="292959"/>
                </a:solidFill>
                <a:latin typeface="Trebuchet MS"/>
                <a:cs typeface="Trebuchet MS"/>
              </a:rPr>
              <a:t>conflict</a:t>
            </a:r>
            <a:r>
              <a:rPr sz="2200" i="1" spc="-85" dirty="0">
                <a:solidFill>
                  <a:srgbClr val="292959"/>
                </a:solidFill>
                <a:latin typeface="Trebuchet MS"/>
                <a:cs typeface="Trebuchet MS"/>
              </a:rPr>
              <a:t> </a:t>
            </a:r>
            <a:r>
              <a:rPr sz="2200" i="1" spc="-90" dirty="0">
                <a:solidFill>
                  <a:srgbClr val="292959"/>
                </a:solidFill>
                <a:latin typeface="Trebuchet MS"/>
                <a:cs typeface="Trebuchet MS"/>
              </a:rPr>
              <a:t>private</a:t>
            </a:r>
            <a:r>
              <a:rPr sz="2200" i="1" spc="-75" dirty="0">
                <a:solidFill>
                  <a:srgbClr val="292959"/>
                </a:solidFill>
                <a:latin typeface="Trebuchet MS"/>
                <a:cs typeface="Trebuchet MS"/>
              </a:rPr>
              <a:t> </a:t>
            </a:r>
            <a:r>
              <a:rPr sz="2200" i="1" spc="-40" dirty="0">
                <a:solidFill>
                  <a:srgbClr val="292959"/>
                </a:solidFill>
                <a:latin typeface="Trebuchet MS"/>
                <a:cs typeface="Trebuchet MS"/>
              </a:rPr>
              <a:t>law</a:t>
            </a:r>
            <a:r>
              <a:rPr sz="2200" i="1" spc="-70" dirty="0">
                <a:solidFill>
                  <a:srgbClr val="292959"/>
                </a:solidFill>
                <a:latin typeface="Trebuchet MS"/>
                <a:cs typeface="Trebuchet MS"/>
              </a:rPr>
              <a:t> </a:t>
            </a:r>
            <a:r>
              <a:rPr sz="2200" i="1" spc="-120" dirty="0">
                <a:solidFill>
                  <a:srgbClr val="292959"/>
                </a:solidFill>
                <a:latin typeface="Trebuchet MS"/>
                <a:cs typeface="Trebuchet MS"/>
              </a:rPr>
              <a:t>litigation,</a:t>
            </a:r>
            <a:r>
              <a:rPr sz="2200" i="1" spc="-65" dirty="0">
                <a:solidFill>
                  <a:srgbClr val="292959"/>
                </a:solidFill>
                <a:latin typeface="Trebuchet MS"/>
                <a:cs typeface="Trebuchet MS"/>
              </a:rPr>
              <a:t> </a:t>
            </a:r>
            <a:r>
              <a:rPr sz="2200" i="1" dirty="0">
                <a:solidFill>
                  <a:srgbClr val="292959"/>
                </a:solidFill>
                <a:latin typeface="Trebuchet MS"/>
                <a:cs typeface="Trebuchet MS"/>
              </a:rPr>
              <a:t>we</a:t>
            </a:r>
            <a:r>
              <a:rPr sz="2200" i="1" spc="-70" dirty="0">
                <a:solidFill>
                  <a:srgbClr val="292959"/>
                </a:solidFill>
                <a:latin typeface="Trebuchet MS"/>
                <a:cs typeface="Trebuchet MS"/>
              </a:rPr>
              <a:t> </a:t>
            </a:r>
            <a:r>
              <a:rPr sz="2200" i="1" spc="-170" dirty="0">
                <a:solidFill>
                  <a:srgbClr val="292959"/>
                </a:solidFill>
                <a:latin typeface="Trebuchet MS"/>
                <a:cs typeface="Trebuchet MS"/>
              </a:rPr>
              <a:t>will</a:t>
            </a:r>
            <a:r>
              <a:rPr sz="2200" i="1" spc="-65" dirty="0">
                <a:solidFill>
                  <a:srgbClr val="292959"/>
                </a:solidFill>
                <a:latin typeface="Trebuchet MS"/>
                <a:cs typeface="Trebuchet MS"/>
              </a:rPr>
              <a:t> </a:t>
            </a:r>
            <a:r>
              <a:rPr sz="2200" i="1" spc="-85" dirty="0">
                <a:solidFill>
                  <a:srgbClr val="292959"/>
                </a:solidFill>
                <a:latin typeface="Trebuchet MS"/>
                <a:cs typeface="Trebuchet MS"/>
              </a:rPr>
              <a:t>not</a:t>
            </a:r>
            <a:r>
              <a:rPr sz="2200" i="1" spc="-70" dirty="0">
                <a:solidFill>
                  <a:srgbClr val="292959"/>
                </a:solidFill>
                <a:latin typeface="Trebuchet MS"/>
                <a:cs typeface="Trebuchet MS"/>
              </a:rPr>
              <a:t> </a:t>
            </a:r>
            <a:r>
              <a:rPr sz="2200" i="1" dirty="0">
                <a:solidFill>
                  <a:srgbClr val="292959"/>
                </a:solidFill>
                <a:latin typeface="Trebuchet MS"/>
                <a:cs typeface="Trebuchet MS"/>
              </a:rPr>
              <a:t>be</a:t>
            </a:r>
            <a:r>
              <a:rPr sz="2200" i="1" spc="-75" dirty="0">
                <a:solidFill>
                  <a:srgbClr val="292959"/>
                </a:solidFill>
                <a:latin typeface="Trebuchet MS"/>
                <a:cs typeface="Trebuchet MS"/>
              </a:rPr>
              <a:t> </a:t>
            </a:r>
            <a:r>
              <a:rPr sz="2200" i="1" dirty="0">
                <a:solidFill>
                  <a:srgbClr val="292959"/>
                </a:solidFill>
                <a:latin typeface="Trebuchet MS"/>
                <a:cs typeface="Trebuchet MS"/>
              </a:rPr>
              <a:t>able</a:t>
            </a:r>
            <a:r>
              <a:rPr sz="2200" i="1" spc="-70" dirty="0">
                <a:solidFill>
                  <a:srgbClr val="292959"/>
                </a:solidFill>
                <a:latin typeface="Trebuchet MS"/>
                <a:cs typeface="Trebuchet MS"/>
              </a:rPr>
              <a:t> </a:t>
            </a:r>
            <a:r>
              <a:rPr sz="2200" i="1" spc="-55" dirty="0">
                <a:solidFill>
                  <a:srgbClr val="292959"/>
                </a:solidFill>
                <a:latin typeface="Trebuchet MS"/>
                <a:cs typeface="Trebuchet MS"/>
              </a:rPr>
              <a:t>[to</a:t>
            </a:r>
            <a:r>
              <a:rPr sz="2200" i="1" spc="-70" dirty="0">
                <a:solidFill>
                  <a:srgbClr val="292959"/>
                </a:solidFill>
                <a:latin typeface="Trebuchet MS"/>
                <a:cs typeface="Trebuchet MS"/>
              </a:rPr>
              <a:t> </a:t>
            </a:r>
            <a:r>
              <a:rPr sz="2200" i="1" spc="-65" dirty="0">
                <a:solidFill>
                  <a:srgbClr val="292959"/>
                </a:solidFill>
                <a:latin typeface="Trebuchet MS"/>
                <a:cs typeface="Trebuchet MS"/>
              </a:rPr>
              <a:t>provide</a:t>
            </a:r>
            <a:r>
              <a:rPr sz="2200" i="1" spc="-75" dirty="0">
                <a:solidFill>
                  <a:srgbClr val="292959"/>
                </a:solidFill>
                <a:latin typeface="Trebuchet MS"/>
                <a:cs typeface="Trebuchet MS"/>
              </a:rPr>
              <a:t> </a:t>
            </a:r>
            <a:r>
              <a:rPr sz="2200" i="1" spc="-20" dirty="0">
                <a:solidFill>
                  <a:srgbClr val="292959"/>
                </a:solidFill>
                <a:latin typeface="Trebuchet MS"/>
                <a:cs typeface="Trebuchet MS"/>
              </a:rPr>
              <a:t>legal</a:t>
            </a:r>
            <a:r>
              <a:rPr sz="2200" i="1" spc="-70" dirty="0">
                <a:solidFill>
                  <a:srgbClr val="292959"/>
                </a:solidFill>
                <a:latin typeface="Trebuchet MS"/>
                <a:cs typeface="Trebuchet MS"/>
              </a:rPr>
              <a:t> </a:t>
            </a:r>
            <a:r>
              <a:rPr sz="2200" i="1" spc="-45" dirty="0">
                <a:solidFill>
                  <a:srgbClr val="292959"/>
                </a:solidFill>
                <a:latin typeface="Trebuchet MS"/>
                <a:cs typeface="Trebuchet MS"/>
              </a:rPr>
              <a:t>services</a:t>
            </a:r>
            <a:r>
              <a:rPr sz="2200" i="1" spc="-70" dirty="0">
                <a:solidFill>
                  <a:srgbClr val="292959"/>
                </a:solidFill>
                <a:latin typeface="Trebuchet MS"/>
                <a:cs typeface="Trebuchet MS"/>
              </a:rPr>
              <a:t> </a:t>
            </a:r>
            <a:r>
              <a:rPr sz="2200" i="1" spc="-25" dirty="0">
                <a:solidFill>
                  <a:srgbClr val="292959"/>
                </a:solidFill>
                <a:latin typeface="Trebuchet MS"/>
                <a:cs typeface="Trebuchet MS"/>
              </a:rPr>
              <a:t>to </a:t>
            </a:r>
            <a:r>
              <a:rPr sz="2200" i="1" spc="-50" dirty="0">
                <a:solidFill>
                  <a:srgbClr val="292959"/>
                </a:solidFill>
                <a:latin typeface="Trebuchet MS"/>
                <a:cs typeface="Trebuchet MS"/>
              </a:rPr>
              <a:t>those </a:t>
            </a:r>
            <a:r>
              <a:rPr sz="2200" i="1" spc="-20" dirty="0">
                <a:solidFill>
                  <a:srgbClr val="292959"/>
                </a:solidFill>
                <a:latin typeface="Trebuchet MS"/>
                <a:cs typeface="Trebuchet MS"/>
              </a:rPr>
              <a:t>who</a:t>
            </a:r>
            <a:r>
              <a:rPr sz="2200" i="1" spc="-50" dirty="0">
                <a:solidFill>
                  <a:srgbClr val="292959"/>
                </a:solidFill>
                <a:latin typeface="Trebuchet MS"/>
                <a:cs typeface="Trebuchet MS"/>
              </a:rPr>
              <a:t> </a:t>
            </a:r>
            <a:r>
              <a:rPr sz="2200" i="1" spc="-125" dirty="0">
                <a:solidFill>
                  <a:srgbClr val="292959"/>
                </a:solidFill>
                <a:latin typeface="Trebuchet MS"/>
                <a:cs typeface="Trebuchet MS"/>
              </a:rPr>
              <a:t>really</a:t>
            </a:r>
            <a:r>
              <a:rPr sz="2200" i="1" spc="-50" dirty="0">
                <a:solidFill>
                  <a:srgbClr val="292959"/>
                </a:solidFill>
                <a:latin typeface="Trebuchet MS"/>
                <a:cs typeface="Trebuchet MS"/>
              </a:rPr>
              <a:t> </a:t>
            </a:r>
            <a:r>
              <a:rPr sz="2200" i="1" dirty="0">
                <a:solidFill>
                  <a:srgbClr val="292959"/>
                </a:solidFill>
                <a:latin typeface="Trebuchet MS"/>
                <a:cs typeface="Trebuchet MS"/>
              </a:rPr>
              <a:t>need</a:t>
            </a:r>
            <a:r>
              <a:rPr sz="2200" i="1" spc="-50" dirty="0">
                <a:solidFill>
                  <a:srgbClr val="292959"/>
                </a:solidFill>
                <a:latin typeface="Trebuchet MS"/>
                <a:cs typeface="Trebuchet MS"/>
              </a:rPr>
              <a:t> </a:t>
            </a:r>
            <a:r>
              <a:rPr sz="2200" i="1" spc="-150" dirty="0">
                <a:solidFill>
                  <a:srgbClr val="292959"/>
                </a:solidFill>
                <a:latin typeface="Trebuchet MS"/>
                <a:cs typeface="Trebuchet MS"/>
              </a:rPr>
              <a:t>them.....Therefore,</a:t>
            </a:r>
            <a:r>
              <a:rPr sz="2200" i="1" spc="-45" dirty="0">
                <a:solidFill>
                  <a:srgbClr val="292959"/>
                </a:solidFill>
                <a:latin typeface="Trebuchet MS"/>
                <a:cs typeface="Trebuchet MS"/>
              </a:rPr>
              <a:t> </a:t>
            </a:r>
            <a:r>
              <a:rPr sz="2200" i="1" spc="-105" dirty="0">
                <a:solidFill>
                  <a:srgbClr val="292959"/>
                </a:solidFill>
                <a:latin typeface="Trebuchet MS"/>
                <a:cs typeface="Trebuchet MS"/>
              </a:rPr>
              <a:t>the</a:t>
            </a:r>
            <a:r>
              <a:rPr sz="2200" i="1" spc="-50" dirty="0">
                <a:solidFill>
                  <a:srgbClr val="292959"/>
                </a:solidFill>
                <a:latin typeface="Trebuchet MS"/>
                <a:cs typeface="Trebuchet MS"/>
              </a:rPr>
              <a:t> </a:t>
            </a:r>
            <a:r>
              <a:rPr sz="2200" i="1" dirty="0">
                <a:solidFill>
                  <a:srgbClr val="292959"/>
                </a:solidFill>
                <a:latin typeface="Trebuchet MS"/>
                <a:cs typeface="Trebuchet MS"/>
              </a:rPr>
              <a:t>message</a:t>
            </a:r>
            <a:r>
              <a:rPr sz="2200" i="1" spc="-50" dirty="0">
                <a:solidFill>
                  <a:srgbClr val="292959"/>
                </a:solidFill>
                <a:latin typeface="Trebuchet MS"/>
                <a:cs typeface="Trebuchet MS"/>
              </a:rPr>
              <a:t> </a:t>
            </a:r>
            <a:r>
              <a:rPr sz="2200" i="1" spc="-135" dirty="0">
                <a:solidFill>
                  <a:srgbClr val="292959"/>
                </a:solidFill>
                <a:latin typeface="Trebuchet MS"/>
                <a:cs typeface="Trebuchet MS"/>
              </a:rPr>
              <a:t>in</a:t>
            </a:r>
            <a:r>
              <a:rPr sz="2200" i="1" spc="-50" dirty="0">
                <a:solidFill>
                  <a:srgbClr val="292959"/>
                </a:solidFill>
                <a:latin typeface="Trebuchet MS"/>
                <a:cs typeface="Trebuchet MS"/>
              </a:rPr>
              <a:t> </a:t>
            </a:r>
            <a:r>
              <a:rPr sz="2200" i="1" spc="-125" dirty="0">
                <a:solidFill>
                  <a:srgbClr val="292959"/>
                </a:solidFill>
                <a:latin typeface="Trebuchet MS"/>
                <a:cs typeface="Trebuchet MS"/>
              </a:rPr>
              <a:t>this</a:t>
            </a:r>
            <a:r>
              <a:rPr sz="2200" i="1" spc="-50" dirty="0">
                <a:solidFill>
                  <a:srgbClr val="292959"/>
                </a:solidFill>
                <a:latin typeface="Trebuchet MS"/>
                <a:cs typeface="Trebuchet MS"/>
              </a:rPr>
              <a:t> </a:t>
            </a:r>
            <a:r>
              <a:rPr sz="2200" i="1" spc="-85" dirty="0">
                <a:solidFill>
                  <a:srgbClr val="292959"/>
                </a:solidFill>
                <a:latin typeface="Trebuchet MS"/>
                <a:cs typeface="Trebuchet MS"/>
              </a:rPr>
              <a:t>judgment</a:t>
            </a:r>
            <a:r>
              <a:rPr sz="2200" i="1" spc="-45" dirty="0">
                <a:solidFill>
                  <a:srgbClr val="292959"/>
                </a:solidFill>
                <a:latin typeface="Trebuchet MS"/>
                <a:cs typeface="Trebuchet MS"/>
              </a:rPr>
              <a:t> </a:t>
            </a:r>
            <a:r>
              <a:rPr sz="2200" i="1" spc="-75" dirty="0">
                <a:solidFill>
                  <a:srgbClr val="292959"/>
                </a:solidFill>
                <a:latin typeface="Trebuchet MS"/>
                <a:cs typeface="Trebuchet MS"/>
              </a:rPr>
              <a:t>to</a:t>
            </a:r>
            <a:r>
              <a:rPr sz="2200" i="1" spc="-50" dirty="0">
                <a:solidFill>
                  <a:srgbClr val="292959"/>
                </a:solidFill>
                <a:latin typeface="Trebuchet MS"/>
                <a:cs typeface="Trebuchet MS"/>
              </a:rPr>
              <a:t> </a:t>
            </a:r>
            <a:r>
              <a:rPr sz="2200" i="1" spc="-10" dirty="0">
                <a:solidFill>
                  <a:srgbClr val="292959"/>
                </a:solidFill>
                <a:latin typeface="Trebuchet MS"/>
                <a:cs typeface="Trebuchet MS"/>
              </a:rPr>
              <a:t>parties </a:t>
            </a:r>
            <a:r>
              <a:rPr sz="2200" i="1" dirty="0">
                <a:solidFill>
                  <a:srgbClr val="292959"/>
                </a:solidFill>
                <a:latin typeface="Trebuchet MS"/>
                <a:cs typeface="Trebuchet MS"/>
              </a:rPr>
              <a:t>and</a:t>
            </a:r>
            <a:r>
              <a:rPr sz="2200" i="1" spc="-60" dirty="0">
                <a:solidFill>
                  <a:srgbClr val="292959"/>
                </a:solidFill>
                <a:latin typeface="Trebuchet MS"/>
                <a:cs typeface="Trebuchet MS"/>
              </a:rPr>
              <a:t> </a:t>
            </a:r>
            <a:r>
              <a:rPr sz="2200" i="1" spc="-80" dirty="0">
                <a:solidFill>
                  <a:srgbClr val="292959"/>
                </a:solidFill>
                <a:latin typeface="Trebuchet MS"/>
                <a:cs typeface="Trebuchet MS"/>
              </a:rPr>
              <a:t>lawyers</a:t>
            </a:r>
            <a:r>
              <a:rPr sz="2200" i="1" spc="-60" dirty="0">
                <a:solidFill>
                  <a:srgbClr val="292959"/>
                </a:solidFill>
                <a:latin typeface="Trebuchet MS"/>
                <a:cs typeface="Trebuchet MS"/>
              </a:rPr>
              <a:t> </a:t>
            </a:r>
            <a:r>
              <a:rPr sz="2200" i="1" spc="-75" dirty="0">
                <a:solidFill>
                  <a:srgbClr val="292959"/>
                </a:solidFill>
                <a:latin typeface="Trebuchet MS"/>
                <a:cs typeface="Trebuchet MS"/>
              </a:rPr>
              <a:t>is</a:t>
            </a:r>
            <a:r>
              <a:rPr sz="2200" i="1" spc="-60" dirty="0">
                <a:solidFill>
                  <a:srgbClr val="292959"/>
                </a:solidFill>
                <a:latin typeface="Trebuchet MS"/>
                <a:cs typeface="Trebuchet MS"/>
              </a:rPr>
              <a:t> </a:t>
            </a:r>
            <a:r>
              <a:rPr sz="2200" i="1" spc="-150" dirty="0">
                <a:solidFill>
                  <a:srgbClr val="292959"/>
                </a:solidFill>
                <a:latin typeface="Trebuchet MS"/>
                <a:cs typeface="Trebuchet MS"/>
              </a:rPr>
              <a:t>this.</a:t>
            </a:r>
            <a:r>
              <a:rPr sz="2200" i="1" spc="-55" dirty="0">
                <a:solidFill>
                  <a:srgbClr val="292959"/>
                </a:solidFill>
                <a:latin typeface="Trebuchet MS"/>
                <a:cs typeface="Trebuchet MS"/>
              </a:rPr>
              <a:t> </a:t>
            </a:r>
            <a:r>
              <a:rPr sz="2200" i="1" spc="55" dirty="0">
                <a:solidFill>
                  <a:srgbClr val="292959"/>
                </a:solidFill>
                <a:latin typeface="Trebuchet MS"/>
                <a:cs typeface="Trebuchet MS"/>
              </a:rPr>
              <a:t>Do</a:t>
            </a:r>
            <a:r>
              <a:rPr sz="2200" i="1" spc="-60" dirty="0">
                <a:solidFill>
                  <a:srgbClr val="292959"/>
                </a:solidFill>
                <a:latin typeface="Trebuchet MS"/>
                <a:cs typeface="Trebuchet MS"/>
              </a:rPr>
              <a:t> </a:t>
            </a:r>
            <a:r>
              <a:rPr sz="2200" i="1" spc="-85" dirty="0">
                <a:solidFill>
                  <a:srgbClr val="292959"/>
                </a:solidFill>
                <a:latin typeface="Trebuchet MS"/>
                <a:cs typeface="Trebuchet MS"/>
              </a:rPr>
              <a:t>not</a:t>
            </a:r>
            <a:r>
              <a:rPr sz="2200" i="1" spc="-60" dirty="0">
                <a:solidFill>
                  <a:srgbClr val="292959"/>
                </a:solidFill>
                <a:latin typeface="Trebuchet MS"/>
                <a:cs typeface="Trebuchet MS"/>
              </a:rPr>
              <a:t> </a:t>
            </a:r>
            <a:r>
              <a:rPr sz="2200" i="1" spc="-55" dirty="0">
                <a:solidFill>
                  <a:srgbClr val="292959"/>
                </a:solidFill>
                <a:latin typeface="Trebuchet MS"/>
                <a:cs typeface="Trebuchet MS"/>
              </a:rPr>
              <a:t>bring</a:t>
            </a:r>
            <a:r>
              <a:rPr sz="2200" i="1" spc="-60" dirty="0">
                <a:solidFill>
                  <a:srgbClr val="292959"/>
                </a:solidFill>
                <a:latin typeface="Trebuchet MS"/>
                <a:cs typeface="Trebuchet MS"/>
              </a:rPr>
              <a:t> </a:t>
            </a:r>
            <a:r>
              <a:rPr sz="2200" i="1" spc="-114" dirty="0">
                <a:solidFill>
                  <a:srgbClr val="292959"/>
                </a:solidFill>
                <a:latin typeface="Trebuchet MS"/>
                <a:cs typeface="Trebuchet MS"/>
              </a:rPr>
              <a:t>your</a:t>
            </a:r>
            <a:r>
              <a:rPr sz="2200" i="1" spc="-55" dirty="0">
                <a:solidFill>
                  <a:srgbClr val="292959"/>
                </a:solidFill>
                <a:latin typeface="Trebuchet MS"/>
                <a:cs typeface="Trebuchet MS"/>
              </a:rPr>
              <a:t> </a:t>
            </a:r>
            <a:r>
              <a:rPr sz="2200" i="1" spc="-90" dirty="0">
                <a:solidFill>
                  <a:srgbClr val="292959"/>
                </a:solidFill>
                <a:latin typeface="Trebuchet MS"/>
                <a:cs typeface="Trebuchet MS"/>
              </a:rPr>
              <a:t>litigation</a:t>
            </a:r>
            <a:r>
              <a:rPr sz="2200" i="1" spc="-60" dirty="0">
                <a:solidFill>
                  <a:srgbClr val="292959"/>
                </a:solidFill>
                <a:latin typeface="Trebuchet MS"/>
                <a:cs typeface="Trebuchet MS"/>
              </a:rPr>
              <a:t> </a:t>
            </a:r>
            <a:r>
              <a:rPr sz="2200" i="1" spc="-75" dirty="0">
                <a:solidFill>
                  <a:srgbClr val="292959"/>
                </a:solidFill>
                <a:latin typeface="Trebuchet MS"/>
                <a:cs typeface="Trebuchet MS"/>
              </a:rPr>
              <a:t>to</a:t>
            </a:r>
            <a:r>
              <a:rPr sz="2200" i="1" spc="-60" dirty="0">
                <a:solidFill>
                  <a:srgbClr val="292959"/>
                </a:solidFill>
                <a:latin typeface="Trebuchet MS"/>
                <a:cs typeface="Trebuchet MS"/>
              </a:rPr>
              <a:t> </a:t>
            </a:r>
            <a:r>
              <a:rPr sz="2200" i="1" spc="-105" dirty="0">
                <a:solidFill>
                  <a:srgbClr val="292959"/>
                </a:solidFill>
                <a:latin typeface="Trebuchet MS"/>
                <a:cs typeface="Trebuchet MS"/>
              </a:rPr>
              <a:t>the</a:t>
            </a:r>
            <a:r>
              <a:rPr sz="2200" i="1" spc="-55" dirty="0">
                <a:solidFill>
                  <a:srgbClr val="292959"/>
                </a:solidFill>
                <a:latin typeface="Trebuchet MS"/>
                <a:cs typeface="Trebuchet MS"/>
              </a:rPr>
              <a:t> </a:t>
            </a:r>
            <a:r>
              <a:rPr sz="2200" i="1" spc="-125" dirty="0">
                <a:solidFill>
                  <a:srgbClr val="292959"/>
                </a:solidFill>
                <a:latin typeface="Trebuchet MS"/>
                <a:cs typeface="Trebuchet MS"/>
              </a:rPr>
              <a:t>family</a:t>
            </a:r>
            <a:r>
              <a:rPr sz="2200" i="1" spc="-60" dirty="0">
                <a:solidFill>
                  <a:srgbClr val="292959"/>
                </a:solidFill>
                <a:latin typeface="Trebuchet MS"/>
                <a:cs typeface="Trebuchet MS"/>
              </a:rPr>
              <a:t> </a:t>
            </a:r>
            <a:r>
              <a:rPr sz="2200" i="1" spc="-70" dirty="0">
                <a:solidFill>
                  <a:srgbClr val="292959"/>
                </a:solidFill>
                <a:latin typeface="Trebuchet MS"/>
                <a:cs typeface="Trebuchet MS"/>
              </a:rPr>
              <a:t>court</a:t>
            </a:r>
            <a:r>
              <a:rPr sz="2200" i="1" spc="-60" dirty="0">
                <a:solidFill>
                  <a:srgbClr val="292959"/>
                </a:solidFill>
                <a:latin typeface="Trebuchet MS"/>
                <a:cs typeface="Trebuchet MS"/>
              </a:rPr>
              <a:t> </a:t>
            </a:r>
            <a:r>
              <a:rPr sz="2200" i="1" spc="-65" dirty="0">
                <a:solidFill>
                  <a:srgbClr val="292959"/>
                </a:solidFill>
                <a:latin typeface="Trebuchet MS"/>
                <a:cs typeface="Trebuchet MS"/>
              </a:rPr>
              <a:t>unless</a:t>
            </a:r>
            <a:r>
              <a:rPr sz="2200" i="1" spc="-60" dirty="0">
                <a:solidFill>
                  <a:srgbClr val="292959"/>
                </a:solidFill>
                <a:latin typeface="Trebuchet MS"/>
                <a:cs typeface="Trebuchet MS"/>
              </a:rPr>
              <a:t> </a:t>
            </a:r>
            <a:r>
              <a:rPr sz="2200" i="1" spc="-195" dirty="0">
                <a:solidFill>
                  <a:srgbClr val="292959"/>
                </a:solidFill>
                <a:latin typeface="Trebuchet MS"/>
                <a:cs typeface="Trebuchet MS"/>
              </a:rPr>
              <a:t>it</a:t>
            </a:r>
            <a:r>
              <a:rPr sz="2200" i="1" spc="-55" dirty="0">
                <a:solidFill>
                  <a:srgbClr val="292959"/>
                </a:solidFill>
                <a:latin typeface="Trebuchet MS"/>
                <a:cs typeface="Trebuchet MS"/>
              </a:rPr>
              <a:t> </a:t>
            </a:r>
            <a:r>
              <a:rPr sz="2200" i="1" spc="-25" dirty="0">
                <a:solidFill>
                  <a:srgbClr val="292959"/>
                </a:solidFill>
                <a:latin typeface="Trebuchet MS"/>
                <a:cs typeface="Trebuchet MS"/>
              </a:rPr>
              <a:t>is </a:t>
            </a:r>
            <a:r>
              <a:rPr sz="2200" i="1" spc="-75" dirty="0">
                <a:solidFill>
                  <a:srgbClr val="292959"/>
                </a:solidFill>
                <a:latin typeface="Trebuchet MS"/>
                <a:cs typeface="Trebuchet MS"/>
              </a:rPr>
              <a:t>genuinely</a:t>
            </a:r>
            <a:r>
              <a:rPr sz="2200" i="1" spc="-60" dirty="0">
                <a:solidFill>
                  <a:srgbClr val="292959"/>
                </a:solidFill>
                <a:latin typeface="Trebuchet MS"/>
                <a:cs typeface="Trebuchet MS"/>
              </a:rPr>
              <a:t> </a:t>
            </a:r>
            <a:r>
              <a:rPr sz="2200" i="1" spc="-20" dirty="0">
                <a:solidFill>
                  <a:srgbClr val="292959"/>
                </a:solidFill>
                <a:latin typeface="Trebuchet MS"/>
                <a:cs typeface="Trebuchet MS"/>
              </a:rPr>
              <a:t>necessary</a:t>
            </a:r>
            <a:r>
              <a:rPr sz="2200" i="1" spc="-60" dirty="0">
                <a:solidFill>
                  <a:srgbClr val="292959"/>
                </a:solidFill>
                <a:latin typeface="Trebuchet MS"/>
                <a:cs typeface="Trebuchet MS"/>
              </a:rPr>
              <a:t> </a:t>
            </a:r>
            <a:r>
              <a:rPr sz="2200" i="1" spc="-110" dirty="0">
                <a:solidFill>
                  <a:srgbClr val="292959"/>
                </a:solidFill>
                <a:latin typeface="Trebuchet MS"/>
                <a:cs typeface="Trebuchet MS"/>
              </a:rPr>
              <a:t>for</a:t>
            </a:r>
            <a:r>
              <a:rPr sz="2200" i="1" spc="-60" dirty="0">
                <a:solidFill>
                  <a:srgbClr val="292959"/>
                </a:solidFill>
                <a:latin typeface="Trebuchet MS"/>
                <a:cs typeface="Trebuchet MS"/>
              </a:rPr>
              <a:t> </a:t>
            </a:r>
            <a:r>
              <a:rPr sz="2200" i="1" spc="-65" dirty="0">
                <a:solidFill>
                  <a:srgbClr val="292959"/>
                </a:solidFill>
                <a:latin typeface="Trebuchet MS"/>
                <a:cs typeface="Trebuchet MS"/>
              </a:rPr>
              <a:t>you</a:t>
            </a:r>
            <a:r>
              <a:rPr sz="2200" i="1" spc="-60" dirty="0">
                <a:solidFill>
                  <a:srgbClr val="292959"/>
                </a:solidFill>
                <a:latin typeface="Trebuchet MS"/>
                <a:cs typeface="Trebuchet MS"/>
              </a:rPr>
              <a:t> </a:t>
            </a:r>
            <a:r>
              <a:rPr sz="2200" i="1" spc="-75" dirty="0">
                <a:solidFill>
                  <a:srgbClr val="292959"/>
                </a:solidFill>
                <a:latin typeface="Trebuchet MS"/>
                <a:cs typeface="Trebuchet MS"/>
              </a:rPr>
              <a:t>to</a:t>
            </a:r>
            <a:r>
              <a:rPr sz="2200" i="1" spc="-60" dirty="0">
                <a:solidFill>
                  <a:srgbClr val="292959"/>
                </a:solidFill>
                <a:latin typeface="Trebuchet MS"/>
                <a:cs typeface="Trebuchet MS"/>
              </a:rPr>
              <a:t> </a:t>
            </a:r>
            <a:r>
              <a:rPr sz="2200" i="1" dirty="0">
                <a:solidFill>
                  <a:srgbClr val="292959"/>
                </a:solidFill>
                <a:latin typeface="Trebuchet MS"/>
                <a:cs typeface="Trebuchet MS"/>
              </a:rPr>
              <a:t>do</a:t>
            </a:r>
            <a:r>
              <a:rPr sz="2200" i="1" spc="-55" dirty="0">
                <a:solidFill>
                  <a:srgbClr val="292959"/>
                </a:solidFill>
                <a:latin typeface="Trebuchet MS"/>
                <a:cs typeface="Trebuchet MS"/>
              </a:rPr>
              <a:t> </a:t>
            </a:r>
            <a:r>
              <a:rPr sz="2200" i="1" spc="-50" dirty="0">
                <a:solidFill>
                  <a:srgbClr val="292959"/>
                </a:solidFill>
                <a:latin typeface="Trebuchet MS"/>
                <a:cs typeface="Trebuchet MS"/>
              </a:rPr>
              <a:t>so.</a:t>
            </a:r>
            <a:r>
              <a:rPr sz="2200" i="1" spc="-60" dirty="0">
                <a:solidFill>
                  <a:srgbClr val="292959"/>
                </a:solidFill>
                <a:latin typeface="Trebuchet MS"/>
                <a:cs typeface="Trebuchet MS"/>
              </a:rPr>
              <a:t> </a:t>
            </a:r>
            <a:r>
              <a:rPr sz="2200" i="1" dirty="0">
                <a:solidFill>
                  <a:srgbClr val="292959"/>
                </a:solidFill>
                <a:latin typeface="Trebuchet MS"/>
                <a:cs typeface="Trebuchet MS"/>
              </a:rPr>
              <a:t>You</a:t>
            </a:r>
            <a:r>
              <a:rPr sz="2200" i="1" spc="-60" dirty="0">
                <a:solidFill>
                  <a:srgbClr val="292959"/>
                </a:solidFill>
                <a:latin typeface="Trebuchet MS"/>
                <a:cs typeface="Trebuchet MS"/>
              </a:rPr>
              <a:t> </a:t>
            </a:r>
            <a:r>
              <a:rPr sz="2200" i="1" spc="-65" dirty="0">
                <a:solidFill>
                  <a:srgbClr val="292959"/>
                </a:solidFill>
                <a:latin typeface="Trebuchet MS"/>
                <a:cs typeface="Trebuchet MS"/>
              </a:rPr>
              <a:t>should</a:t>
            </a:r>
            <a:r>
              <a:rPr sz="2200" i="1" spc="-60" dirty="0">
                <a:solidFill>
                  <a:srgbClr val="292959"/>
                </a:solidFill>
                <a:latin typeface="Trebuchet MS"/>
                <a:cs typeface="Trebuchet MS"/>
              </a:rPr>
              <a:t> </a:t>
            </a:r>
            <a:r>
              <a:rPr sz="2200" i="1" spc="-105" dirty="0">
                <a:solidFill>
                  <a:srgbClr val="292959"/>
                </a:solidFill>
                <a:latin typeface="Trebuchet MS"/>
                <a:cs typeface="Trebuchet MS"/>
              </a:rPr>
              <a:t>settle</a:t>
            </a:r>
            <a:r>
              <a:rPr sz="2200" i="1" spc="-60" dirty="0">
                <a:solidFill>
                  <a:srgbClr val="292959"/>
                </a:solidFill>
                <a:latin typeface="Trebuchet MS"/>
                <a:cs typeface="Trebuchet MS"/>
              </a:rPr>
              <a:t> </a:t>
            </a:r>
            <a:r>
              <a:rPr sz="2200" i="1" spc="-114" dirty="0">
                <a:solidFill>
                  <a:srgbClr val="292959"/>
                </a:solidFill>
                <a:latin typeface="Trebuchet MS"/>
                <a:cs typeface="Trebuchet MS"/>
              </a:rPr>
              <a:t>your</a:t>
            </a:r>
            <a:r>
              <a:rPr sz="2200" i="1" spc="-60" dirty="0">
                <a:solidFill>
                  <a:srgbClr val="292959"/>
                </a:solidFill>
                <a:latin typeface="Trebuchet MS"/>
                <a:cs typeface="Trebuchet MS"/>
              </a:rPr>
              <a:t> </a:t>
            </a:r>
            <a:r>
              <a:rPr sz="2200" i="1" spc="-50" dirty="0">
                <a:solidFill>
                  <a:srgbClr val="292959"/>
                </a:solidFill>
                <a:latin typeface="Trebuchet MS"/>
                <a:cs typeface="Trebuchet MS"/>
              </a:rPr>
              <a:t>differences</a:t>
            </a:r>
            <a:r>
              <a:rPr sz="2200" i="1" spc="-60" dirty="0">
                <a:solidFill>
                  <a:srgbClr val="292959"/>
                </a:solidFill>
                <a:latin typeface="Trebuchet MS"/>
                <a:cs typeface="Trebuchet MS"/>
              </a:rPr>
              <a:t> </a:t>
            </a:r>
            <a:r>
              <a:rPr sz="2200" i="1" spc="-120" dirty="0">
                <a:solidFill>
                  <a:srgbClr val="292959"/>
                </a:solidFill>
                <a:latin typeface="Trebuchet MS"/>
                <a:cs typeface="Trebuchet MS"/>
              </a:rPr>
              <a:t>(or</a:t>
            </a:r>
            <a:r>
              <a:rPr sz="2200" i="1" spc="-55" dirty="0">
                <a:solidFill>
                  <a:srgbClr val="292959"/>
                </a:solidFill>
                <a:latin typeface="Trebuchet MS"/>
                <a:cs typeface="Trebuchet MS"/>
              </a:rPr>
              <a:t> </a:t>
            </a:r>
            <a:r>
              <a:rPr sz="2200" i="1" spc="-10" dirty="0">
                <a:solidFill>
                  <a:srgbClr val="292959"/>
                </a:solidFill>
                <a:latin typeface="Trebuchet MS"/>
                <a:cs typeface="Trebuchet MS"/>
              </a:rPr>
              <a:t>those </a:t>
            </a:r>
            <a:r>
              <a:rPr sz="2200" i="1" dirty="0">
                <a:solidFill>
                  <a:srgbClr val="292959"/>
                </a:solidFill>
                <a:latin typeface="Trebuchet MS"/>
                <a:cs typeface="Trebuchet MS"/>
              </a:rPr>
              <a:t>of</a:t>
            </a:r>
            <a:r>
              <a:rPr sz="2200" i="1" spc="-80" dirty="0">
                <a:solidFill>
                  <a:srgbClr val="292959"/>
                </a:solidFill>
                <a:latin typeface="Trebuchet MS"/>
                <a:cs typeface="Trebuchet MS"/>
              </a:rPr>
              <a:t> </a:t>
            </a:r>
            <a:r>
              <a:rPr sz="2200" i="1" spc="-114" dirty="0">
                <a:solidFill>
                  <a:srgbClr val="292959"/>
                </a:solidFill>
                <a:latin typeface="Trebuchet MS"/>
                <a:cs typeface="Trebuchet MS"/>
              </a:rPr>
              <a:t>your</a:t>
            </a:r>
            <a:r>
              <a:rPr sz="2200" i="1" spc="-65" dirty="0">
                <a:solidFill>
                  <a:srgbClr val="292959"/>
                </a:solidFill>
                <a:latin typeface="Trebuchet MS"/>
                <a:cs typeface="Trebuchet MS"/>
              </a:rPr>
              <a:t> </a:t>
            </a:r>
            <a:r>
              <a:rPr sz="2200" i="1" spc="-90" dirty="0">
                <a:solidFill>
                  <a:srgbClr val="292959"/>
                </a:solidFill>
                <a:latin typeface="Trebuchet MS"/>
                <a:cs typeface="Trebuchet MS"/>
              </a:rPr>
              <a:t>clients)</a:t>
            </a:r>
            <a:r>
              <a:rPr sz="2200" i="1" spc="-70" dirty="0">
                <a:solidFill>
                  <a:srgbClr val="292959"/>
                </a:solidFill>
                <a:latin typeface="Trebuchet MS"/>
                <a:cs typeface="Trebuchet MS"/>
              </a:rPr>
              <a:t> </a:t>
            </a:r>
            <a:r>
              <a:rPr sz="2200" i="1" dirty="0">
                <a:solidFill>
                  <a:srgbClr val="292959"/>
                </a:solidFill>
                <a:latin typeface="Trebuchet MS"/>
                <a:cs typeface="Trebuchet MS"/>
              </a:rPr>
              <a:t>away</a:t>
            </a:r>
            <a:r>
              <a:rPr sz="2200" i="1" spc="-65" dirty="0">
                <a:solidFill>
                  <a:srgbClr val="292959"/>
                </a:solidFill>
                <a:latin typeface="Trebuchet MS"/>
                <a:cs typeface="Trebuchet MS"/>
              </a:rPr>
              <a:t> </a:t>
            </a:r>
            <a:r>
              <a:rPr sz="2200" i="1" spc="-125" dirty="0">
                <a:solidFill>
                  <a:srgbClr val="292959"/>
                </a:solidFill>
                <a:latin typeface="Trebuchet MS"/>
                <a:cs typeface="Trebuchet MS"/>
              </a:rPr>
              <a:t>from</a:t>
            </a:r>
            <a:r>
              <a:rPr sz="2200" i="1" spc="-65" dirty="0">
                <a:solidFill>
                  <a:srgbClr val="292959"/>
                </a:solidFill>
                <a:latin typeface="Trebuchet MS"/>
                <a:cs typeface="Trebuchet MS"/>
              </a:rPr>
              <a:t> </a:t>
            </a:r>
            <a:r>
              <a:rPr sz="2200" i="1" spc="-120" dirty="0">
                <a:solidFill>
                  <a:srgbClr val="292959"/>
                </a:solidFill>
                <a:latin typeface="Trebuchet MS"/>
                <a:cs typeface="Trebuchet MS"/>
              </a:rPr>
              <a:t>court,</a:t>
            </a:r>
            <a:r>
              <a:rPr sz="2200" i="1" spc="-65" dirty="0">
                <a:solidFill>
                  <a:srgbClr val="292959"/>
                </a:solidFill>
                <a:latin typeface="Trebuchet MS"/>
                <a:cs typeface="Trebuchet MS"/>
              </a:rPr>
              <a:t> </a:t>
            </a:r>
            <a:r>
              <a:rPr sz="2200" i="1" spc="-10" dirty="0">
                <a:solidFill>
                  <a:srgbClr val="292959"/>
                </a:solidFill>
                <a:latin typeface="Trebuchet MS"/>
                <a:cs typeface="Trebuchet MS"/>
              </a:rPr>
              <a:t>except</a:t>
            </a:r>
            <a:r>
              <a:rPr sz="2200" i="1" spc="-70" dirty="0">
                <a:solidFill>
                  <a:srgbClr val="292959"/>
                </a:solidFill>
                <a:latin typeface="Trebuchet MS"/>
                <a:cs typeface="Trebuchet MS"/>
              </a:rPr>
              <a:t> where</a:t>
            </a:r>
            <a:r>
              <a:rPr sz="2200" i="1" spc="-65" dirty="0">
                <a:solidFill>
                  <a:srgbClr val="292959"/>
                </a:solidFill>
                <a:latin typeface="Trebuchet MS"/>
                <a:cs typeface="Trebuchet MS"/>
              </a:rPr>
              <a:t> </a:t>
            </a:r>
            <a:r>
              <a:rPr sz="2200" i="1" spc="-105" dirty="0">
                <a:solidFill>
                  <a:srgbClr val="292959"/>
                </a:solidFill>
                <a:latin typeface="Trebuchet MS"/>
                <a:cs typeface="Trebuchet MS"/>
              </a:rPr>
              <a:t>that</a:t>
            </a:r>
            <a:r>
              <a:rPr sz="2200" i="1" spc="-65" dirty="0">
                <a:solidFill>
                  <a:srgbClr val="292959"/>
                </a:solidFill>
                <a:latin typeface="Trebuchet MS"/>
                <a:cs typeface="Trebuchet MS"/>
              </a:rPr>
              <a:t> </a:t>
            </a:r>
            <a:r>
              <a:rPr sz="2200" i="1" spc="-75" dirty="0">
                <a:solidFill>
                  <a:srgbClr val="292959"/>
                </a:solidFill>
                <a:latin typeface="Trebuchet MS"/>
                <a:cs typeface="Trebuchet MS"/>
              </a:rPr>
              <a:t>is</a:t>
            </a:r>
            <a:r>
              <a:rPr sz="2200" i="1" spc="-70" dirty="0">
                <a:solidFill>
                  <a:srgbClr val="292959"/>
                </a:solidFill>
                <a:latin typeface="Trebuchet MS"/>
                <a:cs typeface="Trebuchet MS"/>
              </a:rPr>
              <a:t> </a:t>
            </a:r>
            <a:r>
              <a:rPr sz="2200" i="1" spc="-85" dirty="0">
                <a:solidFill>
                  <a:srgbClr val="292959"/>
                </a:solidFill>
                <a:latin typeface="Trebuchet MS"/>
                <a:cs typeface="Trebuchet MS"/>
              </a:rPr>
              <a:t>not</a:t>
            </a:r>
            <a:r>
              <a:rPr sz="2200" i="1" spc="-65" dirty="0">
                <a:solidFill>
                  <a:srgbClr val="292959"/>
                </a:solidFill>
                <a:latin typeface="Trebuchet MS"/>
                <a:cs typeface="Trebuchet MS"/>
              </a:rPr>
              <a:t> </a:t>
            </a:r>
            <a:r>
              <a:rPr sz="2200" i="1" spc="-55" dirty="0">
                <a:solidFill>
                  <a:srgbClr val="292959"/>
                </a:solidFill>
                <a:latin typeface="Trebuchet MS"/>
                <a:cs typeface="Trebuchet MS"/>
              </a:rPr>
              <a:t>possible.</a:t>
            </a:r>
            <a:r>
              <a:rPr sz="2200" i="1" spc="-70" dirty="0">
                <a:solidFill>
                  <a:srgbClr val="292959"/>
                </a:solidFill>
                <a:latin typeface="Trebuchet MS"/>
                <a:cs typeface="Trebuchet MS"/>
              </a:rPr>
              <a:t> </a:t>
            </a:r>
            <a:r>
              <a:rPr sz="2200" i="1" spc="-140" dirty="0">
                <a:solidFill>
                  <a:srgbClr val="292959"/>
                </a:solidFill>
                <a:latin typeface="Trebuchet MS"/>
                <a:cs typeface="Trebuchet MS"/>
              </a:rPr>
              <a:t>If</a:t>
            </a:r>
            <a:r>
              <a:rPr sz="2200" i="1" spc="-65" dirty="0">
                <a:solidFill>
                  <a:srgbClr val="292959"/>
                </a:solidFill>
                <a:latin typeface="Trebuchet MS"/>
                <a:cs typeface="Trebuchet MS"/>
              </a:rPr>
              <a:t> you </a:t>
            </a:r>
            <a:r>
              <a:rPr sz="2200" i="1" dirty="0">
                <a:solidFill>
                  <a:srgbClr val="292959"/>
                </a:solidFill>
                <a:latin typeface="Trebuchet MS"/>
                <a:cs typeface="Trebuchet MS"/>
              </a:rPr>
              <a:t>do</a:t>
            </a:r>
            <a:r>
              <a:rPr sz="2200" i="1" spc="-70" dirty="0">
                <a:solidFill>
                  <a:srgbClr val="292959"/>
                </a:solidFill>
                <a:latin typeface="Trebuchet MS"/>
                <a:cs typeface="Trebuchet MS"/>
              </a:rPr>
              <a:t> </a:t>
            </a:r>
            <a:r>
              <a:rPr sz="2200" i="1" spc="-10" dirty="0">
                <a:solidFill>
                  <a:srgbClr val="292959"/>
                </a:solidFill>
                <a:latin typeface="Trebuchet MS"/>
                <a:cs typeface="Trebuchet MS"/>
              </a:rPr>
              <a:t>bring </a:t>
            </a:r>
            <a:r>
              <a:rPr sz="2200" i="1" spc="-35" dirty="0">
                <a:solidFill>
                  <a:srgbClr val="292959"/>
                </a:solidFill>
                <a:latin typeface="Trebuchet MS"/>
                <a:cs typeface="Trebuchet MS"/>
              </a:rPr>
              <a:t>unnecessary</a:t>
            </a:r>
            <a:r>
              <a:rPr sz="2200" i="1" spc="-45" dirty="0">
                <a:solidFill>
                  <a:srgbClr val="292959"/>
                </a:solidFill>
                <a:latin typeface="Trebuchet MS"/>
                <a:cs typeface="Trebuchet MS"/>
              </a:rPr>
              <a:t> </a:t>
            </a:r>
            <a:r>
              <a:rPr sz="2200" i="1" dirty="0">
                <a:solidFill>
                  <a:srgbClr val="292959"/>
                </a:solidFill>
                <a:latin typeface="Trebuchet MS"/>
                <a:cs typeface="Trebuchet MS"/>
              </a:rPr>
              <a:t>cases</a:t>
            </a:r>
            <a:r>
              <a:rPr sz="2200" i="1" spc="-45" dirty="0">
                <a:solidFill>
                  <a:srgbClr val="292959"/>
                </a:solidFill>
                <a:latin typeface="Trebuchet MS"/>
                <a:cs typeface="Trebuchet MS"/>
              </a:rPr>
              <a:t> </a:t>
            </a:r>
            <a:r>
              <a:rPr sz="2200" i="1" spc="-75" dirty="0">
                <a:solidFill>
                  <a:srgbClr val="292959"/>
                </a:solidFill>
                <a:latin typeface="Trebuchet MS"/>
                <a:cs typeface="Trebuchet MS"/>
              </a:rPr>
              <a:t>to</a:t>
            </a:r>
            <a:r>
              <a:rPr sz="2200" i="1" spc="-45" dirty="0">
                <a:solidFill>
                  <a:srgbClr val="292959"/>
                </a:solidFill>
                <a:latin typeface="Trebuchet MS"/>
                <a:cs typeface="Trebuchet MS"/>
              </a:rPr>
              <a:t> </a:t>
            </a:r>
            <a:r>
              <a:rPr sz="2200" i="1" spc="-125" dirty="0">
                <a:solidFill>
                  <a:srgbClr val="292959"/>
                </a:solidFill>
                <a:latin typeface="Trebuchet MS"/>
                <a:cs typeface="Trebuchet MS"/>
              </a:rPr>
              <a:t>this</a:t>
            </a:r>
            <a:r>
              <a:rPr sz="2200" i="1" spc="-40" dirty="0">
                <a:solidFill>
                  <a:srgbClr val="292959"/>
                </a:solidFill>
                <a:latin typeface="Trebuchet MS"/>
                <a:cs typeface="Trebuchet MS"/>
              </a:rPr>
              <a:t> </a:t>
            </a:r>
            <a:r>
              <a:rPr sz="2200" i="1" spc="-120" dirty="0">
                <a:solidFill>
                  <a:srgbClr val="292959"/>
                </a:solidFill>
                <a:latin typeface="Trebuchet MS"/>
                <a:cs typeface="Trebuchet MS"/>
              </a:rPr>
              <a:t>court,</a:t>
            </a:r>
            <a:r>
              <a:rPr sz="2200" i="1" spc="-45" dirty="0">
                <a:solidFill>
                  <a:srgbClr val="292959"/>
                </a:solidFill>
                <a:latin typeface="Trebuchet MS"/>
                <a:cs typeface="Trebuchet MS"/>
              </a:rPr>
              <a:t> </a:t>
            </a:r>
            <a:r>
              <a:rPr sz="2200" i="1" spc="-65" dirty="0">
                <a:solidFill>
                  <a:srgbClr val="292959"/>
                </a:solidFill>
                <a:latin typeface="Trebuchet MS"/>
                <a:cs typeface="Trebuchet MS"/>
              </a:rPr>
              <a:t>you</a:t>
            </a:r>
            <a:r>
              <a:rPr sz="2200" i="1" spc="-45" dirty="0">
                <a:solidFill>
                  <a:srgbClr val="292959"/>
                </a:solidFill>
                <a:latin typeface="Trebuchet MS"/>
                <a:cs typeface="Trebuchet MS"/>
              </a:rPr>
              <a:t> </a:t>
            </a:r>
            <a:r>
              <a:rPr sz="2200" i="1" spc="-170" dirty="0">
                <a:solidFill>
                  <a:srgbClr val="292959"/>
                </a:solidFill>
                <a:latin typeface="Trebuchet MS"/>
                <a:cs typeface="Trebuchet MS"/>
              </a:rPr>
              <a:t>will</a:t>
            </a:r>
            <a:r>
              <a:rPr sz="2200" i="1" spc="-40" dirty="0">
                <a:solidFill>
                  <a:srgbClr val="292959"/>
                </a:solidFill>
                <a:latin typeface="Trebuchet MS"/>
                <a:cs typeface="Trebuchet MS"/>
              </a:rPr>
              <a:t> </a:t>
            </a:r>
            <a:r>
              <a:rPr sz="2200" i="1" dirty="0">
                <a:solidFill>
                  <a:srgbClr val="292959"/>
                </a:solidFill>
                <a:latin typeface="Trebuchet MS"/>
                <a:cs typeface="Trebuchet MS"/>
              </a:rPr>
              <a:t>be</a:t>
            </a:r>
            <a:r>
              <a:rPr sz="2200" i="1" spc="-45" dirty="0">
                <a:solidFill>
                  <a:srgbClr val="292959"/>
                </a:solidFill>
                <a:latin typeface="Trebuchet MS"/>
                <a:cs typeface="Trebuchet MS"/>
              </a:rPr>
              <a:t> </a:t>
            </a:r>
            <a:r>
              <a:rPr sz="2200" i="1" spc="-85" dirty="0">
                <a:solidFill>
                  <a:srgbClr val="292959"/>
                </a:solidFill>
                <a:latin typeface="Trebuchet MS"/>
                <a:cs typeface="Trebuchet MS"/>
              </a:rPr>
              <a:t>criticised,</a:t>
            </a:r>
            <a:r>
              <a:rPr sz="2200" i="1" spc="-45" dirty="0">
                <a:solidFill>
                  <a:srgbClr val="292959"/>
                </a:solidFill>
                <a:latin typeface="Trebuchet MS"/>
                <a:cs typeface="Trebuchet MS"/>
              </a:rPr>
              <a:t> </a:t>
            </a:r>
            <a:r>
              <a:rPr sz="2200" i="1" dirty="0">
                <a:solidFill>
                  <a:srgbClr val="292959"/>
                </a:solidFill>
                <a:latin typeface="Trebuchet MS"/>
                <a:cs typeface="Trebuchet MS"/>
              </a:rPr>
              <a:t>and</a:t>
            </a:r>
            <a:r>
              <a:rPr sz="2200" i="1" spc="-40" dirty="0">
                <a:solidFill>
                  <a:srgbClr val="292959"/>
                </a:solidFill>
                <a:latin typeface="Trebuchet MS"/>
                <a:cs typeface="Trebuchet MS"/>
              </a:rPr>
              <a:t> </a:t>
            </a:r>
            <a:r>
              <a:rPr sz="2200" i="1" spc="-25" dirty="0">
                <a:solidFill>
                  <a:srgbClr val="292959"/>
                </a:solidFill>
                <a:latin typeface="Trebuchet MS"/>
                <a:cs typeface="Trebuchet MS"/>
              </a:rPr>
              <a:t>sanctions</a:t>
            </a:r>
            <a:r>
              <a:rPr sz="2200" i="1" spc="-45" dirty="0">
                <a:solidFill>
                  <a:srgbClr val="292959"/>
                </a:solidFill>
                <a:latin typeface="Trebuchet MS"/>
                <a:cs typeface="Trebuchet MS"/>
              </a:rPr>
              <a:t> </a:t>
            </a:r>
            <a:r>
              <a:rPr sz="2200" i="1" spc="-50" dirty="0">
                <a:solidFill>
                  <a:srgbClr val="292959"/>
                </a:solidFill>
                <a:latin typeface="Trebuchet MS"/>
                <a:cs typeface="Trebuchet MS"/>
              </a:rPr>
              <a:t>may</a:t>
            </a:r>
            <a:r>
              <a:rPr sz="2200" i="1" spc="-45" dirty="0">
                <a:solidFill>
                  <a:srgbClr val="292959"/>
                </a:solidFill>
                <a:latin typeface="Trebuchet MS"/>
                <a:cs typeface="Trebuchet MS"/>
              </a:rPr>
              <a:t> </a:t>
            </a:r>
            <a:r>
              <a:rPr sz="2200" i="1" spc="-25" dirty="0">
                <a:solidFill>
                  <a:srgbClr val="292959"/>
                </a:solidFill>
                <a:latin typeface="Trebuchet MS"/>
                <a:cs typeface="Trebuchet MS"/>
              </a:rPr>
              <a:t>be imposed</a:t>
            </a:r>
            <a:r>
              <a:rPr sz="2200" i="1" spc="-145" dirty="0">
                <a:solidFill>
                  <a:srgbClr val="292959"/>
                </a:solidFill>
                <a:latin typeface="Trebuchet MS"/>
                <a:cs typeface="Trebuchet MS"/>
              </a:rPr>
              <a:t> </a:t>
            </a:r>
            <a:r>
              <a:rPr sz="2200" i="1" spc="-20" dirty="0">
                <a:solidFill>
                  <a:srgbClr val="292959"/>
                </a:solidFill>
                <a:latin typeface="Trebuchet MS"/>
                <a:cs typeface="Trebuchet MS"/>
              </a:rPr>
              <a:t>upon</a:t>
            </a:r>
            <a:r>
              <a:rPr sz="2200" i="1" spc="-145" dirty="0">
                <a:solidFill>
                  <a:srgbClr val="292959"/>
                </a:solidFill>
                <a:latin typeface="Trebuchet MS"/>
                <a:cs typeface="Trebuchet MS"/>
              </a:rPr>
              <a:t> </a:t>
            </a:r>
            <a:r>
              <a:rPr sz="2200" i="1" spc="-114" dirty="0">
                <a:solidFill>
                  <a:srgbClr val="292959"/>
                </a:solidFill>
                <a:latin typeface="Trebuchet MS"/>
                <a:cs typeface="Trebuchet MS"/>
              </a:rPr>
              <a:t>you.</a:t>
            </a:r>
            <a:r>
              <a:rPr sz="2200" i="1" spc="-65" dirty="0">
                <a:solidFill>
                  <a:srgbClr val="292959"/>
                </a:solidFill>
                <a:latin typeface="Trebuchet MS"/>
                <a:cs typeface="Trebuchet MS"/>
              </a:rPr>
              <a:t> </a:t>
            </a:r>
            <a:r>
              <a:rPr sz="2200" i="1" spc="-130" dirty="0">
                <a:solidFill>
                  <a:srgbClr val="292959"/>
                </a:solidFill>
                <a:latin typeface="Trebuchet MS"/>
                <a:cs typeface="Trebuchet MS"/>
              </a:rPr>
              <a:t>There</a:t>
            </a:r>
            <a:r>
              <a:rPr sz="2200" i="1" spc="-65" dirty="0">
                <a:solidFill>
                  <a:srgbClr val="292959"/>
                </a:solidFill>
                <a:latin typeface="Trebuchet MS"/>
                <a:cs typeface="Trebuchet MS"/>
              </a:rPr>
              <a:t> </a:t>
            </a:r>
            <a:r>
              <a:rPr sz="2200" i="1" spc="-10" dirty="0">
                <a:solidFill>
                  <a:srgbClr val="292959"/>
                </a:solidFill>
                <a:latin typeface="Trebuchet MS"/>
                <a:cs typeface="Trebuchet MS"/>
              </a:rPr>
              <a:t>are</a:t>
            </a:r>
            <a:r>
              <a:rPr sz="2200" i="1" spc="-95" dirty="0">
                <a:solidFill>
                  <a:srgbClr val="292959"/>
                </a:solidFill>
                <a:latin typeface="Trebuchet MS"/>
                <a:cs typeface="Trebuchet MS"/>
              </a:rPr>
              <a:t> </a:t>
            </a:r>
            <a:r>
              <a:rPr sz="2200" i="1" spc="-60" dirty="0">
                <a:solidFill>
                  <a:srgbClr val="292959"/>
                </a:solidFill>
                <a:latin typeface="Trebuchet MS"/>
                <a:cs typeface="Trebuchet MS"/>
              </a:rPr>
              <a:t>many</a:t>
            </a:r>
            <a:r>
              <a:rPr sz="2200" i="1" spc="-90" dirty="0">
                <a:solidFill>
                  <a:srgbClr val="292959"/>
                </a:solidFill>
                <a:latin typeface="Trebuchet MS"/>
                <a:cs typeface="Trebuchet MS"/>
              </a:rPr>
              <a:t> </a:t>
            </a:r>
            <a:r>
              <a:rPr sz="2200" i="1" spc="-100" dirty="0">
                <a:solidFill>
                  <a:srgbClr val="292959"/>
                </a:solidFill>
                <a:latin typeface="Trebuchet MS"/>
                <a:cs typeface="Trebuchet MS"/>
              </a:rPr>
              <a:t>other</a:t>
            </a:r>
            <a:r>
              <a:rPr sz="2200" i="1" spc="-65" dirty="0">
                <a:solidFill>
                  <a:srgbClr val="292959"/>
                </a:solidFill>
                <a:latin typeface="Trebuchet MS"/>
                <a:cs typeface="Trebuchet MS"/>
              </a:rPr>
              <a:t> </a:t>
            </a:r>
            <a:r>
              <a:rPr sz="2200" i="1" dirty="0">
                <a:solidFill>
                  <a:srgbClr val="292959"/>
                </a:solidFill>
                <a:latin typeface="Trebuchet MS"/>
                <a:cs typeface="Trebuchet MS"/>
              </a:rPr>
              <a:t>ways</a:t>
            </a:r>
            <a:r>
              <a:rPr sz="2200" i="1" spc="-90" dirty="0">
                <a:solidFill>
                  <a:srgbClr val="292959"/>
                </a:solidFill>
                <a:latin typeface="Trebuchet MS"/>
                <a:cs typeface="Trebuchet MS"/>
              </a:rPr>
              <a:t> </a:t>
            </a:r>
            <a:r>
              <a:rPr sz="2200" i="1" spc="-75" dirty="0">
                <a:solidFill>
                  <a:srgbClr val="292959"/>
                </a:solidFill>
                <a:latin typeface="Trebuchet MS"/>
                <a:cs typeface="Trebuchet MS"/>
              </a:rPr>
              <a:t>to</a:t>
            </a:r>
            <a:r>
              <a:rPr sz="2200" i="1" spc="-90" dirty="0">
                <a:solidFill>
                  <a:srgbClr val="292959"/>
                </a:solidFill>
                <a:latin typeface="Trebuchet MS"/>
                <a:cs typeface="Trebuchet MS"/>
              </a:rPr>
              <a:t> </a:t>
            </a:r>
            <a:r>
              <a:rPr sz="2200" i="1" spc="-105" dirty="0">
                <a:solidFill>
                  <a:srgbClr val="292959"/>
                </a:solidFill>
                <a:latin typeface="Trebuchet MS"/>
                <a:cs typeface="Trebuchet MS"/>
              </a:rPr>
              <a:t>settle</a:t>
            </a:r>
            <a:r>
              <a:rPr sz="2200" i="1" spc="-65" dirty="0">
                <a:solidFill>
                  <a:srgbClr val="292959"/>
                </a:solidFill>
                <a:latin typeface="Trebuchet MS"/>
                <a:cs typeface="Trebuchet MS"/>
              </a:rPr>
              <a:t> </a:t>
            </a:r>
            <a:r>
              <a:rPr sz="2200" i="1" spc="-60" dirty="0">
                <a:solidFill>
                  <a:srgbClr val="292959"/>
                </a:solidFill>
                <a:latin typeface="Trebuchet MS"/>
                <a:cs typeface="Trebuchet MS"/>
              </a:rPr>
              <a:t>disagreements,</a:t>
            </a:r>
            <a:r>
              <a:rPr sz="2200" i="1" spc="-95" dirty="0">
                <a:solidFill>
                  <a:srgbClr val="292959"/>
                </a:solidFill>
                <a:latin typeface="Trebuchet MS"/>
                <a:cs typeface="Trebuchet MS"/>
              </a:rPr>
              <a:t> </a:t>
            </a:r>
            <a:r>
              <a:rPr sz="2200" i="1" dirty="0">
                <a:solidFill>
                  <a:srgbClr val="292959"/>
                </a:solidFill>
                <a:latin typeface="Trebuchet MS"/>
                <a:cs typeface="Trebuchet MS"/>
              </a:rPr>
              <a:t>such</a:t>
            </a:r>
            <a:r>
              <a:rPr sz="2200" i="1" spc="-90" dirty="0">
                <a:solidFill>
                  <a:srgbClr val="292959"/>
                </a:solidFill>
                <a:latin typeface="Trebuchet MS"/>
                <a:cs typeface="Trebuchet MS"/>
              </a:rPr>
              <a:t> </a:t>
            </a:r>
            <a:r>
              <a:rPr sz="2200" i="1" spc="25" dirty="0">
                <a:solidFill>
                  <a:srgbClr val="292959"/>
                </a:solidFill>
                <a:latin typeface="Trebuchet MS"/>
                <a:cs typeface="Trebuchet MS"/>
              </a:rPr>
              <a:t>as </a:t>
            </a:r>
            <a:r>
              <a:rPr sz="2200" i="1" spc="-10" dirty="0">
                <a:solidFill>
                  <a:srgbClr val="292959"/>
                </a:solidFill>
                <a:latin typeface="Trebuchet MS"/>
                <a:cs typeface="Trebuchet MS"/>
              </a:rPr>
              <a:t>mediation.”</a:t>
            </a:r>
            <a:r>
              <a:rPr sz="2200" i="1" dirty="0">
                <a:solidFill>
                  <a:srgbClr val="292959"/>
                </a:solidFill>
                <a:latin typeface="Trebuchet MS"/>
                <a:cs typeface="Trebuchet MS"/>
              </a:rPr>
              <a:t>	Re</a:t>
            </a:r>
            <a:r>
              <a:rPr sz="2200" i="1" spc="-120" dirty="0">
                <a:solidFill>
                  <a:srgbClr val="292959"/>
                </a:solidFill>
                <a:latin typeface="Trebuchet MS"/>
                <a:cs typeface="Trebuchet MS"/>
              </a:rPr>
              <a:t> </a:t>
            </a:r>
            <a:r>
              <a:rPr sz="2200" i="1" dirty="0">
                <a:solidFill>
                  <a:srgbClr val="292959"/>
                </a:solidFill>
                <a:latin typeface="Trebuchet MS"/>
                <a:cs typeface="Trebuchet MS"/>
              </a:rPr>
              <a:t>B</a:t>
            </a:r>
            <a:r>
              <a:rPr sz="2200" i="1" spc="-120" dirty="0">
                <a:solidFill>
                  <a:srgbClr val="292959"/>
                </a:solidFill>
                <a:latin typeface="Trebuchet MS"/>
                <a:cs typeface="Trebuchet MS"/>
              </a:rPr>
              <a:t> </a:t>
            </a:r>
            <a:r>
              <a:rPr sz="2200" i="1" dirty="0">
                <a:solidFill>
                  <a:srgbClr val="292959"/>
                </a:solidFill>
                <a:latin typeface="Trebuchet MS"/>
                <a:cs typeface="Trebuchet MS"/>
              </a:rPr>
              <a:t>(a</a:t>
            </a:r>
            <a:r>
              <a:rPr sz="2200" i="1" spc="-120" dirty="0">
                <a:solidFill>
                  <a:srgbClr val="292959"/>
                </a:solidFill>
                <a:latin typeface="Trebuchet MS"/>
                <a:cs typeface="Trebuchet MS"/>
              </a:rPr>
              <a:t> </a:t>
            </a:r>
            <a:r>
              <a:rPr sz="2200" i="1" spc="-10" dirty="0">
                <a:solidFill>
                  <a:srgbClr val="292959"/>
                </a:solidFill>
                <a:latin typeface="Trebuchet MS"/>
                <a:cs typeface="Trebuchet MS"/>
              </a:rPr>
              <a:t>child)</a:t>
            </a:r>
            <a:endParaRPr sz="2200">
              <a:latin typeface="Trebuchet MS"/>
              <a:cs typeface="Trebuchet MS"/>
            </a:endParaRPr>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grpSp>
        <p:nvGrpSpPr>
          <p:cNvPr id="12" name="object 12"/>
          <p:cNvGrpSpPr/>
          <p:nvPr/>
        </p:nvGrpSpPr>
        <p:grpSpPr>
          <a:xfrm>
            <a:off x="11506196" y="6849974"/>
            <a:ext cx="6867525" cy="3437254"/>
            <a:chOff x="11506196" y="6849974"/>
            <a:chExt cx="6867525" cy="3437254"/>
          </a:xfrm>
        </p:grpSpPr>
        <p:sp>
          <p:nvSpPr>
            <p:cNvPr id="13" name="object 1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14" name="object 14"/>
            <p:cNvSpPr/>
            <p:nvPr/>
          </p:nvSpPr>
          <p:spPr>
            <a:xfrm>
              <a:off x="11589831" y="6933933"/>
              <a:ext cx="6698615" cy="2802255"/>
            </a:xfrm>
            <a:custGeom>
              <a:avLst/>
              <a:gdLst/>
              <a:ahLst/>
              <a:cxnLst/>
              <a:rect l="l" t="t" r="r" b="b"/>
              <a:pathLst>
                <a:path w="6698615" h="2802254">
                  <a:moveTo>
                    <a:pt x="3349080" y="0"/>
                  </a:moveTo>
                  <a:lnTo>
                    <a:pt x="6698162" y="433982"/>
                  </a:lnTo>
                  <a:lnTo>
                    <a:pt x="6698162" y="2802116"/>
                  </a:lnTo>
                  <a:lnTo>
                    <a:pt x="0" y="2802116"/>
                  </a:lnTo>
                  <a:lnTo>
                    <a:pt x="0" y="433982"/>
                  </a:lnTo>
                  <a:lnTo>
                    <a:pt x="3349080" y="0"/>
                  </a:lnTo>
                  <a:close/>
                </a:path>
              </a:pathLst>
            </a:custGeom>
            <a:solidFill>
              <a:srgbClr val="00B3AF"/>
            </a:solidFill>
          </p:spPr>
          <p:txBody>
            <a:bodyPr wrap="square" lIns="0" tIns="0" rIns="0" bIns="0" rtlCol="0"/>
            <a:lstStyle/>
            <a:p>
              <a:endParaRPr/>
            </a:p>
          </p:txBody>
        </p:sp>
        <p:sp>
          <p:nvSpPr>
            <p:cNvPr id="15" name="object 15"/>
            <p:cNvSpPr/>
            <p:nvPr/>
          </p:nvSpPr>
          <p:spPr>
            <a:xfrm>
              <a:off x="11591921" y="6935699"/>
              <a:ext cx="6696075" cy="2800350"/>
            </a:xfrm>
            <a:custGeom>
              <a:avLst/>
              <a:gdLst/>
              <a:ahLst/>
              <a:cxnLst/>
              <a:rect l="l" t="t" r="r" b="b"/>
              <a:pathLst>
                <a:path w="6696075" h="2800350">
                  <a:moveTo>
                    <a:pt x="0" y="432075"/>
                  </a:moveTo>
                  <a:lnTo>
                    <a:pt x="3334361" y="0"/>
                  </a:lnTo>
                </a:path>
                <a:path w="6696075" h="2800350">
                  <a:moveTo>
                    <a:pt x="3359628" y="0"/>
                  </a:moveTo>
                  <a:lnTo>
                    <a:pt x="6695922" y="432325"/>
                  </a:lnTo>
                  <a:lnTo>
                    <a:pt x="6695921" y="2800349"/>
                  </a:lnTo>
                  <a:lnTo>
                    <a:pt x="0" y="2800349"/>
                  </a:lnTo>
                </a:path>
              </a:pathLst>
            </a:custGeom>
            <a:ln w="171449">
              <a:solidFill>
                <a:srgbClr val="FED307"/>
              </a:solidFill>
            </a:ln>
          </p:spPr>
          <p:txBody>
            <a:bodyPr wrap="square" lIns="0" tIns="0" rIns="0" bIns="0" rtlCol="0"/>
            <a:lstStyle/>
            <a:p>
              <a:endParaRPr/>
            </a:p>
          </p:txBody>
        </p:sp>
      </p:grpSp>
      <p:sp>
        <p:nvSpPr>
          <p:cNvPr id="16" name="object 16"/>
          <p:cNvSpPr txBox="1"/>
          <p:nvPr/>
        </p:nvSpPr>
        <p:spPr>
          <a:xfrm>
            <a:off x="12001855" y="7442292"/>
            <a:ext cx="5786755" cy="1987550"/>
          </a:xfrm>
          <a:prstGeom prst="rect">
            <a:avLst/>
          </a:prstGeom>
        </p:spPr>
        <p:txBody>
          <a:bodyPr vert="horz" wrap="square" lIns="0" tIns="12700" rIns="0" bIns="0" rtlCol="0">
            <a:spAutoFit/>
          </a:bodyPr>
          <a:lstStyle/>
          <a:p>
            <a:pPr marR="635" algn="ctr">
              <a:lnSpc>
                <a:spcPct val="100000"/>
              </a:lnSpc>
              <a:spcBef>
                <a:spcPts val="100"/>
              </a:spcBef>
            </a:pPr>
            <a:r>
              <a:rPr sz="3000" b="1" spc="-40" dirty="0">
                <a:solidFill>
                  <a:srgbClr val="FFFFFF"/>
                </a:solidFill>
                <a:latin typeface="Trebuchet MS"/>
                <a:cs typeface="Trebuchet MS"/>
              </a:rPr>
              <a:t>Key</a:t>
            </a:r>
            <a:r>
              <a:rPr sz="3000" b="1" spc="-180" dirty="0">
                <a:solidFill>
                  <a:srgbClr val="FFFFFF"/>
                </a:solidFill>
                <a:latin typeface="Trebuchet MS"/>
                <a:cs typeface="Trebuchet MS"/>
              </a:rPr>
              <a:t> </a:t>
            </a:r>
            <a:r>
              <a:rPr sz="3000" b="1" spc="-10" dirty="0">
                <a:solidFill>
                  <a:srgbClr val="FFFFFF"/>
                </a:solidFill>
                <a:latin typeface="Trebuchet MS"/>
                <a:cs typeface="Trebuchet MS"/>
              </a:rPr>
              <a:t>source:</a:t>
            </a:r>
            <a:endParaRPr sz="3000">
              <a:latin typeface="Trebuchet MS"/>
              <a:cs typeface="Trebuchet MS"/>
            </a:endParaRPr>
          </a:p>
          <a:p>
            <a:pPr marL="12065" marR="5080" algn="ctr">
              <a:lnSpc>
                <a:spcPct val="164600"/>
              </a:lnSpc>
            </a:pPr>
            <a:r>
              <a:rPr sz="3000" spc="-50" dirty="0">
                <a:solidFill>
                  <a:srgbClr val="FFFFFF"/>
                </a:solidFill>
                <a:latin typeface="Trebuchet MS"/>
                <a:cs typeface="Trebuchet MS"/>
              </a:rPr>
              <a:t>Children</a:t>
            </a:r>
            <a:r>
              <a:rPr sz="3000" spc="-114" dirty="0">
                <a:solidFill>
                  <a:srgbClr val="FFFFFF"/>
                </a:solidFill>
                <a:latin typeface="Trebuchet MS"/>
                <a:cs typeface="Trebuchet MS"/>
              </a:rPr>
              <a:t> </a:t>
            </a:r>
            <a:r>
              <a:rPr sz="3000" dirty="0">
                <a:solidFill>
                  <a:srgbClr val="FFFFFF"/>
                </a:solidFill>
                <a:latin typeface="Trebuchet MS"/>
                <a:cs typeface="Trebuchet MS"/>
              </a:rPr>
              <a:t>and</a:t>
            </a:r>
            <a:r>
              <a:rPr sz="3000" spc="-110" dirty="0">
                <a:solidFill>
                  <a:srgbClr val="FFFFFF"/>
                </a:solidFill>
                <a:latin typeface="Trebuchet MS"/>
                <a:cs typeface="Trebuchet MS"/>
              </a:rPr>
              <a:t> </a:t>
            </a:r>
            <a:r>
              <a:rPr sz="3000" spc="-95" dirty="0">
                <a:solidFill>
                  <a:srgbClr val="FFFFFF"/>
                </a:solidFill>
                <a:latin typeface="Trebuchet MS"/>
                <a:cs typeface="Trebuchet MS"/>
              </a:rPr>
              <a:t>Families</a:t>
            </a:r>
            <a:r>
              <a:rPr sz="3000" spc="-110" dirty="0">
                <a:solidFill>
                  <a:srgbClr val="FFFFFF"/>
                </a:solidFill>
                <a:latin typeface="Trebuchet MS"/>
                <a:cs typeface="Trebuchet MS"/>
              </a:rPr>
              <a:t> </a:t>
            </a:r>
            <a:r>
              <a:rPr sz="3000" dirty="0">
                <a:solidFill>
                  <a:srgbClr val="FFFFFF"/>
                </a:solidFill>
                <a:latin typeface="Trebuchet MS"/>
                <a:cs typeface="Trebuchet MS"/>
              </a:rPr>
              <a:t>Act</a:t>
            </a:r>
            <a:r>
              <a:rPr sz="3000" spc="-110" dirty="0">
                <a:solidFill>
                  <a:srgbClr val="FFFFFF"/>
                </a:solidFill>
                <a:latin typeface="Trebuchet MS"/>
                <a:cs typeface="Trebuchet MS"/>
              </a:rPr>
              <a:t> </a:t>
            </a:r>
            <a:r>
              <a:rPr sz="3000" spc="-100" dirty="0">
                <a:solidFill>
                  <a:srgbClr val="FFFFFF"/>
                </a:solidFill>
                <a:latin typeface="Trebuchet MS"/>
                <a:cs typeface="Trebuchet MS"/>
              </a:rPr>
              <a:t>2014,</a:t>
            </a:r>
            <a:r>
              <a:rPr sz="3000" spc="-110" dirty="0">
                <a:solidFill>
                  <a:srgbClr val="FFFFFF"/>
                </a:solidFill>
                <a:latin typeface="Trebuchet MS"/>
                <a:cs typeface="Trebuchet MS"/>
              </a:rPr>
              <a:t> </a:t>
            </a:r>
            <a:r>
              <a:rPr sz="3000" spc="-145" dirty="0">
                <a:solidFill>
                  <a:srgbClr val="FFFFFF"/>
                </a:solidFill>
                <a:latin typeface="Trebuchet MS"/>
                <a:cs typeface="Trebuchet MS"/>
              </a:rPr>
              <a:t>s10 </a:t>
            </a:r>
            <a:r>
              <a:rPr sz="3000" spc="-90" dirty="0">
                <a:solidFill>
                  <a:srgbClr val="FFFFFF"/>
                </a:solidFill>
                <a:latin typeface="Trebuchet MS"/>
                <a:cs typeface="Trebuchet MS"/>
              </a:rPr>
              <a:t>FPR</a:t>
            </a:r>
            <a:r>
              <a:rPr sz="3000" spc="-105" dirty="0">
                <a:solidFill>
                  <a:srgbClr val="FFFFFF"/>
                </a:solidFill>
                <a:latin typeface="Trebuchet MS"/>
                <a:cs typeface="Trebuchet MS"/>
              </a:rPr>
              <a:t> </a:t>
            </a:r>
            <a:r>
              <a:rPr sz="3000" spc="-50" dirty="0">
                <a:solidFill>
                  <a:srgbClr val="FFFFFF"/>
                </a:solidFill>
                <a:latin typeface="Trebuchet MS"/>
                <a:cs typeface="Trebuchet MS"/>
              </a:rPr>
              <a:t>2010</a:t>
            </a:r>
            <a:r>
              <a:rPr sz="3000" spc="-105" dirty="0">
                <a:solidFill>
                  <a:srgbClr val="FFFFFF"/>
                </a:solidFill>
                <a:latin typeface="Trebuchet MS"/>
                <a:cs typeface="Trebuchet MS"/>
              </a:rPr>
              <a:t> </a:t>
            </a:r>
            <a:r>
              <a:rPr sz="3000" spc="-100" dirty="0">
                <a:solidFill>
                  <a:srgbClr val="FFFFFF"/>
                </a:solidFill>
                <a:latin typeface="Trebuchet MS"/>
                <a:cs typeface="Trebuchet MS"/>
              </a:rPr>
              <a:t>Part</a:t>
            </a:r>
            <a:r>
              <a:rPr sz="3000" spc="-105" dirty="0">
                <a:solidFill>
                  <a:srgbClr val="FFFFFF"/>
                </a:solidFill>
                <a:latin typeface="Trebuchet MS"/>
                <a:cs typeface="Trebuchet MS"/>
              </a:rPr>
              <a:t> </a:t>
            </a:r>
            <a:r>
              <a:rPr sz="3000" dirty="0">
                <a:solidFill>
                  <a:srgbClr val="FFFFFF"/>
                </a:solidFill>
                <a:latin typeface="Trebuchet MS"/>
                <a:cs typeface="Trebuchet MS"/>
              </a:rPr>
              <a:t>3</a:t>
            </a:r>
            <a:r>
              <a:rPr sz="3000" spc="-105" dirty="0">
                <a:solidFill>
                  <a:srgbClr val="FFFFFF"/>
                </a:solidFill>
                <a:latin typeface="Trebuchet MS"/>
                <a:cs typeface="Trebuchet MS"/>
              </a:rPr>
              <a:t> </a:t>
            </a:r>
            <a:r>
              <a:rPr sz="3000" dirty="0">
                <a:solidFill>
                  <a:srgbClr val="FFFFFF"/>
                </a:solidFill>
                <a:latin typeface="Trebuchet MS"/>
                <a:cs typeface="Trebuchet MS"/>
              </a:rPr>
              <a:t>and</a:t>
            </a:r>
            <a:r>
              <a:rPr sz="3000" spc="-105" dirty="0">
                <a:solidFill>
                  <a:srgbClr val="FFFFFF"/>
                </a:solidFill>
                <a:latin typeface="Trebuchet MS"/>
                <a:cs typeface="Trebuchet MS"/>
              </a:rPr>
              <a:t> </a:t>
            </a:r>
            <a:r>
              <a:rPr sz="3000" dirty="0">
                <a:solidFill>
                  <a:srgbClr val="FFFFFF"/>
                </a:solidFill>
                <a:latin typeface="Trebuchet MS"/>
                <a:cs typeface="Trebuchet MS"/>
              </a:rPr>
              <a:t>PD</a:t>
            </a:r>
            <a:r>
              <a:rPr sz="3000" spc="-105" dirty="0">
                <a:solidFill>
                  <a:srgbClr val="FFFFFF"/>
                </a:solidFill>
                <a:latin typeface="Trebuchet MS"/>
                <a:cs typeface="Trebuchet MS"/>
              </a:rPr>
              <a:t> </a:t>
            </a:r>
            <a:r>
              <a:rPr sz="3000" spc="-25" dirty="0">
                <a:solidFill>
                  <a:srgbClr val="FFFFFF"/>
                </a:solidFill>
                <a:latin typeface="Trebuchet MS"/>
                <a:cs typeface="Trebuchet MS"/>
              </a:rPr>
              <a:t>3A</a:t>
            </a:r>
            <a:endParaRPr sz="3000">
              <a:latin typeface="Trebuchet MS"/>
              <a:cs typeface="Trebuchet M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148990" y="6073940"/>
            <a:ext cx="4981574" cy="3133724"/>
          </a:xfrm>
          <a:prstGeom prst="rect">
            <a:avLst/>
          </a:prstGeom>
        </p:spPr>
      </p:pic>
      <p:pic>
        <p:nvPicPr>
          <p:cNvPr id="3" name="object 3"/>
          <p:cNvPicPr/>
          <p:nvPr/>
        </p:nvPicPr>
        <p:blipFill>
          <a:blip r:embed="rId3" cstate="print"/>
          <a:stretch>
            <a:fillRect/>
          </a:stretch>
        </p:blipFill>
        <p:spPr>
          <a:xfrm>
            <a:off x="1337933" y="2465849"/>
            <a:ext cx="113385" cy="113385"/>
          </a:xfrm>
          <a:prstGeom prst="rect">
            <a:avLst/>
          </a:prstGeom>
        </p:spPr>
      </p:pic>
      <p:pic>
        <p:nvPicPr>
          <p:cNvPr id="4" name="object 4"/>
          <p:cNvPicPr/>
          <p:nvPr/>
        </p:nvPicPr>
        <p:blipFill>
          <a:blip r:embed="rId4" cstate="print"/>
          <a:stretch>
            <a:fillRect/>
          </a:stretch>
        </p:blipFill>
        <p:spPr>
          <a:xfrm>
            <a:off x="1337933" y="3640936"/>
            <a:ext cx="113385" cy="113385"/>
          </a:xfrm>
          <a:prstGeom prst="rect">
            <a:avLst/>
          </a:prstGeom>
        </p:spPr>
      </p:pic>
      <p:pic>
        <p:nvPicPr>
          <p:cNvPr id="5" name="object 5"/>
          <p:cNvPicPr/>
          <p:nvPr/>
        </p:nvPicPr>
        <p:blipFill>
          <a:blip r:embed="rId4" cstate="print"/>
          <a:stretch>
            <a:fillRect/>
          </a:stretch>
        </p:blipFill>
        <p:spPr>
          <a:xfrm>
            <a:off x="1337933" y="4228479"/>
            <a:ext cx="113385" cy="113385"/>
          </a:xfrm>
          <a:prstGeom prst="rect">
            <a:avLst/>
          </a:prstGeom>
        </p:spPr>
      </p:pic>
      <p:pic>
        <p:nvPicPr>
          <p:cNvPr id="6" name="object 6"/>
          <p:cNvPicPr/>
          <p:nvPr/>
        </p:nvPicPr>
        <p:blipFill>
          <a:blip r:embed="rId4" cstate="print"/>
          <a:stretch>
            <a:fillRect/>
          </a:stretch>
        </p:blipFill>
        <p:spPr>
          <a:xfrm>
            <a:off x="1337933" y="4816023"/>
            <a:ext cx="113385" cy="113385"/>
          </a:xfrm>
          <a:prstGeom prst="rect">
            <a:avLst/>
          </a:prstGeom>
        </p:spPr>
      </p:pic>
      <p:pic>
        <p:nvPicPr>
          <p:cNvPr id="7" name="object 7"/>
          <p:cNvPicPr/>
          <p:nvPr/>
        </p:nvPicPr>
        <p:blipFill>
          <a:blip r:embed="rId4" cstate="print"/>
          <a:stretch>
            <a:fillRect/>
          </a:stretch>
        </p:blipFill>
        <p:spPr>
          <a:xfrm>
            <a:off x="1337933" y="5991109"/>
            <a:ext cx="113385" cy="113385"/>
          </a:xfrm>
          <a:prstGeom prst="rect">
            <a:avLst/>
          </a:prstGeom>
        </p:spPr>
      </p:pic>
      <p:pic>
        <p:nvPicPr>
          <p:cNvPr id="8" name="object 8"/>
          <p:cNvPicPr/>
          <p:nvPr/>
        </p:nvPicPr>
        <p:blipFill>
          <a:blip r:embed="rId4" cstate="print"/>
          <a:stretch>
            <a:fillRect/>
          </a:stretch>
        </p:blipFill>
        <p:spPr>
          <a:xfrm>
            <a:off x="1337933" y="6578653"/>
            <a:ext cx="113385" cy="113385"/>
          </a:xfrm>
          <a:prstGeom prst="rect">
            <a:avLst/>
          </a:prstGeom>
        </p:spPr>
      </p:pic>
      <p:pic>
        <p:nvPicPr>
          <p:cNvPr id="9" name="object 9"/>
          <p:cNvPicPr/>
          <p:nvPr/>
        </p:nvPicPr>
        <p:blipFill>
          <a:blip r:embed="rId4" cstate="print"/>
          <a:stretch>
            <a:fillRect/>
          </a:stretch>
        </p:blipFill>
        <p:spPr>
          <a:xfrm>
            <a:off x="1337933" y="7753739"/>
            <a:ext cx="113385" cy="113384"/>
          </a:xfrm>
          <a:prstGeom prst="rect">
            <a:avLst/>
          </a:prstGeom>
        </p:spPr>
      </p:pic>
      <p:pic>
        <p:nvPicPr>
          <p:cNvPr id="10" name="object 10"/>
          <p:cNvPicPr/>
          <p:nvPr/>
        </p:nvPicPr>
        <p:blipFill>
          <a:blip r:embed="rId4" cstate="print"/>
          <a:stretch>
            <a:fillRect/>
          </a:stretch>
        </p:blipFill>
        <p:spPr>
          <a:xfrm>
            <a:off x="1337933" y="8341283"/>
            <a:ext cx="113385" cy="113385"/>
          </a:xfrm>
          <a:prstGeom prst="rect">
            <a:avLst/>
          </a:prstGeom>
        </p:spPr>
      </p:pic>
      <p:pic>
        <p:nvPicPr>
          <p:cNvPr id="11" name="object 11"/>
          <p:cNvPicPr/>
          <p:nvPr/>
        </p:nvPicPr>
        <p:blipFill>
          <a:blip r:embed="rId4" cstate="print"/>
          <a:stretch>
            <a:fillRect/>
          </a:stretch>
        </p:blipFill>
        <p:spPr>
          <a:xfrm>
            <a:off x="1337933" y="8928826"/>
            <a:ext cx="113385" cy="113385"/>
          </a:xfrm>
          <a:prstGeom prst="rect">
            <a:avLst/>
          </a:prstGeom>
        </p:spPr>
      </p:pic>
      <p:sp>
        <p:nvSpPr>
          <p:cNvPr id="12" name="object 12"/>
          <p:cNvSpPr txBox="1"/>
          <p:nvPr/>
        </p:nvSpPr>
        <p:spPr>
          <a:xfrm>
            <a:off x="1628346" y="2112869"/>
            <a:ext cx="10384155" cy="7076440"/>
          </a:xfrm>
          <a:prstGeom prst="rect">
            <a:avLst/>
          </a:prstGeom>
        </p:spPr>
        <p:txBody>
          <a:bodyPr vert="horz" wrap="square" lIns="0" tIns="11430" rIns="0" bIns="0" rtlCol="0">
            <a:spAutoFit/>
          </a:bodyPr>
          <a:lstStyle/>
          <a:p>
            <a:pPr marL="12700" marR="721995">
              <a:lnSpc>
                <a:spcPct val="137700"/>
              </a:lnSpc>
              <a:spcBef>
                <a:spcPts val="90"/>
              </a:spcBef>
            </a:pPr>
            <a:r>
              <a:rPr sz="2800" spc="-60" dirty="0">
                <a:solidFill>
                  <a:srgbClr val="203458"/>
                </a:solidFill>
                <a:latin typeface="Trebuchet MS"/>
                <a:cs typeface="Trebuchet MS"/>
              </a:rPr>
              <a:t>Help</a:t>
            </a:r>
            <a:r>
              <a:rPr sz="2800" spc="-150" dirty="0">
                <a:solidFill>
                  <a:srgbClr val="203458"/>
                </a:solidFill>
                <a:latin typeface="Trebuchet MS"/>
                <a:cs typeface="Trebuchet MS"/>
              </a:rPr>
              <a:t> </a:t>
            </a:r>
            <a:r>
              <a:rPr sz="2800" spc="-10" dirty="0">
                <a:solidFill>
                  <a:srgbClr val="203458"/>
                </a:solidFill>
                <a:latin typeface="Trebuchet MS"/>
                <a:cs typeface="Trebuchet MS"/>
              </a:rPr>
              <a:t>couples</a:t>
            </a:r>
            <a:r>
              <a:rPr sz="2800" spc="-130" dirty="0">
                <a:solidFill>
                  <a:srgbClr val="203458"/>
                </a:solidFill>
                <a:latin typeface="Trebuchet MS"/>
                <a:cs typeface="Trebuchet MS"/>
              </a:rPr>
              <a:t> </a:t>
            </a:r>
            <a:r>
              <a:rPr sz="2800" spc="-120" dirty="0">
                <a:solidFill>
                  <a:srgbClr val="203458"/>
                </a:solidFill>
                <a:latin typeface="Trebuchet MS"/>
                <a:cs typeface="Trebuchet MS"/>
              </a:rPr>
              <a:t>who’ve</a:t>
            </a:r>
            <a:r>
              <a:rPr sz="2800" spc="-90" dirty="0">
                <a:solidFill>
                  <a:srgbClr val="203458"/>
                </a:solidFill>
                <a:latin typeface="Trebuchet MS"/>
                <a:cs typeface="Trebuchet MS"/>
              </a:rPr>
              <a:t> </a:t>
            </a:r>
            <a:r>
              <a:rPr sz="2800" dirty="0">
                <a:solidFill>
                  <a:srgbClr val="203458"/>
                </a:solidFill>
                <a:latin typeface="Trebuchet MS"/>
                <a:cs typeface="Trebuchet MS"/>
              </a:rPr>
              <a:t>decided</a:t>
            </a:r>
            <a:r>
              <a:rPr sz="2800" spc="-120" dirty="0">
                <a:solidFill>
                  <a:srgbClr val="203458"/>
                </a:solidFill>
                <a:latin typeface="Trebuchet MS"/>
                <a:cs typeface="Trebuchet MS"/>
              </a:rPr>
              <a:t> </a:t>
            </a:r>
            <a:r>
              <a:rPr sz="2800" spc="-20" dirty="0">
                <a:solidFill>
                  <a:srgbClr val="203458"/>
                </a:solidFill>
                <a:latin typeface="Trebuchet MS"/>
                <a:cs typeface="Trebuchet MS"/>
              </a:rPr>
              <a:t>to</a:t>
            </a:r>
            <a:r>
              <a:rPr sz="2800" spc="-125" dirty="0">
                <a:solidFill>
                  <a:srgbClr val="203458"/>
                </a:solidFill>
                <a:latin typeface="Trebuchet MS"/>
                <a:cs typeface="Trebuchet MS"/>
              </a:rPr>
              <a:t> </a:t>
            </a:r>
            <a:r>
              <a:rPr sz="2800" dirty="0">
                <a:solidFill>
                  <a:srgbClr val="203458"/>
                </a:solidFill>
                <a:latin typeface="Trebuchet MS"/>
                <a:cs typeface="Trebuchet MS"/>
              </a:rPr>
              <a:t>separate</a:t>
            </a:r>
            <a:r>
              <a:rPr sz="2800" spc="-120" dirty="0">
                <a:solidFill>
                  <a:srgbClr val="203458"/>
                </a:solidFill>
                <a:latin typeface="Trebuchet MS"/>
                <a:cs typeface="Trebuchet MS"/>
              </a:rPr>
              <a:t> </a:t>
            </a:r>
            <a:r>
              <a:rPr sz="2800" spc="-20" dirty="0">
                <a:solidFill>
                  <a:srgbClr val="203458"/>
                </a:solidFill>
                <a:latin typeface="Trebuchet MS"/>
                <a:cs typeface="Trebuchet MS"/>
              </a:rPr>
              <a:t>to</a:t>
            </a:r>
            <a:r>
              <a:rPr sz="2800" spc="-120" dirty="0">
                <a:solidFill>
                  <a:srgbClr val="203458"/>
                </a:solidFill>
                <a:latin typeface="Trebuchet MS"/>
                <a:cs typeface="Trebuchet MS"/>
              </a:rPr>
              <a:t> </a:t>
            </a:r>
            <a:r>
              <a:rPr sz="2800" spc="-75" dirty="0">
                <a:solidFill>
                  <a:srgbClr val="203458"/>
                </a:solidFill>
                <a:latin typeface="Trebuchet MS"/>
                <a:cs typeface="Trebuchet MS"/>
              </a:rPr>
              <a:t>resolve</a:t>
            </a:r>
            <a:r>
              <a:rPr sz="2800" spc="-125" dirty="0">
                <a:solidFill>
                  <a:srgbClr val="203458"/>
                </a:solidFill>
                <a:latin typeface="Trebuchet MS"/>
                <a:cs typeface="Trebuchet MS"/>
              </a:rPr>
              <a:t> </a:t>
            </a:r>
            <a:r>
              <a:rPr sz="2800" spc="-90" dirty="0">
                <a:solidFill>
                  <a:srgbClr val="203458"/>
                </a:solidFill>
                <a:latin typeface="Trebuchet MS"/>
                <a:cs typeface="Trebuchet MS"/>
              </a:rPr>
              <a:t>matters</a:t>
            </a:r>
            <a:r>
              <a:rPr sz="2800" spc="-120" dirty="0">
                <a:solidFill>
                  <a:srgbClr val="203458"/>
                </a:solidFill>
                <a:latin typeface="Trebuchet MS"/>
                <a:cs typeface="Trebuchet MS"/>
              </a:rPr>
              <a:t> </a:t>
            </a:r>
            <a:r>
              <a:rPr sz="2800" spc="-25" dirty="0">
                <a:solidFill>
                  <a:srgbClr val="203458"/>
                </a:solidFill>
                <a:latin typeface="Trebuchet MS"/>
                <a:cs typeface="Trebuchet MS"/>
              </a:rPr>
              <a:t>in </a:t>
            </a:r>
            <a:r>
              <a:rPr sz="2800" spc="-85" dirty="0">
                <a:solidFill>
                  <a:srgbClr val="203458"/>
                </a:solidFill>
                <a:latin typeface="Trebuchet MS"/>
                <a:cs typeface="Trebuchet MS"/>
              </a:rPr>
              <a:t>relation</a:t>
            </a:r>
            <a:r>
              <a:rPr sz="2800" spc="-100" dirty="0">
                <a:solidFill>
                  <a:srgbClr val="203458"/>
                </a:solidFill>
                <a:latin typeface="Trebuchet MS"/>
                <a:cs typeface="Trebuchet MS"/>
              </a:rPr>
              <a:t> </a:t>
            </a:r>
            <a:r>
              <a:rPr sz="2800" spc="-20" dirty="0">
                <a:solidFill>
                  <a:srgbClr val="203458"/>
                </a:solidFill>
                <a:latin typeface="Trebuchet MS"/>
                <a:cs typeface="Trebuchet MS"/>
              </a:rPr>
              <a:t>to</a:t>
            </a:r>
            <a:r>
              <a:rPr sz="2800" spc="-100" dirty="0">
                <a:solidFill>
                  <a:srgbClr val="203458"/>
                </a:solidFill>
                <a:latin typeface="Trebuchet MS"/>
                <a:cs typeface="Trebuchet MS"/>
              </a:rPr>
              <a:t> </a:t>
            </a:r>
            <a:r>
              <a:rPr sz="2800" spc="-20" dirty="0">
                <a:solidFill>
                  <a:srgbClr val="203458"/>
                </a:solidFill>
                <a:latin typeface="Trebuchet MS"/>
                <a:cs typeface="Trebuchet MS"/>
              </a:rPr>
              <a:t>finances</a:t>
            </a:r>
            <a:r>
              <a:rPr sz="2800" spc="-100" dirty="0">
                <a:solidFill>
                  <a:srgbClr val="203458"/>
                </a:solidFill>
                <a:latin typeface="Trebuchet MS"/>
                <a:cs typeface="Trebuchet MS"/>
              </a:rPr>
              <a:t> </a:t>
            </a:r>
            <a:r>
              <a:rPr sz="2800" dirty="0">
                <a:solidFill>
                  <a:srgbClr val="203458"/>
                </a:solidFill>
                <a:latin typeface="Trebuchet MS"/>
                <a:cs typeface="Trebuchet MS"/>
              </a:rPr>
              <a:t>and</a:t>
            </a:r>
            <a:r>
              <a:rPr sz="2800" spc="-95" dirty="0">
                <a:solidFill>
                  <a:srgbClr val="203458"/>
                </a:solidFill>
                <a:latin typeface="Trebuchet MS"/>
                <a:cs typeface="Trebuchet MS"/>
              </a:rPr>
              <a:t> </a:t>
            </a:r>
            <a:r>
              <a:rPr sz="2800" spc="-10" dirty="0">
                <a:solidFill>
                  <a:srgbClr val="203458"/>
                </a:solidFill>
                <a:latin typeface="Trebuchet MS"/>
                <a:cs typeface="Trebuchet MS"/>
              </a:rPr>
              <a:t>children</a:t>
            </a:r>
            <a:endParaRPr sz="2800">
              <a:latin typeface="Trebuchet MS"/>
              <a:cs typeface="Trebuchet MS"/>
            </a:endParaRPr>
          </a:p>
          <a:p>
            <a:pPr marL="12700" marR="5080">
              <a:lnSpc>
                <a:spcPct val="137700"/>
              </a:lnSpc>
            </a:pPr>
            <a:r>
              <a:rPr sz="2800" dirty="0">
                <a:solidFill>
                  <a:srgbClr val="203458"/>
                </a:solidFill>
                <a:latin typeface="Trebuchet MS"/>
                <a:cs typeface="Trebuchet MS"/>
              </a:rPr>
              <a:t>Mediators</a:t>
            </a:r>
            <a:r>
              <a:rPr sz="2800" spc="-140" dirty="0">
                <a:solidFill>
                  <a:srgbClr val="203458"/>
                </a:solidFill>
                <a:latin typeface="Trebuchet MS"/>
                <a:cs typeface="Trebuchet MS"/>
              </a:rPr>
              <a:t> </a:t>
            </a:r>
            <a:r>
              <a:rPr sz="2800" dirty="0">
                <a:solidFill>
                  <a:srgbClr val="203458"/>
                </a:solidFill>
                <a:latin typeface="Trebuchet MS"/>
                <a:cs typeface="Trebuchet MS"/>
              </a:rPr>
              <a:t>are</a:t>
            </a:r>
            <a:r>
              <a:rPr sz="2800" spc="-130" dirty="0">
                <a:solidFill>
                  <a:srgbClr val="203458"/>
                </a:solidFill>
                <a:latin typeface="Trebuchet MS"/>
                <a:cs typeface="Trebuchet MS"/>
              </a:rPr>
              <a:t> </a:t>
            </a:r>
            <a:r>
              <a:rPr sz="2800" spc="-50" dirty="0">
                <a:solidFill>
                  <a:srgbClr val="203458"/>
                </a:solidFill>
                <a:latin typeface="Trebuchet MS"/>
                <a:cs typeface="Trebuchet MS"/>
              </a:rPr>
              <a:t>specially</a:t>
            </a:r>
            <a:r>
              <a:rPr sz="2800" spc="-125" dirty="0">
                <a:solidFill>
                  <a:srgbClr val="203458"/>
                </a:solidFill>
                <a:latin typeface="Trebuchet MS"/>
                <a:cs typeface="Trebuchet MS"/>
              </a:rPr>
              <a:t> </a:t>
            </a:r>
            <a:r>
              <a:rPr sz="2800" spc="-65" dirty="0">
                <a:solidFill>
                  <a:srgbClr val="203458"/>
                </a:solidFill>
                <a:latin typeface="Trebuchet MS"/>
                <a:cs typeface="Trebuchet MS"/>
              </a:rPr>
              <a:t>trained</a:t>
            </a:r>
            <a:r>
              <a:rPr sz="2800" spc="-130" dirty="0">
                <a:solidFill>
                  <a:srgbClr val="203458"/>
                </a:solidFill>
                <a:latin typeface="Trebuchet MS"/>
                <a:cs typeface="Trebuchet MS"/>
              </a:rPr>
              <a:t> </a:t>
            </a:r>
            <a:r>
              <a:rPr sz="2800" spc="-90" dirty="0">
                <a:solidFill>
                  <a:srgbClr val="203458"/>
                </a:solidFill>
                <a:latin typeface="Trebuchet MS"/>
                <a:cs typeface="Trebuchet MS"/>
              </a:rPr>
              <a:t>impartial</a:t>
            </a:r>
            <a:r>
              <a:rPr sz="2800" spc="-120" dirty="0">
                <a:solidFill>
                  <a:srgbClr val="203458"/>
                </a:solidFill>
                <a:latin typeface="Trebuchet MS"/>
                <a:cs typeface="Trebuchet MS"/>
              </a:rPr>
              <a:t> </a:t>
            </a:r>
            <a:r>
              <a:rPr sz="2800" spc="-60" dirty="0">
                <a:solidFill>
                  <a:srgbClr val="203458"/>
                </a:solidFill>
                <a:latin typeface="Trebuchet MS"/>
                <a:cs typeface="Trebuchet MS"/>
              </a:rPr>
              <a:t>negotiators,</a:t>
            </a:r>
            <a:r>
              <a:rPr sz="2800" spc="-125" dirty="0">
                <a:solidFill>
                  <a:srgbClr val="203458"/>
                </a:solidFill>
                <a:latin typeface="Trebuchet MS"/>
                <a:cs typeface="Trebuchet MS"/>
              </a:rPr>
              <a:t> </a:t>
            </a:r>
            <a:r>
              <a:rPr sz="2800" spc="-55" dirty="0">
                <a:solidFill>
                  <a:srgbClr val="203458"/>
                </a:solidFill>
                <a:latin typeface="Trebuchet MS"/>
                <a:cs typeface="Trebuchet MS"/>
              </a:rPr>
              <a:t>often</a:t>
            </a:r>
            <a:r>
              <a:rPr sz="2800" spc="-130" dirty="0">
                <a:solidFill>
                  <a:srgbClr val="203458"/>
                </a:solidFill>
                <a:latin typeface="Trebuchet MS"/>
                <a:cs typeface="Trebuchet MS"/>
              </a:rPr>
              <a:t> </a:t>
            </a:r>
            <a:r>
              <a:rPr sz="2800" spc="-10" dirty="0">
                <a:solidFill>
                  <a:srgbClr val="203458"/>
                </a:solidFill>
                <a:latin typeface="Trebuchet MS"/>
                <a:cs typeface="Trebuchet MS"/>
              </a:rPr>
              <a:t>lawyers </a:t>
            </a:r>
            <a:r>
              <a:rPr sz="2800" spc="-160" dirty="0">
                <a:solidFill>
                  <a:srgbClr val="203458"/>
                </a:solidFill>
                <a:latin typeface="Trebuchet MS"/>
                <a:cs typeface="Trebuchet MS"/>
              </a:rPr>
              <a:t>will</a:t>
            </a:r>
            <a:r>
              <a:rPr sz="2800" spc="-80" dirty="0">
                <a:solidFill>
                  <a:srgbClr val="203458"/>
                </a:solidFill>
                <a:latin typeface="Trebuchet MS"/>
                <a:cs typeface="Trebuchet MS"/>
              </a:rPr>
              <a:t> </a:t>
            </a:r>
            <a:r>
              <a:rPr sz="2800" spc="-90" dirty="0">
                <a:solidFill>
                  <a:srgbClr val="203458"/>
                </a:solidFill>
                <a:latin typeface="Trebuchet MS"/>
                <a:cs typeface="Trebuchet MS"/>
              </a:rPr>
              <a:t>start</a:t>
            </a:r>
            <a:r>
              <a:rPr sz="2800" spc="-120" dirty="0">
                <a:solidFill>
                  <a:srgbClr val="203458"/>
                </a:solidFill>
                <a:latin typeface="Trebuchet MS"/>
                <a:cs typeface="Trebuchet MS"/>
              </a:rPr>
              <a:t> </a:t>
            </a:r>
            <a:r>
              <a:rPr sz="2800" spc="-20" dirty="0">
                <a:solidFill>
                  <a:srgbClr val="203458"/>
                </a:solidFill>
                <a:latin typeface="Trebuchet MS"/>
                <a:cs typeface="Trebuchet MS"/>
              </a:rPr>
              <a:t>session</a:t>
            </a:r>
            <a:r>
              <a:rPr sz="2800" spc="-165" dirty="0">
                <a:solidFill>
                  <a:srgbClr val="203458"/>
                </a:solidFill>
                <a:latin typeface="Trebuchet MS"/>
                <a:cs typeface="Trebuchet MS"/>
              </a:rPr>
              <a:t> </a:t>
            </a:r>
            <a:r>
              <a:rPr sz="2800" spc="-10" dirty="0">
                <a:solidFill>
                  <a:srgbClr val="203458"/>
                </a:solidFill>
                <a:latin typeface="Trebuchet MS"/>
                <a:cs typeface="Trebuchet MS"/>
              </a:rPr>
              <a:t>by</a:t>
            </a:r>
            <a:r>
              <a:rPr sz="2800" spc="-120" dirty="0">
                <a:solidFill>
                  <a:srgbClr val="203458"/>
                </a:solidFill>
                <a:latin typeface="Trebuchet MS"/>
                <a:cs typeface="Trebuchet MS"/>
              </a:rPr>
              <a:t> </a:t>
            </a:r>
            <a:r>
              <a:rPr sz="2800" spc="-85" dirty="0">
                <a:solidFill>
                  <a:srgbClr val="203458"/>
                </a:solidFill>
                <a:latin typeface="Trebuchet MS"/>
                <a:cs typeface="Trebuchet MS"/>
              </a:rPr>
              <a:t>outlining</a:t>
            </a:r>
            <a:r>
              <a:rPr sz="2800" spc="-125" dirty="0">
                <a:solidFill>
                  <a:srgbClr val="203458"/>
                </a:solidFill>
                <a:latin typeface="Trebuchet MS"/>
                <a:cs typeface="Trebuchet MS"/>
              </a:rPr>
              <a:t> </a:t>
            </a:r>
            <a:r>
              <a:rPr sz="2800" spc="-60" dirty="0">
                <a:solidFill>
                  <a:srgbClr val="203458"/>
                </a:solidFill>
                <a:latin typeface="Trebuchet MS"/>
                <a:cs typeface="Trebuchet MS"/>
              </a:rPr>
              <a:t>principles</a:t>
            </a:r>
            <a:r>
              <a:rPr sz="2800" spc="-120" dirty="0">
                <a:solidFill>
                  <a:srgbClr val="203458"/>
                </a:solidFill>
                <a:latin typeface="Trebuchet MS"/>
                <a:cs typeface="Trebuchet MS"/>
              </a:rPr>
              <a:t> </a:t>
            </a:r>
            <a:r>
              <a:rPr sz="2800" spc="-45" dirty="0">
                <a:solidFill>
                  <a:srgbClr val="203458"/>
                </a:solidFill>
                <a:latin typeface="Trebuchet MS"/>
                <a:cs typeface="Trebuchet MS"/>
              </a:rPr>
              <a:t>which</a:t>
            </a:r>
            <a:r>
              <a:rPr sz="2800" spc="-120" dirty="0">
                <a:solidFill>
                  <a:srgbClr val="203458"/>
                </a:solidFill>
                <a:latin typeface="Trebuchet MS"/>
                <a:cs typeface="Trebuchet MS"/>
              </a:rPr>
              <a:t> </a:t>
            </a:r>
            <a:r>
              <a:rPr sz="2800" spc="-10" dirty="0">
                <a:solidFill>
                  <a:srgbClr val="203458"/>
                </a:solidFill>
                <a:latin typeface="Trebuchet MS"/>
                <a:cs typeface="Trebuchet MS"/>
              </a:rPr>
              <a:t>apply</a:t>
            </a:r>
            <a:endParaRPr sz="2800">
              <a:latin typeface="Trebuchet MS"/>
              <a:cs typeface="Trebuchet MS"/>
            </a:endParaRPr>
          </a:p>
          <a:p>
            <a:pPr marL="12700" marR="513080">
              <a:lnSpc>
                <a:spcPct val="137700"/>
              </a:lnSpc>
            </a:pPr>
            <a:r>
              <a:rPr sz="2800" spc="-105" dirty="0">
                <a:solidFill>
                  <a:srgbClr val="203458"/>
                </a:solidFill>
                <a:latin typeface="Trebuchet MS"/>
                <a:cs typeface="Trebuchet MS"/>
              </a:rPr>
              <a:t>Role:</a:t>
            </a:r>
            <a:r>
              <a:rPr sz="2800" spc="-65" dirty="0">
                <a:solidFill>
                  <a:srgbClr val="203458"/>
                </a:solidFill>
                <a:latin typeface="Trebuchet MS"/>
                <a:cs typeface="Trebuchet MS"/>
              </a:rPr>
              <a:t> </a:t>
            </a:r>
            <a:r>
              <a:rPr sz="2800" spc="-55" dirty="0">
                <a:solidFill>
                  <a:srgbClr val="203458"/>
                </a:solidFill>
                <a:latin typeface="Trebuchet MS"/>
                <a:cs typeface="Trebuchet MS"/>
              </a:rPr>
              <a:t>examine</a:t>
            </a:r>
            <a:r>
              <a:rPr sz="2800" spc="-65" dirty="0">
                <a:solidFill>
                  <a:srgbClr val="203458"/>
                </a:solidFill>
                <a:latin typeface="Trebuchet MS"/>
                <a:cs typeface="Trebuchet MS"/>
              </a:rPr>
              <a:t> </a:t>
            </a:r>
            <a:r>
              <a:rPr sz="2800" spc="-100" dirty="0">
                <a:solidFill>
                  <a:srgbClr val="203458"/>
                </a:solidFill>
                <a:latin typeface="Trebuchet MS"/>
                <a:cs typeface="Trebuchet MS"/>
              </a:rPr>
              <a:t>if</a:t>
            </a:r>
            <a:r>
              <a:rPr sz="2800" spc="-65" dirty="0">
                <a:solidFill>
                  <a:srgbClr val="203458"/>
                </a:solidFill>
                <a:latin typeface="Trebuchet MS"/>
                <a:cs typeface="Trebuchet MS"/>
              </a:rPr>
              <a:t> </a:t>
            </a:r>
            <a:r>
              <a:rPr sz="2800" spc="-80" dirty="0">
                <a:solidFill>
                  <a:srgbClr val="203458"/>
                </a:solidFill>
                <a:latin typeface="Trebuchet MS"/>
                <a:cs typeface="Trebuchet MS"/>
              </a:rPr>
              <a:t>the</a:t>
            </a:r>
            <a:r>
              <a:rPr sz="2800" spc="-65" dirty="0">
                <a:solidFill>
                  <a:srgbClr val="203458"/>
                </a:solidFill>
                <a:latin typeface="Trebuchet MS"/>
                <a:cs typeface="Trebuchet MS"/>
              </a:rPr>
              <a:t> </a:t>
            </a:r>
            <a:r>
              <a:rPr sz="2800" spc="-45" dirty="0">
                <a:solidFill>
                  <a:srgbClr val="203458"/>
                </a:solidFill>
                <a:latin typeface="Trebuchet MS"/>
                <a:cs typeface="Trebuchet MS"/>
              </a:rPr>
              <a:t>parties</a:t>
            </a:r>
            <a:r>
              <a:rPr sz="2800" spc="-65" dirty="0">
                <a:solidFill>
                  <a:srgbClr val="203458"/>
                </a:solidFill>
                <a:latin typeface="Trebuchet MS"/>
                <a:cs typeface="Trebuchet MS"/>
              </a:rPr>
              <a:t> </a:t>
            </a:r>
            <a:r>
              <a:rPr sz="2800" dirty="0">
                <a:solidFill>
                  <a:srgbClr val="203458"/>
                </a:solidFill>
                <a:latin typeface="Trebuchet MS"/>
                <a:cs typeface="Trebuchet MS"/>
              </a:rPr>
              <a:t>can</a:t>
            </a:r>
            <a:r>
              <a:rPr sz="2800" spc="-65" dirty="0">
                <a:solidFill>
                  <a:srgbClr val="203458"/>
                </a:solidFill>
                <a:latin typeface="Trebuchet MS"/>
                <a:cs typeface="Trebuchet MS"/>
              </a:rPr>
              <a:t> </a:t>
            </a:r>
            <a:r>
              <a:rPr sz="2800" dirty="0">
                <a:solidFill>
                  <a:srgbClr val="203458"/>
                </a:solidFill>
                <a:latin typeface="Trebuchet MS"/>
                <a:cs typeface="Trebuchet MS"/>
              </a:rPr>
              <a:t>agree</a:t>
            </a:r>
            <a:r>
              <a:rPr sz="2800" spc="-60" dirty="0">
                <a:solidFill>
                  <a:srgbClr val="203458"/>
                </a:solidFill>
                <a:latin typeface="Trebuchet MS"/>
                <a:cs typeface="Trebuchet MS"/>
              </a:rPr>
              <a:t> </a:t>
            </a:r>
            <a:r>
              <a:rPr sz="2800" spc="-105" dirty="0">
                <a:solidFill>
                  <a:srgbClr val="203458"/>
                </a:solidFill>
                <a:latin typeface="Trebuchet MS"/>
                <a:cs typeface="Trebuchet MS"/>
              </a:rPr>
              <a:t>settlement</a:t>
            </a:r>
            <a:r>
              <a:rPr sz="2800" spc="-65" dirty="0">
                <a:solidFill>
                  <a:srgbClr val="203458"/>
                </a:solidFill>
                <a:latin typeface="Trebuchet MS"/>
                <a:cs typeface="Trebuchet MS"/>
              </a:rPr>
              <a:t> </a:t>
            </a:r>
            <a:r>
              <a:rPr sz="2800" spc="-105" dirty="0">
                <a:solidFill>
                  <a:srgbClr val="203458"/>
                </a:solidFill>
                <a:latin typeface="Trebuchet MS"/>
                <a:cs typeface="Trebuchet MS"/>
              </a:rPr>
              <a:t>without</a:t>
            </a:r>
            <a:r>
              <a:rPr sz="2800" spc="-65" dirty="0">
                <a:solidFill>
                  <a:srgbClr val="203458"/>
                </a:solidFill>
                <a:latin typeface="Trebuchet MS"/>
                <a:cs typeface="Trebuchet MS"/>
              </a:rPr>
              <a:t> </a:t>
            </a:r>
            <a:r>
              <a:rPr sz="2800" spc="-10" dirty="0">
                <a:solidFill>
                  <a:srgbClr val="203458"/>
                </a:solidFill>
                <a:latin typeface="Trebuchet MS"/>
                <a:cs typeface="Trebuchet MS"/>
              </a:rPr>
              <a:t>costs, </a:t>
            </a:r>
            <a:r>
              <a:rPr sz="2800" spc="-25" dirty="0">
                <a:solidFill>
                  <a:srgbClr val="203458"/>
                </a:solidFill>
                <a:latin typeface="Trebuchet MS"/>
                <a:cs typeface="Trebuchet MS"/>
              </a:rPr>
              <a:t>delay</a:t>
            </a:r>
            <a:r>
              <a:rPr sz="2800" spc="-75" dirty="0">
                <a:solidFill>
                  <a:srgbClr val="203458"/>
                </a:solidFill>
                <a:latin typeface="Trebuchet MS"/>
                <a:cs typeface="Trebuchet MS"/>
              </a:rPr>
              <a:t> </a:t>
            </a:r>
            <a:r>
              <a:rPr sz="2800" dirty="0">
                <a:solidFill>
                  <a:srgbClr val="203458"/>
                </a:solidFill>
                <a:latin typeface="Trebuchet MS"/>
                <a:cs typeface="Trebuchet MS"/>
              </a:rPr>
              <a:t>and</a:t>
            </a:r>
            <a:r>
              <a:rPr sz="2800" spc="-75" dirty="0">
                <a:solidFill>
                  <a:srgbClr val="203458"/>
                </a:solidFill>
                <a:latin typeface="Trebuchet MS"/>
                <a:cs typeface="Trebuchet MS"/>
              </a:rPr>
              <a:t> </a:t>
            </a:r>
            <a:r>
              <a:rPr sz="2800" dirty="0">
                <a:solidFill>
                  <a:srgbClr val="203458"/>
                </a:solidFill>
                <a:latin typeface="Trebuchet MS"/>
                <a:cs typeface="Trebuchet MS"/>
              </a:rPr>
              <a:t>aggravation</a:t>
            </a:r>
            <a:r>
              <a:rPr sz="2800" spc="-75" dirty="0">
                <a:solidFill>
                  <a:srgbClr val="203458"/>
                </a:solidFill>
                <a:latin typeface="Trebuchet MS"/>
                <a:cs typeface="Trebuchet MS"/>
              </a:rPr>
              <a:t> </a:t>
            </a:r>
            <a:r>
              <a:rPr sz="2800" dirty="0">
                <a:solidFill>
                  <a:srgbClr val="203458"/>
                </a:solidFill>
                <a:latin typeface="Trebuchet MS"/>
                <a:cs typeface="Trebuchet MS"/>
              </a:rPr>
              <a:t>associated</a:t>
            </a:r>
            <a:r>
              <a:rPr sz="2800" spc="-70" dirty="0">
                <a:solidFill>
                  <a:srgbClr val="203458"/>
                </a:solidFill>
                <a:latin typeface="Trebuchet MS"/>
                <a:cs typeface="Trebuchet MS"/>
              </a:rPr>
              <a:t> </a:t>
            </a:r>
            <a:r>
              <a:rPr sz="2800" spc="-120" dirty="0">
                <a:solidFill>
                  <a:srgbClr val="203458"/>
                </a:solidFill>
                <a:latin typeface="Trebuchet MS"/>
                <a:cs typeface="Trebuchet MS"/>
              </a:rPr>
              <a:t>with</a:t>
            </a:r>
            <a:r>
              <a:rPr sz="2800" spc="-75" dirty="0">
                <a:solidFill>
                  <a:srgbClr val="203458"/>
                </a:solidFill>
                <a:latin typeface="Trebuchet MS"/>
                <a:cs typeface="Trebuchet MS"/>
              </a:rPr>
              <a:t> </a:t>
            </a:r>
            <a:r>
              <a:rPr sz="2800" spc="-65" dirty="0">
                <a:solidFill>
                  <a:srgbClr val="203458"/>
                </a:solidFill>
                <a:latin typeface="Trebuchet MS"/>
                <a:cs typeface="Trebuchet MS"/>
              </a:rPr>
              <a:t>court</a:t>
            </a:r>
            <a:r>
              <a:rPr sz="2800" spc="-75" dirty="0">
                <a:solidFill>
                  <a:srgbClr val="203458"/>
                </a:solidFill>
                <a:latin typeface="Trebuchet MS"/>
                <a:cs typeface="Trebuchet MS"/>
              </a:rPr>
              <a:t> </a:t>
            </a:r>
            <a:r>
              <a:rPr sz="2800" spc="-10" dirty="0">
                <a:solidFill>
                  <a:srgbClr val="203458"/>
                </a:solidFill>
                <a:latin typeface="Trebuchet MS"/>
                <a:cs typeface="Trebuchet MS"/>
              </a:rPr>
              <a:t>proceedings </a:t>
            </a:r>
            <a:r>
              <a:rPr sz="2800" dirty="0">
                <a:solidFill>
                  <a:srgbClr val="203458"/>
                </a:solidFill>
                <a:latin typeface="Trebuchet MS"/>
                <a:cs typeface="Trebuchet MS"/>
              </a:rPr>
              <a:t>Mediator</a:t>
            </a:r>
            <a:r>
              <a:rPr sz="2800" spc="-145" dirty="0">
                <a:solidFill>
                  <a:srgbClr val="203458"/>
                </a:solidFill>
                <a:latin typeface="Trebuchet MS"/>
                <a:cs typeface="Trebuchet MS"/>
              </a:rPr>
              <a:t> </a:t>
            </a:r>
            <a:r>
              <a:rPr sz="2800" spc="-160" dirty="0">
                <a:solidFill>
                  <a:srgbClr val="203458"/>
                </a:solidFill>
                <a:latin typeface="Trebuchet MS"/>
                <a:cs typeface="Trebuchet MS"/>
              </a:rPr>
              <a:t>will</a:t>
            </a:r>
            <a:r>
              <a:rPr sz="2800" spc="-80" dirty="0">
                <a:solidFill>
                  <a:srgbClr val="203458"/>
                </a:solidFill>
                <a:latin typeface="Trebuchet MS"/>
                <a:cs typeface="Trebuchet MS"/>
              </a:rPr>
              <a:t> </a:t>
            </a:r>
            <a:r>
              <a:rPr sz="2800" dirty="0">
                <a:solidFill>
                  <a:srgbClr val="203458"/>
                </a:solidFill>
                <a:latin typeface="Trebuchet MS"/>
                <a:cs typeface="Trebuchet MS"/>
              </a:rPr>
              <a:t>end</a:t>
            </a:r>
            <a:r>
              <a:rPr sz="2800" spc="-105" dirty="0">
                <a:solidFill>
                  <a:srgbClr val="203458"/>
                </a:solidFill>
                <a:latin typeface="Trebuchet MS"/>
                <a:cs typeface="Trebuchet MS"/>
              </a:rPr>
              <a:t> </a:t>
            </a:r>
            <a:r>
              <a:rPr sz="2800" dirty="0">
                <a:solidFill>
                  <a:srgbClr val="203458"/>
                </a:solidFill>
                <a:latin typeface="Trebuchet MS"/>
                <a:cs typeface="Trebuchet MS"/>
              </a:rPr>
              <a:t>proceedings</a:t>
            </a:r>
            <a:r>
              <a:rPr sz="2800" spc="-110" dirty="0">
                <a:solidFill>
                  <a:srgbClr val="203458"/>
                </a:solidFill>
                <a:latin typeface="Trebuchet MS"/>
                <a:cs typeface="Trebuchet MS"/>
              </a:rPr>
              <a:t> </a:t>
            </a:r>
            <a:r>
              <a:rPr sz="2800" spc="-105" dirty="0">
                <a:solidFill>
                  <a:srgbClr val="203458"/>
                </a:solidFill>
                <a:latin typeface="Trebuchet MS"/>
                <a:cs typeface="Trebuchet MS"/>
              </a:rPr>
              <a:t>if </a:t>
            </a:r>
            <a:r>
              <a:rPr sz="2800" spc="-100" dirty="0">
                <a:solidFill>
                  <a:srgbClr val="203458"/>
                </a:solidFill>
                <a:latin typeface="Trebuchet MS"/>
                <a:cs typeface="Trebuchet MS"/>
              </a:rPr>
              <a:t>intimidation</a:t>
            </a:r>
            <a:r>
              <a:rPr sz="2800" spc="-105" dirty="0">
                <a:solidFill>
                  <a:srgbClr val="203458"/>
                </a:solidFill>
                <a:latin typeface="Trebuchet MS"/>
                <a:cs typeface="Trebuchet MS"/>
              </a:rPr>
              <a:t> </a:t>
            </a:r>
            <a:r>
              <a:rPr sz="2800" spc="-45" dirty="0">
                <a:solidFill>
                  <a:srgbClr val="203458"/>
                </a:solidFill>
                <a:latin typeface="Trebuchet MS"/>
                <a:cs typeface="Trebuchet MS"/>
              </a:rPr>
              <a:t>or</a:t>
            </a:r>
            <a:r>
              <a:rPr sz="2800" spc="-110" dirty="0">
                <a:solidFill>
                  <a:srgbClr val="203458"/>
                </a:solidFill>
                <a:latin typeface="Trebuchet MS"/>
                <a:cs typeface="Trebuchet MS"/>
              </a:rPr>
              <a:t> </a:t>
            </a:r>
            <a:r>
              <a:rPr sz="2800" spc="-10" dirty="0">
                <a:solidFill>
                  <a:srgbClr val="203458"/>
                </a:solidFill>
                <a:latin typeface="Trebuchet MS"/>
                <a:cs typeface="Trebuchet MS"/>
              </a:rPr>
              <a:t>bullying</a:t>
            </a:r>
            <a:endParaRPr sz="2800">
              <a:latin typeface="Trebuchet MS"/>
              <a:cs typeface="Trebuchet MS"/>
            </a:endParaRPr>
          </a:p>
          <a:p>
            <a:pPr marL="12700" marR="693420">
              <a:lnSpc>
                <a:spcPct val="137700"/>
              </a:lnSpc>
            </a:pPr>
            <a:r>
              <a:rPr sz="2800" spc="-190" dirty="0">
                <a:solidFill>
                  <a:srgbClr val="203458"/>
                </a:solidFill>
                <a:latin typeface="Trebuchet MS"/>
                <a:cs typeface="Trebuchet MS"/>
              </a:rPr>
              <a:t>Will</a:t>
            </a:r>
            <a:r>
              <a:rPr sz="2800" spc="-80" dirty="0">
                <a:solidFill>
                  <a:srgbClr val="203458"/>
                </a:solidFill>
                <a:latin typeface="Trebuchet MS"/>
                <a:cs typeface="Trebuchet MS"/>
              </a:rPr>
              <a:t> </a:t>
            </a:r>
            <a:r>
              <a:rPr sz="2800" dirty="0">
                <a:solidFill>
                  <a:srgbClr val="203458"/>
                </a:solidFill>
                <a:latin typeface="Trebuchet MS"/>
                <a:cs typeface="Trebuchet MS"/>
              </a:rPr>
              <a:t>suggest</a:t>
            </a:r>
            <a:r>
              <a:rPr sz="2800" spc="-80" dirty="0">
                <a:solidFill>
                  <a:srgbClr val="203458"/>
                </a:solidFill>
                <a:latin typeface="Trebuchet MS"/>
                <a:cs typeface="Trebuchet MS"/>
              </a:rPr>
              <a:t> </a:t>
            </a:r>
            <a:r>
              <a:rPr sz="2800" dirty="0">
                <a:solidFill>
                  <a:srgbClr val="203458"/>
                </a:solidFill>
                <a:latin typeface="Trebuchet MS"/>
                <a:cs typeface="Trebuchet MS"/>
              </a:rPr>
              <a:t>each</a:t>
            </a:r>
            <a:r>
              <a:rPr sz="2800" spc="-80" dirty="0">
                <a:solidFill>
                  <a:srgbClr val="203458"/>
                </a:solidFill>
                <a:latin typeface="Trebuchet MS"/>
                <a:cs typeface="Trebuchet MS"/>
              </a:rPr>
              <a:t> </a:t>
            </a:r>
            <a:r>
              <a:rPr sz="2800" spc="-75" dirty="0">
                <a:solidFill>
                  <a:srgbClr val="203458"/>
                </a:solidFill>
                <a:latin typeface="Trebuchet MS"/>
                <a:cs typeface="Trebuchet MS"/>
              </a:rPr>
              <a:t>party</a:t>
            </a:r>
            <a:r>
              <a:rPr sz="2800" spc="-80" dirty="0">
                <a:solidFill>
                  <a:srgbClr val="203458"/>
                </a:solidFill>
                <a:latin typeface="Trebuchet MS"/>
                <a:cs typeface="Trebuchet MS"/>
              </a:rPr>
              <a:t> </a:t>
            </a:r>
            <a:r>
              <a:rPr sz="2800" spc="-40" dirty="0">
                <a:solidFill>
                  <a:srgbClr val="203458"/>
                </a:solidFill>
                <a:latin typeface="Trebuchet MS"/>
                <a:cs typeface="Trebuchet MS"/>
              </a:rPr>
              <a:t>takes</a:t>
            </a:r>
            <a:r>
              <a:rPr sz="2800" spc="-80" dirty="0">
                <a:solidFill>
                  <a:srgbClr val="203458"/>
                </a:solidFill>
                <a:latin typeface="Trebuchet MS"/>
                <a:cs typeface="Trebuchet MS"/>
              </a:rPr>
              <a:t> </a:t>
            </a:r>
            <a:r>
              <a:rPr sz="2800" spc="-40" dirty="0">
                <a:solidFill>
                  <a:srgbClr val="203458"/>
                </a:solidFill>
                <a:latin typeface="Trebuchet MS"/>
                <a:cs typeface="Trebuchet MS"/>
              </a:rPr>
              <a:t>independent</a:t>
            </a:r>
            <a:r>
              <a:rPr sz="2800" spc="-80" dirty="0">
                <a:solidFill>
                  <a:srgbClr val="203458"/>
                </a:solidFill>
                <a:latin typeface="Trebuchet MS"/>
                <a:cs typeface="Trebuchet MS"/>
              </a:rPr>
              <a:t> </a:t>
            </a:r>
            <a:r>
              <a:rPr sz="2800" dirty="0">
                <a:solidFill>
                  <a:srgbClr val="203458"/>
                </a:solidFill>
                <a:latin typeface="Trebuchet MS"/>
                <a:cs typeface="Trebuchet MS"/>
              </a:rPr>
              <a:t>legal</a:t>
            </a:r>
            <a:r>
              <a:rPr sz="2800" spc="-75" dirty="0">
                <a:solidFill>
                  <a:srgbClr val="203458"/>
                </a:solidFill>
                <a:latin typeface="Trebuchet MS"/>
                <a:cs typeface="Trebuchet MS"/>
              </a:rPr>
              <a:t> </a:t>
            </a:r>
            <a:r>
              <a:rPr sz="2800" dirty="0">
                <a:solidFill>
                  <a:srgbClr val="203458"/>
                </a:solidFill>
                <a:latin typeface="Trebuchet MS"/>
                <a:cs typeface="Trebuchet MS"/>
              </a:rPr>
              <a:t>advice</a:t>
            </a:r>
            <a:r>
              <a:rPr sz="2800" spc="-80" dirty="0">
                <a:solidFill>
                  <a:srgbClr val="203458"/>
                </a:solidFill>
                <a:latin typeface="Trebuchet MS"/>
                <a:cs typeface="Trebuchet MS"/>
              </a:rPr>
              <a:t> </a:t>
            </a:r>
            <a:r>
              <a:rPr sz="2800" spc="-10" dirty="0">
                <a:solidFill>
                  <a:srgbClr val="203458"/>
                </a:solidFill>
                <a:latin typeface="Trebuchet MS"/>
                <a:cs typeface="Trebuchet MS"/>
              </a:rPr>
              <a:t>before </a:t>
            </a:r>
            <a:r>
              <a:rPr sz="2800" dirty="0">
                <a:solidFill>
                  <a:srgbClr val="203458"/>
                </a:solidFill>
                <a:latin typeface="Trebuchet MS"/>
                <a:cs typeface="Trebuchet MS"/>
              </a:rPr>
              <a:t>reaching</a:t>
            </a:r>
            <a:r>
              <a:rPr sz="2800" spc="-130" dirty="0">
                <a:solidFill>
                  <a:srgbClr val="203458"/>
                </a:solidFill>
                <a:latin typeface="Trebuchet MS"/>
                <a:cs typeface="Trebuchet MS"/>
              </a:rPr>
              <a:t> </a:t>
            </a:r>
            <a:r>
              <a:rPr sz="2800" spc="130" dirty="0">
                <a:solidFill>
                  <a:srgbClr val="203458"/>
                </a:solidFill>
                <a:latin typeface="Trebuchet MS"/>
                <a:cs typeface="Trebuchet MS"/>
              </a:rPr>
              <a:t>a</a:t>
            </a:r>
            <a:r>
              <a:rPr sz="2800" spc="-130" dirty="0">
                <a:solidFill>
                  <a:srgbClr val="203458"/>
                </a:solidFill>
                <a:latin typeface="Trebuchet MS"/>
                <a:cs typeface="Trebuchet MS"/>
              </a:rPr>
              <a:t> </a:t>
            </a:r>
            <a:r>
              <a:rPr sz="2800" spc="-75" dirty="0">
                <a:solidFill>
                  <a:srgbClr val="203458"/>
                </a:solidFill>
                <a:latin typeface="Trebuchet MS"/>
                <a:cs typeface="Trebuchet MS"/>
              </a:rPr>
              <a:t>final</a:t>
            </a:r>
            <a:r>
              <a:rPr sz="2800" spc="-125" dirty="0">
                <a:solidFill>
                  <a:srgbClr val="203458"/>
                </a:solidFill>
                <a:latin typeface="Trebuchet MS"/>
                <a:cs typeface="Trebuchet MS"/>
              </a:rPr>
              <a:t> </a:t>
            </a:r>
            <a:r>
              <a:rPr sz="2800" spc="-10" dirty="0">
                <a:solidFill>
                  <a:srgbClr val="203458"/>
                </a:solidFill>
                <a:latin typeface="Trebuchet MS"/>
                <a:cs typeface="Trebuchet MS"/>
              </a:rPr>
              <a:t>decision</a:t>
            </a:r>
            <a:endParaRPr sz="2800">
              <a:latin typeface="Trebuchet MS"/>
              <a:cs typeface="Trebuchet MS"/>
            </a:endParaRPr>
          </a:p>
          <a:p>
            <a:pPr marL="12700">
              <a:lnSpc>
                <a:spcPct val="100000"/>
              </a:lnSpc>
              <a:spcBef>
                <a:spcPts val="1265"/>
              </a:spcBef>
            </a:pPr>
            <a:r>
              <a:rPr sz="2800" spc="-10" dirty="0">
                <a:solidFill>
                  <a:srgbClr val="203458"/>
                </a:solidFill>
                <a:latin typeface="Trebuchet MS"/>
                <a:cs typeface="Trebuchet MS"/>
              </a:rPr>
              <a:t>Mediation</a:t>
            </a:r>
            <a:r>
              <a:rPr sz="2800" spc="-130" dirty="0">
                <a:solidFill>
                  <a:srgbClr val="203458"/>
                </a:solidFill>
                <a:latin typeface="Trebuchet MS"/>
                <a:cs typeface="Trebuchet MS"/>
              </a:rPr>
              <a:t> </a:t>
            </a:r>
            <a:r>
              <a:rPr sz="2800" spc="-30" dirty="0">
                <a:solidFill>
                  <a:srgbClr val="203458"/>
                </a:solidFill>
                <a:latin typeface="Trebuchet MS"/>
                <a:cs typeface="Trebuchet MS"/>
              </a:rPr>
              <a:t>is</a:t>
            </a:r>
            <a:r>
              <a:rPr sz="2800" spc="-130" dirty="0">
                <a:solidFill>
                  <a:srgbClr val="203458"/>
                </a:solidFill>
                <a:latin typeface="Trebuchet MS"/>
                <a:cs typeface="Trebuchet MS"/>
              </a:rPr>
              <a:t> </a:t>
            </a:r>
            <a:r>
              <a:rPr sz="2800" spc="-60" dirty="0">
                <a:solidFill>
                  <a:srgbClr val="203458"/>
                </a:solidFill>
                <a:latin typeface="Trebuchet MS"/>
                <a:cs typeface="Trebuchet MS"/>
              </a:rPr>
              <a:t>not</a:t>
            </a:r>
            <a:r>
              <a:rPr sz="2800" spc="-130" dirty="0">
                <a:solidFill>
                  <a:srgbClr val="203458"/>
                </a:solidFill>
                <a:latin typeface="Trebuchet MS"/>
                <a:cs typeface="Trebuchet MS"/>
              </a:rPr>
              <a:t> </a:t>
            </a:r>
            <a:r>
              <a:rPr sz="2800" spc="130" dirty="0">
                <a:solidFill>
                  <a:srgbClr val="203458"/>
                </a:solidFill>
                <a:latin typeface="Trebuchet MS"/>
                <a:cs typeface="Trebuchet MS"/>
              </a:rPr>
              <a:t>a</a:t>
            </a:r>
            <a:r>
              <a:rPr sz="2800" spc="-130" dirty="0">
                <a:solidFill>
                  <a:srgbClr val="203458"/>
                </a:solidFill>
                <a:latin typeface="Trebuchet MS"/>
                <a:cs typeface="Trebuchet MS"/>
              </a:rPr>
              <a:t> </a:t>
            </a:r>
            <a:r>
              <a:rPr sz="2800" spc="-60" dirty="0">
                <a:solidFill>
                  <a:srgbClr val="203458"/>
                </a:solidFill>
                <a:latin typeface="Trebuchet MS"/>
                <a:cs typeface="Trebuchet MS"/>
              </a:rPr>
              <a:t>legally</a:t>
            </a:r>
            <a:r>
              <a:rPr sz="2800" spc="-130" dirty="0">
                <a:solidFill>
                  <a:srgbClr val="203458"/>
                </a:solidFill>
                <a:latin typeface="Trebuchet MS"/>
                <a:cs typeface="Trebuchet MS"/>
              </a:rPr>
              <a:t> </a:t>
            </a:r>
            <a:r>
              <a:rPr sz="2800" spc="-20" dirty="0">
                <a:solidFill>
                  <a:srgbClr val="203458"/>
                </a:solidFill>
                <a:latin typeface="Trebuchet MS"/>
                <a:cs typeface="Trebuchet MS"/>
              </a:rPr>
              <a:t>binding</a:t>
            </a:r>
            <a:r>
              <a:rPr sz="2800" spc="-130" dirty="0">
                <a:solidFill>
                  <a:srgbClr val="203458"/>
                </a:solidFill>
                <a:latin typeface="Trebuchet MS"/>
                <a:cs typeface="Trebuchet MS"/>
              </a:rPr>
              <a:t> </a:t>
            </a:r>
            <a:r>
              <a:rPr sz="2800" spc="-10" dirty="0">
                <a:solidFill>
                  <a:srgbClr val="203458"/>
                </a:solidFill>
                <a:latin typeface="Trebuchet MS"/>
                <a:cs typeface="Trebuchet MS"/>
              </a:rPr>
              <a:t>process</a:t>
            </a:r>
            <a:endParaRPr sz="2800">
              <a:latin typeface="Trebuchet MS"/>
              <a:cs typeface="Trebuchet MS"/>
            </a:endParaRPr>
          </a:p>
          <a:p>
            <a:pPr marL="12700" marR="773430">
              <a:lnSpc>
                <a:spcPct val="137700"/>
              </a:lnSpc>
            </a:pPr>
            <a:r>
              <a:rPr sz="2800" spc="-114" dirty="0">
                <a:solidFill>
                  <a:srgbClr val="203458"/>
                </a:solidFill>
                <a:latin typeface="Trebuchet MS"/>
                <a:cs typeface="Trebuchet MS"/>
              </a:rPr>
              <a:t>But</a:t>
            </a:r>
            <a:r>
              <a:rPr sz="2800" spc="-90" dirty="0">
                <a:solidFill>
                  <a:srgbClr val="203458"/>
                </a:solidFill>
                <a:latin typeface="Trebuchet MS"/>
                <a:cs typeface="Trebuchet MS"/>
              </a:rPr>
              <a:t> </a:t>
            </a:r>
            <a:r>
              <a:rPr sz="2800" spc="-25" dirty="0">
                <a:solidFill>
                  <a:srgbClr val="203458"/>
                </a:solidFill>
                <a:latin typeface="Trebuchet MS"/>
                <a:cs typeface="Trebuchet MS"/>
              </a:rPr>
              <a:t>successful</a:t>
            </a:r>
            <a:r>
              <a:rPr sz="2800" spc="-90" dirty="0">
                <a:solidFill>
                  <a:srgbClr val="203458"/>
                </a:solidFill>
                <a:latin typeface="Trebuchet MS"/>
                <a:cs typeface="Trebuchet MS"/>
              </a:rPr>
              <a:t> </a:t>
            </a:r>
            <a:r>
              <a:rPr sz="2800" spc="-55" dirty="0">
                <a:solidFill>
                  <a:srgbClr val="203458"/>
                </a:solidFill>
                <a:latin typeface="Trebuchet MS"/>
                <a:cs typeface="Trebuchet MS"/>
              </a:rPr>
              <a:t>mediation</a:t>
            </a:r>
            <a:r>
              <a:rPr sz="2800" spc="-90" dirty="0">
                <a:solidFill>
                  <a:srgbClr val="203458"/>
                </a:solidFill>
                <a:latin typeface="Trebuchet MS"/>
                <a:cs typeface="Trebuchet MS"/>
              </a:rPr>
              <a:t> </a:t>
            </a:r>
            <a:r>
              <a:rPr sz="2800" dirty="0">
                <a:solidFill>
                  <a:srgbClr val="203458"/>
                </a:solidFill>
                <a:latin typeface="Trebuchet MS"/>
                <a:cs typeface="Trebuchet MS"/>
              </a:rPr>
              <a:t>can</a:t>
            </a:r>
            <a:r>
              <a:rPr sz="2800" spc="-90" dirty="0">
                <a:solidFill>
                  <a:srgbClr val="203458"/>
                </a:solidFill>
                <a:latin typeface="Trebuchet MS"/>
                <a:cs typeface="Trebuchet MS"/>
              </a:rPr>
              <a:t> </a:t>
            </a:r>
            <a:r>
              <a:rPr sz="2800" spc="-114" dirty="0">
                <a:solidFill>
                  <a:srgbClr val="203458"/>
                </a:solidFill>
                <a:latin typeface="Trebuchet MS"/>
                <a:cs typeface="Trebuchet MS"/>
              </a:rPr>
              <a:t>result</a:t>
            </a:r>
            <a:r>
              <a:rPr sz="2800" spc="-90" dirty="0">
                <a:solidFill>
                  <a:srgbClr val="203458"/>
                </a:solidFill>
                <a:latin typeface="Trebuchet MS"/>
                <a:cs typeface="Trebuchet MS"/>
              </a:rPr>
              <a:t> </a:t>
            </a:r>
            <a:r>
              <a:rPr sz="2800" spc="-114" dirty="0">
                <a:solidFill>
                  <a:srgbClr val="203458"/>
                </a:solidFill>
                <a:latin typeface="Trebuchet MS"/>
                <a:cs typeface="Trebuchet MS"/>
              </a:rPr>
              <a:t>in</a:t>
            </a:r>
            <a:r>
              <a:rPr sz="2800" spc="-90" dirty="0">
                <a:solidFill>
                  <a:srgbClr val="203458"/>
                </a:solidFill>
                <a:latin typeface="Trebuchet MS"/>
                <a:cs typeface="Trebuchet MS"/>
              </a:rPr>
              <a:t> </a:t>
            </a:r>
            <a:r>
              <a:rPr sz="2800" dirty="0">
                <a:solidFill>
                  <a:srgbClr val="203458"/>
                </a:solidFill>
                <a:latin typeface="Trebuchet MS"/>
                <a:cs typeface="Trebuchet MS"/>
              </a:rPr>
              <a:t>cheaper</a:t>
            </a:r>
            <a:r>
              <a:rPr sz="2800" spc="-90" dirty="0">
                <a:solidFill>
                  <a:srgbClr val="203458"/>
                </a:solidFill>
                <a:latin typeface="Trebuchet MS"/>
                <a:cs typeface="Trebuchet MS"/>
              </a:rPr>
              <a:t> </a:t>
            </a:r>
            <a:r>
              <a:rPr sz="2800" spc="-10" dirty="0">
                <a:solidFill>
                  <a:srgbClr val="203458"/>
                </a:solidFill>
                <a:latin typeface="Trebuchet MS"/>
                <a:cs typeface="Trebuchet MS"/>
              </a:rPr>
              <a:t>resolution </a:t>
            </a:r>
            <a:r>
              <a:rPr sz="2800" dirty="0">
                <a:solidFill>
                  <a:srgbClr val="203458"/>
                </a:solidFill>
                <a:latin typeface="Trebuchet MS"/>
                <a:cs typeface="Trebuchet MS"/>
              </a:rPr>
              <a:t>Some</a:t>
            </a:r>
            <a:r>
              <a:rPr sz="2800" spc="-70" dirty="0">
                <a:solidFill>
                  <a:srgbClr val="203458"/>
                </a:solidFill>
                <a:latin typeface="Trebuchet MS"/>
                <a:cs typeface="Trebuchet MS"/>
              </a:rPr>
              <a:t> </a:t>
            </a:r>
            <a:r>
              <a:rPr sz="2800" dirty="0">
                <a:solidFill>
                  <a:srgbClr val="203458"/>
                </a:solidFill>
                <a:latin typeface="Trebuchet MS"/>
                <a:cs typeface="Trebuchet MS"/>
              </a:rPr>
              <a:t>cases</a:t>
            </a:r>
            <a:r>
              <a:rPr sz="2800" spc="-70" dirty="0">
                <a:solidFill>
                  <a:srgbClr val="203458"/>
                </a:solidFill>
                <a:latin typeface="Trebuchet MS"/>
                <a:cs typeface="Trebuchet MS"/>
              </a:rPr>
              <a:t> </a:t>
            </a:r>
            <a:r>
              <a:rPr sz="2800" spc="-60" dirty="0">
                <a:solidFill>
                  <a:srgbClr val="203458"/>
                </a:solidFill>
                <a:latin typeface="Trebuchet MS"/>
                <a:cs typeface="Trebuchet MS"/>
              </a:rPr>
              <a:t>not</a:t>
            </a:r>
            <a:r>
              <a:rPr sz="2800" spc="-70" dirty="0">
                <a:solidFill>
                  <a:srgbClr val="203458"/>
                </a:solidFill>
                <a:latin typeface="Trebuchet MS"/>
                <a:cs typeface="Trebuchet MS"/>
              </a:rPr>
              <a:t> </a:t>
            </a:r>
            <a:r>
              <a:rPr sz="2800" spc="-50" dirty="0">
                <a:solidFill>
                  <a:srgbClr val="203458"/>
                </a:solidFill>
                <a:latin typeface="Trebuchet MS"/>
                <a:cs typeface="Trebuchet MS"/>
              </a:rPr>
              <a:t>suitable</a:t>
            </a:r>
            <a:r>
              <a:rPr sz="2800" spc="-70" dirty="0">
                <a:solidFill>
                  <a:srgbClr val="203458"/>
                </a:solidFill>
                <a:latin typeface="Trebuchet MS"/>
                <a:cs typeface="Trebuchet MS"/>
              </a:rPr>
              <a:t> </a:t>
            </a:r>
            <a:r>
              <a:rPr sz="2800" spc="-60" dirty="0">
                <a:solidFill>
                  <a:srgbClr val="203458"/>
                </a:solidFill>
                <a:latin typeface="Trebuchet MS"/>
                <a:cs typeface="Trebuchet MS"/>
              </a:rPr>
              <a:t>for</a:t>
            </a:r>
            <a:r>
              <a:rPr sz="2800" spc="-70" dirty="0">
                <a:solidFill>
                  <a:srgbClr val="203458"/>
                </a:solidFill>
                <a:latin typeface="Trebuchet MS"/>
                <a:cs typeface="Trebuchet MS"/>
              </a:rPr>
              <a:t> </a:t>
            </a:r>
            <a:r>
              <a:rPr sz="2800" spc="-95" dirty="0">
                <a:solidFill>
                  <a:srgbClr val="203458"/>
                </a:solidFill>
                <a:latin typeface="Trebuchet MS"/>
                <a:cs typeface="Trebuchet MS"/>
              </a:rPr>
              <a:t>mediation,</a:t>
            </a:r>
            <a:r>
              <a:rPr sz="2800" spc="-70" dirty="0">
                <a:solidFill>
                  <a:srgbClr val="203458"/>
                </a:solidFill>
                <a:latin typeface="Trebuchet MS"/>
                <a:cs typeface="Trebuchet MS"/>
              </a:rPr>
              <a:t> e.g. </a:t>
            </a:r>
            <a:r>
              <a:rPr sz="2800" spc="-35" dirty="0">
                <a:solidFill>
                  <a:srgbClr val="203458"/>
                </a:solidFill>
                <a:latin typeface="Trebuchet MS"/>
                <a:cs typeface="Trebuchet MS"/>
              </a:rPr>
              <a:t>domestic</a:t>
            </a:r>
            <a:r>
              <a:rPr sz="2800" spc="-65" dirty="0">
                <a:solidFill>
                  <a:srgbClr val="203458"/>
                </a:solidFill>
                <a:latin typeface="Trebuchet MS"/>
                <a:cs typeface="Trebuchet MS"/>
              </a:rPr>
              <a:t> </a:t>
            </a:r>
            <a:r>
              <a:rPr sz="2800" spc="-10" dirty="0">
                <a:solidFill>
                  <a:srgbClr val="203458"/>
                </a:solidFill>
                <a:latin typeface="Trebuchet MS"/>
                <a:cs typeface="Trebuchet MS"/>
              </a:rPr>
              <a:t>violence</a:t>
            </a:r>
            <a:endParaRPr sz="2800">
              <a:latin typeface="Trebuchet MS"/>
              <a:cs typeface="Trebuchet MS"/>
            </a:endParaRPr>
          </a:p>
        </p:txBody>
      </p:sp>
      <p:sp>
        <p:nvSpPr>
          <p:cNvPr id="13" name="object 13" descr="$PPTXTitle"/>
          <p:cNvSpPr txBox="1">
            <a:spLocks noGrp="1"/>
          </p:cNvSpPr>
          <p:nvPr>
            <p:ph type="title"/>
          </p:nvPr>
        </p:nvSpPr>
        <p:spPr>
          <a:xfrm>
            <a:off x="1016000" y="968375"/>
            <a:ext cx="5046345" cy="1168400"/>
          </a:xfrm>
          <a:prstGeom prst="rect">
            <a:avLst/>
          </a:prstGeom>
        </p:spPr>
        <p:txBody>
          <a:bodyPr vert="horz" wrap="square" lIns="0" tIns="12700" rIns="0" bIns="0" rtlCol="0">
            <a:spAutoFit/>
          </a:bodyPr>
          <a:lstStyle/>
          <a:p>
            <a:pPr marL="12700">
              <a:lnSpc>
                <a:spcPct val="100000"/>
              </a:lnSpc>
              <a:spcBef>
                <a:spcPts val="100"/>
              </a:spcBef>
            </a:pPr>
            <a:r>
              <a:rPr spc="85" dirty="0">
                <a:solidFill>
                  <a:srgbClr val="E65385"/>
                </a:solidFill>
              </a:rPr>
              <a:t>MEDIATION</a:t>
            </a:r>
          </a:p>
        </p:txBody>
      </p:sp>
      <p:sp>
        <p:nvSpPr>
          <p:cNvPr id="14" name="object 14"/>
          <p:cNvSpPr/>
          <p:nvPr/>
        </p:nvSpPr>
        <p:spPr>
          <a:xfrm>
            <a:off x="12148990" y="880024"/>
            <a:ext cx="5107940" cy="4808855"/>
          </a:xfrm>
          <a:custGeom>
            <a:avLst/>
            <a:gdLst/>
            <a:ahLst/>
            <a:cxnLst/>
            <a:rect l="l" t="t" r="r" b="b"/>
            <a:pathLst>
              <a:path w="5107940" h="4808855">
                <a:moveTo>
                  <a:pt x="4621789" y="4808448"/>
                </a:moveTo>
                <a:lnTo>
                  <a:pt x="485774" y="4808448"/>
                </a:lnTo>
                <a:lnTo>
                  <a:pt x="437761" y="4806071"/>
                </a:lnTo>
                <a:lnTo>
                  <a:pt x="390562" y="4799027"/>
                </a:lnTo>
                <a:lnTo>
                  <a:pt x="344494" y="4787450"/>
                </a:lnTo>
                <a:lnTo>
                  <a:pt x="299876" y="4771470"/>
                </a:lnTo>
                <a:lnTo>
                  <a:pt x="257027" y="4751220"/>
                </a:lnTo>
                <a:lnTo>
                  <a:pt x="216266" y="4726832"/>
                </a:lnTo>
                <a:lnTo>
                  <a:pt x="177911" y="4698437"/>
                </a:lnTo>
                <a:lnTo>
                  <a:pt x="142280" y="4666167"/>
                </a:lnTo>
                <a:lnTo>
                  <a:pt x="110010" y="4630536"/>
                </a:lnTo>
                <a:lnTo>
                  <a:pt x="81615" y="4592181"/>
                </a:lnTo>
                <a:lnTo>
                  <a:pt x="57227" y="4551419"/>
                </a:lnTo>
                <a:lnTo>
                  <a:pt x="36977" y="4508571"/>
                </a:lnTo>
                <a:lnTo>
                  <a:pt x="20997" y="4463953"/>
                </a:lnTo>
                <a:lnTo>
                  <a:pt x="9420" y="4417885"/>
                </a:lnTo>
                <a:lnTo>
                  <a:pt x="2377" y="4370686"/>
                </a:lnTo>
                <a:lnTo>
                  <a:pt x="0" y="4322673"/>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7" y="57227"/>
                </a:lnTo>
                <a:lnTo>
                  <a:pt x="299876" y="36977"/>
                </a:lnTo>
                <a:lnTo>
                  <a:pt x="344494" y="20997"/>
                </a:lnTo>
                <a:lnTo>
                  <a:pt x="390562" y="9420"/>
                </a:lnTo>
                <a:lnTo>
                  <a:pt x="437761" y="2377"/>
                </a:lnTo>
                <a:lnTo>
                  <a:pt x="485774" y="0"/>
                </a:lnTo>
                <a:lnTo>
                  <a:pt x="4621789" y="0"/>
                </a:lnTo>
                <a:lnTo>
                  <a:pt x="4669803" y="2377"/>
                </a:lnTo>
                <a:lnTo>
                  <a:pt x="4717002" y="9420"/>
                </a:lnTo>
                <a:lnTo>
                  <a:pt x="4763070" y="20997"/>
                </a:lnTo>
                <a:lnTo>
                  <a:pt x="4807688" y="36977"/>
                </a:lnTo>
                <a:lnTo>
                  <a:pt x="4850537" y="57227"/>
                </a:lnTo>
                <a:lnTo>
                  <a:pt x="4891298" y="81615"/>
                </a:lnTo>
                <a:lnTo>
                  <a:pt x="4929654" y="110010"/>
                </a:lnTo>
                <a:lnTo>
                  <a:pt x="4965285" y="142280"/>
                </a:lnTo>
                <a:lnTo>
                  <a:pt x="4997554" y="177911"/>
                </a:lnTo>
                <a:lnTo>
                  <a:pt x="5025949" y="216266"/>
                </a:lnTo>
                <a:lnTo>
                  <a:pt x="5050337" y="257028"/>
                </a:lnTo>
                <a:lnTo>
                  <a:pt x="5070587" y="299876"/>
                </a:lnTo>
                <a:lnTo>
                  <a:pt x="5086567" y="344494"/>
                </a:lnTo>
                <a:lnTo>
                  <a:pt x="5098144" y="390562"/>
                </a:lnTo>
                <a:lnTo>
                  <a:pt x="5105187" y="437762"/>
                </a:lnTo>
                <a:lnTo>
                  <a:pt x="5107564" y="485774"/>
                </a:lnTo>
                <a:lnTo>
                  <a:pt x="5107564" y="4322673"/>
                </a:lnTo>
                <a:lnTo>
                  <a:pt x="5105187" y="4370686"/>
                </a:lnTo>
                <a:lnTo>
                  <a:pt x="5098144" y="4417885"/>
                </a:lnTo>
                <a:lnTo>
                  <a:pt x="5086567" y="4463953"/>
                </a:lnTo>
                <a:lnTo>
                  <a:pt x="5070587" y="4508571"/>
                </a:lnTo>
                <a:lnTo>
                  <a:pt x="5050337" y="4551419"/>
                </a:lnTo>
                <a:lnTo>
                  <a:pt x="5025949" y="4592181"/>
                </a:lnTo>
                <a:lnTo>
                  <a:pt x="4997554" y="4630536"/>
                </a:lnTo>
                <a:lnTo>
                  <a:pt x="4965285" y="4666167"/>
                </a:lnTo>
                <a:lnTo>
                  <a:pt x="4929654" y="4698437"/>
                </a:lnTo>
                <a:lnTo>
                  <a:pt x="4891298" y="4726832"/>
                </a:lnTo>
                <a:lnTo>
                  <a:pt x="4850537" y="4751220"/>
                </a:lnTo>
                <a:lnTo>
                  <a:pt x="4807688" y="4771470"/>
                </a:lnTo>
                <a:lnTo>
                  <a:pt x="4763070" y="4787450"/>
                </a:lnTo>
                <a:lnTo>
                  <a:pt x="4717002" y="4799027"/>
                </a:lnTo>
                <a:lnTo>
                  <a:pt x="4669803" y="4806071"/>
                </a:lnTo>
                <a:lnTo>
                  <a:pt x="4621789" y="4808448"/>
                </a:lnTo>
                <a:close/>
              </a:path>
            </a:pathLst>
          </a:custGeom>
          <a:solidFill>
            <a:srgbClr val="E65385"/>
          </a:solidFill>
        </p:spPr>
        <p:txBody>
          <a:bodyPr wrap="square" lIns="0" tIns="0" rIns="0" bIns="0" rtlCol="0"/>
          <a:lstStyle/>
          <a:p>
            <a:endParaRPr/>
          </a:p>
        </p:txBody>
      </p:sp>
      <p:sp>
        <p:nvSpPr>
          <p:cNvPr id="15" name="object 15"/>
          <p:cNvSpPr txBox="1"/>
          <p:nvPr/>
        </p:nvSpPr>
        <p:spPr>
          <a:xfrm>
            <a:off x="12705276" y="918186"/>
            <a:ext cx="3995420" cy="2717165"/>
          </a:xfrm>
          <a:prstGeom prst="rect">
            <a:avLst/>
          </a:prstGeom>
        </p:spPr>
        <p:txBody>
          <a:bodyPr vert="horz" wrap="square" lIns="0" tIns="12700" rIns="0" bIns="0" rtlCol="0">
            <a:spAutoFit/>
          </a:bodyPr>
          <a:lstStyle/>
          <a:p>
            <a:pPr algn="ctr">
              <a:lnSpc>
                <a:spcPct val="100000"/>
              </a:lnSpc>
              <a:spcBef>
                <a:spcPts val="100"/>
              </a:spcBef>
            </a:pPr>
            <a:r>
              <a:rPr sz="2600" b="1" dirty="0">
                <a:solidFill>
                  <a:srgbClr val="FFFFFF"/>
                </a:solidFill>
                <a:latin typeface="Trebuchet MS"/>
                <a:cs typeface="Trebuchet MS"/>
              </a:rPr>
              <a:t>Mediation</a:t>
            </a:r>
            <a:r>
              <a:rPr sz="2600" b="1" spc="65" dirty="0">
                <a:solidFill>
                  <a:srgbClr val="FFFFFF"/>
                </a:solidFill>
                <a:latin typeface="Trebuchet MS"/>
                <a:cs typeface="Trebuchet MS"/>
              </a:rPr>
              <a:t> </a:t>
            </a:r>
            <a:r>
              <a:rPr sz="2600" b="1" spc="60" dirty="0">
                <a:solidFill>
                  <a:srgbClr val="FFFFFF"/>
                </a:solidFill>
                <a:latin typeface="Trebuchet MS"/>
                <a:cs typeface="Trebuchet MS"/>
              </a:rPr>
              <a:t>is</a:t>
            </a:r>
            <a:r>
              <a:rPr sz="2600" b="1" spc="65" dirty="0">
                <a:solidFill>
                  <a:srgbClr val="FFFFFF"/>
                </a:solidFill>
                <a:latin typeface="Trebuchet MS"/>
                <a:cs typeface="Trebuchet MS"/>
              </a:rPr>
              <a:t> </a:t>
            </a:r>
            <a:r>
              <a:rPr sz="2600" b="1" spc="-25" dirty="0">
                <a:solidFill>
                  <a:srgbClr val="FFFFFF"/>
                </a:solidFill>
                <a:latin typeface="Trebuchet MS"/>
                <a:cs typeface="Trebuchet MS"/>
              </a:rPr>
              <a:t>not</a:t>
            </a:r>
            <a:endParaRPr sz="2600">
              <a:latin typeface="Trebuchet MS"/>
              <a:cs typeface="Trebuchet MS"/>
            </a:endParaRPr>
          </a:p>
          <a:p>
            <a:pPr marL="12700" marR="5080" indent="-635" algn="ctr">
              <a:lnSpc>
                <a:spcPct val="123800"/>
              </a:lnSpc>
              <a:spcBef>
                <a:spcPts val="1310"/>
              </a:spcBef>
            </a:pPr>
            <a:r>
              <a:rPr sz="2600" dirty="0">
                <a:solidFill>
                  <a:srgbClr val="FFFFFF"/>
                </a:solidFill>
                <a:latin typeface="Trebuchet MS"/>
                <a:cs typeface="Trebuchet MS"/>
              </a:rPr>
              <a:t>Focused</a:t>
            </a:r>
            <a:r>
              <a:rPr sz="2600" spc="-160" dirty="0">
                <a:solidFill>
                  <a:srgbClr val="FFFFFF"/>
                </a:solidFill>
                <a:latin typeface="Trebuchet MS"/>
                <a:cs typeface="Trebuchet MS"/>
              </a:rPr>
              <a:t> </a:t>
            </a:r>
            <a:r>
              <a:rPr sz="2600" dirty="0">
                <a:solidFill>
                  <a:srgbClr val="FFFFFF"/>
                </a:solidFill>
                <a:latin typeface="Trebuchet MS"/>
                <a:cs typeface="Trebuchet MS"/>
              </a:rPr>
              <a:t>on</a:t>
            </a:r>
            <a:r>
              <a:rPr sz="2600" spc="-160" dirty="0">
                <a:solidFill>
                  <a:srgbClr val="FFFFFF"/>
                </a:solidFill>
                <a:latin typeface="Trebuchet MS"/>
                <a:cs typeface="Trebuchet MS"/>
              </a:rPr>
              <a:t> </a:t>
            </a:r>
            <a:r>
              <a:rPr sz="2600" spc="-10" dirty="0">
                <a:solidFill>
                  <a:srgbClr val="FFFFFF"/>
                </a:solidFill>
                <a:latin typeface="Trebuchet MS"/>
                <a:cs typeface="Trebuchet MS"/>
              </a:rPr>
              <a:t>reconciliation </a:t>
            </a:r>
            <a:r>
              <a:rPr sz="2600" dirty="0">
                <a:solidFill>
                  <a:srgbClr val="FFFFFF"/>
                </a:solidFill>
                <a:latin typeface="Trebuchet MS"/>
                <a:cs typeface="Trebuchet MS"/>
              </a:rPr>
              <a:t>An</a:t>
            </a:r>
            <a:r>
              <a:rPr sz="2600" spc="-165" dirty="0">
                <a:solidFill>
                  <a:srgbClr val="FFFFFF"/>
                </a:solidFill>
                <a:latin typeface="Trebuchet MS"/>
                <a:cs typeface="Trebuchet MS"/>
              </a:rPr>
              <a:t> </a:t>
            </a:r>
            <a:r>
              <a:rPr sz="2600" spc="-90" dirty="0">
                <a:solidFill>
                  <a:srgbClr val="FFFFFF"/>
                </a:solidFill>
                <a:latin typeface="Trebuchet MS"/>
                <a:cs typeface="Trebuchet MS"/>
              </a:rPr>
              <a:t>opportunity</a:t>
            </a:r>
            <a:r>
              <a:rPr sz="2600" spc="-105" dirty="0">
                <a:solidFill>
                  <a:srgbClr val="FFFFFF"/>
                </a:solidFill>
                <a:latin typeface="Trebuchet MS"/>
                <a:cs typeface="Trebuchet MS"/>
              </a:rPr>
              <a:t> </a:t>
            </a:r>
            <a:r>
              <a:rPr sz="2600" spc="-30" dirty="0">
                <a:solidFill>
                  <a:srgbClr val="FFFFFF"/>
                </a:solidFill>
                <a:latin typeface="Trebuchet MS"/>
                <a:cs typeface="Trebuchet MS"/>
              </a:rPr>
              <a:t>to</a:t>
            </a:r>
            <a:r>
              <a:rPr sz="2600" spc="-135" dirty="0">
                <a:solidFill>
                  <a:srgbClr val="FFFFFF"/>
                </a:solidFill>
                <a:latin typeface="Trebuchet MS"/>
                <a:cs typeface="Trebuchet MS"/>
              </a:rPr>
              <a:t> </a:t>
            </a:r>
            <a:r>
              <a:rPr sz="2600" spc="-85" dirty="0">
                <a:solidFill>
                  <a:srgbClr val="FFFFFF"/>
                </a:solidFill>
                <a:latin typeface="Trebuchet MS"/>
                <a:cs typeface="Trebuchet MS"/>
              </a:rPr>
              <a:t>intimidate </a:t>
            </a:r>
            <a:r>
              <a:rPr sz="2600" spc="-25" dirty="0">
                <a:solidFill>
                  <a:srgbClr val="FFFFFF"/>
                </a:solidFill>
                <a:latin typeface="Trebuchet MS"/>
                <a:cs typeface="Trebuchet MS"/>
              </a:rPr>
              <a:t>Counselling</a:t>
            </a:r>
            <a:r>
              <a:rPr sz="2600" spc="-120" dirty="0">
                <a:solidFill>
                  <a:srgbClr val="FFFFFF"/>
                </a:solidFill>
                <a:latin typeface="Trebuchet MS"/>
                <a:cs typeface="Trebuchet MS"/>
              </a:rPr>
              <a:t> </a:t>
            </a:r>
            <a:r>
              <a:rPr sz="2600" spc="-75" dirty="0">
                <a:solidFill>
                  <a:srgbClr val="FFFFFF"/>
                </a:solidFill>
                <a:latin typeface="Trebuchet MS"/>
                <a:cs typeface="Trebuchet MS"/>
              </a:rPr>
              <a:t>or</a:t>
            </a:r>
            <a:r>
              <a:rPr sz="2600" spc="-120" dirty="0">
                <a:solidFill>
                  <a:srgbClr val="FFFFFF"/>
                </a:solidFill>
                <a:latin typeface="Trebuchet MS"/>
                <a:cs typeface="Trebuchet MS"/>
              </a:rPr>
              <a:t> </a:t>
            </a:r>
            <a:r>
              <a:rPr sz="2600" spc="-10" dirty="0">
                <a:solidFill>
                  <a:srgbClr val="FFFFFF"/>
                </a:solidFill>
                <a:latin typeface="Trebuchet MS"/>
                <a:cs typeface="Trebuchet MS"/>
              </a:rPr>
              <a:t>therapy</a:t>
            </a:r>
            <a:endParaRPr sz="2600">
              <a:latin typeface="Trebuchet MS"/>
              <a:cs typeface="Trebuchet MS"/>
            </a:endParaRPr>
          </a:p>
          <a:p>
            <a:pPr algn="ctr">
              <a:lnSpc>
                <a:spcPct val="100000"/>
              </a:lnSpc>
              <a:spcBef>
                <a:spcPts val="2055"/>
              </a:spcBef>
            </a:pPr>
            <a:r>
              <a:rPr sz="2600" spc="-10" dirty="0">
                <a:solidFill>
                  <a:srgbClr val="FFFFFF"/>
                </a:solidFill>
                <a:latin typeface="Trebuchet MS"/>
                <a:cs typeface="Trebuchet MS"/>
              </a:rPr>
              <a:t>Legal</a:t>
            </a:r>
            <a:r>
              <a:rPr sz="2600" spc="-180" dirty="0">
                <a:solidFill>
                  <a:srgbClr val="FFFFFF"/>
                </a:solidFill>
                <a:latin typeface="Trebuchet MS"/>
                <a:cs typeface="Trebuchet MS"/>
              </a:rPr>
              <a:t> </a:t>
            </a:r>
            <a:r>
              <a:rPr sz="2600" spc="-10" dirty="0">
                <a:solidFill>
                  <a:srgbClr val="FFFFFF"/>
                </a:solidFill>
                <a:latin typeface="Trebuchet MS"/>
                <a:cs typeface="Trebuchet MS"/>
              </a:rPr>
              <a:t>advice</a:t>
            </a:r>
            <a:endParaRPr sz="2600">
              <a:latin typeface="Trebuchet MS"/>
              <a:cs typeface="Trebuchet MS"/>
            </a:endParaRPr>
          </a:p>
        </p:txBody>
      </p:sp>
      <p:sp>
        <p:nvSpPr>
          <p:cNvPr id="16" name="object 16"/>
          <p:cNvSpPr txBox="1"/>
          <p:nvPr/>
        </p:nvSpPr>
        <p:spPr>
          <a:xfrm>
            <a:off x="12188098" y="4528161"/>
            <a:ext cx="5029200" cy="1078865"/>
          </a:xfrm>
          <a:prstGeom prst="rect">
            <a:avLst/>
          </a:prstGeom>
        </p:spPr>
        <p:txBody>
          <a:bodyPr vert="horz" wrap="square" lIns="0" tIns="12700" rIns="0" bIns="0" rtlCol="0">
            <a:spAutoFit/>
          </a:bodyPr>
          <a:lstStyle/>
          <a:p>
            <a:pPr marL="12700">
              <a:lnSpc>
                <a:spcPct val="100000"/>
              </a:lnSpc>
              <a:spcBef>
                <a:spcPts val="100"/>
              </a:spcBef>
            </a:pPr>
            <a:r>
              <a:rPr sz="2600" spc="-10" dirty="0">
                <a:solidFill>
                  <a:srgbClr val="FFFFFF"/>
                </a:solidFill>
                <a:latin typeface="Trebuchet MS"/>
                <a:cs typeface="Trebuchet MS"/>
              </a:rPr>
              <a:t>Mediators</a:t>
            </a:r>
            <a:r>
              <a:rPr sz="2600" spc="-95" dirty="0">
                <a:solidFill>
                  <a:srgbClr val="FFFFFF"/>
                </a:solidFill>
                <a:latin typeface="Trebuchet MS"/>
                <a:cs typeface="Trebuchet MS"/>
              </a:rPr>
              <a:t> </a:t>
            </a:r>
            <a:r>
              <a:rPr sz="2600" b="1" spc="70" dirty="0">
                <a:solidFill>
                  <a:srgbClr val="FFFFFF"/>
                </a:solidFill>
                <a:latin typeface="Trebuchet MS"/>
                <a:cs typeface="Trebuchet MS"/>
              </a:rPr>
              <a:t>can</a:t>
            </a:r>
            <a:r>
              <a:rPr sz="2600" b="1" spc="-90" dirty="0">
                <a:solidFill>
                  <a:srgbClr val="FFFFFF"/>
                </a:solidFill>
                <a:latin typeface="Trebuchet MS"/>
                <a:cs typeface="Trebuchet MS"/>
              </a:rPr>
              <a:t> </a:t>
            </a:r>
            <a:r>
              <a:rPr sz="2600" dirty="0">
                <a:solidFill>
                  <a:srgbClr val="FFFFFF"/>
                </a:solidFill>
                <a:latin typeface="Trebuchet MS"/>
                <a:cs typeface="Trebuchet MS"/>
              </a:rPr>
              <a:t>suggest</a:t>
            </a:r>
            <a:r>
              <a:rPr sz="2600" spc="-90" dirty="0">
                <a:solidFill>
                  <a:srgbClr val="FFFFFF"/>
                </a:solidFill>
                <a:latin typeface="Trebuchet MS"/>
                <a:cs typeface="Trebuchet MS"/>
              </a:rPr>
              <a:t> </a:t>
            </a:r>
            <a:r>
              <a:rPr sz="2600" spc="-80" dirty="0">
                <a:solidFill>
                  <a:srgbClr val="FFFFFF"/>
                </a:solidFill>
                <a:latin typeface="Trebuchet MS"/>
                <a:cs typeface="Trebuchet MS"/>
              </a:rPr>
              <a:t>that</a:t>
            </a:r>
            <a:r>
              <a:rPr sz="2600" spc="-90" dirty="0">
                <a:solidFill>
                  <a:srgbClr val="FFFFFF"/>
                </a:solidFill>
                <a:latin typeface="Trebuchet MS"/>
                <a:cs typeface="Trebuchet MS"/>
              </a:rPr>
              <a:t> </a:t>
            </a:r>
            <a:r>
              <a:rPr sz="2600" spc="-25" dirty="0">
                <a:solidFill>
                  <a:srgbClr val="FFFFFF"/>
                </a:solidFill>
                <a:latin typeface="Trebuchet MS"/>
                <a:cs typeface="Trebuchet MS"/>
              </a:rPr>
              <a:t>parties</a:t>
            </a:r>
            <a:endParaRPr sz="2600">
              <a:latin typeface="Trebuchet MS"/>
              <a:cs typeface="Trebuchet MS"/>
            </a:endParaRPr>
          </a:p>
          <a:p>
            <a:pPr marL="90170">
              <a:lnSpc>
                <a:spcPct val="100000"/>
              </a:lnSpc>
              <a:spcBef>
                <a:spcPts val="2055"/>
              </a:spcBef>
            </a:pPr>
            <a:r>
              <a:rPr sz="2600" dirty="0">
                <a:solidFill>
                  <a:srgbClr val="FFFFFF"/>
                </a:solidFill>
                <a:latin typeface="Trebuchet MS"/>
                <a:cs typeface="Trebuchet MS"/>
              </a:rPr>
              <a:t>do</a:t>
            </a:r>
            <a:r>
              <a:rPr sz="2600" spc="-90" dirty="0">
                <a:solidFill>
                  <a:srgbClr val="FFFFFF"/>
                </a:solidFill>
                <a:latin typeface="Trebuchet MS"/>
                <a:cs typeface="Trebuchet MS"/>
              </a:rPr>
              <a:t> </a:t>
            </a:r>
            <a:r>
              <a:rPr sz="2600" spc="-45" dirty="0">
                <a:solidFill>
                  <a:srgbClr val="FFFFFF"/>
                </a:solidFill>
                <a:latin typeface="Trebuchet MS"/>
                <a:cs typeface="Trebuchet MS"/>
              </a:rPr>
              <a:t>seek</a:t>
            </a:r>
            <a:r>
              <a:rPr sz="2600" spc="-90" dirty="0">
                <a:solidFill>
                  <a:srgbClr val="FFFFFF"/>
                </a:solidFill>
                <a:latin typeface="Trebuchet MS"/>
                <a:cs typeface="Trebuchet MS"/>
              </a:rPr>
              <a:t> </a:t>
            </a:r>
            <a:r>
              <a:rPr sz="2600" spc="-60" dirty="0">
                <a:solidFill>
                  <a:srgbClr val="FFFFFF"/>
                </a:solidFill>
                <a:latin typeface="Trebuchet MS"/>
                <a:cs typeface="Trebuchet MS"/>
              </a:rPr>
              <a:t>support</a:t>
            </a:r>
            <a:r>
              <a:rPr sz="2600" spc="-90" dirty="0">
                <a:solidFill>
                  <a:srgbClr val="FFFFFF"/>
                </a:solidFill>
                <a:latin typeface="Trebuchet MS"/>
                <a:cs typeface="Trebuchet MS"/>
              </a:rPr>
              <a:t> </a:t>
            </a:r>
            <a:r>
              <a:rPr sz="2600" dirty="0">
                <a:solidFill>
                  <a:srgbClr val="FFFFFF"/>
                </a:solidFill>
                <a:latin typeface="Trebuchet MS"/>
                <a:cs typeface="Trebuchet MS"/>
              </a:rPr>
              <a:t>of</a:t>
            </a:r>
            <a:r>
              <a:rPr sz="2600" spc="-90" dirty="0">
                <a:solidFill>
                  <a:srgbClr val="FFFFFF"/>
                </a:solidFill>
                <a:latin typeface="Trebuchet MS"/>
                <a:cs typeface="Trebuchet MS"/>
              </a:rPr>
              <a:t> </a:t>
            </a:r>
            <a:r>
              <a:rPr sz="2600" spc="-95" dirty="0">
                <a:solidFill>
                  <a:srgbClr val="FFFFFF"/>
                </a:solidFill>
                <a:latin typeface="Trebuchet MS"/>
                <a:cs typeface="Trebuchet MS"/>
              </a:rPr>
              <a:t>other</a:t>
            </a:r>
            <a:r>
              <a:rPr sz="2600" spc="-90" dirty="0">
                <a:solidFill>
                  <a:srgbClr val="FFFFFF"/>
                </a:solidFill>
                <a:latin typeface="Trebuchet MS"/>
                <a:cs typeface="Trebuchet MS"/>
              </a:rPr>
              <a:t> </a:t>
            </a:r>
            <a:r>
              <a:rPr sz="2600" spc="-10" dirty="0">
                <a:solidFill>
                  <a:srgbClr val="FFFFFF"/>
                </a:solidFill>
                <a:latin typeface="Trebuchet MS"/>
                <a:cs typeface="Trebuchet MS"/>
              </a:rPr>
              <a:t>agencies</a:t>
            </a:r>
            <a:endParaRPr sz="2600">
              <a:latin typeface="Trebuchet MS"/>
              <a:cs typeface="Trebuchet MS"/>
            </a:endParaRPr>
          </a:p>
        </p:txBody>
      </p:sp>
      <p:sp>
        <p:nvSpPr>
          <p:cNvPr id="17" name="object 17"/>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8" name="object 18"/>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37933" y="2164219"/>
            <a:ext cx="113385" cy="113385"/>
          </a:xfrm>
          <a:prstGeom prst="rect">
            <a:avLst/>
          </a:prstGeom>
        </p:spPr>
      </p:pic>
      <p:pic>
        <p:nvPicPr>
          <p:cNvPr id="3" name="object 3"/>
          <p:cNvPicPr/>
          <p:nvPr/>
        </p:nvPicPr>
        <p:blipFill>
          <a:blip r:embed="rId3" cstate="print"/>
          <a:stretch>
            <a:fillRect/>
          </a:stretch>
        </p:blipFill>
        <p:spPr>
          <a:xfrm>
            <a:off x="1337933" y="2751762"/>
            <a:ext cx="113385" cy="113385"/>
          </a:xfrm>
          <a:prstGeom prst="rect">
            <a:avLst/>
          </a:prstGeom>
        </p:spPr>
      </p:pic>
      <p:pic>
        <p:nvPicPr>
          <p:cNvPr id="4" name="object 4"/>
          <p:cNvPicPr/>
          <p:nvPr/>
        </p:nvPicPr>
        <p:blipFill>
          <a:blip r:embed="rId2" cstate="print"/>
          <a:stretch>
            <a:fillRect/>
          </a:stretch>
        </p:blipFill>
        <p:spPr>
          <a:xfrm>
            <a:off x="1337933" y="3926849"/>
            <a:ext cx="113385" cy="113385"/>
          </a:xfrm>
          <a:prstGeom prst="rect">
            <a:avLst/>
          </a:prstGeom>
        </p:spPr>
      </p:pic>
      <p:pic>
        <p:nvPicPr>
          <p:cNvPr id="5" name="object 5"/>
          <p:cNvPicPr/>
          <p:nvPr/>
        </p:nvPicPr>
        <p:blipFill>
          <a:blip r:embed="rId2" cstate="print"/>
          <a:stretch>
            <a:fillRect/>
          </a:stretch>
        </p:blipFill>
        <p:spPr>
          <a:xfrm>
            <a:off x="1337933" y="4514393"/>
            <a:ext cx="113385" cy="113385"/>
          </a:xfrm>
          <a:prstGeom prst="rect">
            <a:avLst/>
          </a:prstGeom>
        </p:spPr>
      </p:pic>
      <p:pic>
        <p:nvPicPr>
          <p:cNvPr id="6" name="object 6"/>
          <p:cNvPicPr/>
          <p:nvPr/>
        </p:nvPicPr>
        <p:blipFill>
          <a:blip r:embed="rId2" cstate="print"/>
          <a:stretch>
            <a:fillRect/>
          </a:stretch>
        </p:blipFill>
        <p:spPr>
          <a:xfrm>
            <a:off x="1337933" y="5101936"/>
            <a:ext cx="113385" cy="113384"/>
          </a:xfrm>
          <a:prstGeom prst="rect">
            <a:avLst/>
          </a:prstGeom>
        </p:spPr>
      </p:pic>
      <p:pic>
        <p:nvPicPr>
          <p:cNvPr id="7" name="object 7"/>
          <p:cNvPicPr/>
          <p:nvPr/>
        </p:nvPicPr>
        <p:blipFill>
          <a:blip r:embed="rId3" cstate="print"/>
          <a:stretch>
            <a:fillRect/>
          </a:stretch>
        </p:blipFill>
        <p:spPr>
          <a:xfrm>
            <a:off x="1337933" y="5689479"/>
            <a:ext cx="113385" cy="113385"/>
          </a:xfrm>
          <a:prstGeom prst="rect">
            <a:avLst/>
          </a:prstGeom>
        </p:spPr>
      </p:pic>
      <p:pic>
        <p:nvPicPr>
          <p:cNvPr id="8" name="object 8"/>
          <p:cNvPicPr/>
          <p:nvPr/>
        </p:nvPicPr>
        <p:blipFill>
          <a:blip r:embed="rId2" cstate="print"/>
          <a:stretch>
            <a:fillRect/>
          </a:stretch>
        </p:blipFill>
        <p:spPr>
          <a:xfrm>
            <a:off x="1337933" y="6277023"/>
            <a:ext cx="113385" cy="113385"/>
          </a:xfrm>
          <a:prstGeom prst="rect">
            <a:avLst/>
          </a:prstGeom>
        </p:spPr>
      </p:pic>
      <p:pic>
        <p:nvPicPr>
          <p:cNvPr id="9" name="object 9"/>
          <p:cNvPicPr/>
          <p:nvPr/>
        </p:nvPicPr>
        <p:blipFill>
          <a:blip r:embed="rId2" cstate="print"/>
          <a:stretch>
            <a:fillRect/>
          </a:stretch>
        </p:blipFill>
        <p:spPr>
          <a:xfrm>
            <a:off x="1337933" y="6864566"/>
            <a:ext cx="113385" cy="113385"/>
          </a:xfrm>
          <a:prstGeom prst="rect">
            <a:avLst/>
          </a:prstGeom>
        </p:spPr>
      </p:pic>
      <p:pic>
        <p:nvPicPr>
          <p:cNvPr id="10" name="object 10"/>
          <p:cNvPicPr/>
          <p:nvPr/>
        </p:nvPicPr>
        <p:blipFill>
          <a:blip r:embed="rId2" cstate="print"/>
          <a:stretch>
            <a:fillRect/>
          </a:stretch>
        </p:blipFill>
        <p:spPr>
          <a:xfrm>
            <a:off x="1337933" y="8039653"/>
            <a:ext cx="113385" cy="113385"/>
          </a:xfrm>
          <a:prstGeom prst="rect">
            <a:avLst/>
          </a:prstGeom>
        </p:spPr>
      </p:pic>
      <p:pic>
        <p:nvPicPr>
          <p:cNvPr id="11" name="object 11"/>
          <p:cNvPicPr/>
          <p:nvPr/>
        </p:nvPicPr>
        <p:blipFill>
          <a:blip r:embed="rId2" cstate="print"/>
          <a:stretch>
            <a:fillRect/>
          </a:stretch>
        </p:blipFill>
        <p:spPr>
          <a:xfrm>
            <a:off x="1337933" y="8627196"/>
            <a:ext cx="113385" cy="113385"/>
          </a:xfrm>
          <a:prstGeom prst="rect">
            <a:avLst/>
          </a:prstGeom>
        </p:spPr>
      </p:pic>
      <p:sp>
        <p:nvSpPr>
          <p:cNvPr id="12" name="object 12"/>
          <p:cNvSpPr txBox="1"/>
          <p:nvPr/>
        </p:nvSpPr>
        <p:spPr>
          <a:xfrm>
            <a:off x="1628346" y="1811239"/>
            <a:ext cx="14723110" cy="7663815"/>
          </a:xfrm>
          <a:prstGeom prst="rect">
            <a:avLst/>
          </a:prstGeom>
        </p:spPr>
        <p:txBody>
          <a:bodyPr vert="horz" wrap="square" lIns="0" tIns="11430" rIns="0" bIns="0" rtlCol="0">
            <a:spAutoFit/>
          </a:bodyPr>
          <a:lstStyle/>
          <a:p>
            <a:pPr marL="12700" marR="5080">
              <a:lnSpc>
                <a:spcPct val="137700"/>
              </a:lnSpc>
              <a:spcBef>
                <a:spcPts val="90"/>
              </a:spcBef>
            </a:pPr>
            <a:r>
              <a:rPr sz="2800" spc="90" dirty="0">
                <a:solidFill>
                  <a:srgbClr val="203458"/>
                </a:solidFill>
                <a:latin typeface="Trebuchet MS"/>
                <a:cs typeface="Trebuchet MS"/>
              </a:rPr>
              <a:t>MIAM</a:t>
            </a:r>
            <a:r>
              <a:rPr sz="2800" spc="-175" dirty="0">
                <a:solidFill>
                  <a:srgbClr val="203458"/>
                </a:solidFill>
                <a:latin typeface="Trebuchet MS"/>
                <a:cs typeface="Trebuchet MS"/>
              </a:rPr>
              <a:t> </a:t>
            </a:r>
            <a:r>
              <a:rPr sz="2800" spc="-30" dirty="0">
                <a:solidFill>
                  <a:srgbClr val="203458"/>
                </a:solidFill>
                <a:latin typeface="Trebuchet MS"/>
                <a:cs typeface="Trebuchet MS"/>
              </a:rPr>
              <a:t>is</a:t>
            </a:r>
            <a:r>
              <a:rPr sz="2800" spc="-120" dirty="0">
                <a:solidFill>
                  <a:srgbClr val="203458"/>
                </a:solidFill>
                <a:latin typeface="Trebuchet MS"/>
                <a:cs typeface="Trebuchet MS"/>
              </a:rPr>
              <a:t> </a:t>
            </a:r>
            <a:r>
              <a:rPr sz="2800" spc="130" dirty="0">
                <a:solidFill>
                  <a:srgbClr val="203458"/>
                </a:solidFill>
                <a:latin typeface="Trebuchet MS"/>
                <a:cs typeface="Trebuchet MS"/>
              </a:rPr>
              <a:t>a</a:t>
            </a:r>
            <a:r>
              <a:rPr sz="2800" spc="-120" dirty="0">
                <a:solidFill>
                  <a:srgbClr val="203458"/>
                </a:solidFill>
                <a:latin typeface="Trebuchet MS"/>
                <a:cs typeface="Trebuchet MS"/>
              </a:rPr>
              <a:t> </a:t>
            </a:r>
            <a:r>
              <a:rPr sz="2800" spc="-40" dirty="0">
                <a:solidFill>
                  <a:srgbClr val="203458"/>
                </a:solidFill>
                <a:latin typeface="Trebuchet MS"/>
                <a:cs typeface="Trebuchet MS"/>
              </a:rPr>
              <a:t>meeting</a:t>
            </a:r>
            <a:r>
              <a:rPr sz="2800" spc="-120" dirty="0">
                <a:solidFill>
                  <a:srgbClr val="203458"/>
                </a:solidFill>
                <a:latin typeface="Trebuchet MS"/>
                <a:cs typeface="Trebuchet MS"/>
              </a:rPr>
              <a:t> with</a:t>
            </a:r>
            <a:r>
              <a:rPr sz="2800" spc="-90" dirty="0">
                <a:solidFill>
                  <a:srgbClr val="203458"/>
                </a:solidFill>
                <a:latin typeface="Trebuchet MS"/>
                <a:cs typeface="Trebuchet MS"/>
              </a:rPr>
              <a:t> </a:t>
            </a:r>
            <a:r>
              <a:rPr sz="2800" spc="130" dirty="0">
                <a:solidFill>
                  <a:srgbClr val="203458"/>
                </a:solidFill>
                <a:latin typeface="Trebuchet MS"/>
                <a:cs typeface="Trebuchet MS"/>
              </a:rPr>
              <a:t>a</a:t>
            </a:r>
            <a:r>
              <a:rPr sz="2800" spc="-120" dirty="0">
                <a:solidFill>
                  <a:srgbClr val="203458"/>
                </a:solidFill>
                <a:latin typeface="Trebuchet MS"/>
                <a:cs typeface="Trebuchet MS"/>
              </a:rPr>
              <a:t> </a:t>
            </a:r>
            <a:r>
              <a:rPr sz="2800" spc="-45" dirty="0">
                <a:solidFill>
                  <a:srgbClr val="203458"/>
                </a:solidFill>
                <a:latin typeface="Trebuchet MS"/>
                <a:cs typeface="Trebuchet MS"/>
              </a:rPr>
              <a:t>qualified</a:t>
            </a:r>
            <a:r>
              <a:rPr sz="2800" spc="-125" dirty="0">
                <a:solidFill>
                  <a:srgbClr val="203458"/>
                </a:solidFill>
                <a:latin typeface="Trebuchet MS"/>
                <a:cs typeface="Trebuchet MS"/>
              </a:rPr>
              <a:t> </a:t>
            </a:r>
            <a:r>
              <a:rPr sz="2800" spc="-110" dirty="0">
                <a:solidFill>
                  <a:srgbClr val="203458"/>
                </a:solidFill>
                <a:latin typeface="Trebuchet MS"/>
                <a:cs typeface="Trebuchet MS"/>
              </a:rPr>
              <a:t>family</a:t>
            </a:r>
            <a:r>
              <a:rPr sz="2800" spc="-95" dirty="0">
                <a:solidFill>
                  <a:srgbClr val="203458"/>
                </a:solidFill>
                <a:latin typeface="Trebuchet MS"/>
                <a:cs typeface="Trebuchet MS"/>
              </a:rPr>
              <a:t> </a:t>
            </a:r>
            <a:r>
              <a:rPr sz="2800" spc="-55" dirty="0">
                <a:solidFill>
                  <a:srgbClr val="203458"/>
                </a:solidFill>
                <a:latin typeface="Trebuchet MS"/>
                <a:cs typeface="Trebuchet MS"/>
              </a:rPr>
              <a:t>mediator</a:t>
            </a:r>
            <a:r>
              <a:rPr sz="2800" spc="-125" dirty="0">
                <a:solidFill>
                  <a:srgbClr val="203458"/>
                </a:solidFill>
                <a:latin typeface="Trebuchet MS"/>
                <a:cs typeface="Trebuchet MS"/>
              </a:rPr>
              <a:t> </a:t>
            </a:r>
            <a:r>
              <a:rPr sz="2800" spc="-20" dirty="0">
                <a:solidFill>
                  <a:srgbClr val="203458"/>
                </a:solidFill>
                <a:latin typeface="Trebuchet MS"/>
                <a:cs typeface="Trebuchet MS"/>
              </a:rPr>
              <a:t>to</a:t>
            </a:r>
            <a:r>
              <a:rPr sz="2800" spc="-120" dirty="0">
                <a:solidFill>
                  <a:srgbClr val="203458"/>
                </a:solidFill>
                <a:latin typeface="Trebuchet MS"/>
                <a:cs typeface="Trebuchet MS"/>
              </a:rPr>
              <a:t> </a:t>
            </a:r>
            <a:r>
              <a:rPr sz="2800" spc="-55" dirty="0">
                <a:solidFill>
                  <a:srgbClr val="203458"/>
                </a:solidFill>
                <a:latin typeface="Trebuchet MS"/>
                <a:cs typeface="Trebuchet MS"/>
              </a:rPr>
              <a:t>explore</a:t>
            </a:r>
            <a:r>
              <a:rPr sz="2800" spc="-120" dirty="0">
                <a:solidFill>
                  <a:srgbClr val="203458"/>
                </a:solidFill>
                <a:latin typeface="Trebuchet MS"/>
                <a:cs typeface="Trebuchet MS"/>
              </a:rPr>
              <a:t> </a:t>
            </a:r>
            <a:r>
              <a:rPr sz="2800" spc="-85" dirty="0">
                <a:solidFill>
                  <a:srgbClr val="203458"/>
                </a:solidFill>
                <a:latin typeface="Trebuchet MS"/>
                <a:cs typeface="Trebuchet MS"/>
              </a:rPr>
              <a:t>alternatives</a:t>
            </a:r>
            <a:r>
              <a:rPr sz="2800" spc="-120" dirty="0">
                <a:solidFill>
                  <a:srgbClr val="203458"/>
                </a:solidFill>
                <a:latin typeface="Trebuchet MS"/>
                <a:cs typeface="Trebuchet MS"/>
              </a:rPr>
              <a:t> </a:t>
            </a:r>
            <a:r>
              <a:rPr sz="2800" spc="-20" dirty="0">
                <a:solidFill>
                  <a:srgbClr val="203458"/>
                </a:solidFill>
                <a:latin typeface="Trebuchet MS"/>
                <a:cs typeface="Trebuchet MS"/>
              </a:rPr>
              <a:t>to</a:t>
            </a:r>
            <a:r>
              <a:rPr sz="2800" spc="-120" dirty="0">
                <a:solidFill>
                  <a:srgbClr val="203458"/>
                </a:solidFill>
                <a:latin typeface="Trebuchet MS"/>
                <a:cs typeface="Trebuchet MS"/>
              </a:rPr>
              <a:t> </a:t>
            </a:r>
            <a:r>
              <a:rPr sz="2800" spc="-80" dirty="0">
                <a:solidFill>
                  <a:srgbClr val="203458"/>
                </a:solidFill>
                <a:latin typeface="Trebuchet MS"/>
                <a:cs typeface="Trebuchet MS"/>
              </a:rPr>
              <a:t>the</a:t>
            </a:r>
            <a:r>
              <a:rPr sz="2800" spc="-120" dirty="0">
                <a:solidFill>
                  <a:srgbClr val="203458"/>
                </a:solidFill>
                <a:latin typeface="Trebuchet MS"/>
                <a:cs typeface="Trebuchet MS"/>
              </a:rPr>
              <a:t> </a:t>
            </a:r>
            <a:r>
              <a:rPr sz="2800" spc="-65" dirty="0">
                <a:solidFill>
                  <a:srgbClr val="203458"/>
                </a:solidFill>
                <a:latin typeface="Trebuchet MS"/>
                <a:cs typeface="Trebuchet MS"/>
              </a:rPr>
              <a:t>court</a:t>
            </a:r>
            <a:r>
              <a:rPr sz="2800" spc="-120" dirty="0">
                <a:solidFill>
                  <a:srgbClr val="203458"/>
                </a:solidFill>
                <a:latin typeface="Trebuchet MS"/>
                <a:cs typeface="Trebuchet MS"/>
              </a:rPr>
              <a:t> </a:t>
            </a:r>
            <a:r>
              <a:rPr sz="2800" spc="-10" dirty="0">
                <a:solidFill>
                  <a:srgbClr val="203458"/>
                </a:solidFill>
                <a:latin typeface="Trebuchet MS"/>
                <a:cs typeface="Trebuchet MS"/>
              </a:rPr>
              <a:t>process. </a:t>
            </a:r>
            <a:r>
              <a:rPr sz="2800" dirty="0">
                <a:solidFill>
                  <a:srgbClr val="203458"/>
                </a:solidFill>
                <a:latin typeface="Trebuchet MS"/>
                <a:cs typeface="Trebuchet MS"/>
              </a:rPr>
              <a:t>Legal</a:t>
            </a:r>
            <a:r>
              <a:rPr sz="2800" spc="-160" dirty="0">
                <a:solidFill>
                  <a:srgbClr val="203458"/>
                </a:solidFill>
                <a:latin typeface="Trebuchet MS"/>
                <a:cs typeface="Trebuchet MS"/>
              </a:rPr>
              <a:t> </a:t>
            </a:r>
            <a:r>
              <a:rPr sz="2800" spc="-100" dirty="0">
                <a:solidFill>
                  <a:srgbClr val="203458"/>
                </a:solidFill>
                <a:latin typeface="Trebuchet MS"/>
                <a:cs typeface="Trebuchet MS"/>
              </a:rPr>
              <a:t>Requirement:</a:t>
            </a:r>
            <a:r>
              <a:rPr sz="2800" spc="-110" dirty="0">
                <a:solidFill>
                  <a:srgbClr val="203458"/>
                </a:solidFill>
                <a:latin typeface="Trebuchet MS"/>
                <a:cs typeface="Trebuchet MS"/>
              </a:rPr>
              <a:t> </a:t>
            </a:r>
            <a:r>
              <a:rPr sz="2800" spc="-260" dirty="0">
                <a:solidFill>
                  <a:srgbClr val="203458"/>
                </a:solidFill>
                <a:latin typeface="Trebuchet MS"/>
                <a:cs typeface="Trebuchet MS"/>
              </a:rPr>
              <a:t>s10(1)</a:t>
            </a:r>
            <a:r>
              <a:rPr sz="2800" spc="-80" dirty="0">
                <a:solidFill>
                  <a:srgbClr val="203458"/>
                </a:solidFill>
                <a:latin typeface="Trebuchet MS"/>
                <a:cs typeface="Trebuchet MS"/>
              </a:rPr>
              <a:t> </a:t>
            </a:r>
            <a:r>
              <a:rPr sz="2800" spc="-30" dirty="0">
                <a:solidFill>
                  <a:srgbClr val="203458"/>
                </a:solidFill>
                <a:latin typeface="Trebuchet MS"/>
                <a:cs typeface="Trebuchet MS"/>
              </a:rPr>
              <a:t>Children</a:t>
            </a:r>
            <a:r>
              <a:rPr sz="2800" spc="-114" dirty="0">
                <a:solidFill>
                  <a:srgbClr val="203458"/>
                </a:solidFill>
                <a:latin typeface="Trebuchet MS"/>
                <a:cs typeface="Trebuchet MS"/>
              </a:rPr>
              <a:t> </a:t>
            </a:r>
            <a:r>
              <a:rPr sz="2800" dirty="0">
                <a:solidFill>
                  <a:srgbClr val="203458"/>
                </a:solidFill>
                <a:latin typeface="Trebuchet MS"/>
                <a:cs typeface="Trebuchet MS"/>
              </a:rPr>
              <a:t>and</a:t>
            </a:r>
            <a:r>
              <a:rPr sz="2800" spc="-114" dirty="0">
                <a:solidFill>
                  <a:srgbClr val="203458"/>
                </a:solidFill>
                <a:latin typeface="Trebuchet MS"/>
                <a:cs typeface="Trebuchet MS"/>
              </a:rPr>
              <a:t> </a:t>
            </a:r>
            <a:r>
              <a:rPr sz="2800" spc="-70" dirty="0">
                <a:solidFill>
                  <a:srgbClr val="203458"/>
                </a:solidFill>
                <a:latin typeface="Trebuchet MS"/>
                <a:cs typeface="Trebuchet MS"/>
              </a:rPr>
              <a:t>Families</a:t>
            </a:r>
            <a:r>
              <a:rPr sz="2800" spc="-114" dirty="0">
                <a:solidFill>
                  <a:srgbClr val="203458"/>
                </a:solidFill>
                <a:latin typeface="Trebuchet MS"/>
                <a:cs typeface="Trebuchet MS"/>
              </a:rPr>
              <a:t> </a:t>
            </a:r>
            <a:r>
              <a:rPr sz="2800" dirty="0">
                <a:solidFill>
                  <a:srgbClr val="203458"/>
                </a:solidFill>
                <a:latin typeface="Trebuchet MS"/>
                <a:cs typeface="Trebuchet MS"/>
              </a:rPr>
              <a:t>Act</a:t>
            </a:r>
            <a:r>
              <a:rPr sz="2800" spc="-114" dirty="0">
                <a:solidFill>
                  <a:srgbClr val="203458"/>
                </a:solidFill>
                <a:latin typeface="Trebuchet MS"/>
                <a:cs typeface="Trebuchet MS"/>
              </a:rPr>
              <a:t> </a:t>
            </a:r>
            <a:r>
              <a:rPr sz="2800" spc="-70" dirty="0">
                <a:solidFill>
                  <a:srgbClr val="203458"/>
                </a:solidFill>
                <a:latin typeface="Trebuchet MS"/>
                <a:cs typeface="Trebuchet MS"/>
              </a:rPr>
              <a:t>2014,</a:t>
            </a:r>
            <a:r>
              <a:rPr sz="2800" spc="-114" dirty="0">
                <a:solidFill>
                  <a:srgbClr val="203458"/>
                </a:solidFill>
                <a:latin typeface="Trebuchet MS"/>
                <a:cs typeface="Trebuchet MS"/>
              </a:rPr>
              <a:t> </a:t>
            </a:r>
            <a:r>
              <a:rPr sz="2800" spc="90" dirty="0">
                <a:solidFill>
                  <a:srgbClr val="203458"/>
                </a:solidFill>
                <a:latin typeface="Trebuchet MS"/>
                <a:cs typeface="Trebuchet MS"/>
              </a:rPr>
              <a:t>MIAM</a:t>
            </a:r>
            <a:r>
              <a:rPr sz="2800" spc="-114" dirty="0">
                <a:solidFill>
                  <a:srgbClr val="203458"/>
                </a:solidFill>
                <a:latin typeface="Trebuchet MS"/>
                <a:cs typeface="Trebuchet MS"/>
              </a:rPr>
              <a:t> </a:t>
            </a:r>
            <a:r>
              <a:rPr sz="2800" spc="-10" dirty="0">
                <a:solidFill>
                  <a:srgbClr val="203458"/>
                </a:solidFill>
                <a:latin typeface="Trebuchet MS"/>
                <a:cs typeface="Trebuchet MS"/>
              </a:rPr>
              <a:t>attendance</a:t>
            </a:r>
            <a:r>
              <a:rPr sz="2800" spc="-114" dirty="0">
                <a:solidFill>
                  <a:srgbClr val="203458"/>
                </a:solidFill>
                <a:latin typeface="Trebuchet MS"/>
                <a:cs typeface="Trebuchet MS"/>
              </a:rPr>
              <a:t> </a:t>
            </a:r>
            <a:r>
              <a:rPr sz="2800" spc="-50" dirty="0">
                <a:solidFill>
                  <a:srgbClr val="203458"/>
                </a:solidFill>
                <a:latin typeface="Trebuchet MS"/>
                <a:cs typeface="Trebuchet MS"/>
              </a:rPr>
              <a:t>mandatory</a:t>
            </a:r>
            <a:r>
              <a:rPr sz="2800" spc="-114" dirty="0">
                <a:solidFill>
                  <a:srgbClr val="203458"/>
                </a:solidFill>
                <a:latin typeface="Trebuchet MS"/>
                <a:cs typeface="Trebuchet MS"/>
              </a:rPr>
              <a:t> </a:t>
            </a:r>
            <a:r>
              <a:rPr sz="2800" spc="-10" dirty="0">
                <a:solidFill>
                  <a:srgbClr val="203458"/>
                </a:solidFill>
                <a:latin typeface="Trebuchet MS"/>
                <a:cs typeface="Trebuchet MS"/>
              </a:rPr>
              <a:t>before </a:t>
            </a:r>
            <a:r>
              <a:rPr sz="2800" spc="-20" dirty="0">
                <a:solidFill>
                  <a:srgbClr val="203458"/>
                </a:solidFill>
                <a:latin typeface="Trebuchet MS"/>
                <a:cs typeface="Trebuchet MS"/>
              </a:rPr>
              <a:t>applying</a:t>
            </a:r>
            <a:r>
              <a:rPr sz="2800" spc="-170" dirty="0">
                <a:solidFill>
                  <a:srgbClr val="203458"/>
                </a:solidFill>
                <a:latin typeface="Trebuchet MS"/>
                <a:cs typeface="Trebuchet MS"/>
              </a:rPr>
              <a:t> </a:t>
            </a:r>
            <a:r>
              <a:rPr sz="2800" spc="-20" dirty="0">
                <a:solidFill>
                  <a:srgbClr val="203458"/>
                </a:solidFill>
                <a:latin typeface="Trebuchet MS"/>
                <a:cs typeface="Trebuchet MS"/>
              </a:rPr>
              <a:t>to</a:t>
            </a:r>
            <a:r>
              <a:rPr sz="2800" spc="-114" dirty="0">
                <a:solidFill>
                  <a:srgbClr val="203458"/>
                </a:solidFill>
                <a:latin typeface="Trebuchet MS"/>
                <a:cs typeface="Trebuchet MS"/>
              </a:rPr>
              <a:t> </a:t>
            </a:r>
            <a:r>
              <a:rPr sz="2800" spc="-65" dirty="0">
                <a:solidFill>
                  <a:srgbClr val="203458"/>
                </a:solidFill>
                <a:latin typeface="Trebuchet MS"/>
                <a:cs typeface="Trebuchet MS"/>
              </a:rPr>
              <a:t>court</a:t>
            </a:r>
            <a:r>
              <a:rPr sz="2800" spc="-120" dirty="0">
                <a:solidFill>
                  <a:srgbClr val="203458"/>
                </a:solidFill>
                <a:latin typeface="Trebuchet MS"/>
                <a:cs typeface="Trebuchet MS"/>
              </a:rPr>
              <a:t> </a:t>
            </a:r>
            <a:r>
              <a:rPr sz="2800" spc="-60" dirty="0">
                <a:solidFill>
                  <a:srgbClr val="203458"/>
                </a:solidFill>
                <a:latin typeface="Trebuchet MS"/>
                <a:cs typeface="Trebuchet MS"/>
              </a:rPr>
              <a:t>for</a:t>
            </a:r>
            <a:r>
              <a:rPr sz="2800" spc="-114" dirty="0">
                <a:solidFill>
                  <a:srgbClr val="203458"/>
                </a:solidFill>
                <a:latin typeface="Trebuchet MS"/>
                <a:cs typeface="Trebuchet MS"/>
              </a:rPr>
              <a:t> </a:t>
            </a:r>
            <a:r>
              <a:rPr sz="2800" spc="-65" dirty="0">
                <a:solidFill>
                  <a:srgbClr val="203458"/>
                </a:solidFill>
                <a:latin typeface="Trebuchet MS"/>
                <a:cs typeface="Trebuchet MS"/>
              </a:rPr>
              <a:t>most</a:t>
            </a:r>
            <a:r>
              <a:rPr sz="2800" spc="-114" dirty="0">
                <a:solidFill>
                  <a:srgbClr val="203458"/>
                </a:solidFill>
                <a:latin typeface="Trebuchet MS"/>
                <a:cs typeface="Trebuchet MS"/>
              </a:rPr>
              <a:t> </a:t>
            </a:r>
            <a:r>
              <a:rPr sz="2800" spc="-110" dirty="0">
                <a:solidFill>
                  <a:srgbClr val="203458"/>
                </a:solidFill>
                <a:latin typeface="Trebuchet MS"/>
                <a:cs typeface="Trebuchet MS"/>
              </a:rPr>
              <a:t>family</a:t>
            </a:r>
            <a:r>
              <a:rPr sz="2800" spc="-100" dirty="0">
                <a:solidFill>
                  <a:srgbClr val="203458"/>
                </a:solidFill>
                <a:latin typeface="Trebuchet MS"/>
                <a:cs typeface="Trebuchet MS"/>
              </a:rPr>
              <a:t> </a:t>
            </a:r>
            <a:r>
              <a:rPr sz="2800" dirty="0">
                <a:solidFill>
                  <a:srgbClr val="203458"/>
                </a:solidFill>
                <a:latin typeface="Trebuchet MS"/>
                <a:cs typeface="Trebuchet MS"/>
              </a:rPr>
              <a:t>law</a:t>
            </a:r>
            <a:r>
              <a:rPr sz="2800" spc="-114" dirty="0">
                <a:solidFill>
                  <a:srgbClr val="203458"/>
                </a:solidFill>
                <a:latin typeface="Trebuchet MS"/>
                <a:cs typeface="Trebuchet MS"/>
              </a:rPr>
              <a:t> </a:t>
            </a:r>
            <a:r>
              <a:rPr sz="2800" spc="-130" dirty="0">
                <a:solidFill>
                  <a:srgbClr val="203458"/>
                </a:solidFill>
                <a:latin typeface="Trebuchet MS"/>
                <a:cs typeface="Trebuchet MS"/>
              </a:rPr>
              <a:t>matters,</a:t>
            </a:r>
            <a:r>
              <a:rPr sz="2800" spc="-80" dirty="0">
                <a:solidFill>
                  <a:srgbClr val="203458"/>
                </a:solidFill>
                <a:latin typeface="Trebuchet MS"/>
                <a:cs typeface="Trebuchet MS"/>
              </a:rPr>
              <a:t> </a:t>
            </a:r>
            <a:r>
              <a:rPr sz="2800" spc="-45" dirty="0">
                <a:solidFill>
                  <a:srgbClr val="203458"/>
                </a:solidFill>
                <a:latin typeface="Trebuchet MS"/>
                <a:cs typeface="Trebuchet MS"/>
              </a:rPr>
              <a:t>including</a:t>
            </a:r>
            <a:r>
              <a:rPr sz="2800" spc="-114" dirty="0">
                <a:solidFill>
                  <a:srgbClr val="203458"/>
                </a:solidFill>
                <a:latin typeface="Trebuchet MS"/>
                <a:cs typeface="Trebuchet MS"/>
              </a:rPr>
              <a:t> </a:t>
            </a:r>
            <a:r>
              <a:rPr sz="2800" spc="-80" dirty="0">
                <a:solidFill>
                  <a:srgbClr val="203458"/>
                </a:solidFill>
                <a:latin typeface="Trebuchet MS"/>
                <a:cs typeface="Trebuchet MS"/>
              </a:rPr>
              <a:t>children</a:t>
            </a:r>
            <a:r>
              <a:rPr sz="2800" spc="-120" dirty="0">
                <a:solidFill>
                  <a:srgbClr val="203458"/>
                </a:solidFill>
                <a:latin typeface="Trebuchet MS"/>
                <a:cs typeface="Trebuchet MS"/>
              </a:rPr>
              <a:t> </a:t>
            </a:r>
            <a:r>
              <a:rPr sz="2800" dirty="0">
                <a:solidFill>
                  <a:srgbClr val="203458"/>
                </a:solidFill>
                <a:latin typeface="Trebuchet MS"/>
                <a:cs typeface="Trebuchet MS"/>
              </a:rPr>
              <a:t>and</a:t>
            </a:r>
            <a:r>
              <a:rPr sz="2800" spc="-114" dirty="0">
                <a:solidFill>
                  <a:srgbClr val="203458"/>
                </a:solidFill>
                <a:latin typeface="Trebuchet MS"/>
                <a:cs typeface="Trebuchet MS"/>
              </a:rPr>
              <a:t> </a:t>
            </a:r>
            <a:r>
              <a:rPr sz="2800" spc="-45" dirty="0">
                <a:solidFill>
                  <a:srgbClr val="203458"/>
                </a:solidFill>
                <a:latin typeface="Trebuchet MS"/>
                <a:cs typeface="Trebuchet MS"/>
              </a:rPr>
              <a:t>financial</a:t>
            </a:r>
            <a:r>
              <a:rPr sz="2800" spc="-114" dirty="0">
                <a:solidFill>
                  <a:srgbClr val="203458"/>
                </a:solidFill>
                <a:latin typeface="Trebuchet MS"/>
                <a:cs typeface="Trebuchet MS"/>
              </a:rPr>
              <a:t> </a:t>
            </a:r>
            <a:r>
              <a:rPr sz="2800" spc="-10" dirty="0">
                <a:solidFill>
                  <a:srgbClr val="203458"/>
                </a:solidFill>
                <a:latin typeface="Trebuchet MS"/>
                <a:cs typeface="Trebuchet MS"/>
              </a:rPr>
              <a:t>remedies.</a:t>
            </a:r>
            <a:endParaRPr sz="2800" dirty="0">
              <a:latin typeface="Trebuchet MS"/>
              <a:cs typeface="Trebuchet MS"/>
            </a:endParaRPr>
          </a:p>
          <a:p>
            <a:pPr marL="12700" marR="3687445" algn="just">
              <a:lnSpc>
                <a:spcPct val="137700"/>
              </a:lnSpc>
            </a:pPr>
            <a:r>
              <a:rPr sz="2800" spc="-70" dirty="0">
                <a:solidFill>
                  <a:srgbClr val="203458"/>
                </a:solidFill>
                <a:latin typeface="Trebuchet MS"/>
                <a:cs typeface="Trebuchet MS"/>
              </a:rPr>
              <a:t>Purpose:</a:t>
            </a:r>
            <a:r>
              <a:rPr sz="2800" spc="-100" dirty="0">
                <a:solidFill>
                  <a:srgbClr val="203458"/>
                </a:solidFill>
                <a:latin typeface="Trebuchet MS"/>
                <a:cs typeface="Trebuchet MS"/>
              </a:rPr>
              <a:t> </a:t>
            </a:r>
            <a:r>
              <a:rPr sz="2800" dirty="0">
                <a:solidFill>
                  <a:srgbClr val="203458"/>
                </a:solidFill>
                <a:latin typeface="Trebuchet MS"/>
                <a:cs typeface="Trebuchet MS"/>
              </a:rPr>
              <a:t>Encourage</a:t>
            </a:r>
            <a:r>
              <a:rPr sz="2800" spc="-100" dirty="0">
                <a:solidFill>
                  <a:srgbClr val="203458"/>
                </a:solidFill>
                <a:latin typeface="Trebuchet MS"/>
                <a:cs typeface="Trebuchet MS"/>
              </a:rPr>
              <a:t> </a:t>
            </a:r>
            <a:r>
              <a:rPr sz="2800" spc="-55" dirty="0">
                <a:solidFill>
                  <a:srgbClr val="203458"/>
                </a:solidFill>
                <a:latin typeface="Trebuchet MS"/>
                <a:cs typeface="Trebuchet MS"/>
              </a:rPr>
              <a:t>mediation</a:t>
            </a:r>
            <a:r>
              <a:rPr sz="2800" spc="-95" dirty="0">
                <a:solidFill>
                  <a:srgbClr val="203458"/>
                </a:solidFill>
                <a:latin typeface="Trebuchet MS"/>
                <a:cs typeface="Trebuchet MS"/>
              </a:rPr>
              <a:t> </a:t>
            </a:r>
            <a:r>
              <a:rPr sz="2800" spc="-20" dirty="0">
                <a:solidFill>
                  <a:srgbClr val="203458"/>
                </a:solidFill>
                <a:latin typeface="Trebuchet MS"/>
                <a:cs typeface="Trebuchet MS"/>
              </a:rPr>
              <a:t>to</a:t>
            </a:r>
            <a:r>
              <a:rPr sz="2800" spc="-100" dirty="0">
                <a:solidFill>
                  <a:srgbClr val="203458"/>
                </a:solidFill>
                <a:latin typeface="Trebuchet MS"/>
                <a:cs typeface="Trebuchet MS"/>
              </a:rPr>
              <a:t> </a:t>
            </a:r>
            <a:r>
              <a:rPr sz="2800" spc="-75" dirty="0">
                <a:solidFill>
                  <a:srgbClr val="203458"/>
                </a:solidFill>
                <a:latin typeface="Trebuchet MS"/>
                <a:cs typeface="Trebuchet MS"/>
              </a:rPr>
              <a:t>resolve</a:t>
            </a:r>
            <a:r>
              <a:rPr sz="2800" spc="-95" dirty="0">
                <a:solidFill>
                  <a:srgbClr val="203458"/>
                </a:solidFill>
                <a:latin typeface="Trebuchet MS"/>
                <a:cs typeface="Trebuchet MS"/>
              </a:rPr>
              <a:t> </a:t>
            </a:r>
            <a:r>
              <a:rPr sz="2800" spc="-110" dirty="0">
                <a:solidFill>
                  <a:srgbClr val="203458"/>
                </a:solidFill>
                <a:latin typeface="Trebuchet MS"/>
                <a:cs typeface="Trebuchet MS"/>
              </a:rPr>
              <a:t>family</a:t>
            </a:r>
            <a:r>
              <a:rPr sz="2800" spc="-100" dirty="0">
                <a:solidFill>
                  <a:srgbClr val="203458"/>
                </a:solidFill>
                <a:latin typeface="Trebuchet MS"/>
                <a:cs typeface="Trebuchet MS"/>
              </a:rPr>
              <a:t> </a:t>
            </a:r>
            <a:r>
              <a:rPr sz="2800" spc="-35" dirty="0">
                <a:solidFill>
                  <a:srgbClr val="203458"/>
                </a:solidFill>
                <a:latin typeface="Trebuchet MS"/>
                <a:cs typeface="Trebuchet MS"/>
              </a:rPr>
              <a:t>disputes</a:t>
            </a:r>
            <a:r>
              <a:rPr sz="2800" spc="-100" dirty="0">
                <a:solidFill>
                  <a:srgbClr val="203458"/>
                </a:solidFill>
                <a:latin typeface="Trebuchet MS"/>
                <a:cs typeface="Trebuchet MS"/>
              </a:rPr>
              <a:t> </a:t>
            </a:r>
            <a:r>
              <a:rPr sz="2800" spc="-65" dirty="0">
                <a:solidFill>
                  <a:srgbClr val="203458"/>
                </a:solidFill>
                <a:latin typeface="Trebuchet MS"/>
                <a:cs typeface="Trebuchet MS"/>
              </a:rPr>
              <a:t>constructively. </a:t>
            </a:r>
            <a:r>
              <a:rPr sz="2800" spc="-20" dirty="0">
                <a:solidFill>
                  <a:srgbClr val="203458"/>
                </a:solidFill>
                <a:latin typeface="Trebuchet MS"/>
                <a:cs typeface="Trebuchet MS"/>
              </a:rPr>
              <a:t>Applicants</a:t>
            </a:r>
            <a:r>
              <a:rPr sz="2800" spc="-190" dirty="0">
                <a:solidFill>
                  <a:srgbClr val="203458"/>
                </a:solidFill>
                <a:latin typeface="Trebuchet MS"/>
                <a:cs typeface="Trebuchet MS"/>
              </a:rPr>
              <a:t> </a:t>
            </a:r>
            <a:r>
              <a:rPr sz="2800" spc="-110" dirty="0">
                <a:solidFill>
                  <a:srgbClr val="203458"/>
                </a:solidFill>
                <a:latin typeface="Trebuchet MS"/>
                <a:cs typeface="Trebuchet MS"/>
              </a:rPr>
              <a:t>must</a:t>
            </a:r>
            <a:r>
              <a:rPr sz="2800" spc="-100" dirty="0">
                <a:solidFill>
                  <a:srgbClr val="203458"/>
                </a:solidFill>
                <a:latin typeface="Trebuchet MS"/>
                <a:cs typeface="Trebuchet MS"/>
              </a:rPr>
              <a:t> </a:t>
            </a:r>
            <a:r>
              <a:rPr sz="2800" dirty="0">
                <a:solidFill>
                  <a:srgbClr val="203458"/>
                </a:solidFill>
                <a:latin typeface="Trebuchet MS"/>
                <a:cs typeface="Trebuchet MS"/>
              </a:rPr>
              <a:t>show</a:t>
            </a:r>
            <a:r>
              <a:rPr sz="2800" spc="-145" dirty="0">
                <a:solidFill>
                  <a:srgbClr val="203458"/>
                </a:solidFill>
                <a:latin typeface="Trebuchet MS"/>
                <a:cs typeface="Trebuchet MS"/>
              </a:rPr>
              <a:t> </a:t>
            </a:r>
            <a:r>
              <a:rPr sz="2800" spc="90" dirty="0">
                <a:solidFill>
                  <a:srgbClr val="203458"/>
                </a:solidFill>
                <a:latin typeface="Trebuchet MS"/>
                <a:cs typeface="Trebuchet MS"/>
              </a:rPr>
              <a:t>MIAM</a:t>
            </a:r>
            <a:r>
              <a:rPr sz="2800" spc="-114" dirty="0">
                <a:solidFill>
                  <a:srgbClr val="203458"/>
                </a:solidFill>
                <a:latin typeface="Trebuchet MS"/>
                <a:cs typeface="Trebuchet MS"/>
              </a:rPr>
              <a:t> </a:t>
            </a:r>
            <a:r>
              <a:rPr sz="2800" spc="-10" dirty="0">
                <a:solidFill>
                  <a:srgbClr val="203458"/>
                </a:solidFill>
                <a:latin typeface="Trebuchet MS"/>
                <a:cs typeface="Trebuchet MS"/>
              </a:rPr>
              <a:t>attendance</a:t>
            </a:r>
            <a:r>
              <a:rPr sz="2800" spc="-120" dirty="0">
                <a:solidFill>
                  <a:srgbClr val="203458"/>
                </a:solidFill>
                <a:latin typeface="Trebuchet MS"/>
                <a:cs typeface="Trebuchet MS"/>
              </a:rPr>
              <a:t> </a:t>
            </a:r>
            <a:r>
              <a:rPr sz="2800" spc="-20" dirty="0">
                <a:solidFill>
                  <a:srgbClr val="203458"/>
                </a:solidFill>
                <a:latin typeface="Trebuchet MS"/>
                <a:cs typeface="Trebuchet MS"/>
              </a:rPr>
              <a:t>before</a:t>
            </a:r>
            <a:r>
              <a:rPr sz="2800" spc="-114" dirty="0">
                <a:solidFill>
                  <a:srgbClr val="203458"/>
                </a:solidFill>
                <a:latin typeface="Trebuchet MS"/>
                <a:cs typeface="Trebuchet MS"/>
              </a:rPr>
              <a:t> </a:t>
            </a:r>
            <a:r>
              <a:rPr sz="2800" spc="-80" dirty="0">
                <a:solidFill>
                  <a:srgbClr val="203458"/>
                </a:solidFill>
                <a:latin typeface="Trebuchet MS"/>
                <a:cs typeface="Trebuchet MS"/>
              </a:rPr>
              <a:t>the</a:t>
            </a:r>
            <a:r>
              <a:rPr sz="2800" spc="-120" dirty="0">
                <a:solidFill>
                  <a:srgbClr val="203458"/>
                </a:solidFill>
                <a:latin typeface="Trebuchet MS"/>
                <a:cs typeface="Trebuchet MS"/>
              </a:rPr>
              <a:t> </a:t>
            </a:r>
            <a:r>
              <a:rPr sz="2800" spc="-65" dirty="0">
                <a:solidFill>
                  <a:srgbClr val="203458"/>
                </a:solidFill>
                <a:latin typeface="Trebuchet MS"/>
                <a:cs typeface="Trebuchet MS"/>
              </a:rPr>
              <a:t>court</a:t>
            </a:r>
            <a:r>
              <a:rPr sz="2800" spc="-114" dirty="0">
                <a:solidFill>
                  <a:srgbClr val="203458"/>
                </a:solidFill>
                <a:latin typeface="Trebuchet MS"/>
                <a:cs typeface="Trebuchet MS"/>
              </a:rPr>
              <a:t> </a:t>
            </a:r>
            <a:r>
              <a:rPr sz="2800" spc="-170" dirty="0">
                <a:solidFill>
                  <a:srgbClr val="203458"/>
                </a:solidFill>
                <a:latin typeface="Trebuchet MS"/>
                <a:cs typeface="Trebuchet MS"/>
              </a:rPr>
              <a:t>will</a:t>
            </a:r>
            <a:r>
              <a:rPr sz="2800" spc="-40" dirty="0">
                <a:solidFill>
                  <a:srgbClr val="203458"/>
                </a:solidFill>
                <a:latin typeface="Trebuchet MS"/>
                <a:cs typeface="Trebuchet MS"/>
              </a:rPr>
              <a:t> </a:t>
            </a:r>
            <a:r>
              <a:rPr sz="2800" spc="-10" dirty="0">
                <a:solidFill>
                  <a:srgbClr val="203458"/>
                </a:solidFill>
                <a:latin typeface="Trebuchet MS"/>
                <a:cs typeface="Trebuchet MS"/>
              </a:rPr>
              <a:t>proceed. </a:t>
            </a:r>
            <a:r>
              <a:rPr sz="2800" b="1" u="sng" spc="-10" dirty="0">
                <a:solidFill>
                  <a:srgbClr val="203458"/>
                </a:solidFill>
                <a:latin typeface="Trebuchet MS"/>
                <a:cs typeface="Trebuchet MS"/>
              </a:rPr>
              <a:t>Process:</a:t>
            </a:r>
            <a:endParaRPr sz="2800" b="1" u="sng" dirty="0">
              <a:latin typeface="Trebuchet MS"/>
              <a:cs typeface="Trebuchet MS"/>
            </a:endParaRPr>
          </a:p>
          <a:p>
            <a:pPr marL="12700" marR="7780655">
              <a:lnSpc>
                <a:spcPct val="137700"/>
              </a:lnSpc>
            </a:pPr>
            <a:r>
              <a:rPr sz="2800" spc="-30" dirty="0">
                <a:solidFill>
                  <a:srgbClr val="203458"/>
                </a:solidFill>
                <a:latin typeface="Trebuchet MS"/>
                <a:cs typeface="Trebuchet MS"/>
              </a:rPr>
              <a:t>Confidential</a:t>
            </a:r>
            <a:r>
              <a:rPr sz="2800" spc="-114" dirty="0">
                <a:solidFill>
                  <a:srgbClr val="203458"/>
                </a:solidFill>
                <a:latin typeface="Trebuchet MS"/>
                <a:cs typeface="Trebuchet MS"/>
              </a:rPr>
              <a:t> </a:t>
            </a:r>
            <a:r>
              <a:rPr sz="2800" spc="-40" dirty="0">
                <a:solidFill>
                  <a:srgbClr val="203458"/>
                </a:solidFill>
                <a:latin typeface="Trebuchet MS"/>
                <a:cs typeface="Trebuchet MS"/>
              </a:rPr>
              <a:t>meeting</a:t>
            </a:r>
            <a:r>
              <a:rPr sz="2800" spc="-100" dirty="0">
                <a:solidFill>
                  <a:srgbClr val="203458"/>
                </a:solidFill>
                <a:latin typeface="Trebuchet MS"/>
                <a:cs typeface="Trebuchet MS"/>
              </a:rPr>
              <a:t> </a:t>
            </a:r>
            <a:r>
              <a:rPr sz="2800" spc="-120" dirty="0">
                <a:solidFill>
                  <a:srgbClr val="203458"/>
                </a:solidFill>
                <a:latin typeface="Trebuchet MS"/>
                <a:cs typeface="Trebuchet MS"/>
              </a:rPr>
              <a:t>with</a:t>
            </a:r>
            <a:r>
              <a:rPr sz="2800" spc="-90" dirty="0">
                <a:solidFill>
                  <a:srgbClr val="203458"/>
                </a:solidFill>
                <a:latin typeface="Trebuchet MS"/>
                <a:cs typeface="Trebuchet MS"/>
              </a:rPr>
              <a:t> </a:t>
            </a:r>
            <a:r>
              <a:rPr sz="2800" spc="130" dirty="0">
                <a:solidFill>
                  <a:srgbClr val="203458"/>
                </a:solidFill>
                <a:latin typeface="Trebuchet MS"/>
                <a:cs typeface="Trebuchet MS"/>
              </a:rPr>
              <a:t>a</a:t>
            </a:r>
            <a:r>
              <a:rPr sz="2800" spc="-100" dirty="0">
                <a:solidFill>
                  <a:srgbClr val="203458"/>
                </a:solidFill>
                <a:latin typeface="Trebuchet MS"/>
                <a:cs typeface="Trebuchet MS"/>
              </a:rPr>
              <a:t> </a:t>
            </a:r>
            <a:r>
              <a:rPr sz="2800" spc="-110" dirty="0">
                <a:solidFill>
                  <a:srgbClr val="203458"/>
                </a:solidFill>
                <a:latin typeface="Trebuchet MS"/>
                <a:cs typeface="Trebuchet MS"/>
              </a:rPr>
              <a:t>family</a:t>
            </a:r>
            <a:r>
              <a:rPr sz="2800" spc="-100" dirty="0">
                <a:solidFill>
                  <a:srgbClr val="203458"/>
                </a:solidFill>
                <a:latin typeface="Trebuchet MS"/>
                <a:cs typeface="Trebuchet MS"/>
              </a:rPr>
              <a:t> </a:t>
            </a:r>
            <a:r>
              <a:rPr sz="2800" spc="-50" dirty="0">
                <a:solidFill>
                  <a:srgbClr val="203458"/>
                </a:solidFill>
                <a:latin typeface="Trebuchet MS"/>
                <a:cs typeface="Trebuchet MS"/>
              </a:rPr>
              <a:t>mediator. </a:t>
            </a:r>
            <a:r>
              <a:rPr sz="2800" dirty="0">
                <a:solidFill>
                  <a:srgbClr val="203458"/>
                </a:solidFill>
                <a:latin typeface="Trebuchet MS"/>
                <a:cs typeface="Trebuchet MS"/>
              </a:rPr>
              <a:t>Sessions</a:t>
            </a:r>
            <a:r>
              <a:rPr sz="2800" spc="-50" dirty="0">
                <a:solidFill>
                  <a:srgbClr val="203458"/>
                </a:solidFill>
                <a:latin typeface="Trebuchet MS"/>
                <a:cs typeface="Trebuchet MS"/>
              </a:rPr>
              <a:t> </a:t>
            </a:r>
            <a:r>
              <a:rPr sz="2800" dirty="0">
                <a:solidFill>
                  <a:srgbClr val="203458"/>
                </a:solidFill>
                <a:latin typeface="Trebuchet MS"/>
                <a:cs typeface="Trebuchet MS"/>
              </a:rPr>
              <a:t>can</a:t>
            </a:r>
            <a:r>
              <a:rPr sz="2800" spc="-45" dirty="0">
                <a:solidFill>
                  <a:srgbClr val="203458"/>
                </a:solidFill>
                <a:latin typeface="Trebuchet MS"/>
                <a:cs typeface="Trebuchet MS"/>
              </a:rPr>
              <a:t> </a:t>
            </a:r>
            <a:r>
              <a:rPr sz="2800" dirty="0">
                <a:solidFill>
                  <a:srgbClr val="203458"/>
                </a:solidFill>
                <a:latin typeface="Trebuchet MS"/>
                <a:cs typeface="Trebuchet MS"/>
              </a:rPr>
              <a:t>be</a:t>
            </a:r>
            <a:r>
              <a:rPr sz="2800" spc="-45" dirty="0">
                <a:solidFill>
                  <a:srgbClr val="203458"/>
                </a:solidFill>
                <a:latin typeface="Trebuchet MS"/>
                <a:cs typeface="Trebuchet MS"/>
              </a:rPr>
              <a:t> </a:t>
            </a:r>
            <a:r>
              <a:rPr sz="2800" spc="-85" dirty="0">
                <a:solidFill>
                  <a:srgbClr val="203458"/>
                </a:solidFill>
                <a:latin typeface="Trebuchet MS"/>
                <a:cs typeface="Trebuchet MS"/>
              </a:rPr>
              <a:t>individual</a:t>
            </a:r>
            <a:r>
              <a:rPr sz="2800" spc="-45" dirty="0">
                <a:solidFill>
                  <a:srgbClr val="203458"/>
                </a:solidFill>
                <a:latin typeface="Trebuchet MS"/>
                <a:cs typeface="Trebuchet MS"/>
              </a:rPr>
              <a:t> or </a:t>
            </a:r>
            <a:r>
              <a:rPr sz="2800" spc="-10" dirty="0">
                <a:solidFill>
                  <a:srgbClr val="203458"/>
                </a:solidFill>
                <a:latin typeface="Trebuchet MS"/>
                <a:cs typeface="Trebuchet MS"/>
              </a:rPr>
              <a:t>joint.</a:t>
            </a:r>
            <a:endParaRPr sz="2800" dirty="0">
              <a:latin typeface="Trebuchet MS"/>
              <a:cs typeface="Trebuchet MS"/>
            </a:endParaRPr>
          </a:p>
          <a:p>
            <a:pPr marL="12700" marR="176530">
              <a:lnSpc>
                <a:spcPct val="137700"/>
              </a:lnSpc>
            </a:pPr>
            <a:r>
              <a:rPr sz="2800" spc="-10" dirty="0">
                <a:solidFill>
                  <a:srgbClr val="203458"/>
                </a:solidFill>
                <a:latin typeface="Trebuchet MS"/>
                <a:cs typeface="Trebuchet MS"/>
              </a:rPr>
              <a:t>Only</a:t>
            </a:r>
            <a:r>
              <a:rPr sz="2800" spc="-150" dirty="0">
                <a:solidFill>
                  <a:srgbClr val="203458"/>
                </a:solidFill>
                <a:latin typeface="Trebuchet MS"/>
                <a:cs typeface="Trebuchet MS"/>
              </a:rPr>
              <a:t> </a:t>
            </a:r>
            <a:r>
              <a:rPr sz="2800" dirty="0">
                <a:solidFill>
                  <a:srgbClr val="203458"/>
                </a:solidFill>
                <a:latin typeface="Trebuchet MS"/>
                <a:cs typeface="Trebuchet MS"/>
              </a:rPr>
              <a:t>one</a:t>
            </a:r>
            <a:r>
              <a:rPr sz="2800" spc="-114" dirty="0">
                <a:solidFill>
                  <a:srgbClr val="203458"/>
                </a:solidFill>
                <a:latin typeface="Trebuchet MS"/>
                <a:cs typeface="Trebuchet MS"/>
              </a:rPr>
              <a:t> </a:t>
            </a:r>
            <a:r>
              <a:rPr sz="2800" spc="-75" dirty="0">
                <a:solidFill>
                  <a:srgbClr val="203458"/>
                </a:solidFill>
                <a:latin typeface="Trebuchet MS"/>
                <a:cs typeface="Trebuchet MS"/>
              </a:rPr>
              <a:t>party</a:t>
            </a:r>
            <a:r>
              <a:rPr sz="2800" spc="-114" dirty="0">
                <a:solidFill>
                  <a:srgbClr val="203458"/>
                </a:solidFill>
                <a:latin typeface="Trebuchet MS"/>
                <a:cs typeface="Trebuchet MS"/>
              </a:rPr>
              <a:t> </a:t>
            </a:r>
            <a:r>
              <a:rPr sz="2800" spc="-30" dirty="0">
                <a:solidFill>
                  <a:srgbClr val="203458"/>
                </a:solidFill>
                <a:latin typeface="Trebuchet MS"/>
                <a:cs typeface="Trebuchet MS"/>
              </a:rPr>
              <a:t>is</a:t>
            </a:r>
            <a:r>
              <a:rPr sz="2800" spc="-110" dirty="0">
                <a:solidFill>
                  <a:srgbClr val="203458"/>
                </a:solidFill>
                <a:latin typeface="Trebuchet MS"/>
                <a:cs typeface="Trebuchet MS"/>
              </a:rPr>
              <a:t> </a:t>
            </a:r>
            <a:r>
              <a:rPr sz="2800" spc="-140" dirty="0">
                <a:solidFill>
                  <a:srgbClr val="203458"/>
                </a:solidFill>
                <a:latin typeface="Trebuchet MS"/>
                <a:cs typeface="Trebuchet MS"/>
              </a:rPr>
              <a:t>initially</a:t>
            </a:r>
            <a:r>
              <a:rPr sz="2800" spc="-80" dirty="0">
                <a:solidFill>
                  <a:srgbClr val="203458"/>
                </a:solidFill>
                <a:latin typeface="Trebuchet MS"/>
                <a:cs typeface="Trebuchet MS"/>
              </a:rPr>
              <a:t> </a:t>
            </a:r>
            <a:r>
              <a:rPr sz="2800" spc="-70" dirty="0">
                <a:solidFill>
                  <a:srgbClr val="203458"/>
                </a:solidFill>
                <a:latin typeface="Trebuchet MS"/>
                <a:cs typeface="Trebuchet MS"/>
              </a:rPr>
              <a:t>required</a:t>
            </a:r>
            <a:r>
              <a:rPr sz="2800" spc="-114" dirty="0">
                <a:solidFill>
                  <a:srgbClr val="203458"/>
                </a:solidFill>
                <a:latin typeface="Trebuchet MS"/>
                <a:cs typeface="Trebuchet MS"/>
              </a:rPr>
              <a:t> </a:t>
            </a:r>
            <a:r>
              <a:rPr sz="2800" spc="-20" dirty="0">
                <a:solidFill>
                  <a:srgbClr val="203458"/>
                </a:solidFill>
                <a:latin typeface="Trebuchet MS"/>
                <a:cs typeface="Trebuchet MS"/>
              </a:rPr>
              <a:t>to</a:t>
            </a:r>
            <a:r>
              <a:rPr sz="2800" spc="-114" dirty="0">
                <a:solidFill>
                  <a:srgbClr val="203458"/>
                </a:solidFill>
                <a:latin typeface="Trebuchet MS"/>
                <a:cs typeface="Trebuchet MS"/>
              </a:rPr>
              <a:t> </a:t>
            </a:r>
            <a:r>
              <a:rPr sz="2800" spc="-95" dirty="0">
                <a:solidFill>
                  <a:srgbClr val="203458"/>
                </a:solidFill>
                <a:latin typeface="Trebuchet MS"/>
                <a:cs typeface="Trebuchet MS"/>
              </a:rPr>
              <a:t>attend,</a:t>
            </a:r>
            <a:r>
              <a:rPr sz="2800" spc="-114" dirty="0">
                <a:solidFill>
                  <a:srgbClr val="203458"/>
                </a:solidFill>
                <a:latin typeface="Trebuchet MS"/>
                <a:cs typeface="Trebuchet MS"/>
              </a:rPr>
              <a:t> </a:t>
            </a:r>
            <a:r>
              <a:rPr sz="2800" spc="-65" dirty="0">
                <a:solidFill>
                  <a:srgbClr val="203458"/>
                </a:solidFill>
                <a:latin typeface="Trebuchet MS"/>
                <a:cs typeface="Trebuchet MS"/>
              </a:rPr>
              <a:t>but</a:t>
            </a:r>
            <a:r>
              <a:rPr sz="2800" spc="-114" dirty="0">
                <a:solidFill>
                  <a:srgbClr val="203458"/>
                </a:solidFill>
                <a:latin typeface="Trebuchet MS"/>
                <a:cs typeface="Trebuchet MS"/>
              </a:rPr>
              <a:t> </a:t>
            </a:r>
            <a:r>
              <a:rPr sz="2800" spc="-25" dirty="0">
                <a:solidFill>
                  <a:srgbClr val="203458"/>
                </a:solidFill>
                <a:latin typeface="Trebuchet MS"/>
                <a:cs typeface="Trebuchet MS"/>
              </a:rPr>
              <a:t>both</a:t>
            </a:r>
            <a:r>
              <a:rPr sz="2800" spc="-110" dirty="0">
                <a:solidFill>
                  <a:srgbClr val="203458"/>
                </a:solidFill>
                <a:latin typeface="Trebuchet MS"/>
                <a:cs typeface="Trebuchet MS"/>
              </a:rPr>
              <a:t> </a:t>
            </a:r>
            <a:r>
              <a:rPr sz="2800" dirty="0">
                <a:solidFill>
                  <a:srgbClr val="203458"/>
                </a:solidFill>
                <a:latin typeface="Trebuchet MS"/>
                <a:cs typeface="Trebuchet MS"/>
              </a:rPr>
              <a:t>are</a:t>
            </a:r>
            <a:r>
              <a:rPr sz="2800" spc="-114" dirty="0">
                <a:solidFill>
                  <a:srgbClr val="203458"/>
                </a:solidFill>
                <a:latin typeface="Trebuchet MS"/>
                <a:cs typeface="Trebuchet MS"/>
              </a:rPr>
              <a:t> </a:t>
            </a:r>
            <a:r>
              <a:rPr sz="2800" spc="-50" dirty="0">
                <a:solidFill>
                  <a:srgbClr val="203458"/>
                </a:solidFill>
                <a:latin typeface="Trebuchet MS"/>
                <a:cs typeface="Trebuchet MS"/>
              </a:rPr>
              <a:t>expected,</a:t>
            </a:r>
            <a:r>
              <a:rPr sz="2800" spc="-114" dirty="0">
                <a:solidFill>
                  <a:srgbClr val="203458"/>
                </a:solidFill>
                <a:latin typeface="Trebuchet MS"/>
                <a:cs typeface="Trebuchet MS"/>
              </a:rPr>
              <a:t> </a:t>
            </a:r>
            <a:r>
              <a:rPr sz="2800" dirty="0">
                <a:solidFill>
                  <a:srgbClr val="203458"/>
                </a:solidFill>
                <a:latin typeface="Trebuchet MS"/>
                <a:cs typeface="Trebuchet MS"/>
              </a:rPr>
              <a:t>and</a:t>
            </a:r>
            <a:r>
              <a:rPr sz="2800" spc="-114" dirty="0">
                <a:solidFill>
                  <a:srgbClr val="203458"/>
                </a:solidFill>
                <a:latin typeface="Trebuchet MS"/>
                <a:cs typeface="Trebuchet MS"/>
              </a:rPr>
              <a:t> </a:t>
            </a:r>
            <a:r>
              <a:rPr sz="2800" spc="-80" dirty="0">
                <a:solidFill>
                  <a:srgbClr val="203458"/>
                </a:solidFill>
                <a:latin typeface="Trebuchet MS"/>
                <a:cs typeface="Trebuchet MS"/>
              </a:rPr>
              <a:t>the</a:t>
            </a:r>
            <a:r>
              <a:rPr sz="2800" spc="-114" dirty="0">
                <a:solidFill>
                  <a:srgbClr val="203458"/>
                </a:solidFill>
                <a:latin typeface="Trebuchet MS"/>
                <a:cs typeface="Trebuchet MS"/>
              </a:rPr>
              <a:t> </a:t>
            </a:r>
            <a:r>
              <a:rPr sz="2800" spc="-65" dirty="0">
                <a:solidFill>
                  <a:srgbClr val="203458"/>
                </a:solidFill>
                <a:latin typeface="Trebuchet MS"/>
                <a:cs typeface="Trebuchet MS"/>
              </a:rPr>
              <a:t>court</a:t>
            </a:r>
            <a:r>
              <a:rPr sz="2800" spc="-110" dirty="0">
                <a:solidFill>
                  <a:srgbClr val="203458"/>
                </a:solidFill>
                <a:latin typeface="Trebuchet MS"/>
                <a:cs typeface="Trebuchet MS"/>
              </a:rPr>
              <a:t> </a:t>
            </a:r>
            <a:r>
              <a:rPr sz="2800" dirty="0">
                <a:solidFill>
                  <a:srgbClr val="203458"/>
                </a:solidFill>
                <a:latin typeface="Trebuchet MS"/>
                <a:cs typeface="Trebuchet MS"/>
              </a:rPr>
              <a:t>can</a:t>
            </a:r>
            <a:r>
              <a:rPr sz="2800" spc="-114" dirty="0">
                <a:solidFill>
                  <a:srgbClr val="203458"/>
                </a:solidFill>
                <a:latin typeface="Trebuchet MS"/>
                <a:cs typeface="Trebuchet MS"/>
              </a:rPr>
              <a:t> </a:t>
            </a:r>
            <a:r>
              <a:rPr sz="2800" spc="-10" dirty="0">
                <a:solidFill>
                  <a:srgbClr val="203458"/>
                </a:solidFill>
                <a:latin typeface="Trebuchet MS"/>
                <a:cs typeface="Trebuchet MS"/>
              </a:rPr>
              <a:t>compel attendance.</a:t>
            </a:r>
            <a:endParaRPr sz="2800" dirty="0">
              <a:latin typeface="Trebuchet MS"/>
              <a:cs typeface="Trebuchet MS"/>
            </a:endParaRPr>
          </a:p>
          <a:p>
            <a:pPr marL="12700">
              <a:lnSpc>
                <a:spcPct val="100000"/>
              </a:lnSpc>
              <a:spcBef>
                <a:spcPts val="1265"/>
              </a:spcBef>
            </a:pPr>
            <a:r>
              <a:rPr sz="2800" dirty="0">
                <a:solidFill>
                  <a:srgbClr val="203458"/>
                </a:solidFill>
                <a:latin typeface="Trebuchet MS"/>
                <a:cs typeface="Trebuchet MS"/>
              </a:rPr>
              <a:t>Costs:</a:t>
            </a:r>
            <a:r>
              <a:rPr sz="2800" spc="-120" dirty="0">
                <a:solidFill>
                  <a:srgbClr val="203458"/>
                </a:solidFill>
                <a:latin typeface="Trebuchet MS"/>
                <a:cs typeface="Trebuchet MS"/>
              </a:rPr>
              <a:t> </a:t>
            </a:r>
            <a:r>
              <a:rPr sz="2800" dirty="0">
                <a:solidFill>
                  <a:srgbClr val="203458"/>
                </a:solidFill>
                <a:latin typeface="Trebuchet MS"/>
                <a:cs typeface="Trebuchet MS"/>
              </a:rPr>
              <a:t>Fees</a:t>
            </a:r>
            <a:r>
              <a:rPr sz="2800" spc="-114" dirty="0">
                <a:solidFill>
                  <a:srgbClr val="203458"/>
                </a:solidFill>
                <a:latin typeface="Trebuchet MS"/>
                <a:cs typeface="Trebuchet MS"/>
              </a:rPr>
              <a:t> </a:t>
            </a:r>
            <a:r>
              <a:rPr sz="2800" dirty="0">
                <a:solidFill>
                  <a:srgbClr val="203458"/>
                </a:solidFill>
                <a:latin typeface="Trebuchet MS"/>
                <a:cs typeface="Trebuchet MS"/>
              </a:rPr>
              <a:t>range</a:t>
            </a:r>
            <a:r>
              <a:rPr sz="2800" spc="-114" dirty="0">
                <a:solidFill>
                  <a:srgbClr val="203458"/>
                </a:solidFill>
                <a:latin typeface="Trebuchet MS"/>
                <a:cs typeface="Trebuchet MS"/>
              </a:rPr>
              <a:t> </a:t>
            </a:r>
            <a:r>
              <a:rPr sz="2800" spc="-95" dirty="0">
                <a:solidFill>
                  <a:srgbClr val="203458"/>
                </a:solidFill>
                <a:latin typeface="Trebuchet MS"/>
                <a:cs typeface="Trebuchet MS"/>
              </a:rPr>
              <a:t>from</a:t>
            </a:r>
            <a:r>
              <a:rPr sz="2800" spc="-114" dirty="0">
                <a:solidFill>
                  <a:srgbClr val="203458"/>
                </a:solidFill>
                <a:latin typeface="Trebuchet MS"/>
                <a:cs typeface="Trebuchet MS"/>
              </a:rPr>
              <a:t> </a:t>
            </a:r>
            <a:r>
              <a:rPr sz="2800" spc="55" dirty="0">
                <a:solidFill>
                  <a:srgbClr val="203458"/>
                </a:solidFill>
                <a:latin typeface="Microsoft JhengHei"/>
                <a:cs typeface="Microsoft JhengHei"/>
              </a:rPr>
              <a:t>£</a:t>
            </a:r>
            <a:r>
              <a:rPr sz="2800" spc="55" dirty="0">
                <a:solidFill>
                  <a:srgbClr val="203458"/>
                </a:solidFill>
                <a:latin typeface="Trebuchet MS"/>
                <a:cs typeface="Trebuchet MS"/>
              </a:rPr>
              <a:t>50</a:t>
            </a:r>
            <a:r>
              <a:rPr sz="2800" spc="-114" dirty="0">
                <a:solidFill>
                  <a:srgbClr val="203458"/>
                </a:solidFill>
                <a:latin typeface="Trebuchet MS"/>
                <a:cs typeface="Trebuchet MS"/>
              </a:rPr>
              <a:t> </a:t>
            </a:r>
            <a:r>
              <a:rPr sz="2800" spc="-20" dirty="0">
                <a:solidFill>
                  <a:srgbClr val="203458"/>
                </a:solidFill>
                <a:latin typeface="Trebuchet MS"/>
                <a:cs typeface="Trebuchet MS"/>
              </a:rPr>
              <a:t>to</a:t>
            </a:r>
            <a:r>
              <a:rPr sz="2800" spc="-120" dirty="0">
                <a:solidFill>
                  <a:srgbClr val="203458"/>
                </a:solidFill>
                <a:latin typeface="Trebuchet MS"/>
                <a:cs typeface="Trebuchet MS"/>
              </a:rPr>
              <a:t> </a:t>
            </a:r>
            <a:r>
              <a:rPr sz="2800" spc="50" dirty="0">
                <a:solidFill>
                  <a:srgbClr val="203458"/>
                </a:solidFill>
                <a:latin typeface="Microsoft JhengHei"/>
                <a:cs typeface="Microsoft JhengHei"/>
              </a:rPr>
              <a:t>£</a:t>
            </a:r>
            <a:r>
              <a:rPr sz="2800" spc="50" dirty="0">
                <a:solidFill>
                  <a:srgbClr val="203458"/>
                </a:solidFill>
                <a:latin typeface="Trebuchet MS"/>
                <a:cs typeface="Trebuchet MS"/>
              </a:rPr>
              <a:t>300</a:t>
            </a:r>
            <a:r>
              <a:rPr sz="2800" spc="-114" dirty="0">
                <a:solidFill>
                  <a:srgbClr val="203458"/>
                </a:solidFill>
                <a:latin typeface="Trebuchet MS"/>
                <a:cs typeface="Trebuchet MS"/>
              </a:rPr>
              <a:t> </a:t>
            </a:r>
            <a:r>
              <a:rPr sz="2800" spc="-20" dirty="0">
                <a:solidFill>
                  <a:srgbClr val="203458"/>
                </a:solidFill>
                <a:latin typeface="Trebuchet MS"/>
                <a:cs typeface="Trebuchet MS"/>
              </a:rPr>
              <a:t>per</a:t>
            </a:r>
            <a:r>
              <a:rPr sz="2800" spc="-114" dirty="0">
                <a:solidFill>
                  <a:srgbClr val="203458"/>
                </a:solidFill>
                <a:latin typeface="Trebuchet MS"/>
                <a:cs typeface="Trebuchet MS"/>
              </a:rPr>
              <a:t> </a:t>
            </a:r>
            <a:r>
              <a:rPr sz="2800" spc="-55" dirty="0">
                <a:solidFill>
                  <a:srgbClr val="203458"/>
                </a:solidFill>
                <a:latin typeface="Trebuchet MS"/>
                <a:cs typeface="Trebuchet MS"/>
              </a:rPr>
              <a:t>session.</a:t>
            </a:r>
            <a:r>
              <a:rPr sz="2800" spc="-114" dirty="0">
                <a:solidFill>
                  <a:srgbClr val="203458"/>
                </a:solidFill>
                <a:latin typeface="Trebuchet MS"/>
                <a:cs typeface="Trebuchet MS"/>
              </a:rPr>
              <a:t> </a:t>
            </a:r>
            <a:r>
              <a:rPr sz="2800" dirty="0">
                <a:solidFill>
                  <a:srgbClr val="203458"/>
                </a:solidFill>
                <a:latin typeface="Trebuchet MS"/>
                <a:cs typeface="Trebuchet MS"/>
              </a:rPr>
              <a:t>Legal</a:t>
            </a:r>
            <a:r>
              <a:rPr sz="2800" spc="-114" dirty="0">
                <a:solidFill>
                  <a:srgbClr val="203458"/>
                </a:solidFill>
                <a:latin typeface="Trebuchet MS"/>
                <a:cs typeface="Trebuchet MS"/>
              </a:rPr>
              <a:t> </a:t>
            </a:r>
            <a:r>
              <a:rPr sz="2800" dirty="0">
                <a:solidFill>
                  <a:srgbClr val="203458"/>
                </a:solidFill>
                <a:latin typeface="Trebuchet MS"/>
                <a:cs typeface="Trebuchet MS"/>
              </a:rPr>
              <a:t>aid</a:t>
            </a:r>
            <a:r>
              <a:rPr sz="2800" spc="-114" dirty="0">
                <a:solidFill>
                  <a:srgbClr val="203458"/>
                </a:solidFill>
                <a:latin typeface="Trebuchet MS"/>
                <a:cs typeface="Trebuchet MS"/>
              </a:rPr>
              <a:t> </a:t>
            </a:r>
            <a:r>
              <a:rPr sz="2800" spc="-45" dirty="0">
                <a:solidFill>
                  <a:srgbClr val="203458"/>
                </a:solidFill>
                <a:latin typeface="Trebuchet MS"/>
                <a:cs typeface="Trebuchet MS"/>
              </a:rPr>
              <a:t>may</a:t>
            </a:r>
            <a:r>
              <a:rPr sz="2800" spc="-120" dirty="0">
                <a:solidFill>
                  <a:srgbClr val="203458"/>
                </a:solidFill>
                <a:latin typeface="Trebuchet MS"/>
                <a:cs typeface="Trebuchet MS"/>
              </a:rPr>
              <a:t> </a:t>
            </a:r>
            <a:r>
              <a:rPr sz="2800" dirty="0">
                <a:solidFill>
                  <a:srgbClr val="203458"/>
                </a:solidFill>
                <a:latin typeface="Trebuchet MS"/>
                <a:cs typeface="Trebuchet MS"/>
              </a:rPr>
              <a:t>be</a:t>
            </a:r>
            <a:r>
              <a:rPr sz="2800" spc="-114" dirty="0">
                <a:solidFill>
                  <a:srgbClr val="203458"/>
                </a:solidFill>
                <a:latin typeface="Trebuchet MS"/>
                <a:cs typeface="Trebuchet MS"/>
              </a:rPr>
              <a:t> </a:t>
            </a:r>
            <a:r>
              <a:rPr sz="2800" spc="-10" dirty="0">
                <a:solidFill>
                  <a:srgbClr val="203458"/>
                </a:solidFill>
                <a:latin typeface="Trebuchet MS"/>
                <a:cs typeface="Trebuchet MS"/>
              </a:rPr>
              <a:t>available</a:t>
            </a:r>
            <a:endParaRPr sz="2800" dirty="0">
              <a:latin typeface="Trebuchet MS"/>
              <a:cs typeface="Trebuchet MS"/>
            </a:endParaRPr>
          </a:p>
          <a:p>
            <a:pPr marL="12700" marR="304165">
              <a:lnSpc>
                <a:spcPct val="137700"/>
              </a:lnSpc>
            </a:pPr>
            <a:r>
              <a:rPr sz="2800" dirty="0">
                <a:solidFill>
                  <a:srgbClr val="203458"/>
                </a:solidFill>
                <a:latin typeface="Trebuchet MS"/>
                <a:cs typeface="Trebuchet MS"/>
              </a:rPr>
              <a:t>Sessions</a:t>
            </a:r>
            <a:r>
              <a:rPr sz="2800" spc="-95" dirty="0">
                <a:solidFill>
                  <a:srgbClr val="203458"/>
                </a:solidFill>
                <a:latin typeface="Trebuchet MS"/>
                <a:cs typeface="Trebuchet MS"/>
              </a:rPr>
              <a:t> </a:t>
            </a:r>
            <a:r>
              <a:rPr sz="2800" dirty="0">
                <a:solidFill>
                  <a:srgbClr val="203458"/>
                </a:solidFill>
                <a:latin typeface="Trebuchet MS"/>
                <a:cs typeface="Trebuchet MS"/>
              </a:rPr>
              <a:t>can</a:t>
            </a:r>
            <a:r>
              <a:rPr sz="2800" spc="-90" dirty="0">
                <a:solidFill>
                  <a:srgbClr val="203458"/>
                </a:solidFill>
                <a:latin typeface="Trebuchet MS"/>
                <a:cs typeface="Trebuchet MS"/>
              </a:rPr>
              <a:t> </a:t>
            </a:r>
            <a:r>
              <a:rPr sz="2800" spc="-114" dirty="0">
                <a:solidFill>
                  <a:srgbClr val="203458"/>
                </a:solidFill>
                <a:latin typeface="Trebuchet MS"/>
                <a:cs typeface="Trebuchet MS"/>
              </a:rPr>
              <a:t>vary</a:t>
            </a:r>
            <a:r>
              <a:rPr sz="2800" spc="-95" dirty="0">
                <a:solidFill>
                  <a:srgbClr val="203458"/>
                </a:solidFill>
                <a:latin typeface="Trebuchet MS"/>
                <a:cs typeface="Trebuchet MS"/>
              </a:rPr>
              <a:t> from</a:t>
            </a:r>
            <a:r>
              <a:rPr sz="2800" spc="-90" dirty="0">
                <a:solidFill>
                  <a:srgbClr val="203458"/>
                </a:solidFill>
                <a:latin typeface="Trebuchet MS"/>
                <a:cs typeface="Trebuchet MS"/>
              </a:rPr>
              <a:t> </a:t>
            </a:r>
            <a:r>
              <a:rPr sz="2800" spc="95" dirty="0">
                <a:solidFill>
                  <a:srgbClr val="203458"/>
                </a:solidFill>
                <a:latin typeface="Trebuchet MS"/>
                <a:cs typeface="Trebuchet MS"/>
              </a:rPr>
              <a:t>50</a:t>
            </a:r>
            <a:r>
              <a:rPr sz="2800" spc="-95" dirty="0">
                <a:solidFill>
                  <a:srgbClr val="203458"/>
                </a:solidFill>
                <a:latin typeface="Trebuchet MS"/>
                <a:cs typeface="Trebuchet MS"/>
              </a:rPr>
              <a:t> </a:t>
            </a:r>
            <a:r>
              <a:rPr sz="2800" spc="-100" dirty="0">
                <a:solidFill>
                  <a:srgbClr val="203458"/>
                </a:solidFill>
                <a:latin typeface="Trebuchet MS"/>
                <a:cs typeface="Trebuchet MS"/>
              </a:rPr>
              <a:t>mins</a:t>
            </a:r>
            <a:r>
              <a:rPr sz="2800" spc="-90" dirty="0">
                <a:solidFill>
                  <a:srgbClr val="203458"/>
                </a:solidFill>
                <a:latin typeface="Trebuchet MS"/>
                <a:cs typeface="Trebuchet MS"/>
              </a:rPr>
              <a:t> </a:t>
            </a:r>
            <a:r>
              <a:rPr sz="2800" spc="-20" dirty="0">
                <a:solidFill>
                  <a:srgbClr val="203458"/>
                </a:solidFill>
                <a:latin typeface="Trebuchet MS"/>
                <a:cs typeface="Trebuchet MS"/>
              </a:rPr>
              <a:t>to</a:t>
            </a:r>
            <a:r>
              <a:rPr sz="2800" spc="-95" dirty="0">
                <a:solidFill>
                  <a:srgbClr val="203458"/>
                </a:solidFill>
                <a:latin typeface="Trebuchet MS"/>
                <a:cs typeface="Trebuchet MS"/>
              </a:rPr>
              <a:t> </a:t>
            </a:r>
            <a:r>
              <a:rPr sz="2800" spc="275" dirty="0">
                <a:solidFill>
                  <a:srgbClr val="203458"/>
                </a:solidFill>
                <a:latin typeface="Trebuchet MS"/>
                <a:cs typeface="Trebuchet MS"/>
              </a:rPr>
              <a:t>2</a:t>
            </a:r>
            <a:r>
              <a:rPr sz="2800" spc="-90" dirty="0">
                <a:solidFill>
                  <a:srgbClr val="203458"/>
                </a:solidFill>
                <a:latin typeface="Trebuchet MS"/>
                <a:cs typeface="Trebuchet MS"/>
              </a:rPr>
              <a:t> </a:t>
            </a:r>
            <a:r>
              <a:rPr sz="2800" spc="-110" dirty="0">
                <a:solidFill>
                  <a:srgbClr val="203458"/>
                </a:solidFill>
                <a:latin typeface="Trebuchet MS"/>
                <a:cs typeface="Trebuchet MS"/>
              </a:rPr>
              <a:t>hours.</a:t>
            </a:r>
            <a:r>
              <a:rPr sz="2800" spc="-95" dirty="0">
                <a:solidFill>
                  <a:srgbClr val="203458"/>
                </a:solidFill>
                <a:latin typeface="Trebuchet MS"/>
                <a:cs typeface="Trebuchet MS"/>
              </a:rPr>
              <a:t> </a:t>
            </a:r>
            <a:r>
              <a:rPr sz="2800" spc="-85" dirty="0">
                <a:solidFill>
                  <a:srgbClr val="203458"/>
                </a:solidFill>
                <a:latin typeface="Trebuchet MS"/>
                <a:cs typeface="Trebuchet MS"/>
              </a:rPr>
              <a:t>Usually</a:t>
            </a:r>
            <a:r>
              <a:rPr sz="2800" spc="-90" dirty="0">
                <a:solidFill>
                  <a:srgbClr val="203458"/>
                </a:solidFill>
                <a:latin typeface="Trebuchet MS"/>
                <a:cs typeface="Trebuchet MS"/>
              </a:rPr>
              <a:t> </a:t>
            </a:r>
            <a:r>
              <a:rPr sz="2800" spc="60" dirty="0">
                <a:solidFill>
                  <a:srgbClr val="203458"/>
                </a:solidFill>
                <a:latin typeface="Trebuchet MS"/>
                <a:cs typeface="Trebuchet MS"/>
              </a:rPr>
              <a:t>3-</a:t>
            </a:r>
            <a:r>
              <a:rPr sz="2800" spc="85" dirty="0">
                <a:solidFill>
                  <a:srgbClr val="203458"/>
                </a:solidFill>
                <a:latin typeface="Trebuchet MS"/>
                <a:cs typeface="Trebuchet MS"/>
              </a:rPr>
              <a:t>5</a:t>
            </a:r>
            <a:r>
              <a:rPr sz="2800" spc="-95" dirty="0">
                <a:solidFill>
                  <a:srgbClr val="203458"/>
                </a:solidFill>
                <a:latin typeface="Trebuchet MS"/>
                <a:cs typeface="Trebuchet MS"/>
              </a:rPr>
              <a:t> </a:t>
            </a:r>
            <a:r>
              <a:rPr sz="2800" spc="-25" dirty="0">
                <a:solidFill>
                  <a:srgbClr val="203458"/>
                </a:solidFill>
                <a:latin typeface="Trebuchet MS"/>
                <a:cs typeface="Trebuchet MS"/>
              </a:rPr>
              <a:t>two-</a:t>
            </a:r>
            <a:r>
              <a:rPr sz="2800" spc="-80" dirty="0">
                <a:solidFill>
                  <a:srgbClr val="203458"/>
                </a:solidFill>
                <a:latin typeface="Trebuchet MS"/>
                <a:cs typeface="Trebuchet MS"/>
              </a:rPr>
              <a:t>hour</a:t>
            </a:r>
            <a:r>
              <a:rPr sz="2800" spc="-90" dirty="0">
                <a:solidFill>
                  <a:srgbClr val="203458"/>
                </a:solidFill>
                <a:latin typeface="Trebuchet MS"/>
                <a:cs typeface="Trebuchet MS"/>
              </a:rPr>
              <a:t> </a:t>
            </a:r>
            <a:r>
              <a:rPr sz="2800" spc="-20" dirty="0">
                <a:solidFill>
                  <a:srgbClr val="203458"/>
                </a:solidFill>
                <a:latin typeface="Trebuchet MS"/>
                <a:cs typeface="Trebuchet MS"/>
              </a:rPr>
              <a:t>sessions</a:t>
            </a:r>
            <a:r>
              <a:rPr sz="2800" spc="-95" dirty="0">
                <a:solidFill>
                  <a:srgbClr val="203458"/>
                </a:solidFill>
                <a:latin typeface="Trebuchet MS"/>
                <a:cs typeface="Trebuchet MS"/>
              </a:rPr>
              <a:t> </a:t>
            </a:r>
            <a:r>
              <a:rPr sz="2800" dirty="0">
                <a:solidFill>
                  <a:srgbClr val="203458"/>
                </a:solidFill>
                <a:latin typeface="Trebuchet MS"/>
                <a:cs typeface="Trebuchet MS"/>
              </a:rPr>
              <a:t>needed</a:t>
            </a:r>
            <a:r>
              <a:rPr sz="2800" spc="-90" dirty="0">
                <a:solidFill>
                  <a:srgbClr val="203458"/>
                </a:solidFill>
                <a:latin typeface="Trebuchet MS"/>
                <a:cs typeface="Trebuchet MS"/>
              </a:rPr>
              <a:t> </a:t>
            </a:r>
            <a:r>
              <a:rPr sz="2800" spc="-20" dirty="0">
                <a:solidFill>
                  <a:srgbClr val="203458"/>
                </a:solidFill>
                <a:latin typeface="Trebuchet MS"/>
                <a:cs typeface="Trebuchet MS"/>
              </a:rPr>
              <a:t>to</a:t>
            </a:r>
            <a:r>
              <a:rPr sz="2800" spc="-95" dirty="0">
                <a:solidFill>
                  <a:srgbClr val="203458"/>
                </a:solidFill>
                <a:latin typeface="Trebuchet MS"/>
                <a:cs typeface="Trebuchet MS"/>
              </a:rPr>
              <a:t> </a:t>
            </a:r>
            <a:r>
              <a:rPr sz="2800" dirty="0">
                <a:solidFill>
                  <a:srgbClr val="203458"/>
                </a:solidFill>
                <a:latin typeface="Trebuchet MS"/>
                <a:cs typeface="Trebuchet MS"/>
              </a:rPr>
              <a:t>reach</a:t>
            </a:r>
            <a:r>
              <a:rPr sz="2800" spc="-90" dirty="0">
                <a:solidFill>
                  <a:srgbClr val="203458"/>
                </a:solidFill>
                <a:latin typeface="Trebuchet MS"/>
                <a:cs typeface="Trebuchet MS"/>
              </a:rPr>
              <a:t> </a:t>
            </a:r>
            <a:r>
              <a:rPr sz="2800" spc="-20" dirty="0">
                <a:solidFill>
                  <a:srgbClr val="203458"/>
                </a:solidFill>
                <a:latin typeface="Trebuchet MS"/>
                <a:cs typeface="Trebuchet MS"/>
              </a:rPr>
              <a:t>full </a:t>
            </a:r>
            <a:r>
              <a:rPr sz="2800" spc="-10" dirty="0">
                <a:solidFill>
                  <a:srgbClr val="203458"/>
                </a:solidFill>
                <a:latin typeface="Trebuchet MS"/>
                <a:cs typeface="Trebuchet MS"/>
              </a:rPr>
              <a:t>agreement.</a:t>
            </a:r>
            <a:endParaRPr sz="2800" dirty="0">
              <a:latin typeface="Trebuchet MS"/>
              <a:cs typeface="Trebuchet MS"/>
            </a:endParaRPr>
          </a:p>
        </p:txBody>
      </p:sp>
      <p:sp>
        <p:nvSpPr>
          <p:cNvPr id="13" name="object 13" descr="$PPTXTitle"/>
          <p:cNvSpPr txBox="1">
            <a:spLocks noGrp="1"/>
          </p:cNvSpPr>
          <p:nvPr>
            <p:ph type="title"/>
          </p:nvPr>
        </p:nvSpPr>
        <p:spPr>
          <a:xfrm>
            <a:off x="1016000" y="982408"/>
            <a:ext cx="15803244" cy="650240"/>
          </a:xfrm>
          <a:prstGeom prst="rect">
            <a:avLst/>
          </a:prstGeom>
        </p:spPr>
        <p:txBody>
          <a:bodyPr vert="horz" wrap="square" lIns="0" tIns="12700" rIns="0" bIns="0" rtlCol="0">
            <a:spAutoFit/>
          </a:bodyPr>
          <a:lstStyle/>
          <a:p>
            <a:pPr marL="12700">
              <a:lnSpc>
                <a:spcPct val="100000"/>
              </a:lnSpc>
              <a:spcBef>
                <a:spcPts val="100"/>
              </a:spcBef>
            </a:pPr>
            <a:r>
              <a:rPr sz="4100" spc="45" dirty="0">
                <a:solidFill>
                  <a:srgbClr val="E65385"/>
                </a:solidFill>
              </a:rPr>
              <a:t>MEDIATION</a:t>
            </a:r>
            <a:r>
              <a:rPr sz="4100" spc="-120" dirty="0">
                <a:solidFill>
                  <a:srgbClr val="E65385"/>
                </a:solidFill>
              </a:rPr>
              <a:t> </a:t>
            </a:r>
            <a:r>
              <a:rPr sz="4100" dirty="0">
                <a:solidFill>
                  <a:srgbClr val="E65385"/>
                </a:solidFill>
              </a:rPr>
              <a:t>INFORMATION</a:t>
            </a:r>
            <a:r>
              <a:rPr sz="4100" spc="-114" dirty="0">
                <a:solidFill>
                  <a:srgbClr val="E65385"/>
                </a:solidFill>
              </a:rPr>
              <a:t> </a:t>
            </a:r>
            <a:r>
              <a:rPr sz="4100" dirty="0">
                <a:solidFill>
                  <a:srgbClr val="E65385"/>
                </a:solidFill>
              </a:rPr>
              <a:t>AND</a:t>
            </a:r>
            <a:r>
              <a:rPr sz="4100" spc="-114" dirty="0">
                <a:solidFill>
                  <a:srgbClr val="E65385"/>
                </a:solidFill>
              </a:rPr>
              <a:t> </a:t>
            </a:r>
            <a:r>
              <a:rPr sz="4100" spc="195" dirty="0"/>
              <a:t>ASSESSMENT</a:t>
            </a:r>
            <a:r>
              <a:rPr sz="4100" spc="-114" dirty="0"/>
              <a:t> </a:t>
            </a:r>
            <a:r>
              <a:rPr sz="4100" spc="90" dirty="0"/>
              <a:t>MEETINGS</a:t>
            </a:r>
            <a:r>
              <a:rPr sz="4100" spc="-114" dirty="0"/>
              <a:t> </a:t>
            </a:r>
            <a:r>
              <a:rPr sz="4100" spc="180" dirty="0"/>
              <a:t>(MIAMS)</a:t>
            </a:r>
            <a:endParaRPr sz="4100"/>
          </a:p>
        </p:txBody>
      </p:sp>
      <p:sp>
        <p:nvSpPr>
          <p:cNvPr id="14" name="object 1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5" name="object 1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486438" y="2309875"/>
            <a:ext cx="4785360" cy="3086100"/>
          </a:xfrm>
          <a:custGeom>
            <a:avLst/>
            <a:gdLst/>
            <a:ahLst/>
            <a:cxnLst/>
            <a:rect l="l" t="t" r="r" b="b"/>
            <a:pathLst>
              <a:path w="4785360" h="3086100">
                <a:moveTo>
                  <a:pt x="4299547" y="3086100"/>
                </a:moveTo>
                <a:lnTo>
                  <a:pt x="485774" y="3086100"/>
                </a:lnTo>
                <a:lnTo>
                  <a:pt x="437762" y="3083723"/>
                </a:lnTo>
                <a:lnTo>
                  <a:pt x="390562" y="3076679"/>
                </a:lnTo>
                <a:lnTo>
                  <a:pt x="344494" y="3065102"/>
                </a:lnTo>
                <a:lnTo>
                  <a:pt x="299876" y="3049122"/>
                </a:lnTo>
                <a:lnTo>
                  <a:pt x="257028" y="3028872"/>
                </a:lnTo>
                <a:lnTo>
                  <a:pt x="216266" y="3004484"/>
                </a:lnTo>
                <a:lnTo>
                  <a:pt x="177911" y="2976089"/>
                </a:lnTo>
                <a:lnTo>
                  <a:pt x="142280" y="2943819"/>
                </a:lnTo>
                <a:lnTo>
                  <a:pt x="110010" y="2908188"/>
                </a:lnTo>
                <a:lnTo>
                  <a:pt x="81615" y="2869833"/>
                </a:lnTo>
                <a:lnTo>
                  <a:pt x="57227" y="2829071"/>
                </a:lnTo>
                <a:lnTo>
                  <a:pt x="36977" y="2786223"/>
                </a:lnTo>
                <a:lnTo>
                  <a:pt x="20997" y="2741605"/>
                </a:lnTo>
                <a:lnTo>
                  <a:pt x="9420" y="2695537"/>
                </a:lnTo>
                <a:lnTo>
                  <a:pt x="2377" y="2648337"/>
                </a:lnTo>
                <a:lnTo>
                  <a:pt x="0" y="2600324"/>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4299547" y="0"/>
                </a:lnTo>
                <a:lnTo>
                  <a:pt x="4347560" y="2377"/>
                </a:lnTo>
                <a:lnTo>
                  <a:pt x="4394760" y="9420"/>
                </a:lnTo>
                <a:lnTo>
                  <a:pt x="4440828" y="20997"/>
                </a:lnTo>
                <a:lnTo>
                  <a:pt x="4485445" y="36977"/>
                </a:lnTo>
                <a:lnTo>
                  <a:pt x="4528294" y="57227"/>
                </a:lnTo>
                <a:lnTo>
                  <a:pt x="4569056" y="81615"/>
                </a:lnTo>
                <a:lnTo>
                  <a:pt x="4607411" y="110010"/>
                </a:lnTo>
                <a:lnTo>
                  <a:pt x="4643042" y="142280"/>
                </a:lnTo>
                <a:lnTo>
                  <a:pt x="4675311" y="177911"/>
                </a:lnTo>
                <a:lnTo>
                  <a:pt x="4703706" y="216266"/>
                </a:lnTo>
                <a:lnTo>
                  <a:pt x="4728095" y="257028"/>
                </a:lnTo>
                <a:lnTo>
                  <a:pt x="4748345" y="299876"/>
                </a:lnTo>
                <a:lnTo>
                  <a:pt x="4764325" y="344494"/>
                </a:lnTo>
                <a:lnTo>
                  <a:pt x="4775902" y="390562"/>
                </a:lnTo>
                <a:lnTo>
                  <a:pt x="4782945" y="437762"/>
                </a:lnTo>
                <a:lnTo>
                  <a:pt x="4785322" y="485774"/>
                </a:lnTo>
                <a:lnTo>
                  <a:pt x="4785322" y="2600324"/>
                </a:lnTo>
                <a:lnTo>
                  <a:pt x="4782945" y="2648337"/>
                </a:lnTo>
                <a:lnTo>
                  <a:pt x="4775902" y="2695537"/>
                </a:lnTo>
                <a:lnTo>
                  <a:pt x="4764325" y="2741605"/>
                </a:lnTo>
                <a:lnTo>
                  <a:pt x="4748345" y="2786223"/>
                </a:lnTo>
                <a:lnTo>
                  <a:pt x="4728095" y="2829071"/>
                </a:lnTo>
                <a:lnTo>
                  <a:pt x="4703706" y="2869833"/>
                </a:lnTo>
                <a:lnTo>
                  <a:pt x="4675311" y="2908188"/>
                </a:lnTo>
                <a:lnTo>
                  <a:pt x="4643042" y="2943819"/>
                </a:lnTo>
                <a:lnTo>
                  <a:pt x="4607411" y="2976089"/>
                </a:lnTo>
                <a:lnTo>
                  <a:pt x="4569056" y="3004484"/>
                </a:lnTo>
                <a:lnTo>
                  <a:pt x="4528294" y="3028872"/>
                </a:lnTo>
                <a:lnTo>
                  <a:pt x="4485445" y="3049122"/>
                </a:lnTo>
                <a:lnTo>
                  <a:pt x="4440828" y="3065102"/>
                </a:lnTo>
                <a:lnTo>
                  <a:pt x="4394760" y="3076679"/>
                </a:lnTo>
                <a:lnTo>
                  <a:pt x="4347560" y="3083723"/>
                </a:lnTo>
                <a:lnTo>
                  <a:pt x="4299547" y="3086100"/>
                </a:lnTo>
                <a:close/>
              </a:path>
            </a:pathLst>
          </a:custGeom>
          <a:solidFill>
            <a:srgbClr val="FED307"/>
          </a:solidFill>
        </p:spPr>
        <p:txBody>
          <a:bodyPr wrap="square" lIns="0" tIns="0" rIns="0" bIns="0" rtlCol="0"/>
          <a:lstStyle/>
          <a:p>
            <a:endParaRPr/>
          </a:p>
        </p:txBody>
      </p:sp>
      <p:sp>
        <p:nvSpPr>
          <p:cNvPr id="3" name="object 3"/>
          <p:cNvSpPr txBox="1"/>
          <p:nvPr/>
        </p:nvSpPr>
        <p:spPr>
          <a:xfrm>
            <a:off x="1556189" y="2836957"/>
            <a:ext cx="4645660" cy="1978025"/>
          </a:xfrm>
          <a:prstGeom prst="rect">
            <a:avLst/>
          </a:prstGeom>
        </p:spPr>
        <p:txBody>
          <a:bodyPr vert="horz" wrap="square" lIns="0" tIns="78105" rIns="0" bIns="0" rtlCol="0">
            <a:spAutoFit/>
          </a:bodyPr>
          <a:lstStyle/>
          <a:p>
            <a:pPr marL="101600" marR="5080" indent="-89535">
              <a:lnSpc>
                <a:spcPts val="2480"/>
              </a:lnSpc>
              <a:spcBef>
                <a:spcPts val="615"/>
              </a:spcBef>
            </a:pPr>
            <a:r>
              <a:rPr sz="2500" spc="-430" dirty="0">
                <a:solidFill>
                  <a:srgbClr val="03045C"/>
                </a:solidFill>
                <a:latin typeface="Trebuchet MS"/>
                <a:cs typeface="Trebuchet MS"/>
              </a:rPr>
              <a:t>1.</a:t>
            </a:r>
            <a:r>
              <a:rPr sz="2500" spc="-80" dirty="0">
                <a:solidFill>
                  <a:srgbClr val="03045C"/>
                </a:solidFill>
                <a:latin typeface="Trebuchet MS"/>
                <a:cs typeface="Trebuchet MS"/>
              </a:rPr>
              <a:t> </a:t>
            </a:r>
            <a:r>
              <a:rPr sz="2500" spc="55" dirty="0">
                <a:solidFill>
                  <a:srgbClr val="03045C"/>
                </a:solidFill>
                <a:latin typeface="Trebuchet MS"/>
                <a:cs typeface="Trebuchet MS"/>
              </a:rPr>
              <a:t>A</a:t>
            </a:r>
            <a:r>
              <a:rPr sz="2500" spc="-95" dirty="0">
                <a:solidFill>
                  <a:srgbClr val="03045C"/>
                </a:solidFill>
                <a:latin typeface="Trebuchet MS"/>
                <a:cs typeface="Trebuchet MS"/>
              </a:rPr>
              <a:t> </a:t>
            </a:r>
            <a:r>
              <a:rPr sz="2500" spc="-135" dirty="0">
                <a:solidFill>
                  <a:srgbClr val="03045C"/>
                </a:solidFill>
                <a:latin typeface="Trebuchet MS"/>
                <a:cs typeface="Trebuchet MS"/>
              </a:rPr>
              <a:t>party,</a:t>
            </a:r>
            <a:r>
              <a:rPr sz="2500" spc="-80" dirty="0">
                <a:solidFill>
                  <a:srgbClr val="03045C"/>
                </a:solidFill>
                <a:latin typeface="Trebuchet MS"/>
                <a:cs typeface="Trebuchet MS"/>
              </a:rPr>
              <a:t> </a:t>
            </a:r>
            <a:r>
              <a:rPr sz="2500" dirty="0">
                <a:solidFill>
                  <a:srgbClr val="03045C"/>
                </a:solidFill>
                <a:latin typeface="Trebuchet MS"/>
                <a:cs typeface="Trebuchet MS"/>
              </a:rPr>
              <a:t>has</a:t>
            </a:r>
            <a:r>
              <a:rPr sz="2500" spc="-85" dirty="0">
                <a:solidFill>
                  <a:srgbClr val="03045C"/>
                </a:solidFill>
                <a:latin typeface="Trebuchet MS"/>
                <a:cs typeface="Trebuchet MS"/>
              </a:rPr>
              <a:t> </a:t>
            </a:r>
            <a:r>
              <a:rPr sz="2500" dirty="0">
                <a:solidFill>
                  <a:srgbClr val="03045C"/>
                </a:solidFill>
                <a:latin typeface="Trebuchet MS"/>
                <a:cs typeface="Trebuchet MS"/>
              </a:rPr>
              <a:t>made</a:t>
            </a:r>
            <a:r>
              <a:rPr sz="2500" spc="-85" dirty="0">
                <a:solidFill>
                  <a:srgbClr val="03045C"/>
                </a:solidFill>
                <a:latin typeface="Trebuchet MS"/>
                <a:cs typeface="Trebuchet MS"/>
              </a:rPr>
              <a:t> </a:t>
            </a:r>
            <a:r>
              <a:rPr sz="2500" dirty="0">
                <a:solidFill>
                  <a:srgbClr val="03045C"/>
                </a:solidFill>
                <a:latin typeface="Trebuchet MS"/>
                <a:cs typeface="Trebuchet MS"/>
              </a:rPr>
              <a:t>an</a:t>
            </a:r>
            <a:r>
              <a:rPr sz="2500" spc="-85" dirty="0">
                <a:solidFill>
                  <a:srgbClr val="03045C"/>
                </a:solidFill>
                <a:latin typeface="Trebuchet MS"/>
                <a:cs typeface="Trebuchet MS"/>
              </a:rPr>
              <a:t> </a:t>
            </a:r>
            <a:r>
              <a:rPr sz="2500" spc="-25" dirty="0">
                <a:solidFill>
                  <a:srgbClr val="03045C"/>
                </a:solidFill>
                <a:latin typeface="Trebuchet MS"/>
                <a:cs typeface="Trebuchet MS"/>
              </a:rPr>
              <a:t>allegation </a:t>
            </a:r>
            <a:r>
              <a:rPr sz="2500" dirty="0">
                <a:solidFill>
                  <a:srgbClr val="03045C"/>
                </a:solidFill>
                <a:latin typeface="Trebuchet MS"/>
                <a:cs typeface="Trebuchet MS"/>
              </a:rPr>
              <a:t>of</a:t>
            </a:r>
            <a:r>
              <a:rPr sz="2500" spc="-114" dirty="0">
                <a:solidFill>
                  <a:srgbClr val="03045C"/>
                </a:solidFill>
                <a:latin typeface="Trebuchet MS"/>
                <a:cs typeface="Trebuchet MS"/>
              </a:rPr>
              <a:t> </a:t>
            </a:r>
            <a:r>
              <a:rPr sz="2500" spc="-45" dirty="0">
                <a:solidFill>
                  <a:srgbClr val="03045C"/>
                </a:solidFill>
                <a:latin typeface="Trebuchet MS"/>
                <a:cs typeface="Trebuchet MS"/>
              </a:rPr>
              <a:t>domestic</a:t>
            </a:r>
            <a:r>
              <a:rPr sz="2500" spc="-110" dirty="0">
                <a:solidFill>
                  <a:srgbClr val="03045C"/>
                </a:solidFill>
                <a:latin typeface="Trebuchet MS"/>
                <a:cs typeface="Trebuchet MS"/>
              </a:rPr>
              <a:t> </a:t>
            </a:r>
            <a:r>
              <a:rPr sz="2500" spc="-70" dirty="0">
                <a:solidFill>
                  <a:srgbClr val="03045C"/>
                </a:solidFill>
                <a:latin typeface="Trebuchet MS"/>
                <a:cs typeface="Trebuchet MS"/>
              </a:rPr>
              <a:t>violence</a:t>
            </a:r>
            <a:r>
              <a:rPr sz="2500" spc="-114" dirty="0">
                <a:solidFill>
                  <a:srgbClr val="03045C"/>
                </a:solidFill>
                <a:latin typeface="Trebuchet MS"/>
                <a:cs typeface="Trebuchet MS"/>
              </a:rPr>
              <a:t> </a:t>
            </a:r>
            <a:r>
              <a:rPr sz="2500" dirty="0">
                <a:solidFill>
                  <a:srgbClr val="03045C"/>
                </a:solidFill>
                <a:latin typeface="Trebuchet MS"/>
                <a:cs typeface="Trebuchet MS"/>
              </a:rPr>
              <a:t>against</a:t>
            </a:r>
            <a:r>
              <a:rPr sz="2500" spc="-110" dirty="0">
                <a:solidFill>
                  <a:srgbClr val="03045C"/>
                </a:solidFill>
                <a:latin typeface="Trebuchet MS"/>
                <a:cs typeface="Trebuchet MS"/>
              </a:rPr>
              <a:t> </a:t>
            </a:r>
            <a:r>
              <a:rPr sz="2500" spc="-25" dirty="0">
                <a:solidFill>
                  <a:srgbClr val="03045C"/>
                </a:solidFill>
                <a:latin typeface="Trebuchet MS"/>
                <a:cs typeface="Trebuchet MS"/>
              </a:rPr>
              <a:t>the</a:t>
            </a:r>
            <a:endParaRPr sz="2500">
              <a:latin typeface="Trebuchet MS"/>
              <a:cs typeface="Trebuchet MS"/>
            </a:endParaRPr>
          </a:p>
          <a:p>
            <a:pPr marL="18415" marR="10795" indent="-635" algn="ctr">
              <a:lnSpc>
                <a:spcPct val="82500"/>
              </a:lnSpc>
            </a:pPr>
            <a:r>
              <a:rPr sz="2500" spc="-90" dirty="0">
                <a:solidFill>
                  <a:srgbClr val="03045C"/>
                </a:solidFill>
                <a:latin typeface="Trebuchet MS"/>
                <a:cs typeface="Trebuchet MS"/>
              </a:rPr>
              <a:t>other</a:t>
            </a:r>
            <a:r>
              <a:rPr sz="2500" spc="-100" dirty="0">
                <a:solidFill>
                  <a:srgbClr val="03045C"/>
                </a:solidFill>
                <a:latin typeface="Trebuchet MS"/>
                <a:cs typeface="Trebuchet MS"/>
              </a:rPr>
              <a:t> </a:t>
            </a:r>
            <a:r>
              <a:rPr sz="2500" spc="-40" dirty="0">
                <a:solidFill>
                  <a:srgbClr val="03045C"/>
                </a:solidFill>
                <a:latin typeface="Trebuchet MS"/>
                <a:cs typeface="Trebuchet MS"/>
              </a:rPr>
              <a:t>supported</a:t>
            </a:r>
            <a:r>
              <a:rPr sz="2500" spc="-120" dirty="0">
                <a:solidFill>
                  <a:srgbClr val="03045C"/>
                </a:solidFill>
                <a:latin typeface="Trebuchet MS"/>
                <a:cs typeface="Trebuchet MS"/>
              </a:rPr>
              <a:t> </a:t>
            </a:r>
            <a:r>
              <a:rPr sz="2500" spc="-60" dirty="0">
                <a:solidFill>
                  <a:srgbClr val="03045C"/>
                </a:solidFill>
                <a:latin typeface="Trebuchet MS"/>
                <a:cs typeface="Trebuchet MS"/>
              </a:rPr>
              <a:t>by</a:t>
            </a:r>
            <a:r>
              <a:rPr sz="2500" spc="-110" dirty="0">
                <a:solidFill>
                  <a:srgbClr val="03045C"/>
                </a:solidFill>
                <a:latin typeface="Trebuchet MS"/>
                <a:cs typeface="Trebuchet MS"/>
              </a:rPr>
              <a:t> </a:t>
            </a:r>
            <a:r>
              <a:rPr sz="2500" spc="-10" dirty="0">
                <a:solidFill>
                  <a:srgbClr val="03045C"/>
                </a:solidFill>
                <a:latin typeface="Trebuchet MS"/>
                <a:cs typeface="Trebuchet MS"/>
              </a:rPr>
              <a:t>clear </a:t>
            </a:r>
            <a:r>
              <a:rPr sz="2500" spc="-75" dirty="0">
                <a:solidFill>
                  <a:srgbClr val="03045C"/>
                </a:solidFill>
                <a:latin typeface="Trebuchet MS"/>
                <a:cs typeface="Trebuchet MS"/>
              </a:rPr>
              <a:t>evidence,</a:t>
            </a:r>
            <a:r>
              <a:rPr sz="2500" spc="-80" dirty="0">
                <a:solidFill>
                  <a:srgbClr val="03045C"/>
                </a:solidFill>
                <a:latin typeface="Trebuchet MS"/>
                <a:cs typeface="Trebuchet MS"/>
              </a:rPr>
              <a:t> for</a:t>
            </a:r>
            <a:r>
              <a:rPr sz="2500" spc="-75" dirty="0">
                <a:solidFill>
                  <a:srgbClr val="03045C"/>
                </a:solidFill>
                <a:latin typeface="Trebuchet MS"/>
                <a:cs typeface="Trebuchet MS"/>
              </a:rPr>
              <a:t> </a:t>
            </a:r>
            <a:r>
              <a:rPr sz="2500" spc="-60" dirty="0">
                <a:solidFill>
                  <a:srgbClr val="03045C"/>
                </a:solidFill>
                <a:latin typeface="Trebuchet MS"/>
                <a:cs typeface="Trebuchet MS"/>
              </a:rPr>
              <a:t>example</a:t>
            </a:r>
            <a:r>
              <a:rPr sz="2500" spc="-80" dirty="0">
                <a:solidFill>
                  <a:srgbClr val="03045C"/>
                </a:solidFill>
                <a:latin typeface="Trebuchet MS"/>
                <a:cs typeface="Trebuchet MS"/>
              </a:rPr>
              <a:t> </a:t>
            </a:r>
            <a:r>
              <a:rPr sz="2500" spc="-110" dirty="0">
                <a:solidFill>
                  <a:srgbClr val="03045C"/>
                </a:solidFill>
                <a:latin typeface="Trebuchet MS"/>
                <a:cs typeface="Trebuchet MS"/>
              </a:rPr>
              <a:t>either</a:t>
            </a:r>
            <a:r>
              <a:rPr sz="2500" spc="-75" dirty="0">
                <a:solidFill>
                  <a:srgbClr val="03045C"/>
                </a:solidFill>
                <a:latin typeface="Trebuchet MS"/>
                <a:cs typeface="Trebuchet MS"/>
              </a:rPr>
              <a:t> </a:t>
            </a:r>
            <a:r>
              <a:rPr sz="2500" spc="55" dirty="0">
                <a:solidFill>
                  <a:srgbClr val="03045C"/>
                </a:solidFill>
                <a:latin typeface="Trebuchet MS"/>
                <a:cs typeface="Trebuchet MS"/>
              </a:rPr>
              <a:t>a </a:t>
            </a:r>
            <a:r>
              <a:rPr sz="2500" spc="-30" dirty="0">
                <a:solidFill>
                  <a:srgbClr val="03045C"/>
                </a:solidFill>
                <a:latin typeface="Trebuchet MS"/>
                <a:cs typeface="Trebuchet MS"/>
              </a:rPr>
              <a:t>police</a:t>
            </a:r>
            <a:r>
              <a:rPr sz="2500" spc="-120" dirty="0">
                <a:solidFill>
                  <a:srgbClr val="03045C"/>
                </a:solidFill>
                <a:latin typeface="Trebuchet MS"/>
                <a:cs typeface="Trebuchet MS"/>
              </a:rPr>
              <a:t> </a:t>
            </a:r>
            <a:r>
              <a:rPr sz="2500" spc="-65" dirty="0">
                <a:solidFill>
                  <a:srgbClr val="03045C"/>
                </a:solidFill>
                <a:latin typeface="Trebuchet MS"/>
                <a:cs typeface="Trebuchet MS"/>
              </a:rPr>
              <a:t>investigation</a:t>
            </a:r>
            <a:r>
              <a:rPr sz="2500" spc="-114" dirty="0">
                <a:solidFill>
                  <a:srgbClr val="03045C"/>
                </a:solidFill>
                <a:latin typeface="Trebuchet MS"/>
                <a:cs typeface="Trebuchet MS"/>
              </a:rPr>
              <a:t> </a:t>
            </a:r>
            <a:r>
              <a:rPr sz="2500" spc="-80" dirty="0">
                <a:solidFill>
                  <a:srgbClr val="03045C"/>
                </a:solidFill>
                <a:latin typeface="Trebuchet MS"/>
                <a:cs typeface="Trebuchet MS"/>
              </a:rPr>
              <a:t>took</a:t>
            </a:r>
            <a:r>
              <a:rPr sz="2500" spc="-105" dirty="0">
                <a:solidFill>
                  <a:srgbClr val="03045C"/>
                </a:solidFill>
                <a:latin typeface="Trebuchet MS"/>
                <a:cs typeface="Trebuchet MS"/>
              </a:rPr>
              <a:t> </a:t>
            </a:r>
            <a:r>
              <a:rPr sz="2500" spc="-50" dirty="0">
                <a:solidFill>
                  <a:srgbClr val="03045C"/>
                </a:solidFill>
                <a:latin typeface="Trebuchet MS"/>
                <a:cs typeface="Trebuchet MS"/>
              </a:rPr>
              <a:t>place,</a:t>
            </a:r>
            <a:r>
              <a:rPr sz="2500" spc="-114" dirty="0">
                <a:solidFill>
                  <a:srgbClr val="03045C"/>
                </a:solidFill>
                <a:latin typeface="Trebuchet MS"/>
                <a:cs typeface="Trebuchet MS"/>
              </a:rPr>
              <a:t> </a:t>
            </a:r>
            <a:r>
              <a:rPr sz="2500" spc="-25" dirty="0">
                <a:solidFill>
                  <a:srgbClr val="03045C"/>
                </a:solidFill>
                <a:latin typeface="Trebuchet MS"/>
                <a:cs typeface="Trebuchet MS"/>
              </a:rPr>
              <a:t>or </a:t>
            </a:r>
            <a:r>
              <a:rPr sz="2500" dirty="0">
                <a:solidFill>
                  <a:srgbClr val="03045C"/>
                </a:solidFill>
                <a:latin typeface="Trebuchet MS"/>
                <a:cs typeface="Trebuchet MS"/>
              </a:rPr>
              <a:t>an</a:t>
            </a:r>
            <a:r>
              <a:rPr sz="2500" spc="-55" dirty="0">
                <a:solidFill>
                  <a:srgbClr val="03045C"/>
                </a:solidFill>
                <a:latin typeface="Trebuchet MS"/>
                <a:cs typeface="Trebuchet MS"/>
              </a:rPr>
              <a:t> </a:t>
            </a:r>
            <a:r>
              <a:rPr sz="2500" spc="-114" dirty="0">
                <a:solidFill>
                  <a:srgbClr val="03045C"/>
                </a:solidFill>
                <a:latin typeface="Trebuchet MS"/>
                <a:cs typeface="Trebuchet MS"/>
              </a:rPr>
              <a:t>injunction</a:t>
            </a:r>
            <a:r>
              <a:rPr sz="2500" spc="-50" dirty="0">
                <a:solidFill>
                  <a:srgbClr val="03045C"/>
                </a:solidFill>
                <a:latin typeface="Trebuchet MS"/>
                <a:cs typeface="Trebuchet MS"/>
              </a:rPr>
              <a:t> </a:t>
            </a:r>
            <a:r>
              <a:rPr sz="2500" dirty="0">
                <a:solidFill>
                  <a:srgbClr val="03045C"/>
                </a:solidFill>
                <a:latin typeface="Trebuchet MS"/>
                <a:cs typeface="Trebuchet MS"/>
              </a:rPr>
              <a:t>was</a:t>
            </a:r>
            <a:r>
              <a:rPr sz="2500" spc="-55" dirty="0">
                <a:solidFill>
                  <a:srgbClr val="03045C"/>
                </a:solidFill>
                <a:latin typeface="Trebuchet MS"/>
                <a:cs typeface="Trebuchet MS"/>
              </a:rPr>
              <a:t> </a:t>
            </a:r>
            <a:r>
              <a:rPr sz="2500" spc="-10" dirty="0">
                <a:solidFill>
                  <a:srgbClr val="03045C"/>
                </a:solidFill>
                <a:latin typeface="Trebuchet MS"/>
                <a:cs typeface="Trebuchet MS"/>
              </a:rPr>
              <a:t>issued.</a:t>
            </a:r>
            <a:endParaRPr sz="2500">
              <a:latin typeface="Trebuchet MS"/>
              <a:cs typeface="Trebuchet MS"/>
            </a:endParaRPr>
          </a:p>
        </p:txBody>
      </p:sp>
      <p:sp>
        <p:nvSpPr>
          <p:cNvPr id="4" name="object 4"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spc="45" dirty="0">
                <a:solidFill>
                  <a:srgbClr val="E65385"/>
                </a:solidFill>
              </a:rPr>
              <a:t>EXCEPETIONS</a:t>
            </a:r>
            <a:r>
              <a:rPr spc="-370" dirty="0">
                <a:solidFill>
                  <a:srgbClr val="E65385"/>
                </a:solidFill>
              </a:rPr>
              <a:t> </a:t>
            </a:r>
            <a:r>
              <a:rPr dirty="0">
                <a:solidFill>
                  <a:srgbClr val="E65385"/>
                </a:solidFill>
              </a:rPr>
              <a:t>TO</a:t>
            </a:r>
            <a:r>
              <a:rPr spc="-370" dirty="0">
                <a:solidFill>
                  <a:srgbClr val="E65385"/>
                </a:solidFill>
              </a:rPr>
              <a:t> </a:t>
            </a:r>
            <a:r>
              <a:rPr spc="675" dirty="0"/>
              <a:t>MIAM</a:t>
            </a:r>
          </a:p>
        </p:txBody>
      </p:sp>
      <p:sp>
        <p:nvSpPr>
          <p:cNvPr id="5" name="object 5"/>
          <p:cNvSpPr/>
          <p:nvPr/>
        </p:nvSpPr>
        <p:spPr>
          <a:xfrm>
            <a:off x="6751338" y="2309875"/>
            <a:ext cx="4785360" cy="3086100"/>
          </a:xfrm>
          <a:custGeom>
            <a:avLst/>
            <a:gdLst/>
            <a:ahLst/>
            <a:cxnLst/>
            <a:rect l="l" t="t" r="r" b="b"/>
            <a:pathLst>
              <a:path w="4785359" h="3086100">
                <a:moveTo>
                  <a:pt x="4299547" y="3086100"/>
                </a:moveTo>
                <a:lnTo>
                  <a:pt x="485774" y="3086100"/>
                </a:lnTo>
                <a:lnTo>
                  <a:pt x="437762" y="3083723"/>
                </a:lnTo>
                <a:lnTo>
                  <a:pt x="390562" y="3076679"/>
                </a:lnTo>
                <a:lnTo>
                  <a:pt x="344494" y="3065102"/>
                </a:lnTo>
                <a:lnTo>
                  <a:pt x="299876" y="3049122"/>
                </a:lnTo>
                <a:lnTo>
                  <a:pt x="257028" y="3028872"/>
                </a:lnTo>
                <a:lnTo>
                  <a:pt x="216266" y="3004484"/>
                </a:lnTo>
                <a:lnTo>
                  <a:pt x="177911" y="2976089"/>
                </a:lnTo>
                <a:lnTo>
                  <a:pt x="142280" y="2943819"/>
                </a:lnTo>
                <a:lnTo>
                  <a:pt x="110010" y="2908188"/>
                </a:lnTo>
                <a:lnTo>
                  <a:pt x="81616" y="2869833"/>
                </a:lnTo>
                <a:lnTo>
                  <a:pt x="57227" y="2829071"/>
                </a:lnTo>
                <a:lnTo>
                  <a:pt x="36977" y="2786223"/>
                </a:lnTo>
                <a:lnTo>
                  <a:pt x="20997" y="2741605"/>
                </a:lnTo>
                <a:lnTo>
                  <a:pt x="9420" y="2695537"/>
                </a:lnTo>
                <a:lnTo>
                  <a:pt x="2377" y="2648337"/>
                </a:lnTo>
                <a:lnTo>
                  <a:pt x="0" y="2600324"/>
                </a:lnTo>
                <a:lnTo>
                  <a:pt x="0" y="485774"/>
                </a:lnTo>
                <a:lnTo>
                  <a:pt x="2377" y="437762"/>
                </a:lnTo>
                <a:lnTo>
                  <a:pt x="9420" y="390562"/>
                </a:lnTo>
                <a:lnTo>
                  <a:pt x="20997" y="344494"/>
                </a:lnTo>
                <a:lnTo>
                  <a:pt x="36977" y="299876"/>
                </a:lnTo>
                <a:lnTo>
                  <a:pt x="57227" y="257028"/>
                </a:lnTo>
                <a:lnTo>
                  <a:pt x="81616"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4299547" y="0"/>
                </a:lnTo>
                <a:lnTo>
                  <a:pt x="4347560" y="2377"/>
                </a:lnTo>
                <a:lnTo>
                  <a:pt x="4394760" y="9420"/>
                </a:lnTo>
                <a:lnTo>
                  <a:pt x="4440828" y="20997"/>
                </a:lnTo>
                <a:lnTo>
                  <a:pt x="4485445" y="36977"/>
                </a:lnTo>
                <a:lnTo>
                  <a:pt x="4528294" y="57227"/>
                </a:lnTo>
                <a:lnTo>
                  <a:pt x="4569055" y="81615"/>
                </a:lnTo>
                <a:lnTo>
                  <a:pt x="4607411" y="110010"/>
                </a:lnTo>
                <a:lnTo>
                  <a:pt x="4643042" y="142280"/>
                </a:lnTo>
                <a:lnTo>
                  <a:pt x="4675311" y="177911"/>
                </a:lnTo>
                <a:lnTo>
                  <a:pt x="4703706" y="216266"/>
                </a:lnTo>
                <a:lnTo>
                  <a:pt x="4728095" y="257028"/>
                </a:lnTo>
                <a:lnTo>
                  <a:pt x="4748345" y="299876"/>
                </a:lnTo>
                <a:lnTo>
                  <a:pt x="4764325" y="344494"/>
                </a:lnTo>
                <a:lnTo>
                  <a:pt x="4775902" y="390562"/>
                </a:lnTo>
                <a:lnTo>
                  <a:pt x="4782945" y="437762"/>
                </a:lnTo>
                <a:lnTo>
                  <a:pt x="4785322" y="485774"/>
                </a:lnTo>
                <a:lnTo>
                  <a:pt x="4785322" y="2600324"/>
                </a:lnTo>
                <a:lnTo>
                  <a:pt x="4782945" y="2648337"/>
                </a:lnTo>
                <a:lnTo>
                  <a:pt x="4775902" y="2695537"/>
                </a:lnTo>
                <a:lnTo>
                  <a:pt x="4764325" y="2741605"/>
                </a:lnTo>
                <a:lnTo>
                  <a:pt x="4748345" y="2786223"/>
                </a:lnTo>
                <a:lnTo>
                  <a:pt x="4728095" y="2829071"/>
                </a:lnTo>
                <a:lnTo>
                  <a:pt x="4703706" y="2869833"/>
                </a:lnTo>
                <a:lnTo>
                  <a:pt x="4675311" y="2908188"/>
                </a:lnTo>
                <a:lnTo>
                  <a:pt x="4643042" y="2943819"/>
                </a:lnTo>
                <a:lnTo>
                  <a:pt x="4607411" y="2976089"/>
                </a:lnTo>
                <a:lnTo>
                  <a:pt x="4569055" y="3004484"/>
                </a:lnTo>
                <a:lnTo>
                  <a:pt x="4528294" y="3028872"/>
                </a:lnTo>
                <a:lnTo>
                  <a:pt x="4485445" y="3049122"/>
                </a:lnTo>
                <a:lnTo>
                  <a:pt x="4440828" y="3065102"/>
                </a:lnTo>
                <a:lnTo>
                  <a:pt x="4394760" y="3076679"/>
                </a:lnTo>
                <a:lnTo>
                  <a:pt x="4347560" y="3083723"/>
                </a:lnTo>
                <a:lnTo>
                  <a:pt x="4299547" y="3086100"/>
                </a:lnTo>
                <a:close/>
              </a:path>
            </a:pathLst>
          </a:custGeom>
          <a:solidFill>
            <a:srgbClr val="FED307"/>
          </a:solidFill>
        </p:spPr>
        <p:txBody>
          <a:bodyPr wrap="square" lIns="0" tIns="0" rIns="0" bIns="0" rtlCol="0"/>
          <a:lstStyle/>
          <a:p>
            <a:endParaRPr/>
          </a:p>
        </p:txBody>
      </p:sp>
      <p:sp>
        <p:nvSpPr>
          <p:cNvPr id="6" name="object 6"/>
          <p:cNvSpPr txBox="1"/>
          <p:nvPr/>
        </p:nvSpPr>
        <p:spPr>
          <a:xfrm>
            <a:off x="7114280" y="2522632"/>
            <a:ext cx="4059554" cy="406400"/>
          </a:xfrm>
          <a:prstGeom prst="rect">
            <a:avLst/>
          </a:prstGeom>
        </p:spPr>
        <p:txBody>
          <a:bodyPr vert="horz" wrap="square" lIns="0" tIns="12700" rIns="0" bIns="0" rtlCol="0">
            <a:spAutoFit/>
          </a:bodyPr>
          <a:lstStyle/>
          <a:p>
            <a:pPr marL="12700">
              <a:lnSpc>
                <a:spcPct val="100000"/>
              </a:lnSpc>
              <a:spcBef>
                <a:spcPts val="100"/>
              </a:spcBef>
            </a:pPr>
            <a:r>
              <a:rPr sz="2500" dirty="0">
                <a:solidFill>
                  <a:srgbClr val="03045C"/>
                </a:solidFill>
                <a:latin typeface="Trebuchet MS"/>
                <a:cs typeface="Trebuchet MS"/>
              </a:rPr>
              <a:t>2.</a:t>
            </a:r>
            <a:r>
              <a:rPr sz="2500" spc="-135" dirty="0">
                <a:solidFill>
                  <a:srgbClr val="03045C"/>
                </a:solidFill>
                <a:latin typeface="Trebuchet MS"/>
                <a:cs typeface="Trebuchet MS"/>
              </a:rPr>
              <a:t> </a:t>
            </a:r>
            <a:r>
              <a:rPr sz="2500" dirty="0">
                <a:solidFill>
                  <a:srgbClr val="03045C"/>
                </a:solidFill>
                <a:latin typeface="Trebuchet MS"/>
                <a:cs typeface="Trebuchet MS"/>
              </a:rPr>
              <a:t>An</a:t>
            </a:r>
            <a:r>
              <a:rPr sz="2500" spc="-110" dirty="0">
                <a:solidFill>
                  <a:srgbClr val="03045C"/>
                </a:solidFill>
                <a:latin typeface="Trebuchet MS"/>
                <a:cs typeface="Trebuchet MS"/>
              </a:rPr>
              <a:t> </a:t>
            </a:r>
            <a:r>
              <a:rPr sz="2500" spc="-35" dirty="0">
                <a:solidFill>
                  <a:srgbClr val="03045C"/>
                </a:solidFill>
                <a:latin typeface="Trebuchet MS"/>
                <a:cs typeface="Trebuchet MS"/>
              </a:rPr>
              <a:t>application</a:t>
            </a:r>
            <a:r>
              <a:rPr sz="2500" spc="-114" dirty="0">
                <a:solidFill>
                  <a:srgbClr val="03045C"/>
                </a:solidFill>
                <a:latin typeface="Trebuchet MS"/>
                <a:cs typeface="Trebuchet MS"/>
              </a:rPr>
              <a:t> </a:t>
            </a:r>
            <a:r>
              <a:rPr sz="2500" spc="-35" dirty="0">
                <a:solidFill>
                  <a:srgbClr val="03045C"/>
                </a:solidFill>
                <a:latin typeface="Trebuchet MS"/>
                <a:cs typeface="Trebuchet MS"/>
              </a:rPr>
              <a:t>to</a:t>
            </a:r>
            <a:r>
              <a:rPr sz="2500" spc="-114" dirty="0">
                <a:solidFill>
                  <a:srgbClr val="03045C"/>
                </a:solidFill>
                <a:latin typeface="Trebuchet MS"/>
                <a:cs typeface="Trebuchet MS"/>
              </a:rPr>
              <a:t> </a:t>
            </a:r>
            <a:r>
              <a:rPr sz="2500" spc="-90" dirty="0">
                <a:solidFill>
                  <a:srgbClr val="03045C"/>
                </a:solidFill>
                <a:latin typeface="Trebuchet MS"/>
                <a:cs typeface="Trebuchet MS"/>
              </a:rPr>
              <a:t>the</a:t>
            </a:r>
            <a:r>
              <a:rPr sz="2500" spc="-95" dirty="0">
                <a:solidFill>
                  <a:srgbClr val="03045C"/>
                </a:solidFill>
                <a:latin typeface="Trebuchet MS"/>
                <a:cs typeface="Trebuchet MS"/>
              </a:rPr>
              <a:t> </a:t>
            </a:r>
            <a:r>
              <a:rPr sz="2500" spc="-35" dirty="0">
                <a:solidFill>
                  <a:srgbClr val="03045C"/>
                </a:solidFill>
                <a:latin typeface="Trebuchet MS"/>
                <a:cs typeface="Trebuchet MS"/>
              </a:rPr>
              <a:t>court</a:t>
            </a:r>
            <a:endParaRPr sz="2500">
              <a:latin typeface="Trebuchet MS"/>
              <a:cs typeface="Trebuchet MS"/>
            </a:endParaRPr>
          </a:p>
        </p:txBody>
      </p:sp>
      <p:sp>
        <p:nvSpPr>
          <p:cNvPr id="7" name="object 7"/>
          <p:cNvSpPr txBox="1"/>
          <p:nvPr/>
        </p:nvSpPr>
        <p:spPr>
          <a:xfrm>
            <a:off x="6861272" y="2836957"/>
            <a:ext cx="4565650" cy="2292350"/>
          </a:xfrm>
          <a:prstGeom prst="rect">
            <a:avLst/>
          </a:prstGeom>
        </p:spPr>
        <p:txBody>
          <a:bodyPr vert="horz" wrap="square" lIns="0" tIns="78105" rIns="0" bIns="0" rtlCol="0">
            <a:spAutoFit/>
          </a:bodyPr>
          <a:lstStyle/>
          <a:p>
            <a:pPr marL="12065" marR="5080" indent="-635" algn="ctr">
              <a:lnSpc>
                <a:spcPts val="2480"/>
              </a:lnSpc>
              <a:spcBef>
                <a:spcPts val="615"/>
              </a:spcBef>
            </a:pPr>
            <a:r>
              <a:rPr sz="2500" dirty="0">
                <a:solidFill>
                  <a:srgbClr val="03045C"/>
                </a:solidFill>
                <a:latin typeface="Trebuchet MS"/>
                <a:cs typeface="Trebuchet MS"/>
              </a:rPr>
              <a:t>needs</a:t>
            </a:r>
            <a:r>
              <a:rPr sz="2500" spc="-135" dirty="0">
                <a:solidFill>
                  <a:srgbClr val="03045C"/>
                </a:solidFill>
                <a:latin typeface="Trebuchet MS"/>
                <a:cs typeface="Trebuchet MS"/>
              </a:rPr>
              <a:t> </a:t>
            </a:r>
            <a:r>
              <a:rPr sz="2500" spc="-35" dirty="0">
                <a:solidFill>
                  <a:srgbClr val="03045C"/>
                </a:solidFill>
                <a:latin typeface="Trebuchet MS"/>
                <a:cs typeface="Trebuchet MS"/>
              </a:rPr>
              <a:t>to</a:t>
            </a:r>
            <a:r>
              <a:rPr sz="2500" spc="-135" dirty="0">
                <a:solidFill>
                  <a:srgbClr val="03045C"/>
                </a:solidFill>
                <a:latin typeface="Trebuchet MS"/>
                <a:cs typeface="Trebuchet MS"/>
              </a:rPr>
              <a:t> </a:t>
            </a:r>
            <a:r>
              <a:rPr sz="2500" dirty="0">
                <a:solidFill>
                  <a:srgbClr val="03045C"/>
                </a:solidFill>
                <a:latin typeface="Trebuchet MS"/>
                <a:cs typeface="Trebuchet MS"/>
              </a:rPr>
              <a:t>be</a:t>
            </a:r>
            <a:r>
              <a:rPr sz="2500" spc="-135" dirty="0">
                <a:solidFill>
                  <a:srgbClr val="03045C"/>
                </a:solidFill>
                <a:latin typeface="Trebuchet MS"/>
                <a:cs typeface="Trebuchet MS"/>
              </a:rPr>
              <a:t> </a:t>
            </a:r>
            <a:r>
              <a:rPr sz="2500" dirty="0">
                <a:solidFill>
                  <a:srgbClr val="03045C"/>
                </a:solidFill>
                <a:latin typeface="Trebuchet MS"/>
                <a:cs typeface="Trebuchet MS"/>
              </a:rPr>
              <a:t>made</a:t>
            </a:r>
            <a:r>
              <a:rPr sz="2500" spc="-135" dirty="0">
                <a:solidFill>
                  <a:srgbClr val="03045C"/>
                </a:solidFill>
                <a:latin typeface="Trebuchet MS"/>
                <a:cs typeface="Trebuchet MS"/>
              </a:rPr>
              <a:t> </a:t>
            </a:r>
            <a:r>
              <a:rPr sz="2500" spc="-10" dirty="0">
                <a:solidFill>
                  <a:srgbClr val="03045C"/>
                </a:solidFill>
                <a:latin typeface="Trebuchet MS"/>
                <a:cs typeface="Trebuchet MS"/>
              </a:rPr>
              <a:t>urgently </a:t>
            </a:r>
            <a:r>
              <a:rPr sz="2500" dirty="0">
                <a:solidFill>
                  <a:srgbClr val="03045C"/>
                </a:solidFill>
                <a:latin typeface="Trebuchet MS"/>
                <a:cs typeface="Trebuchet MS"/>
              </a:rPr>
              <a:t>because</a:t>
            </a:r>
            <a:r>
              <a:rPr sz="2500" spc="-95" dirty="0">
                <a:solidFill>
                  <a:srgbClr val="03045C"/>
                </a:solidFill>
                <a:latin typeface="Trebuchet MS"/>
                <a:cs typeface="Trebuchet MS"/>
              </a:rPr>
              <a:t> there</a:t>
            </a:r>
            <a:r>
              <a:rPr sz="2500" spc="-85" dirty="0">
                <a:solidFill>
                  <a:srgbClr val="03045C"/>
                </a:solidFill>
                <a:latin typeface="Trebuchet MS"/>
                <a:cs typeface="Trebuchet MS"/>
              </a:rPr>
              <a:t> </a:t>
            </a:r>
            <a:r>
              <a:rPr sz="2500" spc="-50" dirty="0">
                <a:solidFill>
                  <a:srgbClr val="03045C"/>
                </a:solidFill>
                <a:latin typeface="Trebuchet MS"/>
                <a:cs typeface="Trebuchet MS"/>
              </a:rPr>
              <a:t>is</a:t>
            </a:r>
            <a:r>
              <a:rPr sz="2500" spc="-85" dirty="0">
                <a:solidFill>
                  <a:srgbClr val="03045C"/>
                </a:solidFill>
                <a:latin typeface="Trebuchet MS"/>
                <a:cs typeface="Trebuchet MS"/>
              </a:rPr>
              <a:t> </a:t>
            </a:r>
            <a:r>
              <a:rPr sz="2500" spc="105" dirty="0">
                <a:solidFill>
                  <a:srgbClr val="03045C"/>
                </a:solidFill>
                <a:latin typeface="Trebuchet MS"/>
                <a:cs typeface="Trebuchet MS"/>
              </a:rPr>
              <a:t>a</a:t>
            </a:r>
            <a:r>
              <a:rPr sz="2500" spc="-90" dirty="0">
                <a:solidFill>
                  <a:srgbClr val="03045C"/>
                </a:solidFill>
                <a:latin typeface="Trebuchet MS"/>
                <a:cs typeface="Trebuchet MS"/>
              </a:rPr>
              <a:t> </a:t>
            </a:r>
            <a:r>
              <a:rPr sz="2500" spc="-150" dirty="0">
                <a:solidFill>
                  <a:srgbClr val="03045C"/>
                </a:solidFill>
                <a:latin typeface="Trebuchet MS"/>
                <a:cs typeface="Trebuchet MS"/>
              </a:rPr>
              <a:t>risk</a:t>
            </a:r>
            <a:r>
              <a:rPr sz="2500" spc="-80" dirty="0">
                <a:solidFill>
                  <a:srgbClr val="03045C"/>
                </a:solidFill>
                <a:latin typeface="Trebuchet MS"/>
                <a:cs typeface="Trebuchet MS"/>
              </a:rPr>
              <a:t> </a:t>
            </a:r>
            <a:r>
              <a:rPr sz="2500" spc="-35" dirty="0">
                <a:solidFill>
                  <a:srgbClr val="03045C"/>
                </a:solidFill>
                <a:latin typeface="Trebuchet MS"/>
                <a:cs typeface="Trebuchet MS"/>
              </a:rPr>
              <a:t>to</a:t>
            </a:r>
            <a:r>
              <a:rPr sz="2500" spc="-85" dirty="0">
                <a:solidFill>
                  <a:srgbClr val="03045C"/>
                </a:solidFill>
                <a:latin typeface="Trebuchet MS"/>
                <a:cs typeface="Trebuchet MS"/>
              </a:rPr>
              <a:t> </a:t>
            </a:r>
            <a:r>
              <a:rPr sz="2500" spc="-90" dirty="0">
                <a:solidFill>
                  <a:srgbClr val="03045C"/>
                </a:solidFill>
                <a:latin typeface="Trebuchet MS"/>
                <a:cs typeface="Trebuchet MS"/>
              </a:rPr>
              <a:t>the</a:t>
            </a:r>
            <a:r>
              <a:rPr sz="2500" spc="-85" dirty="0">
                <a:solidFill>
                  <a:srgbClr val="03045C"/>
                </a:solidFill>
                <a:latin typeface="Trebuchet MS"/>
                <a:cs typeface="Trebuchet MS"/>
              </a:rPr>
              <a:t> </a:t>
            </a:r>
            <a:r>
              <a:rPr sz="2500" spc="-20" dirty="0">
                <a:solidFill>
                  <a:srgbClr val="03045C"/>
                </a:solidFill>
                <a:latin typeface="Trebuchet MS"/>
                <a:cs typeface="Trebuchet MS"/>
              </a:rPr>
              <a:t>life </a:t>
            </a:r>
            <a:r>
              <a:rPr sz="2500" spc="-85" dirty="0">
                <a:solidFill>
                  <a:srgbClr val="03045C"/>
                </a:solidFill>
                <a:latin typeface="Trebuchet MS"/>
                <a:cs typeface="Trebuchet MS"/>
              </a:rPr>
              <a:t>or</a:t>
            </a:r>
            <a:r>
              <a:rPr sz="2500" spc="-105" dirty="0">
                <a:solidFill>
                  <a:srgbClr val="03045C"/>
                </a:solidFill>
                <a:latin typeface="Trebuchet MS"/>
                <a:cs typeface="Trebuchet MS"/>
              </a:rPr>
              <a:t> </a:t>
            </a:r>
            <a:r>
              <a:rPr sz="2500" spc="-50" dirty="0">
                <a:solidFill>
                  <a:srgbClr val="03045C"/>
                </a:solidFill>
                <a:latin typeface="Trebuchet MS"/>
                <a:cs typeface="Trebuchet MS"/>
              </a:rPr>
              <a:t>safety</a:t>
            </a:r>
            <a:r>
              <a:rPr sz="2500" spc="-135" dirty="0">
                <a:solidFill>
                  <a:srgbClr val="03045C"/>
                </a:solidFill>
                <a:latin typeface="Trebuchet MS"/>
                <a:cs typeface="Trebuchet MS"/>
              </a:rPr>
              <a:t> </a:t>
            </a:r>
            <a:r>
              <a:rPr sz="2500" dirty="0">
                <a:solidFill>
                  <a:srgbClr val="03045C"/>
                </a:solidFill>
                <a:latin typeface="Trebuchet MS"/>
                <a:cs typeface="Trebuchet MS"/>
              </a:rPr>
              <a:t>of</a:t>
            </a:r>
            <a:r>
              <a:rPr sz="2500" spc="-155" dirty="0">
                <a:solidFill>
                  <a:srgbClr val="03045C"/>
                </a:solidFill>
                <a:latin typeface="Trebuchet MS"/>
                <a:cs typeface="Trebuchet MS"/>
              </a:rPr>
              <a:t> </a:t>
            </a:r>
            <a:r>
              <a:rPr sz="2500" spc="-90" dirty="0">
                <a:solidFill>
                  <a:srgbClr val="03045C"/>
                </a:solidFill>
                <a:latin typeface="Trebuchet MS"/>
                <a:cs typeface="Trebuchet MS"/>
              </a:rPr>
              <a:t>the</a:t>
            </a:r>
            <a:r>
              <a:rPr sz="2500" spc="-95" dirty="0">
                <a:solidFill>
                  <a:srgbClr val="03045C"/>
                </a:solidFill>
                <a:latin typeface="Trebuchet MS"/>
                <a:cs typeface="Trebuchet MS"/>
              </a:rPr>
              <a:t> </a:t>
            </a:r>
            <a:r>
              <a:rPr sz="2500" spc="-35" dirty="0">
                <a:solidFill>
                  <a:srgbClr val="03045C"/>
                </a:solidFill>
                <a:latin typeface="Trebuchet MS"/>
                <a:cs typeface="Trebuchet MS"/>
              </a:rPr>
              <a:t>person</a:t>
            </a:r>
            <a:r>
              <a:rPr sz="2500" spc="-120" dirty="0">
                <a:solidFill>
                  <a:srgbClr val="03045C"/>
                </a:solidFill>
                <a:latin typeface="Trebuchet MS"/>
                <a:cs typeface="Trebuchet MS"/>
              </a:rPr>
              <a:t> </a:t>
            </a:r>
            <a:r>
              <a:rPr sz="2500" spc="-20" dirty="0">
                <a:solidFill>
                  <a:srgbClr val="03045C"/>
                </a:solidFill>
                <a:latin typeface="Trebuchet MS"/>
                <a:cs typeface="Trebuchet MS"/>
              </a:rPr>
              <a:t>who</a:t>
            </a:r>
            <a:r>
              <a:rPr sz="2500" spc="-125" dirty="0">
                <a:solidFill>
                  <a:srgbClr val="03045C"/>
                </a:solidFill>
                <a:latin typeface="Trebuchet MS"/>
                <a:cs typeface="Trebuchet MS"/>
              </a:rPr>
              <a:t> </a:t>
            </a:r>
            <a:r>
              <a:rPr sz="2500" spc="-25" dirty="0">
                <a:solidFill>
                  <a:srgbClr val="03045C"/>
                </a:solidFill>
                <a:latin typeface="Trebuchet MS"/>
                <a:cs typeface="Trebuchet MS"/>
              </a:rPr>
              <a:t>is </a:t>
            </a:r>
            <a:r>
              <a:rPr sz="2500" spc="-60" dirty="0">
                <a:solidFill>
                  <a:srgbClr val="03045C"/>
                </a:solidFill>
                <a:latin typeface="Trebuchet MS"/>
                <a:cs typeface="Trebuchet MS"/>
              </a:rPr>
              <a:t>making</a:t>
            </a:r>
            <a:r>
              <a:rPr sz="2500" spc="-95" dirty="0">
                <a:solidFill>
                  <a:srgbClr val="03045C"/>
                </a:solidFill>
                <a:latin typeface="Trebuchet MS"/>
                <a:cs typeface="Trebuchet MS"/>
              </a:rPr>
              <a:t> </a:t>
            </a:r>
            <a:r>
              <a:rPr sz="2500" spc="-90" dirty="0">
                <a:solidFill>
                  <a:srgbClr val="03045C"/>
                </a:solidFill>
                <a:latin typeface="Trebuchet MS"/>
                <a:cs typeface="Trebuchet MS"/>
              </a:rPr>
              <a:t>the </a:t>
            </a:r>
            <a:r>
              <a:rPr sz="2500" spc="-35" dirty="0">
                <a:solidFill>
                  <a:srgbClr val="03045C"/>
                </a:solidFill>
                <a:latin typeface="Trebuchet MS"/>
                <a:cs typeface="Trebuchet MS"/>
              </a:rPr>
              <a:t>application</a:t>
            </a:r>
            <a:r>
              <a:rPr sz="2500" spc="-95" dirty="0">
                <a:solidFill>
                  <a:srgbClr val="03045C"/>
                </a:solidFill>
                <a:latin typeface="Trebuchet MS"/>
                <a:cs typeface="Trebuchet MS"/>
              </a:rPr>
              <a:t> </a:t>
            </a:r>
            <a:r>
              <a:rPr sz="2500" spc="-20" dirty="0">
                <a:solidFill>
                  <a:srgbClr val="03045C"/>
                </a:solidFill>
                <a:latin typeface="Trebuchet MS"/>
                <a:cs typeface="Trebuchet MS"/>
              </a:rPr>
              <a:t>(the </a:t>
            </a:r>
            <a:r>
              <a:rPr sz="2500" spc="-40" dirty="0">
                <a:solidFill>
                  <a:srgbClr val="03045C"/>
                </a:solidFill>
                <a:latin typeface="Trebuchet MS"/>
                <a:cs typeface="Trebuchet MS"/>
              </a:rPr>
              <a:t>applicant)</a:t>
            </a:r>
            <a:r>
              <a:rPr sz="2500" spc="-105" dirty="0">
                <a:solidFill>
                  <a:srgbClr val="03045C"/>
                </a:solidFill>
                <a:latin typeface="Trebuchet MS"/>
                <a:cs typeface="Trebuchet MS"/>
              </a:rPr>
              <a:t> </a:t>
            </a:r>
            <a:r>
              <a:rPr sz="2500" spc="-85" dirty="0">
                <a:solidFill>
                  <a:srgbClr val="03045C"/>
                </a:solidFill>
                <a:latin typeface="Trebuchet MS"/>
                <a:cs typeface="Trebuchet MS"/>
              </a:rPr>
              <a:t>or </a:t>
            </a:r>
            <a:r>
              <a:rPr sz="2500" spc="-80" dirty="0">
                <a:solidFill>
                  <a:srgbClr val="03045C"/>
                </a:solidFill>
                <a:latin typeface="Trebuchet MS"/>
                <a:cs typeface="Trebuchet MS"/>
              </a:rPr>
              <a:t>his</a:t>
            </a:r>
            <a:r>
              <a:rPr sz="2500" spc="-90" dirty="0">
                <a:solidFill>
                  <a:srgbClr val="03045C"/>
                </a:solidFill>
                <a:latin typeface="Trebuchet MS"/>
                <a:cs typeface="Trebuchet MS"/>
              </a:rPr>
              <a:t> </a:t>
            </a:r>
            <a:r>
              <a:rPr sz="2500" spc="-85" dirty="0">
                <a:solidFill>
                  <a:srgbClr val="03045C"/>
                </a:solidFill>
                <a:latin typeface="Trebuchet MS"/>
                <a:cs typeface="Trebuchet MS"/>
              </a:rPr>
              <a:t>or </a:t>
            </a:r>
            <a:r>
              <a:rPr sz="2500" spc="-105" dirty="0">
                <a:solidFill>
                  <a:srgbClr val="03045C"/>
                </a:solidFill>
                <a:latin typeface="Trebuchet MS"/>
                <a:cs typeface="Trebuchet MS"/>
              </a:rPr>
              <a:t>her</a:t>
            </a:r>
            <a:r>
              <a:rPr sz="2500" spc="-85" dirty="0">
                <a:solidFill>
                  <a:srgbClr val="03045C"/>
                </a:solidFill>
                <a:latin typeface="Trebuchet MS"/>
                <a:cs typeface="Trebuchet MS"/>
              </a:rPr>
              <a:t> </a:t>
            </a:r>
            <a:r>
              <a:rPr sz="2500" spc="-120" dirty="0">
                <a:solidFill>
                  <a:srgbClr val="03045C"/>
                </a:solidFill>
                <a:latin typeface="Trebuchet MS"/>
                <a:cs typeface="Trebuchet MS"/>
              </a:rPr>
              <a:t>family</a:t>
            </a:r>
            <a:r>
              <a:rPr sz="2500" spc="-80" dirty="0">
                <a:solidFill>
                  <a:srgbClr val="03045C"/>
                </a:solidFill>
                <a:latin typeface="Trebuchet MS"/>
                <a:cs typeface="Trebuchet MS"/>
              </a:rPr>
              <a:t> </a:t>
            </a:r>
            <a:r>
              <a:rPr sz="2500" spc="-45" dirty="0">
                <a:solidFill>
                  <a:srgbClr val="03045C"/>
                </a:solidFill>
                <a:latin typeface="Trebuchet MS"/>
                <a:cs typeface="Trebuchet MS"/>
              </a:rPr>
              <a:t>(for </a:t>
            </a:r>
            <a:r>
              <a:rPr sz="2500" spc="-100" dirty="0">
                <a:solidFill>
                  <a:srgbClr val="03045C"/>
                </a:solidFill>
                <a:latin typeface="Trebuchet MS"/>
                <a:cs typeface="Trebuchet MS"/>
              </a:rPr>
              <a:t>example,</a:t>
            </a:r>
            <a:r>
              <a:rPr sz="2500" spc="-65" dirty="0">
                <a:solidFill>
                  <a:srgbClr val="03045C"/>
                </a:solidFill>
                <a:latin typeface="Trebuchet MS"/>
                <a:cs typeface="Trebuchet MS"/>
              </a:rPr>
              <a:t> </a:t>
            </a:r>
            <a:r>
              <a:rPr sz="2500" spc="-130" dirty="0">
                <a:solidFill>
                  <a:srgbClr val="03045C"/>
                </a:solidFill>
                <a:latin typeface="Trebuchet MS"/>
                <a:cs typeface="Trebuchet MS"/>
              </a:rPr>
              <a:t>their</a:t>
            </a:r>
            <a:r>
              <a:rPr sz="2500" spc="-60" dirty="0">
                <a:solidFill>
                  <a:srgbClr val="03045C"/>
                </a:solidFill>
                <a:latin typeface="Trebuchet MS"/>
                <a:cs typeface="Trebuchet MS"/>
              </a:rPr>
              <a:t> </a:t>
            </a:r>
            <a:r>
              <a:rPr sz="2500" spc="-95" dirty="0">
                <a:solidFill>
                  <a:srgbClr val="03045C"/>
                </a:solidFill>
                <a:latin typeface="Trebuchet MS"/>
                <a:cs typeface="Trebuchet MS"/>
              </a:rPr>
              <a:t>children)</a:t>
            </a:r>
            <a:r>
              <a:rPr sz="2500" spc="-60" dirty="0">
                <a:solidFill>
                  <a:srgbClr val="03045C"/>
                </a:solidFill>
                <a:latin typeface="Trebuchet MS"/>
                <a:cs typeface="Trebuchet MS"/>
              </a:rPr>
              <a:t> </a:t>
            </a:r>
            <a:r>
              <a:rPr sz="2500" spc="-85" dirty="0">
                <a:solidFill>
                  <a:srgbClr val="03045C"/>
                </a:solidFill>
                <a:latin typeface="Trebuchet MS"/>
                <a:cs typeface="Trebuchet MS"/>
              </a:rPr>
              <a:t>or</a:t>
            </a:r>
            <a:r>
              <a:rPr sz="2500" spc="-60" dirty="0">
                <a:solidFill>
                  <a:srgbClr val="03045C"/>
                </a:solidFill>
                <a:latin typeface="Trebuchet MS"/>
                <a:cs typeface="Trebuchet MS"/>
              </a:rPr>
              <a:t> </a:t>
            </a:r>
            <a:r>
              <a:rPr sz="2500" spc="-80" dirty="0">
                <a:solidFill>
                  <a:srgbClr val="03045C"/>
                </a:solidFill>
                <a:latin typeface="Trebuchet MS"/>
                <a:cs typeface="Trebuchet MS"/>
              </a:rPr>
              <a:t>his</a:t>
            </a:r>
            <a:r>
              <a:rPr sz="2500" spc="-60" dirty="0">
                <a:solidFill>
                  <a:srgbClr val="03045C"/>
                </a:solidFill>
                <a:latin typeface="Trebuchet MS"/>
                <a:cs typeface="Trebuchet MS"/>
              </a:rPr>
              <a:t> </a:t>
            </a:r>
            <a:r>
              <a:rPr sz="2500" spc="-25" dirty="0">
                <a:solidFill>
                  <a:srgbClr val="03045C"/>
                </a:solidFill>
                <a:latin typeface="Trebuchet MS"/>
                <a:cs typeface="Trebuchet MS"/>
              </a:rPr>
              <a:t>or </a:t>
            </a:r>
            <a:r>
              <a:rPr sz="2500" spc="-105" dirty="0">
                <a:solidFill>
                  <a:srgbClr val="03045C"/>
                </a:solidFill>
                <a:latin typeface="Trebuchet MS"/>
                <a:cs typeface="Trebuchet MS"/>
              </a:rPr>
              <a:t>her</a:t>
            </a:r>
            <a:r>
              <a:rPr sz="2500" spc="-80" dirty="0">
                <a:solidFill>
                  <a:srgbClr val="03045C"/>
                </a:solidFill>
                <a:latin typeface="Trebuchet MS"/>
                <a:cs typeface="Trebuchet MS"/>
              </a:rPr>
              <a:t> </a:t>
            </a:r>
            <a:r>
              <a:rPr sz="2500" spc="-20" dirty="0">
                <a:solidFill>
                  <a:srgbClr val="03045C"/>
                </a:solidFill>
                <a:latin typeface="Trebuchet MS"/>
                <a:cs typeface="Trebuchet MS"/>
              </a:rPr>
              <a:t>home.</a:t>
            </a:r>
            <a:endParaRPr sz="2500">
              <a:latin typeface="Trebuchet MS"/>
              <a:cs typeface="Trebuchet MS"/>
            </a:endParaRPr>
          </a:p>
        </p:txBody>
      </p:sp>
      <p:sp>
        <p:nvSpPr>
          <p:cNvPr id="8" name="object 8"/>
          <p:cNvSpPr/>
          <p:nvPr/>
        </p:nvSpPr>
        <p:spPr>
          <a:xfrm>
            <a:off x="12012910" y="2319400"/>
            <a:ext cx="4785360" cy="3086100"/>
          </a:xfrm>
          <a:custGeom>
            <a:avLst/>
            <a:gdLst/>
            <a:ahLst/>
            <a:cxnLst/>
            <a:rect l="l" t="t" r="r" b="b"/>
            <a:pathLst>
              <a:path w="4785359" h="3086100">
                <a:moveTo>
                  <a:pt x="4299547" y="3086100"/>
                </a:moveTo>
                <a:lnTo>
                  <a:pt x="485774" y="3086100"/>
                </a:lnTo>
                <a:lnTo>
                  <a:pt x="437762" y="3083723"/>
                </a:lnTo>
                <a:lnTo>
                  <a:pt x="390562" y="3076679"/>
                </a:lnTo>
                <a:lnTo>
                  <a:pt x="344494" y="3065102"/>
                </a:lnTo>
                <a:lnTo>
                  <a:pt x="299876" y="3049122"/>
                </a:lnTo>
                <a:lnTo>
                  <a:pt x="257028" y="3028872"/>
                </a:lnTo>
                <a:lnTo>
                  <a:pt x="216266" y="3004484"/>
                </a:lnTo>
                <a:lnTo>
                  <a:pt x="177911" y="2976089"/>
                </a:lnTo>
                <a:lnTo>
                  <a:pt x="142280" y="2943819"/>
                </a:lnTo>
                <a:lnTo>
                  <a:pt x="110010" y="2908188"/>
                </a:lnTo>
                <a:lnTo>
                  <a:pt x="81615" y="2869833"/>
                </a:lnTo>
                <a:lnTo>
                  <a:pt x="57227" y="2829071"/>
                </a:lnTo>
                <a:lnTo>
                  <a:pt x="36977" y="2786223"/>
                </a:lnTo>
                <a:lnTo>
                  <a:pt x="20997" y="2741605"/>
                </a:lnTo>
                <a:lnTo>
                  <a:pt x="9420" y="2695537"/>
                </a:lnTo>
                <a:lnTo>
                  <a:pt x="2377" y="2648337"/>
                </a:lnTo>
                <a:lnTo>
                  <a:pt x="0" y="2600324"/>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4299547" y="0"/>
                </a:lnTo>
                <a:lnTo>
                  <a:pt x="4347560" y="2377"/>
                </a:lnTo>
                <a:lnTo>
                  <a:pt x="4394760" y="9420"/>
                </a:lnTo>
                <a:lnTo>
                  <a:pt x="4440828" y="20997"/>
                </a:lnTo>
                <a:lnTo>
                  <a:pt x="4485446" y="36977"/>
                </a:lnTo>
                <a:lnTo>
                  <a:pt x="4528294" y="57227"/>
                </a:lnTo>
                <a:lnTo>
                  <a:pt x="4569056" y="81615"/>
                </a:lnTo>
                <a:lnTo>
                  <a:pt x="4607411" y="110010"/>
                </a:lnTo>
                <a:lnTo>
                  <a:pt x="4643043" y="142280"/>
                </a:lnTo>
                <a:lnTo>
                  <a:pt x="4675312" y="177911"/>
                </a:lnTo>
                <a:lnTo>
                  <a:pt x="4703707" y="216266"/>
                </a:lnTo>
                <a:lnTo>
                  <a:pt x="4728095" y="257028"/>
                </a:lnTo>
                <a:lnTo>
                  <a:pt x="4748345" y="299876"/>
                </a:lnTo>
                <a:lnTo>
                  <a:pt x="4764325" y="344494"/>
                </a:lnTo>
                <a:lnTo>
                  <a:pt x="4775902" y="390562"/>
                </a:lnTo>
                <a:lnTo>
                  <a:pt x="4782945" y="437762"/>
                </a:lnTo>
                <a:lnTo>
                  <a:pt x="4785322" y="485774"/>
                </a:lnTo>
                <a:lnTo>
                  <a:pt x="4785322" y="2600324"/>
                </a:lnTo>
                <a:lnTo>
                  <a:pt x="4782945" y="2648337"/>
                </a:lnTo>
                <a:lnTo>
                  <a:pt x="4775902" y="2695537"/>
                </a:lnTo>
                <a:lnTo>
                  <a:pt x="4764325" y="2741605"/>
                </a:lnTo>
                <a:lnTo>
                  <a:pt x="4748345" y="2786223"/>
                </a:lnTo>
                <a:lnTo>
                  <a:pt x="4728095" y="2829071"/>
                </a:lnTo>
                <a:lnTo>
                  <a:pt x="4703707" y="2869833"/>
                </a:lnTo>
                <a:lnTo>
                  <a:pt x="4675312" y="2908188"/>
                </a:lnTo>
                <a:lnTo>
                  <a:pt x="4643043" y="2943819"/>
                </a:lnTo>
                <a:lnTo>
                  <a:pt x="4607411" y="2976089"/>
                </a:lnTo>
                <a:lnTo>
                  <a:pt x="4569056" y="3004484"/>
                </a:lnTo>
                <a:lnTo>
                  <a:pt x="4528294" y="3028872"/>
                </a:lnTo>
                <a:lnTo>
                  <a:pt x="4485446" y="3049122"/>
                </a:lnTo>
                <a:lnTo>
                  <a:pt x="4440828" y="3065102"/>
                </a:lnTo>
                <a:lnTo>
                  <a:pt x="4394760" y="3076679"/>
                </a:lnTo>
                <a:lnTo>
                  <a:pt x="4347560" y="3083723"/>
                </a:lnTo>
                <a:lnTo>
                  <a:pt x="4299547" y="3086100"/>
                </a:lnTo>
                <a:close/>
              </a:path>
            </a:pathLst>
          </a:custGeom>
          <a:solidFill>
            <a:srgbClr val="FED307"/>
          </a:solidFill>
        </p:spPr>
        <p:txBody>
          <a:bodyPr wrap="square" lIns="0" tIns="0" rIns="0" bIns="0" rtlCol="0"/>
          <a:lstStyle/>
          <a:p>
            <a:endParaRPr/>
          </a:p>
        </p:txBody>
      </p:sp>
      <p:sp>
        <p:nvSpPr>
          <p:cNvPr id="9" name="object 9"/>
          <p:cNvSpPr txBox="1"/>
          <p:nvPr/>
        </p:nvSpPr>
        <p:spPr>
          <a:xfrm>
            <a:off x="12043221" y="3160807"/>
            <a:ext cx="4725035" cy="1349375"/>
          </a:xfrm>
          <a:prstGeom prst="rect">
            <a:avLst/>
          </a:prstGeom>
        </p:spPr>
        <p:txBody>
          <a:bodyPr vert="horz" wrap="square" lIns="0" tIns="78105" rIns="0" bIns="0" rtlCol="0">
            <a:spAutoFit/>
          </a:bodyPr>
          <a:lstStyle/>
          <a:p>
            <a:pPr marL="12700" marR="5080" indent="288925">
              <a:lnSpc>
                <a:spcPts val="2480"/>
              </a:lnSpc>
              <a:spcBef>
                <a:spcPts val="615"/>
              </a:spcBef>
            </a:pPr>
            <a:r>
              <a:rPr sz="2500" spc="-140" dirty="0">
                <a:solidFill>
                  <a:srgbClr val="03045C"/>
                </a:solidFill>
                <a:latin typeface="Trebuchet MS"/>
                <a:cs typeface="Trebuchet MS"/>
              </a:rPr>
              <a:t>3.</a:t>
            </a:r>
            <a:r>
              <a:rPr sz="2500" spc="-80" dirty="0">
                <a:solidFill>
                  <a:srgbClr val="03045C"/>
                </a:solidFill>
                <a:latin typeface="Trebuchet MS"/>
                <a:cs typeface="Trebuchet MS"/>
              </a:rPr>
              <a:t> </a:t>
            </a:r>
            <a:r>
              <a:rPr sz="2500" dirty="0">
                <a:solidFill>
                  <a:srgbClr val="03045C"/>
                </a:solidFill>
                <a:latin typeface="Trebuchet MS"/>
                <a:cs typeface="Trebuchet MS"/>
              </a:rPr>
              <a:t>Social</a:t>
            </a:r>
            <a:r>
              <a:rPr sz="2500" spc="-125" dirty="0">
                <a:solidFill>
                  <a:srgbClr val="03045C"/>
                </a:solidFill>
                <a:latin typeface="Trebuchet MS"/>
                <a:cs typeface="Trebuchet MS"/>
              </a:rPr>
              <a:t> </a:t>
            </a:r>
            <a:r>
              <a:rPr sz="2500" spc="-25" dirty="0">
                <a:solidFill>
                  <a:srgbClr val="03045C"/>
                </a:solidFill>
                <a:latin typeface="Trebuchet MS"/>
                <a:cs typeface="Trebuchet MS"/>
              </a:rPr>
              <a:t>Services</a:t>
            </a:r>
            <a:r>
              <a:rPr sz="2500" spc="-100" dirty="0">
                <a:solidFill>
                  <a:srgbClr val="03045C"/>
                </a:solidFill>
                <a:latin typeface="Trebuchet MS"/>
                <a:cs typeface="Trebuchet MS"/>
              </a:rPr>
              <a:t> </a:t>
            </a:r>
            <a:r>
              <a:rPr sz="2500" dirty="0">
                <a:solidFill>
                  <a:srgbClr val="03045C"/>
                </a:solidFill>
                <a:latin typeface="Trebuchet MS"/>
                <a:cs typeface="Trebuchet MS"/>
              </a:rPr>
              <a:t>are</a:t>
            </a:r>
            <a:r>
              <a:rPr sz="2500" spc="-105" dirty="0">
                <a:solidFill>
                  <a:srgbClr val="03045C"/>
                </a:solidFill>
                <a:latin typeface="Trebuchet MS"/>
                <a:cs typeface="Trebuchet MS"/>
              </a:rPr>
              <a:t> </a:t>
            </a:r>
            <a:r>
              <a:rPr sz="2500" spc="-10" dirty="0">
                <a:solidFill>
                  <a:srgbClr val="03045C"/>
                </a:solidFill>
                <a:latin typeface="Trebuchet MS"/>
                <a:cs typeface="Trebuchet MS"/>
              </a:rPr>
              <a:t>involved </a:t>
            </a:r>
            <a:r>
              <a:rPr sz="2500" dirty="0">
                <a:solidFill>
                  <a:srgbClr val="03045C"/>
                </a:solidFill>
                <a:latin typeface="Trebuchet MS"/>
                <a:cs typeface="Trebuchet MS"/>
              </a:rPr>
              <a:t>because</a:t>
            </a:r>
            <a:r>
              <a:rPr sz="2500" spc="-114" dirty="0">
                <a:solidFill>
                  <a:srgbClr val="03045C"/>
                </a:solidFill>
                <a:latin typeface="Trebuchet MS"/>
                <a:cs typeface="Trebuchet MS"/>
              </a:rPr>
              <a:t> </a:t>
            </a:r>
            <a:r>
              <a:rPr sz="2500" spc="-95" dirty="0">
                <a:solidFill>
                  <a:srgbClr val="03045C"/>
                </a:solidFill>
                <a:latin typeface="Trebuchet MS"/>
                <a:cs typeface="Trebuchet MS"/>
              </a:rPr>
              <a:t>there </a:t>
            </a:r>
            <a:r>
              <a:rPr sz="2500" dirty="0">
                <a:solidFill>
                  <a:srgbClr val="03045C"/>
                </a:solidFill>
                <a:latin typeface="Trebuchet MS"/>
                <a:cs typeface="Trebuchet MS"/>
              </a:rPr>
              <a:t>are</a:t>
            </a:r>
            <a:r>
              <a:rPr sz="2500" spc="-105" dirty="0">
                <a:solidFill>
                  <a:srgbClr val="03045C"/>
                </a:solidFill>
                <a:latin typeface="Trebuchet MS"/>
                <a:cs typeface="Trebuchet MS"/>
              </a:rPr>
              <a:t> </a:t>
            </a:r>
            <a:r>
              <a:rPr sz="2500" spc="-30" dirty="0">
                <a:solidFill>
                  <a:srgbClr val="03045C"/>
                </a:solidFill>
                <a:latin typeface="Trebuchet MS"/>
                <a:cs typeface="Trebuchet MS"/>
              </a:rPr>
              <a:t>concerns</a:t>
            </a:r>
            <a:r>
              <a:rPr sz="2500" spc="-100" dirty="0">
                <a:solidFill>
                  <a:srgbClr val="03045C"/>
                </a:solidFill>
                <a:latin typeface="Trebuchet MS"/>
                <a:cs typeface="Trebuchet MS"/>
              </a:rPr>
              <a:t> </a:t>
            </a:r>
            <a:r>
              <a:rPr sz="2500" spc="-10" dirty="0">
                <a:solidFill>
                  <a:srgbClr val="03045C"/>
                </a:solidFill>
                <a:latin typeface="Trebuchet MS"/>
                <a:cs typeface="Trebuchet MS"/>
              </a:rPr>
              <a:t>about</a:t>
            </a:r>
            <a:endParaRPr sz="2500">
              <a:latin typeface="Trebuchet MS"/>
              <a:cs typeface="Trebuchet MS"/>
            </a:endParaRPr>
          </a:p>
          <a:p>
            <a:pPr marL="1229995" marR="355600" indent="-867410">
              <a:lnSpc>
                <a:spcPct val="82500"/>
              </a:lnSpc>
            </a:pPr>
            <a:r>
              <a:rPr sz="2500" spc="-90" dirty="0">
                <a:solidFill>
                  <a:srgbClr val="03045C"/>
                </a:solidFill>
                <a:latin typeface="Trebuchet MS"/>
                <a:cs typeface="Trebuchet MS"/>
              </a:rPr>
              <a:t>the</a:t>
            </a:r>
            <a:r>
              <a:rPr sz="2500" spc="-100" dirty="0">
                <a:solidFill>
                  <a:srgbClr val="03045C"/>
                </a:solidFill>
                <a:latin typeface="Trebuchet MS"/>
                <a:cs typeface="Trebuchet MS"/>
              </a:rPr>
              <a:t> </a:t>
            </a:r>
            <a:r>
              <a:rPr sz="2500" spc="-50" dirty="0">
                <a:solidFill>
                  <a:srgbClr val="03045C"/>
                </a:solidFill>
                <a:latin typeface="Trebuchet MS"/>
                <a:cs typeface="Trebuchet MS"/>
              </a:rPr>
              <a:t>safety</a:t>
            </a:r>
            <a:r>
              <a:rPr sz="2500" spc="-105" dirty="0">
                <a:solidFill>
                  <a:srgbClr val="03045C"/>
                </a:solidFill>
                <a:latin typeface="Trebuchet MS"/>
                <a:cs typeface="Trebuchet MS"/>
              </a:rPr>
              <a:t> </a:t>
            </a:r>
            <a:r>
              <a:rPr sz="2500" dirty="0">
                <a:solidFill>
                  <a:srgbClr val="03045C"/>
                </a:solidFill>
                <a:latin typeface="Trebuchet MS"/>
                <a:cs typeface="Trebuchet MS"/>
              </a:rPr>
              <a:t>and</a:t>
            </a:r>
            <a:r>
              <a:rPr sz="2500" spc="-100" dirty="0">
                <a:solidFill>
                  <a:srgbClr val="03045C"/>
                </a:solidFill>
                <a:latin typeface="Trebuchet MS"/>
                <a:cs typeface="Trebuchet MS"/>
              </a:rPr>
              <a:t> </a:t>
            </a:r>
            <a:r>
              <a:rPr sz="2500" spc="-50" dirty="0">
                <a:solidFill>
                  <a:srgbClr val="03045C"/>
                </a:solidFill>
                <a:latin typeface="Trebuchet MS"/>
                <a:cs typeface="Trebuchet MS"/>
              </a:rPr>
              <a:t>wellbeing</a:t>
            </a:r>
            <a:r>
              <a:rPr sz="2500" spc="-105" dirty="0">
                <a:solidFill>
                  <a:srgbClr val="03045C"/>
                </a:solidFill>
                <a:latin typeface="Trebuchet MS"/>
                <a:cs typeface="Trebuchet MS"/>
              </a:rPr>
              <a:t> </a:t>
            </a:r>
            <a:r>
              <a:rPr sz="2500" dirty="0">
                <a:solidFill>
                  <a:srgbClr val="03045C"/>
                </a:solidFill>
                <a:latin typeface="Trebuchet MS"/>
                <a:cs typeface="Trebuchet MS"/>
              </a:rPr>
              <a:t>of</a:t>
            </a:r>
            <a:r>
              <a:rPr sz="2500" spc="-100" dirty="0">
                <a:solidFill>
                  <a:srgbClr val="03045C"/>
                </a:solidFill>
                <a:latin typeface="Trebuchet MS"/>
                <a:cs typeface="Trebuchet MS"/>
              </a:rPr>
              <a:t> </a:t>
            </a:r>
            <a:r>
              <a:rPr sz="2500" spc="55" dirty="0">
                <a:solidFill>
                  <a:srgbClr val="03045C"/>
                </a:solidFill>
                <a:latin typeface="Trebuchet MS"/>
                <a:cs typeface="Trebuchet MS"/>
              </a:rPr>
              <a:t>a </a:t>
            </a:r>
            <a:r>
              <a:rPr sz="2500" spc="-65" dirty="0">
                <a:solidFill>
                  <a:srgbClr val="03045C"/>
                </a:solidFill>
                <a:latin typeface="Trebuchet MS"/>
                <a:cs typeface="Trebuchet MS"/>
              </a:rPr>
              <a:t>child</a:t>
            </a:r>
            <a:r>
              <a:rPr sz="2500" spc="-100" dirty="0">
                <a:solidFill>
                  <a:srgbClr val="03045C"/>
                </a:solidFill>
                <a:latin typeface="Trebuchet MS"/>
                <a:cs typeface="Trebuchet MS"/>
              </a:rPr>
              <a:t> </a:t>
            </a:r>
            <a:r>
              <a:rPr sz="2500" spc="-85" dirty="0">
                <a:solidFill>
                  <a:srgbClr val="03045C"/>
                </a:solidFill>
                <a:latin typeface="Trebuchet MS"/>
                <a:cs typeface="Trebuchet MS"/>
              </a:rPr>
              <a:t>or</a:t>
            </a:r>
            <a:r>
              <a:rPr sz="2500" spc="-100" dirty="0">
                <a:solidFill>
                  <a:srgbClr val="03045C"/>
                </a:solidFill>
                <a:latin typeface="Trebuchet MS"/>
                <a:cs typeface="Trebuchet MS"/>
              </a:rPr>
              <a:t> </a:t>
            </a:r>
            <a:r>
              <a:rPr sz="2500" spc="-10" dirty="0">
                <a:solidFill>
                  <a:srgbClr val="03045C"/>
                </a:solidFill>
                <a:latin typeface="Trebuchet MS"/>
                <a:cs typeface="Trebuchet MS"/>
              </a:rPr>
              <a:t>children.</a:t>
            </a:r>
            <a:endParaRPr sz="2500">
              <a:latin typeface="Trebuchet MS"/>
              <a:cs typeface="Trebuchet MS"/>
            </a:endParaRPr>
          </a:p>
        </p:txBody>
      </p:sp>
      <p:sp>
        <p:nvSpPr>
          <p:cNvPr id="10" name="object 10"/>
          <p:cNvSpPr/>
          <p:nvPr/>
        </p:nvSpPr>
        <p:spPr>
          <a:xfrm>
            <a:off x="3879100" y="5950470"/>
            <a:ext cx="4785360" cy="3086100"/>
          </a:xfrm>
          <a:custGeom>
            <a:avLst/>
            <a:gdLst/>
            <a:ahLst/>
            <a:cxnLst/>
            <a:rect l="l" t="t" r="r" b="b"/>
            <a:pathLst>
              <a:path w="4785359" h="3086100">
                <a:moveTo>
                  <a:pt x="4299547" y="3086099"/>
                </a:moveTo>
                <a:lnTo>
                  <a:pt x="485774" y="3086099"/>
                </a:lnTo>
                <a:lnTo>
                  <a:pt x="437762" y="3083722"/>
                </a:lnTo>
                <a:lnTo>
                  <a:pt x="390562" y="3076679"/>
                </a:lnTo>
                <a:lnTo>
                  <a:pt x="344494" y="3065102"/>
                </a:lnTo>
                <a:lnTo>
                  <a:pt x="299876" y="3049122"/>
                </a:lnTo>
                <a:lnTo>
                  <a:pt x="257028" y="3028872"/>
                </a:lnTo>
                <a:lnTo>
                  <a:pt x="216266" y="3004483"/>
                </a:lnTo>
                <a:lnTo>
                  <a:pt x="177911" y="2976088"/>
                </a:lnTo>
                <a:lnTo>
                  <a:pt x="142280" y="2943819"/>
                </a:lnTo>
                <a:lnTo>
                  <a:pt x="110010" y="2908188"/>
                </a:lnTo>
                <a:lnTo>
                  <a:pt x="81615" y="2869833"/>
                </a:lnTo>
                <a:lnTo>
                  <a:pt x="57227" y="2829071"/>
                </a:lnTo>
                <a:lnTo>
                  <a:pt x="36977" y="2786222"/>
                </a:lnTo>
                <a:lnTo>
                  <a:pt x="20997" y="2741605"/>
                </a:lnTo>
                <a:lnTo>
                  <a:pt x="9420" y="2695537"/>
                </a:lnTo>
                <a:lnTo>
                  <a:pt x="2377" y="2648337"/>
                </a:lnTo>
                <a:lnTo>
                  <a:pt x="0" y="2600324"/>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4299547" y="0"/>
                </a:lnTo>
                <a:lnTo>
                  <a:pt x="4347560" y="2377"/>
                </a:lnTo>
                <a:lnTo>
                  <a:pt x="4394760" y="9420"/>
                </a:lnTo>
                <a:lnTo>
                  <a:pt x="4440827" y="20997"/>
                </a:lnTo>
                <a:lnTo>
                  <a:pt x="4485445" y="36977"/>
                </a:lnTo>
                <a:lnTo>
                  <a:pt x="4528294" y="57227"/>
                </a:lnTo>
                <a:lnTo>
                  <a:pt x="4569055" y="81615"/>
                </a:lnTo>
                <a:lnTo>
                  <a:pt x="4607411" y="110010"/>
                </a:lnTo>
                <a:lnTo>
                  <a:pt x="4643042" y="142280"/>
                </a:lnTo>
                <a:lnTo>
                  <a:pt x="4675311" y="177911"/>
                </a:lnTo>
                <a:lnTo>
                  <a:pt x="4703706" y="216266"/>
                </a:lnTo>
                <a:lnTo>
                  <a:pt x="4728095" y="257028"/>
                </a:lnTo>
                <a:lnTo>
                  <a:pt x="4748345" y="299876"/>
                </a:lnTo>
                <a:lnTo>
                  <a:pt x="4764324" y="344494"/>
                </a:lnTo>
                <a:lnTo>
                  <a:pt x="4775902" y="390562"/>
                </a:lnTo>
                <a:lnTo>
                  <a:pt x="4782945" y="437762"/>
                </a:lnTo>
                <a:lnTo>
                  <a:pt x="4785322" y="485774"/>
                </a:lnTo>
                <a:lnTo>
                  <a:pt x="4785322" y="2600324"/>
                </a:lnTo>
                <a:lnTo>
                  <a:pt x="4782945" y="2648337"/>
                </a:lnTo>
                <a:lnTo>
                  <a:pt x="4775902" y="2695537"/>
                </a:lnTo>
                <a:lnTo>
                  <a:pt x="4764324" y="2741605"/>
                </a:lnTo>
                <a:lnTo>
                  <a:pt x="4748345" y="2786222"/>
                </a:lnTo>
                <a:lnTo>
                  <a:pt x="4728095" y="2829071"/>
                </a:lnTo>
                <a:lnTo>
                  <a:pt x="4703706" y="2869833"/>
                </a:lnTo>
                <a:lnTo>
                  <a:pt x="4675311" y="2908188"/>
                </a:lnTo>
                <a:lnTo>
                  <a:pt x="4643042" y="2943819"/>
                </a:lnTo>
                <a:lnTo>
                  <a:pt x="4607411" y="2976088"/>
                </a:lnTo>
                <a:lnTo>
                  <a:pt x="4569055" y="3004483"/>
                </a:lnTo>
                <a:lnTo>
                  <a:pt x="4528294" y="3028872"/>
                </a:lnTo>
                <a:lnTo>
                  <a:pt x="4485445" y="3049122"/>
                </a:lnTo>
                <a:lnTo>
                  <a:pt x="4440827" y="3065102"/>
                </a:lnTo>
                <a:lnTo>
                  <a:pt x="4394760" y="3076679"/>
                </a:lnTo>
                <a:lnTo>
                  <a:pt x="4347560" y="3083722"/>
                </a:lnTo>
                <a:lnTo>
                  <a:pt x="4299547" y="3086099"/>
                </a:lnTo>
                <a:close/>
              </a:path>
            </a:pathLst>
          </a:custGeom>
          <a:solidFill>
            <a:srgbClr val="FED307"/>
          </a:solidFill>
        </p:spPr>
        <p:txBody>
          <a:bodyPr wrap="square" lIns="0" tIns="0" rIns="0" bIns="0" rtlCol="0"/>
          <a:lstStyle/>
          <a:p>
            <a:endParaRPr/>
          </a:p>
        </p:txBody>
      </p:sp>
      <p:sp>
        <p:nvSpPr>
          <p:cNvPr id="11" name="object 11"/>
          <p:cNvSpPr txBox="1"/>
          <p:nvPr/>
        </p:nvSpPr>
        <p:spPr>
          <a:xfrm>
            <a:off x="3911643" y="6791876"/>
            <a:ext cx="4720590" cy="1349375"/>
          </a:xfrm>
          <a:prstGeom prst="rect">
            <a:avLst/>
          </a:prstGeom>
        </p:spPr>
        <p:txBody>
          <a:bodyPr vert="horz" wrap="square" lIns="0" tIns="78105" rIns="0" bIns="0" rtlCol="0">
            <a:spAutoFit/>
          </a:bodyPr>
          <a:lstStyle/>
          <a:p>
            <a:pPr marL="12700" marR="5080" indent="604520">
              <a:lnSpc>
                <a:spcPts val="2480"/>
              </a:lnSpc>
              <a:spcBef>
                <a:spcPts val="615"/>
              </a:spcBef>
            </a:pPr>
            <a:r>
              <a:rPr sz="2500" dirty="0">
                <a:solidFill>
                  <a:srgbClr val="03045C"/>
                </a:solidFill>
                <a:latin typeface="Trebuchet MS"/>
                <a:cs typeface="Trebuchet MS"/>
              </a:rPr>
              <a:t>4.</a:t>
            </a:r>
            <a:r>
              <a:rPr sz="2500" spc="-140" dirty="0">
                <a:solidFill>
                  <a:srgbClr val="03045C"/>
                </a:solidFill>
                <a:latin typeface="Trebuchet MS"/>
                <a:cs typeface="Trebuchet MS"/>
              </a:rPr>
              <a:t> </a:t>
            </a:r>
            <a:r>
              <a:rPr sz="2500" spc="-130" dirty="0">
                <a:solidFill>
                  <a:srgbClr val="03045C"/>
                </a:solidFill>
                <a:latin typeface="Trebuchet MS"/>
                <a:cs typeface="Trebuchet MS"/>
              </a:rPr>
              <a:t>In</a:t>
            </a:r>
            <a:r>
              <a:rPr sz="2500" spc="-80" dirty="0">
                <a:solidFill>
                  <a:srgbClr val="03045C"/>
                </a:solidFill>
                <a:latin typeface="Trebuchet MS"/>
                <a:cs typeface="Trebuchet MS"/>
              </a:rPr>
              <a:t> </a:t>
            </a:r>
            <a:r>
              <a:rPr sz="2500" spc="-90" dirty="0">
                <a:solidFill>
                  <a:srgbClr val="03045C"/>
                </a:solidFill>
                <a:latin typeface="Trebuchet MS"/>
                <a:cs typeface="Trebuchet MS"/>
              </a:rPr>
              <a:t>the</a:t>
            </a:r>
            <a:r>
              <a:rPr sz="2500" spc="-95" dirty="0">
                <a:solidFill>
                  <a:srgbClr val="03045C"/>
                </a:solidFill>
                <a:latin typeface="Trebuchet MS"/>
                <a:cs typeface="Trebuchet MS"/>
              </a:rPr>
              <a:t> </a:t>
            </a:r>
            <a:r>
              <a:rPr sz="2500" dirty="0">
                <a:solidFill>
                  <a:srgbClr val="03045C"/>
                </a:solidFill>
                <a:latin typeface="Trebuchet MS"/>
                <a:cs typeface="Trebuchet MS"/>
              </a:rPr>
              <a:t>past</a:t>
            </a:r>
            <a:r>
              <a:rPr sz="2500" spc="-105" dirty="0">
                <a:solidFill>
                  <a:srgbClr val="03045C"/>
                </a:solidFill>
                <a:latin typeface="Trebuchet MS"/>
                <a:cs typeface="Trebuchet MS"/>
              </a:rPr>
              <a:t> </a:t>
            </a:r>
            <a:r>
              <a:rPr sz="2500" spc="-85" dirty="0">
                <a:solidFill>
                  <a:srgbClr val="03045C"/>
                </a:solidFill>
                <a:latin typeface="Trebuchet MS"/>
                <a:cs typeface="Trebuchet MS"/>
              </a:rPr>
              <a:t>four</a:t>
            </a:r>
            <a:r>
              <a:rPr sz="2500" spc="-100" dirty="0">
                <a:solidFill>
                  <a:srgbClr val="03045C"/>
                </a:solidFill>
                <a:latin typeface="Trebuchet MS"/>
                <a:cs typeface="Trebuchet MS"/>
              </a:rPr>
              <a:t> </a:t>
            </a:r>
            <a:r>
              <a:rPr sz="2500" spc="-10" dirty="0">
                <a:solidFill>
                  <a:srgbClr val="03045C"/>
                </a:solidFill>
                <a:latin typeface="Trebuchet MS"/>
                <a:cs typeface="Trebuchet MS"/>
              </a:rPr>
              <a:t>months </a:t>
            </a:r>
            <a:r>
              <a:rPr sz="2500" spc="-70" dirty="0">
                <a:solidFill>
                  <a:srgbClr val="03045C"/>
                </a:solidFill>
                <a:latin typeface="Trebuchet MS"/>
                <a:cs typeface="Trebuchet MS"/>
              </a:rPr>
              <a:t>mediation</a:t>
            </a:r>
            <a:r>
              <a:rPr sz="2500" spc="-105" dirty="0">
                <a:solidFill>
                  <a:srgbClr val="03045C"/>
                </a:solidFill>
                <a:latin typeface="Trebuchet MS"/>
                <a:cs typeface="Trebuchet MS"/>
              </a:rPr>
              <a:t> </a:t>
            </a:r>
            <a:r>
              <a:rPr sz="2500" dirty="0">
                <a:solidFill>
                  <a:srgbClr val="03045C"/>
                </a:solidFill>
                <a:latin typeface="Trebuchet MS"/>
                <a:cs typeface="Trebuchet MS"/>
              </a:rPr>
              <a:t>has</a:t>
            </a:r>
            <a:r>
              <a:rPr sz="2500" spc="-100" dirty="0">
                <a:solidFill>
                  <a:srgbClr val="03045C"/>
                </a:solidFill>
                <a:latin typeface="Trebuchet MS"/>
                <a:cs typeface="Trebuchet MS"/>
              </a:rPr>
              <a:t> </a:t>
            </a:r>
            <a:r>
              <a:rPr sz="2500" dirty="0">
                <a:solidFill>
                  <a:srgbClr val="03045C"/>
                </a:solidFill>
                <a:latin typeface="Trebuchet MS"/>
                <a:cs typeface="Trebuchet MS"/>
              </a:rPr>
              <a:t>been</a:t>
            </a:r>
            <a:r>
              <a:rPr sz="2500" spc="-100" dirty="0">
                <a:solidFill>
                  <a:srgbClr val="03045C"/>
                </a:solidFill>
                <a:latin typeface="Trebuchet MS"/>
                <a:cs typeface="Trebuchet MS"/>
              </a:rPr>
              <a:t> </a:t>
            </a:r>
            <a:r>
              <a:rPr sz="2500" spc="-60" dirty="0">
                <a:solidFill>
                  <a:srgbClr val="03045C"/>
                </a:solidFill>
                <a:latin typeface="Trebuchet MS"/>
                <a:cs typeface="Trebuchet MS"/>
              </a:rPr>
              <a:t>unsuccessfully</a:t>
            </a:r>
            <a:endParaRPr sz="2500">
              <a:latin typeface="Trebuchet MS"/>
              <a:cs typeface="Trebuchet MS"/>
            </a:endParaRPr>
          </a:p>
          <a:p>
            <a:pPr algn="ctr">
              <a:lnSpc>
                <a:spcPts val="2210"/>
              </a:lnSpc>
            </a:pPr>
            <a:r>
              <a:rPr sz="2500" spc="-85" dirty="0">
                <a:solidFill>
                  <a:srgbClr val="03045C"/>
                </a:solidFill>
                <a:latin typeface="Trebuchet MS"/>
                <a:cs typeface="Trebuchet MS"/>
              </a:rPr>
              <a:t>attempted.</a:t>
            </a:r>
            <a:r>
              <a:rPr sz="2500" spc="-65" dirty="0">
                <a:solidFill>
                  <a:srgbClr val="03045C"/>
                </a:solidFill>
                <a:latin typeface="Trebuchet MS"/>
                <a:cs typeface="Trebuchet MS"/>
              </a:rPr>
              <a:t> </a:t>
            </a:r>
            <a:r>
              <a:rPr sz="2500" spc="55" dirty="0">
                <a:solidFill>
                  <a:srgbClr val="03045C"/>
                </a:solidFill>
                <a:latin typeface="Trebuchet MS"/>
                <a:cs typeface="Trebuchet MS"/>
              </a:rPr>
              <a:t>A</a:t>
            </a:r>
            <a:r>
              <a:rPr sz="2500" spc="-65" dirty="0">
                <a:solidFill>
                  <a:srgbClr val="03045C"/>
                </a:solidFill>
                <a:latin typeface="Trebuchet MS"/>
                <a:cs typeface="Trebuchet MS"/>
              </a:rPr>
              <a:t> </a:t>
            </a:r>
            <a:r>
              <a:rPr sz="2500" spc="-75" dirty="0">
                <a:solidFill>
                  <a:srgbClr val="03045C"/>
                </a:solidFill>
                <a:latin typeface="Trebuchet MS"/>
                <a:cs typeface="Trebuchet MS"/>
              </a:rPr>
              <a:t>mediator</a:t>
            </a:r>
            <a:r>
              <a:rPr sz="2500" spc="-60" dirty="0">
                <a:solidFill>
                  <a:srgbClr val="03045C"/>
                </a:solidFill>
                <a:latin typeface="Trebuchet MS"/>
                <a:cs typeface="Trebuchet MS"/>
              </a:rPr>
              <a:t> </a:t>
            </a:r>
            <a:r>
              <a:rPr sz="2500" dirty="0">
                <a:solidFill>
                  <a:srgbClr val="03045C"/>
                </a:solidFill>
                <a:latin typeface="Trebuchet MS"/>
                <a:cs typeface="Trebuchet MS"/>
              </a:rPr>
              <a:t>has</a:t>
            </a:r>
            <a:r>
              <a:rPr sz="2500" spc="-65" dirty="0">
                <a:solidFill>
                  <a:srgbClr val="03045C"/>
                </a:solidFill>
                <a:latin typeface="Trebuchet MS"/>
                <a:cs typeface="Trebuchet MS"/>
              </a:rPr>
              <a:t> </a:t>
            </a:r>
            <a:r>
              <a:rPr sz="2500" spc="-25" dirty="0">
                <a:solidFill>
                  <a:srgbClr val="03045C"/>
                </a:solidFill>
                <a:latin typeface="Trebuchet MS"/>
                <a:cs typeface="Trebuchet MS"/>
              </a:rPr>
              <a:t>to</a:t>
            </a:r>
            <a:endParaRPr sz="2500">
              <a:latin typeface="Trebuchet MS"/>
              <a:cs typeface="Trebuchet MS"/>
            </a:endParaRPr>
          </a:p>
          <a:p>
            <a:pPr algn="ctr">
              <a:lnSpc>
                <a:spcPts val="2740"/>
              </a:lnSpc>
            </a:pPr>
            <a:r>
              <a:rPr sz="2500" spc="-90" dirty="0">
                <a:solidFill>
                  <a:srgbClr val="03045C"/>
                </a:solidFill>
                <a:latin typeface="Trebuchet MS"/>
                <a:cs typeface="Trebuchet MS"/>
              </a:rPr>
              <a:t>confirm</a:t>
            </a:r>
            <a:r>
              <a:rPr sz="2500" spc="-80" dirty="0">
                <a:solidFill>
                  <a:srgbClr val="03045C"/>
                </a:solidFill>
                <a:latin typeface="Trebuchet MS"/>
                <a:cs typeface="Trebuchet MS"/>
              </a:rPr>
              <a:t> </a:t>
            </a:r>
            <a:r>
              <a:rPr sz="2500" spc="-20" dirty="0">
                <a:solidFill>
                  <a:srgbClr val="03045C"/>
                </a:solidFill>
                <a:latin typeface="Trebuchet MS"/>
                <a:cs typeface="Trebuchet MS"/>
              </a:rPr>
              <a:t>this.</a:t>
            </a:r>
            <a:endParaRPr sz="2500">
              <a:latin typeface="Trebuchet MS"/>
              <a:cs typeface="Trebuchet MS"/>
            </a:endParaRPr>
          </a:p>
        </p:txBody>
      </p:sp>
      <p:sp>
        <p:nvSpPr>
          <p:cNvPr id="12" name="object 12"/>
          <p:cNvSpPr/>
          <p:nvPr/>
        </p:nvSpPr>
        <p:spPr>
          <a:xfrm>
            <a:off x="9620250" y="5950470"/>
            <a:ext cx="4785360" cy="3086100"/>
          </a:xfrm>
          <a:custGeom>
            <a:avLst/>
            <a:gdLst/>
            <a:ahLst/>
            <a:cxnLst/>
            <a:rect l="l" t="t" r="r" b="b"/>
            <a:pathLst>
              <a:path w="4785359" h="3086100">
                <a:moveTo>
                  <a:pt x="4299547" y="3086099"/>
                </a:moveTo>
                <a:lnTo>
                  <a:pt x="485774" y="3086099"/>
                </a:lnTo>
                <a:lnTo>
                  <a:pt x="437762" y="3083722"/>
                </a:lnTo>
                <a:lnTo>
                  <a:pt x="390562" y="3076679"/>
                </a:lnTo>
                <a:lnTo>
                  <a:pt x="344494" y="3065102"/>
                </a:lnTo>
                <a:lnTo>
                  <a:pt x="299876" y="3049122"/>
                </a:lnTo>
                <a:lnTo>
                  <a:pt x="257028" y="3028872"/>
                </a:lnTo>
                <a:lnTo>
                  <a:pt x="216266" y="3004483"/>
                </a:lnTo>
                <a:lnTo>
                  <a:pt x="177911" y="2976088"/>
                </a:lnTo>
                <a:lnTo>
                  <a:pt x="142280" y="2943819"/>
                </a:lnTo>
                <a:lnTo>
                  <a:pt x="110010" y="2908188"/>
                </a:lnTo>
                <a:lnTo>
                  <a:pt x="81616" y="2869833"/>
                </a:lnTo>
                <a:lnTo>
                  <a:pt x="57227" y="2829071"/>
                </a:lnTo>
                <a:lnTo>
                  <a:pt x="36977" y="2786222"/>
                </a:lnTo>
                <a:lnTo>
                  <a:pt x="20997" y="2741605"/>
                </a:lnTo>
                <a:lnTo>
                  <a:pt x="9420" y="2695537"/>
                </a:lnTo>
                <a:lnTo>
                  <a:pt x="2377" y="2648337"/>
                </a:lnTo>
                <a:lnTo>
                  <a:pt x="0" y="2600324"/>
                </a:lnTo>
                <a:lnTo>
                  <a:pt x="0" y="485774"/>
                </a:lnTo>
                <a:lnTo>
                  <a:pt x="2377" y="437762"/>
                </a:lnTo>
                <a:lnTo>
                  <a:pt x="9420" y="390562"/>
                </a:lnTo>
                <a:lnTo>
                  <a:pt x="20997" y="344494"/>
                </a:lnTo>
                <a:lnTo>
                  <a:pt x="36977" y="299876"/>
                </a:lnTo>
                <a:lnTo>
                  <a:pt x="57227" y="257028"/>
                </a:lnTo>
                <a:lnTo>
                  <a:pt x="81616"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4299547" y="0"/>
                </a:lnTo>
                <a:lnTo>
                  <a:pt x="4347560" y="2377"/>
                </a:lnTo>
                <a:lnTo>
                  <a:pt x="4394760" y="9420"/>
                </a:lnTo>
                <a:lnTo>
                  <a:pt x="4440828" y="20997"/>
                </a:lnTo>
                <a:lnTo>
                  <a:pt x="4485446" y="36977"/>
                </a:lnTo>
                <a:lnTo>
                  <a:pt x="4528294" y="57227"/>
                </a:lnTo>
                <a:lnTo>
                  <a:pt x="4569056" y="81615"/>
                </a:lnTo>
                <a:lnTo>
                  <a:pt x="4607411" y="110010"/>
                </a:lnTo>
                <a:lnTo>
                  <a:pt x="4643043" y="142280"/>
                </a:lnTo>
                <a:lnTo>
                  <a:pt x="4675312" y="177911"/>
                </a:lnTo>
                <a:lnTo>
                  <a:pt x="4703706" y="216266"/>
                </a:lnTo>
                <a:lnTo>
                  <a:pt x="4728095" y="257028"/>
                </a:lnTo>
                <a:lnTo>
                  <a:pt x="4748345" y="299876"/>
                </a:lnTo>
                <a:lnTo>
                  <a:pt x="4764324" y="344494"/>
                </a:lnTo>
                <a:lnTo>
                  <a:pt x="4775902" y="390562"/>
                </a:lnTo>
                <a:lnTo>
                  <a:pt x="4782945" y="437762"/>
                </a:lnTo>
                <a:lnTo>
                  <a:pt x="4785322" y="485774"/>
                </a:lnTo>
                <a:lnTo>
                  <a:pt x="4785322" y="2600324"/>
                </a:lnTo>
                <a:lnTo>
                  <a:pt x="4782945" y="2648337"/>
                </a:lnTo>
                <a:lnTo>
                  <a:pt x="4775902" y="2695537"/>
                </a:lnTo>
                <a:lnTo>
                  <a:pt x="4764324" y="2741605"/>
                </a:lnTo>
                <a:lnTo>
                  <a:pt x="4748345" y="2786222"/>
                </a:lnTo>
                <a:lnTo>
                  <a:pt x="4728095" y="2829071"/>
                </a:lnTo>
                <a:lnTo>
                  <a:pt x="4703706" y="2869833"/>
                </a:lnTo>
                <a:lnTo>
                  <a:pt x="4675312" y="2908188"/>
                </a:lnTo>
                <a:lnTo>
                  <a:pt x="4643043" y="2943819"/>
                </a:lnTo>
                <a:lnTo>
                  <a:pt x="4607411" y="2976088"/>
                </a:lnTo>
                <a:lnTo>
                  <a:pt x="4569056" y="3004483"/>
                </a:lnTo>
                <a:lnTo>
                  <a:pt x="4528294" y="3028872"/>
                </a:lnTo>
                <a:lnTo>
                  <a:pt x="4485446" y="3049122"/>
                </a:lnTo>
                <a:lnTo>
                  <a:pt x="4440828" y="3065102"/>
                </a:lnTo>
                <a:lnTo>
                  <a:pt x="4394760" y="3076679"/>
                </a:lnTo>
                <a:lnTo>
                  <a:pt x="4347560" y="3083722"/>
                </a:lnTo>
                <a:lnTo>
                  <a:pt x="4299547" y="3086099"/>
                </a:lnTo>
                <a:close/>
              </a:path>
            </a:pathLst>
          </a:custGeom>
          <a:solidFill>
            <a:srgbClr val="FED307"/>
          </a:solidFill>
        </p:spPr>
        <p:txBody>
          <a:bodyPr wrap="square" lIns="0" tIns="0" rIns="0" bIns="0" rtlCol="0"/>
          <a:lstStyle/>
          <a:p>
            <a:endParaRPr/>
          </a:p>
        </p:txBody>
      </p:sp>
      <p:sp>
        <p:nvSpPr>
          <p:cNvPr id="13" name="object 13"/>
          <p:cNvSpPr txBox="1"/>
          <p:nvPr/>
        </p:nvSpPr>
        <p:spPr>
          <a:xfrm>
            <a:off x="9669164" y="7106201"/>
            <a:ext cx="4687570" cy="720725"/>
          </a:xfrm>
          <a:prstGeom prst="rect">
            <a:avLst/>
          </a:prstGeom>
        </p:spPr>
        <p:txBody>
          <a:bodyPr vert="horz" wrap="square" lIns="0" tIns="78105" rIns="0" bIns="0" rtlCol="0">
            <a:spAutoFit/>
          </a:bodyPr>
          <a:lstStyle/>
          <a:p>
            <a:pPr marL="728980" marR="5080" indent="-716915">
              <a:lnSpc>
                <a:spcPts val="2480"/>
              </a:lnSpc>
              <a:spcBef>
                <a:spcPts val="615"/>
              </a:spcBef>
            </a:pPr>
            <a:r>
              <a:rPr sz="2500" spc="-95" dirty="0">
                <a:solidFill>
                  <a:srgbClr val="03045C"/>
                </a:solidFill>
                <a:latin typeface="Trebuchet MS"/>
                <a:cs typeface="Trebuchet MS"/>
              </a:rPr>
              <a:t>5. </a:t>
            </a:r>
            <a:r>
              <a:rPr sz="2500" spc="-165" dirty="0">
                <a:solidFill>
                  <a:srgbClr val="03045C"/>
                </a:solidFill>
                <a:latin typeface="Trebuchet MS"/>
                <a:cs typeface="Trebuchet MS"/>
              </a:rPr>
              <a:t>The</a:t>
            </a:r>
            <a:r>
              <a:rPr sz="2500" spc="-80" dirty="0">
                <a:solidFill>
                  <a:srgbClr val="03045C"/>
                </a:solidFill>
                <a:latin typeface="Trebuchet MS"/>
                <a:cs typeface="Trebuchet MS"/>
              </a:rPr>
              <a:t> </a:t>
            </a:r>
            <a:r>
              <a:rPr sz="2500" spc="-55" dirty="0">
                <a:solidFill>
                  <a:srgbClr val="03045C"/>
                </a:solidFill>
                <a:latin typeface="Trebuchet MS"/>
                <a:cs typeface="Trebuchet MS"/>
              </a:rPr>
              <a:t>dispute</a:t>
            </a:r>
            <a:r>
              <a:rPr sz="2500" spc="-125" dirty="0">
                <a:solidFill>
                  <a:srgbClr val="03045C"/>
                </a:solidFill>
                <a:latin typeface="Trebuchet MS"/>
                <a:cs typeface="Trebuchet MS"/>
              </a:rPr>
              <a:t> </a:t>
            </a:r>
            <a:r>
              <a:rPr sz="2500" spc="-50" dirty="0">
                <a:solidFill>
                  <a:srgbClr val="03045C"/>
                </a:solidFill>
                <a:latin typeface="Trebuchet MS"/>
                <a:cs typeface="Trebuchet MS"/>
              </a:rPr>
              <a:t>is</a:t>
            </a:r>
            <a:r>
              <a:rPr sz="2500" spc="-100" dirty="0">
                <a:solidFill>
                  <a:srgbClr val="03045C"/>
                </a:solidFill>
                <a:latin typeface="Trebuchet MS"/>
                <a:cs typeface="Trebuchet MS"/>
              </a:rPr>
              <a:t> </a:t>
            </a:r>
            <a:r>
              <a:rPr sz="2500" spc="-10" dirty="0">
                <a:solidFill>
                  <a:srgbClr val="03045C"/>
                </a:solidFill>
                <a:latin typeface="Trebuchet MS"/>
                <a:cs typeface="Trebuchet MS"/>
              </a:rPr>
              <a:t>about</a:t>
            </a:r>
            <a:r>
              <a:rPr sz="2500" spc="-100" dirty="0">
                <a:solidFill>
                  <a:srgbClr val="03045C"/>
                </a:solidFill>
                <a:latin typeface="Trebuchet MS"/>
                <a:cs typeface="Trebuchet MS"/>
              </a:rPr>
              <a:t> </a:t>
            </a:r>
            <a:r>
              <a:rPr sz="2500" spc="-90" dirty="0">
                <a:solidFill>
                  <a:srgbClr val="03045C"/>
                </a:solidFill>
                <a:latin typeface="Trebuchet MS"/>
                <a:cs typeface="Trebuchet MS"/>
              </a:rPr>
              <a:t>money</a:t>
            </a:r>
            <a:r>
              <a:rPr sz="2500" spc="-95" dirty="0">
                <a:solidFill>
                  <a:srgbClr val="03045C"/>
                </a:solidFill>
                <a:latin typeface="Trebuchet MS"/>
                <a:cs typeface="Trebuchet MS"/>
              </a:rPr>
              <a:t> </a:t>
            </a:r>
            <a:r>
              <a:rPr sz="2500" spc="-25" dirty="0">
                <a:solidFill>
                  <a:srgbClr val="03045C"/>
                </a:solidFill>
                <a:latin typeface="Trebuchet MS"/>
                <a:cs typeface="Trebuchet MS"/>
              </a:rPr>
              <a:t>and </a:t>
            </a:r>
            <a:r>
              <a:rPr sz="2500" spc="-110" dirty="0">
                <a:solidFill>
                  <a:srgbClr val="03045C"/>
                </a:solidFill>
                <a:latin typeface="Trebuchet MS"/>
                <a:cs typeface="Trebuchet MS"/>
              </a:rPr>
              <a:t>either</a:t>
            </a:r>
            <a:r>
              <a:rPr sz="2500" spc="-80" dirty="0">
                <a:solidFill>
                  <a:srgbClr val="03045C"/>
                </a:solidFill>
                <a:latin typeface="Trebuchet MS"/>
                <a:cs typeface="Trebuchet MS"/>
              </a:rPr>
              <a:t> </a:t>
            </a:r>
            <a:r>
              <a:rPr sz="2500" spc="-85" dirty="0">
                <a:solidFill>
                  <a:srgbClr val="03045C"/>
                </a:solidFill>
                <a:latin typeface="Trebuchet MS"/>
                <a:cs typeface="Trebuchet MS"/>
              </a:rPr>
              <a:t>party</a:t>
            </a:r>
            <a:r>
              <a:rPr sz="2500" spc="-100" dirty="0">
                <a:solidFill>
                  <a:srgbClr val="03045C"/>
                </a:solidFill>
                <a:latin typeface="Trebuchet MS"/>
                <a:cs typeface="Trebuchet MS"/>
              </a:rPr>
              <a:t> </a:t>
            </a:r>
            <a:r>
              <a:rPr sz="2500" spc="-50" dirty="0">
                <a:solidFill>
                  <a:srgbClr val="03045C"/>
                </a:solidFill>
                <a:latin typeface="Trebuchet MS"/>
                <a:cs typeface="Trebuchet MS"/>
              </a:rPr>
              <a:t>is</a:t>
            </a:r>
            <a:r>
              <a:rPr sz="2500" spc="-90" dirty="0">
                <a:solidFill>
                  <a:srgbClr val="03045C"/>
                </a:solidFill>
                <a:latin typeface="Trebuchet MS"/>
                <a:cs typeface="Trebuchet MS"/>
              </a:rPr>
              <a:t> </a:t>
            </a:r>
            <a:r>
              <a:rPr sz="2500" spc="-10" dirty="0">
                <a:solidFill>
                  <a:srgbClr val="03045C"/>
                </a:solidFill>
                <a:latin typeface="Trebuchet MS"/>
                <a:cs typeface="Trebuchet MS"/>
              </a:rPr>
              <a:t>bankrupt.</a:t>
            </a:r>
            <a:endParaRPr sz="2500">
              <a:latin typeface="Trebuchet MS"/>
              <a:cs typeface="Trebuchet MS"/>
            </a:endParaRPr>
          </a:p>
        </p:txBody>
      </p:sp>
      <p:sp>
        <p:nvSpPr>
          <p:cNvPr id="14" name="object 1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5" name="object 15"/>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016000" y="968375"/>
            <a:ext cx="12355830" cy="1168400"/>
          </a:xfrm>
          <a:prstGeom prst="rect">
            <a:avLst/>
          </a:prstGeom>
        </p:spPr>
        <p:txBody>
          <a:bodyPr vert="horz" wrap="square" lIns="0" tIns="12700" rIns="0" bIns="0" rtlCol="0">
            <a:spAutoFit/>
          </a:bodyPr>
          <a:lstStyle/>
          <a:p>
            <a:pPr marL="12700">
              <a:lnSpc>
                <a:spcPct val="100000"/>
              </a:lnSpc>
              <a:spcBef>
                <a:spcPts val="100"/>
              </a:spcBef>
            </a:pPr>
            <a:r>
              <a:rPr spc="95" dirty="0">
                <a:solidFill>
                  <a:srgbClr val="E65385"/>
                </a:solidFill>
              </a:rPr>
              <a:t>MEDIATION</a:t>
            </a:r>
            <a:r>
              <a:rPr spc="-365" dirty="0">
                <a:solidFill>
                  <a:srgbClr val="E65385"/>
                </a:solidFill>
              </a:rPr>
              <a:t> </a:t>
            </a:r>
            <a:r>
              <a:rPr spc="465" dirty="0"/>
              <a:t>V</a:t>
            </a:r>
            <a:r>
              <a:rPr spc="-360" dirty="0"/>
              <a:t> </a:t>
            </a:r>
            <a:r>
              <a:rPr spc="-10" dirty="0"/>
              <a:t>NEGOTIATION</a:t>
            </a:r>
          </a:p>
        </p:txBody>
      </p:sp>
      <p:pic>
        <p:nvPicPr>
          <p:cNvPr id="3" name="object 3"/>
          <p:cNvPicPr/>
          <p:nvPr/>
        </p:nvPicPr>
        <p:blipFill>
          <a:blip r:embed="rId2" cstate="print"/>
          <a:stretch>
            <a:fillRect/>
          </a:stretch>
        </p:blipFill>
        <p:spPr>
          <a:xfrm>
            <a:off x="1409699" y="2520607"/>
            <a:ext cx="133350" cy="133349"/>
          </a:xfrm>
          <a:prstGeom prst="rect">
            <a:avLst/>
          </a:prstGeom>
        </p:spPr>
      </p:pic>
      <p:pic>
        <p:nvPicPr>
          <p:cNvPr id="4" name="object 4"/>
          <p:cNvPicPr/>
          <p:nvPr/>
        </p:nvPicPr>
        <p:blipFill>
          <a:blip r:embed="rId3" cstate="print"/>
          <a:stretch>
            <a:fillRect/>
          </a:stretch>
        </p:blipFill>
        <p:spPr>
          <a:xfrm>
            <a:off x="1409699" y="3196882"/>
            <a:ext cx="133350" cy="133349"/>
          </a:xfrm>
          <a:prstGeom prst="rect">
            <a:avLst/>
          </a:prstGeom>
        </p:spPr>
      </p:pic>
      <p:pic>
        <p:nvPicPr>
          <p:cNvPr id="5" name="object 5"/>
          <p:cNvPicPr/>
          <p:nvPr/>
        </p:nvPicPr>
        <p:blipFill>
          <a:blip r:embed="rId3" cstate="print"/>
          <a:stretch>
            <a:fillRect/>
          </a:stretch>
        </p:blipFill>
        <p:spPr>
          <a:xfrm>
            <a:off x="1409699" y="3873156"/>
            <a:ext cx="133350" cy="133349"/>
          </a:xfrm>
          <a:prstGeom prst="rect">
            <a:avLst/>
          </a:prstGeom>
        </p:spPr>
      </p:pic>
      <p:pic>
        <p:nvPicPr>
          <p:cNvPr id="6" name="object 6"/>
          <p:cNvPicPr/>
          <p:nvPr/>
        </p:nvPicPr>
        <p:blipFill>
          <a:blip r:embed="rId4" cstate="print"/>
          <a:stretch>
            <a:fillRect/>
          </a:stretch>
        </p:blipFill>
        <p:spPr>
          <a:xfrm>
            <a:off x="1409699" y="5225706"/>
            <a:ext cx="133350" cy="133349"/>
          </a:xfrm>
          <a:prstGeom prst="rect">
            <a:avLst/>
          </a:prstGeom>
        </p:spPr>
      </p:pic>
      <p:pic>
        <p:nvPicPr>
          <p:cNvPr id="7" name="object 7"/>
          <p:cNvPicPr/>
          <p:nvPr/>
        </p:nvPicPr>
        <p:blipFill>
          <a:blip r:embed="rId4" cstate="print"/>
          <a:stretch>
            <a:fillRect/>
          </a:stretch>
        </p:blipFill>
        <p:spPr>
          <a:xfrm>
            <a:off x="1409699" y="6578256"/>
            <a:ext cx="133350" cy="133349"/>
          </a:xfrm>
          <a:prstGeom prst="rect">
            <a:avLst/>
          </a:prstGeom>
        </p:spPr>
      </p:pic>
      <p:pic>
        <p:nvPicPr>
          <p:cNvPr id="8" name="object 8"/>
          <p:cNvPicPr/>
          <p:nvPr/>
        </p:nvPicPr>
        <p:blipFill>
          <a:blip r:embed="rId4" cstate="print"/>
          <a:stretch>
            <a:fillRect/>
          </a:stretch>
        </p:blipFill>
        <p:spPr>
          <a:xfrm>
            <a:off x="1409699" y="7254531"/>
            <a:ext cx="133350" cy="133349"/>
          </a:xfrm>
          <a:prstGeom prst="rect">
            <a:avLst/>
          </a:prstGeom>
        </p:spPr>
      </p:pic>
      <p:sp>
        <p:nvSpPr>
          <p:cNvPr id="9" name="object 9"/>
          <p:cNvSpPr txBox="1"/>
          <p:nvPr/>
        </p:nvSpPr>
        <p:spPr>
          <a:xfrm>
            <a:off x="1721445" y="2105133"/>
            <a:ext cx="15319375" cy="6111875"/>
          </a:xfrm>
          <a:prstGeom prst="rect">
            <a:avLst/>
          </a:prstGeom>
        </p:spPr>
        <p:txBody>
          <a:bodyPr vert="horz" wrap="square" lIns="0" tIns="12065" rIns="0" bIns="0" rtlCol="0">
            <a:spAutoFit/>
          </a:bodyPr>
          <a:lstStyle/>
          <a:p>
            <a:pPr marL="12700" marR="991235">
              <a:lnSpc>
                <a:spcPct val="136500"/>
              </a:lnSpc>
              <a:spcBef>
                <a:spcPts val="95"/>
              </a:spcBef>
            </a:pPr>
            <a:r>
              <a:rPr sz="3250" spc="-25" dirty="0">
                <a:solidFill>
                  <a:srgbClr val="203458"/>
                </a:solidFill>
                <a:latin typeface="Trebuchet MS"/>
                <a:cs typeface="Trebuchet MS"/>
              </a:rPr>
              <a:t>Mediation</a:t>
            </a:r>
            <a:r>
              <a:rPr sz="3250" spc="-220" dirty="0">
                <a:solidFill>
                  <a:srgbClr val="203458"/>
                </a:solidFill>
                <a:latin typeface="Trebuchet MS"/>
                <a:cs typeface="Trebuchet MS"/>
              </a:rPr>
              <a:t> </a:t>
            </a:r>
            <a:r>
              <a:rPr sz="3250" spc="-50" dirty="0">
                <a:solidFill>
                  <a:srgbClr val="203458"/>
                </a:solidFill>
                <a:latin typeface="Trebuchet MS"/>
                <a:cs typeface="Trebuchet MS"/>
              </a:rPr>
              <a:t>is</a:t>
            </a:r>
            <a:r>
              <a:rPr sz="3250" spc="-145" dirty="0">
                <a:solidFill>
                  <a:srgbClr val="203458"/>
                </a:solidFill>
                <a:latin typeface="Trebuchet MS"/>
                <a:cs typeface="Trebuchet MS"/>
              </a:rPr>
              <a:t> </a:t>
            </a:r>
            <a:r>
              <a:rPr sz="3250" spc="-110" dirty="0">
                <a:solidFill>
                  <a:srgbClr val="203458"/>
                </a:solidFill>
                <a:latin typeface="Trebuchet MS"/>
                <a:cs typeface="Trebuchet MS"/>
              </a:rPr>
              <a:t>more</a:t>
            </a:r>
            <a:r>
              <a:rPr sz="3250" spc="-135" dirty="0">
                <a:solidFill>
                  <a:srgbClr val="203458"/>
                </a:solidFill>
                <a:latin typeface="Trebuchet MS"/>
                <a:cs typeface="Trebuchet MS"/>
              </a:rPr>
              <a:t> </a:t>
            </a:r>
            <a:r>
              <a:rPr sz="3250" spc="-110" dirty="0">
                <a:solidFill>
                  <a:srgbClr val="203458"/>
                </a:solidFill>
                <a:latin typeface="Trebuchet MS"/>
                <a:cs typeface="Trebuchet MS"/>
              </a:rPr>
              <a:t>formal</a:t>
            </a:r>
            <a:r>
              <a:rPr sz="3250" spc="-135" dirty="0">
                <a:solidFill>
                  <a:srgbClr val="203458"/>
                </a:solidFill>
                <a:latin typeface="Trebuchet MS"/>
                <a:cs typeface="Trebuchet MS"/>
              </a:rPr>
              <a:t> </a:t>
            </a:r>
            <a:r>
              <a:rPr sz="3250" spc="-70" dirty="0">
                <a:solidFill>
                  <a:srgbClr val="203458"/>
                </a:solidFill>
                <a:latin typeface="Trebuchet MS"/>
                <a:cs typeface="Trebuchet MS"/>
              </a:rPr>
              <a:t>than</a:t>
            </a:r>
            <a:r>
              <a:rPr sz="3250" spc="-140" dirty="0">
                <a:solidFill>
                  <a:srgbClr val="203458"/>
                </a:solidFill>
                <a:latin typeface="Trebuchet MS"/>
                <a:cs typeface="Trebuchet MS"/>
              </a:rPr>
              <a:t> </a:t>
            </a:r>
            <a:r>
              <a:rPr sz="3250" spc="-55" dirty="0">
                <a:solidFill>
                  <a:srgbClr val="203458"/>
                </a:solidFill>
                <a:latin typeface="Trebuchet MS"/>
                <a:cs typeface="Trebuchet MS"/>
              </a:rPr>
              <a:t>negotiation</a:t>
            </a:r>
            <a:r>
              <a:rPr sz="3250" spc="-145" dirty="0">
                <a:solidFill>
                  <a:srgbClr val="203458"/>
                </a:solidFill>
                <a:latin typeface="Trebuchet MS"/>
                <a:cs typeface="Trebuchet MS"/>
              </a:rPr>
              <a:t> </a:t>
            </a:r>
            <a:r>
              <a:rPr sz="3250" dirty="0">
                <a:solidFill>
                  <a:srgbClr val="203458"/>
                </a:solidFill>
                <a:latin typeface="Trebuchet MS"/>
                <a:cs typeface="Trebuchet MS"/>
              </a:rPr>
              <a:t>due</a:t>
            </a:r>
            <a:r>
              <a:rPr sz="3250" spc="-145" dirty="0">
                <a:solidFill>
                  <a:srgbClr val="203458"/>
                </a:solidFill>
                <a:latin typeface="Trebuchet MS"/>
                <a:cs typeface="Trebuchet MS"/>
              </a:rPr>
              <a:t> </a:t>
            </a:r>
            <a:r>
              <a:rPr sz="3250" spc="-50" dirty="0">
                <a:solidFill>
                  <a:srgbClr val="203458"/>
                </a:solidFill>
                <a:latin typeface="Trebuchet MS"/>
                <a:cs typeface="Trebuchet MS"/>
              </a:rPr>
              <a:t>to</a:t>
            </a:r>
            <a:r>
              <a:rPr sz="3250" spc="-145" dirty="0">
                <a:solidFill>
                  <a:srgbClr val="203458"/>
                </a:solidFill>
                <a:latin typeface="Trebuchet MS"/>
                <a:cs typeface="Trebuchet MS"/>
              </a:rPr>
              <a:t> </a:t>
            </a:r>
            <a:r>
              <a:rPr sz="3250" spc="-110" dirty="0">
                <a:solidFill>
                  <a:srgbClr val="203458"/>
                </a:solidFill>
                <a:latin typeface="Trebuchet MS"/>
                <a:cs typeface="Trebuchet MS"/>
              </a:rPr>
              <a:t>the</a:t>
            </a:r>
            <a:r>
              <a:rPr sz="3250" spc="-135" dirty="0">
                <a:solidFill>
                  <a:srgbClr val="203458"/>
                </a:solidFill>
                <a:latin typeface="Trebuchet MS"/>
                <a:cs typeface="Trebuchet MS"/>
              </a:rPr>
              <a:t> </a:t>
            </a:r>
            <a:r>
              <a:rPr sz="3250" spc="-145" dirty="0">
                <a:solidFill>
                  <a:srgbClr val="203458"/>
                </a:solidFill>
                <a:latin typeface="Trebuchet MS"/>
                <a:cs typeface="Trebuchet MS"/>
              </a:rPr>
              <a:t>involvement</a:t>
            </a:r>
            <a:r>
              <a:rPr sz="3250" spc="-100" dirty="0">
                <a:solidFill>
                  <a:srgbClr val="203458"/>
                </a:solidFill>
                <a:latin typeface="Trebuchet MS"/>
                <a:cs typeface="Trebuchet MS"/>
              </a:rPr>
              <a:t> </a:t>
            </a:r>
            <a:r>
              <a:rPr sz="3250" dirty="0">
                <a:solidFill>
                  <a:srgbClr val="203458"/>
                </a:solidFill>
                <a:latin typeface="Trebuchet MS"/>
                <a:cs typeface="Trebuchet MS"/>
              </a:rPr>
              <a:t>of</a:t>
            </a:r>
            <a:r>
              <a:rPr sz="3250" spc="-140" dirty="0">
                <a:solidFill>
                  <a:srgbClr val="203458"/>
                </a:solidFill>
                <a:latin typeface="Trebuchet MS"/>
                <a:cs typeface="Trebuchet MS"/>
              </a:rPr>
              <a:t> </a:t>
            </a:r>
            <a:r>
              <a:rPr sz="3250" spc="135" dirty="0">
                <a:solidFill>
                  <a:srgbClr val="203458"/>
                </a:solidFill>
                <a:latin typeface="Trebuchet MS"/>
                <a:cs typeface="Trebuchet MS"/>
              </a:rPr>
              <a:t>a</a:t>
            </a:r>
            <a:r>
              <a:rPr sz="3250" spc="-145" dirty="0">
                <a:solidFill>
                  <a:srgbClr val="203458"/>
                </a:solidFill>
                <a:latin typeface="Trebuchet MS"/>
                <a:cs typeface="Trebuchet MS"/>
              </a:rPr>
              <a:t> </a:t>
            </a:r>
            <a:r>
              <a:rPr sz="3250" spc="-10" dirty="0">
                <a:solidFill>
                  <a:srgbClr val="203458"/>
                </a:solidFill>
                <a:latin typeface="Trebuchet MS"/>
                <a:cs typeface="Trebuchet MS"/>
              </a:rPr>
              <a:t>mediator. </a:t>
            </a:r>
            <a:r>
              <a:rPr sz="3250" spc="-135" dirty="0">
                <a:solidFill>
                  <a:srgbClr val="203458"/>
                </a:solidFill>
                <a:latin typeface="Trebuchet MS"/>
                <a:cs typeface="Trebuchet MS"/>
              </a:rPr>
              <a:t>Neither</a:t>
            </a:r>
            <a:r>
              <a:rPr sz="3250" spc="-110" dirty="0">
                <a:solidFill>
                  <a:srgbClr val="203458"/>
                </a:solidFill>
                <a:latin typeface="Trebuchet MS"/>
                <a:cs typeface="Trebuchet MS"/>
              </a:rPr>
              <a:t> </a:t>
            </a:r>
            <a:r>
              <a:rPr sz="3250" spc="-140" dirty="0">
                <a:solidFill>
                  <a:srgbClr val="203458"/>
                </a:solidFill>
                <a:latin typeface="Trebuchet MS"/>
                <a:cs typeface="Trebuchet MS"/>
              </a:rPr>
              <a:t>involve</a:t>
            </a:r>
            <a:r>
              <a:rPr sz="3250" spc="-105" dirty="0">
                <a:solidFill>
                  <a:srgbClr val="203458"/>
                </a:solidFill>
                <a:latin typeface="Trebuchet MS"/>
                <a:cs typeface="Trebuchet MS"/>
              </a:rPr>
              <a:t> </a:t>
            </a:r>
            <a:r>
              <a:rPr sz="3250" spc="-100" dirty="0">
                <a:solidFill>
                  <a:srgbClr val="203458"/>
                </a:solidFill>
                <a:latin typeface="Trebuchet MS"/>
                <a:cs typeface="Trebuchet MS"/>
              </a:rPr>
              <a:t>arbitration</a:t>
            </a:r>
            <a:r>
              <a:rPr sz="3250" spc="-145" dirty="0">
                <a:solidFill>
                  <a:srgbClr val="203458"/>
                </a:solidFill>
                <a:latin typeface="Trebuchet MS"/>
                <a:cs typeface="Trebuchet MS"/>
              </a:rPr>
              <a:t> </a:t>
            </a:r>
            <a:r>
              <a:rPr sz="3250" spc="-50" dirty="0">
                <a:solidFill>
                  <a:srgbClr val="203458"/>
                </a:solidFill>
                <a:latin typeface="Trebuchet MS"/>
                <a:cs typeface="Trebuchet MS"/>
              </a:rPr>
              <a:t>by</a:t>
            </a:r>
            <a:r>
              <a:rPr sz="3250" spc="-125" dirty="0">
                <a:solidFill>
                  <a:srgbClr val="203458"/>
                </a:solidFill>
                <a:latin typeface="Trebuchet MS"/>
                <a:cs typeface="Trebuchet MS"/>
              </a:rPr>
              <a:t> </a:t>
            </a:r>
            <a:r>
              <a:rPr sz="3250" spc="135" dirty="0">
                <a:solidFill>
                  <a:srgbClr val="203458"/>
                </a:solidFill>
                <a:latin typeface="Trebuchet MS"/>
                <a:cs typeface="Trebuchet MS"/>
              </a:rPr>
              <a:t>a</a:t>
            </a:r>
            <a:r>
              <a:rPr sz="3250" spc="-114" dirty="0">
                <a:solidFill>
                  <a:srgbClr val="203458"/>
                </a:solidFill>
                <a:latin typeface="Trebuchet MS"/>
                <a:cs typeface="Trebuchet MS"/>
              </a:rPr>
              <a:t> </a:t>
            </a:r>
            <a:r>
              <a:rPr sz="3250" spc="-155" dirty="0" err="1">
                <a:solidFill>
                  <a:srgbClr val="203458"/>
                </a:solidFill>
                <a:latin typeface="Trebuchet MS"/>
                <a:cs typeface="Trebuchet MS"/>
              </a:rPr>
              <a:t>th</a:t>
            </a:r>
            <a:r>
              <a:rPr lang="en-GB" sz="3250" spc="-155" dirty="0" err="1">
                <a:solidFill>
                  <a:srgbClr val="203458"/>
                </a:solidFill>
                <a:latin typeface="Trebuchet MS"/>
                <a:cs typeface="Trebuchet MS"/>
              </a:rPr>
              <a:t>ird</a:t>
            </a:r>
            <a:r>
              <a:rPr lang="en-GB" sz="3250" spc="-155" dirty="0">
                <a:solidFill>
                  <a:srgbClr val="203458"/>
                </a:solidFill>
                <a:latin typeface="Trebuchet MS"/>
                <a:cs typeface="Trebuchet MS"/>
              </a:rPr>
              <a:t> p</a:t>
            </a:r>
            <a:r>
              <a:rPr sz="3250" spc="-10" dirty="0">
                <a:solidFill>
                  <a:srgbClr val="203458"/>
                </a:solidFill>
                <a:latin typeface="Trebuchet MS"/>
                <a:cs typeface="Trebuchet MS"/>
              </a:rPr>
              <a:t>arty</a:t>
            </a:r>
            <a:endParaRPr sz="3250" dirty="0">
              <a:latin typeface="Trebuchet MS"/>
              <a:cs typeface="Trebuchet MS"/>
            </a:endParaRPr>
          </a:p>
          <a:p>
            <a:pPr marL="12700" marR="1634489">
              <a:lnSpc>
                <a:spcPct val="136500"/>
              </a:lnSpc>
              <a:spcBef>
                <a:spcPts val="5"/>
              </a:spcBef>
            </a:pPr>
            <a:r>
              <a:rPr sz="3250" spc="95" dirty="0">
                <a:solidFill>
                  <a:srgbClr val="203458"/>
                </a:solidFill>
                <a:latin typeface="Trebuchet MS"/>
                <a:cs typeface="Trebuchet MS"/>
              </a:rPr>
              <a:t>A</a:t>
            </a:r>
            <a:r>
              <a:rPr sz="3250" spc="-105" dirty="0">
                <a:solidFill>
                  <a:srgbClr val="203458"/>
                </a:solidFill>
                <a:latin typeface="Trebuchet MS"/>
                <a:cs typeface="Trebuchet MS"/>
              </a:rPr>
              <a:t> </a:t>
            </a:r>
            <a:r>
              <a:rPr sz="3250" spc="-85" dirty="0">
                <a:solidFill>
                  <a:srgbClr val="203458"/>
                </a:solidFill>
                <a:latin typeface="Trebuchet MS"/>
                <a:cs typeface="Trebuchet MS"/>
              </a:rPr>
              <a:t>mediator</a:t>
            </a:r>
            <a:r>
              <a:rPr sz="3250" spc="-100" dirty="0">
                <a:solidFill>
                  <a:srgbClr val="203458"/>
                </a:solidFill>
                <a:latin typeface="Trebuchet MS"/>
                <a:cs typeface="Trebuchet MS"/>
              </a:rPr>
              <a:t> </a:t>
            </a:r>
            <a:r>
              <a:rPr sz="3250" spc="-150" dirty="0">
                <a:solidFill>
                  <a:srgbClr val="203458"/>
                </a:solidFill>
                <a:latin typeface="Trebuchet MS"/>
                <a:cs typeface="Trebuchet MS"/>
              </a:rPr>
              <a:t>must</a:t>
            </a:r>
            <a:r>
              <a:rPr sz="3250" spc="-100" dirty="0">
                <a:solidFill>
                  <a:srgbClr val="203458"/>
                </a:solidFill>
                <a:latin typeface="Trebuchet MS"/>
                <a:cs typeface="Trebuchet MS"/>
              </a:rPr>
              <a:t> </a:t>
            </a:r>
            <a:r>
              <a:rPr sz="3250" dirty="0">
                <a:solidFill>
                  <a:srgbClr val="203458"/>
                </a:solidFill>
                <a:latin typeface="Trebuchet MS"/>
                <a:cs typeface="Trebuchet MS"/>
              </a:rPr>
              <a:t>be</a:t>
            </a:r>
            <a:r>
              <a:rPr sz="3250" spc="-100" dirty="0">
                <a:solidFill>
                  <a:srgbClr val="203458"/>
                </a:solidFill>
                <a:latin typeface="Trebuchet MS"/>
                <a:cs typeface="Trebuchet MS"/>
              </a:rPr>
              <a:t> </a:t>
            </a:r>
            <a:r>
              <a:rPr sz="3250" dirty="0">
                <a:solidFill>
                  <a:srgbClr val="203458"/>
                </a:solidFill>
                <a:latin typeface="Trebuchet MS"/>
                <a:cs typeface="Trebuchet MS"/>
              </a:rPr>
              <a:t>agreed</a:t>
            </a:r>
            <a:r>
              <a:rPr sz="3250" spc="-100" dirty="0">
                <a:solidFill>
                  <a:srgbClr val="203458"/>
                </a:solidFill>
                <a:latin typeface="Trebuchet MS"/>
                <a:cs typeface="Trebuchet MS"/>
              </a:rPr>
              <a:t> </a:t>
            </a:r>
            <a:r>
              <a:rPr sz="3250" spc="-20" dirty="0">
                <a:solidFill>
                  <a:srgbClr val="203458"/>
                </a:solidFill>
                <a:latin typeface="Trebuchet MS"/>
                <a:cs typeface="Trebuchet MS"/>
              </a:rPr>
              <a:t>upon</a:t>
            </a:r>
            <a:r>
              <a:rPr sz="3250" spc="-100" dirty="0">
                <a:solidFill>
                  <a:srgbClr val="203458"/>
                </a:solidFill>
                <a:latin typeface="Trebuchet MS"/>
                <a:cs typeface="Trebuchet MS"/>
              </a:rPr>
              <a:t> </a:t>
            </a:r>
            <a:r>
              <a:rPr sz="3250" spc="-50" dirty="0">
                <a:solidFill>
                  <a:srgbClr val="203458"/>
                </a:solidFill>
                <a:latin typeface="Trebuchet MS"/>
                <a:cs typeface="Trebuchet MS"/>
              </a:rPr>
              <a:t>by</a:t>
            </a:r>
            <a:r>
              <a:rPr sz="3250" spc="-100" dirty="0">
                <a:solidFill>
                  <a:srgbClr val="203458"/>
                </a:solidFill>
                <a:latin typeface="Trebuchet MS"/>
                <a:cs typeface="Trebuchet MS"/>
              </a:rPr>
              <a:t> </a:t>
            </a:r>
            <a:r>
              <a:rPr sz="3250" spc="-120" dirty="0">
                <a:solidFill>
                  <a:srgbClr val="203458"/>
                </a:solidFill>
                <a:latin typeface="Trebuchet MS"/>
                <a:cs typeface="Trebuchet MS"/>
              </a:rPr>
              <a:t>all</a:t>
            </a:r>
            <a:r>
              <a:rPr sz="3250" spc="-95" dirty="0">
                <a:solidFill>
                  <a:srgbClr val="203458"/>
                </a:solidFill>
                <a:latin typeface="Trebuchet MS"/>
                <a:cs typeface="Trebuchet MS"/>
              </a:rPr>
              <a:t> </a:t>
            </a:r>
            <a:r>
              <a:rPr sz="3250" spc="-120" dirty="0">
                <a:solidFill>
                  <a:srgbClr val="203458"/>
                </a:solidFill>
                <a:latin typeface="Trebuchet MS"/>
                <a:cs typeface="Trebuchet MS"/>
              </a:rPr>
              <a:t>parties,</a:t>
            </a:r>
            <a:r>
              <a:rPr sz="3250" spc="-105" dirty="0">
                <a:solidFill>
                  <a:srgbClr val="203458"/>
                </a:solidFill>
                <a:latin typeface="Trebuchet MS"/>
                <a:cs typeface="Trebuchet MS"/>
              </a:rPr>
              <a:t> </a:t>
            </a:r>
            <a:r>
              <a:rPr sz="3250" spc="-75" dirty="0">
                <a:solidFill>
                  <a:srgbClr val="203458"/>
                </a:solidFill>
                <a:latin typeface="Trebuchet MS"/>
                <a:cs typeface="Trebuchet MS"/>
              </a:rPr>
              <a:t>which</a:t>
            </a:r>
            <a:r>
              <a:rPr sz="3250" spc="-100" dirty="0">
                <a:solidFill>
                  <a:srgbClr val="203458"/>
                </a:solidFill>
                <a:latin typeface="Trebuchet MS"/>
                <a:cs typeface="Trebuchet MS"/>
              </a:rPr>
              <a:t> </a:t>
            </a:r>
            <a:r>
              <a:rPr sz="3250" dirty="0">
                <a:solidFill>
                  <a:srgbClr val="203458"/>
                </a:solidFill>
                <a:latin typeface="Trebuchet MS"/>
                <a:cs typeface="Trebuchet MS"/>
              </a:rPr>
              <a:t>can</a:t>
            </a:r>
            <a:r>
              <a:rPr sz="3250" spc="-100" dirty="0">
                <a:solidFill>
                  <a:srgbClr val="203458"/>
                </a:solidFill>
                <a:latin typeface="Trebuchet MS"/>
                <a:cs typeface="Trebuchet MS"/>
              </a:rPr>
              <a:t> </a:t>
            </a:r>
            <a:r>
              <a:rPr sz="3250" spc="-95" dirty="0">
                <a:solidFill>
                  <a:srgbClr val="203458"/>
                </a:solidFill>
                <a:latin typeface="Trebuchet MS"/>
                <a:cs typeface="Trebuchet MS"/>
              </a:rPr>
              <a:t>sometimes</a:t>
            </a:r>
            <a:r>
              <a:rPr sz="3250" spc="-100" dirty="0">
                <a:solidFill>
                  <a:srgbClr val="203458"/>
                </a:solidFill>
                <a:latin typeface="Trebuchet MS"/>
                <a:cs typeface="Trebuchet MS"/>
              </a:rPr>
              <a:t> </a:t>
            </a:r>
            <a:r>
              <a:rPr sz="3250" spc="-10" dirty="0">
                <a:solidFill>
                  <a:srgbClr val="203458"/>
                </a:solidFill>
                <a:latin typeface="Trebuchet MS"/>
                <a:cs typeface="Trebuchet MS"/>
              </a:rPr>
              <a:t>require negotiation.</a:t>
            </a:r>
            <a:endParaRPr sz="3250" dirty="0">
              <a:latin typeface="Trebuchet MS"/>
              <a:cs typeface="Trebuchet MS"/>
            </a:endParaRPr>
          </a:p>
          <a:p>
            <a:pPr marL="12700" marR="176530">
              <a:lnSpc>
                <a:spcPct val="136500"/>
              </a:lnSpc>
            </a:pPr>
            <a:r>
              <a:rPr sz="3250" spc="-20" dirty="0">
                <a:solidFill>
                  <a:srgbClr val="203458"/>
                </a:solidFill>
                <a:latin typeface="Trebuchet MS"/>
                <a:cs typeface="Trebuchet MS"/>
              </a:rPr>
              <a:t>Mediator</a:t>
            </a:r>
            <a:r>
              <a:rPr sz="3250" spc="-120" dirty="0">
                <a:solidFill>
                  <a:srgbClr val="203458"/>
                </a:solidFill>
                <a:latin typeface="Trebuchet MS"/>
                <a:cs typeface="Trebuchet MS"/>
              </a:rPr>
              <a:t> </a:t>
            </a:r>
            <a:r>
              <a:rPr sz="3250" spc="-65" dirty="0">
                <a:solidFill>
                  <a:srgbClr val="203458"/>
                </a:solidFill>
                <a:latin typeface="Trebuchet MS"/>
                <a:cs typeface="Trebuchet MS"/>
              </a:rPr>
              <a:t>Qualifications:</a:t>
            </a:r>
            <a:r>
              <a:rPr sz="3250" spc="-114" dirty="0">
                <a:solidFill>
                  <a:srgbClr val="203458"/>
                </a:solidFill>
                <a:latin typeface="Trebuchet MS"/>
                <a:cs typeface="Trebuchet MS"/>
              </a:rPr>
              <a:t> </a:t>
            </a:r>
            <a:r>
              <a:rPr sz="3250" dirty="0">
                <a:solidFill>
                  <a:srgbClr val="203458"/>
                </a:solidFill>
                <a:latin typeface="Trebuchet MS"/>
                <a:cs typeface="Trebuchet MS"/>
              </a:rPr>
              <a:t>Does</a:t>
            </a:r>
            <a:r>
              <a:rPr sz="3250" spc="-114" dirty="0">
                <a:solidFill>
                  <a:srgbClr val="203458"/>
                </a:solidFill>
                <a:latin typeface="Trebuchet MS"/>
                <a:cs typeface="Trebuchet MS"/>
              </a:rPr>
              <a:t> </a:t>
            </a:r>
            <a:r>
              <a:rPr sz="3250" spc="-95" dirty="0">
                <a:solidFill>
                  <a:srgbClr val="203458"/>
                </a:solidFill>
                <a:latin typeface="Trebuchet MS"/>
                <a:cs typeface="Trebuchet MS"/>
              </a:rPr>
              <a:t>not</a:t>
            </a:r>
            <a:r>
              <a:rPr sz="3250" spc="-114" dirty="0">
                <a:solidFill>
                  <a:srgbClr val="203458"/>
                </a:solidFill>
                <a:latin typeface="Trebuchet MS"/>
                <a:cs typeface="Trebuchet MS"/>
              </a:rPr>
              <a:t> </a:t>
            </a:r>
            <a:r>
              <a:rPr sz="3250" dirty="0">
                <a:solidFill>
                  <a:srgbClr val="203458"/>
                </a:solidFill>
                <a:latin typeface="Trebuchet MS"/>
                <a:cs typeface="Trebuchet MS"/>
              </a:rPr>
              <a:t>need</a:t>
            </a:r>
            <a:r>
              <a:rPr sz="3250" spc="-114" dirty="0">
                <a:solidFill>
                  <a:srgbClr val="203458"/>
                </a:solidFill>
                <a:latin typeface="Trebuchet MS"/>
                <a:cs typeface="Trebuchet MS"/>
              </a:rPr>
              <a:t> </a:t>
            </a:r>
            <a:r>
              <a:rPr sz="3250" spc="-50" dirty="0">
                <a:solidFill>
                  <a:srgbClr val="203458"/>
                </a:solidFill>
                <a:latin typeface="Trebuchet MS"/>
                <a:cs typeface="Trebuchet MS"/>
              </a:rPr>
              <a:t>to</a:t>
            </a:r>
            <a:r>
              <a:rPr sz="3250" spc="-114" dirty="0">
                <a:solidFill>
                  <a:srgbClr val="203458"/>
                </a:solidFill>
                <a:latin typeface="Trebuchet MS"/>
                <a:cs typeface="Trebuchet MS"/>
              </a:rPr>
              <a:t> </a:t>
            </a:r>
            <a:r>
              <a:rPr sz="3250" dirty="0">
                <a:solidFill>
                  <a:srgbClr val="203458"/>
                </a:solidFill>
                <a:latin typeface="Trebuchet MS"/>
                <a:cs typeface="Trebuchet MS"/>
              </a:rPr>
              <a:t>be</a:t>
            </a:r>
            <a:r>
              <a:rPr sz="3250" spc="-114" dirty="0">
                <a:solidFill>
                  <a:srgbClr val="203458"/>
                </a:solidFill>
                <a:latin typeface="Trebuchet MS"/>
                <a:cs typeface="Trebuchet MS"/>
              </a:rPr>
              <a:t> </a:t>
            </a:r>
            <a:r>
              <a:rPr sz="3250" spc="135" dirty="0">
                <a:solidFill>
                  <a:srgbClr val="203458"/>
                </a:solidFill>
                <a:latin typeface="Trebuchet MS"/>
                <a:cs typeface="Trebuchet MS"/>
              </a:rPr>
              <a:t>a</a:t>
            </a:r>
            <a:r>
              <a:rPr sz="3250" spc="-120" dirty="0">
                <a:solidFill>
                  <a:srgbClr val="203458"/>
                </a:solidFill>
                <a:latin typeface="Trebuchet MS"/>
                <a:cs typeface="Trebuchet MS"/>
              </a:rPr>
              <a:t> </a:t>
            </a:r>
            <a:r>
              <a:rPr sz="3250" spc="-95" dirty="0">
                <a:solidFill>
                  <a:srgbClr val="203458"/>
                </a:solidFill>
                <a:latin typeface="Trebuchet MS"/>
                <a:cs typeface="Trebuchet MS"/>
              </a:rPr>
              <a:t>professional,</a:t>
            </a:r>
            <a:r>
              <a:rPr sz="3250" spc="-114" dirty="0">
                <a:solidFill>
                  <a:srgbClr val="203458"/>
                </a:solidFill>
                <a:latin typeface="Trebuchet MS"/>
                <a:cs typeface="Trebuchet MS"/>
              </a:rPr>
              <a:t> </a:t>
            </a:r>
            <a:r>
              <a:rPr sz="3250" spc="-95" dirty="0">
                <a:solidFill>
                  <a:srgbClr val="203458"/>
                </a:solidFill>
                <a:latin typeface="Trebuchet MS"/>
                <a:cs typeface="Trebuchet MS"/>
              </a:rPr>
              <a:t>but</a:t>
            </a:r>
            <a:r>
              <a:rPr sz="3250" spc="-114" dirty="0">
                <a:solidFill>
                  <a:srgbClr val="203458"/>
                </a:solidFill>
                <a:latin typeface="Trebuchet MS"/>
                <a:cs typeface="Trebuchet MS"/>
              </a:rPr>
              <a:t> </a:t>
            </a:r>
            <a:r>
              <a:rPr sz="3250" spc="-100" dirty="0">
                <a:solidFill>
                  <a:srgbClr val="203458"/>
                </a:solidFill>
                <a:latin typeface="Trebuchet MS"/>
                <a:cs typeface="Trebuchet MS"/>
              </a:rPr>
              <a:t>many</a:t>
            </a:r>
            <a:r>
              <a:rPr sz="3250" spc="-114" dirty="0">
                <a:solidFill>
                  <a:srgbClr val="203458"/>
                </a:solidFill>
                <a:latin typeface="Trebuchet MS"/>
                <a:cs typeface="Trebuchet MS"/>
              </a:rPr>
              <a:t> </a:t>
            </a:r>
            <a:r>
              <a:rPr sz="3250" spc="-95" dirty="0">
                <a:solidFill>
                  <a:srgbClr val="203458"/>
                </a:solidFill>
                <a:latin typeface="Trebuchet MS"/>
                <a:cs typeface="Trebuchet MS"/>
              </a:rPr>
              <a:t>prefer</a:t>
            </a:r>
            <a:r>
              <a:rPr sz="3250" spc="-114" dirty="0">
                <a:solidFill>
                  <a:srgbClr val="203458"/>
                </a:solidFill>
                <a:latin typeface="Trebuchet MS"/>
                <a:cs typeface="Trebuchet MS"/>
              </a:rPr>
              <a:t> </a:t>
            </a:r>
            <a:r>
              <a:rPr sz="3250" spc="-10" dirty="0">
                <a:solidFill>
                  <a:srgbClr val="203458"/>
                </a:solidFill>
                <a:latin typeface="Trebuchet MS"/>
                <a:cs typeface="Trebuchet MS"/>
              </a:rPr>
              <a:t>trained </a:t>
            </a:r>
            <a:r>
              <a:rPr sz="3250" spc="-120" dirty="0">
                <a:solidFill>
                  <a:srgbClr val="203458"/>
                </a:solidFill>
                <a:latin typeface="Trebuchet MS"/>
                <a:cs typeface="Trebuchet MS"/>
              </a:rPr>
              <a:t>mediators,</a:t>
            </a:r>
            <a:r>
              <a:rPr sz="3250" spc="-125" dirty="0">
                <a:solidFill>
                  <a:srgbClr val="203458"/>
                </a:solidFill>
                <a:latin typeface="Trebuchet MS"/>
                <a:cs typeface="Trebuchet MS"/>
              </a:rPr>
              <a:t> </a:t>
            </a:r>
            <a:r>
              <a:rPr sz="3250" dirty="0">
                <a:solidFill>
                  <a:srgbClr val="203458"/>
                </a:solidFill>
                <a:latin typeface="Trebuchet MS"/>
                <a:cs typeface="Trebuchet MS"/>
              </a:rPr>
              <a:t>and</a:t>
            </a:r>
            <a:r>
              <a:rPr sz="3250" spc="-160" dirty="0">
                <a:solidFill>
                  <a:srgbClr val="203458"/>
                </a:solidFill>
                <a:latin typeface="Trebuchet MS"/>
                <a:cs typeface="Trebuchet MS"/>
              </a:rPr>
              <a:t> </a:t>
            </a:r>
            <a:r>
              <a:rPr sz="3250" spc="-165" dirty="0">
                <a:solidFill>
                  <a:srgbClr val="203458"/>
                </a:solidFill>
                <a:latin typeface="Trebuchet MS"/>
                <a:cs typeface="Trebuchet MS"/>
              </a:rPr>
              <a:t>in</a:t>
            </a:r>
            <a:r>
              <a:rPr sz="3250" spc="-100" dirty="0">
                <a:solidFill>
                  <a:srgbClr val="203458"/>
                </a:solidFill>
                <a:latin typeface="Trebuchet MS"/>
                <a:cs typeface="Trebuchet MS"/>
              </a:rPr>
              <a:t> </a:t>
            </a:r>
            <a:r>
              <a:rPr sz="3250" spc="-20" dirty="0">
                <a:solidFill>
                  <a:srgbClr val="203458"/>
                </a:solidFill>
                <a:latin typeface="Trebuchet MS"/>
                <a:cs typeface="Trebuchet MS"/>
              </a:rPr>
              <a:t>some</a:t>
            </a:r>
            <a:r>
              <a:rPr sz="3250" spc="-130" dirty="0">
                <a:solidFill>
                  <a:srgbClr val="203458"/>
                </a:solidFill>
                <a:latin typeface="Trebuchet MS"/>
                <a:cs typeface="Trebuchet MS"/>
              </a:rPr>
              <a:t> </a:t>
            </a:r>
            <a:r>
              <a:rPr sz="3250" spc="-25" dirty="0">
                <a:solidFill>
                  <a:srgbClr val="203458"/>
                </a:solidFill>
                <a:latin typeface="Trebuchet MS"/>
                <a:cs typeface="Trebuchet MS"/>
              </a:rPr>
              <a:t>cases,</a:t>
            </a:r>
            <a:r>
              <a:rPr sz="3250" spc="-130" dirty="0">
                <a:solidFill>
                  <a:srgbClr val="203458"/>
                </a:solidFill>
                <a:latin typeface="Trebuchet MS"/>
                <a:cs typeface="Trebuchet MS"/>
              </a:rPr>
              <a:t> </a:t>
            </a:r>
            <a:r>
              <a:rPr sz="3250" spc="-80" dirty="0">
                <a:solidFill>
                  <a:srgbClr val="203458"/>
                </a:solidFill>
                <a:latin typeface="Trebuchet MS"/>
                <a:cs typeface="Trebuchet MS"/>
              </a:rPr>
              <a:t>it's</a:t>
            </a:r>
            <a:r>
              <a:rPr sz="3250" spc="-125" dirty="0">
                <a:solidFill>
                  <a:srgbClr val="203458"/>
                </a:solidFill>
                <a:latin typeface="Trebuchet MS"/>
                <a:cs typeface="Trebuchet MS"/>
              </a:rPr>
              <a:t> </a:t>
            </a:r>
            <a:r>
              <a:rPr sz="3250" spc="-10" dirty="0">
                <a:solidFill>
                  <a:srgbClr val="203458"/>
                </a:solidFill>
                <a:latin typeface="Trebuchet MS"/>
                <a:cs typeface="Trebuchet MS"/>
              </a:rPr>
              <a:t>required.</a:t>
            </a:r>
            <a:endParaRPr sz="3250" dirty="0">
              <a:latin typeface="Trebuchet MS"/>
              <a:cs typeface="Trebuchet MS"/>
            </a:endParaRPr>
          </a:p>
          <a:p>
            <a:pPr marL="12700">
              <a:lnSpc>
                <a:spcPct val="100000"/>
              </a:lnSpc>
              <a:spcBef>
                <a:spcPts val="1425"/>
              </a:spcBef>
            </a:pPr>
            <a:r>
              <a:rPr sz="3250" spc="-100" dirty="0">
                <a:solidFill>
                  <a:srgbClr val="203458"/>
                </a:solidFill>
                <a:latin typeface="Trebuchet MS"/>
                <a:cs typeface="Trebuchet MS"/>
              </a:rPr>
              <a:t>Commitment</a:t>
            </a:r>
            <a:r>
              <a:rPr sz="3250" spc="-145" dirty="0">
                <a:solidFill>
                  <a:srgbClr val="203458"/>
                </a:solidFill>
                <a:latin typeface="Trebuchet MS"/>
                <a:cs typeface="Trebuchet MS"/>
              </a:rPr>
              <a:t> </a:t>
            </a:r>
            <a:r>
              <a:rPr sz="3250" spc="-135" dirty="0">
                <a:solidFill>
                  <a:srgbClr val="203458"/>
                </a:solidFill>
                <a:latin typeface="Trebuchet MS"/>
                <a:cs typeface="Trebuchet MS"/>
              </a:rPr>
              <a:t>from</a:t>
            </a:r>
            <a:r>
              <a:rPr sz="3250" spc="-105" dirty="0">
                <a:solidFill>
                  <a:srgbClr val="203458"/>
                </a:solidFill>
                <a:latin typeface="Trebuchet MS"/>
                <a:cs typeface="Trebuchet MS"/>
              </a:rPr>
              <a:t> </a:t>
            </a:r>
            <a:r>
              <a:rPr sz="3250" spc="-120" dirty="0">
                <a:solidFill>
                  <a:srgbClr val="203458"/>
                </a:solidFill>
                <a:latin typeface="Trebuchet MS"/>
                <a:cs typeface="Trebuchet MS"/>
              </a:rPr>
              <a:t>all</a:t>
            </a:r>
            <a:r>
              <a:rPr sz="3250" spc="-130" dirty="0">
                <a:solidFill>
                  <a:srgbClr val="203458"/>
                </a:solidFill>
                <a:latin typeface="Trebuchet MS"/>
                <a:cs typeface="Trebuchet MS"/>
              </a:rPr>
              <a:t> </a:t>
            </a:r>
            <a:r>
              <a:rPr sz="3250" spc="-70" dirty="0">
                <a:solidFill>
                  <a:srgbClr val="203458"/>
                </a:solidFill>
                <a:latin typeface="Trebuchet MS"/>
                <a:cs typeface="Trebuchet MS"/>
              </a:rPr>
              <a:t>parties</a:t>
            </a:r>
            <a:r>
              <a:rPr sz="3250" spc="-120" dirty="0">
                <a:solidFill>
                  <a:srgbClr val="203458"/>
                </a:solidFill>
                <a:latin typeface="Trebuchet MS"/>
                <a:cs typeface="Trebuchet MS"/>
              </a:rPr>
              <a:t> </a:t>
            </a:r>
            <a:r>
              <a:rPr sz="3250" spc="-50" dirty="0">
                <a:solidFill>
                  <a:srgbClr val="203458"/>
                </a:solidFill>
                <a:latin typeface="Trebuchet MS"/>
                <a:cs typeface="Trebuchet MS"/>
              </a:rPr>
              <a:t>is</a:t>
            </a:r>
            <a:r>
              <a:rPr sz="3250" spc="-114" dirty="0">
                <a:solidFill>
                  <a:srgbClr val="203458"/>
                </a:solidFill>
                <a:latin typeface="Trebuchet MS"/>
                <a:cs typeface="Trebuchet MS"/>
              </a:rPr>
              <a:t> </a:t>
            </a:r>
            <a:r>
              <a:rPr sz="3250" spc="-175" dirty="0">
                <a:solidFill>
                  <a:srgbClr val="203458"/>
                </a:solidFill>
                <a:latin typeface="Trebuchet MS"/>
                <a:cs typeface="Trebuchet MS"/>
              </a:rPr>
              <a:t>key</a:t>
            </a:r>
            <a:r>
              <a:rPr sz="3250" spc="-100" dirty="0">
                <a:solidFill>
                  <a:srgbClr val="203458"/>
                </a:solidFill>
                <a:latin typeface="Trebuchet MS"/>
                <a:cs typeface="Trebuchet MS"/>
              </a:rPr>
              <a:t> </a:t>
            </a:r>
            <a:r>
              <a:rPr sz="3250" spc="-50" dirty="0">
                <a:solidFill>
                  <a:srgbClr val="203458"/>
                </a:solidFill>
                <a:latin typeface="Trebuchet MS"/>
                <a:cs typeface="Trebuchet MS"/>
              </a:rPr>
              <a:t>to</a:t>
            </a:r>
            <a:r>
              <a:rPr sz="3250" spc="-120" dirty="0">
                <a:solidFill>
                  <a:srgbClr val="203458"/>
                </a:solidFill>
                <a:latin typeface="Trebuchet MS"/>
                <a:cs typeface="Trebuchet MS"/>
              </a:rPr>
              <a:t> </a:t>
            </a:r>
            <a:r>
              <a:rPr sz="3250" spc="-55" dirty="0">
                <a:solidFill>
                  <a:srgbClr val="203458"/>
                </a:solidFill>
                <a:latin typeface="Trebuchet MS"/>
                <a:cs typeface="Trebuchet MS"/>
              </a:rPr>
              <a:t>both</a:t>
            </a:r>
            <a:r>
              <a:rPr sz="3250" spc="-120" dirty="0">
                <a:solidFill>
                  <a:srgbClr val="203458"/>
                </a:solidFill>
                <a:latin typeface="Trebuchet MS"/>
                <a:cs typeface="Trebuchet MS"/>
              </a:rPr>
              <a:t> </a:t>
            </a:r>
            <a:r>
              <a:rPr sz="3250" spc="-85" dirty="0">
                <a:solidFill>
                  <a:srgbClr val="203458"/>
                </a:solidFill>
                <a:latin typeface="Trebuchet MS"/>
                <a:cs typeface="Trebuchet MS"/>
              </a:rPr>
              <a:t>mediation</a:t>
            </a:r>
            <a:r>
              <a:rPr sz="3250" spc="-120" dirty="0">
                <a:solidFill>
                  <a:srgbClr val="203458"/>
                </a:solidFill>
                <a:latin typeface="Trebuchet MS"/>
                <a:cs typeface="Trebuchet MS"/>
              </a:rPr>
              <a:t> </a:t>
            </a:r>
            <a:r>
              <a:rPr sz="3250" dirty="0">
                <a:solidFill>
                  <a:srgbClr val="203458"/>
                </a:solidFill>
                <a:latin typeface="Trebuchet MS"/>
                <a:cs typeface="Trebuchet MS"/>
              </a:rPr>
              <a:t>and</a:t>
            </a:r>
            <a:r>
              <a:rPr sz="3250" spc="-120" dirty="0">
                <a:solidFill>
                  <a:srgbClr val="203458"/>
                </a:solidFill>
                <a:latin typeface="Trebuchet MS"/>
                <a:cs typeface="Trebuchet MS"/>
              </a:rPr>
              <a:t> </a:t>
            </a:r>
            <a:r>
              <a:rPr sz="3250" spc="-10" dirty="0">
                <a:solidFill>
                  <a:srgbClr val="203458"/>
                </a:solidFill>
                <a:latin typeface="Trebuchet MS"/>
                <a:cs typeface="Trebuchet MS"/>
              </a:rPr>
              <a:t>negotiation.</a:t>
            </a:r>
            <a:endParaRPr sz="3250" dirty="0">
              <a:latin typeface="Trebuchet MS"/>
              <a:cs typeface="Trebuchet MS"/>
            </a:endParaRPr>
          </a:p>
          <a:p>
            <a:pPr marL="12700" marR="5080">
              <a:lnSpc>
                <a:spcPct val="136500"/>
              </a:lnSpc>
            </a:pPr>
            <a:r>
              <a:rPr sz="3250" spc="-70" dirty="0">
                <a:solidFill>
                  <a:srgbClr val="203458"/>
                </a:solidFill>
                <a:latin typeface="Trebuchet MS"/>
                <a:cs typeface="Trebuchet MS"/>
              </a:rPr>
              <a:t>Effective</a:t>
            </a:r>
            <a:r>
              <a:rPr sz="3250" spc="-175" dirty="0">
                <a:solidFill>
                  <a:srgbClr val="203458"/>
                </a:solidFill>
                <a:latin typeface="Trebuchet MS"/>
                <a:cs typeface="Trebuchet MS"/>
              </a:rPr>
              <a:t> </a:t>
            </a:r>
            <a:r>
              <a:rPr sz="3250" spc="-85" dirty="0">
                <a:solidFill>
                  <a:srgbClr val="203458"/>
                </a:solidFill>
                <a:latin typeface="Trebuchet MS"/>
                <a:cs typeface="Trebuchet MS"/>
              </a:rPr>
              <a:t>mediation</a:t>
            </a:r>
            <a:r>
              <a:rPr sz="3250" spc="-160" dirty="0">
                <a:solidFill>
                  <a:srgbClr val="203458"/>
                </a:solidFill>
                <a:latin typeface="Trebuchet MS"/>
                <a:cs typeface="Trebuchet MS"/>
              </a:rPr>
              <a:t> </a:t>
            </a:r>
            <a:r>
              <a:rPr sz="3250" spc="-75" dirty="0">
                <a:solidFill>
                  <a:srgbClr val="203458"/>
                </a:solidFill>
                <a:latin typeface="Trebuchet MS"/>
                <a:cs typeface="Trebuchet MS"/>
              </a:rPr>
              <a:t>often</a:t>
            </a:r>
            <a:r>
              <a:rPr sz="3250" spc="-165" dirty="0">
                <a:solidFill>
                  <a:srgbClr val="203458"/>
                </a:solidFill>
                <a:latin typeface="Trebuchet MS"/>
                <a:cs typeface="Trebuchet MS"/>
              </a:rPr>
              <a:t> </a:t>
            </a:r>
            <a:r>
              <a:rPr sz="3250" spc="-114" dirty="0">
                <a:solidFill>
                  <a:srgbClr val="203458"/>
                </a:solidFill>
                <a:latin typeface="Trebuchet MS"/>
                <a:cs typeface="Trebuchet MS"/>
              </a:rPr>
              <a:t>relies</a:t>
            </a:r>
            <a:r>
              <a:rPr sz="3250" spc="-125" dirty="0">
                <a:solidFill>
                  <a:srgbClr val="203458"/>
                </a:solidFill>
                <a:latin typeface="Trebuchet MS"/>
                <a:cs typeface="Trebuchet MS"/>
              </a:rPr>
              <a:t> </a:t>
            </a:r>
            <a:r>
              <a:rPr sz="3250" dirty="0">
                <a:solidFill>
                  <a:srgbClr val="203458"/>
                </a:solidFill>
                <a:latin typeface="Trebuchet MS"/>
                <a:cs typeface="Trebuchet MS"/>
              </a:rPr>
              <a:t>on</a:t>
            </a:r>
            <a:r>
              <a:rPr sz="3250" spc="-160" dirty="0">
                <a:solidFill>
                  <a:srgbClr val="203458"/>
                </a:solidFill>
                <a:latin typeface="Trebuchet MS"/>
                <a:cs typeface="Trebuchet MS"/>
              </a:rPr>
              <a:t> </a:t>
            </a:r>
            <a:r>
              <a:rPr sz="3250" spc="-70" dirty="0">
                <a:solidFill>
                  <a:srgbClr val="203458"/>
                </a:solidFill>
                <a:latin typeface="Trebuchet MS"/>
                <a:cs typeface="Trebuchet MS"/>
              </a:rPr>
              <a:t>parties</a:t>
            </a:r>
            <a:r>
              <a:rPr sz="3250" spc="-155" dirty="0">
                <a:solidFill>
                  <a:srgbClr val="203458"/>
                </a:solidFill>
                <a:latin typeface="Trebuchet MS"/>
                <a:cs typeface="Trebuchet MS"/>
              </a:rPr>
              <a:t> </a:t>
            </a:r>
            <a:r>
              <a:rPr sz="3250" spc="-35" dirty="0">
                <a:solidFill>
                  <a:srgbClr val="203458"/>
                </a:solidFill>
                <a:latin typeface="Trebuchet MS"/>
                <a:cs typeface="Trebuchet MS"/>
              </a:rPr>
              <a:t>having</a:t>
            </a:r>
            <a:r>
              <a:rPr sz="3250" spc="-155" dirty="0">
                <a:solidFill>
                  <a:srgbClr val="203458"/>
                </a:solidFill>
                <a:latin typeface="Trebuchet MS"/>
                <a:cs typeface="Trebuchet MS"/>
              </a:rPr>
              <a:t> </a:t>
            </a:r>
            <a:r>
              <a:rPr sz="3250" spc="-25" dirty="0">
                <a:solidFill>
                  <a:srgbClr val="203458"/>
                </a:solidFill>
                <a:latin typeface="Trebuchet MS"/>
                <a:cs typeface="Trebuchet MS"/>
              </a:rPr>
              <a:t>equal</a:t>
            </a:r>
            <a:r>
              <a:rPr sz="3250" spc="-155" dirty="0">
                <a:solidFill>
                  <a:srgbClr val="203458"/>
                </a:solidFill>
                <a:latin typeface="Trebuchet MS"/>
                <a:cs typeface="Trebuchet MS"/>
              </a:rPr>
              <a:t> </a:t>
            </a:r>
            <a:r>
              <a:rPr sz="3250" spc="-30" dirty="0">
                <a:solidFill>
                  <a:srgbClr val="203458"/>
                </a:solidFill>
                <a:latin typeface="Trebuchet MS"/>
                <a:cs typeface="Trebuchet MS"/>
              </a:rPr>
              <a:t>power</a:t>
            </a:r>
            <a:r>
              <a:rPr sz="3250" spc="-160" dirty="0">
                <a:solidFill>
                  <a:srgbClr val="203458"/>
                </a:solidFill>
                <a:latin typeface="Trebuchet MS"/>
                <a:cs typeface="Trebuchet MS"/>
              </a:rPr>
              <a:t> </a:t>
            </a:r>
            <a:r>
              <a:rPr sz="3250" spc="-85" dirty="0">
                <a:solidFill>
                  <a:srgbClr val="203458"/>
                </a:solidFill>
                <a:latin typeface="Trebuchet MS"/>
                <a:cs typeface="Trebuchet MS"/>
              </a:rPr>
              <a:t>or</a:t>
            </a:r>
            <a:r>
              <a:rPr sz="3250" spc="-155" dirty="0">
                <a:solidFill>
                  <a:srgbClr val="203458"/>
                </a:solidFill>
                <a:latin typeface="Trebuchet MS"/>
                <a:cs typeface="Trebuchet MS"/>
              </a:rPr>
              <a:t> </a:t>
            </a:r>
            <a:r>
              <a:rPr sz="3250" dirty="0">
                <a:solidFill>
                  <a:srgbClr val="203458"/>
                </a:solidFill>
                <a:latin typeface="Trebuchet MS"/>
                <a:cs typeface="Trebuchet MS"/>
              </a:rPr>
              <a:t>agreeing</a:t>
            </a:r>
            <a:r>
              <a:rPr sz="3250" spc="-155" dirty="0">
                <a:solidFill>
                  <a:srgbClr val="203458"/>
                </a:solidFill>
                <a:latin typeface="Trebuchet MS"/>
                <a:cs typeface="Trebuchet MS"/>
              </a:rPr>
              <a:t> </a:t>
            </a:r>
            <a:r>
              <a:rPr sz="3250" spc="-50" dirty="0">
                <a:solidFill>
                  <a:srgbClr val="203458"/>
                </a:solidFill>
                <a:latin typeface="Trebuchet MS"/>
                <a:cs typeface="Trebuchet MS"/>
              </a:rPr>
              <a:t>to</a:t>
            </a:r>
            <a:r>
              <a:rPr sz="3250" spc="-155" dirty="0">
                <a:solidFill>
                  <a:srgbClr val="203458"/>
                </a:solidFill>
                <a:latin typeface="Trebuchet MS"/>
                <a:cs typeface="Trebuchet MS"/>
              </a:rPr>
              <a:t> </a:t>
            </a:r>
            <a:r>
              <a:rPr sz="3250" spc="-10" dirty="0">
                <a:solidFill>
                  <a:srgbClr val="203458"/>
                </a:solidFill>
                <a:latin typeface="Trebuchet MS"/>
                <a:cs typeface="Trebuchet MS"/>
              </a:rPr>
              <a:t>operate </a:t>
            </a:r>
            <a:r>
              <a:rPr sz="3250" dirty="0">
                <a:solidFill>
                  <a:srgbClr val="203458"/>
                </a:solidFill>
                <a:latin typeface="Trebuchet MS"/>
                <a:cs typeface="Trebuchet MS"/>
              </a:rPr>
              <a:t>on</a:t>
            </a:r>
            <a:r>
              <a:rPr sz="3250" spc="-195" dirty="0">
                <a:solidFill>
                  <a:srgbClr val="203458"/>
                </a:solidFill>
                <a:latin typeface="Trebuchet MS"/>
                <a:cs typeface="Trebuchet MS"/>
              </a:rPr>
              <a:t> </a:t>
            </a:r>
            <a:r>
              <a:rPr sz="3250" spc="-100" dirty="0">
                <a:solidFill>
                  <a:srgbClr val="203458"/>
                </a:solidFill>
                <a:latin typeface="Trebuchet MS"/>
                <a:cs typeface="Trebuchet MS"/>
              </a:rPr>
              <a:t>that</a:t>
            </a:r>
            <a:r>
              <a:rPr sz="3250" spc="-140" dirty="0">
                <a:solidFill>
                  <a:srgbClr val="203458"/>
                </a:solidFill>
                <a:latin typeface="Trebuchet MS"/>
                <a:cs typeface="Trebuchet MS"/>
              </a:rPr>
              <a:t> </a:t>
            </a:r>
            <a:r>
              <a:rPr sz="3250" spc="-10" dirty="0">
                <a:solidFill>
                  <a:srgbClr val="203458"/>
                </a:solidFill>
                <a:latin typeface="Trebuchet MS"/>
                <a:cs typeface="Trebuchet MS"/>
              </a:rPr>
              <a:t>basis.</a:t>
            </a:r>
            <a:endParaRPr sz="3250" dirty="0">
              <a:latin typeface="Trebuchet MS"/>
              <a:cs typeface="Trebuchet MS"/>
            </a:endParaRPr>
          </a:p>
        </p:txBody>
      </p:sp>
      <p:sp>
        <p:nvSpPr>
          <p:cNvPr id="10" name="object 1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1" name="object 1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618954" y="3768887"/>
            <a:ext cx="9505949" cy="4229099"/>
          </a:xfrm>
          <a:prstGeom prst="rect">
            <a:avLst/>
          </a:prstGeom>
        </p:spPr>
      </p:pic>
      <p:pic>
        <p:nvPicPr>
          <p:cNvPr id="3" name="object 3"/>
          <p:cNvPicPr/>
          <p:nvPr/>
        </p:nvPicPr>
        <p:blipFill>
          <a:blip r:embed="rId3" cstate="print"/>
          <a:stretch>
            <a:fillRect/>
          </a:stretch>
        </p:blipFill>
        <p:spPr>
          <a:xfrm>
            <a:off x="1352549" y="2493936"/>
            <a:ext cx="114300" cy="114299"/>
          </a:xfrm>
          <a:prstGeom prst="rect">
            <a:avLst/>
          </a:prstGeom>
        </p:spPr>
      </p:pic>
      <p:sp>
        <p:nvSpPr>
          <p:cNvPr id="4" name="object 4" descr="$PPTXTitle"/>
          <p:cNvSpPr txBox="1">
            <a:spLocks noGrp="1"/>
          </p:cNvSpPr>
          <p:nvPr>
            <p:ph type="title"/>
          </p:nvPr>
        </p:nvSpPr>
        <p:spPr>
          <a:xfrm>
            <a:off x="1016000" y="504940"/>
            <a:ext cx="15958819" cy="2846070"/>
          </a:xfrm>
          <a:prstGeom prst="rect">
            <a:avLst/>
          </a:prstGeom>
        </p:spPr>
        <p:txBody>
          <a:bodyPr vert="horz" wrap="square" lIns="0" tIns="476250" rIns="0" bIns="0" rtlCol="0">
            <a:spAutoFit/>
          </a:bodyPr>
          <a:lstStyle/>
          <a:p>
            <a:pPr marL="12700">
              <a:lnSpc>
                <a:spcPct val="100000"/>
              </a:lnSpc>
              <a:spcBef>
                <a:spcPts val="3750"/>
              </a:spcBef>
            </a:pPr>
            <a:r>
              <a:rPr lang="en-GB" spc="85" dirty="0"/>
              <a:t>ACTIVITY: </a:t>
            </a:r>
            <a:r>
              <a:rPr spc="85" dirty="0"/>
              <a:t>MEDIATION</a:t>
            </a:r>
          </a:p>
          <a:p>
            <a:pPr marL="631190" marR="5080">
              <a:lnSpc>
                <a:spcPct val="138200"/>
              </a:lnSpc>
              <a:spcBef>
                <a:spcPts val="105"/>
              </a:spcBef>
            </a:pPr>
            <a:r>
              <a:rPr sz="2850" b="0" spc="-145" dirty="0">
                <a:solidFill>
                  <a:srgbClr val="203458"/>
                </a:solidFill>
                <a:latin typeface="Trebuchet MS"/>
                <a:cs typeface="Trebuchet MS"/>
              </a:rPr>
              <a:t>In</a:t>
            </a:r>
            <a:r>
              <a:rPr sz="2850" b="0" spc="-90" dirty="0">
                <a:solidFill>
                  <a:srgbClr val="203458"/>
                </a:solidFill>
                <a:latin typeface="Trebuchet MS"/>
                <a:cs typeface="Trebuchet MS"/>
              </a:rPr>
              <a:t> </a:t>
            </a:r>
            <a:r>
              <a:rPr sz="2850" b="0" spc="-125" dirty="0">
                <a:solidFill>
                  <a:srgbClr val="203458"/>
                </a:solidFill>
                <a:latin typeface="Trebuchet MS"/>
                <a:cs typeface="Trebuchet MS"/>
              </a:rPr>
              <a:t>your</a:t>
            </a:r>
            <a:r>
              <a:rPr sz="2850" b="0" spc="-95" dirty="0">
                <a:solidFill>
                  <a:srgbClr val="203458"/>
                </a:solidFill>
                <a:latin typeface="Trebuchet MS"/>
                <a:cs typeface="Trebuchet MS"/>
              </a:rPr>
              <a:t> </a:t>
            </a:r>
            <a:r>
              <a:rPr sz="2850" b="0" spc="-55" dirty="0">
                <a:solidFill>
                  <a:srgbClr val="203458"/>
                </a:solidFill>
                <a:latin typeface="Trebuchet MS"/>
                <a:cs typeface="Trebuchet MS"/>
              </a:rPr>
              <a:t>groups,</a:t>
            </a:r>
            <a:r>
              <a:rPr sz="2850" b="0" spc="-125" dirty="0">
                <a:solidFill>
                  <a:srgbClr val="203458"/>
                </a:solidFill>
                <a:latin typeface="Trebuchet MS"/>
                <a:cs typeface="Trebuchet MS"/>
              </a:rPr>
              <a:t> </a:t>
            </a:r>
            <a:r>
              <a:rPr sz="2850" b="0" spc="-40" dirty="0">
                <a:solidFill>
                  <a:srgbClr val="203458"/>
                </a:solidFill>
                <a:latin typeface="Trebuchet MS"/>
                <a:cs typeface="Trebuchet MS"/>
              </a:rPr>
              <a:t>research</a:t>
            </a:r>
            <a:r>
              <a:rPr sz="2850" b="0" spc="-105" dirty="0">
                <a:solidFill>
                  <a:srgbClr val="203458"/>
                </a:solidFill>
                <a:latin typeface="Trebuchet MS"/>
                <a:cs typeface="Trebuchet MS"/>
              </a:rPr>
              <a:t> </a:t>
            </a:r>
            <a:r>
              <a:rPr sz="2850" b="0" dirty="0">
                <a:solidFill>
                  <a:srgbClr val="203458"/>
                </a:solidFill>
                <a:latin typeface="Trebuchet MS"/>
                <a:cs typeface="Trebuchet MS"/>
              </a:rPr>
              <a:t>and</a:t>
            </a:r>
            <a:r>
              <a:rPr sz="2850" b="0" spc="-110" dirty="0">
                <a:solidFill>
                  <a:srgbClr val="203458"/>
                </a:solidFill>
                <a:latin typeface="Trebuchet MS"/>
                <a:cs typeface="Trebuchet MS"/>
              </a:rPr>
              <a:t> </a:t>
            </a:r>
            <a:r>
              <a:rPr sz="2850" b="0" spc="-10" dirty="0">
                <a:solidFill>
                  <a:srgbClr val="203458"/>
                </a:solidFill>
                <a:latin typeface="Trebuchet MS"/>
                <a:cs typeface="Trebuchet MS"/>
              </a:rPr>
              <a:t>produce</a:t>
            </a:r>
            <a:r>
              <a:rPr sz="2850" b="0" spc="-105" dirty="0">
                <a:solidFill>
                  <a:srgbClr val="203458"/>
                </a:solidFill>
                <a:latin typeface="Trebuchet MS"/>
                <a:cs typeface="Trebuchet MS"/>
              </a:rPr>
              <a:t> </a:t>
            </a:r>
            <a:r>
              <a:rPr sz="2850" b="0" spc="120" dirty="0">
                <a:solidFill>
                  <a:srgbClr val="203458"/>
                </a:solidFill>
                <a:latin typeface="Trebuchet MS"/>
                <a:cs typeface="Trebuchet MS"/>
              </a:rPr>
              <a:t>a</a:t>
            </a:r>
            <a:r>
              <a:rPr sz="2850" b="0" spc="-105" dirty="0">
                <a:solidFill>
                  <a:srgbClr val="203458"/>
                </a:solidFill>
                <a:latin typeface="Trebuchet MS"/>
                <a:cs typeface="Trebuchet MS"/>
              </a:rPr>
              <a:t> </a:t>
            </a:r>
            <a:r>
              <a:rPr sz="2850" b="0" spc="-45" dirty="0">
                <a:solidFill>
                  <a:srgbClr val="203458"/>
                </a:solidFill>
                <a:latin typeface="Trebuchet MS"/>
                <a:cs typeface="Trebuchet MS"/>
              </a:rPr>
              <a:t>table</a:t>
            </a:r>
            <a:r>
              <a:rPr sz="2850" b="0" spc="-105" dirty="0">
                <a:solidFill>
                  <a:srgbClr val="203458"/>
                </a:solidFill>
                <a:latin typeface="Trebuchet MS"/>
                <a:cs typeface="Trebuchet MS"/>
              </a:rPr>
              <a:t> </a:t>
            </a:r>
            <a:r>
              <a:rPr sz="2850" b="0" dirty="0">
                <a:solidFill>
                  <a:srgbClr val="203458"/>
                </a:solidFill>
                <a:latin typeface="Trebuchet MS"/>
                <a:cs typeface="Trebuchet MS"/>
              </a:rPr>
              <a:t>of</a:t>
            </a:r>
            <a:r>
              <a:rPr sz="2850" b="0" spc="-100" dirty="0">
                <a:solidFill>
                  <a:srgbClr val="203458"/>
                </a:solidFill>
                <a:latin typeface="Trebuchet MS"/>
                <a:cs typeface="Trebuchet MS"/>
              </a:rPr>
              <a:t> </a:t>
            </a:r>
            <a:r>
              <a:rPr sz="2850" b="0" dirty="0">
                <a:solidFill>
                  <a:srgbClr val="203458"/>
                </a:solidFill>
                <a:latin typeface="Trebuchet MS"/>
                <a:cs typeface="Trebuchet MS"/>
              </a:rPr>
              <a:t>advantages</a:t>
            </a:r>
            <a:r>
              <a:rPr sz="2850" b="0" spc="-105" dirty="0">
                <a:solidFill>
                  <a:srgbClr val="203458"/>
                </a:solidFill>
                <a:latin typeface="Trebuchet MS"/>
                <a:cs typeface="Trebuchet MS"/>
              </a:rPr>
              <a:t> </a:t>
            </a:r>
            <a:r>
              <a:rPr sz="2850" b="0" dirty="0">
                <a:solidFill>
                  <a:srgbClr val="203458"/>
                </a:solidFill>
                <a:latin typeface="Trebuchet MS"/>
                <a:cs typeface="Trebuchet MS"/>
              </a:rPr>
              <a:t>and</a:t>
            </a:r>
            <a:r>
              <a:rPr sz="2850" b="0" spc="-105" dirty="0">
                <a:solidFill>
                  <a:srgbClr val="203458"/>
                </a:solidFill>
                <a:latin typeface="Trebuchet MS"/>
                <a:cs typeface="Trebuchet MS"/>
              </a:rPr>
              <a:t> </a:t>
            </a:r>
            <a:r>
              <a:rPr sz="2850" b="0" dirty="0">
                <a:solidFill>
                  <a:srgbClr val="203458"/>
                </a:solidFill>
                <a:latin typeface="Trebuchet MS"/>
                <a:cs typeface="Trebuchet MS"/>
              </a:rPr>
              <a:t>disadvantages</a:t>
            </a:r>
            <a:r>
              <a:rPr sz="2850" b="0" spc="-100" dirty="0">
                <a:solidFill>
                  <a:srgbClr val="203458"/>
                </a:solidFill>
                <a:latin typeface="Trebuchet MS"/>
                <a:cs typeface="Trebuchet MS"/>
              </a:rPr>
              <a:t> </a:t>
            </a:r>
            <a:r>
              <a:rPr sz="2850" b="0" dirty="0">
                <a:solidFill>
                  <a:srgbClr val="203458"/>
                </a:solidFill>
                <a:latin typeface="Trebuchet MS"/>
                <a:cs typeface="Trebuchet MS"/>
              </a:rPr>
              <a:t>of</a:t>
            </a:r>
            <a:r>
              <a:rPr sz="2850" b="0" spc="-100" dirty="0">
                <a:solidFill>
                  <a:srgbClr val="203458"/>
                </a:solidFill>
                <a:latin typeface="Trebuchet MS"/>
                <a:cs typeface="Trebuchet MS"/>
              </a:rPr>
              <a:t> </a:t>
            </a:r>
            <a:r>
              <a:rPr sz="2850" b="0" spc="-75" dirty="0">
                <a:solidFill>
                  <a:srgbClr val="203458"/>
                </a:solidFill>
                <a:latin typeface="Trebuchet MS"/>
                <a:cs typeface="Trebuchet MS"/>
              </a:rPr>
              <a:t>mediation</a:t>
            </a:r>
            <a:r>
              <a:rPr sz="2850" b="0" spc="-110" dirty="0">
                <a:solidFill>
                  <a:srgbClr val="203458"/>
                </a:solidFill>
                <a:latin typeface="Trebuchet MS"/>
                <a:cs typeface="Trebuchet MS"/>
              </a:rPr>
              <a:t> </a:t>
            </a:r>
            <a:r>
              <a:rPr sz="2850" b="0" spc="55" dirty="0">
                <a:solidFill>
                  <a:srgbClr val="203458"/>
                </a:solidFill>
                <a:latin typeface="Trebuchet MS"/>
                <a:cs typeface="Trebuchet MS"/>
              </a:rPr>
              <a:t>as</a:t>
            </a:r>
            <a:r>
              <a:rPr sz="2850" b="0" spc="-100" dirty="0">
                <a:solidFill>
                  <a:srgbClr val="203458"/>
                </a:solidFill>
                <a:latin typeface="Trebuchet MS"/>
                <a:cs typeface="Trebuchet MS"/>
              </a:rPr>
              <a:t> </a:t>
            </a:r>
            <a:r>
              <a:rPr sz="2850" b="0" spc="70" dirty="0">
                <a:solidFill>
                  <a:srgbClr val="203458"/>
                </a:solidFill>
                <a:latin typeface="Trebuchet MS"/>
                <a:cs typeface="Trebuchet MS"/>
              </a:rPr>
              <a:t>a </a:t>
            </a:r>
            <a:r>
              <a:rPr sz="2850" b="0" spc="-65" dirty="0">
                <a:solidFill>
                  <a:srgbClr val="203458"/>
                </a:solidFill>
                <a:latin typeface="Trebuchet MS"/>
                <a:cs typeface="Trebuchet MS"/>
              </a:rPr>
              <a:t>tool</a:t>
            </a:r>
            <a:r>
              <a:rPr sz="2850" b="0" spc="-155" dirty="0">
                <a:solidFill>
                  <a:srgbClr val="203458"/>
                </a:solidFill>
                <a:latin typeface="Trebuchet MS"/>
                <a:cs typeface="Trebuchet MS"/>
              </a:rPr>
              <a:t> </a:t>
            </a:r>
            <a:r>
              <a:rPr sz="2850" b="0" spc="-30" dirty="0">
                <a:solidFill>
                  <a:srgbClr val="203458"/>
                </a:solidFill>
                <a:latin typeface="Trebuchet MS"/>
                <a:cs typeface="Trebuchet MS"/>
              </a:rPr>
              <a:t>to</a:t>
            </a:r>
            <a:r>
              <a:rPr sz="2850" b="0" spc="-165" dirty="0">
                <a:solidFill>
                  <a:srgbClr val="203458"/>
                </a:solidFill>
                <a:latin typeface="Trebuchet MS"/>
                <a:cs typeface="Trebuchet MS"/>
              </a:rPr>
              <a:t> </a:t>
            </a:r>
            <a:r>
              <a:rPr sz="2850" b="0" spc="-85" dirty="0">
                <a:solidFill>
                  <a:srgbClr val="203458"/>
                </a:solidFill>
                <a:latin typeface="Trebuchet MS"/>
                <a:cs typeface="Trebuchet MS"/>
              </a:rPr>
              <a:t>resolve</a:t>
            </a:r>
            <a:r>
              <a:rPr sz="2850" b="0" spc="-130" dirty="0">
                <a:solidFill>
                  <a:srgbClr val="203458"/>
                </a:solidFill>
                <a:latin typeface="Trebuchet MS"/>
                <a:cs typeface="Trebuchet MS"/>
              </a:rPr>
              <a:t> </a:t>
            </a:r>
            <a:r>
              <a:rPr sz="2850" b="0" spc="-45" dirty="0">
                <a:solidFill>
                  <a:srgbClr val="203458"/>
                </a:solidFill>
                <a:latin typeface="Trebuchet MS"/>
                <a:cs typeface="Trebuchet MS"/>
              </a:rPr>
              <a:t>disputes</a:t>
            </a:r>
            <a:r>
              <a:rPr sz="2850" b="0" spc="-120" dirty="0">
                <a:solidFill>
                  <a:srgbClr val="203458"/>
                </a:solidFill>
                <a:latin typeface="Trebuchet MS"/>
                <a:cs typeface="Trebuchet MS"/>
              </a:rPr>
              <a:t> </a:t>
            </a:r>
            <a:r>
              <a:rPr sz="2850" b="0" spc="-140" dirty="0">
                <a:solidFill>
                  <a:srgbClr val="203458"/>
                </a:solidFill>
                <a:latin typeface="Trebuchet MS"/>
                <a:cs typeface="Trebuchet MS"/>
              </a:rPr>
              <a:t>in</a:t>
            </a:r>
            <a:r>
              <a:rPr sz="2850" b="0" spc="-90" dirty="0">
                <a:solidFill>
                  <a:srgbClr val="203458"/>
                </a:solidFill>
                <a:latin typeface="Trebuchet MS"/>
                <a:cs typeface="Trebuchet MS"/>
              </a:rPr>
              <a:t> </a:t>
            </a:r>
            <a:r>
              <a:rPr sz="2850" b="0" spc="-120" dirty="0">
                <a:solidFill>
                  <a:srgbClr val="203458"/>
                </a:solidFill>
                <a:latin typeface="Trebuchet MS"/>
                <a:cs typeface="Trebuchet MS"/>
              </a:rPr>
              <a:t>family</a:t>
            </a:r>
            <a:r>
              <a:rPr sz="2850" b="0" spc="-100" dirty="0">
                <a:solidFill>
                  <a:srgbClr val="203458"/>
                </a:solidFill>
                <a:latin typeface="Trebuchet MS"/>
                <a:cs typeface="Trebuchet MS"/>
              </a:rPr>
              <a:t> </a:t>
            </a:r>
            <a:r>
              <a:rPr sz="2850" b="0" spc="-25" dirty="0">
                <a:solidFill>
                  <a:srgbClr val="203458"/>
                </a:solidFill>
                <a:latin typeface="Trebuchet MS"/>
                <a:cs typeface="Trebuchet MS"/>
              </a:rPr>
              <a:t>law</a:t>
            </a:r>
            <a:endParaRPr sz="2850" dirty="0">
              <a:latin typeface="Trebuchet MS"/>
              <a:cs typeface="Trebuchet MS"/>
            </a:endParaRPr>
          </a:p>
        </p:txBody>
      </p:sp>
      <p:sp>
        <p:nvSpPr>
          <p:cNvPr id="5" name="object 5"/>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6" name="object 6"/>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pic>
        <p:nvPicPr>
          <p:cNvPr id="3" name="object 3"/>
          <p:cNvPicPr/>
          <p:nvPr/>
        </p:nvPicPr>
        <p:blipFill>
          <a:blip r:embed="rId2" cstate="print"/>
          <a:stretch>
            <a:fillRect/>
          </a:stretch>
        </p:blipFill>
        <p:spPr>
          <a:xfrm>
            <a:off x="1457324" y="2529161"/>
            <a:ext cx="142874" cy="142874"/>
          </a:xfrm>
          <a:prstGeom prst="rect">
            <a:avLst/>
          </a:prstGeom>
        </p:spPr>
      </p:pic>
      <p:pic>
        <p:nvPicPr>
          <p:cNvPr id="4" name="object 4"/>
          <p:cNvPicPr/>
          <p:nvPr/>
        </p:nvPicPr>
        <p:blipFill>
          <a:blip r:embed="rId2" cstate="print"/>
          <a:stretch>
            <a:fillRect/>
          </a:stretch>
        </p:blipFill>
        <p:spPr>
          <a:xfrm>
            <a:off x="1457324" y="4034111"/>
            <a:ext cx="142874" cy="142874"/>
          </a:xfrm>
          <a:prstGeom prst="rect">
            <a:avLst/>
          </a:prstGeom>
        </p:spPr>
      </p:pic>
      <p:pic>
        <p:nvPicPr>
          <p:cNvPr id="5" name="object 5"/>
          <p:cNvPicPr/>
          <p:nvPr/>
        </p:nvPicPr>
        <p:blipFill>
          <a:blip r:embed="rId2" cstate="print"/>
          <a:stretch>
            <a:fillRect/>
          </a:stretch>
        </p:blipFill>
        <p:spPr>
          <a:xfrm>
            <a:off x="1457324" y="5539060"/>
            <a:ext cx="142874" cy="142874"/>
          </a:xfrm>
          <a:prstGeom prst="rect">
            <a:avLst/>
          </a:prstGeom>
        </p:spPr>
      </p:pic>
      <p:sp>
        <p:nvSpPr>
          <p:cNvPr id="6" name="object 6"/>
          <p:cNvSpPr txBox="1"/>
          <p:nvPr/>
        </p:nvSpPr>
        <p:spPr>
          <a:xfrm>
            <a:off x="1800770" y="2827852"/>
            <a:ext cx="7292340" cy="5292725"/>
          </a:xfrm>
          <a:prstGeom prst="rect">
            <a:avLst/>
          </a:prstGeom>
        </p:spPr>
        <p:txBody>
          <a:bodyPr vert="horz" wrap="square" lIns="0" tIns="215265" rIns="0" bIns="0" rtlCol="0">
            <a:spAutoFit/>
          </a:bodyPr>
          <a:lstStyle/>
          <a:p>
            <a:pPr marL="12700">
              <a:lnSpc>
                <a:spcPct val="100000"/>
              </a:lnSpc>
              <a:spcBef>
                <a:spcPts val="1695"/>
              </a:spcBef>
            </a:pPr>
            <a:r>
              <a:rPr sz="3600" spc="-200" dirty="0">
                <a:solidFill>
                  <a:srgbClr val="203458"/>
                </a:solidFill>
                <a:latin typeface="Trebuchet MS"/>
                <a:cs typeface="Trebuchet MS"/>
              </a:rPr>
              <a:t>client’</a:t>
            </a:r>
            <a:r>
              <a:rPr sz="3600" spc="-95" dirty="0">
                <a:solidFill>
                  <a:srgbClr val="203458"/>
                </a:solidFill>
                <a:latin typeface="Trebuchet MS"/>
                <a:cs typeface="Trebuchet MS"/>
              </a:rPr>
              <a:t> </a:t>
            </a:r>
            <a:r>
              <a:rPr sz="3600" spc="-160" dirty="0">
                <a:solidFill>
                  <a:srgbClr val="203458"/>
                </a:solidFill>
                <a:latin typeface="Trebuchet MS"/>
                <a:cs typeface="Trebuchet MS"/>
              </a:rPr>
              <a:t>in</a:t>
            </a:r>
            <a:r>
              <a:rPr sz="3600" spc="-95" dirty="0">
                <a:solidFill>
                  <a:srgbClr val="203458"/>
                </a:solidFill>
                <a:latin typeface="Trebuchet MS"/>
                <a:cs typeface="Trebuchet MS"/>
              </a:rPr>
              <a:t> </a:t>
            </a:r>
            <a:r>
              <a:rPr sz="3600" spc="-145" dirty="0">
                <a:solidFill>
                  <a:srgbClr val="203458"/>
                </a:solidFill>
                <a:latin typeface="Trebuchet MS"/>
                <a:cs typeface="Trebuchet MS"/>
              </a:rPr>
              <a:t>family</a:t>
            </a:r>
            <a:r>
              <a:rPr sz="3600" spc="-90" dirty="0">
                <a:solidFill>
                  <a:srgbClr val="203458"/>
                </a:solidFill>
                <a:latin typeface="Trebuchet MS"/>
                <a:cs typeface="Trebuchet MS"/>
              </a:rPr>
              <a:t> </a:t>
            </a:r>
            <a:r>
              <a:rPr sz="3600" spc="-20" dirty="0">
                <a:solidFill>
                  <a:srgbClr val="203458"/>
                </a:solidFill>
                <a:latin typeface="Trebuchet MS"/>
                <a:cs typeface="Trebuchet MS"/>
              </a:rPr>
              <a:t>law.</a:t>
            </a:r>
            <a:endParaRPr sz="3600">
              <a:latin typeface="Trebuchet MS"/>
              <a:cs typeface="Trebuchet MS"/>
            </a:endParaRPr>
          </a:p>
          <a:p>
            <a:pPr marL="12700" marR="198120">
              <a:lnSpc>
                <a:spcPts val="5930"/>
              </a:lnSpc>
              <a:spcBef>
                <a:spcPts val="464"/>
              </a:spcBef>
            </a:pPr>
            <a:r>
              <a:rPr sz="3600" dirty="0">
                <a:solidFill>
                  <a:srgbClr val="203458"/>
                </a:solidFill>
                <a:latin typeface="Trebuchet MS"/>
                <a:cs typeface="Trebuchet MS"/>
              </a:rPr>
              <a:t>Most</a:t>
            </a:r>
            <a:r>
              <a:rPr sz="3600" spc="-80" dirty="0">
                <a:solidFill>
                  <a:srgbClr val="203458"/>
                </a:solidFill>
                <a:latin typeface="Trebuchet MS"/>
                <a:cs typeface="Trebuchet MS"/>
              </a:rPr>
              <a:t> </a:t>
            </a:r>
            <a:r>
              <a:rPr sz="3600" spc="-145" dirty="0">
                <a:solidFill>
                  <a:srgbClr val="203458"/>
                </a:solidFill>
                <a:latin typeface="Trebuchet MS"/>
                <a:cs typeface="Trebuchet MS"/>
              </a:rPr>
              <a:t>family</a:t>
            </a:r>
            <a:r>
              <a:rPr sz="3600" spc="-75" dirty="0">
                <a:solidFill>
                  <a:srgbClr val="203458"/>
                </a:solidFill>
                <a:latin typeface="Trebuchet MS"/>
                <a:cs typeface="Trebuchet MS"/>
              </a:rPr>
              <a:t> </a:t>
            </a:r>
            <a:r>
              <a:rPr sz="3600" dirty="0">
                <a:solidFill>
                  <a:srgbClr val="203458"/>
                </a:solidFill>
                <a:latin typeface="Trebuchet MS"/>
                <a:cs typeface="Trebuchet MS"/>
              </a:rPr>
              <a:t>cases</a:t>
            </a:r>
            <a:r>
              <a:rPr sz="3600" spc="-75" dirty="0">
                <a:solidFill>
                  <a:srgbClr val="203458"/>
                </a:solidFill>
                <a:latin typeface="Trebuchet MS"/>
                <a:cs typeface="Trebuchet MS"/>
              </a:rPr>
              <a:t> </a:t>
            </a:r>
            <a:r>
              <a:rPr sz="3600" dirty="0">
                <a:solidFill>
                  <a:srgbClr val="203458"/>
                </a:solidFill>
                <a:latin typeface="Trebuchet MS"/>
                <a:cs typeface="Trebuchet MS"/>
              </a:rPr>
              <a:t>are</a:t>
            </a:r>
            <a:r>
              <a:rPr sz="3600" spc="-75" dirty="0">
                <a:solidFill>
                  <a:srgbClr val="203458"/>
                </a:solidFill>
                <a:latin typeface="Trebuchet MS"/>
                <a:cs typeface="Trebuchet MS"/>
              </a:rPr>
              <a:t> </a:t>
            </a:r>
            <a:r>
              <a:rPr sz="3600" spc="-125" dirty="0">
                <a:solidFill>
                  <a:srgbClr val="203458"/>
                </a:solidFill>
                <a:latin typeface="Trebuchet MS"/>
                <a:cs typeface="Trebuchet MS"/>
              </a:rPr>
              <a:t>complex,</a:t>
            </a:r>
            <a:r>
              <a:rPr sz="3600" spc="-75" dirty="0">
                <a:solidFill>
                  <a:srgbClr val="203458"/>
                </a:solidFill>
                <a:latin typeface="Trebuchet MS"/>
                <a:cs typeface="Trebuchet MS"/>
              </a:rPr>
              <a:t> </a:t>
            </a:r>
            <a:r>
              <a:rPr sz="3600" spc="-25" dirty="0">
                <a:solidFill>
                  <a:srgbClr val="203458"/>
                </a:solidFill>
                <a:latin typeface="Trebuchet MS"/>
                <a:cs typeface="Trebuchet MS"/>
              </a:rPr>
              <a:t>and </a:t>
            </a:r>
            <a:r>
              <a:rPr sz="3600" spc="-175" dirty="0">
                <a:solidFill>
                  <a:srgbClr val="203458"/>
                </a:solidFill>
                <a:latin typeface="Trebuchet MS"/>
                <a:cs typeface="Trebuchet MS"/>
              </a:rPr>
              <a:t>don’t</a:t>
            </a:r>
            <a:r>
              <a:rPr sz="3600" spc="-105" dirty="0">
                <a:solidFill>
                  <a:srgbClr val="203458"/>
                </a:solidFill>
                <a:latin typeface="Trebuchet MS"/>
                <a:cs typeface="Trebuchet MS"/>
              </a:rPr>
              <a:t> </a:t>
            </a:r>
            <a:r>
              <a:rPr sz="3600" spc="-85" dirty="0">
                <a:solidFill>
                  <a:srgbClr val="203458"/>
                </a:solidFill>
                <a:latin typeface="Trebuchet MS"/>
                <a:cs typeface="Trebuchet MS"/>
              </a:rPr>
              <a:t>present</a:t>
            </a:r>
            <a:r>
              <a:rPr sz="3600" spc="-150" dirty="0">
                <a:solidFill>
                  <a:srgbClr val="203458"/>
                </a:solidFill>
                <a:latin typeface="Trebuchet MS"/>
                <a:cs typeface="Trebuchet MS"/>
              </a:rPr>
              <a:t> </a:t>
            </a:r>
            <a:r>
              <a:rPr sz="3600" spc="75" dirty="0">
                <a:solidFill>
                  <a:srgbClr val="203458"/>
                </a:solidFill>
                <a:latin typeface="Trebuchet MS"/>
                <a:cs typeface="Trebuchet MS"/>
              </a:rPr>
              <a:t>as</a:t>
            </a:r>
            <a:r>
              <a:rPr sz="3600" spc="-130" dirty="0">
                <a:solidFill>
                  <a:srgbClr val="203458"/>
                </a:solidFill>
                <a:latin typeface="Trebuchet MS"/>
                <a:cs typeface="Trebuchet MS"/>
              </a:rPr>
              <a:t> </a:t>
            </a:r>
            <a:r>
              <a:rPr sz="3600" spc="-45" dirty="0">
                <a:solidFill>
                  <a:srgbClr val="203458"/>
                </a:solidFill>
                <a:latin typeface="Trebuchet MS"/>
                <a:cs typeface="Trebuchet MS"/>
              </a:rPr>
              <a:t>single</a:t>
            </a:r>
            <a:r>
              <a:rPr sz="3600" spc="-125" dirty="0">
                <a:solidFill>
                  <a:srgbClr val="203458"/>
                </a:solidFill>
                <a:latin typeface="Trebuchet MS"/>
                <a:cs typeface="Trebuchet MS"/>
              </a:rPr>
              <a:t> </a:t>
            </a:r>
            <a:r>
              <a:rPr sz="3600" spc="-10" dirty="0">
                <a:solidFill>
                  <a:srgbClr val="203458"/>
                </a:solidFill>
                <a:latin typeface="Trebuchet MS"/>
                <a:cs typeface="Trebuchet MS"/>
              </a:rPr>
              <a:t>issues.</a:t>
            </a:r>
            <a:endParaRPr sz="3600">
              <a:latin typeface="Trebuchet MS"/>
              <a:cs typeface="Trebuchet MS"/>
            </a:endParaRPr>
          </a:p>
          <a:p>
            <a:pPr marL="12700">
              <a:lnSpc>
                <a:spcPct val="100000"/>
              </a:lnSpc>
              <a:spcBef>
                <a:spcPts val="1130"/>
              </a:spcBef>
            </a:pPr>
            <a:r>
              <a:rPr sz="3600" dirty="0">
                <a:solidFill>
                  <a:srgbClr val="203458"/>
                </a:solidFill>
                <a:latin typeface="Trebuchet MS"/>
                <a:cs typeface="Trebuchet MS"/>
              </a:rPr>
              <a:t>Consider</a:t>
            </a:r>
            <a:r>
              <a:rPr sz="3600" spc="-155" dirty="0">
                <a:solidFill>
                  <a:srgbClr val="203458"/>
                </a:solidFill>
                <a:latin typeface="Trebuchet MS"/>
                <a:cs typeface="Trebuchet MS"/>
              </a:rPr>
              <a:t> </a:t>
            </a:r>
            <a:r>
              <a:rPr sz="3600" spc="-105" dirty="0">
                <a:solidFill>
                  <a:srgbClr val="203458"/>
                </a:solidFill>
                <a:latin typeface="Trebuchet MS"/>
                <a:cs typeface="Trebuchet MS"/>
              </a:rPr>
              <a:t>the</a:t>
            </a:r>
            <a:r>
              <a:rPr sz="3600" spc="-155" dirty="0">
                <a:solidFill>
                  <a:srgbClr val="203458"/>
                </a:solidFill>
                <a:latin typeface="Trebuchet MS"/>
                <a:cs typeface="Trebuchet MS"/>
              </a:rPr>
              <a:t> </a:t>
            </a:r>
            <a:r>
              <a:rPr sz="3600" spc="-60" dirty="0">
                <a:solidFill>
                  <a:srgbClr val="203458"/>
                </a:solidFill>
                <a:latin typeface="Trebuchet MS"/>
                <a:cs typeface="Trebuchet MS"/>
              </a:rPr>
              <a:t>following</a:t>
            </a:r>
            <a:r>
              <a:rPr sz="3600" spc="-155" dirty="0">
                <a:solidFill>
                  <a:srgbClr val="203458"/>
                </a:solidFill>
                <a:latin typeface="Trebuchet MS"/>
                <a:cs typeface="Trebuchet MS"/>
              </a:rPr>
              <a:t> </a:t>
            </a:r>
            <a:r>
              <a:rPr sz="3600" spc="-90" dirty="0">
                <a:solidFill>
                  <a:srgbClr val="203458"/>
                </a:solidFill>
                <a:latin typeface="Trebuchet MS"/>
                <a:cs typeface="Trebuchet MS"/>
              </a:rPr>
              <a:t>scenario,</a:t>
            </a:r>
            <a:r>
              <a:rPr sz="3600" spc="-155" dirty="0">
                <a:solidFill>
                  <a:srgbClr val="203458"/>
                </a:solidFill>
                <a:latin typeface="Trebuchet MS"/>
                <a:cs typeface="Trebuchet MS"/>
              </a:rPr>
              <a:t> </a:t>
            </a:r>
            <a:r>
              <a:rPr sz="3600" spc="-25" dirty="0">
                <a:solidFill>
                  <a:srgbClr val="203458"/>
                </a:solidFill>
                <a:latin typeface="Trebuchet MS"/>
                <a:cs typeface="Trebuchet MS"/>
              </a:rPr>
              <a:t>and</a:t>
            </a:r>
            <a:endParaRPr sz="3600">
              <a:latin typeface="Trebuchet MS"/>
              <a:cs typeface="Trebuchet MS"/>
            </a:endParaRPr>
          </a:p>
          <a:p>
            <a:pPr marL="12700" marR="264795">
              <a:lnSpc>
                <a:spcPts val="5930"/>
              </a:lnSpc>
              <a:spcBef>
                <a:spcPts val="265"/>
              </a:spcBef>
            </a:pPr>
            <a:r>
              <a:rPr sz="3600" spc="-130" dirty="0">
                <a:solidFill>
                  <a:srgbClr val="203458"/>
                </a:solidFill>
                <a:latin typeface="Trebuchet MS"/>
                <a:cs typeface="Trebuchet MS"/>
              </a:rPr>
              <a:t>identify</a:t>
            </a:r>
            <a:r>
              <a:rPr sz="3600" spc="-145" dirty="0">
                <a:solidFill>
                  <a:srgbClr val="203458"/>
                </a:solidFill>
                <a:latin typeface="Trebuchet MS"/>
                <a:cs typeface="Trebuchet MS"/>
              </a:rPr>
              <a:t> </a:t>
            </a:r>
            <a:r>
              <a:rPr sz="3600" spc="-105" dirty="0">
                <a:solidFill>
                  <a:srgbClr val="203458"/>
                </a:solidFill>
                <a:latin typeface="Trebuchet MS"/>
                <a:cs typeface="Trebuchet MS"/>
              </a:rPr>
              <a:t>the</a:t>
            </a:r>
            <a:r>
              <a:rPr sz="3600" spc="-165" dirty="0">
                <a:solidFill>
                  <a:srgbClr val="203458"/>
                </a:solidFill>
                <a:latin typeface="Trebuchet MS"/>
                <a:cs typeface="Trebuchet MS"/>
              </a:rPr>
              <a:t> </a:t>
            </a:r>
            <a:r>
              <a:rPr sz="3600" spc="-110" dirty="0">
                <a:solidFill>
                  <a:srgbClr val="203458"/>
                </a:solidFill>
                <a:latin typeface="Trebuchet MS"/>
                <a:cs typeface="Trebuchet MS"/>
              </a:rPr>
              <a:t>different</a:t>
            </a:r>
            <a:r>
              <a:rPr sz="3600" spc="-165" dirty="0">
                <a:solidFill>
                  <a:srgbClr val="203458"/>
                </a:solidFill>
                <a:latin typeface="Trebuchet MS"/>
                <a:cs typeface="Trebuchet MS"/>
              </a:rPr>
              <a:t> </a:t>
            </a:r>
            <a:r>
              <a:rPr sz="3600" spc="-45" dirty="0">
                <a:solidFill>
                  <a:srgbClr val="203458"/>
                </a:solidFill>
                <a:latin typeface="Trebuchet MS"/>
                <a:cs typeface="Trebuchet MS"/>
              </a:rPr>
              <a:t>issues</a:t>
            </a:r>
            <a:r>
              <a:rPr sz="3600" spc="-165" dirty="0">
                <a:solidFill>
                  <a:srgbClr val="203458"/>
                </a:solidFill>
                <a:latin typeface="Trebuchet MS"/>
                <a:cs typeface="Trebuchet MS"/>
              </a:rPr>
              <a:t> </a:t>
            </a:r>
            <a:r>
              <a:rPr sz="3600" spc="-65" dirty="0">
                <a:solidFill>
                  <a:srgbClr val="203458"/>
                </a:solidFill>
                <a:latin typeface="Trebuchet MS"/>
                <a:cs typeface="Trebuchet MS"/>
              </a:rPr>
              <a:t>which</a:t>
            </a:r>
            <a:r>
              <a:rPr sz="3600" spc="-160" dirty="0">
                <a:solidFill>
                  <a:srgbClr val="203458"/>
                </a:solidFill>
                <a:latin typeface="Trebuchet MS"/>
                <a:cs typeface="Trebuchet MS"/>
              </a:rPr>
              <a:t> </a:t>
            </a:r>
            <a:r>
              <a:rPr sz="3600" spc="114" dirty="0">
                <a:solidFill>
                  <a:srgbClr val="203458"/>
                </a:solidFill>
                <a:latin typeface="Trebuchet MS"/>
                <a:cs typeface="Trebuchet MS"/>
              </a:rPr>
              <a:t>a </a:t>
            </a:r>
            <a:r>
              <a:rPr sz="3600" spc="-145" dirty="0">
                <a:solidFill>
                  <a:srgbClr val="203458"/>
                </a:solidFill>
                <a:latin typeface="Trebuchet MS"/>
                <a:cs typeface="Trebuchet MS"/>
              </a:rPr>
              <a:t>family</a:t>
            </a:r>
            <a:r>
              <a:rPr sz="3600" spc="-130" dirty="0">
                <a:solidFill>
                  <a:srgbClr val="203458"/>
                </a:solidFill>
                <a:latin typeface="Trebuchet MS"/>
                <a:cs typeface="Trebuchet MS"/>
              </a:rPr>
              <a:t> </a:t>
            </a:r>
            <a:r>
              <a:rPr sz="3600" spc="-110" dirty="0">
                <a:solidFill>
                  <a:srgbClr val="203458"/>
                </a:solidFill>
                <a:latin typeface="Trebuchet MS"/>
                <a:cs typeface="Trebuchet MS"/>
              </a:rPr>
              <a:t>lawyer</a:t>
            </a:r>
            <a:r>
              <a:rPr sz="3600" spc="-160" dirty="0">
                <a:solidFill>
                  <a:srgbClr val="203458"/>
                </a:solidFill>
                <a:latin typeface="Trebuchet MS"/>
                <a:cs typeface="Trebuchet MS"/>
              </a:rPr>
              <a:t> </a:t>
            </a:r>
            <a:r>
              <a:rPr sz="3600" spc="-80" dirty="0">
                <a:solidFill>
                  <a:srgbClr val="203458"/>
                </a:solidFill>
                <a:latin typeface="Trebuchet MS"/>
                <a:cs typeface="Trebuchet MS"/>
              </a:rPr>
              <a:t>may</a:t>
            </a:r>
            <a:r>
              <a:rPr sz="3600" spc="-195" dirty="0">
                <a:solidFill>
                  <a:srgbClr val="203458"/>
                </a:solidFill>
                <a:latin typeface="Trebuchet MS"/>
                <a:cs typeface="Trebuchet MS"/>
              </a:rPr>
              <a:t> </a:t>
            </a:r>
            <a:r>
              <a:rPr sz="3600" dirty="0">
                <a:solidFill>
                  <a:srgbClr val="203458"/>
                </a:solidFill>
                <a:latin typeface="Trebuchet MS"/>
                <a:cs typeface="Trebuchet MS"/>
              </a:rPr>
              <a:t>need</a:t>
            </a:r>
            <a:r>
              <a:rPr sz="3600" spc="-180" dirty="0">
                <a:solidFill>
                  <a:srgbClr val="203458"/>
                </a:solidFill>
                <a:latin typeface="Trebuchet MS"/>
                <a:cs typeface="Trebuchet MS"/>
              </a:rPr>
              <a:t> </a:t>
            </a:r>
            <a:r>
              <a:rPr sz="3600" spc="-30" dirty="0">
                <a:solidFill>
                  <a:srgbClr val="203458"/>
                </a:solidFill>
                <a:latin typeface="Trebuchet MS"/>
                <a:cs typeface="Trebuchet MS"/>
              </a:rPr>
              <a:t>to</a:t>
            </a:r>
            <a:r>
              <a:rPr sz="3600" spc="-165" dirty="0">
                <a:solidFill>
                  <a:srgbClr val="203458"/>
                </a:solidFill>
                <a:latin typeface="Trebuchet MS"/>
                <a:cs typeface="Trebuchet MS"/>
              </a:rPr>
              <a:t> </a:t>
            </a:r>
            <a:r>
              <a:rPr sz="3600" spc="-10" dirty="0">
                <a:solidFill>
                  <a:srgbClr val="203458"/>
                </a:solidFill>
                <a:latin typeface="Trebuchet MS"/>
                <a:cs typeface="Trebuchet MS"/>
              </a:rPr>
              <a:t>assist </a:t>
            </a:r>
            <a:r>
              <a:rPr sz="3600" spc="-160" dirty="0">
                <a:solidFill>
                  <a:srgbClr val="203458"/>
                </a:solidFill>
                <a:latin typeface="Trebuchet MS"/>
                <a:cs typeface="Trebuchet MS"/>
              </a:rPr>
              <a:t>with</a:t>
            </a:r>
            <a:r>
              <a:rPr sz="3600" spc="-114" dirty="0">
                <a:solidFill>
                  <a:srgbClr val="203458"/>
                </a:solidFill>
                <a:latin typeface="Trebuchet MS"/>
                <a:cs typeface="Trebuchet MS"/>
              </a:rPr>
              <a:t> </a:t>
            </a:r>
            <a:r>
              <a:rPr sz="3600" spc="-50" dirty="0">
                <a:solidFill>
                  <a:srgbClr val="203458"/>
                </a:solidFill>
                <a:latin typeface="Trebuchet MS"/>
                <a:cs typeface="Trebuchet MS"/>
              </a:rPr>
              <a:t>when</a:t>
            </a:r>
            <a:r>
              <a:rPr sz="3600" spc="-220" dirty="0">
                <a:solidFill>
                  <a:srgbClr val="203458"/>
                </a:solidFill>
                <a:latin typeface="Trebuchet MS"/>
                <a:cs typeface="Trebuchet MS"/>
              </a:rPr>
              <a:t> </a:t>
            </a:r>
            <a:r>
              <a:rPr sz="3600" spc="-20" dirty="0">
                <a:solidFill>
                  <a:srgbClr val="203458"/>
                </a:solidFill>
                <a:latin typeface="Trebuchet MS"/>
                <a:cs typeface="Trebuchet MS"/>
              </a:rPr>
              <a:t>advising</a:t>
            </a:r>
            <a:r>
              <a:rPr sz="3600" spc="-195" dirty="0">
                <a:solidFill>
                  <a:srgbClr val="203458"/>
                </a:solidFill>
                <a:latin typeface="Trebuchet MS"/>
                <a:cs typeface="Trebuchet MS"/>
              </a:rPr>
              <a:t> </a:t>
            </a:r>
            <a:r>
              <a:rPr sz="3600" spc="-10" dirty="0">
                <a:solidFill>
                  <a:srgbClr val="203458"/>
                </a:solidFill>
                <a:latin typeface="Trebuchet MS"/>
                <a:cs typeface="Trebuchet MS"/>
              </a:rPr>
              <a:t>Isaac.</a:t>
            </a:r>
            <a:endParaRPr sz="3600">
              <a:latin typeface="Trebuchet MS"/>
              <a:cs typeface="Trebuchet MS"/>
            </a:endParaRPr>
          </a:p>
        </p:txBody>
      </p:sp>
      <p:sp>
        <p:nvSpPr>
          <p:cNvPr id="7" name="object 7"/>
          <p:cNvSpPr/>
          <p:nvPr/>
        </p:nvSpPr>
        <p:spPr>
          <a:xfrm>
            <a:off x="9385780" y="2282516"/>
            <a:ext cx="7874000" cy="6976109"/>
          </a:xfrm>
          <a:custGeom>
            <a:avLst/>
            <a:gdLst/>
            <a:ahLst/>
            <a:cxnLst/>
            <a:rect l="l" t="t" r="r" b="b"/>
            <a:pathLst>
              <a:path w="7874000" h="6976109">
                <a:moveTo>
                  <a:pt x="7387743" y="6975783"/>
                </a:moveTo>
                <a:lnTo>
                  <a:pt x="485774" y="6975783"/>
                </a:lnTo>
                <a:lnTo>
                  <a:pt x="437762" y="6973406"/>
                </a:lnTo>
                <a:lnTo>
                  <a:pt x="390562" y="6966363"/>
                </a:lnTo>
                <a:lnTo>
                  <a:pt x="344494" y="6954786"/>
                </a:lnTo>
                <a:lnTo>
                  <a:pt x="299876" y="6938806"/>
                </a:lnTo>
                <a:lnTo>
                  <a:pt x="257028" y="6918556"/>
                </a:lnTo>
                <a:lnTo>
                  <a:pt x="216266" y="6894167"/>
                </a:lnTo>
                <a:lnTo>
                  <a:pt x="177911" y="6865772"/>
                </a:lnTo>
                <a:lnTo>
                  <a:pt x="142280" y="6833503"/>
                </a:lnTo>
                <a:lnTo>
                  <a:pt x="110010" y="6797872"/>
                </a:lnTo>
                <a:lnTo>
                  <a:pt x="81615" y="6759516"/>
                </a:lnTo>
                <a:lnTo>
                  <a:pt x="57227" y="6718755"/>
                </a:lnTo>
                <a:lnTo>
                  <a:pt x="36977" y="6675906"/>
                </a:lnTo>
                <a:lnTo>
                  <a:pt x="20997" y="6631289"/>
                </a:lnTo>
                <a:lnTo>
                  <a:pt x="9420" y="6585221"/>
                </a:lnTo>
                <a:lnTo>
                  <a:pt x="2377" y="6538021"/>
                </a:lnTo>
                <a:lnTo>
                  <a:pt x="0" y="6490008"/>
                </a:lnTo>
                <a:lnTo>
                  <a:pt x="0" y="485774"/>
                </a:lnTo>
                <a:lnTo>
                  <a:pt x="2377" y="437762"/>
                </a:lnTo>
                <a:lnTo>
                  <a:pt x="9420" y="390562"/>
                </a:lnTo>
                <a:lnTo>
                  <a:pt x="20997" y="344494"/>
                </a:lnTo>
                <a:lnTo>
                  <a:pt x="36977" y="299877"/>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7387743" y="0"/>
                </a:lnTo>
                <a:lnTo>
                  <a:pt x="7435756" y="2377"/>
                </a:lnTo>
                <a:lnTo>
                  <a:pt x="7482956" y="9420"/>
                </a:lnTo>
                <a:lnTo>
                  <a:pt x="7529024" y="20997"/>
                </a:lnTo>
                <a:lnTo>
                  <a:pt x="7573641" y="36977"/>
                </a:lnTo>
                <a:lnTo>
                  <a:pt x="7616490" y="57227"/>
                </a:lnTo>
                <a:lnTo>
                  <a:pt x="7657252" y="81615"/>
                </a:lnTo>
                <a:lnTo>
                  <a:pt x="7695607" y="110010"/>
                </a:lnTo>
                <a:lnTo>
                  <a:pt x="7731239" y="142280"/>
                </a:lnTo>
                <a:lnTo>
                  <a:pt x="7763508" y="177911"/>
                </a:lnTo>
                <a:lnTo>
                  <a:pt x="7791903" y="216266"/>
                </a:lnTo>
                <a:lnTo>
                  <a:pt x="7816291" y="257028"/>
                </a:lnTo>
                <a:lnTo>
                  <a:pt x="7836541" y="299877"/>
                </a:lnTo>
                <a:lnTo>
                  <a:pt x="7852521" y="344494"/>
                </a:lnTo>
                <a:lnTo>
                  <a:pt x="7864098" y="390562"/>
                </a:lnTo>
                <a:lnTo>
                  <a:pt x="7871141" y="437762"/>
                </a:lnTo>
                <a:lnTo>
                  <a:pt x="7873518" y="485774"/>
                </a:lnTo>
                <a:lnTo>
                  <a:pt x="7873518" y="6490008"/>
                </a:lnTo>
                <a:lnTo>
                  <a:pt x="7871141" y="6538021"/>
                </a:lnTo>
                <a:lnTo>
                  <a:pt x="7864098" y="6585221"/>
                </a:lnTo>
                <a:lnTo>
                  <a:pt x="7852521" y="6631289"/>
                </a:lnTo>
                <a:lnTo>
                  <a:pt x="7836541" y="6675906"/>
                </a:lnTo>
                <a:lnTo>
                  <a:pt x="7816291" y="6718755"/>
                </a:lnTo>
                <a:lnTo>
                  <a:pt x="7791903" y="6759516"/>
                </a:lnTo>
                <a:lnTo>
                  <a:pt x="7763508" y="6797872"/>
                </a:lnTo>
                <a:lnTo>
                  <a:pt x="7731239" y="6833503"/>
                </a:lnTo>
                <a:lnTo>
                  <a:pt x="7695607" y="6865772"/>
                </a:lnTo>
                <a:lnTo>
                  <a:pt x="7657252" y="6894167"/>
                </a:lnTo>
                <a:lnTo>
                  <a:pt x="7616490" y="6918556"/>
                </a:lnTo>
                <a:lnTo>
                  <a:pt x="7573641" y="6938806"/>
                </a:lnTo>
                <a:lnTo>
                  <a:pt x="7529024" y="6954786"/>
                </a:lnTo>
                <a:lnTo>
                  <a:pt x="7482956" y="6966363"/>
                </a:lnTo>
                <a:lnTo>
                  <a:pt x="7435756" y="6973406"/>
                </a:lnTo>
                <a:lnTo>
                  <a:pt x="7387743" y="6975783"/>
                </a:lnTo>
                <a:close/>
              </a:path>
            </a:pathLst>
          </a:custGeom>
          <a:solidFill>
            <a:srgbClr val="292959"/>
          </a:solidFill>
        </p:spPr>
        <p:txBody>
          <a:bodyPr wrap="square" lIns="0" tIns="0" rIns="0" bIns="0" rtlCol="0"/>
          <a:lstStyle/>
          <a:p>
            <a:endParaRPr/>
          </a:p>
        </p:txBody>
      </p:sp>
      <p:sp>
        <p:nvSpPr>
          <p:cNvPr id="8" name="object 8"/>
          <p:cNvSpPr txBox="1"/>
          <p:nvPr/>
        </p:nvSpPr>
        <p:spPr>
          <a:xfrm>
            <a:off x="1800770" y="2273954"/>
            <a:ext cx="15178405" cy="945515"/>
          </a:xfrm>
          <a:prstGeom prst="rect">
            <a:avLst/>
          </a:prstGeom>
        </p:spPr>
        <p:txBody>
          <a:bodyPr vert="horz" wrap="square" lIns="0" tIns="17145" rIns="0" bIns="0" rtlCol="0">
            <a:spAutoFit/>
          </a:bodyPr>
          <a:lstStyle/>
          <a:p>
            <a:pPr marL="12700">
              <a:lnSpc>
                <a:spcPts val="3750"/>
              </a:lnSpc>
              <a:spcBef>
                <a:spcPts val="135"/>
              </a:spcBef>
            </a:pPr>
            <a:r>
              <a:rPr sz="3600" spc="-190" dirty="0">
                <a:solidFill>
                  <a:srgbClr val="203458"/>
                </a:solidFill>
                <a:latin typeface="Trebuchet MS"/>
                <a:cs typeface="Trebuchet MS"/>
              </a:rPr>
              <a:t>There</a:t>
            </a:r>
            <a:r>
              <a:rPr sz="3600" spc="-105" dirty="0">
                <a:solidFill>
                  <a:srgbClr val="203458"/>
                </a:solidFill>
                <a:latin typeface="Trebuchet MS"/>
                <a:cs typeface="Trebuchet MS"/>
              </a:rPr>
              <a:t> </a:t>
            </a:r>
            <a:r>
              <a:rPr sz="3600" spc="-50" dirty="0">
                <a:solidFill>
                  <a:srgbClr val="203458"/>
                </a:solidFill>
                <a:latin typeface="Trebuchet MS"/>
                <a:cs typeface="Trebuchet MS"/>
              </a:rPr>
              <a:t>is</a:t>
            </a:r>
            <a:r>
              <a:rPr sz="3600" spc="-204" dirty="0">
                <a:solidFill>
                  <a:srgbClr val="203458"/>
                </a:solidFill>
                <a:latin typeface="Trebuchet MS"/>
                <a:cs typeface="Trebuchet MS"/>
              </a:rPr>
              <a:t> </a:t>
            </a:r>
            <a:r>
              <a:rPr sz="3600" dirty="0">
                <a:solidFill>
                  <a:srgbClr val="203458"/>
                </a:solidFill>
                <a:latin typeface="Trebuchet MS"/>
                <a:cs typeface="Trebuchet MS"/>
              </a:rPr>
              <a:t>no</a:t>
            </a:r>
            <a:r>
              <a:rPr sz="3600" spc="-155" dirty="0">
                <a:solidFill>
                  <a:srgbClr val="203458"/>
                </a:solidFill>
                <a:latin typeface="Trebuchet MS"/>
                <a:cs typeface="Trebuchet MS"/>
              </a:rPr>
              <a:t> </a:t>
            </a:r>
            <a:r>
              <a:rPr sz="3600" spc="-10" dirty="0">
                <a:solidFill>
                  <a:srgbClr val="203458"/>
                </a:solidFill>
                <a:latin typeface="Trebuchet MS"/>
                <a:cs typeface="Trebuchet MS"/>
              </a:rPr>
              <a:t>such</a:t>
            </a:r>
            <a:r>
              <a:rPr sz="3600" spc="-155" dirty="0">
                <a:solidFill>
                  <a:srgbClr val="203458"/>
                </a:solidFill>
                <a:latin typeface="Trebuchet MS"/>
                <a:cs typeface="Trebuchet MS"/>
              </a:rPr>
              <a:t> </a:t>
            </a:r>
            <a:r>
              <a:rPr sz="3600" spc="-70" dirty="0">
                <a:solidFill>
                  <a:srgbClr val="203458"/>
                </a:solidFill>
                <a:latin typeface="Trebuchet MS"/>
                <a:cs typeface="Trebuchet MS"/>
              </a:rPr>
              <a:t>thing</a:t>
            </a:r>
            <a:r>
              <a:rPr sz="3600" spc="-155" dirty="0">
                <a:solidFill>
                  <a:srgbClr val="203458"/>
                </a:solidFill>
                <a:latin typeface="Trebuchet MS"/>
                <a:cs typeface="Trebuchet MS"/>
              </a:rPr>
              <a:t> </a:t>
            </a:r>
            <a:r>
              <a:rPr sz="3600" spc="75" dirty="0">
                <a:solidFill>
                  <a:srgbClr val="203458"/>
                </a:solidFill>
                <a:latin typeface="Trebuchet MS"/>
                <a:cs typeface="Trebuchet MS"/>
              </a:rPr>
              <a:t>as</a:t>
            </a:r>
            <a:r>
              <a:rPr sz="3600" spc="-155" dirty="0">
                <a:solidFill>
                  <a:srgbClr val="203458"/>
                </a:solidFill>
                <a:latin typeface="Trebuchet MS"/>
                <a:cs typeface="Trebuchet MS"/>
              </a:rPr>
              <a:t> </a:t>
            </a:r>
            <a:r>
              <a:rPr sz="3600" spc="165" dirty="0">
                <a:solidFill>
                  <a:srgbClr val="203458"/>
                </a:solidFill>
                <a:latin typeface="Trebuchet MS"/>
                <a:cs typeface="Trebuchet MS"/>
              </a:rPr>
              <a:t>a</a:t>
            </a:r>
            <a:r>
              <a:rPr sz="3600" spc="-155" dirty="0">
                <a:solidFill>
                  <a:srgbClr val="203458"/>
                </a:solidFill>
                <a:latin typeface="Trebuchet MS"/>
                <a:cs typeface="Trebuchet MS"/>
              </a:rPr>
              <a:t> </a:t>
            </a:r>
            <a:r>
              <a:rPr sz="3600" spc="-10" dirty="0">
                <a:solidFill>
                  <a:srgbClr val="203458"/>
                </a:solidFill>
                <a:latin typeface="Trebuchet MS"/>
                <a:cs typeface="Trebuchet MS"/>
              </a:rPr>
              <a:t>‘standard</a:t>
            </a:r>
            <a:endParaRPr sz="3600">
              <a:latin typeface="Trebuchet MS"/>
              <a:cs typeface="Trebuchet MS"/>
            </a:endParaRPr>
          </a:p>
          <a:p>
            <a:pPr marL="7877809">
              <a:lnSpc>
                <a:spcPts val="3450"/>
              </a:lnSpc>
            </a:pPr>
            <a:r>
              <a:rPr sz="3350" dirty="0">
                <a:solidFill>
                  <a:srgbClr val="FFFFFF"/>
                </a:solidFill>
                <a:latin typeface="Trebuchet MS"/>
                <a:cs typeface="Trebuchet MS"/>
              </a:rPr>
              <a:t>Isaac</a:t>
            </a:r>
            <a:r>
              <a:rPr sz="3350" spc="-120" dirty="0">
                <a:solidFill>
                  <a:srgbClr val="FFFFFF"/>
                </a:solidFill>
                <a:latin typeface="Trebuchet MS"/>
                <a:cs typeface="Trebuchet MS"/>
              </a:rPr>
              <a:t> </a:t>
            </a:r>
            <a:r>
              <a:rPr sz="3350" dirty="0">
                <a:solidFill>
                  <a:srgbClr val="FFFFFF"/>
                </a:solidFill>
                <a:latin typeface="Trebuchet MS"/>
                <a:cs typeface="Trebuchet MS"/>
              </a:rPr>
              <a:t>has</a:t>
            </a:r>
            <a:r>
              <a:rPr sz="3350" spc="-120" dirty="0">
                <a:solidFill>
                  <a:srgbClr val="FFFFFF"/>
                </a:solidFill>
                <a:latin typeface="Trebuchet MS"/>
                <a:cs typeface="Trebuchet MS"/>
              </a:rPr>
              <a:t> </a:t>
            </a:r>
            <a:r>
              <a:rPr sz="3350" dirty="0">
                <a:solidFill>
                  <a:srgbClr val="FFFFFF"/>
                </a:solidFill>
                <a:latin typeface="Trebuchet MS"/>
                <a:cs typeface="Trebuchet MS"/>
              </a:rPr>
              <a:t>been</a:t>
            </a:r>
            <a:r>
              <a:rPr sz="3350" spc="-120" dirty="0">
                <a:solidFill>
                  <a:srgbClr val="FFFFFF"/>
                </a:solidFill>
                <a:latin typeface="Trebuchet MS"/>
                <a:cs typeface="Trebuchet MS"/>
              </a:rPr>
              <a:t> </a:t>
            </a:r>
            <a:r>
              <a:rPr sz="3350" spc="-105" dirty="0">
                <a:solidFill>
                  <a:srgbClr val="FFFFFF"/>
                </a:solidFill>
                <a:latin typeface="Trebuchet MS"/>
                <a:cs typeface="Trebuchet MS"/>
              </a:rPr>
              <a:t>married</a:t>
            </a:r>
            <a:r>
              <a:rPr sz="3350" spc="-120" dirty="0">
                <a:solidFill>
                  <a:srgbClr val="FFFFFF"/>
                </a:solidFill>
                <a:latin typeface="Trebuchet MS"/>
                <a:cs typeface="Trebuchet MS"/>
              </a:rPr>
              <a:t> </a:t>
            </a:r>
            <a:r>
              <a:rPr sz="3350" spc="-30" dirty="0">
                <a:solidFill>
                  <a:srgbClr val="FFFFFF"/>
                </a:solidFill>
                <a:latin typeface="Trebuchet MS"/>
                <a:cs typeface="Trebuchet MS"/>
              </a:rPr>
              <a:t>to</a:t>
            </a:r>
            <a:r>
              <a:rPr sz="3350" spc="-120" dirty="0">
                <a:solidFill>
                  <a:srgbClr val="FFFFFF"/>
                </a:solidFill>
                <a:latin typeface="Trebuchet MS"/>
                <a:cs typeface="Trebuchet MS"/>
              </a:rPr>
              <a:t> </a:t>
            </a:r>
            <a:r>
              <a:rPr sz="3350" spc="-10" dirty="0">
                <a:solidFill>
                  <a:srgbClr val="FFFFFF"/>
                </a:solidFill>
                <a:latin typeface="Trebuchet MS"/>
                <a:cs typeface="Trebuchet MS"/>
              </a:rPr>
              <a:t>Elena</a:t>
            </a:r>
            <a:r>
              <a:rPr sz="3350" spc="-120" dirty="0">
                <a:solidFill>
                  <a:srgbClr val="FFFFFF"/>
                </a:solidFill>
                <a:latin typeface="Trebuchet MS"/>
                <a:cs typeface="Trebuchet MS"/>
              </a:rPr>
              <a:t> </a:t>
            </a:r>
            <a:r>
              <a:rPr sz="3350" spc="-80" dirty="0">
                <a:solidFill>
                  <a:srgbClr val="FFFFFF"/>
                </a:solidFill>
                <a:latin typeface="Trebuchet MS"/>
                <a:cs typeface="Trebuchet MS"/>
              </a:rPr>
              <a:t>for</a:t>
            </a:r>
            <a:r>
              <a:rPr sz="3350" spc="-120" dirty="0">
                <a:solidFill>
                  <a:srgbClr val="FFFFFF"/>
                </a:solidFill>
                <a:latin typeface="Trebuchet MS"/>
                <a:cs typeface="Trebuchet MS"/>
              </a:rPr>
              <a:t> </a:t>
            </a:r>
            <a:r>
              <a:rPr sz="3350" spc="-25" dirty="0">
                <a:solidFill>
                  <a:srgbClr val="FFFFFF"/>
                </a:solidFill>
                <a:latin typeface="Trebuchet MS"/>
                <a:cs typeface="Trebuchet MS"/>
              </a:rPr>
              <a:t>the</a:t>
            </a:r>
            <a:endParaRPr sz="3350">
              <a:latin typeface="Trebuchet MS"/>
              <a:cs typeface="Trebuchet MS"/>
            </a:endParaRPr>
          </a:p>
        </p:txBody>
      </p:sp>
      <p:sp>
        <p:nvSpPr>
          <p:cNvPr id="9" name="object 9"/>
          <p:cNvSpPr txBox="1"/>
          <p:nvPr/>
        </p:nvSpPr>
        <p:spPr>
          <a:xfrm>
            <a:off x="9438713" y="3107539"/>
            <a:ext cx="7767955" cy="5683885"/>
          </a:xfrm>
          <a:prstGeom prst="rect">
            <a:avLst/>
          </a:prstGeom>
        </p:spPr>
        <p:txBody>
          <a:bodyPr vert="horz" wrap="square" lIns="0" tIns="98425" rIns="0" bIns="0" rtlCol="0">
            <a:spAutoFit/>
          </a:bodyPr>
          <a:lstStyle/>
          <a:p>
            <a:pPr marL="12700" marR="5080" algn="ctr">
              <a:lnSpc>
                <a:spcPts val="3379"/>
              </a:lnSpc>
              <a:spcBef>
                <a:spcPts val="775"/>
              </a:spcBef>
            </a:pPr>
            <a:r>
              <a:rPr sz="3350" dirty="0">
                <a:solidFill>
                  <a:srgbClr val="FFFFFF"/>
                </a:solidFill>
                <a:latin typeface="Trebuchet MS"/>
                <a:cs typeface="Trebuchet MS"/>
              </a:rPr>
              <a:t>past</a:t>
            </a:r>
            <a:r>
              <a:rPr sz="3350" spc="-185" dirty="0">
                <a:solidFill>
                  <a:srgbClr val="FFFFFF"/>
                </a:solidFill>
                <a:latin typeface="Trebuchet MS"/>
                <a:cs typeface="Trebuchet MS"/>
              </a:rPr>
              <a:t> </a:t>
            </a:r>
            <a:r>
              <a:rPr sz="3350" dirty="0">
                <a:solidFill>
                  <a:srgbClr val="FFFFFF"/>
                </a:solidFill>
                <a:latin typeface="Trebuchet MS"/>
                <a:cs typeface="Trebuchet MS"/>
              </a:rPr>
              <a:t>7</a:t>
            </a:r>
            <a:r>
              <a:rPr sz="3350" spc="-135" dirty="0">
                <a:solidFill>
                  <a:srgbClr val="FFFFFF"/>
                </a:solidFill>
                <a:latin typeface="Trebuchet MS"/>
                <a:cs typeface="Trebuchet MS"/>
              </a:rPr>
              <a:t> </a:t>
            </a:r>
            <a:r>
              <a:rPr sz="3350" spc="-110" dirty="0">
                <a:solidFill>
                  <a:srgbClr val="FFFFFF"/>
                </a:solidFill>
                <a:latin typeface="Trebuchet MS"/>
                <a:cs typeface="Trebuchet MS"/>
              </a:rPr>
              <a:t>years.</a:t>
            </a:r>
            <a:r>
              <a:rPr sz="3350" spc="-140" dirty="0">
                <a:solidFill>
                  <a:srgbClr val="FFFFFF"/>
                </a:solidFill>
                <a:latin typeface="Trebuchet MS"/>
                <a:cs typeface="Trebuchet MS"/>
              </a:rPr>
              <a:t> </a:t>
            </a:r>
            <a:r>
              <a:rPr sz="3350" spc="-210" dirty="0">
                <a:solidFill>
                  <a:srgbClr val="FFFFFF"/>
                </a:solidFill>
                <a:latin typeface="Trebuchet MS"/>
                <a:cs typeface="Trebuchet MS"/>
              </a:rPr>
              <a:t>They</a:t>
            </a:r>
            <a:r>
              <a:rPr sz="3350" spc="-100" dirty="0">
                <a:solidFill>
                  <a:srgbClr val="FFFFFF"/>
                </a:solidFill>
                <a:latin typeface="Trebuchet MS"/>
                <a:cs typeface="Trebuchet MS"/>
              </a:rPr>
              <a:t> </a:t>
            </a:r>
            <a:r>
              <a:rPr sz="3350" spc="-10" dirty="0">
                <a:solidFill>
                  <a:srgbClr val="FFFFFF"/>
                </a:solidFill>
                <a:latin typeface="Trebuchet MS"/>
                <a:cs typeface="Trebuchet MS"/>
              </a:rPr>
              <a:t>have</a:t>
            </a:r>
            <a:r>
              <a:rPr sz="3350" spc="-135" dirty="0">
                <a:solidFill>
                  <a:srgbClr val="FFFFFF"/>
                </a:solidFill>
                <a:latin typeface="Trebuchet MS"/>
                <a:cs typeface="Trebuchet MS"/>
              </a:rPr>
              <a:t> </a:t>
            </a:r>
            <a:r>
              <a:rPr sz="3350" spc="-120" dirty="0">
                <a:solidFill>
                  <a:srgbClr val="FFFFFF"/>
                </a:solidFill>
                <a:latin typeface="Trebuchet MS"/>
                <a:cs typeface="Trebuchet MS"/>
              </a:rPr>
              <a:t>three</a:t>
            </a:r>
            <a:r>
              <a:rPr sz="3350" spc="-135" dirty="0">
                <a:solidFill>
                  <a:srgbClr val="FFFFFF"/>
                </a:solidFill>
                <a:latin typeface="Trebuchet MS"/>
                <a:cs typeface="Trebuchet MS"/>
              </a:rPr>
              <a:t> </a:t>
            </a:r>
            <a:r>
              <a:rPr sz="3350" spc="-100" dirty="0">
                <a:solidFill>
                  <a:srgbClr val="FFFFFF"/>
                </a:solidFill>
                <a:latin typeface="Trebuchet MS"/>
                <a:cs typeface="Trebuchet MS"/>
              </a:rPr>
              <a:t>children</a:t>
            </a:r>
            <a:r>
              <a:rPr sz="3350" spc="-140" dirty="0">
                <a:solidFill>
                  <a:srgbClr val="FFFFFF"/>
                </a:solidFill>
                <a:latin typeface="Trebuchet MS"/>
                <a:cs typeface="Trebuchet MS"/>
              </a:rPr>
              <a:t> </a:t>
            </a:r>
            <a:r>
              <a:rPr sz="3350" spc="-25" dirty="0">
                <a:solidFill>
                  <a:srgbClr val="FFFFFF"/>
                </a:solidFill>
                <a:latin typeface="Trebuchet MS"/>
                <a:cs typeface="Trebuchet MS"/>
              </a:rPr>
              <a:t>and </a:t>
            </a:r>
            <a:r>
              <a:rPr sz="3350" spc="155" dirty="0">
                <a:solidFill>
                  <a:srgbClr val="FFFFFF"/>
                </a:solidFill>
                <a:latin typeface="Trebuchet MS"/>
                <a:cs typeface="Trebuchet MS"/>
              </a:rPr>
              <a:t>a</a:t>
            </a:r>
            <a:r>
              <a:rPr sz="3350" spc="-50" dirty="0">
                <a:solidFill>
                  <a:srgbClr val="FFFFFF"/>
                </a:solidFill>
                <a:latin typeface="Trebuchet MS"/>
                <a:cs typeface="Trebuchet MS"/>
              </a:rPr>
              <a:t> </a:t>
            </a:r>
            <a:r>
              <a:rPr sz="3350" dirty="0">
                <a:solidFill>
                  <a:srgbClr val="FFFFFF"/>
                </a:solidFill>
                <a:latin typeface="Trebuchet MS"/>
                <a:cs typeface="Trebuchet MS"/>
              </a:rPr>
              <a:t>dog.</a:t>
            </a:r>
            <a:r>
              <a:rPr sz="3350" spc="-50" dirty="0">
                <a:solidFill>
                  <a:srgbClr val="FFFFFF"/>
                </a:solidFill>
                <a:latin typeface="Trebuchet MS"/>
                <a:cs typeface="Trebuchet MS"/>
              </a:rPr>
              <a:t> </a:t>
            </a:r>
            <a:r>
              <a:rPr sz="3350" spc="-150" dirty="0">
                <a:solidFill>
                  <a:srgbClr val="FFFFFF"/>
                </a:solidFill>
                <a:latin typeface="Trebuchet MS"/>
                <a:cs typeface="Trebuchet MS"/>
              </a:rPr>
              <a:t>Recently,</a:t>
            </a:r>
            <a:r>
              <a:rPr sz="3350" spc="-45" dirty="0">
                <a:solidFill>
                  <a:srgbClr val="FFFFFF"/>
                </a:solidFill>
                <a:latin typeface="Trebuchet MS"/>
                <a:cs typeface="Trebuchet MS"/>
              </a:rPr>
              <a:t> </a:t>
            </a:r>
            <a:r>
              <a:rPr sz="3350" dirty="0">
                <a:solidFill>
                  <a:srgbClr val="FFFFFF"/>
                </a:solidFill>
                <a:latin typeface="Trebuchet MS"/>
                <a:cs typeface="Trebuchet MS"/>
              </a:rPr>
              <a:t>Isaac</a:t>
            </a:r>
            <a:r>
              <a:rPr sz="3350" spc="-50" dirty="0">
                <a:solidFill>
                  <a:srgbClr val="FFFFFF"/>
                </a:solidFill>
                <a:latin typeface="Trebuchet MS"/>
                <a:cs typeface="Trebuchet MS"/>
              </a:rPr>
              <a:t> </a:t>
            </a:r>
            <a:r>
              <a:rPr sz="3350" dirty="0">
                <a:solidFill>
                  <a:srgbClr val="FFFFFF"/>
                </a:solidFill>
                <a:latin typeface="Trebuchet MS"/>
                <a:cs typeface="Trebuchet MS"/>
              </a:rPr>
              <a:t>has</a:t>
            </a:r>
            <a:r>
              <a:rPr sz="3350" spc="-50" dirty="0">
                <a:solidFill>
                  <a:srgbClr val="FFFFFF"/>
                </a:solidFill>
                <a:latin typeface="Trebuchet MS"/>
                <a:cs typeface="Trebuchet MS"/>
              </a:rPr>
              <a:t> </a:t>
            </a:r>
            <a:r>
              <a:rPr sz="3350" dirty="0">
                <a:solidFill>
                  <a:srgbClr val="FFFFFF"/>
                </a:solidFill>
                <a:latin typeface="Trebuchet MS"/>
                <a:cs typeface="Trebuchet MS"/>
              </a:rPr>
              <a:t>decided</a:t>
            </a:r>
            <a:r>
              <a:rPr sz="3350" spc="-45" dirty="0">
                <a:solidFill>
                  <a:srgbClr val="FFFFFF"/>
                </a:solidFill>
                <a:latin typeface="Trebuchet MS"/>
                <a:cs typeface="Trebuchet MS"/>
              </a:rPr>
              <a:t> </a:t>
            </a:r>
            <a:r>
              <a:rPr sz="3350" spc="-25" dirty="0">
                <a:solidFill>
                  <a:srgbClr val="FFFFFF"/>
                </a:solidFill>
                <a:latin typeface="Trebuchet MS"/>
                <a:cs typeface="Trebuchet MS"/>
              </a:rPr>
              <a:t>to </a:t>
            </a:r>
            <a:r>
              <a:rPr sz="3350" spc="-50" dirty="0">
                <a:solidFill>
                  <a:srgbClr val="FFFFFF"/>
                </a:solidFill>
                <a:latin typeface="Trebuchet MS"/>
                <a:cs typeface="Trebuchet MS"/>
              </a:rPr>
              <a:t>leave</a:t>
            </a:r>
            <a:r>
              <a:rPr sz="3350" spc="-204" dirty="0">
                <a:solidFill>
                  <a:srgbClr val="FFFFFF"/>
                </a:solidFill>
                <a:latin typeface="Trebuchet MS"/>
                <a:cs typeface="Trebuchet MS"/>
              </a:rPr>
              <a:t> </a:t>
            </a:r>
            <a:r>
              <a:rPr sz="3350" spc="-10" dirty="0">
                <a:solidFill>
                  <a:srgbClr val="FFFFFF"/>
                </a:solidFill>
                <a:latin typeface="Trebuchet MS"/>
                <a:cs typeface="Trebuchet MS"/>
              </a:rPr>
              <a:t>Elena</a:t>
            </a:r>
            <a:r>
              <a:rPr sz="3350" spc="-200" dirty="0">
                <a:solidFill>
                  <a:srgbClr val="FFFFFF"/>
                </a:solidFill>
                <a:latin typeface="Trebuchet MS"/>
                <a:cs typeface="Trebuchet MS"/>
              </a:rPr>
              <a:t> </a:t>
            </a:r>
            <a:r>
              <a:rPr sz="3350" dirty="0">
                <a:solidFill>
                  <a:srgbClr val="FFFFFF"/>
                </a:solidFill>
                <a:latin typeface="Trebuchet MS"/>
                <a:cs typeface="Trebuchet MS"/>
              </a:rPr>
              <a:t>due</a:t>
            </a:r>
            <a:r>
              <a:rPr sz="3350" spc="-180" dirty="0">
                <a:solidFill>
                  <a:srgbClr val="FFFFFF"/>
                </a:solidFill>
                <a:latin typeface="Trebuchet MS"/>
                <a:cs typeface="Trebuchet MS"/>
              </a:rPr>
              <a:t> </a:t>
            </a:r>
            <a:r>
              <a:rPr sz="3350" spc="-30" dirty="0">
                <a:solidFill>
                  <a:srgbClr val="FFFFFF"/>
                </a:solidFill>
                <a:latin typeface="Trebuchet MS"/>
                <a:cs typeface="Trebuchet MS"/>
              </a:rPr>
              <a:t>to</a:t>
            </a:r>
            <a:r>
              <a:rPr sz="3350" spc="-180" dirty="0">
                <a:solidFill>
                  <a:srgbClr val="FFFFFF"/>
                </a:solidFill>
                <a:latin typeface="Trebuchet MS"/>
                <a:cs typeface="Trebuchet MS"/>
              </a:rPr>
              <a:t> </a:t>
            </a:r>
            <a:r>
              <a:rPr sz="3350" spc="-120" dirty="0">
                <a:solidFill>
                  <a:srgbClr val="FFFFFF"/>
                </a:solidFill>
                <a:latin typeface="Trebuchet MS"/>
                <a:cs typeface="Trebuchet MS"/>
              </a:rPr>
              <a:t>her</a:t>
            </a:r>
            <a:r>
              <a:rPr sz="3350" spc="-135" dirty="0">
                <a:solidFill>
                  <a:srgbClr val="FFFFFF"/>
                </a:solidFill>
                <a:latin typeface="Trebuchet MS"/>
                <a:cs typeface="Trebuchet MS"/>
              </a:rPr>
              <a:t> </a:t>
            </a:r>
            <a:r>
              <a:rPr sz="3350" spc="-30" dirty="0">
                <a:solidFill>
                  <a:srgbClr val="FFFFFF"/>
                </a:solidFill>
                <a:latin typeface="Trebuchet MS"/>
                <a:cs typeface="Trebuchet MS"/>
              </a:rPr>
              <a:t>increasing</a:t>
            </a:r>
            <a:r>
              <a:rPr sz="3350" spc="-175" dirty="0">
                <a:solidFill>
                  <a:srgbClr val="FFFFFF"/>
                </a:solidFill>
                <a:latin typeface="Trebuchet MS"/>
                <a:cs typeface="Trebuchet MS"/>
              </a:rPr>
              <a:t> </a:t>
            </a:r>
            <a:r>
              <a:rPr sz="3350" spc="-10" dirty="0">
                <a:solidFill>
                  <a:srgbClr val="FFFFFF"/>
                </a:solidFill>
                <a:latin typeface="Trebuchet MS"/>
                <a:cs typeface="Trebuchet MS"/>
              </a:rPr>
              <a:t>violent </a:t>
            </a:r>
            <a:r>
              <a:rPr sz="3350" spc="-110" dirty="0">
                <a:solidFill>
                  <a:srgbClr val="FFFFFF"/>
                </a:solidFill>
                <a:latin typeface="Trebuchet MS"/>
                <a:cs typeface="Trebuchet MS"/>
              </a:rPr>
              <a:t>behaviour,</a:t>
            </a:r>
            <a:r>
              <a:rPr sz="3350" spc="-145" dirty="0">
                <a:solidFill>
                  <a:srgbClr val="FFFFFF"/>
                </a:solidFill>
                <a:latin typeface="Trebuchet MS"/>
                <a:cs typeface="Trebuchet MS"/>
              </a:rPr>
              <a:t> </a:t>
            </a:r>
            <a:r>
              <a:rPr sz="3350" spc="-65" dirty="0">
                <a:solidFill>
                  <a:srgbClr val="FFFFFF"/>
                </a:solidFill>
                <a:latin typeface="Trebuchet MS"/>
                <a:cs typeface="Trebuchet MS"/>
              </a:rPr>
              <a:t>which</a:t>
            </a:r>
            <a:r>
              <a:rPr sz="3350" spc="-170" dirty="0">
                <a:solidFill>
                  <a:srgbClr val="FFFFFF"/>
                </a:solidFill>
                <a:latin typeface="Trebuchet MS"/>
                <a:cs typeface="Trebuchet MS"/>
              </a:rPr>
              <a:t> </a:t>
            </a:r>
            <a:r>
              <a:rPr sz="3350" dirty="0">
                <a:solidFill>
                  <a:srgbClr val="FFFFFF"/>
                </a:solidFill>
                <a:latin typeface="Trebuchet MS"/>
                <a:cs typeface="Trebuchet MS"/>
              </a:rPr>
              <a:t>escalated</a:t>
            </a:r>
            <a:r>
              <a:rPr sz="3350" spc="-160" dirty="0">
                <a:solidFill>
                  <a:srgbClr val="FFFFFF"/>
                </a:solidFill>
                <a:latin typeface="Trebuchet MS"/>
                <a:cs typeface="Trebuchet MS"/>
              </a:rPr>
              <a:t> </a:t>
            </a:r>
            <a:r>
              <a:rPr sz="3350" spc="-30" dirty="0">
                <a:solidFill>
                  <a:srgbClr val="FFFFFF"/>
                </a:solidFill>
                <a:latin typeface="Trebuchet MS"/>
                <a:cs typeface="Trebuchet MS"/>
              </a:rPr>
              <a:t>to</a:t>
            </a:r>
            <a:r>
              <a:rPr sz="3350" spc="-155" dirty="0">
                <a:solidFill>
                  <a:srgbClr val="FFFFFF"/>
                </a:solidFill>
                <a:latin typeface="Trebuchet MS"/>
                <a:cs typeface="Trebuchet MS"/>
              </a:rPr>
              <a:t> </a:t>
            </a:r>
            <a:r>
              <a:rPr sz="3350" spc="-100" dirty="0">
                <a:solidFill>
                  <a:srgbClr val="FFFFFF"/>
                </a:solidFill>
                <a:latin typeface="Trebuchet MS"/>
                <a:cs typeface="Trebuchet MS"/>
              </a:rPr>
              <a:t>the</a:t>
            </a:r>
            <a:r>
              <a:rPr sz="3350" spc="-155" dirty="0">
                <a:solidFill>
                  <a:srgbClr val="FFFFFF"/>
                </a:solidFill>
                <a:latin typeface="Trebuchet MS"/>
                <a:cs typeface="Trebuchet MS"/>
              </a:rPr>
              <a:t> </a:t>
            </a:r>
            <a:r>
              <a:rPr sz="3350" spc="-10" dirty="0">
                <a:solidFill>
                  <a:srgbClr val="FFFFFF"/>
                </a:solidFill>
                <a:latin typeface="Trebuchet MS"/>
                <a:cs typeface="Trebuchet MS"/>
              </a:rPr>
              <a:t>point </a:t>
            </a:r>
            <a:r>
              <a:rPr sz="3350" spc="-75" dirty="0">
                <a:solidFill>
                  <a:srgbClr val="FFFFFF"/>
                </a:solidFill>
                <a:latin typeface="Trebuchet MS"/>
                <a:cs typeface="Trebuchet MS"/>
              </a:rPr>
              <a:t>where</a:t>
            </a:r>
            <a:r>
              <a:rPr sz="3350" spc="-180" dirty="0">
                <a:solidFill>
                  <a:srgbClr val="FFFFFF"/>
                </a:solidFill>
                <a:latin typeface="Trebuchet MS"/>
                <a:cs typeface="Trebuchet MS"/>
              </a:rPr>
              <a:t> </a:t>
            </a:r>
            <a:r>
              <a:rPr sz="3350" dirty="0">
                <a:solidFill>
                  <a:srgbClr val="FFFFFF"/>
                </a:solidFill>
                <a:latin typeface="Trebuchet MS"/>
                <a:cs typeface="Trebuchet MS"/>
              </a:rPr>
              <a:t>she</a:t>
            </a:r>
            <a:r>
              <a:rPr sz="3350" spc="-240" dirty="0">
                <a:solidFill>
                  <a:srgbClr val="FFFFFF"/>
                </a:solidFill>
                <a:latin typeface="Trebuchet MS"/>
                <a:cs typeface="Trebuchet MS"/>
              </a:rPr>
              <a:t> </a:t>
            </a:r>
            <a:r>
              <a:rPr sz="3350" spc="-70" dirty="0">
                <a:solidFill>
                  <a:srgbClr val="FFFFFF"/>
                </a:solidFill>
                <a:latin typeface="Trebuchet MS"/>
                <a:cs typeface="Trebuchet MS"/>
              </a:rPr>
              <a:t>not</a:t>
            </a:r>
            <a:r>
              <a:rPr sz="3350" spc="-145" dirty="0">
                <a:solidFill>
                  <a:srgbClr val="FFFFFF"/>
                </a:solidFill>
                <a:latin typeface="Trebuchet MS"/>
                <a:cs typeface="Trebuchet MS"/>
              </a:rPr>
              <a:t> </a:t>
            </a:r>
            <a:r>
              <a:rPr sz="3350" spc="-135" dirty="0">
                <a:solidFill>
                  <a:srgbClr val="FFFFFF"/>
                </a:solidFill>
                <a:latin typeface="Trebuchet MS"/>
                <a:cs typeface="Trebuchet MS"/>
              </a:rPr>
              <a:t>only</a:t>
            </a:r>
            <a:r>
              <a:rPr sz="3350" spc="-120" dirty="0">
                <a:solidFill>
                  <a:srgbClr val="FFFFFF"/>
                </a:solidFill>
                <a:latin typeface="Trebuchet MS"/>
                <a:cs typeface="Trebuchet MS"/>
              </a:rPr>
              <a:t> </a:t>
            </a:r>
            <a:r>
              <a:rPr sz="3350" spc="-50" dirty="0">
                <a:solidFill>
                  <a:srgbClr val="FFFFFF"/>
                </a:solidFill>
                <a:latin typeface="Trebuchet MS"/>
                <a:cs typeface="Trebuchet MS"/>
              </a:rPr>
              <a:t>harmed</a:t>
            </a:r>
            <a:r>
              <a:rPr sz="3350" spc="-145" dirty="0">
                <a:solidFill>
                  <a:srgbClr val="FFFFFF"/>
                </a:solidFill>
                <a:latin typeface="Trebuchet MS"/>
                <a:cs typeface="Trebuchet MS"/>
              </a:rPr>
              <a:t> </a:t>
            </a:r>
            <a:r>
              <a:rPr sz="3350" spc="-180" dirty="0">
                <a:solidFill>
                  <a:srgbClr val="FFFFFF"/>
                </a:solidFill>
                <a:latin typeface="Trebuchet MS"/>
                <a:cs typeface="Trebuchet MS"/>
              </a:rPr>
              <a:t>him</a:t>
            </a:r>
            <a:r>
              <a:rPr sz="3350" spc="-95" dirty="0">
                <a:solidFill>
                  <a:srgbClr val="FFFFFF"/>
                </a:solidFill>
                <a:latin typeface="Trebuchet MS"/>
                <a:cs typeface="Trebuchet MS"/>
              </a:rPr>
              <a:t> </a:t>
            </a:r>
            <a:r>
              <a:rPr sz="3350" spc="-190" dirty="0">
                <a:solidFill>
                  <a:srgbClr val="FFFFFF"/>
                </a:solidFill>
                <a:latin typeface="Trebuchet MS"/>
                <a:cs typeface="Trebuchet MS"/>
              </a:rPr>
              <a:t>but,</a:t>
            </a:r>
            <a:r>
              <a:rPr sz="3350" spc="-105" dirty="0">
                <a:solidFill>
                  <a:srgbClr val="FFFFFF"/>
                </a:solidFill>
                <a:latin typeface="Trebuchet MS"/>
                <a:cs typeface="Trebuchet MS"/>
              </a:rPr>
              <a:t> </a:t>
            </a:r>
            <a:r>
              <a:rPr sz="3350" spc="-25" dirty="0">
                <a:solidFill>
                  <a:srgbClr val="FFFFFF"/>
                </a:solidFill>
                <a:latin typeface="Trebuchet MS"/>
                <a:cs typeface="Trebuchet MS"/>
              </a:rPr>
              <a:t>on </a:t>
            </a:r>
            <a:r>
              <a:rPr sz="3350" dirty="0">
                <a:solidFill>
                  <a:srgbClr val="FFFFFF"/>
                </a:solidFill>
                <a:latin typeface="Trebuchet MS"/>
                <a:cs typeface="Trebuchet MS"/>
              </a:rPr>
              <a:t>one</a:t>
            </a:r>
            <a:r>
              <a:rPr sz="3350" spc="-204" dirty="0">
                <a:solidFill>
                  <a:srgbClr val="FFFFFF"/>
                </a:solidFill>
                <a:latin typeface="Trebuchet MS"/>
                <a:cs typeface="Trebuchet MS"/>
              </a:rPr>
              <a:t> </a:t>
            </a:r>
            <a:r>
              <a:rPr sz="3350" spc="-30" dirty="0">
                <a:solidFill>
                  <a:srgbClr val="FFFFFF"/>
                </a:solidFill>
                <a:latin typeface="Trebuchet MS"/>
                <a:cs typeface="Trebuchet MS"/>
              </a:rPr>
              <a:t>occasion,</a:t>
            </a:r>
            <a:r>
              <a:rPr sz="3350" spc="-135" dirty="0">
                <a:solidFill>
                  <a:srgbClr val="FFFFFF"/>
                </a:solidFill>
                <a:latin typeface="Trebuchet MS"/>
                <a:cs typeface="Trebuchet MS"/>
              </a:rPr>
              <a:t> </a:t>
            </a:r>
            <a:r>
              <a:rPr sz="3350" dirty="0">
                <a:solidFill>
                  <a:srgbClr val="FFFFFF"/>
                </a:solidFill>
                <a:latin typeface="Trebuchet MS"/>
                <a:cs typeface="Trebuchet MS"/>
              </a:rPr>
              <a:t>also</a:t>
            </a:r>
            <a:r>
              <a:rPr sz="3350" spc="-130" dirty="0">
                <a:solidFill>
                  <a:srgbClr val="FFFFFF"/>
                </a:solidFill>
                <a:latin typeface="Trebuchet MS"/>
                <a:cs typeface="Trebuchet MS"/>
              </a:rPr>
              <a:t> </a:t>
            </a:r>
            <a:r>
              <a:rPr sz="3350" spc="-185" dirty="0">
                <a:solidFill>
                  <a:srgbClr val="FFFFFF"/>
                </a:solidFill>
                <a:latin typeface="Trebuchet MS"/>
                <a:cs typeface="Trebuchet MS"/>
              </a:rPr>
              <a:t>hurt</a:t>
            </a:r>
            <a:r>
              <a:rPr sz="3350" spc="-100" dirty="0">
                <a:solidFill>
                  <a:srgbClr val="FFFFFF"/>
                </a:solidFill>
                <a:latin typeface="Trebuchet MS"/>
                <a:cs typeface="Trebuchet MS"/>
              </a:rPr>
              <a:t> </a:t>
            </a:r>
            <a:r>
              <a:rPr sz="3350" spc="-160" dirty="0">
                <a:solidFill>
                  <a:srgbClr val="FFFFFF"/>
                </a:solidFill>
                <a:latin typeface="Trebuchet MS"/>
                <a:cs typeface="Trebuchet MS"/>
              </a:rPr>
              <a:t>their</a:t>
            </a:r>
            <a:r>
              <a:rPr sz="3350" spc="-100" dirty="0">
                <a:solidFill>
                  <a:srgbClr val="FFFFFF"/>
                </a:solidFill>
                <a:latin typeface="Trebuchet MS"/>
                <a:cs typeface="Trebuchet MS"/>
              </a:rPr>
              <a:t> </a:t>
            </a:r>
            <a:r>
              <a:rPr sz="3350" spc="-10" dirty="0">
                <a:solidFill>
                  <a:srgbClr val="FFFFFF"/>
                </a:solidFill>
                <a:latin typeface="Trebuchet MS"/>
                <a:cs typeface="Trebuchet MS"/>
              </a:rPr>
              <a:t>daughter.</a:t>
            </a:r>
            <a:endParaRPr sz="3350">
              <a:latin typeface="Trebuchet MS"/>
              <a:cs typeface="Trebuchet MS"/>
            </a:endParaRPr>
          </a:p>
          <a:p>
            <a:pPr algn="ctr">
              <a:lnSpc>
                <a:spcPts val="3020"/>
              </a:lnSpc>
            </a:pPr>
            <a:r>
              <a:rPr sz="3350" dirty="0">
                <a:solidFill>
                  <a:srgbClr val="FFFFFF"/>
                </a:solidFill>
                <a:latin typeface="Trebuchet MS"/>
                <a:cs typeface="Trebuchet MS"/>
              </a:rPr>
              <a:t>Isaac</a:t>
            </a:r>
            <a:r>
              <a:rPr sz="3350" spc="-75" dirty="0">
                <a:solidFill>
                  <a:srgbClr val="FFFFFF"/>
                </a:solidFill>
                <a:latin typeface="Trebuchet MS"/>
                <a:cs typeface="Trebuchet MS"/>
              </a:rPr>
              <a:t> </a:t>
            </a:r>
            <a:r>
              <a:rPr sz="3350" spc="-35" dirty="0">
                <a:solidFill>
                  <a:srgbClr val="FFFFFF"/>
                </a:solidFill>
                <a:latin typeface="Trebuchet MS"/>
                <a:cs typeface="Trebuchet MS"/>
              </a:rPr>
              <a:t>is</a:t>
            </a:r>
            <a:r>
              <a:rPr sz="3350" spc="-70" dirty="0">
                <a:solidFill>
                  <a:srgbClr val="FFFFFF"/>
                </a:solidFill>
                <a:latin typeface="Trebuchet MS"/>
                <a:cs typeface="Trebuchet MS"/>
              </a:rPr>
              <a:t> </a:t>
            </a:r>
            <a:r>
              <a:rPr sz="3350" spc="-160" dirty="0">
                <a:solidFill>
                  <a:srgbClr val="FFFFFF"/>
                </a:solidFill>
                <a:latin typeface="Trebuchet MS"/>
                <a:cs typeface="Trebuchet MS"/>
              </a:rPr>
              <a:t>currently</a:t>
            </a:r>
            <a:r>
              <a:rPr sz="3350" spc="-65" dirty="0">
                <a:solidFill>
                  <a:srgbClr val="FFFFFF"/>
                </a:solidFill>
                <a:latin typeface="Trebuchet MS"/>
                <a:cs typeface="Trebuchet MS"/>
              </a:rPr>
              <a:t> </a:t>
            </a:r>
            <a:r>
              <a:rPr sz="3350" spc="-70" dirty="0">
                <a:solidFill>
                  <a:srgbClr val="FFFFFF"/>
                </a:solidFill>
                <a:latin typeface="Trebuchet MS"/>
                <a:cs typeface="Trebuchet MS"/>
              </a:rPr>
              <a:t>unemployed</a:t>
            </a:r>
            <a:r>
              <a:rPr sz="3350" spc="-75" dirty="0">
                <a:solidFill>
                  <a:srgbClr val="FFFFFF"/>
                </a:solidFill>
                <a:latin typeface="Trebuchet MS"/>
                <a:cs typeface="Trebuchet MS"/>
              </a:rPr>
              <a:t> </a:t>
            </a:r>
            <a:r>
              <a:rPr sz="3350" dirty="0">
                <a:solidFill>
                  <a:srgbClr val="FFFFFF"/>
                </a:solidFill>
                <a:latin typeface="Trebuchet MS"/>
                <a:cs typeface="Trebuchet MS"/>
              </a:rPr>
              <a:t>and</a:t>
            </a:r>
            <a:r>
              <a:rPr sz="3350" spc="-70" dirty="0">
                <a:solidFill>
                  <a:srgbClr val="FFFFFF"/>
                </a:solidFill>
                <a:latin typeface="Trebuchet MS"/>
                <a:cs typeface="Trebuchet MS"/>
              </a:rPr>
              <a:t> </a:t>
            </a:r>
            <a:r>
              <a:rPr sz="3350" dirty="0">
                <a:solidFill>
                  <a:srgbClr val="FFFFFF"/>
                </a:solidFill>
                <a:latin typeface="Trebuchet MS"/>
                <a:cs typeface="Trebuchet MS"/>
              </a:rPr>
              <a:t>has</a:t>
            </a:r>
            <a:r>
              <a:rPr sz="3350" spc="-70" dirty="0">
                <a:solidFill>
                  <a:srgbClr val="FFFFFF"/>
                </a:solidFill>
                <a:latin typeface="Trebuchet MS"/>
                <a:cs typeface="Trebuchet MS"/>
              </a:rPr>
              <a:t> </a:t>
            </a:r>
            <a:r>
              <a:rPr sz="3350" spc="-25" dirty="0">
                <a:solidFill>
                  <a:srgbClr val="FFFFFF"/>
                </a:solidFill>
                <a:latin typeface="Trebuchet MS"/>
                <a:cs typeface="Trebuchet MS"/>
              </a:rPr>
              <a:t>no</a:t>
            </a:r>
            <a:endParaRPr sz="3350">
              <a:latin typeface="Trebuchet MS"/>
              <a:cs typeface="Trebuchet MS"/>
            </a:endParaRPr>
          </a:p>
          <a:p>
            <a:pPr marL="222250" marR="214629" algn="ctr">
              <a:lnSpc>
                <a:spcPts val="3379"/>
              </a:lnSpc>
              <a:spcBef>
                <a:spcPts val="320"/>
              </a:spcBef>
            </a:pPr>
            <a:r>
              <a:rPr sz="3350" spc="-45" dirty="0">
                <a:solidFill>
                  <a:srgbClr val="FFFFFF"/>
                </a:solidFill>
                <a:latin typeface="Trebuchet MS"/>
                <a:cs typeface="Trebuchet MS"/>
              </a:rPr>
              <a:t>savings.</a:t>
            </a:r>
            <a:r>
              <a:rPr sz="3350" spc="-210" dirty="0">
                <a:solidFill>
                  <a:srgbClr val="FFFFFF"/>
                </a:solidFill>
                <a:latin typeface="Trebuchet MS"/>
                <a:cs typeface="Trebuchet MS"/>
              </a:rPr>
              <a:t> </a:t>
            </a:r>
            <a:r>
              <a:rPr sz="3350" spc="-30" dirty="0">
                <a:solidFill>
                  <a:srgbClr val="FFFFFF"/>
                </a:solidFill>
                <a:latin typeface="Trebuchet MS"/>
                <a:cs typeface="Trebuchet MS"/>
              </a:rPr>
              <a:t>He</a:t>
            </a:r>
            <a:r>
              <a:rPr sz="3350" spc="-165" dirty="0">
                <a:solidFill>
                  <a:srgbClr val="FFFFFF"/>
                </a:solidFill>
                <a:latin typeface="Trebuchet MS"/>
                <a:cs typeface="Trebuchet MS"/>
              </a:rPr>
              <a:t> </a:t>
            </a:r>
            <a:r>
              <a:rPr sz="3350" dirty="0">
                <a:solidFill>
                  <a:srgbClr val="FFFFFF"/>
                </a:solidFill>
                <a:latin typeface="Trebuchet MS"/>
                <a:cs typeface="Trebuchet MS"/>
              </a:rPr>
              <a:t>has</a:t>
            </a:r>
            <a:r>
              <a:rPr sz="3350" spc="-145" dirty="0">
                <a:solidFill>
                  <a:srgbClr val="FFFFFF"/>
                </a:solidFill>
                <a:latin typeface="Trebuchet MS"/>
                <a:cs typeface="Trebuchet MS"/>
              </a:rPr>
              <a:t> </a:t>
            </a:r>
            <a:r>
              <a:rPr sz="3350" spc="-50" dirty="0">
                <a:solidFill>
                  <a:srgbClr val="FFFFFF"/>
                </a:solidFill>
                <a:latin typeface="Trebuchet MS"/>
                <a:cs typeface="Trebuchet MS"/>
              </a:rPr>
              <a:t>fled</a:t>
            </a:r>
            <a:r>
              <a:rPr sz="3350" spc="-145" dirty="0">
                <a:solidFill>
                  <a:srgbClr val="FFFFFF"/>
                </a:solidFill>
                <a:latin typeface="Trebuchet MS"/>
                <a:cs typeface="Trebuchet MS"/>
              </a:rPr>
              <a:t> </a:t>
            </a:r>
            <a:r>
              <a:rPr sz="3350" spc="-160" dirty="0">
                <a:solidFill>
                  <a:srgbClr val="FFFFFF"/>
                </a:solidFill>
                <a:latin typeface="Trebuchet MS"/>
                <a:cs typeface="Trebuchet MS"/>
              </a:rPr>
              <a:t>their</a:t>
            </a:r>
            <a:r>
              <a:rPr sz="3350" spc="-100" dirty="0">
                <a:solidFill>
                  <a:srgbClr val="FFFFFF"/>
                </a:solidFill>
                <a:latin typeface="Trebuchet MS"/>
                <a:cs typeface="Trebuchet MS"/>
              </a:rPr>
              <a:t> </a:t>
            </a:r>
            <a:r>
              <a:rPr sz="3350" spc="-150" dirty="0">
                <a:solidFill>
                  <a:srgbClr val="FFFFFF"/>
                </a:solidFill>
                <a:latin typeface="Trebuchet MS"/>
                <a:cs typeface="Trebuchet MS"/>
              </a:rPr>
              <a:t>home,</a:t>
            </a:r>
            <a:r>
              <a:rPr sz="3350" spc="-105" dirty="0">
                <a:solidFill>
                  <a:srgbClr val="FFFFFF"/>
                </a:solidFill>
                <a:latin typeface="Trebuchet MS"/>
                <a:cs typeface="Trebuchet MS"/>
              </a:rPr>
              <a:t> </a:t>
            </a:r>
            <a:r>
              <a:rPr sz="3350" spc="-10" dirty="0">
                <a:solidFill>
                  <a:srgbClr val="FFFFFF"/>
                </a:solidFill>
                <a:latin typeface="Trebuchet MS"/>
                <a:cs typeface="Trebuchet MS"/>
              </a:rPr>
              <a:t>leaving </a:t>
            </a:r>
            <a:r>
              <a:rPr sz="3350" spc="-95" dirty="0">
                <a:solidFill>
                  <a:srgbClr val="FFFFFF"/>
                </a:solidFill>
                <a:latin typeface="Trebuchet MS"/>
                <a:cs typeface="Trebuchet MS"/>
              </a:rPr>
              <a:t>most</a:t>
            </a:r>
            <a:r>
              <a:rPr sz="3350" spc="-120" dirty="0">
                <a:solidFill>
                  <a:srgbClr val="FFFFFF"/>
                </a:solidFill>
                <a:latin typeface="Trebuchet MS"/>
                <a:cs typeface="Trebuchet MS"/>
              </a:rPr>
              <a:t> </a:t>
            </a:r>
            <a:r>
              <a:rPr sz="3350" dirty="0">
                <a:solidFill>
                  <a:srgbClr val="FFFFFF"/>
                </a:solidFill>
                <a:latin typeface="Trebuchet MS"/>
                <a:cs typeface="Trebuchet MS"/>
              </a:rPr>
              <a:t>of</a:t>
            </a:r>
            <a:r>
              <a:rPr sz="3350" spc="-120" dirty="0">
                <a:solidFill>
                  <a:srgbClr val="FFFFFF"/>
                </a:solidFill>
                <a:latin typeface="Trebuchet MS"/>
                <a:cs typeface="Trebuchet MS"/>
              </a:rPr>
              <a:t> </a:t>
            </a:r>
            <a:r>
              <a:rPr sz="3350" spc="-80" dirty="0">
                <a:solidFill>
                  <a:srgbClr val="FFFFFF"/>
                </a:solidFill>
                <a:latin typeface="Trebuchet MS"/>
                <a:cs typeface="Trebuchet MS"/>
              </a:rPr>
              <a:t>his</a:t>
            </a:r>
            <a:r>
              <a:rPr sz="3350" spc="-114" dirty="0">
                <a:solidFill>
                  <a:srgbClr val="FFFFFF"/>
                </a:solidFill>
                <a:latin typeface="Trebuchet MS"/>
                <a:cs typeface="Trebuchet MS"/>
              </a:rPr>
              <a:t> </a:t>
            </a:r>
            <a:r>
              <a:rPr sz="3350" dirty="0">
                <a:solidFill>
                  <a:srgbClr val="FFFFFF"/>
                </a:solidFill>
                <a:latin typeface="Trebuchet MS"/>
                <a:cs typeface="Trebuchet MS"/>
              </a:rPr>
              <a:t>belongings</a:t>
            </a:r>
            <a:r>
              <a:rPr sz="3350" spc="-120" dirty="0">
                <a:solidFill>
                  <a:srgbClr val="FFFFFF"/>
                </a:solidFill>
                <a:latin typeface="Trebuchet MS"/>
                <a:cs typeface="Trebuchet MS"/>
              </a:rPr>
              <a:t> </a:t>
            </a:r>
            <a:r>
              <a:rPr sz="3350" spc="-110" dirty="0">
                <a:solidFill>
                  <a:srgbClr val="FFFFFF"/>
                </a:solidFill>
                <a:latin typeface="Trebuchet MS"/>
                <a:cs typeface="Trebuchet MS"/>
              </a:rPr>
              <a:t>behind,</a:t>
            </a:r>
            <a:r>
              <a:rPr sz="3350" spc="-114" dirty="0">
                <a:solidFill>
                  <a:srgbClr val="FFFFFF"/>
                </a:solidFill>
                <a:latin typeface="Trebuchet MS"/>
                <a:cs typeface="Trebuchet MS"/>
              </a:rPr>
              <a:t> </a:t>
            </a:r>
            <a:r>
              <a:rPr sz="3350" dirty="0">
                <a:solidFill>
                  <a:srgbClr val="FFFFFF"/>
                </a:solidFill>
                <a:latin typeface="Trebuchet MS"/>
                <a:cs typeface="Trebuchet MS"/>
              </a:rPr>
              <a:t>and</a:t>
            </a:r>
            <a:r>
              <a:rPr sz="3350" spc="-120" dirty="0">
                <a:solidFill>
                  <a:srgbClr val="FFFFFF"/>
                </a:solidFill>
                <a:latin typeface="Trebuchet MS"/>
                <a:cs typeface="Trebuchet MS"/>
              </a:rPr>
              <a:t> </a:t>
            </a:r>
            <a:r>
              <a:rPr sz="3350" spc="-25" dirty="0">
                <a:solidFill>
                  <a:srgbClr val="FFFFFF"/>
                </a:solidFill>
                <a:latin typeface="Trebuchet MS"/>
                <a:cs typeface="Trebuchet MS"/>
              </a:rPr>
              <a:t>his </a:t>
            </a:r>
            <a:r>
              <a:rPr sz="3350" spc="-75" dirty="0">
                <a:solidFill>
                  <a:srgbClr val="FFFFFF"/>
                </a:solidFill>
                <a:latin typeface="Trebuchet MS"/>
                <a:cs typeface="Trebuchet MS"/>
              </a:rPr>
              <a:t>main</a:t>
            </a:r>
            <a:r>
              <a:rPr sz="3350" spc="-180" dirty="0">
                <a:solidFill>
                  <a:srgbClr val="FFFFFF"/>
                </a:solidFill>
                <a:latin typeface="Trebuchet MS"/>
                <a:cs typeface="Trebuchet MS"/>
              </a:rPr>
              <a:t> </a:t>
            </a:r>
            <a:r>
              <a:rPr sz="3350" spc="-25" dirty="0">
                <a:solidFill>
                  <a:srgbClr val="FFFFFF"/>
                </a:solidFill>
                <a:latin typeface="Trebuchet MS"/>
                <a:cs typeface="Trebuchet MS"/>
              </a:rPr>
              <a:t>concern</a:t>
            </a:r>
            <a:r>
              <a:rPr sz="3350" spc="-195" dirty="0">
                <a:solidFill>
                  <a:srgbClr val="FFFFFF"/>
                </a:solidFill>
                <a:latin typeface="Trebuchet MS"/>
                <a:cs typeface="Trebuchet MS"/>
              </a:rPr>
              <a:t> </a:t>
            </a:r>
            <a:r>
              <a:rPr sz="3350" dirty="0">
                <a:solidFill>
                  <a:srgbClr val="FFFFFF"/>
                </a:solidFill>
                <a:latin typeface="Trebuchet MS"/>
                <a:cs typeface="Trebuchet MS"/>
              </a:rPr>
              <a:t>now</a:t>
            </a:r>
            <a:r>
              <a:rPr sz="3350" spc="-180" dirty="0">
                <a:solidFill>
                  <a:srgbClr val="FFFFFF"/>
                </a:solidFill>
                <a:latin typeface="Trebuchet MS"/>
                <a:cs typeface="Trebuchet MS"/>
              </a:rPr>
              <a:t> </a:t>
            </a:r>
            <a:r>
              <a:rPr sz="3350" spc="-35" dirty="0">
                <a:solidFill>
                  <a:srgbClr val="FFFFFF"/>
                </a:solidFill>
                <a:latin typeface="Trebuchet MS"/>
                <a:cs typeface="Trebuchet MS"/>
              </a:rPr>
              <a:t>is</a:t>
            </a:r>
            <a:r>
              <a:rPr sz="3350" spc="-185" dirty="0">
                <a:solidFill>
                  <a:srgbClr val="FFFFFF"/>
                </a:solidFill>
                <a:latin typeface="Trebuchet MS"/>
                <a:cs typeface="Trebuchet MS"/>
              </a:rPr>
              <a:t> </a:t>
            </a:r>
            <a:r>
              <a:rPr sz="3350" spc="-30" dirty="0">
                <a:solidFill>
                  <a:srgbClr val="FFFFFF"/>
                </a:solidFill>
                <a:latin typeface="Trebuchet MS"/>
                <a:cs typeface="Trebuchet MS"/>
              </a:rPr>
              <a:t>to</a:t>
            </a:r>
            <a:r>
              <a:rPr sz="3350" spc="-180" dirty="0">
                <a:solidFill>
                  <a:srgbClr val="FFFFFF"/>
                </a:solidFill>
                <a:latin typeface="Trebuchet MS"/>
                <a:cs typeface="Trebuchet MS"/>
              </a:rPr>
              <a:t> </a:t>
            </a:r>
            <a:r>
              <a:rPr sz="3350" spc="-75" dirty="0">
                <a:solidFill>
                  <a:srgbClr val="FFFFFF"/>
                </a:solidFill>
                <a:latin typeface="Trebuchet MS"/>
                <a:cs typeface="Trebuchet MS"/>
              </a:rPr>
              <a:t>ensure</a:t>
            </a:r>
            <a:r>
              <a:rPr sz="3350" spc="-180" dirty="0">
                <a:solidFill>
                  <a:srgbClr val="FFFFFF"/>
                </a:solidFill>
                <a:latin typeface="Trebuchet MS"/>
                <a:cs typeface="Trebuchet MS"/>
              </a:rPr>
              <a:t> </a:t>
            </a:r>
            <a:r>
              <a:rPr sz="3350" spc="155" dirty="0">
                <a:solidFill>
                  <a:srgbClr val="FFFFFF"/>
                </a:solidFill>
                <a:latin typeface="Trebuchet MS"/>
                <a:cs typeface="Trebuchet MS"/>
              </a:rPr>
              <a:t>a</a:t>
            </a:r>
            <a:r>
              <a:rPr sz="3350" spc="-180" dirty="0">
                <a:solidFill>
                  <a:srgbClr val="FFFFFF"/>
                </a:solidFill>
                <a:latin typeface="Trebuchet MS"/>
                <a:cs typeface="Trebuchet MS"/>
              </a:rPr>
              <a:t> </a:t>
            </a:r>
            <a:r>
              <a:rPr sz="3350" spc="-20" dirty="0">
                <a:solidFill>
                  <a:srgbClr val="FFFFFF"/>
                </a:solidFill>
                <a:latin typeface="Trebuchet MS"/>
                <a:cs typeface="Trebuchet MS"/>
              </a:rPr>
              <a:t>safe </a:t>
            </a:r>
            <a:r>
              <a:rPr sz="3350" spc="-170" dirty="0">
                <a:solidFill>
                  <a:srgbClr val="FFFFFF"/>
                </a:solidFill>
                <a:latin typeface="Trebuchet MS"/>
                <a:cs typeface="Trebuchet MS"/>
              </a:rPr>
              <a:t>return</a:t>
            </a:r>
            <a:r>
              <a:rPr sz="3350" spc="-100" dirty="0">
                <a:solidFill>
                  <a:srgbClr val="FFFFFF"/>
                </a:solidFill>
                <a:latin typeface="Trebuchet MS"/>
                <a:cs typeface="Trebuchet MS"/>
              </a:rPr>
              <a:t> </a:t>
            </a:r>
            <a:r>
              <a:rPr sz="3350" spc="-30" dirty="0">
                <a:solidFill>
                  <a:srgbClr val="FFFFFF"/>
                </a:solidFill>
                <a:latin typeface="Trebuchet MS"/>
                <a:cs typeface="Trebuchet MS"/>
              </a:rPr>
              <a:t>to</a:t>
            </a:r>
            <a:r>
              <a:rPr sz="3350" spc="-225" dirty="0">
                <a:solidFill>
                  <a:srgbClr val="FFFFFF"/>
                </a:solidFill>
                <a:latin typeface="Trebuchet MS"/>
                <a:cs typeface="Trebuchet MS"/>
              </a:rPr>
              <a:t> </a:t>
            </a:r>
            <a:r>
              <a:rPr sz="3350" spc="-100" dirty="0">
                <a:solidFill>
                  <a:srgbClr val="FFFFFF"/>
                </a:solidFill>
                <a:latin typeface="Trebuchet MS"/>
                <a:cs typeface="Trebuchet MS"/>
              </a:rPr>
              <a:t>the</a:t>
            </a:r>
            <a:r>
              <a:rPr sz="3350" spc="-155" dirty="0">
                <a:solidFill>
                  <a:srgbClr val="FFFFFF"/>
                </a:solidFill>
                <a:latin typeface="Trebuchet MS"/>
                <a:cs typeface="Trebuchet MS"/>
              </a:rPr>
              <a:t> </a:t>
            </a:r>
            <a:r>
              <a:rPr sz="3350" spc="-135" dirty="0">
                <a:solidFill>
                  <a:srgbClr val="FFFFFF"/>
                </a:solidFill>
                <a:latin typeface="Trebuchet MS"/>
                <a:cs typeface="Trebuchet MS"/>
              </a:rPr>
              <a:t>family</a:t>
            </a:r>
            <a:r>
              <a:rPr sz="3350" spc="-114" dirty="0">
                <a:solidFill>
                  <a:srgbClr val="FFFFFF"/>
                </a:solidFill>
                <a:latin typeface="Trebuchet MS"/>
                <a:cs typeface="Trebuchet MS"/>
              </a:rPr>
              <a:t> </a:t>
            </a:r>
            <a:r>
              <a:rPr sz="3350" spc="-10" dirty="0">
                <a:solidFill>
                  <a:srgbClr val="FFFFFF"/>
                </a:solidFill>
                <a:latin typeface="Trebuchet MS"/>
                <a:cs typeface="Trebuchet MS"/>
              </a:rPr>
              <a:t>house</a:t>
            </a:r>
            <a:r>
              <a:rPr sz="3350" spc="-229" dirty="0">
                <a:solidFill>
                  <a:srgbClr val="FFFFFF"/>
                </a:solidFill>
                <a:latin typeface="Trebuchet MS"/>
                <a:cs typeface="Trebuchet MS"/>
              </a:rPr>
              <a:t> </a:t>
            </a:r>
            <a:r>
              <a:rPr sz="3350" spc="-75" dirty="0">
                <a:solidFill>
                  <a:srgbClr val="FFFFFF"/>
                </a:solidFill>
                <a:latin typeface="Trebuchet MS"/>
                <a:cs typeface="Trebuchet MS"/>
              </a:rPr>
              <a:t>where</a:t>
            </a:r>
            <a:r>
              <a:rPr sz="3350" spc="-165" dirty="0">
                <a:solidFill>
                  <a:srgbClr val="FFFFFF"/>
                </a:solidFill>
                <a:latin typeface="Trebuchet MS"/>
                <a:cs typeface="Trebuchet MS"/>
              </a:rPr>
              <a:t> </a:t>
            </a:r>
            <a:r>
              <a:rPr sz="3350" dirty="0">
                <a:solidFill>
                  <a:srgbClr val="FFFFFF"/>
                </a:solidFill>
                <a:latin typeface="Trebuchet MS"/>
                <a:cs typeface="Trebuchet MS"/>
              </a:rPr>
              <a:t>he</a:t>
            </a:r>
            <a:r>
              <a:rPr sz="3350" spc="-165" dirty="0">
                <a:solidFill>
                  <a:srgbClr val="FFFFFF"/>
                </a:solidFill>
                <a:latin typeface="Trebuchet MS"/>
                <a:cs typeface="Trebuchet MS"/>
              </a:rPr>
              <a:t> </a:t>
            </a:r>
            <a:r>
              <a:rPr sz="3350" spc="-25" dirty="0">
                <a:solidFill>
                  <a:srgbClr val="FFFFFF"/>
                </a:solidFill>
                <a:latin typeface="Trebuchet MS"/>
                <a:cs typeface="Trebuchet MS"/>
              </a:rPr>
              <a:t>and </a:t>
            </a:r>
            <a:r>
              <a:rPr sz="3350" spc="-80" dirty="0">
                <a:solidFill>
                  <a:srgbClr val="FFFFFF"/>
                </a:solidFill>
                <a:latin typeface="Trebuchet MS"/>
                <a:cs typeface="Trebuchet MS"/>
              </a:rPr>
              <a:t>his</a:t>
            </a:r>
            <a:r>
              <a:rPr sz="3350" spc="-100" dirty="0">
                <a:solidFill>
                  <a:srgbClr val="FFFFFF"/>
                </a:solidFill>
                <a:latin typeface="Trebuchet MS"/>
                <a:cs typeface="Trebuchet MS"/>
              </a:rPr>
              <a:t> children</a:t>
            </a:r>
            <a:r>
              <a:rPr sz="3350" spc="-95" dirty="0">
                <a:solidFill>
                  <a:srgbClr val="FFFFFF"/>
                </a:solidFill>
                <a:latin typeface="Trebuchet MS"/>
                <a:cs typeface="Trebuchet MS"/>
              </a:rPr>
              <a:t> </a:t>
            </a:r>
            <a:r>
              <a:rPr sz="3350" dirty="0">
                <a:solidFill>
                  <a:srgbClr val="FFFFFF"/>
                </a:solidFill>
                <a:latin typeface="Trebuchet MS"/>
                <a:cs typeface="Trebuchet MS"/>
              </a:rPr>
              <a:t>can</a:t>
            </a:r>
            <a:r>
              <a:rPr sz="3350" spc="-95" dirty="0">
                <a:solidFill>
                  <a:srgbClr val="FFFFFF"/>
                </a:solidFill>
                <a:latin typeface="Trebuchet MS"/>
                <a:cs typeface="Trebuchet MS"/>
              </a:rPr>
              <a:t> </a:t>
            </a:r>
            <a:r>
              <a:rPr sz="3350" spc="-165" dirty="0">
                <a:solidFill>
                  <a:srgbClr val="FFFFFF"/>
                </a:solidFill>
                <a:latin typeface="Trebuchet MS"/>
                <a:cs typeface="Trebuchet MS"/>
              </a:rPr>
              <a:t>live</a:t>
            </a:r>
            <a:r>
              <a:rPr sz="3350" spc="-95" dirty="0">
                <a:solidFill>
                  <a:srgbClr val="FFFFFF"/>
                </a:solidFill>
                <a:latin typeface="Trebuchet MS"/>
                <a:cs typeface="Trebuchet MS"/>
              </a:rPr>
              <a:t> </a:t>
            </a:r>
            <a:r>
              <a:rPr sz="3350" spc="-125" dirty="0">
                <a:solidFill>
                  <a:srgbClr val="FFFFFF"/>
                </a:solidFill>
                <a:latin typeface="Trebuchet MS"/>
                <a:cs typeface="Trebuchet MS"/>
              </a:rPr>
              <a:t>without</a:t>
            </a:r>
            <a:r>
              <a:rPr sz="3350" spc="-95" dirty="0">
                <a:solidFill>
                  <a:srgbClr val="FFFFFF"/>
                </a:solidFill>
                <a:latin typeface="Trebuchet MS"/>
                <a:cs typeface="Trebuchet MS"/>
              </a:rPr>
              <a:t> </a:t>
            </a:r>
            <a:r>
              <a:rPr sz="3350" spc="-100" dirty="0">
                <a:solidFill>
                  <a:srgbClr val="FFFFFF"/>
                </a:solidFill>
                <a:latin typeface="Trebuchet MS"/>
                <a:cs typeface="Trebuchet MS"/>
              </a:rPr>
              <a:t>fear.</a:t>
            </a:r>
            <a:r>
              <a:rPr sz="3350" spc="-95" dirty="0">
                <a:solidFill>
                  <a:srgbClr val="FFFFFF"/>
                </a:solidFill>
                <a:latin typeface="Trebuchet MS"/>
                <a:cs typeface="Trebuchet MS"/>
              </a:rPr>
              <a:t> </a:t>
            </a:r>
            <a:r>
              <a:rPr sz="3350" spc="-10" dirty="0">
                <a:solidFill>
                  <a:srgbClr val="FFFFFF"/>
                </a:solidFill>
                <a:latin typeface="Trebuchet MS"/>
                <a:cs typeface="Trebuchet MS"/>
              </a:rPr>
              <a:t>Elena </a:t>
            </a:r>
            <a:r>
              <a:rPr sz="3350" dirty="0">
                <a:solidFill>
                  <a:srgbClr val="FFFFFF"/>
                </a:solidFill>
                <a:latin typeface="Trebuchet MS"/>
                <a:cs typeface="Trebuchet MS"/>
              </a:rPr>
              <a:t>owns</a:t>
            </a:r>
            <a:r>
              <a:rPr sz="3350" spc="-204" dirty="0">
                <a:solidFill>
                  <a:srgbClr val="FFFFFF"/>
                </a:solidFill>
                <a:latin typeface="Trebuchet MS"/>
                <a:cs typeface="Trebuchet MS"/>
              </a:rPr>
              <a:t> </a:t>
            </a:r>
            <a:r>
              <a:rPr sz="3350" spc="-100" dirty="0">
                <a:solidFill>
                  <a:srgbClr val="FFFFFF"/>
                </a:solidFill>
                <a:latin typeface="Trebuchet MS"/>
                <a:cs typeface="Trebuchet MS"/>
              </a:rPr>
              <a:t>the</a:t>
            </a:r>
            <a:r>
              <a:rPr sz="3350" spc="-150" dirty="0">
                <a:solidFill>
                  <a:srgbClr val="FFFFFF"/>
                </a:solidFill>
                <a:latin typeface="Trebuchet MS"/>
                <a:cs typeface="Trebuchet MS"/>
              </a:rPr>
              <a:t> </a:t>
            </a:r>
            <a:r>
              <a:rPr sz="3350" spc="-135" dirty="0">
                <a:solidFill>
                  <a:srgbClr val="FFFFFF"/>
                </a:solidFill>
                <a:latin typeface="Trebuchet MS"/>
                <a:cs typeface="Trebuchet MS"/>
              </a:rPr>
              <a:t>family</a:t>
            </a:r>
            <a:r>
              <a:rPr sz="3350" spc="-120" dirty="0">
                <a:solidFill>
                  <a:srgbClr val="FFFFFF"/>
                </a:solidFill>
                <a:latin typeface="Trebuchet MS"/>
                <a:cs typeface="Trebuchet MS"/>
              </a:rPr>
              <a:t> </a:t>
            </a:r>
            <a:r>
              <a:rPr sz="3350" spc="-10" dirty="0">
                <a:solidFill>
                  <a:srgbClr val="FFFFFF"/>
                </a:solidFill>
                <a:latin typeface="Trebuchet MS"/>
                <a:cs typeface="Trebuchet MS"/>
              </a:rPr>
              <a:t>home.</a:t>
            </a:r>
            <a:endParaRPr sz="3350">
              <a:latin typeface="Trebuchet MS"/>
              <a:cs typeface="Trebuchet MS"/>
            </a:endParaRPr>
          </a:p>
        </p:txBody>
      </p:sp>
      <p:sp>
        <p:nvSpPr>
          <p:cNvPr id="10" name="object 10" descr="$PPTXTitle"/>
          <p:cNvSpPr txBox="1">
            <a:spLocks noGrp="1"/>
          </p:cNvSpPr>
          <p:nvPr>
            <p:ph type="title"/>
          </p:nvPr>
        </p:nvSpPr>
        <p:spPr>
          <a:xfrm>
            <a:off x="564531" y="968375"/>
            <a:ext cx="17158937" cy="1043876"/>
          </a:xfrm>
          <a:prstGeom prst="rect">
            <a:avLst/>
          </a:prstGeom>
        </p:spPr>
        <p:txBody>
          <a:bodyPr vert="horz" wrap="square" lIns="0" tIns="12700" rIns="0" bIns="0" rtlCol="0">
            <a:spAutoFit/>
          </a:bodyPr>
          <a:lstStyle/>
          <a:p>
            <a:pPr marL="463550">
              <a:lnSpc>
                <a:spcPct val="100000"/>
              </a:lnSpc>
              <a:spcBef>
                <a:spcPts val="100"/>
              </a:spcBef>
            </a:pPr>
            <a:r>
              <a:rPr sz="6700" spc="120" dirty="0">
                <a:solidFill>
                  <a:srgbClr val="E65385"/>
                </a:solidFill>
              </a:rPr>
              <a:t>ACTIVITY</a:t>
            </a:r>
            <a:r>
              <a:rPr sz="6700" spc="-345" dirty="0">
                <a:solidFill>
                  <a:srgbClr val="E65385"/>
                </a:solidFill>
              </a:rPr>
              <a:t>:</a:t>
            </a:r>
            <a:r>
              <a:rPr sz="6700" spc="-335" dirty="0">
                <a:solidFill>
                  <a:srgbClr val="E65385"/>
                </a:solidFill>
              </a:rPr>
              <a:t> </a:t>
            </a:r>
            <a:r>
              <a:rPr sz="6700" spc="150" dirty="0"/>
              <a:t>COMPLEXITY</a:t>
            </a:r>
            <a:r>
              <a:rPr sz="6700" spc="-350" dirty="0"/>
              <a:t> </a:t>
            </a:r>
            <a:r>
              <a:rPr sz="6700" dirty="0"/>
              <a:t>OF</a:t>
            </a:r>
            <a:r>
              <a:rPr sz="6700" spc="-350" dirty="0"/>
              <a:t> </a:t>
            </a:r>
            <a:r>
              <a:rPr sz="6700" spc="120" dirty="0"/>
              <a:t>FAMILY</a:t>
            </a:r>
            <a:r>
              <a:rPr sz="6700" spc="-350" dirty="0"/>
              <a:t> </a:t>
            </a:r>
            <a:r>
              <a:rPr sz="6700" spc="-375" dirty="0"/>
              <a:t>LIFE</a:t>
            </a:r>
            <a:endParaRPr sz="6700" dirty="0"/>
          </a:p>
        </p:txBody>
      </p:sp>
      <p:sp>
        <p:nvSpPr>
          <p:cNvPr id="11" name="object 11"/>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2" name="object 12"/>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xfrm>
            <a:off x="1016000" y="958246"/>
            <a:ext cx="16419194" cy="1046480"/>
          </a:xfrm>
          <a:prstGeom prst="rect">
            <a:avLst/>
          </a:prstGeom>
        </p:spPr>
        <p:txBody>
          <a:bodyPr vert="horz" wrap="square" lIns="0" tIns="12700" rIns="0" bIns="0" rtlCol="0">
            <a:spAutoFit/>
          </a:bodyPr>
          <a:lstStyle/>
          <a:p>
            <a:pPr marL="12700">
              <a:lnSpc>
                <a:spcPct val="100000"/>
              </a:lnSpc>
              <a:spcBef>
                <a:spcPts val="100"/>
              </a:spcBef>
            </a:pPr>
            <a:r>
              <a:rPr sz="6700" spc="120" dirty="0">
                <a:solidFill>
                  <a:srgbClr val="E65385"/>
                </a:solidFill>
              </a:rPr>
              <a:t>ACTIVITY</a:t>
            </a:r>
            <a:r>
              <a:rPr sz="6700" spc="-345" dirty="0">
                <a:solidFill>
                  <a:srgbClr val="E65385"/>
                </a:solidFill>
              </a:rPr>
              <a:t>:</a:t>
            </a:r>
            <a:r>
              <a:rPr sz="6700" spc="-335" dirty="0">
                <a:solidFill>
                  <a:srgbClr val="E65385"/>
                </a:solidFill>
              </a:rPr>
              <a:t> </a:t>
            </a:r>
            <a:r>
              <a:rPr sz="6700" spc="150" dirty="0"/>
              <a:t>COMPLEXITY</a:t>
            </a:r>
            <a:r>
              <a:rPr sz="6700" spc="-350" dirty="0"/>
              <a:t> </a:t>
            </a:r>
            <a:r>
              <a:rPr sz="6700" dirty="0"/>
              <a:t>OF</a:t>
            </a:r>
            <a:r>
              <a:rPr sz="6700" spc="-350" dirty="0"/>
              <a:t> </a:t>
            </a:r>
            <a:r>
              <a:rPr sz="6700" spc="120" dirty="0"/>
              <a:t>FAMILY</a:t>
            </a:r>
            <a:r>
              <a:rPr sz="6700" spc="-350" dirty="0"/>
              <a:t> </a:t>
            </a:r>
            <a:r>
              <a:rPr sz="6700" spc="-375" dirty="0"/>
              <a:t>LIFE</a:t>
            </a:r>
            <a:endParaRPr sz="6700" dirty="0"/>
          </a:p>
        </p:txBody>
      </p:sp>
      <p:pic>
        <p:nvPicPr>
          <p:cNvPr id="4" name="object 4"/>
          <p:cNvPicPr/>
          <p:nvPr/>
        </p:nvPicPr>
        <p:blipFill>
          <a:blip r:embed="rId2" cstate="print"/>
          <a:stretch>
            <a:fillRect/>
          </a:stretch>
        </p:blipFill>
        <p:spPr>
          <a:xfrm>
            <a:off x="9391649" y="2354049"/>
            <a:ext cx="85725" cy="85724"/>
          </a:xfrm>
          <a:prstGeom prst="rect">
            <a:avLst/>
          </a:prstGeom>
        </p:spPr>
      </p:pic>
      <p:pic>
        <p:nvPicPr>
          <p:cNvPr id="5" name="object 5"/>
          <p:cNvPicPr/>
          <p:nvPr/>
        </p:nvPicPr>
        <p:blipFill>
          <a:blip r:embed="rId2" cstate="print"/>
          <a:stretch>
            <a:fillRect/>
          </a:stretch>
        </p:blipFill>
        <p:spPr>
          <a:xfrm>
            <a:off x="9391649" y="3287499"/>
            <a:ext cx="85725" cy="85724"/>
          </a:xfrm>
          <a:prstGeom prst="rect">
            <a:avLst/>
          </a:prstGeom>
        </p:spPr>
      </p:pic>
      <p:pic>
        <p:nvPicPr>
          <p:cNvPr id="6" name="object 6"/>
          <p:cNvPicPr/>
          <p:nvPr/>
        </p:nvPicPr>
        <p:blipFill>
          <a:blip r:embed="rId2" cstate="print"/>
          <a:stretch>
            <a:fillRect/>
          </a:stretch>
        </p:blipFill>
        <p:spPr>
          <a:xfrm>
            <a:off x="9391649" y="4220949"/>
            <a:ext cx="85725" cy="85724"/>
          </a:xfrm>
          <a:prstGeom prst="rect">
            <a:avLst/>
          </a:prstGeom>
        </p:spPr>
      </p:pic>
      <p:pic>
        <p:nvPicPr>
          <p:cNvPr id="7" name="object 7"/>
          <p:cNvPicPr/>
          <p:nvPr/>
        </p:nvPicPr>
        <p:blipFill>
          <a:blip r:embed="rId2" cstate="print"/>
          <a:stretch>
            <a:fillRect/>
          </a:stretch>
        </p:blipFill>
        <p:spPr>
          <a:xfrm>
            <a:off x="9391649" y="4687674"/>
            <a:ext cx="85725" cy="85724"/>
          </a:xfrm>
          <a:prstGeom prst="rect">
            <a:avLst/>
          </a:prstGeom>
        </p:spPr>
      </p:pic>
      <p:pic>
        <p:nvPicPr>
          <p:cNvPr id="8" name="object 8"/>
          <p:cNvPicPr/>
          <p:nvPr/>
        </p:nvPicPr>
        <p:blipFill>
          <a:blip r:embed="rId2" cstate="print"/>
          <a:stretch>
            <a:fillRect/>
          </a:stretch>
        </p:blipFill>
        <p:spPr>
          <a:xfrm>
            <a:off x="9391649" y="6087849"/>
            <a:ext cx="85725" cy="85724"/>
          </a:xfrm>
          <a:prstGeom prst="rect">
            <a:avLst/>
          </a:prstGeom>
        </p:spPr>
      </p:pic>
      <p:pic>
        <p:nvPicPr>
          <p:cNvPr id="9" name="object 9"/>
          <p:cNvPicPr/>
          <p:nvPr/>
        </p:nvPicPr>
        <p:blipFill>
          <a:blip r:embed="rId2" cstate="print"/>
          <a:stretch>
            <a:fillRect/>
          </a:stretch>
        </p:blipFill>
        <p:spPr>
          <a:xfrm>
            <a:off x="9391649" y="7021299"/>
            <a:ext cx="85725" cy="85724"/>
          </a:xfrm>
          <a:prstGeom prst="rect">
            <a:avLst/>
          </a:prstGeom>
        </p:spPr>
      </p:pic>
      <p:pic>
        <p:nvPicPr>
          <p:cNvPr id="10" name="object 10"/>
          <p:cNvPicPr/>
          <p:nvPr/>
        </p:nvPicPr>
        <p:blipFill>
          <a:blip r:embed="rId2" cstate="print"/>
          <a:stretch>
            <a:fillRect/>
          </a:stretch>
        </p:blipFill>
        <p:spPr>
          <a:xfrm>
            <a:off x="9391649" y="7954749"/>
            <a:ext cx="85725" cy="85724"/>
          </a:xfrm>
          <a:prstGeom prst="rect">
            <a:avLst/>
          </a:prstGeom>
        </p:spPr>
      </p:pic>
      <p:pic>
        <p:nvPicPr>
          <p:cNvPr id="11" name="object 11"/>
          <p:cNvPicPr/>
          <p:nvPr/>
        </p:nvPicPr>
        <p:blipFill>
          <a:blip r:embed="rId2" cstate="print"/>
          <a:stretch>
            <a:fillRect/>
          </a:stretch>
        </p:blipFill>
        <p:spPr>
          <a:xfrm>
            <a:off x="9391649" y="8421474"/>
            <a:ext cx="85725" cy="85724"/>
          </a:xfrm>
          <a:prstGeom prst="rect">
            <a:avLst/>
          </a:prstGeom>
        </p:spPr>
      </p:pic>
      <p:pic>
        <p:nvPicPr>
          <p:cNvPr id="12" name="object 12"/>
          <p:cNvPicPr/>
          <p:nvPr/>
        </p:nvPicPr>
        <p:blipFill>
          <a:blip r:embed="rId3" cstate="print"/>
          <a:stretch>
            <a:fillRect/>
          </a:stretch>
        </p:blipFill>
        <p:spPr>
          <a:xfrm>
            <a:off x="9391649" y="9354924"/>
            <a:ext cx="85725" cy="85724"/>
          </a:xfrm>
          <a:prstGeom prst="rect">
            <a:avLst/>
          </a:prstGeom>
        </p:spPr>
      </p:pic>
      <p:sp>
        <p:nvSpPr>
          <p:cNvPr id="13" name="object 13"/>
          <p:cNvSpPr txBox="1"/>
          <p:nvPr/>
        </p:nvSpPr>
        <p:spPr>
          <a:xfrm>
            <a:off x="9613800" y="2064743"/>
            <a:ext cx="7590790" cy="6621493"/>
          </a:xfrm>
          <a:prstGeom prst="rect">
            <a:avLst/>
          </a:prstGeom>
        </p:spPr>
        <p:txBody>
          <a:bodyPr vert="horz" wrap="square" lIns="0" tIns="11430" rIns="0" bIns="0" rtlCol="0">
            <a:spAutoFit/>
          </a:bodyPr>
          <a:lstStyle/>
          <a:p>
            <a:pPr marL="12700" marR="513080">
              <a:lnSpc>
                <a:spcPct val="139200"/>
              </a:lnSpc>
              <a:spcBef>
                <a:spcPts val="90"/>
              </a:spcBef>
            </a:pPr>
            <a:r>
              <a:rPr sz="2200" dirty="0">
                <a:solidFill>
                  <a:srgbClr val="203458"/>
                </a:solidFill>
                <a:latin typeface="Trebuchet MS"/>
                <a:cs typeface="Trebuchet MS"/>
              </a:rPr>
              <a:t>How</a:t>
            </a:r>
            <a:r>
              <a:rPr sz="2200" spc="-45" dirty="0">
                <a:solidFill>
                  <a:srgbClr val="203458"/>
                </a:solidFill>
                <a:latin typeface="Trebuchet MS"/>
                <a:cs typeface="Trebuchet MS"/>
              </a:rPr>
              <a:t> </a:t>
            </a:r>
            <a:r>
              <a:rPr sz="2200" spc="-130" dirty="0">
                <a:solidFill>
                  <a:srgbClr val="203458"/>
                </a:solidFill>
                <a:latin typeface="Trebuchet MS"/>
                <a:cs typeface="Trebuchet MS"/>
              </a:rPr>
              <a:t>will</a:t>
            </a:r>
            <a:r>
              <a:rPr sz="2200" spc="-45" dirty="0">
                <a:solidFill>
                  <a:srgbClr val="203458"/>
                </a:solidFill>
                <a:latin typeface="Trebuchet MS"/>
                <a:cs typeface="Trebuchet MS"/>
              </a:rPr>
              <a:t> </a:t>
            </a:r>
            <a:r>
              <a:rPr sz="2200" dirty="0">
                <a:solidFill>
                  <a:srgbClr val="203458"/>
                </a:solidFill>
                <a:latin typeface="Trebuchet MS"/>
                <a:cs typeface="Trebuchet MS"/>
              </a:rPr>
              <a:t>Isaac</a:t>
            </a:r>
            <a:r>
              <a:rPr sz="2200" spc="-45" dirty="0">
                <a:solidFill>
                  <a:srgbClr val="203458"/>
                </a:solidFill>
                <a:latin typeface="Trebuchet MS"/>
                <a:cs typeface="Trebuchet MS"/>
              </a:rPr>
              <a:t> </a:t>
            </a:r>
            <a:r>
              <a:rPr sz="2200" dirty="0">
                <a:solidFill>
                  <a:srgbClr val="203458"/>
                </a:solidFill>
                <a:latin typeface="Trebuchet MS"/>
                <a:cs typeface="Trebuchet MS"/>
              </a:rPr>
              <a:t>pay</a:t>
            </a:r>
            <a:r>
              <a:rPr sz="2200" spc="-40" dirty="0">
                <a:solidFill>
                  <a:srgbClr val="203458"/>
                </a:solidFill>
                <a:latin typeface="Trebuchet MS"/>
                <a:cs typeface="Trebuchet MS"/>
              </a:rPr>
              <a:t> </a:t>
            </a:r>
            <a:r>
              <a:rPr sz="2200" spc="-45" dirty="0">
                <a:solidFill>
                  <a:srgbClr val="203458"/>
                </a:solidFill>
                <a:latin typeface="Trebuchet MS"/>
                <a:cs typeface="Trebuchet MS"/>
              </a:rPr>
              <a:t>for </a:t>
            </a:r>
            <a:r>
              <a:rPr sz="2200" dirty="0">
                <a:solidFill>
                  <a:srgbClr val="203458"/>
                </a:solidFill>
                <a:latin typeface="Trebuchet MS"/>
                <a:cs typeface="Trebuchet MS"/>
              </a:rPr>
              <a:t>legal</a:t>
            </a:r>
            <a:r>
              <a:rPr sz="2200" spc="-45" dirty="0">
                <a:solidFill>
                  <a:srgbClr val="203458"/>
                </a:solidFill>
                <a:latin typeface="Trebuchet MS"/>
                <a:cs typeface="Trebuchet MS"/>
              </a:rPr>
              <a:t> </a:t>
            </a:r>
            <a:r>
              <a:rPr sz="2200" dirty="0">
                <a:solidFill>
                  <a:srgbClr val="203458"/>
                </a:solidFill>
                <a:latin typeface="Trebuchet MS"/>
                <a:cs typeface="Trebuchet MS"/>
              </a:rPr>
              <a:t>advice?</a:t>
            </a:r>
            <a:r>
              <a:rPr sz="2200" spc="-40" dirty="0">
                <a:solidFill>
                  <a:srgbClr val="203458"/>
                </a:solidFill>
                <a:latin typeface="Trebuchet MS"/>
                <a:cs typeface="Trebuchet MS"/>
              </a:rPr>
              <a:t> </a:t>
            </a:r>
            <a:r>
              <a:rPr sz="2200" spc="-30" dirty="0">
                <a:solidFill>
                  <a:srgbClr val="203458"/>
                </a:solidFill>
                <a:latin typeface="Trebuchet MS"/>
                <a:cs typeface="Trebuchet MS"/>
              </a:rPr>
              <a:t>Eligible</a:t>
            </a:r>
            <a:r>
              <a:rPr sz="2200" spc="-45" dirty="0">
                <a:solidFill>
                  <a:srgbClr val="203458"/>
                </a:solidFill>
                <a:latin typeface="Trebuchet MS"/>
                <a:cs typeface="Trebuchet MS"/>
              </a:rPr>
              <a:t> for </a:t>
            </a:r>
            <a:r>
              <a:rPr sz="2200" dirty="0">
                <a:solidFill>
                  <a:srgbClr val="203458"/>
                </a:solidFill>
                <a:latin typeface="Trebuchet MS"/>
                <a:cs typeface="Trebuchet MS"/>
              </a:rPr>
              <a:t>legal</a:t>
            </a:r>
            <a:r>
              <a:rPr sz="2200" spc="-40" dirty="0">
                <a:solidFill>
                  <a:srgbClr val="203458"/>
                </a:solidFill>
                <a:latin typeface="Trebuchet MS"/>
                <a:cs typeface="Trebuchet MS"/>
              </a:rPr>
              <a:t> </a:t>
            </a:r>
            <a:r>
              <a:rPr sz="2200" spc="60" dirty="0">
                <a:solidFill>
                  <a:srgbClr val="203458"/>
                </a:solidFill>
                <a:latin typeface="Trebuchet MS"/>
                <a:cs typeface="Trebuchet MS"/>
              </a:rPr>
              <a:t>aid?</a:t>
            </a:r>
            <a:r>
              <a:rPr lang="en-GB" sz="2200" spc="60" dirty="0">
                <a:solidFill>
                  <a:srgbClr val="203458"/>
                </a:solidFill>
                <a:latin typeface="Trebuchet MS"/>
                <a:cs typeface="Trebuchet MS"/>
              </a:rPr>
              <a:t> </a:t>
            </a:r>
            <a:r>
              <a:rPr lang="en-GB" sz="2200" spc="-95" dirty="0">
                <a:solidFill>
                  <a:srgbClr val="203458"/>
                </a:solidFill>
                <a:latin typeface="Trebuchet MS"/>
                <a:cs typeface="Trebuchet MS"/>
              </a:rPr>
              <a:t>(Temporary)</a:t>
            </a:r>
            <a:r>
              <a:rPr lang="en-GB" sz="2200" spc="-45" dirty="0">
                <a:solidFill>
                  <a:srgbClr val="203458"/>
                </a:solidFill>
                <a:latin typeface="Trebuchet MS"/>
                <a:cs typeface="Trebuchet MS"/>
              </a:rPr>
              <a:t> protection </a:t>
            </a:r>
            <a:r>
              <a:rPr lang="en-GB" sz="2200" spc="-70" dirty="0">
                <a:solidFill>
                  <a:srgbClr val="203458"/>
                </a:solidFill>
                <a:latin typeface="Trebuchet MS"/>
                <a:cs typeface="Trebuchet MS"/>
              </a:rPr>
              <a:t>from </a:t>
            </a:r>
            <a:r>
              <a:rPr lang="en-GB" sz="2200" spc="-80" dirty="0">
                <a:solidFill>
                  <a:srgbClr val="203458"/>
                </a:solidFill>
                <a:latin typeface="Trebuchet MS"/>
                <a:cs typeface="Trebuchet MS"/>
              </a:rPr>
              <a:t>violence, </a:t>
            </a:r>
            <a:r>
              <a:rPr lang="en-GB" sz="2200" dirty="0">
                <a:solidFill>
                  <a:srgbClr val="203458"/>
                </a:solidFill>
                <a:latin typeface="Trebuchet MS"/>
                <a:cs typeface="Trebuchet MS"/>
              </a:rPr>
              <a:t>and</a:t>
            </a:r>
            <a:r>
              <a:rPr lang="en-GB" sz="2200" spc="-45" dirty="0">
                <a:solidFill>
                  <a:srgbClr val="203458"/>
                </a:solidFill>
                <a:latin typeface="Trebuchet MS"/>
                <a:cs typeface="Trebuchet MS"/>
              </a:rPr>
              <a:t> </a:t>
            </a:r>
            <a:r>
              <a:rPr lang="en-GB" sz="2200" spc="-105" dirty="0">
                <a:solidFill>
                  <a:srgbClr val="203458"/>
                </a:solidFill>
                <a:latin typeface="Trebuchet MS"/>
                <a:cs typeface="Trebuchet MS"/>
              </a:rPr>
              <a:t>return</a:t>
            </a:r>
            <a:r>
              <a:rPr lang="en-GB" sz="2200" spc="-45" dirty="0">
                <a:solidFill>
                  <a:srgbClr val="203458"/>
                </a:solidFill>
                <a:latin typeface="Trebuchet MS"/>
                <a:cs typeface="Trebuchet MS"/>
              </a:rPr>
              <a:t> </a:t>
            </a:r>
            <a:r>
              <a:rPr lang="en-GB" sz="2200" spc="-70" dirty="0">
                <a:solidFill>
                  <a:srgbClr val="203458"/>
                </a:solidFill>
                <a:latin typeface="Trebuchet MS"/>
                <a:cs typeface="Trebuchet MS"/>
              </a:rPr>
              <a:t>home: </a:t>
            </a:r>
            <a:r>
              <a:rPr lang="en-GB" sz="2200" spc="-20" dirty="0">
                <a:solidFill>
                  <a:srgbClr val="203458"/>
                </a:solidFill>
                <a:latin typeface="Trebuchet MS"/>
                <a:cs typeface="Trebuchet MS"/>
              </a:rPr>
              <a:t>Non-</a:t>
            </a:r>
            <a:r>
              <a:rPr lang="en-GB" sz="2200" spc="-50" dirty="0">
                <a:solidFill>
                  <a:srgbClr val="203458"/>
                </a:solidFill>
                <a:latin typeface="Trebuchet MS"/>
                <a:cs typeface="Trebuchet MS"/>
              </a:rPr>
              <a:t>molestation</a:t>
            </a:r>
            <a:r>
              <a:rPr lang="en-GB" sz="2200" spc="-75" dirty="0">
                <a:solidFill>
                  <a:srgbClr val="203458"/>
                </a:solidFill>
                <a:latin typeface="Trebuchet MS"/>
                <a:cs typeface="Trebuchet MS"/>
              </a:rPr>
              <a:t> </a:t>
            </a:r>
            <a:r>
              <a:rPr lang="en-GB" sz="2200" spc="-45" dirty="0">
                <a:solidFill>
                  <a:srgbClr val="203458"/>
                </a:solidFill>
                <a:latin typeface="Trebuchet MS"/>
                <a:cs typeface="Trebuchet MS"/>
              </a:rPr>
              <a:t>order</a:t>
            </a:r>
            <a:r>
              <a:rPr lang="en-GB" sz="2200" spc="-65" dirty="0">
                <a:solidFill>
                  <a:srgbClr val="203458"/>
                </a:solidFill>
                <a:latin typeface="Trebuchet MS"/>
                <a:cs typeface="Trebuchet MS"/>
              </a:rPr>
              <a:t> </a:t>
            </a:r>
            <a:r>
              <a:rPr lang="en-GB" sz="2200" dirty="0">
                <a:solidFill>
                  <a:srgbClr val="203458"/>
                </a:solidFill>
                <a:latin typeface="Trebuchet MS"/>
                <a:cs typeface="Trebuchet MS"/>
              </a:rPr>
              <a:t>and</a:t>
            </a:r>
            <a:r>
              <a:rPr lang="en-GB" sz="2200" spc="-65" dirty="0">
                <a:solidFill>
                  <a:srgbClr val="203458"/>
                </a:solidFill>
                <a:latin typeface="Trebuchet MS"/>
                <a:cs typeface="Trebuchet MS"/>
              </a:rPr>
              <a:t> </a:t>
            </a:r>
            <a:r>
              <a:rPr lang="en-GB" sz="2200" dirty="0">
                <a:solidFill>
                  <a:srgbClr val="203458"/>
                </a:solidFill>
                <a:latin typeface="Trebuchet MS"/>
                <a:cs typeface="Trebuchet MS"/>
              </a:rPr>
              <a:t>occupation</a:t>
            </a:r>
            <a:r>
              <a:rPr lang="en-GB" sz="2200" spc="-65" dirty="0">
                <a:solidFill>
                  <a:srgbClr val="203458"/>
                </a:solidFill>
                <a:latin typeface="Trebuchet MS"/>
                <a:cs typeface="Trebuchet MS"/>
              </a:rPr>
              <a:t> </a:t>
            </a:r>
            <a:r>
              <a:rPr lang="en-GB" sz="2200" spc="-45" dirty="0">
                <a:solidFill>
                  <a:srgbClr val="203458"/>
                </a:solidFill>
                <a:latin typeface="Trebuchet MS"/>
                <a:cs typeface="Trebuchet MS"/>
              </a:rPr>
              <a:t>order</a:t>
            </a:r>
            <a:r>
              <a:rPr lang="en-GB" sz="2200" spc="-65" dirty="0">
                <a:solidFill>
                  <a:srgbClr val="203458"/>
                </a:solidFill>
                <a:latin typeface="Trebuchet MS"/>
                <a:cs typeface="Trebuchet MS"/>
              </a:rPr>
              <a:t> </a:t>
            </a:r>
          </a:p>
          <a:p>
            <a:pPr marL="12700" marR="513080">
              <a:lnSpc>
                <a:spcPct val="139200"/>
              </a:lnSpc>
              <a:spcBef>
                <a:spcPts val="90"/>
              </a:spcBef>
            </a:pPr>
            <a:r>
              <a:rPr sz="2200" spc="-30" dirty="0">
                <a:solidFill>
                  <a:srgbClr val="203458"/>
                </a:solidFill>
                <a:latin typeface="Trebuchet MS"/>
                <a:cs typeface="Trebuchet MS"/>
              </a:rPr>
              <a:t>Routes</a:t>
            </a:r>
            <a:r>
              <a:rPr sz="2200" spc="-125" dirty="0">
                <a:solidFill>
                  <a:srgbClr val="203458"/>
                </a:solidFill>
                <a:latin typeface="Trebuchet MS"/>
                <a:cs typeface="Trebuchet MS"/>
              </a:rPr>
              <a:t> </a:t>
            </a:r>
            <a:r>
              <a:rPr sz="2200" dirty="0">
                <a:solidFill>
                  <a:srgbClr val="203458"/>
                </a:solidFill>
                <a:latin typeface="Trebuchet MS"/>
                <a:cs typeface="Trebuchet MS"/>
              </a:rPr>
              <a:t>to</a:t>
            </a:r>
            <a:r>
              <a:rPr sz="2200" spc="-90" dirty="0">
                <a:solidFill>
                  <a:srgbClr val="203458"/>
                </a:solidFill>
                <a:latin typeface="Trebuchet MS"/>
                <a:cs typeface="Trebuchet MS"/>
              </a:rPr>
              <a:t> </a:t>
            </a:r>
            <a:r>
              <a:rPr sz="2200" spc="-20" dirty="0">
                <a:solidFill>
                  <a:srgbClr val="203458"/>
                </a:solidFill>
                <a:latin typeface="Trebuchet MS"/>
                <a:cs typeface="Trebuchet MS"/>
              </a:rPr>
              <a:t>separation</a:t>
            </a:r>
            <a:r>
              <a:rPr sz="2200" spc="-90" dirty="0">
                <a:solidFill>
                  <a:srgbClr val="203458"/>
                </a:solidFill>
                <a:latin typeface="Trebuchet MS"/>
                <a:cs typeface="Trebuchet MS"/>
              </a:rPr>
              <a:t> </a:t>
            </a:r>
            <a:r>
              <a:rPr sz="2200" spc="95" dirty="0">
                <a:solidFill>
                  <a:srgbClr val="203458"/>
                </a:solidFill>
                <a:latin typeface="Trebuchet MS"/>
                <a:cs typeface="Trebuchet MS"/>
              </a:rPr>
              <a:t>-</a:t>
            </a:r>
            <a:r>
              <a:rPr sz="2200" spc="-95" dirty="0">
                <a:solidFill>
                  <a:srgbClr val="203458"/>
                </a:solidFill>
                <a:latin typeface="Trebuchet MS"/>
                <a:cs typeface="Trebuchet MS"/>
              </a:rPr>
              <a:t> </a:t>
            </a:r>
            <a:r>
              <a:rPr sz="2200" spc="-30" dirty="0">
                <a:solidFill>
                  <a:srgbClr val="203458"/>
                </a:solidFill>
                <a:latin typeface="Trebuchet MS"/>
                <a:cs typeface="Trebuchet MS"/>
              </a:rPr>
              <a:t>divorce</a:t>
            </a:r>
            <a:r>
              <a:rPr sz="2200" spc="-90" dirty="0">
                <a:solidFill>
                  <a:srgbClr val="203458"/>
                </a:solidFill>
                <a:latin typeface="Trebuchet MS"/>
                <a:cs typeface="Trebuchet MS"/>
              </a:rPr>
              <a:t> </a:t>
            </a:r>
            <a:endParaRPr lang="en-GB" sz="2200" spc="-90" dirty="0">
              <a:solidFill>
                <a:srgbClr val="203458"/>
              </a:solidFill>
              <a:latin typeface="Trebuchet MS"/>
              <a:cs typeface="Trebuchet MS"/>
            </a:endParaRPr>
          </a:p>
          <a:p>
            <a:pPr marL="12700" marR="513080">
              <a:lnSpc>
                <a:spcPct val="139200"/>
              </a:lnSpc>
              <a:spcBef>
                <a:spcPts val="90"/>
              </a:spcBef>
            </a:pPr>
            <a:r>
              <a:rPr sz="2200" spc="-55" dirty="0">
                <a:solidFill>
                  <a:srgbClr val="203458"/>
                </a:solidFill>
                <a:latin typeface="Trebuchet MS"/>
                <a:cs typeface="Trebuchet MS"/>
              </a:rPr>
              <a:t>Permanent</a:t>
            </a:r>
            <a:r>
              <a:rPr sz="2200" spc="-85" dirty="0">
                <a:solidFill>
                  <a:srgbClr val="203458"/>
                </a:solidFill>
                <a:latin typeface="Trebuchet MS"/>
                <a:cs typeface="Trebuchet MS"/>
              </a:rPr>
              <a:t> </a:t>
            </a:r>
            <a:r>
              <a:rPr sz="2200" spc="-65" dirty="0">
                <a:solidFill>
                  <a:srgbClr val="203458"/>
                </a:solidFill>
                <a:latin typeface="Trebuchet MS"/>
                <a:cs typeface="Trebuchet MS"/>
              </a:rPr>
              <a:t>solution</a:t>
            </a:r>
            <a:r>
              <a:rPr sz="2200" spc="-80" dirty="0">
                <a:solidFill>
                  <a:srgbClr val="203458"/>
                </a:solidFill>
                <a:latin typeface="Trebuchet MS"/>
                <a:cs typeface="Trebuchet MS"/>
              </a:rPr>
              <a:t> </a:t>
            </a:r>
            <a:r>
              <a:rPr sz="2200" dirty="0">
                <a:solidFill>
                  <a:srgbClr val="203458"/>
                </a:solidFill>
                <a:latin typeface="Trebuchet MS"/>
                <a:cs typeface="Trebuchet MS"/>
              </a:rPr>
              <a:t>to</a:t>
            </a:r>
            <a:r>
              <a:rPr sz="2200" spc="-80" dirty="0">
                <a:solidFill>
                  <a:srgbClr val="203458"/>
                </a:solidFill>
                <a:latin typeface="Trebuchet MS"/>
                <a:cs typeface="Trebuchet MS"/>
              </a:rPr>
              <a:t> </a:t>
            </a:r>
            <a:r>
              <a:rPr sz="2200" spc="-10" dirty="0">
                <a:solidFill>
                  <a:srgbClr val="203458"/>
                </a:solidFill>
                <a:latin typeface="Trebuchet MS"/>
                <a:cs typeface="Trebuchet MS"/>
              </a:rPr>
              <a:t>housing</a:t>
            </a:r>
            <a:r>
              <a:rPr sz="2200" spc="-80" dirty="0">
                <a:solidFill>
                  <a:srgbClr val="203458"/>
                </a:solidFill>
                <a:latin typeface="Trebuchet MS"/>
                <a:cs typeface="Trebuchet MS"/>
              </a:rPr>
              <a:t> </a:t>
            </a:r>
            <a:r>
              <a:rPr sz="2200" dirty="0">
                <a:solidFill>
                  <a:srgbClr val="203458"/>
                </a:solidFill>
                <a:latin typeface="Trebuchet MS"/>
                <a:cs typeface="Trebuchet MS"/>
              </a:rPr>
              <a:t>and</a:t>
            </a:r>
            <a:r>
              <a:rPr sz="2200" spc="-80" dirty="0">
                <a:solidFill>
                  <a:srgbClr val="203458"/>
                </a:solidFill>
                <a:latin typeface="Trebuchet MS"/>
                <a:cs typeface="Trebuchet MS"/>
              </a:rPr>
              <a:t> </a:t>
            </a:r>
            <a:r>
              <a:rPr sz="2200" spc="-10" dirty="0">
                <a:solidFill>
                  <a:srgbClr val="203458"/>
                </a:solidFill>
                <a:latin typeface="Trebuchet MS"/>
                <a:cs typeface="Trebuchet MS"/>
              </a:rPr>
              <a:t>finances</a:t>
            </a:r>
            <a:r>
              <a:rPr sz="2200" spc="-80" dirty="0">
                <a:solidFill>
                  <a:srgbClr val="203458"/>
                </a:solidFill>
                <a:latin typeface="Trebuchet MS"/>
                <a:cs typeface="Trebuchet MS"/>
              </a:rPr>
              <a:t> </a:t>
            </a:r>
            <a:r>
              <a:rPr sz="2200" spc="95" dirty="0">
                <a:solidFill>
                  <a:srgbClr val="203458"/>
                </a:solidFill>
                <a:latin typeface="Trebuchet MS"/>
                <a:cs typeface="Trebuchet MS"/>
              </a:rPr>
              <a:t>-</a:t>
            </a:r>
            <a:r>
              <a:rPr sz="2200" spc="-85" dirty="0">
                <a:solidFill>
                  <a:srgbClr val="203458"/>
                </a:solidFill>
                <a:latin typeface="Trebuchet MS"/>
                <a:cs typeface="Trebuchet MS"/>
              </a:rPr>
              <a:t> </a:t>
            </a:r>
            <a:r>
              <a:rPr sz="2200" spc="-10" dirty="0">
                <a:solidFill>
                  <a:srgbClr val="203458"/>
                </a:solidFill>
                <a:latin typeface="Trebuchet MS"/>
                <a:cs typeface="Trebuchet MS"/>
              </a:rPr>
              <a:t>financial </a:t>
            </a:r>
            <a:r>
              <a:rPr sz="2200" spc="-25" dirty="0">
                <a:solidFill>
                  <a:srgbClr val="203458"/>
                </a:solidFill>
                <a:latin typeface="Trebuchet MS"/>
                <a:cs typeface="Trebuchet MS"/>
              </a:rPr>
              <a:t>arrangements</a:t>
            </a:r>
            <a:r>
              <a:rPr sz="2200" spc="-85" dirty="0">
                <a:solidFill>
                  <a:srgbClr val="203458"/>
                </a:solidFill>
                <a:latin typeface="Trebuchet MS"/>
                <a:cs typeface="Trebuchet MS"/>
              </a:rPr>
              <a:t> </a:t>
            </a:r>
            <a:r>
              <a:rPr sz="2200" dirty="0">
                <a:solidFill>
                  <a:srgbClr val="203458"/>
                </a:solidFill>
                <a:latin typeface="Trebuchet MS"/>
                <a:cs typeface="Trebuchet MS"/>
              </a:rPr>
              <a:t>on</a:t>
            </a:r>
            <a:r>
              <a:rPr sz="2200" spc="-80" dirty="0">
                <a:solidFill>
                  <a:srgbClr val="203458"/>
                </a:solidFill>
                <a:latin typeface="Trebuchet MS"/>
                <a:cs typeface="Trebuchet MS"/>
              </a:rPr>
              <a:t> </a:t>
            </a:r>
            <a:r>
              <a:rPr sz="2200" spc="-65" dirty="0">
                <a:solidFill>
                  <a:srgbClr val="203458"/>
                </a:solidFill>
                <a:latin typeface="Trebuchet MS"/>
                <a:cs typeface="Trebuchet MS"/>
              </a:rPr>
              <a:t>divorce:</a:t>
            </a:r>
            <a:r>
              <a:rPr sz="2200" spc="-80" dirty="0">
                <a:solidFill>
                  <a:srgbClr val="203458"/>
                </a:solidFill>
                <a:latin typeface="Trebuchet MS"/>
                <a:cs typeface="Trebuchet MS"/>
              </a:rPr>
              <a:t> </a:t>
            </a:r>
            <a:r>
              <a:rPr sz="2200" spc="-55" dirty="0">
                <a:solidFill>
                  <a:srgbClr val="203458"/>
                </a:solidFill>
                <a:latin typeface="Trebuchet MS"/>
                <a:cs typeface="Trebuchet MS"/>
              </a:rPr>
              <a:t>type</a:t>
            </a:r>
            <a:r>
              <a:rPr sz="2200" spc="-80" dirty="0">
                <a:solidFill>
                  <a:srgbClr val="203458"/>
                </a:solidFill>
                <a:latin typeface="Trebuchet MS"/>
                <a:cs typeface="Trebuchet MS"/>
              </a:rPr>
              <a:t> </a:t>
            </a:r>
            <a:r>
              <a:rPr sz="2200" dirty="0">
                <a:solidFill>
                  <a:srgbClr val="203458"/>
                </a:solidFill>
                <a:latin typeface="Trebuchet MS"/>
                <a:cs typeface="Trebuchet MS"/>
              </a:rPr>
              <a:t>of</a:t>
            </a:r>
            <a:r>
              <a:rPr sz="2200" spc="-80" dirty="0">
                <a:solidFill>
                  <a:srgbClr val="203458"/>
                </a:solidFill>
                <a:latin typeface="Trebuchet MS"/>
                <a:cs typeface="Trebuchet MS"/>
              </a:rPr>
              <a:t> </a:t>
            </a:r>
            <a:r>
              <a:rPr sz="2200" spc="-45" dirty="0">
                <a:solidFill>
                  <a:srgbClr val="203458"/>
                </a:solidFill>
                <a:latin typeface="Trebuchet MS"/>
                <a:cs typeface="Trebuchet MS"/>
              </a:rPr>
              <a:t>order</a:t>
            </a:r>
            <a:r>
              <a:rPr sz="2200" spc="-80" dirty="0">
                <a:solidFill>
                  <a:srgbClr val="203458"/>
                </a:solidFill>
                <a:latin typeface="Trebuchet MS"/>
                <a:cs typeface="Trebuchet MS"/>
              </a:rPr>
              <a:t> </a:t>
            </a:r>
            <a:r>
              <a:rPr sz="2200" spc="-55" dirty="0">
                <a:solidFill>
                  <a:srgbClr val="203458"/>
                </a:solidFill>
                <a:latin typeface="Trebuchet MS"/>
                <a:cs typeface="Trebuchet MS"/>
              </a:rPr>
              <a:t>e.g.</a:t>
            </a:r>
            <a:r>
              <a:rPr sz="2200" spc="-80" dirty="0">
                <a:solidFill>
                  <a:srgbClr val="203458"/>
                </a:solidFill>
                <a:latin typeface="Trebuchet MS"/>
                <a:cs typeface="Trebuchet MS"/>
              </a:rPr>
              <a:t> </a:t>
            </a:r>
            <a:r>
              <a:rPr sz="2200" spc="-10" dirty="0">
                <a:solidFill>
                  <a:srgbClr val="203458"/>
                </a:solidFill>
                <a:latin typeface="Trebuchet MS"/>
                <a:cs typeface="Trebuchet MS"/>
              </a:rPr>
              <a:t>clean </a:t>
            </a:r>
            <a:r>
              <a:rPr sz="2200" spc="-30" dirty="0">
                <a:solidFill>
                  <a:srgbClr val="203458"/>
                </a:solidFill>
                <a:latin typeface="Trebuchet MS"/>
                <a:cs typeface="Trebuchet MS"/>
              </a:rPr>
              <a:t>break/maintenance</a:t>
            </a:r>
            <a:r>
              <a:rPr sz="2200" spc="-35" dirty="0">
                <a:solidFill>
                  <a:srgbClr val="203458"/>
                </a:solidFill>
                <a:latin typeface="Trebuchet MS"/>
                <a:cs typeface="Trebuchet MS"/>
              </a:rPr>
              <a:t> </a:t>
            </a:r>
            <a:endParaRPr sz="2200" dirty="0">
              <a:latin typeface="Trebuchet MS"/>
              <a:cs typeface="Trebuchet MS"/>
            </a:endParaRPr>
          </a:p>
          <a:p>
            <a:pPr marL="12700" marR="233679">
              <a:lnSpc>
                <a:spcPct val="139200"/>
              </a:lnSpc>
            </a:pPr>
            <a:r>
              <a:rPr sz="2200" spc="-30" dirty="0">
                <a:solidFill>
                  <a:srgbClr val="203458"/>
                </a:solidFill>
                <a:latin typeface="Trebuchet MS"/>
                <a:cs typeface="Trebuchet MS"/>
              </a:rPr>
              <a:t>Arrangements</a:t>
            </a:r>
            <a:r>
              <a:rPr sz="2200" spc="-55" dirty="0">
                <a:solidFill>
                  <a:srgbClr val="203458"/>
                </a:solidFill>
                <a:latin typeface="Trebuchet MS"/>
                <a:cs typeface="Trebuchet MS"/>
              </a:rPr>
              <a:t> </a:t>
            </a:r>
            <a:r>
              <a:rPr sz="2200" spc="-45" dirty="0">
                <a:solidFill>
                  <a:srgbClr val="203458"/>
                </a:solidFill>
                <a:latin typeface="Trebuchet MS"/>
                <a:cs typeface="Trebuchet MS"/>
              </a:rPr>
              <a:t>for</a:t>
            </a:r>
            <a:r>
              <a:rPr sz="2200" spc="-50" dirty="0">
                <a:solidFill>
                  <a:srgbClr val="203458"/>
                </a:solidFill>
                <a:latin typeface="Trebuchet MS"/>
                <a:cs typeface="Trebuchet MS"/>
              </a:rPr>
              <a:t> </a:t>
            </a:r>
            <a:r>
              <a:rPr sz="2200" spc="-95" dirty="0">
                <a:solidFill>
                  <a:srgbClr val="203458"/>
                </a:solidFill>
                <a:latin typeface="Trebuchet MS"/>
                <a:cs typeface="Trebuchet MS"/>
              </a:rPr>
              <a:t>children,</a:t>
            </a:r>
            <a:r>
              <a:rPr sz="2200" spc="-55" dirty="0">
                <a:solidFill>
                  <a:srgbClr val="203458"/>
                </a:solidFill>
                <a:latin typeface="Trebuchet MS"/>
                <a:cs typeface="Trebuchet MS"/>
              </a:rPr>
              <a:t> </a:t>
            </a:r>
            <a:r>
              <a:rPr sz="2200" dirty="0">
                <a:solidFill>
                  <a:srgbClr val="203458"/>
                </a:solidFill>
                <a:latin typeface="Trebuchet MS"/>
                <a:cs typeface="Trebuchet MS"/>
              </a:rPr>
              <a:t>and</a:t>
            </a:r>
            <a:r>
              <a:rPr sz="2200" spc="-50" dirty="0">
                <a:solidFill>
                  <a:srgbClr val="203458"/>
                </a:solidFill>
                <a:latin typeface="Trebuchet MS"/>
                <a:cs typeface="Trebuchet MS"/>
              </a:rPr>
              <a:t> </a:t>
            </a:r>
            <a:r>
              <a:rPr sz="2200" spc="-25" dirty="0">
                <a:solidFill>
                  <a:srgbClr val="203458"/>
                </a:solidFill>
                <a:latin typeface="Trebuchet MS"/>
                <a:cs typeface="Trebuchet MS"/>
              </a:rPr>
              <a:t>maintenance</a:t>
            </a:r>
            <a:r>
              <a:rPr lang="en-GB" sz="2200" spc="-55" dirty="0">
                <a:solidFill>
                  <a:srgbClr val="203458"/>
                </a:solidFill>
                <a:latin typeface="Trebuchet MS"/>
                <a:cs typeface="Trebuchet MS"/>
              </a:rPr>
              <a:t>,</a:t>
            </a:r>
            <a:r>
              <a:rPr sz="2200" spc="-50" dirty="0">
                <a:solidFill>
                  <a:srgbClr val="203458"/>
                </a:solidFill>
                <a:latin typeface="Trebuchet MS"/>
                <a:cs typeface="Trebuchet MS"/>
              </a:rPr>
              <a:t> </a:t>
            </a:r>
            <a:r>
              <a:rPr sz="2200" spc="-75" dirty="0">
                <a:solidFill>
                  <a:srgbClr val="203458"/>
                </a:solidFill>
                <a:latin typeface="Trebuchet MS"/>
                <a:cs typeface="Trebuchet MS"/>
              </a:rPr>
              <a:t>if</a:t>
            </a:r>
            <a:r>
              <a:rPr sz="2200" spc="-55" dirty="0">
                <a:solidFill>
                  <a:srgbClr val="203458"/>
                </a:solidFill>
                <a:latin typeface="Trebuchet MS"/>
                <a:cs typeface="Trebuchet MS"/>
              </a:rPr>
              <a:t> </a:t>
            </a:r>
            <a:r>
              <a:rPr sz="2200" spc="-10" dirty="0">
                <a:solidFill>
                  <a:srgbClr val="203458"/>
                </a:solidFill>
                <a:latin typeface="Trebuchet MS"/>
                <a:cs typeface="Trebuchet MS"/>
              </a:rPr>
              <a:t>there </a:t>
            </a:r>
            <a:r>
              <a:rPr sz="2200" dirty="0">
                <a:solidFill>
                  <a:srgbClr val="203458"/>
                </a:solidFill>
                <a:latin typeface="Trebuchet MS"/>
                <a:cs typeface="Trebuchet MS"/>
              </a:rPr>
              <a:t>are</a:t>
            </a:r>
            <a:r>
              <a:rPr sz="2200" spc="-120" dirty="0">
                <a:solidFill>
                  <a:srgbClr val="203458"/>
                </a:solidFill>
                <a:latin typeface="Trebuchet MS"/>
                <a:cs typeface="Trebuchet MS"/>
              </a:rPr>
              <a:t> </a:t>
            </a:r>
            <a:r>
              <a:rPr sz="2200" spc="-40" dirty="0">
                <a:solidFill>
                  <a:srgbClr val="203458"/>
                </a:solidFill>
                <a:latin typeface="Trebuchet MS"/>
                <a:cs typeface="Trebuchet MS"/>
              </a:rPr>
              <a:t>child</a:t>
            </a:r>
            <a:r>
              <a:rPr sz="2200" spc="-90" dirty="0">
                <a:solidFill>
                  <a:srgbClr val="203458"/>
                </a:solidFill>
                <a:latin typeface="Trebuchet MS"/>
                <a:cs typeface="Trebuchet MS"/>
              </a:rPr>
              <a:t> </a:t>
            </a:r>
            <a:r>
              <a:rPr sz="2200" spc="-45" dirty="0">
                <a:solidFill>
                  <a:srgbClr val="203458"/>
                </a:solidFill>
                <a:latin typeface="Trebuchet MS"/>
                <a:cs typeface="Trebuchet MS"/>
              </a:rPr>
              <a:t>protection</a:t>
            </a:r>
            <a:r>
              <a:rPr sz="2200" spc="-90" dirty="0">
                <a:solidFill>
                  <a:srgbClr val="203458"/>
                </a:solidFill>
                <a:latin typeface="Trebuchet MS"/>
                <a:cs typeface="Trebuchet MS"/>
              </a:rPr>
              <a:t> </a:t>
            </a:r>
            <a:r>
              <a:rPr sz="2200" spc="-20" dirty="0">
                <a:solidFill>
                  <a:srgbClr val="203458"/>
                </a:solidFill>
                <a:latin typeface="Trebuchet MS"/>
                <a:cs typeface="Trebuchet MS"/>
              </a:rPr>
              <a:t>issues</a:t>
            </a:r>
            <a:r>
              <a:rPr sz="2200" spc="-90" dirty="0">
                <a:solidFill>
                  <a:srgbClr val="203458"/>
                </a:solidFill>
                <a:latin typeface="Trebuchet MS"/>
                <a:cs typeface="Trebuchet MS"/>
              </a:rPr>
              <a:t> </a:t>
            </a:r>
            <a:endParaRPr sz="2200" dirty="0">
              <a:latin typeface="Trebuchet MS"/>
              <a:cs typeface="Trebuchet MS"/>
            </a:endParaRPr>
          </a:p>
          <a:p>
            <a:pPr marL="12700" marR="307340">
              <a:lnSpc>
                <a:spcPct val="139200"/>
              </a:lnSpc>
            </a:pPr>
            <a:r>
              <a:rPr sz="2200" spc="-55" dirty="0">
                <a:solidFill>
                  <a:srgbClr val="203458"/>
                </a:solidFill>
                <a:latin typeface="Trebuchet MS"/>
                <a:cs typeface="Trebuchet MS"/>
              </a:rPr>
              <a:t>Different</a:t>
            </a:r>
            <a:r>
              <a:rPr sz="2200" spc="-90" dirty="0">
                <a:solidFill>
                  <a:srgbClr val="203458"/>
                </a:solidFill>
                <a:latin typeface="Trebuchet MS"/>
                <a:cs typeface="Trebuchet MS"/>
              </a:rPr>
              <a:t> </a:t>
            </a:r>
            <a:r>
              <a:rPr sz="2200" spc="-45" dirty="0">
                <a:solidFill>
                  <a:srgbClr val="203458"/>
                </a:solidFill>
                <a:latin typeface="Trebuchet MS"/>
                <a:cs typeface="Trebuchet MS"/>
              </a:rPr>
              <a:t>routes</a:t>
            </a:r>
            <a:r>
              <a:rPr sz="2200" spc="-90" dirty="0">
                <a:solidFill>
                  <a:srgbClr val="203458"/>
                </a:solidFill>
                <a:latin typeface="Trebuchet MS"/>
                <a:cs typeface="Trebuchet MS"/>
              </a:rPr>
              <a:t> </a:t>
            </a:r>
            <a:r>
              <a:rPr sz="2200" spc="-45" dirty="0">
                <a:solidFill>
                  <a:srgbClr val="203458"/>
                </a:solidFill>
                <a:latin typeface="Trebuchet MS"/>
                <a:cs typeface="Trebuchet MS"/>
              </a:rPr>
              <a:t>for</a:t>
            </a:r>
            <a:r>
              <a:rPr sz="2200" spc="-85" dirty="0">
                <a:solidFill>
                  <a:srgbClr val="203458"/>
                </a:solidFill>
                <a:latin typeface="Trebuchet MS"/>
                <a:cs typeface="Trebuchet MS"/>
              </a:rPr>
              <a:t> </a:t>
            </a:r>
            <a:r>
              <a:rPr sz="2200" spc="-80" dirty="0">
                <a:solidFill>
                  <a:srgbClr val="203458"/>
                </a:solidFill>
                <a:latin typeface="Trebuchet MS"/>
                <a:cs typeface="Trebuchet MS"/>
              </a:rPr>
              <a:t>resolution:</a:t>
            </a:r>
            <a:r>
              <a:rPr sz="2200" spc="-85" dirty="0">
                <a:solidFill>
                  <a:srgbClr val="203458"/>
                </a:solidFill>
                <a:latin typeface="Trebuchet MS"/>
                <a:cs typeface="Trebuchet MS"/>
              </a:rPr>
              <a:t> </a:t>
            </a:r>
            <a:r>
              <a:rPr sz="2200" spc="-70" dirty="0">
                <a:solidFill>
                  <a:srgbClr val="203458"/>
                </a:solidFill>
                <a:latin typeface="Trebuchet MS"/>
                <a:cs typeface="Trebuchet MS"/>
              </a:rPr>
              <a:t>mediation,</a:t>
            </a:r>
            <a:r>
              <a:rPr sz="2200" spc="-85" dirty="0">
                <a:solidFill>
                  <a:srgbClr val="203458"/>
                </a:solidFill>
                <a:latin typeface="Trebuchet MS"/>
                <a:cs typeface="Trebuchet MS"/>
              </a:rPr>
              <a:t> </a:t>
            </a:r>
            <a:r>
              <a:rPr sz="2200" spc="-50" dirty="0">
                <a:solidFill>
                  <a:srgbClr val="203458"/>
                </a:solidFill>
                <a:latin typeface="Trebuchet MS"/>
                <a:cs typeface="Trebuchet MS"/>
              </a:rPr>
              <a:t>negotiation,</a:t>
            </a:r>
            <a:r>
              <a:rPr sz="2200" spc="-90" dirty="0">
                <a:solidFill>
                  <a:srgbClr val="203458"/>
                </a:solidFill>
                <a:latin typeface="Trebuchet MS"/>
                <a:cs typeface="Trebuchet MS"/>
              </a:rPr>
              <a:t> </a:t>
            </a:r>
            <a:r>
              <a:rPr sz="2200" spc="-10" dirty="0">
                <a:solidFill>
                  <a:srgbClr val="203458"/>
                </a:solidFill>
                <a:latin typeface="Trebuchet MS"/>
                <a:cs typeface="Trebuchet MS"/>
              </a:rPr>
              <a:t>court </a:t>
            </a:r>
            <a:endParaRPr sz="2200" dirty="0">
              <a:latin typeface="Trebuchet MS"/>
              <a:cs typeface="Trebuchet MS"/>
            </a:endParaRPr>
          </a:p>
          <a:p>
            <a:pPr marL="12700" marR="5080">
              <a:lnSpc>
                <a:spcPct val="139200"/>
              </a:lnSpc>
            </a:pPr>
            <a:r>
              <a:rPr sz="2200" spc="-85" dirty="0">
                <a:solidFill>
                  <a:srgbClr val="203458"/>
                </a:solidFill>
                <a:latin typeface="Trebuchet MS"/>
                <a:cs typeface="Trebuchet MS"/>
              </a:rPr>
              <a:t>Whether</a:t>
            </a:r>
            <a:r>
              <a:rPr sz="2200" spc="-75" dirty="0">
                <a:solidFill>
                  <a:srgbClr val="203458"/>
                </a:solidFill>
                <a:latin typeface="Trebuchet MS"/>
                <a:cs typeface="Trebuchet MS"/>
              </a:rPr>
              <a:t> </a:t>
            </a:r>
            <a:r>
              <a:rPr sz="2200" dirty="0">
                <a:solidFill>
                  <a:srgbClr val="203458"/>
                </a:solidFill>
                <a:latin typeface="Trebuchet MS"/>
                <a:cs typeface="Trebuchet MS"/>
              </a:rPr>
              <a:t>Issac</a:t>
            </a:r>
            <a:r>
              <a:rPr sz="2200" spc="-75" dirty="0">
                <a:solidFill>
                  <a:srgbClr val="203458"/>
                </a:solidFill>
                <a:latin typeface="Trebuchet MS"/>
                <a:cs typeface="Trebuchet MS"/>
              </a:rPr>
              <a:t> </a:t>
            </a:r>
            <a:r>
              <a:rPr sz="2200" spc="-35" dirty="0">
                <a:solidFill>
                  <a:srgbClr val="203458"/>
                </a:solidFill>
                <a:latin typeface="Trebuchet MS"/>
                <a:cs typeface="Trebuchet MS"/>
              </a:rPr>
              <a:t>may</a:t>
            </a:r>
            <a:r>
              <a:rPr sz="2200" spc="-75" dirty="0">
                <a:solidFill>
                  <a:srgbClr val="203458"/>
                </a:solidFill>
                <a:latin typeface="Trebuchet MS"/>
                <a:cs typeface="Trebuchet MS"/>
              </a:rPr>
              <a:t> </a:t>
            </a:r>
            <a:r>
              <a:rPr sz="2200" dirty="0">
                <a:solidFill>
                  <a:srgbClr val="203458"/>
                </a:solidFill>
                <a:latin typeface="Trebuchet MS"/>
                <a:cs typeface="Trebuchet MS"/>
              </a:rPr>
              <a:t>be</a:t>
            </a:r>
            <a:r>
              <a:rPr sz="2200" spc="-75" dirty="0">
                <a:solidFill>
                  <a:srgbClr val="203458"/>
                </a:solidFill>
                <a:latin typeface="Trebuchet MS"/>
                <a:cs typeface="Trebuchet MS"/>
              </a:rPr>
              <a:t> </a:t>
            </a:r>
            <a:r>
              <a:rPr sz="2200" spc="-80" dirty="0">
                <a:solidFill>
                  <a:srgbClr val="203458"/>
                </a:solidFill>
                <a:latin typeface="Trebuchet MS"/>
                <a:cs typeface="Trebuchet MS"/>
              </a:rPr>
              <a:t>entitled</a:t>
            </a:r>
            <a:r>
              <a:rPr sz="2200" spc="-70" dirty="0">
                <a:solidFill>
                  <a:srgbClr val="203458"/>
                </a:solidFill>
                <a:latin typeface="Trebuchet MS"/>
                <a:cs typeface="Trebuchet MS"/>
              </a:rPr>
              <a:t> </a:t>
            </a:r>
            <a:r>
              <a:rPr sz="2200" dirty="0">
                <a:solidFill>
                  <a:srgbClr val="203458"/>
                </a:solidFill>
                <a:latin typeface="Trebuchet MS"/>
                <a:cs typeface="Trebuchet MS"/>
              </a:rPr>
              <a:t>to</a:t>
            </a:r>
            <a:r>
              <a:rPr sz="2200" spc="-75" dirty="0">
                <a:solidFill>
                  <a:srgbClr val="203458"/>
                </a:solidFill>
                <a:latin typeface="Trebuchet MS"/>
                <a:cs typeface="Trebuchet MS"/>
              </a:rPr>
              <a:t> </a:t>
            </a:r>
            <a:r>
              <a:rPr sz="2200" spc="-35" dirty="0">
                <a:solidFill>
                  <a:srgbClr val="203458"/>
                </a:solidFill>
                <a:latin typeface="Trebuchet MS"/>
                <a:cs typeface="Trebuchet MS"/>
              </a:rPr>
              <a:t>welfare</a:t>
            </a:r>
            <a:r>
              <a:rPr sz="2200" spc="-75" dirty="0">
                <a:solidFill>
                  <a:srgbClr val="203458"/>
                </a:solidFill>
                <a:latin typeface="Trebuchet MS"/>
                <a:cs typeface="Trebuchet MS"/>
              </a:rPr>
              <a:t> </a:t>
            </a:r>
            <a:r>
              <a:rPr sz="2200" spc="-40" dirty="0">
                <a:solidFill>
                  <a:srgbClr val="203458"/>
                </a:solidFill>
                <a:latin typeface="Trebuchet MS"/>
                <a:cs typeface="Trebuchet MS"/>
              </a:rPr>
              <a:t>benefits</a:t>
            </a:r>
            <a:r>
              <a:rPr sz="2200" spc="-75" dirty="0">
                <a:solidFill>
                  <a:srgbClr val="203458"/>
                </a:solidFill>
                <a:latin typeface="Trebuchet MS"/>
                <a:cs typeface="Trebuchet MS"/>
              </a:rPr>
              <a:t> </a:t>
            </a:r>
            <a:r>
              <a:rPr sz="2200" spc="-70" dirty="0">
                <a:solidFill>
                  <a:srgbClr val="203458"/>
                </a:solidFill>
                <a:latin typeface="Trebuchet MS"/>
                <a:cs typeface="Trebuchet MS"/>
              </a:rPr>
              <a:t>(not </a:t>
            </a:r>
            <a:r>
              <a:rPr sz="2200" spc="-10" dirty="0">
                <a:solidFill>
                  <a:srgbClr val="203458"/>
                </a:solidFill>
                <a:latin typeface="Trebuchet MS"/>
                <a:cs typeface="Trebuchet MS"/>
              </a:rPr>
              <a:t>taught) </a:t>
            </a:r>
            <a:r>
              <a:rPr sz="2200" spc="-70" dirty="0">
                <a:solidFill>
                  <a:srgbClr val="203458"/>
                </a:solidFill>
                <a:latin typeface="Trebuchet MS"/>
                <a:cs typeface="Trebuchet MS"/>
              </a:rPr>
              <a:t>Property</a:t>
            </a:r>
            <a:r>
              <a:rPr sz="2200" spc="-100" dirty="0">
                <a:solidFill>
                  <a:srgbClr val="203458"/>
                </a:solidFill>
                <a:latin typeface="Trebuchet MS"/>
                <a:cs typeface="Trebuchet MS"/>
              </a:rPr>
              <a:t> </a:t>
            </a:r>
            <a:r>
              <a:rPr sz="2200" dirty="0">
                <a:solidFill>
                  <a:srgbClr val="203458"/>
                </a:solidFill>
                <a:latin typeface="Trebuchet MS"/>
                <a:cs typeface="Trebuchet MS"/>
              </a:rPr>
              <a:t>law</a:t>
            </a:r>
            <a:r>
              <a:rPr sz="2200" spc="-160" dirty="0">
                <a:solidFill>
                  <a:srgbClr val="203458"/>
                </a:solidFill>
                <a:latin typeface="Trebuchet MS"/>
                <a:cs typeface="Trebuchet MS"/>
              </a:rPr>
              <a:t> </a:t>
            </a:r>
            <a:r>
              <a:rPr sz="2200" spc="-20" dirty="0">
                <a:solidFill>
                  <a:srgbClr val="203458"/>
                </a:solidFill>
                <a:latin typeface="Trebuchet MS"/>
                <a:cs typeface="Trebuchet MS"/>
              </a:rPr>
              <a:t>aspects,</a:t>
            </a:r>
            <a:r>
              <a:rPr sz="2200" spc="-120" dirty="0">
                <a:solidFill>
                  <a:srgbClr val="203458"/>
                </a:solidFill>
                <a:latin typeface="Trebuchet MS"/>
                <a:cs typeface="Trebuchet MS"/>
              </a:rPr>
              <a:t> </a:t>
            </a:r>
            <a:r>
              <a:rPr sz="2200" spc="-55" dirty="0">
                <a:solidFill>
                  <a:srgbClr val="203458"/>
                </a:solidFill>
                <a:latin typeface="Trebuchet MS"/>
                <a:cs typeface="Trebuchet MS"/>
              </a:rPr>
              <a:t>e.g.</a:t>
            </a:r>
            <a:r>
              <a:rPr sz="2200" spc="-110" dirty="0">
                <a:solidFill>
                  <a:srgbClr val="203458"/>
                </a:solidFill>
                <a:latin typeface="Trebuchet MS"/>
                <a:cs typeface="Trebuchet MS"/>
              </a:rPr>
              <a:t> </a:t>
            </a:r>
            <a:r>
              <a:rPr sz="2200" spc="-10" dirty="0">
                <a:solidFill>
                  <a:srgbClr val="203458"/>
                </a:solidFill>
                <a:latin typeface="Trebuchet MS"/>
                <a:cs typeface="Trebuchet MS"/>
              </a:rPr>
              <a:t>changing/writing</a:t>
            </a:r>
            <a:r>
              <a:rPr sz="2200" spc="-125" dirty="0">
                <a:solidFill>
                  <a:srgbClr val="203458"/>
                </a:solidFill>
                <a:latin typeface="Trebuchet MS"/>
                <a:cs typeface="Trebuchet MS"/>
              </a:rPr>
              <a:t> </a:t>
            </a:r>
            <a:r>
              <a:rPr sz="2200" spc="-20" dirty="0">
                <a:solidFill>
                  <a:srgbClr val="203458"/>
                </a:solidFill>
                <a:latin typeface="Trebuchet MS"/>
                <a:cs typeface="Trebuchet MS"/>
              </a:rPr>
              <a:t>will </a:t>
            </a:r>
            <a:r>
              <a:rPr sz="2200" spc="-10" dirty="0">
                <a:solidFill>
                  <a:srgbClr val="203458"/>
                </a:solidFill>
                <a:latin typeface="Trebuchet MS"/>
                <a:cs typeface="Trebuchet MS"/>
              </a:rPr>
              <a:t>(Land/Succession</a:t>
            </a:r>
            <a:r>
              <a:rPr sz="2200" spc="-15" dirty="0">
                <a:solidFill>
                  <a:srgbClr val="203458"/>
                </a:solidFill>
                <a:latin typeface="Trebuchet MS"/>
                <a:cs typeface="Trebuchet MS"/>
              </a:rPr>
              <a:t> </a:t>
            </a:r>
            <a:r>
              <a:rPr sz="2200" spc="-20" dirty="0">
                <a:solidFill>
                  <a:srgbClr val="203458"/>
                </a:solidFill>
                <a:latin typeface="Trebuchet MS"/>
                <a:cs typeface="Trebuchet MS"/>
              </a:rPr>
              <a:t>law)</a:t>
            </a:r>
            <a:endParaRPr sz="2200" dirty="0">
              <a:latin typeface="Trebuchet MS"/>
              <a:cs typeface="Trebuchet MS"/>
            </a:endParaRPr>
          </a:p>
          <a:p>
            <a:pPr marL="12700">
              <a:lnSpc>
                <a:spcPct val="100000"/>
              </a:lnSpc>
              <a:spcBef>
                <a:spcPts val="1035"/>
              </a:spcBef>
            </a:pPr>
            <a:r>
              <a:rPr sz="2200" spc="-40" dirty="0">
                <a:solidFill>
                  <a:srgbClr val="203458"/>
                </a:solidFill>
                <a:latin typeface="Trebuchet MS"/>
                <a:cs typeface="Trebuchet MS"/>
              </a:rPr>
              <a:t>Who </a:t>
            </a:r>
            <a:r>
              <a:rPr sz="2200" dirty="0">
                <a:solidFill>
                  <a:srgbClr val="203458"/>
                </a:solidFill>
                <a:latin typeface="Trebuchet MS"/>
                <a:cs typeface="Trebuchet MS"/>
              </a:rPr>
              <a:t>gets</a:t>
            </a:r>
            <a:r>
              <a:rPr sz="2200" spc="-40" dirty="0">
                <a:solidFill>
                  <a:srgbClr val="203458"/>
                </a:solidFill>
                <a:latin typeface="Trebuchet MS"/>
                <a:cs typeface="Trebuchet MS"/>
              </a:rPr>
              <a:t> </a:t>
            </a:r>
            <a:r>
              <a:rPr sz="2200" spc="-60" dirty="0">
                <a:solidFill>
                  <a:srgbClr val="203458"/>
                </a:solidFill>
                <a:latin typeface="Trebuchet MS"/>
                <a:cs typeface="Trebuchet MS"/>
              </a:rPr>
              <a:t>the</a:t>
            </a:r>
            <a:r>
              <a:rPr sz="2200" spc="-35" dirty="0">
                <a:solidFill>
                  <a:srgbClr val="203458"/>
                </a:solidFill>
                <a:latin typeface="Trebuchet MS"/>
                <a:cs typeface="Trebuchet MS"/>
              </a:rPr>
              <a:t> </a:t>
            </a:r>
            <a:r>
              <a:rPr sz="2200" dirty="0">
                <a:solidFill>
                  <a:srgbClr val="203458"/>
                </a:solidFill>
                <a:latin typeface="Trebuchet MS"/>
                <a:cs typeface="Trebuchet MS"/>
              </a:rPr>
              <a:t>dog!</a:t>
            </a:r>
            <a:r>
              <a:rPr sz="2200" spc="-40" dirty="0">
                <a:solidFill>
                  <a:srgbClr val="203458"/>
                </a:solidFill>
                <a:latin typeface="Trebuchet MS"/>
                <a:cs typeface="Trebuchet MS"/>
              </a:rPr>
              <a:t> </a:t>
            </a:r>
            <a:endParaRPr sz="2200" dirty="0">
              <a:latin typeface="Trebuchet MS"/>
              <a:cs typeface="Trebuchet MS"/>
            </a:endParaRPr>
          </a:p>
        </p:txBody>
      </p:sp>
      <p:sp>
        <p:nvSpPr>
          <p:cNvPr id="14" name="object 14"/>
          <p:cNvSpPr/>
          <p:nvPr/>
        </p:nvSpPr>
        <p:spPr>
          <a:xfrm>
            <a:off x="1270481" y="2272685"/>
            <a:ext cx="7874000" cy="6976109"/>
          </a:xfrm>
          <a:custGeom>
            <a:avLst/>
            <a:gdLst/>
            <a:ahLst/>
            <a:cxnLst/>
            <a:rect l="l" t="t" r="r" b="b"/>
            <a:pathLst>
              <a:path w="7874000" h="6976109">
                <a:moveTo>
                  <a:pt x="7387743" y="6975783"/>
                </a:moveTo>
                <a:lnTo>
                  <a:pt x="485774" y="6975783"/>
                </a:lnTo>
                <a:lnTo>
                  <a:pt x="437762" y="6973406"/>
                </a:lnTo>
                <a:lnTo>
                  <a:pt x="390562" y="6966363"/>
                </a:lnTo>
                <a:lnTo>
                  <a:pt x="344494" y="6954786"/>
                </a:lnTo>
                <a:lnTo>
                  <a:pt x="299877" y="6938806"/>
                </a:lnTo>
                <a:lnTo>
                  <a:pt x="257028" y="6918556"/>
                </a:lnTo>
                <a:lnTo>
                  <a:pt x="216266" y="6894167"/>
                </a:lnTo>
                <a:lnTo>
                  <a:pt x="177911" y="6865772"/>
                </a:lnTo>
                <a:lnTo>
                  <a:pt x="142280" y="6833503"/>
                </a:lnTo>
                <a:lnTo>
                  <a:pt x="110010" y="6797872"/>
                </a:lnTo>
                <a:lnTo>
                  <a:pt x="81615" y="6759516"/>
                </a:lnTo>
                <a:lnTo>
                  <a:pt x="57227" y="6718755"/>
                </a:lnTo>
                <a:lnTo>
                  <a:pt x="36977" y="6675906"/>
                </a:lnTo>
                <a:lnTo>
                  <a:pt x="20997" y="6631289"/>
                </a:lnTo>
                <a:lnTo>
                  <a:pt x="9420" y="6585221"/>
                </a:lnTo>
                <a:lnTo>
                  <a:pt x="2377" y="6538021"/>
                </a:lnTo>
                <a:lnTo>
                  <a:pt x="0" y="6490008"/>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7" y="36977"/>
                </a:lnTo>
                <a:lnTo>
                  <a:pt x="344494" y="20997"/>
                </a:lnTo>
                <a:lnTo>
                  <a:pt x="390562" y="9420"/>
                </a:lnTo>
                <a:lnTo>
                  <a:pt x="437762" y="2377"/>
                </a:lnTo>
                <a:lnTo>
                  <a:pt x="485774" y="0"/>
                </a:lnTo>
                <a:lnTo>
                  <a:pt x="7387743" y="0"/>
                </a:lnTo>
                <a:lnTo>
                  <a:pt x="7435756" y="2377"/>
                </a:lnTo>
                <a:lnTo>
                  <a:pt x="7482956" y="9420"/>
                </a:lnTo>
                <a:lnTo>
                  <a:pt x="7529024" y="20997"/>
                </a:lnTo>
                <a:lnTo>
                  <a:pt x="7573641" y="36977"/>
                </a:lnTo>
                <a:lnTo>
                  <a:pt x="7616490" y="57227"/>
                </a:lnTo>
                <a:lnTo>
                  <a:pt x="7657252" y="81615"/>
                </a:lnTo>
                <a:lnTo>
                  <a:pt x="7695607" y="110010"/>
                </a:lnTo>
                <a:lnTo>
                  <a:pt x="7731238" y="142280"/>
                </a:lnTo>
                <a:lnTo>
                  <a:pt x="7763507" y="177911"/>
                </a:lnTo>
                <a:lnTo>
                  <a:pt x="7791902" y="216266"/>
                </a:lnTo>
                <a:lnTo>
                  <a:pt x="7816291" y="257028"/>
                </a:lnTo>
                <a:lnTo>
                  <a:pt x="7836541" y="299876"/>
                </a:lnTo>
                <a:lnTo>
                  <a:pt x="7852521" y="344494"/>
                </a:lnTo>
                <a:lnTo>
                  <a:pt x="7864098" y="390562"/>
                </a:lnTo>
                <a:lnTo>
                  <a:pt x="7871141" y="437762"/>
                </a:lnTo>
                <a:lnTo>
                  <a:pt x="7873518" y="485774"/>
                </a:lnTo>
                <a:lnTo>
                  <a:pt x="7873518" y="6490008"/>
                </a:lnTo>
                <a:lnTo>
                  <a:pt x="7871141" y="6538021"/>
                </a:lnTo>
                <a:lnTo>
                  <a:pt x="7864098" y="6585221"/>
                </a:lnTo>
                <a:lnTo>
                  <a:pt x="7852521" y="6631289"/>
                </a:lnTo>
                <a:lnTo>
                  <a:pt x="7836541" y="6675906"/>
                </a:lnTo>
                <a:lnTo>
                  <a:pt x="7816291" y="6718755"/>
                </a:lnTo>
                <a:lnTo>
                  <a:pt x="7791902" y="6759516"/>
                </a:lnTo>
                <a:lnTo>
                  <a:pt x="7763507" y="6797872"/>
                </a:lnTo>
                <a:lnTo>
                  <a:pt x="7731238" y="6833503"/>
                </a:lnTo>
                <a:lnTo>
                  <a:pt x="7695607" y="6865772"/>
                </a:lnTo>
                <a:lnTo>
                  <a:pt x="7657252" y="6894167"/>
                </a:lnTo>
                <a:lnTo>
                  <a:pt x="7616490" y="6918556"/>
                </a:lnTo>
                <a:lnTo>
                  <a:pt x="7573641" y="6938806"/>
                </a:lnTo>
                <a:lnTo>
                  <a:pt x="7529024" y="6954786"/>
                </a:lnTo>
                <a:lnTo>
                  <a:pt x="7482956" y="6966363"/>
                </a:lnTo>
                <a:lnTo>
                  <a:pt x="7435756" y="6973406"/>
                </a:lnTo>
                <a:lnTo>
                  <a:pt x="7387743" y="6975783"/>
                </a:lnTo>
                <a:close/>
              </a:path>
            </a:pathLst>
          </a:custGeom>
          <a:solidFill>
            <a:srgbClr val="292959"/>
          </a:solidFill>
        </p:spPr>
        <p:txBody>
          <a:bodyPr wrap="square" lIns="0" tIns="0" rIns="0" bIns="0" rtlCol="0"/>
          <a:lstStyle/>
          <a:p>
            <a:endParaRPr/>
          </a:p>
        </p:txBody>
      </p:sp>
      <p:sp>
        <p:nvSpPr>
          <p:cNvPr id="15" name="object 15"/>
          <p:cNvSpPr txBox="1">
            <a:spLocks noGrp="1"/>
          </p:cNvSpPr>
          <p:nvPr>
            <p:ph sz="half" idx="2"/>
          </p:nvPr>
        </p:nvSpPr>
        <p:spPr>
          <a:prstGeom prst="rect">
            <a:avLst/>
          </a:prstGeom>
        </p:spPr>
        <p:txBody>
          <a:bodyPr vert="horz" wrap="square" lIns="0" tIns="99060" rIns="0" bIns="0" rtlCol="0">
            <a:spAutoFit/>
          </a:bodyPr>
          <a:lstStyle/>
          <a:p>
            <a:pPr marL="12700" marR="5080" algn="ctr">
              <a:lnSpc>
                <a:spcPts val="3370"/>
              </a:lnSpc>
              <a:spcBef>
                <a:spcPts val="780"/>
              </a:spcBef>
            </a:pPr>
            <a:r>
              <a:rPr dirty="0"/>
              <a:t>Isaac</a:t>
            </a:r>
            <a:r>
              <a:rPr spc="-120" dirty="0"/>
              <a:t> </a:t>
            </a:r>
            <a:r>
              <a:rPr dirty="0"/>
              <a:t>has</a:t>
            </a:r>
            <a:r>
              <a:rPr spc="-120" dirty="0"/>
              <a:t> </a:t>
            </a:r>
            <a:r>
              <a:rPr dirty="0"/>
              <a:t>been</a:t>
            </a:r>
            <a:r>
              <a:rPr spc="-120" dirty="0"/>
              <a:t> </a:t>
            </a:r>
            <a:r>
              <a:rPr spc="-105" dirty="0"/>
              <a:t>married</a:t>
            </a:r>
            <a:r>
              <a:rPr spc="-120" dirty="0"/>
              <a:t> </a:t>
            </a:r>
            <a:r>
              <a:rPr spc="-30" dirty="0"/>
              <a:t>to</a:t>
            </a:r>
            <a:r>
              <a:rPr spc="-120" dirty="0"/>
              <a:t> </a:t>
            </a:r>
            <a:r>
              <a:rPr spc="-10" dirty="0"/>
              <a:t>Elena</a:t>
            </a:r>
            <a:r>
              <a:rPr spc="-120" dirty="0"/>
              <a:t> </a:t>
            </a:r>
            <a:r>
              <a:rPr spc="-80" dirty="0"/>
              <a:t>for</a:t>
            </a:r>
            <a:r>
              <a:rPr spc="-120" dirty="0"/>
              <a:t> </a:t>
            </a:r>
            <a:r>
              <a:rPr spc="-25" dirty="0"/>
              <a:t>the </a:t>
            </a:r>
            <a:r>
              <a:rPr dirty="0"/>
              <a:t>past</a:t>
            </a:r>
            <a:r>
              <a:rPr spc="-185" dirty="0"/>
              <a:t> </a:t>
            </a:r>
            <a:r>
              <a:rPr dirty="0"/>
              <a:t>7</a:t>
            </a:r>
            <a:r>
              <a:rPr spc="-135" dirty="0"/>
              <a:t> </a:t>
            </a:r>
            <a:r>
              <a:rPr spc="-110" dirty="0"/>
              <a:t>years.</a:t>
            </a:r>
            <a:r>
              <a:rPr spc="-140" dirty="0"/>
              <a:t> </a:t>
            </a:r>
            <a:r>
              <a:rPr spc="-210" dirty="0"/>
              <a:t>They</a:t>
            </a:r>
            <a:r>
              <a:rPr spc="-100" dirty="0"/>
              <a:t> </a:t>
            </a:r>
            <a:r>
              <a:rPr spc="-10" dirty="0"/>
              <a:t>have</a:t>
            </a:r>
            <a:r>
              <a:rPr spc="-135" dirty="0"/>
              <a:t> </a:t>
            </a:r>
            <a:r>
              <a:rPr spc="-120" dirty="0"/>
              <a:t>three</a:t>
            </a:r>
            <a:r>
              <a:rPr spc="-135" dirty="0"/>
              <a:t> </a:t>
            </a:r>
            <a:r>
              <a:rPr spc="-100" dirty="0"/>
              <a:t>children</a:t>
            </a:r>
            <a:r>
              <a:rPr spc="-140" dirty="0"/>
              <a:t> </a:t>
            </a:r>
            <a:r>
              <a:rPr spc="-25" dirty="0"/>
              <a:t>and </a:t>
            </a:r>
            <a:r>
              <a:rPr spc="-160" dirty="0"/>
              <a:t>their</a:t>
            </a:r>
            <a:r>
              <a:rPr spc="-50" dirty="0"/>
              <a:t> </a:t>
            </a:r>
            <a:r>
              <a:rPr dirty="0"/>
              <a:t>dog.</a:t>
            </a:r>
            <a:r>
              <a:rPr spc="-50" dirty="0"/>
              <a:t> </a:t>
            </a:r>
            <a:r>
              <a:rPr spc="-150" dirty="0"/>
              <a:t>Recently,</a:t>
            </a:r>
            <a:r>
              <a:rPr spc="-45" dirty="0"/>
              <a:t> </a:t>
            </a:r>
            <a:r>
              <a:rPr dirty="0"/>
              <a:t>Isaac</a:t>
            </a:r>
            <a:r>
              <a:rPr spc="-50" dirty="0"/>
              <a:t> </a:t>
            </a:r>
            <a:r>
              <a:rPr dirty="0"/>
              <a:t>has</a:t>
            </a:r>
            <a:r>
              <a:rPr spc="-50" dirty="0"/>
              <a:t> </a:t>
            </a:r>
            <a:r>
              <a:rPr dirty="0"/>
              <a:t>decided</a:t>
            </a:r>
            <a:r>
              <a:rPr spc="-45" dirty="0"/>
              <a:t> </a:t>
            </a:r>
            <a:r>
              <a:rPr spc="-25" dirty="0"/>
              <a:t>to </a:t>
            </a:r>
            <a:r>
              <a:rPr spc="-50" dirty="0"/>
              <a:t>leave</a:t>
            </a:r>
            <a:r>
              <a:rPr spc="-204" dirty="0"/>
              <a:t> </a:t>
            </a:r>
            <a:r>
              <a:rPr spc="-10" dirty="0"/>
              <a:t>Elena</a:t>
            </a:r>
            <a:r>
              <a:rPr spc="-200" dirty="0"/>
              <a:t> </a:t>
            </a:r>
            <a:r>
              <a:rPr dirty="0"/>
              <a:t>due</a:t>
            </a:r>
            <a:r>
              <a:rPr spc="-180" dirty="0"/>
              <a:t> </a:t>
            </a:r>
            <a:r>
              <a:rPr spc="-30" dirty="0"/>
              <a:t>to</a:t>
            </a:r>
            <a:r>
              <a:rPr spc="-180" dirty="0"/>
              <a:t> </a:t>
            </a:r>
            <a:r>
              <a:rPr spc="-120" dirty="0"/>
              <a:t>her</a:t>
            </a:r>
            <a:r>
              <a:rPr spc="-135" dirty="0"/>
              <a:t> </a:t>
            </a:r>
            <a:r>
              <a:rPr spc="-30" dirty="0"/>
              <a:t>increasing</a:t>
            </a:r>
            <a:r>
              <a:rPr spc="-175" dirty="0"/>
              <a:t> </a:t>
            </a:r>
            <a:r>
              <a:rPr spc="-10" dirty="0"/>
              <a:t>violent </a:t>
            </a:r>
            <a:r>
              <a:rPr spc="-110" dirty="0"/>
              <a:t>behaviour,</a:t>
            </a:r>
            <a:r>
              <a:rPr spc="-145" dirty="0"/>
              <a:t> </a:t>
            </a:r>
            <a:r>
              <a:rPr spc="-65" dirty="0"/>
              <a:t>which</a:t>
            </a:r>
            <a:r>
              <a:rPr spc="-170" dirty="0"/>
              <a:t> </a:t>
            </a:r>
            <a:r>
              <a:rPr dirty="0"/>
              <a:t>escalated</a:t>
            </a:r>
            <a:r>
              <a:rPr spc="-160" dirty="0"/>
              <a:t> </a:t>
            </a:r>
            <a:r>
              <a:rPr spc="-30" dirty="0"/>
              <a:t>to</a:t>
            </a:r>
            <a:r>
              <a:rPr spc="-155" dirty="0"/>
              <a:t> </a:t>
            </a:r>
            <a:r>
              <a:rPr spc="-100" dirty="0"/>
              <a:t>the</a:t>
            </a:r>
            <a:r>
              <a:rPr spc="-155" dirty="0"/>
              <a:t> </a:t>
            </a:r>
            <a:r>
              <a:rPr spc="-10" dirty="0"/>
              <a:t>point </a:t>
            </a:r>
            <a:r>
              <a:rPr spc="-75" dirty="0"/>
              <a:t>where</a:t>
            </a:r>
            <a:r>
              <a:rPr spc="-180" dirty="0"/>
              <a:t> </a:t>
            </a:r>
            <a:r>
              <a:rPr dirty="0"/>
              <a:t>she</a:t>
            </a:r>
            <a:r>
              <a:rPr spc="-240" dirty="0"/>
              <a:t> </a:t>
            </a:r>
            <a:r>
              <a:rPr spc="-70" dirty="0"/>
              <a:t>not</a:t>
            </a:r>
            <a:r>
              <a:rPr spc="-145" dirty="0"/>
              <a:t> </a:t>
            </a:r>
            <a:r>
              <a:rPr spc="-135" dirty="0"/>
              <a:t>only</a:t>
            </a:r>
            <a:r>
              <a:rPr spc="-120" dirty="0"/>
              <a:t> </a:t>
            </a:r>
            <a:r>
              <a:rPr spc="-50" dirty="0"/>
              <a:t>harmed</a:t>
            </a:r>
            <a:r>
              <a:rPr spc="-145" dirty="0"/>
              <a:t> </a:t>
            </a:r>
            <a:r>
              <a:rPr spc="-180" dirty="0"/>
              <a:t>him</a:t>
            </a:r>
            <a:r>
              <a:rPr spc="-95" dirty="0"/>
              <a:t> </a:t>
            </a:r>
            <a:r>
              <a:rPr spc="-190" dirty="0"/>
              <a:t>but,</a:t>
            </a:r>
            <a:r>
              <a:rPr spc="-105" dirty="0"/>
              <a:t> </a:t>
            </a:r>
            <a:r>
              <a:rPr spc="-25" dirty="0"/>
              <a:t>on </a:t>
            </a:r>
            <a:r>
              <a:rPr dirty="0"/>
              <a:t>one</a:t>
            </a:r>
            <a:r>
              <a:rPr spc="-204" dirty="0"/>
              <a:t> </a:t>
            </a:r>
            <a:r>
              <a:rPr spc="-30" dirty="0"/>
              <a:t>occasion,</a:t>
            </a:r>
            <a:r>
              <a:rPr spc="-135" dirty="0"/>
              <a:t> </a:t>
            </a:r>
            <a:r>
              <a:rPr dirty="0"/>
              <a:t>also</a:t>
            </a:r>
            <a:r>
              <a:rPr spc="-130" dirty="0"/>
              <a:t> </a:t>
            </a:r>
            <a:r>
              <a:rPr spc="-185" dirty="0"/>
              <a:t>hurt</a:t>
            </a:r>
            <a:r>
              <a:rPr spc="-100" dirty="0"/>
              <a:t> </a:t>
            </a:r>
            <a:r>
              <a:rPr spc="-160" dirty="0"/>
              <a:t>their</a:t>
            </a:r>
            <a:r>
              <a:rPr spc="-100" dirty="0"/>
              <a:t> </a:t>
            </a:r>
            <a:r>
              <a:rPr spc="-10" dirty="0"/>
              <a:t>daughter.</a:t>
            </a:r>
          </a:p>
          <a:p>
            <a:pPr marL="105410" marR="97790" algn="ctr">
              <a:lnSpc>
                <a:spcPts val="3379"/>
              </a:lnSpc>
              <a:spcBef>
                <a:spcPts val="30"/>
              </a:spcBef>
            </a:pPr>
            <a:r>
              <a:rPr dirty="0"/>
              <a:t>Isaac</a:t>
            </a:r>
            <a:r>
              <a:rPr spc="-75" dirty="0"/>
              <a:t> </a:t>
            </a:r>
            <a:r>
              <a:rPr spc="-35" dirty="0"/>
              <a:t>is</a:t>
            </a:r>
            <a:r>
              <a:rPr spc="-70" dirty="0"/>
              <a:t> </a:t>
            </a:r>
            <a:r>
              <a:rPr spc="-160" dirty="0"/>
              <a:t>currently</a:t>
            </a:r>
            <a:r>
              <a:rPr spc="-65" dirty="0"/>
              <a:t> </a:t>
            </a:r>
            <a:r>
              <a:rPr spc="-70" dirty="0"/>
              <a:t>unemployed</a:t>
            </a:r>
            <a:r>
              <a:rPr spc="-75" dirty="0"/>
              <a:t> </a:t>
            </a:r>
            <a:r>
              <a:rPr dirty="0"/>
              <a:t>and</a:t>
            </a:r>
            <a:r>
              <a:rPr spc="-70" dirty="0"/>
              <a:t> </a:t>
            </a:r>
            <a:r>
              <a:rPr dirty="0"/>
              <a:t>has</a:t>
            </a:r>
            <a:r>
              <a:rPr spc="-70" dirty="0"/>
              <a:t> </a:t>
            </a:r>
            <a:r>
              <a:rPr spc="-25" dirty="0"/>
              <a:t>no </a:t>
            </a:r>
            <a:r>
              <a:rPr spc="-45" dirty="0"/>
              <a:t>savings.</a:t>
            </a:r>
            <a:r>
              <a:rPr spc="-210" dirty="0"/>
              <a:t> </a:t>
            </a:r>
            <a:r>
              <a:rPr spc="-30" dirty="0"/>
              <a:t>He</a:t>
            </a:r>
            <a:r>
              <a:rPr spc="-165" dirty="0"/>
              <a:t> </a:t>
            </a:r>
            <a:r>
              <a:rPr dirty="0"/>
              <a:t>has</a:t>
            </a:r>
            <a:r>
              <a:rPr spc="-145" dirty="0"/>
              <a:t> </a:t>
            </a:r>
            <a:r>
              <a:rPr spc="-50" dirty="0"/>
              <a:t>fled</a:t>
            </a:r>
            <a:r>
              <a:rPr spc="-145" dirty="0"/>
              <a:t> </a:t>
            </a:r>
            <a:r>
              <a:rPr spc="-160" dirty="0"/>
              <a:t>their</a:t>
            </a:r>
            <a:r>
              <a:rPr spc="-100" dirty="0"/>
              <a:t> </a:t>
            </a:r>
            <a:r>
              <a:rPr spc="-150" dirty="0"/>
              <a:t>home,</a:t>
            </a:r>
            <a:r>
              <a:rPr spc="-105" dirty="0"/>
              <a:t> </a:t>
            </a:r>
            <a:r>
              <a:rPr spc="-10" dirty="0"/>
              <a:t>leaving </a:t>
            </a:r>
            <a:r>
              <a:rPr spc="-95" dirty="0"/>
              <a:t>most</a:t>
            </a:r>
            <a:r>
              <a:rPr spc="-120" dirty="0"/>
              <a:t> </a:t>
            </a:r>
            <a:r>
              <a:rPr dirty="0"/>
              <a:t>of</a:t>
            </a:r>
            <a:r>
              <a:rPr spc="-120" dirty="0"/>
              <a:t> </a:t>
            </a:r>
            <a:r>
              <a:rPr spc="-80" dirty="0"/>
              <a:t>his</a:t>
            </a:r>
            <a:r>
              <a:rPr spc="-114" dirty="0"/>
              <a:t> </a:t>
            </a:r>
            <a:r>
              <a:rPr dirty="0"/>
              <a:t>belongings</a:t>
            </a:r>
            <a:r>
              <a:rPr spc="-120" dirty="0"/>
              <a:t> </a:t>
            </a:r>
            <a:r>
              <a:rPr spc="-110" dirty="0"/>
              <a:t>behind,</a:t>
            </a:r>
            <a:r>
              <a:rPr spc="-114" dirty="0"/>
              <a:t> </a:t>
            </a:r>
            <a:r>
              <a:rPr dirty="0"/>
              <a:t>and</a:t>
            </a:r>
            <a:r>
              <a:rPr spc="-120" dirty="0"/>
              <a:t> </a:t>
            </a:r>
            <a:r>
              <a:rPr spc="-25" dirty="0"/>
              <a:t>his </a:t>
            </a:r>
            <a:r>
              <a:rPr spc="-75" dirty="0"/>
              <a:t>main</a:t>
            </a:r>
            <a:r>
              <a:rPr spc="-180" dirty="0"/>
              <a:t> </a:t>
            </a:r>
            <a:r>
              <a:rPr spc="-25" dirty="0"/>
              <a:t>concern</a:t>
            </a:r>
            <a:r>
              <a:rPr spc="-195" dirty="0"/>
              <a:t> </a:t>
            </a:r>
            <a:r>
              <a:rPr dirty="0"/>
              <a:t>now</a:t>
            </a:r>
            <a:r>
              <a:rPr spc="-180" dirty="0"/>
              <a:t> </a:t>
            </a:r>
            <a:r>
              <a:rPr spc="-35" dirty="0"/>
              <a:t>is</a:t>
            </a:r>
            <a:r>
              <a:rPr spc="-185" dirty="0"/>
              <a:t> </a:t>
            </a:r>
            <a:r>
              <a:rPr spc="-30" dirty="0"/>
              <a:t>to</a:t>
            </a:r>
            <a:r>
              <a:rPr spc="-180" dirty="0"/>
              <a:t> </a:t>
            </a:r>
            <a:r>
              <a:rPr spc="-75" dirty="0"/>
              <a:t>ensure</a:t>
            </a:r>
            <a:r>
              <a:rPr spc="-180" dirty="0"/>
              <a:t> </a:t>
            </a:r>
            <a:r>
              <a:rPr spc="155" dirty="0"/>
              <a:t>a</a:t>
            </a:r>
            <a:r>
              <a:rPr spc="-180" dirty="0"/>
              <a:t> </a:t>
            </a:r>
            <a:r>
              <a:rPr spc="-20" dirty="0"/>
              <a:t>safe </a:t>
            </a:r>
            <a:r>
              <a:rPr spc="-170" dirty="0"/>
              <a:t>return</a:t>
            </a:r>
            <a:r>
              <a:rPr spc="-100" dirty="0"/>
              <a:t> </a:t>
            </a:r>
            <a:r>
              <a:rPr spc="-30" dirty="0"/>
              <a:t>to</a:t>
            </a:r>
            <a:r>
              <a:rPr spc="-225" dirty="0"/>
              <a:t> </a:t>
            </a:r>
            <a:r>
              <a:rPr spc="-100" dirty="0"/>
              <a:t>the</a:t>
            </a:r>
            <a:r>
              <a:rPr spc="-155" dirty="0"/>
              <a:t> </a:t>
            </a:r>
            <a:r>
              <a:rPr spc="-135" dirty="0"/>
              <a:t>family</a:t>
            </a:r>
            <a:r>
              <a:rPr spc="-114" dirty="0"/>
              <a:t> </a:t>
            </a:r>
            <a:r>
              <a:rPr spc="-10" dirty="0"/>
              <a:t>house</a:t>
            </a:r>
            <a:r>
              <a:rPr spc="-229" dirty="0"/>
              <a:t> </a:t>
            </a:r>
            <a:r>
              <a:rPr spc="-75" dirty="0"/>
              <a:t>where</a:t>
            </a:r>
            <a:r>
              <a:rPr spc="-165" dirty="0"/>
              <a:t> </a:t>
            </a:r>
            <a:r>
              <a:rPr dirty="0"/>
              <a:t>he</a:t>
            </a:r>
            <a:r>
              <a:rPr spc="-165" dirty="0"/>
              <a:t> </a:t>
            </a:r>
            <a:r>
              <a:rPr spc="-25" dirty="0"/>
              <a:t>and </a:t>
            </a:r>
            <a:r>
              <a:rPr spc="-80" dirty="0"/>
              <a:t>his</a:t>
            </a:r>
            <a:r>
              <a:rPr spc="-100" dirty="0"/>
              <a:t> children</a:t>
            </a:r>
            <a:r>
              <a:rPr spc="-95" dirty="0"/>
              <a:t> </a:t>
            </a:r>
            <a:r>
              <a:rPr dirty="0"/>
              <a:t>can</a:t>
            </a:r>
            <a:r>
              <a:rPr spc="-95" dirty="0"/>
              <a:t> </a:t>
            </a:r>
            <a:r>
              <a:rPr spc="-165" dirty="0"/>
              <a:t>live</a:t>
            </a:r>
            <a:r>
              <a:rPr spc="-95" dirty="0"/>
              <a:t> </a:t>
            </a:r>
            <a:r>
              <a:rPr spc="-125" dirty="0"/>
              <a:t>without</a:t>
            </a:r>
            <a:r>
              <a:rPr spc="-95" dirty="0"/>
              <a:t> </a:t>
            </a:r>
            <a:r>
              <a:rPr spc="-100" dirty="0"/>
              <a:t>fear.</a:t>
            </a:r>
            <a:r>
              <a:rPr spc="-95" dirty="0"/>
              <a:t> </a:t>
            </a:r>
            <a:r>
              <a:rPr spc="-10" dirty="0"/>
              <a:t>Elena </a:t>
            </a:r>
            <a:r>
              <a:rPr dirty="0"/>
              <a:t>owns</a:t>
            </a:r>
            <a:r>
              <a:rPr spc="-204" dirty="0"/>
              <a:t> </a:t>
            </a:r>
            <a:r>
              <a:rPr spc="-100" dirty="0"/>
              <a:t>the</a:t>
            </a:r>
            <a:r>
              <a:rPr spc="-150" dirty="0"/>
              <a:t> </a:t>
            </a:r>
            <a:r>
              <a:rPr spc="-135" dirty="0"/>
              <a:t>family</a:t>
            </a:r>
            <a:r>
              <a:rPr spc="-120" dirty="0"/>
              <a:t> </a:t>
            </a:r>
            <a:r>
              <a:rPr spc="-10" dirty="0"/>
              <a:t>home.</a:t>
            </a:r>
          </a:p>
        </p:txBody>
      </p:sp>
      <p:sp>
        <p:nvSpPr>
          <p:cNvPr id="16" name="object 1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7" name="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lang="en-GB" spc="-225" dirty="0">
                <a:solidFill>
                  <a:srgbClr val="FED307"/>
                </a:solidFill>
              </a:rPr>
              <a:t>WEEK 1: </a:t>
            </a:r>
            <a:r>
              <a:rPr spc="-40" dirty="0">
                <a:solidFill>
                  <a:srgbClr val="FFFFFF"/>
                </a:solidFill>
              </a:rPr>
              <a:t>LEARNING</a:t>
            </a:r>
            <a:r>
              <a:rPr spc="-495" dirty="0">
                <a:solidFill>
                  <a:srgbClr val="FFFFFF"/>
                </a:solidFill>
              </a:rPr>
              <a:t> </a:t>
            </a:r>
            <a:r>
              <a:rPr spc="350" dirty="0">
                <a:solidFill>
                  <a:srgbClr val="FFFFFF"/>
                </a:solidFill>
              </a:rPr>
              <a:t>OUTCOMES</a:t>
            </a:r>
          </a:p>
        </p:txBody>
      </p:sp>
      <p:pic>
        <p:nvPicPr>
          <p:cNvPr id="6" name="object 6"/>
          <p:cNvPicPr/>
          <p:nvPr/>
        </p:nvPicPr>
        <p:blipFill>
          <a:blip r:embed="rId2" cstate="print"/>
          <a:stretch>
            <a:fillRect/>
          </a:stretch>
        </p:blipFill>
        <p:spPr>
          <a:xfrm>
            <a:off x="1400174" y="2622159"/>
            <a:ext cx="133350" cy="133349"/>
          </a:xfrm>
          <a:prstGeom prst="rect">
            <a:avLst/>
          </a:prstGeom>
        </p:spPr>
      </p:pic>
      <p:pic>
        <p:nvPicPr>
          <p:cNvPr id="7" name="object 7"/>
          <p:cNvPicPr/>
          <p:nvPr/>
        </p:nvPicPr>
        <p:blipFill>
          <a:blip r:embed="rId2" cstate="print"/>
          <a:stretch>
            <a:fillRect/>
          </a:stretch>
        </p:blipFill>
        <p:spPr>
          <a:xfrm>
            <a:off x="1400174" y="3431784"/>
            <a:ext cx="133350" cy="133349"/>
          </a:xfrm>
          <a:prstGeom prst="rect">
            <a:avLst/>
          </a:prstGeom>
        </p:spPr>
      </p:pic>
      <p:pic>
        <p:nvPicPr>
          <p:cNvPr id="8" name="object 8"/>
          <p:cNvPicPr/>
          <p:nvPr/>
        </p:nvPicPr>
        <p:blipFill>
          <a:blip r:embed="rId3" cstate="print"/>
          <a:stretch>
            <a:fillRect/>
          </a:stretch>
        </p:blipFill>
        <p:spPr>
          <a:xfrm>
            <a:off x="1400174" y="5051034"/>
            <a:ext cx="133350" cy="133349"/>
          </a:xfrm>
          <a:prstGeom prst="rect">
            <a:avLst/>
          </a:prstGeom>
        </p:spPr>
      </p:pic>
      <p:pic>
        <p:nvPicPr>
          <p:cNvPr id="9" name="object 9"/>
          <p:cNvPicPr/>
          <p:nvPr/>
        </p:nvPicPr>
        <p:blipFill>
          <a:blip r:embed="rId3" cstate="print"/>
          <a:stretch>
            <a:fillRect/>
          </a:stretch>
        </p:blipFill>
        <p:spPr>
          <a:xfrm>
            <a:off x="1400174" y="5860659"/>
            <a:ext cx="133350" cy="133349"/>
          </a:xfrm>
          <a:prstGeom prst="rect">
            <a:avLst/>
          </a:prstGeom>
        </p:spPr>
      </p:pic>
      <p:pic>
        <p:nvPicPr>
          <p:cNvPr id="10" name="object 10"/>
          <p:cNvPicPr/>
          <p:nvPr/>
        </p:nvPicPr>
        <p:blipFill>
          <a:blip r:embed="rId4" cstate="print"/>
          <a:stretch>
            <a:fillRect/>
          </a:stretch>
        </p:blipFill>
        <p:spPr>
          <a:xfrm>
            <a:off x="1400174" y="6670284"/>
            <a:ext cx="133350" cy="133349"/>
          </a:xfrm>
          <a:prstGeom prst="rect">
            <a:avLst/>
          </a:prstGeom>
        </p:spPr>
      </p:pic>
      <p:pic>
        <p:nvPicPr>
          <p:cNvPr id="11" name="object 11"/>
          <p:cNvPicPr/>
          <p:nvPr/>
        </p:nvPicPr>
        <p:blipFill>
          <a:blip r:embed="rId3" cstate="print"/>
          <a:stretch>
            <a:fillRect/>
          </a:stretch>
        </p:blipFill>
        <p:spPr>
          <a:xfrm>
            <a:off x="1400174" y="7479909"/>
            <a:ext cx="133350" cy="133349"/>
          </a:xfrm>
          <a:prstGeom prst="rect">
            <a:avLst/>
          </a:prstGeom>
        </p:spPr>
      </p:pic>
      <p:sp>
        <p:nvSpPr>
          <p:cNvPr id="12" name="object 12"/>
          <p:cNvSpPr txBox="1"/>
          <p:nvPr/>
        </p:nvSpPr>
        <p:spPr>
          <a:xfrm>
            <a:off x="1706860" y="2393623"/>
            <a:ext cx="14206855" cy="5370830"/>
          </a:xfrm>
          <a:prstGeom prst="rect">
            <a:avLst/>
          </a:prstGeom>
        </p:spPr>
        <p:txBody>
          <a:bodyPr vert="horz" wrap="square" lIns="0" tIns="12700" rIns="0" bIns="0" rtlCol="0">
            <a:spAutoFit/>
          </a:bodyPr>
          <a:lstStyle/>
          <a:p>
            <a:pPr marL="12700">
              <a:lnSpc>
                <a:spcPct val="100000"/>
              </a:lnSpc>
              <a:spcBef>
                <a:spcPts val="100"/>
              </a:spcBef>
            </a:pPr>
            <a:r>
              <a:rPr sz="3200" dirty="0">
                <a:solidFill>
                  <a:srgbClr val="FFFFFF"/>
                </a:solidFill>
                <a:latin typeface="Trebuchet MS"/>
                <a:cs typeface="Trebuchet MS"/>
              </a:rPr>
              <a:t>Understand</a:t>
            </a:r>
            <a:r>
              <a:rPr sz="3200" spc="-95" dirty="0">
                <a:solidFill>
                  <a:srgbClr val="FFFFFF"/>
                </a:solidFill>
                <a:latin typeface="Trebuchet MS"/>
                <a:cs typeface="Trebuchet MS"/>
              </a:rPr>
              <a:t> </a:t>
            </a:r>
            <a:r>
              <a:rPr sz="3200" dirty="0">
                <a:solidFill>
                  <a:srgbClr val="FFFFFF"/>
                </a:solidFill>
                <a:latin typeface="Trebuchet MS"/>
                <a:cs typeface="Trebuchet MS"/>
              </a:rPr>
              <a:t>how</a:t>
            </a:r>
            <a:r>
              <a:rPr sz="3200" spc="-90" dirty="0">
                <a:solidFill>
                  <a:srgbClr val="FFFFFF"/>
                </a:solidFill>
                <a:latin typeface="Trebuchet MS"/>
                <a:cs typeface="Trebuchet MS"/>
              </a:rPr>
              <a:t> </a:t>
            </a:r>
            <a:r>
              <a:rPr sz="3200" dirty="0">
                <a:solidFill>
                  <a:srgbClr val="FFFFFF"/>
                </a:solidFill>
                <a:latin typeface="Trebuchet MS"/>
                <a:cs typeface="Trebuchet MS"/>
              </a:rPr>
              <a:t>to</a:t>
            </a:r>
            <a:r>
              <a:rPr sz="3200" spc="-95" dirty="0">
                <a:solidFill>
                  <a:srgbClr val="FFFFFF"/>
                </a:solidFill>
                <a:latin typeface="Trebuchet MS"/>
                <a:cs typeface="Trebuchet MS"/>
              </a:rPr>
              <a:t> </a:t>
            </a:r>
            <a:r>
              <a:rPr sz="3200" spc="50" dirty="0">
                <a:solidFill>
                  <a:srgbClr val="FFFFFF"/>
                </a:solidFill>
                <a:latin typeface="Trebuchet MS"/>
                <a:cs typeface="Trebuchet MS"/>
              </a:rPr>
              <a:t>succeed</a:t>
            </a:r>
            <a:r>
              <a:rPr sz="3200" spc="-90" dirty="0">
                <a:solidFill>
                  <a:srgbClr val="FFFFFF"/>
                </a:solidFill>
                <a:latin typeface="Trebuchet MS"/>
                <a:cs typeface="Trebuchet MS"/>
              </a:rPr>
              <a:t> </a:t>
            </a:r>
            <a:r>
              <a:rPr sz="3200" dirty="0">
                <a:solidFill>
                  <a:srgbClr val="FFFFFF"/>
                </a:solidFill>
                <a:latin typeface="Trebuchet MS"/>
                <a:cs typeface="Trebuchet MS"/>
              </a:rPr>
              <a:t>in</a:t>
            </a:r>
            <a:r>
              <a:rPr sz="3200" spc="-95" dirty="0">
                <a:solidFill>
                  <a:srgbClr val="FFFFFF"/>
                </a:solidFill>
                <a:latin typeface="Trebuchet MS"/>
                <a:cs typeface="Trebuchet MS"/>
              </a:rPr>
              <a:t> </a:t>
            </a:r>
            <a:r>
              <a:rPr sz="3200" spc="-50" dirty="0">
                <a:solidFill>
                  <a:srgbClr val="FFFFFF"/>
                </a:solidFill>
                <a:latin typeface="Trebuchet MS"/>
                <a:cs typeface="Trebuchet MS"/>
              </a:rPr>
              <a:t>your</a:t>
            </a:r>
            <a:r>
              <a:rPr sz="3200" spc="-90" dirty="0">
                <a:solidFill>
                  <a:srgbClr val="FFFFFF"/>
                </a:solidFill>
                <a:latin typeface="Trebuchet MS"/>
                <a:cs typeface="Trebuchet MS"/>
              </a:rPr>
              <a:t> </a:t>
            </a:r>
            <a:r>
              <a:rPr sz="3200" spc="-20" dirty="0">
                <a:solidFill>
                  <a:srgbClr val="FFFFFF"/>
                </a:solidFill>
                <a:latin typeface="Trebuchet MS"/>
                <a:cs typeface="Trebuchet MS"/>
              </a:rPr>
              <a:t>study</a:t>
            </a:r>
            <a:r>
              <a:rPr sz="3200" spc="-95" dirty="0">
                <a:solidFill>
                  <a:srgbClr val="FFFFFF"/>
                </a:solidFill>
                <a:latin typeface="Trebuchet MS"/>
                <a:cs typeface="Trebuchet MS"/>
              </a:rPr>
              <a:t> </a:t>
            </a:r>
            <a:r>
              <a:rPr sz="3200" dirty="0">
                <a:solidFill>
                  <a:srgbClr val="FFFFFF"/>
                </a:solidFill>
                <a:latin typeface="Trebuchet MS"/>
                <a:cs typeface="Trebuchet MS"/>
              </a:rPr>
              <a:t>of</a:t>
            </a:r>
            <a:r>
              <a:rPr sz="3200" spc="-90" dirty="0">
                <a:solidFill>
                  <a:srgbClr val="FFFFFF"/>
                </a:solidFill>
                <a:latin typeface="Trebuchet MS"/>
                <a:cs typeface="Trebuchet MS"/>
              </a:rPr>
              <a:t> </a:t>
            </a:r>
            <a:r>
              <a:rPr sz="3200" spc="-55" dirty="0">
                <a:solidFill>
                  <a:srgbClr val="FFFFFF"/>
                </a:solidFill>
                <a:latin typeface="Trebuchet MS"/>
                <a:cs typeface="Trebuchet MS"/>
              </a:rPr>
              <a:t>Family</a:t>
            </a:r>
            <a:r>
              <a:rPr sz="3200" spc="-90" dirty="0">
                <a:solidFill>
                  <a:srgbClr val="FFFFFF"/>
                </a:solidFill>
                <a:latin typeface="Trebuchet MS"/>
                <a:cs typeface="Trebuchet MS"/>
              </a:rPr>
              <a:t> </a:t>
            </a:r>
            <a:r>
              <a:rPr sz="3200" dirty="0">
                <a:solidFill>
                  <a:srgbClr val="FFFFFF"/>
                </a:solidFill>
                <a:latin typeface="Trebuchet MS"/>
                <a:cs typeface="Trebuchet MS"/>
              </a:rPr>
              <a:t>Law</a:t>
            </a:r>
            <a:r>
              <a:rPr sz="3200" spc="-95" dirty="0">
                <a:solidFill>
                  <a:srgbClr val="FFFFFF"/>
                </a:solidFill>
                <a:latin typeface="Trebuchet MS"/>
                <a:cs typeface="Trebuchet MS"/>
              </a:rPr>
              <a:t> </a:t>
            </a:r>
            <a:r>
              <a:rPr sz="3200" spc="55" dirty="0">
                <a:solidFill>
                  <a:srgbClr val="FFFFFF"/>
                </a:solidFill>
                <a:latin typeface="Trebuchet MS"/>
                <a:cs typeface="Trebuchet MS"/>
              </a:rPr>
              <a:t>and</a:t>
            </a:r>
            <a:r>
              <a:rPr sz="3200" spc="-90" dirty="0">
                <a:solidFill>
                  <a:srgbClr val="FFFFFF"/>
                </a:solidFill>
                <a:latin typeface="Trebuchet MS"/>
                <a:cs typeface="Trebuchet MS"/>
              </a:rPr>
              <a:t> </a:t>
            </a:r>
            <a:r>
              <a:rPr sz="3200" spc="-10" dirty="0">
                <a:solidFill>
                  <a:srgbClr val="FFFFFF"/>
                </a:solidFill>
                <a:latin typeface="Trebuchet MS"/>
                <a:cs typeface="Trebuchet MS"/>
              </a:rPr>
              <a:t>Practice</a:t>
            </a:r>
            <a:endParaRPr sz="3200">
              <a:latin typeface="Trebuchet MS"/>
              <a:cs typeface="Trebuchet MS"/>
            </a:endParaRPr>
          </a:p>
          <a:p>
            <a:pPr marL="12700" marR="5080">
              <a:lnSpc>
                <a:spcPct val="166000"/>
              </a:lnSpc>
            </a:pPr>
            <a:r>
              <a:rPr sz="3200" dirty="0">
                <a:solidFill>
                  <a:srgbClr val="FFFFFF"/>
                </a:solidFill>
                <a:latin typeface="Trebuchet MS"/>
                <a:cs typeface="Trebuchet MS"/>
              </a:rPr>
              <a:t>Explain</a:t>
            </a:r>
            <a:r>
              <a:rPr sz="3200" spc="-125" dirty="0">
                <a:solidFill>
                  <a:srgbClr val="FFFFFF"/>
                </a:solidFill>
                <a:latin typeface="Trebuchet MS"/>
                <a:cs typeface="Trebuchet MS"/>
              </a:rPr>
              <a:t> </a:t>
            </a:r>
            <a:r>
              <a:rPr sz="3200" dirty="0">
                <a:solidFill>
                  <a:srgbClr val="FFFFFF"/>
                </a:solidFill>
                <a:latin typeface="Trebuchet MS"/>
                <a:cs typeface="Trebuchet MS"/>
              </a:rPr>
              <a:t>the</a:t>
            </a:r>
            <a:r>
              <a:rPr sz="3200" spc="-125" dirty="0">
                <a:solidFill>
                  <a:srgbClr val="FFFFFF"/>
                </a:solidFill>
                <a:latin typeface="Trebuchet MS"/>
                <a:cs typeface="Trebuchet MS"/>
              </a:rPr>
              <a:t> </a:t>
            </a:r>
            <a:r>
              <a:rPr sz="3200" spc="-10" dirty="0">
                <a:solidFill>
                  <a:srgbClr val="FFFFFF"/>
                </a:solidFill>
                <a:latin typeface="Trebuchet MS"/>
                <a:cs typeface="Trebuchet MS"/>
              </a:rPr>
              <a:t>context</a:t>
            </a:r>
            <a:r>
              <a:rPr sz="3200" spc="-125" dirty="0">
                <a:solidFill>
                  <a:srgbClr val="FFFFFF"/>
                </a:solidFill>
                <a:latin typeface="Trebuchet MS"/>
                <a:cs typeface="Trebuchet MS"/>
              </a:rPr>
              <a:t> </a:t>
            </a:r>
            <a:r>
              <a:rPr sz="3200" dirty="0">
                <a:solidFill>
                  <a:srgbClr val="FFFFFF"/>
                </a:solidFill>
                <a:latin typeface="Trebuchet MS"/>
                <a:cs typeface="Trebuchet MS"/>
              </a:rPr>
              <a:t>in</a:t>
            </a:r>
            <a:r>
              <a:rPr sz="3200" spc="-120" dirty="0">
                <a:solidFill>
                  <a:srgbClr val="FFFFFF"/>
                </a:solidFill>
                <a:latin typeface="Trebuchet MS"/>
                <a:cs typeface="Trebuchet MS"/>
              </a:rPr>
              <a:t> </a:t>
            </a:r>
            <a:r>
              <a:rPr sz="3200" dirty="0">
                <a:solidFill>
                  <a:srgbClr val="FFFFFF"/>
                </a:solidFill>
                <a:latin typeface="Trebuchet MS"/>
                <a:cs typeface="Trebuchet MS"/>
              </a:rPr>
              <a:t>which</a:t>
            </a:r>
            <a:r>
              <a:rPr sz="3200" spc="-125" dirty="0">
                <a:solidFill>
                  <a:srgbClr val="FFFFFF"/>
                </a:solidFill>
                <a:latin typeface="Trebuchet MS"/>
                <a:cs typeface="Trebuchet MS"/>
              </a:rPr>
              <a:t> </a:t>
            </a:r>
            <a:r>
              <a:rPr sz="3200" spc="-65" dirty="0">
                <a:solidFill>
                  <a:srgbClr val="FFFFFF"/>
                </a:solidFill>
                <a:latin typeface="Trebuchet MS"/>
                <a:cs typeface="Trebuchet MS"/>
              </a:rPr>
              <a:t>family</a:t>
            </a:r>
            <a:r>
              <a:rPr sz="3200" spc="-125" dirty="0">
                <a:solidFill>
                  <a:srgbClr val="FFFFFF"/>
                </a:solidFill>
                <a:latin typeface="Trebuchet MS"/>
                <a:cs typeface="Trebuchet MS"/>
              </a:rPr>
              <a:t> </a:t>
            </a:r>
            <a:r>
              <a:rPr sz="3200" dirty="0">
                <a:solidFill>
                  <a:srgbClr val="FFFFFF"/>
                </a:solidFill>
                <a:latin typeface="Trebuchet MS"/>
                <a:cs typeface="Trebuchet MS"/>
              </a:rPr>
              <a:t>law</a:t>
            </a:r>
            <a:r>
              <a:rPr sz="3200" spc="-120" dirty="0">
                <a:solidFill>
                  <a:srgbClr val="FFFFFF"/>
                </a:solidFill>
                <a:latin typeface="Trebuchet MS"/>
                <a:cs typeface="Trebuchet MS"/>
              </a:rPr>
              <a:t> </a:t>
            </a:r>
            <a:r>
              <a:rPr sz="3200" dirty="0">
                <a:solidFill>
                  <a:srgbClr val="FFFFFF"/>
                </a:solidFill>
                <a:latin typeface="Trebuchet MS"/>
                <a:cs typeface="Trebuchet MS"/>
              </a:rPr>
              <a:t>operates</a:t>
            </a:r>
            <a:r>
              <a:rPr sz="3200" spc="-125" dirty="0">
                <a:solidFill>
                  <a:srgbClr val="FFFFFF"/>
                </a:solidFill>
                <a:latin typeface="Trebuchet MS"/>
                <a:cs typeface="Trebuchet MS"/>
              </a:rPr>
              <a:t> </a:t>
            </a:r>
            <a:r>
              <a:rPr sz="3200" spc="55" dirty="0">
                <a:solidFill>
                  <a:srgbClr val="FFFFFF"/>
                </a:solidFill>
                <a:latin typeface="Trebuchet MS"/>
                <a:cs typeface="Trebuchet MS"/>
              </a:rPr>
              <a:t>and</a:t>
            </a:r>
            <a:r>
              <a:rPr sz="3200" spc="-125" dirty="0">
                <a:solidFill>
                  <a:srgbClr val="FFFFFF"/>
                </a:solidFill>
                <a:latin typeface="Trebuchet MS"/>
                <a:cs typeface="Trebuchet MS"/>
              </a:rPr>
              <a:t> </a:t>
            </a:r>
            <a:r>
              <a:rPr sz="3200" spc="-35" dirty="0">
                <a:solidFill>
                  <a:srgbClr val="FFFFFF"/>
                </a:solidFill>
                <a:latin typeface="Trebuchet MS"/>
                <a:cs typeface="Trebuchet MS"/>
              </a:rPr>
              <a:t>its</a:t>
            </a:r>
            <a:r>
              <a:rPr sz="3200" spc="-120" dirty="0">
                <a:solidFill>
                  <a:srgbClr val="FFFFFF"/>
                </a:solidFill>
                <a:latin typeface="Trebuchet MS"/>
                <a:cs typeface="Trebuchet MS"/>
              </a:rPr>
              <a:t> </a:t>
            </a:r>
            <a:r>
              <a:rPr sz="3200" spc="-30" dirty="0">
                <a:solidFill>
                  <a:srgbClr val="FFFFFF"/>
                </a:solidFill>
                <a:latin typeface="Trebuchet MS"/>
                <a:cs typeface="Trebuchet MS"/>
              </a:rPr>
              <a:t>interaction</a:t>
            </a:r>
            <a:r>
              <a:rPr sz="3200" spc="-125" dirty="0">
                <a:solidFill>
                  <a:srgbClr val="FFFFFF"/>
                </a:solidFill>
                <a:latin typeface="Trebuchet MS"/>
                <a:cs typeface="Trebuchet MS"/>
              </a:rPr>
              <a:t> </a:t>
            </a:r>
            <a:r>
              <a:rPr sz="3200" spc="-60" dirty="0">
                <a:solidFill>
                  <a:srgbClr val="FFFFFF"/>
                </a:solidFill>
                <a:latin typeface="Trebuchet MS"/>
                <a:cs typeface="Trebuchet MS"/>
              </a:rPr>
              <a:t>with</a:t>
            </a:r>
            <a:r>
              <a:rPr sz="3200" spc="-125" dirty="0">
                <a:solidFill>
                  <a:srgbClr val="FFFFFF"/>
                </a:solidFill>
                <a:latin typeface="Trebuchet MS"/>
                <a:cs typeface="Trebuchet MS"/>
              </a:rPr>
              <a:t> </a:t>
            </a:r>
            <a:r>
              <a:rPr sz="3200" spc="-20" dirty="0">
                <a:solidFill>
                  <a:srgbClr val="FFFFFF"/>
                </a:solidFill>
                <a:latin typeface="Trebuchet MS"/>
                <a:cs typeface="Trebuchet MS"/>
              </a:rPr>
              <a:t>other </a:t>
            </a:r>
            <a:r>
              <a:rPr sz="3200" dirty="0">
                <a:solidFill>
                  <a:srgbClr val="FFFFFF"/>
                </a:solidFill>
                <a:latin typeface="Trebuchet MS"/>
                <a:cs typeface="Trebuchet MS"/>
              </a:rPr>
              <a:t>areas</a:t>
            </a:r>
            <a:r>
              <a:rPr sz="3200" spc="120" dirty="0">
                <a:solidFill>
                  <a:srgbClr val="FFFFFF"/>
                </a:solidFill>
                <a:latin typeface="Trebuchet MS"/>
                <a:cs typeface="Trebuchet MS"/>
              </a:rPr>
              <a:t> </a:t>
            </a:r>
            <a:r>
              <a:rPr sz="3200" dirty="0">
                <a:solidFill>
                  <a:srgbClr val="FFFFFF"/>
                </a:solidFill>
                <a:latin typeface="Trebuchet MS"/>
                <a:cs typeface="Trebuchet MS"/>
              </a:rPr>
              <a:t>of</a:t>
            </a:r>
            <a:r>
              <a:rPr sz="3200" spc="120" dirty="0">
                <a:solidFill>
                  <a:srgbClr val="FFFFFF"/>
                </a:solidFill>
                <a:latin typeface="Trebuchet MS"/>
                <a:cs typeface="Trebuchet MS"/>
              </a:rPr>
              <a:t> </a:t>
            </a:r>
            <a:r>
              <a:rPr sz="3200" spc="-25" dirty="0">
                <a:solidFill>
                  <a:srgbClr val="FFFFFF"/>
                </a:solidFill>
                <a:latin typeface="Trebuchet MS"/>
                <a:cs typeface="Trebuchet MS"/>
              </a:rPr>
              <a:t>law</a:t>
            </a:r>
            <a:endParaRPr sz="3200">
              <a:latin typeface="Trebuchet MS"/>
              <a:cs typeface="Trebuchet MS"/>
            </a:endParaRPr>
          </a:p>
          <a:p>
            <a:pPr marL="12700">
              <a:lnSpc>
                <a:spcPct val="100000"/>
              </a:lnSpc>
              <a:spcBef>
                <a:spcPts val="2535"/>
              </a:spcBef>
            </a:pPr>
            <a:r>
              <a:rPr sz="3200" spc="-50" dirty="0">
                <a:solidFill>
                  <a:srgbClr val="FFFFFF"/>
                </a:solidFill>
                <a:latin typeface="Trebuchet MS"/>
                <a:cs typeface="Trebuchet MS"/>
              </a:rPr>
              <a:t>Identify</a:t>
            </a:r>
            <a:r>
              <a:rPr sz="3200" spc="-155" dirty="0">
                <a:solidFill>
                  <a:srgbClr val="FFFFFF"/>
                </a:solidFill>
                <a:latin typeface="Trebuchet MS"/>
                <a:cs typeface="Trebuchet MS"/>
              </a:rPr>
              <a:t> </a:t>
            </a:r>
            <a:r>
              <a:rPr sz="3200" spc="-60" dirty="0">
                <a:solidFill>
                  <a:srgbClr val="FFFFFF"/>
                </a:solidFill>
                <a:latin typeface="Trebuchet MS"/>
                <a:cs typeface="Trebuchet MS"/>
              </a:rPr>
              <a:t>current</a:t>
            </a:r>
            <a:r>
              <a:rPr sz="3200" spc="-150" dirty="0">
                <a:solidFill>
                  <a:srgbClr val="FFFFFF"/>
                </a:solidFill>
                <a:latin typeface="Trebuchet MS"/>
                <a:cs typeface="Trebuchet MS"/>
              </a:rPr>
              <a:t> </a:t>
            </a:r>
            <a:r>
              <a:rPr sz="3200" dirty="0">
                <a:solidFill>
                  <a:srgbClr val="FFFFFF"/>
                </a:solidFill>
                <a:latin typeface="Trebuchet MS"/>
                <a:cs typeface="Trebuchet MS"/>
              </a:rPr>
              <a:t>issues</a:t>
            </a:r>
            <a:r>
              <a:rPr sz="3200" spc="-155" dirty="0">
                <a:solidFill>
                  <a:srgbClr val="FFFFFF"/>
                </a:solidFill>
                <a:latin typeface="Trebuchet MS"/>
                <a:cs typeface="Trebuchet MS"/>
              </a:rPr>
              <a:t> </a:t>
            </a:r>
            <a:r>
              <a:rPr sz="3200" dirty="0">
                <a:solidFill>
                  <a:srgbClr val="FFFFFF"/>
                </a:solidFill>
                <a:latin typeface="Trebuchet MS"/>
                <a:cs typeface="Trebuchet MS"/>
              </a:rPr>
              <a:t>in</a:t>
            </a:r>
            <a:r>
              <a:rPr sz="3200" spc="-150" dirty="0">
                <a:solidFill>
                  <a:srgbClr val="FFFFFF"/>
                </a:solidFill>
                <a:latin typeface="Trebuchet MS"/>
                <a:cs typeface="Trebuchet MS"/>
              </a:rPr>
              <a:t> </a:t>
            </a:r>
            <a:r>
              <a:rPr sz="3200" spc="-65" dirty="0">
                <a:solidFill>
                  <a:srgbClr val="FFFFFF"/>
                </a:solidFill>
                <a:latin typeface="Trebuchet MS"/>
                <a:cs typeface="Trebuchet MS"/>
              </a:rPr>
              <a:t>family</a:t>
            </a:r>
            <a:r>
              <a:rPr sz="3200" spc="-150" dirty="0">
                <a:solidFill>
                  <a:srgbClr val="FFFFFF"/>
                </a:solidFill>
                <a:latin typeface="Trebuchet MS"/>
                <a:cs typeface="Trebuchet MS"/>
              </a:rPr>
              <a:t> </a:t>
            </a:r>
            <a:r>
              <a:rPr sz="3200" spc="-25" dirty="0">
                <a:solidFill>
                  <a:srgbClr val="FFFFFF"/>
                </a:solidFill>
                <a:latin typeface="Trebuchet MS"/>
                <a:cs typeface="Trebuchet MS"/>
              </a:rPr>
              <a:t>law</a:t>
            </a:r>
            <a:endParaRPr sz="3200">
              <a:latin typeface="Trebuchet MS"/>
              <a:cs typeface="Trebuchet MS"/>
            </a:endParaRPr>
          </a:p>
          <a:p>
            <a:pPr marL="12700" marR="2334260">
              <a:lnSpc>
                <a:spcPct val="166000"/>
              </a:lnSpc>
            </a:pPr>
            <a:r>
              <a:rPr sz="3200" dirty="0">
                <a:solidFill>
                  <a:srgbClr val="FFFFFF"/>
                </a:solidFill>
                <a:latin typeface="Trebuchet MS"/>
                <a:cs typeface="Trebuchet MS"/>
              </a:rPr>
              <a:t>Outline</a:t>
            </a:r>
            <a:r>
              <a:rPr sz="3200" spc="-140" dirty="0">
                <a:solidFill>
                  <a:srgbClr val="FFFFFF"/>
                </a:solidFill>
                <a:latin typeface="Trebuchet MS"/>
                <a:cs typeface="Trebuchet MS"/>
              </a:rPr>
              <a:t> </a:t>
            </a:r>
            <a:r>
              <a:rPr sz="3200" dirty="0">
                <a:solidFill>
                  <a:srgbClr val="FFFFFF"/>
                </a:solidFill>
                <a:latin typeface="Trebuchet MS"/>
                <a:cs typeface="Trebuchet MS"/>
              </a:rPr>
              <a:t>the</a:t>
            </a:r>
            <a:r>
              <a:rPr sz="3200" spc="-135" dirty="0">
                <a:solidFill>
                  <a:srgbClr val="FFFFFF"/>
                </a:solidFill>
                <a:latin typeface="Trebuchet MS"/>
                <a:cs typeface="Trebuchet MS"/>
              </a:rPr>
              <a:t> </a:t>
            </a:r>
            <a:r>
              <a:rPr sz="3200" spc="-65" dirty="0">
                <a:solidFill>
                  <a:srgbClr val="FFFFFF"/>
                </a:solidFill>
                <a:latin typeface="Trebuchet MS"/>
                <a:cs typeface="Trebuchet MS"/>
              </a:rPr>
              <a:t>family</a:t>
            </a:r>
            <a:r>
              <a:rPr sz="3200" spc="-135" dirty="0">
                <a:solidFill>
                  <a:srgbClr val="FFFFFF"/>
                </a:solidFill>
                <a:latin typeface="Trebuchet MS"/>
                <a:cs typeface="Trebuchet MS"/>
              </a:rPr>
              <a:t> </a:t>
            </a:r>
            <a:r>
              <a:rPr sz="3200" spc="-50" dirty="0">
                <a:solidFill>
                  <a:srgbClr val="FFFFFF"/>
                </a:solidFill>
                <a:latin typeface="Trebuchet MS"/>
                <a:cs typeface="Trebuchet MS"/>
              </a:rPr>
              <a:t>justice</a:t>
            </a:r>
            <a:r>
              <a:rPr sz="3200" spc="-135" dirty="0">
                <a:solidFill>
                  <a:srgbClr val="FFFFFF"/>
                </a:solidFill>
                <a:latin typeface="Trebuchet MS"/>
                <a:cs typeface="Trebuchet MS"/>
              </a:rPr>
              <a:t> </a:t>
            </a:r>
            <a:r>
              <a:rPr sz="3200" spc="-100" dirty="0">
                <a:solidFill>
                  <a:srgbClr val="FFFFFF"/>
                </a:solidFill>
                <a:latin typeface="Trebuchet MS"/>
                <a:cs typeface="Trebuchet MS"/>
              </a:rPr>
              <a:t>system,</a:t>
            </a:r>
            <a:r>
              <a:rPr sz="3200" spc="-135" dirty="0">
                <a:solidFill>
                  <a:srgbClr val="FFFFFF"/>
                </a:solidFill>
                <a:latin typeface="Trebuchet MS"/>
                <a:cs typeface="Trebuchet MS"/>
              </a:rPr>
              <a:t> </a:t>
            </a:r>
            <a:r>
              <a:rPr sz="3200" spc="55" dirty="0">
                <a:solidFill>
                  <a:srgbClr val="FFFFFF"/>
                </a:solidFill>
                <a:latin typeface="Trebuchet MS"/>
                <a:cs typeface="Trebuchet MS"/>
              </a:rPr>
              <a:t>and</a:t>
            </a:r>
            <a:r>
              <a:rPr sz="3200" spc="-135" dirty="0">
                <a:solidFill>
                  <a:srgbClr val="FFFFFF"/>
                </a:solidFill>
                <a:latin typeface="Trebuchet MS"/>
                <a:cs typeface="Trebuchet MS"/>
              </a:rPr>
              <a:t> </a:t>
            </a:r>
            <a:r>
              <a:rPr sz="3200" dirty="0">
                <a:solidFill>
                  <a:srgbClr val="FFFFFF"/>
                </a:solidFill>
                <a:latin typeface="Trebuchet MS"/>
                <a:cs typeface="Trebuchet MS"/>
              </a:rPr>
              <a:t>the</a:t>
            </a:r>
            <a:r>
              <a:rPr sz="3200" spc="-135" dirty="0">
                <a:solidFill>
                  <a:srgbClr val="FFFFFF"/>
                </a:solidFill>
                <a:latin typeface="Trebuchet MS"/>
                <a:cs typeface="Trebuchet MS"/>
              </a:rPr>
              <a:t> </a:t>
            </a:r>
            <a:r>
              <a:rPr sz="3200" spc="-20" dirty="0">
                <a:solidFill>
                  <a:srgbClr val="FFFFFF"/>
                </a:solidFill>
                <a:latin typeface="Trebuchet MS"/>
                <a:cs typeface="Trebuchet MS"/>
              </a:rPr>
              <a:t>routes</a:t>
            </a:r>
            <a:r>
              <a:rPr sz="3200" spc="-135" dirty="0">
                <a:solidFill>
                  <a:srgbClr val="FFFFFF"/>
                </a:solidFill>
                <a:latin typeface="Trebuchet MS"/>
                <a:cs typeface="Trebuchet MS"/>
              </a:rPr>
              <a:t> </a:t>
            </a:r>
            <a:r>
              <a:rPr sz="3200" dirty="0">
                <a:solidFill>
                  <a:srgbClr val="FFFFFF"/>
                </a:solidFill>
                <a:latin typeface="Trebuchet MS"/>
                <a:cs typeface="Trebuchet MS"/>
              </a:rPr>
              <a:t>to</a:t>
            </a:r>
            <a:r>
              <a:rPr sz="3200" spc="-135" dirty="0">
                <a:solidFill>
                  <a:srgbClr val="FFFFFF"/>
                </a:solidFill>
                <a:latin typeface="Trebuchet MS"/>
                <a:cs typeface="Trebuchet MS"/>
              </a:rPr>
              <a:t> </a:t>
            </a:r>
            <a:r>
              <a:rPr sz="3200" dirty="0">
                <a:solidFill>
                  <a:srgbClr val="FFFFFF"/>
                </a:solidFill>
                <a:latin typeface="Trebuchet MS"/>
                <a:cs typeface="Trebuchet MS"/>
              </a:rPr>
              <a:t>funding</a:t>
            </a:r>
            <a:r>
              <a:rPr sz="3200" spc="-135" dirty="0">
                <a:solidFill>
                  <a:srgbClr val="FFFFFF"/>
                </a:solidFill>
                <a:latin typeface="Trebuchet MS"/>
                <a:cs typeface="Trebuchet MS"/>
              </a:rPr>
              <a:t> </a:t>
            </a:r>
            <a:r>
              <a:rPr sz="3200" spc="65" dirty="0">
                <a:solidFill>
                  <a:srgbClr val="FFFFFF"/>
                </a:solidFill>
                <a:latin typeface="Trebuchet MS"/>
                <a:cs typeface="Trebuchet MS"/>
              </a:rPr>
              <a:t>cases </a:t>
            </a:r>
            <a:r>
              <a:rPr sz="3200" spc="-50" dirty="0">
                <a:solidFill>
                  <a:srgbClr val="FFFFFF"/>
                </a:solidFill>
                <a:latin typeface="Trebuchet MS"/>
                <a:cs typeface="Trebuchet MS"/>
              </a:rPr>
              <a:t>Identify</a:t>
            </a:r>
            <a:r>
              <a:rPr sz="3200" spc="-135" dirty="0">
                <a:solidFill>
                  <a:srgbClr val="FFFFFF"/>
                </a:solidFill>
                <a:latin typeface="Trebuchet MS"/>
                <a:cs typeface="Trebuchet MS"/>
              </a:rPr>
              <a:t> </a:t>
            </a:r>
            <a:r>
              <a:rPr sz="3200" spc="-65" dirty="0">
                <a:solidFill>
                  <a:srgbClr val="FFFFFF"/>
                </a:solidFill>
                <a:latin typeface="Trebuchet MS"/>
                <a:cs typeface="Trebuchet MS"/>
              </a:rPr>
              <a:t>key</a:t>
            </a:r>
            <a:r>
              <a:rPr sz="3200" spc="-130" dirty="0">
                <a:solidFill>
                  <a:srgbClr val="FFFFFF"/>
                </a:solidFill>
                <a:latin typeface="Trebuchet MS"/>
                <a:cs typeface="Trebuchet MS"/>
              </a:rPr>
              <a:t> </a:t>
            </a:r>
            <a:r>
              <a:rPr sz="3200" spc="-90" dirty="0">
                <a:solidFill>
                  <a:srgbClr val="FFFFFF"/>
                </a:solidFill>
                <a:latin typeface="Trebuchet MS"/>
                <a:cs typeface="Trebuchet MS"/>
              </a:rPr>
              <a:t>skills</a:t>
            </a:r>
            <a:r>
              <a:rPr sz="3200" spc="-135" dirty="0">
                <a:solidFill>
                  <a:srgbClr val="FFFFFF"/>
                </a:solidFill>
                <a:latin typeface="Trebuchet MS"/>
                <a:cs typeface="Trebuchet MS"/>
              </a:rPr>
              <a:t> </a:t>
            </a:r>
            <a:r>
              <a:rPr sz="3200" dirty="0">
                <a:solidFill>
                  <a:srgbClr val="FFFFFF"/>
                </a:solidFill>
                <a:latin typeface="Trebuchet MS"/>
                <a:cs typeface="Trebuchet MS"/>
              </a:rPr>
              <a:t>to</a:t>
            </a:r>
            <a:r>
              <a:rPr sz="3200" spc="-130" dirty="0">
                <a:solidFill>
                  <a:srgbClr val="FFFFFF"/>
                </a:solidFill>
                <a:latin typeface="Trebuchet MS"/>
                <a:cs typeface="Trebuchet MS"/>
              </a:rPr>
              <a:t> </a:t>
            </a:r>
            <a:r>
              <a:rPr sz="3200" spc="50" dirty="0">
                <a:solidFill>
                  <a:srgbClr val="FFFFFF"/>
                </a:solidFill>
                <a:latin typeface="Trebuchet MS"/>
                <a:cs typeface="Trebuchet MS"/>
              </a:rPr>
              <a:t>succeed</a:t>
            </a:r>
            <a:r>
              <a:rPr sz="3200" spc="-135" dirty="0">
                <a:solidFill>
                  <a:srgbClr val="FFFFFF"/>
                </a:solidFill>
                <a:latin typeface="Trebuchet MS"/>
                <a:cs typeface="Trebuchet MS"/>
              </a:rPr>
              <a:t> </a:t>
            </a:r>
            <a:r>
              <a:rPr sz="3200" dirty="0">
                <a:solidFill>
                  <a:srgbClr val="FFFFFF"/>
                </a:solidFill>
                <a:latin typeface="Trebuchet MS"/>
                <a:cs typeface="Trebuchet MS"/>
              </a:rPr>
              <a:t>in</a:t>
            </a:r>
            <a:r>
              <a:rPr sz="3200" spc="-130" dirty="0">
                <a:solidFill>
                  <a:srgbClr val="FFFFFF"/>
                </a:solidFill>
                <a:latin typeface="Trebuchet MS"/>
                <a:cs typeface="Trebuchet MS"/>
              </a:rPr>
              <a:t> </a:t>
            </a:r>
            <a:r>
              <a:rPr sz="3200" spc="-65" dirty="0">
                <a:solidFill>
                  <a:srgbClr val="FFFFFF"/>
                </a:solidFill>
                <a:latin typeface="Trebuchet MS"/>
                <a:cs typeface="Trebuchet MS"/>
              </a:rPr>
              <a:t>family</a:t>
            </a:r>
            <a:r>
              <a:rPr sz="3200" spc="-135" dirty="0">
                <a:solidFill>
                  <a:srgbClr val="FFFFFF"/>
                </a:solidFill>
                <a:latin typeface="Trebuchet MS"/>
                <a:cs typeface="Trebuchet MS"/>
              </a:rPr>
              <a:t> </a:t>
            </a:r>
            <a:r>
              <a:rPr sz="3200" spc="-25" dirty="0">
                <a:solidFill>
                  <a:srgbClr val="FFFFFF"/>
                </a:solidFill>
                <a:latin typeface="Trebuchet MS"/>
                <a:cs typeface="Trebuchet MS"/>
              </a:rPr>
              <a:t>law</a:t>
            </a:r>
            <a:endParaRPr sz="3200">
              <a:latin typeface="Trebuchet MS"/>
              <a:cs typeface="Trebuchet MS"/>
            </a:endParaRPr>
          </a:p>
          <a:p>
            <a:pPr marL="12700">
              <a:lnSpc>
                <a:spcPct val="100000"/>
              </a:lnSpc>
              <a:spcBef>
                <a:spcPts val="2535"/>
              </a:spcBef>
            </a:pPr>
            <a:r>
              <a:rPr sz="3200" dirty="0">
                <a:solidFill>
                  <a:srgbClr val="FFFFFF"/>
                </a:solidFill>
                <a:latin typeface="Trebuchet MS"/>
                <a:cs typeface="Trebuchet MS"/>
              </a:rPr>
              <a:t>Evaluate</a:t>
            </a:r>
            <a:r>
              <a:rPr sz="3200" spc="-120" dirty="0">
                <a:solidFill>
                  <a:srgbClr val="FFFFFF"/>
                </a:solidFill>
                <a:latin typeface="Trebuchet MS"/>
                <a:cs typeface="Trebuchet MS"/>
              </a:rPr>
              <a:t> </a:t>
            </a:r>
            <a:r>
              <a:rPr sz="3200" dirty="0">
                <a:solidFill>
                  <a:srgbClr val="FFFFFF"/>
                </a:solidFill>
                <a:latin typeface="Trebuchet MS"/>
                <a:cs typeface="Trebuchet MS"/>
              </a:rPr>
              <a:t>the</a:t>
            </a:r>
            <a:r>
              <a:rPr sz="3200" spc="-120" dirty="0">
                <a:solidFill>
                  <a:srgbClr val="FFFFFF"/>
                </a:solidFill>
                <a:latin typeface="Trebuchet MS"/>
                <a:cs typeface="Trebuchet MS"/>
              </a:rPr>
              <a:t> </a:t>
            </a:r>
            <a:r>
              <a:rPr sz="3200" dirty="0">
                <a:solidFill>
                  <a:srgbClr val="FFFFFF"/>
                </a:solidFill>
                <a:latin typeface="Trebuchet MS"/>
                <a:cs typeface="Trebuchet MS"/>
              </a:rPr>
              <a:t>use</a:t>
            </a:r>
            <a:r>
              <a:rPr sz="3200" spc="-114" dirty="0">
                <a:solidFill>
                  <a:srgbClr val="FFFFFF"/>
                </a:solidFill>
                <a:latin typeface="Trebuchet MS"/>
                <a:cs typeface="Trebuchet MS"/>
              </a:rPr>
              <a:t> </a:t>
            </a:r>
            <a:r>
              <a:rPr sz="3200" dirty="0">
                <a:solidFill>
                  <a:srgbClr val="FFFFFF"/>
                </a:solidFill>
                <a:latin typeface="Trebuchet MS"/>
                <a:cs typeface="Trebuchet MS"/>
              </a:rPr>
              <a:t>of</a:t>
            </a:r>
            <a:r>
              <a:rPr sz="3200" spc="-120" dirty="0">
                <a:solidFill>
                  <a:srgbClr val="FFFFFF"/>
                </a:solidFill>
                <a:latin typeface="Trebuchet MS"/>
                <a:cs typeface="Trebuchet MS"/>
              </a:rPr>
              <a:t> </a:t>
            </a:r>
            <a:r>
              <a:rPr sz="3200" spc="-10" dirty="0">
                <a:solidFill>
                  <a:srgbClr val="FFFFFF"/>
                </a:solidFill>
                <a:latin typeface="Trebuchet MS"/>
                <a:cs typeface="Trebuchet MS"/>
              </a:rPr>
              <a:t>mediation</a:t>
            </a:r>
            <a:r>
              <a:rPr sz="3200" spc="-120" dirty="0">
                <a:solidFill>
                  <a:srgbClr val="FFFFFF"/>
                </a:solidFill>
                <a:latin typeface="Trebuchet MS"/>
                <a:cs typeface="Trebuchet MS"/>
              </a:rPr>
              <a:t> </a:t>
            </a:r>
            <a:r>
              <a:rPr sz="3200" dirty="0">
                <a:solidFill>
                  <a:srgbClr val="FFFFFF"/>
                </a:solidFill>
                <a:latin typeface="Trebuchet MS"/>
                <a:cs typeface="Trebuchet MS"/>
              </a:rPr>
              <a:t>in</a:t>
            </a:r>
            <a:r>
              <a:rPr sz="3200" spc="-114" dirty="0">
                <a:solidFill>
                  <a:srgbClr val="FFFFFF"/>
                </a:solidFill>
                <a:latin typeface="Trebuchet MS"/>
                <a:cs typeface="Trebuchet MS"/>
              </a:rPr>
              <a:t> </a:t>
            </a:r>
            <a:r>
              <a:rPr sz="3200" spc="-65" dirty="0">
                <a:solidFill>
                  <a:srgbClr val="FFFFFF"/>
                </a:solidFill>
                <a:latin typeface="Trebuchet MS"/>
                <a:cs typeface="Trebuchet MS"/>
              </a:rPr>
              <a:t>family</a:t>
            </a:r>
            <a:r>
              <a:rPr sz="3200" spc="-120" dirty="0">
                <a:solidFill>
                  <a:srgbClr val="FFFFFF"/>
                </a:solidFill>
                <a:latin typeface="Trebuchet MS"/>
                <a:cs typeface="Trebuchet MS"/>
              </a:rPr>
              <a:t> </a:t>
            </a:r>
            <a:r>
              <a:rPr sz="3200" spc="-25" dirty="0">
                <a:solidFill>
                  <a:srgbClr val="FFFFFF"/>
                </a:solidFill>
                <a:latin typeface="Trebuchet MS"/>
                <a:cs typeface="Trebuchet MS"/>
              </a:rPr>
              <a:t>law</a:t>
            </a:r>
            <a:endParaRPr sz="3200">
              <a:latin typeface="Trebuchet MS"/>
              <a:cs typeface="Trebuchet MS"/>
            </a:endParaRPr>
          </a:p>
        </p:txBody>
      </p:sp>
      <p:sp>
        <p:nvSpPr>
          <p:cNvPr id="13" name="object 13"/>
          <p:cNvSpPr txBox="1"/>
          <p:nvPr/>
        </p:nvSpPr>
        <p:spPr>
          <a:xfrm>
            <a:off x="14420944" y="8132834"/>
            <a:ext cx="3879850" cy="1549400"/>
          </a:xfrm>
          <a:prstGeom prst="rect">
            <a:avLst/>
          </a:prstGeom>
        </p:spPr>
        <p:txBody>
          <a:bodyPr vert="horz" wrap="square" lIns="0" tIns="12700" rIns="0" bIns="0" rtlCol="0">
            <a:spAutoFit/>
          </a:bodyPr>
          <a:lstStyle/>
          <a:p>
            <a:pPr marL="12700">
              <a:lnSpc>
                <a:spcPct val="100000"/>
              </a:lnSpc>
              <a:spcBef>
                <a:spcPts val="100"/>
              </a:spcBef>
            </a:pPr>
            <a:r>
              <a:rPr sz="10000" b="1" spc="-10" dirty="0">
                <a:solidFill>
                  <a:srgbClr val="FED307"/>
                </a:solidFill>
                <a:latin typeface="Trebuchet MS"/>
                <a:cs typeface="Trebuchet MS"/>
              </a:rPr>
              <a:t>RECAP</a:t>
            </a:r>
            <a:endParaRPr sz="10000">
              <a:latin typeface="Trebuchet MS"/>
              <a:cs typeface="Trebuchet M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descr="$PPTXTitle"/>
          <p:cNvSpPr txBox="1">
            <a:spLocks noGrp="1"/>
          </p:cNvSpPr>
          <p:nvPr>
            <p:ph type="title"/>
          </p:nvPr>
        </p:nvSpPr>
        <p:spPr>
          <a:prstGeom prst="rect">
            <a:avLst/>
          </a:prstGeom>
        </p:spPr>
        <p:txBody>
          <a:bodyPr vert="horz" wrap="square" lIns="0" tIns="12700" rIns="0" bIns="0" rtlCol="0">
            <a:spAutoFit/>
          </a:bodyPr>
          <a:lstStyle/>
          <a:p>
            <a:pPr marL="463550">
              <a:lnSpc>
                <a:spcPct val="100000"/>
              </a:lnSpc>
              <a:spcBef>
                <a:spcPts val="100"/>
              </a:spcBef>
            </a:pPr>
            <a:r>
              <a:rPr lang="en-GB" spc="-215" dirty="0">
                <a:solidFill>
                  <a:srgbClr val="E65385"/>
                </a:solidFill>
              </a:rPr>
              <a:t>NEXT WEEK:</a:t>
            </a:r>
            <a:endParaRPr spc="-425" dirty="0"/>
          </a:p>
        </p:txBody>
      </p:sp>
      <p:sp>
        <p:nvSpPr>
          <p:cNvPr id="11" name="object 11"/>
          <p:cNvSpPr txBox="1"/>
          <p:nvPr/>
        </p:nvSpPr>
        <p:spPr>
          <a:xfrm>
            <a:off x="1016001" y="2386342"/>
            <a:ext cx="15748000" cy="688073"/>
          </a:xfrm>
          <a:prstGeom prst="rect">
            <a:avLst/>
          </a:prstGeom>
        </p:spPr>
        <p:txBody>
          <a:bodyPr vert="horz" wrap="square" lIns="0" tIns="12700" rIns="0" bIns="0" rtlCol="0">
            <a:spAutoFit/>
          </a:bodyPr>
          <a:lstStyle/>
          <a:p>
            <a:pPr marL="12700" marR="5080">
              <a:lnSpc>
                <a:spcPct val="136900"/>
              </a:lnSpc>
              <a:spcBef>
                <a:spcPts val="100"/>
              </a:spcBef>
            </a:pPr>
            <a:r>
              <a:rPr lang="en-GB" sz="3600" dirty="0">
                <a:latin typeface="Trebuchet MS"/>
                <a:cs typeface="Trebuchet MS"/>
              </a:rPr>
              <a:t>We are going to be looking at the topic of ‘Becoming a Parent’ </a:t>
            </a:r>
            <a:endParaRPr sz="3600" dirty="0">
              <a:latin typeface="Trebuchet MS"/>
              <a:cs typeface="Trebuchet MS"/>
            </a:endParaRPr>
          </a:p>
        </p:txBody>
      </p:sp>
      <p:sp>
        <p:nvSpPr>
          <p:cNvPr id="12" name="object 12"/>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3" name="object 1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pic>
        <p:nvPicPr>
          <p:cNvPr id="2" name="Picture 1" descr="Becoming Parents? Tips To Effectively Cater To Baby's Needs — Every Thing  For Dads">
            <a:extLst>
              <a:ext uri="{FF2B5EF4-FFF2-40B4-BE49-F238E27FC236}">
                <a16:creationId xmlns:a16="http://schemas.microsoft.com/office/drawing/2014/main" id="{FBD9138F-3E0C-5129-4801-7CF181BED85B}"/>
              </a:ext>
            </a:extLst>
          </p:cNvPr>
          <p:cNvPicPr>
            <a:picLocks noChangeAspect="1"/>
          </p:cNvPicPr>
          <p:nvPr/>
        </p:nvPicPr>
        <p:blipFill>
          <a:blip r:embed="rId2"/>
          <a:stretch>
            <a:fillRect/>
          </a:stretch>
        </p:blipFill>
        <p:spPr>
          <a:xfrm>
            <a:off x="5181600" y="3695700"/>
            <a:ext cx="7283702" cy="48602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5512</Words>
  <Application>Microsoft Office PowerPoint</Application>
  <PresentationFormat>Custom</PresentationFormat>
  <Paragraphs>414</Paragraphs>
  <Slides>48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Microsoft JhengHei</vt:lpstr>
      <vt:lpstr>Aptos</vt:lpstr>
      <vt:lpstr>Times New Roman</vt:lpstr>
      <vt:lpstr>Trebuchet MS</vt:lpstr>
      <vt:lpstr>Office Theme</vt:lpstr>
      <vt:lpstr>WEEK 1: WELCOME TO THE FAMILY</vt:lpstr>
      <vt:lpstr>MODULE LEARNING OUTCOMES</vt:lpstr>
      <vt:lpstr>ASSESSMENTS</vt:lpstr>
      <vt:lpstr>ASSESSMENT INFORMATION</vt:lpstr>
      <vt:lpstr>SCHEME OF WORK</vt:lpstr>
      <vt:lpstr>WHAT YOU WILL STUDY: SCHEME OF WORK</vt:lpstr>
      <vt:lpstr>FAMILY LAW SOURCES</vt:lpstr>
      <vt:lpstr>ACTIVITY</vt:lpstr>
      <vt:lpstr>WHO ARE FAMILY LAW CLIENTS?</vt:lpstr>
      <vt:lpstr>STAKEHOLDERS Who are the key stakeholders in family law?</vt:lpstr>
      <vt:lpstr>KEY FAMILY LAW STAKEHOLDERS</vt:lpstr>
      <vt:lpstr>WHAT IS A FAMILY?</vt:lpstr>
      <vt:lpstr>DEFINING: THE FAMILY</vt:lpstr>
      <vt:lpstr>GOVERNMENTAL DEFINITIONS</vt:lpstr>
      <vt:lpstr>LEGAL DEFINITIONS</vt:lpstr>
      <vt:lpstr>COHABITATION RATE UP TO 19% IN 2019, RISE OF 22.9% IN 10 YEARS</vt:lpstr>
      <vt:lpstr>SHOULD FAMILY LIFE BE ENCOURAGED?</vt:lpstr>
      <vt:lpstr>STUDYING SENSETIVE TOPICS</vt:lpstr>
      <vt:lpstr>INTERACTION WITH OTHER AREAS OF LAW</vt:lpstr>
      <vt:lpstr>FAMILY LAW AND HUMAN RIGHTS LAW</vt:lpstr>
      <vt:lpstr>IDENTIFYING RIGHTS</vt:lpstr>
      <vt:lpstr>UN CONVENTION ON RIGHTS OF A CHILD</vt:lpstr>
      <vt:lpstr>CULTURES, NORMS AND PRACTICES</vt:lpstr>
      <vt:lpstr>MEDIATION</vt:lpstr>
      <vt:lpstr>WORKING IN FAMILY LAW The following videos produced by the Law Society describe the experience of working in family law</vt:lpstr>
      <vt:lpstr>FAMILY LAW SKILLS</vt:lpstr>
      <vt:lpstr>SKILLS TO SUCCEED IN FAMILY LAW</vt:lpstr>
      <vt:lpstr>FAMILY COURTS</vt:lpstr>
      <vt:lpstr>FAMILY COURT AND INCREASE IN TECHNOLOGY</vt:lpstr>
      <vt:lpstr>FAMILY COURT AND INCREASE IN TECHNOLOGY</vt:lpstr>
      <vt:lpstr>MANAGING COURT BUSINESS</vt:lpstr>
      <vt:lpstr>FAMILY COURT APPLICATIONS</vt:lpstr>
      <vt:lpstr>FUNDING FAMILY PROCEEDINGS</vt:lpstr>
      <vt:lpstr>PUBLIC FUNDING (LEGAL AID)</vt:lpstr>
      <vt:lpstr>LEGAL AID AVAILABILITY</vt:lpstr>
      <vt:lpstr>ELIGIBILITY TESTS</vt:lpstr>
      <vt:lpstr>LEGAL AID IN CHILD PUBLIC PROCEEDINGS</vt:lpstr>
      <vt:lpstr>ALTERNATIVE APPROACHES</vt:lpstr>
      <vt:lpstr>MEDIATION</vt:lpstr>
      <vt:lpstr>MEDIATION</vt:lpstr>
      <vt:lpstr>MEDIATION INFORMATION AND ASSESSMENT MEETINGS (MIAMS)</vt:lpstr>
      <vt:lpstr>EXCEPETIONS TO MIAM</vt:lpstr>
      <vt:lpstr>MEDIATION V NEGOTIATION</vt:lpstr>
      <vt:lpstr>ACTIVITY: MEDIATION In your groups, research and produce a table of advantages and disadvantages of mediation as a tool to resolve disputes in family law</vt:lpstr>
      <vt:lpstr>ACTIVITY: COMPLEXITY OF FAMILY LIFE</vt:lpstr>
      <vt:lpstr>ACTIVITY: COMPLEXITY OF FAMILY LIFE</vt:lpstr>
      <vt:lpstr>WEEK 1: LEARNING OUTCOMES</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FLP 1 - Welcome to the family</dc:title>
  <dc:creator>Martin Jones</dc:creator>
  <cp:keywords>DAGPs3xaN6g,BAFYwojWtl0,0</cp:keywords>
  <cp:lastModifiedBy>Ellie Brown</cp:lastModifiedBy>
  <cp:revision>1</cp:revision>
  <dcterms:created xsi:type="dcterms:W3CDTF">2026-08-28T13:54:50Z</dcterms:created>
  <dcterms:modified xsi:type="dcterms:W3CDTF">2026-09-22T13:50:38Z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2026-04-01T00:00:00Z</vt:filetime>
  </property>
  <property fmtid="{D5CDD505-2E9C-101B-9397-08002B2CF9AE}" pid="3" name="Creator">
    <vt:lpwstr>Canva</vt:lpwstr>
  </property>
  <property fmtid="{D5CDD505-2E9C-101B-9397-08002B2CF9AE}" pid="4" name="LastSaved">
    <vt:filetime>2026-08-28T00:00:00Z</vt:filetime>
  </property>
  <property fmtid="{D5CDD505-2E9C-101B-9397-08002B2CF9AE}" pid="5" name="Producer">
    <vt:lpwstr>Canva</vt:lpwstr>
  </property>
</Properties>
</file>