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8"/>
  </p:notesMasterIdLst>
  <p:sldIdLst>
    <p:sldId id="256" r:id="rId2"/>
    <p:sldId id="267" r:id="rId3"/>
    <p:sldId id="595" r:id="rId4"/>
    <p:sldId id="594" r:id="rId5"/>
    <p:sldId id="259" r:id="rId6"/>
    <p:sldId id="578" r:id="rId7"/>
    <p:sldId id="270" r:id="rId8"/>
    <p:sldId id="299" r:id="rId9"/>
    <p:sldId id="320" r:id="rId10"/>
    <p:sldId id="276" r:id="rId11"/>
    <p:sldId id="301" r:id="rId12"/>
    <p:sldId id="323" r:id="rId13"/>
    <p:sldId id="308" r:id="rId14"/>
    <p:sldId id="309" r:id="rId15"/>
    <p:sldId id="310" r:id="rId16"/>
    <p:sldId id="311" r:id="rId17"/>
    <p:sldId id="314" r:id="rId18"/>
    <p:sldId id="304" r:id="rId19"/>
    <p:sldId id="579" r:id="rId20"/>
    <p:sldId id="580" r:id="rId21"/>
    <p:sldId id="581" r:id="rId22"/>
    <p:sldId id="585" r:id="rId23"/>
    <p:sldId id="261" r:id="rId24"/>
    <p:sldId id="264" r:id="rId25"/>
    <p:sldId id="582" r:id="rId26"/>
    <p:sldId id="325" r:id="rId27"/>
    <p:sldId id="317" r:id="rId28"/>
    <p:sldId id="298" r:id="rId29"/>
    <p:sldId id="290" r:id="rId30"/>
    <p:sldId id="316" r:id="rId31"/>
    <p:sldId id="292" r:id="rId32"/>
    <p:sldId id="294" r:id="rId33"/>
    <p:sldId id="318" r:id="rId34"/>
    <p:sldId id="319" r:id="rId35"/>
    <p:sldId id="271" r:id="rId36"/>
    <p:sldId id="272" r:id="rId37"/>
    <p:sldId id="275" r:id="rId38"/>
    <p:sldId id="286" r:id="rId39"/>
    <p:sldId id="372" r:id="rId40"/>
    <p:sldId id="376" r:id="rId41"/>
    <p:sldId id="303" r:id="rId42"/>
    <p:sldId id="262" r:id="rId43"/>
    <p:sldId id="586" r:id="rId44"/>
    <p:sldId id="377" r:id="rId45"/>
    <p:sldId id="257" r:id="rId46"/>
    <p:sldId id="396" r:id="rId47"/>
    <p:sldId id="279" r:id="rId48"/>
    <p:sldId id="397" r:id="rId49"/>
    <p:sldId id="400" r:id="rId50"/>
    <p:sldId id="588" r:id="rId51"/>
    <p:sldId id="300" r:id="rId52"/>
    <p:sldId id="589" r:id="rId53"/>
    <p:sldId id="281" r:id="rId54"/>
    <p:sldId id="297" r:id="rId55"/>
    <p:sldId id="398" r:id="rId56"/>
    <p:sldId id="32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AeIeVfV8oeBTR0CAkIpQA==" hashData="Z+Xgtb1vdacyPqis59mZai83tkfk9VpViXjCpJ8VHAWu2juIn2n2x8DFspetR2jgC2hhiypfJ8DDo3Mo57fUG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865"/>
    <p:restoredTop sz="91156"/>
  </p:normalViewPr>
  <p:slideViewPr>
    <p:cSldViewPr snapToGrid="0" snapToObjects="1">
      <p:cViewPr varScale="1">
        <p:scale>
          <a:sx n="101" d="100"/>
          <a:sy n="101" d="100"/>
        </p:scale>
        <p:origin x="145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image" Target="../media/image64.png"/><Relationship Id="rId5" Type="http://schemas.openxmlformats.org/officeDocument/2006/relationships/image" Target="../media/image68.png"/><Relationship Id="rId4" Type="http://schemas.openxmlformats.org/officeDocument/2006/relationships/image" Target="../media/image67.png"/></Relationships>
</file>

<file path=ppt/diagrams/_rels/drawing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image" Target="../media/image64.png"/><Relationship Id="rId5" Type="http://schemas.openxmlformats.org/officeDocument/2006/relationships/image" Target="../media/image68.png"/><Relationship Id="rId4" Type="http://schemas.openxmlformats.org/officeDocument/2006/relationships/image" Target="../media/image6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B3B79-2B6D-454F-9CC7-EDEA38CD146D}"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74B58FAA-83C5-44F9-A3B4-5771186660B9}">
      <dgm:prSet/>
      <dgm:spPr/>
      <dgm:t>
        <a:bodyPr/>
        <a:lstStyle/>
        <a:p>
          <a:r>
            <a:rPr lang="en-GB"/>
            <a:t>To develop theoretical and practical knowledge and understanding of forensic recovery and examination in criminal investigation. </a:t>
          </a:r>
          <a:endParaRPr lang="en-US"/>
        </a:p>
      </dgm:t>
    </dgm:pt>
    <dgm:pt modelId="{0B0FD73D-DC32-4A8D-A35D-E10726A229B5}" type="parTrans" cxnId="{F78E5F05-E062-4CBE-86DA-DEADF6102833}">
      <dgm:prSet/>
      <dgm:spPr/>
      <dgm:t>
        <a:bodyPr/>
        <a:lstStyle/>
        <a:p>
          <a:endParaRPr lang="en-US"/>
        </a:p>
      </dgm:t>
    </dgm:pt>
    <dgm:pt modelId="{979D3B01-C6F8-4AA4-AEAF-C4959CB722B7}" type="sibTrans" cxnId="{F78E5F05-E062-4CBE-86DA-DEADF6102833}">
      <dgm:prSet/>
      <dgm:spPr/>
      <dgm:t>
        <a:bodyPr/>
        <a:lstStyle/>
        <a:p>
          <a:endParaRPr lang="en-US"/>
        </a:p>
      </dgm:t>
    </dgm:pt>
    <dgm:pt modelId="{FF8F0AF9-357F-41D7-83CA-5AB58F063C6B}">
      <dgm:prSet/>
      <dgm:spPr/>
      <dgm:t>
        <a:bodyPr/>
        <a:lstStyle/>
        <a:p>
          <a:r>
            <a:rPr lang="en-GB" dirty="0"/>
            <a:t>To analyse legislation, policies and procedures relating to the forensic recovery and examination of crime scenes will be critically analysed.</a:t>
          </a:r>
          <a:endParaRPr lang="en-US" dirty="0"/>
        </a:p>
      </dgm:t>
    </dgm:pt>
    <dgm:pt modelId="{2DC899CE-2B30-4E46-9851-5B593AA489CF}" type="parTrans" cxnId="{4DFC3E51-6278-4938-8114-E6E1ED895BA6}">
      <dgm:prSet/>
      <dgm:spPr/>
      <dgm:t>
        <a:bodyPr/>
        <a:lstStyle/>
        <a:p>
          <a:endParaRPr lang="en-US"/>
        </a:p>
      </dgm:t>
    </dgm:pt>
    <dgm:pt modelId="{9CDE2215-0F64-4EF1-B285-A4F2693279AF}" type="sibTrans" cxnId="{4DFC3E51-6278-4938-8114-E6E1ED895BA6}">
      <dgm:prSet/>
      <dgm:spPr/>
      <dgm:t>
        <a:bodyPr/>
        <a:lstStyle/>
        <a:p>
          <a:endParaRPr lang="en-US"/>
        </a:p>
      </dgm:t>
    </dgm:pt>
    <dgm:pt modelId="{869D8DF5-A58A-3841-B0DB-632576C02E19}" type="pres">
      <dgm:prSet presAssocID="{2FCB3B79-2B6D-454F-9CC7-EDEA38CD146D}" presName="linear" presStyleCnt="0">
        <dgm:presLayoutVars>
          <dgm:animLvl val="lvl"/>
          <dgm:resizeHandles val="exact"/>
        </dgm:presLayoutVars>
      </dgm:prSet>
      <dgm:spPr/>
    </dgm:pt>
    <dgm:pt modelId="{2FDB14F8-2D4A-C049-9EE5-8A2747AD2EB8}" type="pres">
      <dgm:prSet presAssocID="{74B58FAA-83C5-44F9-A3B4-5771186660B9}" presName="parentText" presStyleLbl="node1" presStyleIdx="0" presStyleCnt="2">
        <dgm:presLayoutVars>
          <dgm:chMax val="0"/>
          <dgm:bulletEnabled val="1"/>
        </dgm:presLayoutVars>
      </dgm:prSet>
      <dgm:spPr/>
    </dgm:pt>
    <dgm:pt modelId="{52624F4E-B7AB-8D4F-B878-DDF4CAC3760E}" type="pres">
      <dgm:prSet presAssocID="{979D3B01-C6F8-4AA4-AEAF-C4959CB722B7}" presName="spacer" presStyleCnt="0"/>
      <dgm:spPr/>
    </dgm:pt>
    <dgm:pt modelId="{35A90CE1-7D73-924F-8BC4-EA72FD7F7FFE}" type="pres">
      <dgm:prSet presAssocID="{FF8F0AF9-357F-41D7-83CA-5AB58F063C6B}" presName="parentText" presStyleLbl="node1" presStyleIdx="1" presStyleCnt="2">
        <dgm:presLayoutVars>
          <dgm:chMax val="0"/>
          <dgm:bulletEnabled val="1"/>
        </dgm:presLayoutVars>
      </dgm:prSet>
      <dgm:spPr/>
    </dgm:pt>
  </dgm:ptLst>
  <dgm:cxnLst>
    <dgm:cxn modelId="{F78E5F05-E062-4CBE-86DA-DEADF6102833}" srcId="{2FCB3B79-2B6D-454F-9CC7-EDEA38CD146D}" destId="{74B58FAA-83C5-44F9-A3B4-5771186660B9}" srcOrd="0" destOrd="0" parTransId="{0B0FD73D-DC32-4A8D-A35D-E10726A229B5}" sibTransId="{979D3B01-C6F8-4AA4-AEAF-C4959CB722B7}"/>
    <dgm:cxn modelId="{4DFC3E51-6278-4938-8114-E6E1ED895BA6}" srcId="{2FCB3B79-2B6D-454F-9CC7-EDEA38CD146D}" destId="{FF8F0AF9-357F-41D7-83CA-5AB58F063C6B}" srcOrd="1" destOrd="0" parTransId="{2DC899CE-2B30-4E46-9851-5B593AA489CF}" sibTransId="{9CDE2215-0F64-4EF1-B285-A4F2693279AF}"/>
    <dgm:cxn modelId="{D1F5A089-152A-0343-BA2D-01834DF9940F}" type="presOf" srcId="{2FCB3B79-2B6D-454F-9CC7-EDEA38CD146D}" destId="{869D8DF5-A58A-3841-B0DB-632576C02E19}" srcOrd="0" destOrd="0" presId="urn:microsoft.com/office/officeart/2005/8/layout/vList2"/>
    <dgm:cxn modelId="{6C99C0AB-53C5-724A-B31E-175D469E9325}" type="presOf" srcId="{FF8F0AF9-357F-41D7-83CA-5AB58F063C6B}" destId="{35A90CE1-7D73-924F-8BC4-EA72FD7F7FFE}" srcOrd="0" destOrd="0" presId="urn:microsoft.com/office/officeart/2005/8/layout/vList2"/>
    <dgm:cxn modelId="{E87549BB-2251-1342-B6A8-B069EDF2AD2E}" type="presOf" srcId="{74B58FAA-83C5-44F9-A3B4-5771186660B9}" destId="{2FDB14F8-2D4A-C049-9EE5-8A2747AD2EB8}" srcOrd="0" destOrd="0" presId="urn:microsoft.com/office/officeart/2005/8/layout/vList2"/>
    <dgm:cxn modelId="{1DF3BB20-3DD6-A243-B2C1-DFA4C9B550D3}" type="presParOf" srcId="{869D8DF5-A58A-3841-B0DB-632576C02E19}" destId="{2FDB14F8-2D4A-C049-9EE5-8A2747AD2EB8}" srcOrd="0" destOrd="0" presId="urn:microsoft.com/office/officeart/2005/8/layout/vList2"/>
    <dgm:cxn modelId="{0892F0DE-82BC-AE45-A97B-9DF8240367D1}" type="presParOf" srcId="{869D8DF5-A58A-3841-B0DB-632576C02E19}" destId="{52624F4E-B7AB-8D4F-B878-DDF4CAC3760E}" srcOrd="1" destOrd="0" presId="urn:microsoft.com/office/officeart/2005/8/layout/vList2"/>
    <dgm:cxn modelId="{F2266CA7-23F2-7449-A57C-E2855E861423}" type="presParOf" srcId="{869D8DF5-A58A-3841-B0DB-632576C02E19}" destId="{35A90CE1-7D73-924F-8BC4-EA72FD7F7FF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7D86B-543F-4CFE-B749-EC7DD4B9662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CD9ADE61-0FF2-264A-BB10-FEF528797C75}" type="pres">
      <dgm:prSet presAssocID="{B547D86B-543F-4CFE-B749-EC7DD4B9662C}" presName="matrix" presStyleCnt="0">
        <dgm:presLayoutVars>
          <dgm:chMax val="1"/>
          <dgm:dir/>
          <dgm:resizeHandles val="exact"/>
        </dgm:presLayoutVars>
      </dgm:prSet>
      <dgm:spPr/>
    </dgm:pt>
    <dgm:pt modelId="{1234B341-A93A-CE46-A678-23F25988EF42}" type="pres">
      <dgm:prSet presAssocID="{B547D86B-543F-4CFE-B749-EC7DD4B9662C}" presName="diamond" presStyleLbl="bgShp" presStyleIdx="0" presStyleCnt="1"/>
      <dgm:spPr/>
    </dgm:pt>
    <dgm:pt modelId="{DF1656AB-2230-0447-B140-50D63FAC66B9}" type="pres">
      <dgm:prSet presAssocID="{B547D86B-543F-4CFE-B749-EC7DD4B9662C}" presName="quad1" presStyleLbl="node1" presStyleIdx="0" presStyleCnt="4">
        <dgm:presLayoutVars>
          <dgm:chMax val="0"/>
          <dgm:chPref val="0"/>
          <dgm:bulletEnabled val="1"/>
        </dgm:presLayoutVars>
      </dgm:prSet>
      <dgm:spPr/>
    </dgm:pt>
    <dgm:pt modelId="{9C10E8D0-A9FC-C44E-9363-3A1DA8CFC986}" type="pres">
      <dgm:prSet presAssocID="{B547D86B-543F-4CFE-B749-EC7DD4B9662C}" presName="quad2" presStyleLbl="node1" presStyleIdx="1" presStyleCnt="4">
        <dgm:presLayoutVars>
          <dgm:chMax val="0"/>
          <dgm:chPref val="0"/>
          <dgm:bulletEnabled val="1"/>
        </dgm:presLayoutVars>
      </dgm:prSet>
      <dgm:spPr/>
    </dgm:pt>
    <dgm:pt modelId="{16F846CE-46D9-D84A-8A84-39D7A3A28600}" type="pres">
      <dgm:prSet presAssocID="{B547D86B-543F-4CFE-B749-EC7DD4B9662C}" presName="quad3" presStyleLbl="node1" presStyleIdx="2" presStyleCnt="4">
        <dgm:presLayoutVars>
          <dgm:chMax val="0"/>
          <dgm:chPref val="0"/>
          <dgm:bulletEnabled val="1"/>
        </dgm:presLayoutVars>
      </dgm:prSet>
      <dgm:spPr/>
    </dgm:pt>
    <dgm:pt modelId="{AC1BBA85-09DB-F844-86AB-8F76B0B2400E}" type="pres">
      <dgm:prSet presAssocID="{B547D86B-543F-4CFE-B749-EC7DD4B9662C}" presName="quad4" presStyleLbl="node1" presStyleIdx="3" presStyleCnt="4">
        <dgm:presLayoutVars>
          <dgm:chMax val="0"/>
          <dgm:chPref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45063812-5B72-A24F-B18A-375B94421C91}" type="presOf" srcId="{466F1A2A-2245-4FE4-A9D9-EB957A431408}" destId="{DF1656AB-2230-0447-B140-50D63FAC66B9}" srcOrd="0" destOrd="0" presId="urn:microsoft.com/office/officeart/2005/8/layout/matrix3"/>
    <dgm:cxn modelId="{4AC0431A-65C1-9B40-A3AD-ED7D64D87FA4}" type="presOf" srcId="{B547D86B-543F-4CFE-B749-EC7DD4B9662C}" destId="{CD9ADE61-0FF2-264A-BB10-FEF528797C75}" srcOrd="0" destOrd="0" presId="urn:microsoft.com/office/officeart/2005/8/layout/matrix3"/>
    <dgm:cxn modelId="{CD05536C-C6AF-2848-91B7-8A93528822B2}" type="presOf" srcId="{CD6B7AE3-F2CE-4CE3-9F09-1F75D5FB54D2}" destId="{AC1BBA85-09DB-F844-86AB-8F76B0B2400E}" srcOrd="0" destOrd="0" presId="urn:microsoft.com/office/officeart/2005/8/layout/matrix3"/>
    <dgm:cxn modelId="{640CF795-6094-4764-974B-5E1FF55BFAA8}" srcId="{B547D86B-543F-4CFE-B749-EC7DD4B9662C}" destId="{EC4A3821-BCE9-40AB-9294-63538DDCB93B}" srcOrd="1" destOrd="0" parTransId="{F5DE81D6-CAF3-403A-8AC4-3CBC2DA0EE45}" sibTransId="{70E48EC7-EBCB-463D-AC24-7C5885DE167B}"/>
    <dgm:cxn modelId="{344A959A-A60C-D545-8596-0AE89780D4DD}" type="presOf" srcId="{03C6C795-8BDE-4B6F-B3F5-2F84914BA063}" destId="{16F846CE-46D9-D84A-8A84-39D7A3A28600}" srcOrd="0" destOrd="0" presId="urn:microsoft.com/office/officeart/2005/8/layout/matrix3"/>
    <dgm:cxn modelId="{0248CBA7-BE41-7D44-A8C7-C30D1FB9AF27}" type="presOf" srcId="{EC4A3821-BCE9-40AB-9294-63538DDCB93B}" destId="{9C10E8D0-A9FC-C44E-9363-3A1DA8CFC986}" srcOrd="0" destOrd="0" presId="urn:microsoft.com/office/officeart/2005/8/layout/matrix3"/>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442B6060-ECB4-7944-8BC9-888ED76E2E92}" type="presParOf" srcId="{CD9ADE61-0FF2-264A-BB10-FEF528797C75}" destId="{1234B341-A93A-CE46-A678-23F25988EF42}" srcOrd="0" destOrd="0" presId="urn:microsoft.com/office/officeart/2005/8/layout/matrix3"/>
    <dgm:cxn modelId="{F44085CE-0F5F-0743-AB9D-6957D889DC9C}" type="presParOf" srcId="{CD9ADE61-0FF2-264A-BB10-FEF528797C75}" destId="{DF1656AB-2230-0447-B140-50D63FAC66B9}" srcOrd="1" destOrd="0" presId="urn:microsoft.com/office/officeart/2005/8/layout/matrix3"/>
    <dgm:cxn modelId="{35D28755-2CA6-A34D-8F26-D1CFF22D9EDE}" type="presParOf" srcId="{CD9ADE61-0FF2-264A-BB10-FEF528797C75}" destId="{9C10E8D0-A9FC-C44E-9363-3A1DA8CFC986}" srcOrd="2" destOrd="0" presId="urn:microsoft.com/office/officeart/2005/8/layout/matrix3"/>
    <dgm:cxn modelId="{B79A8E5F-C4F6-9B4D-B3E5-A4A22A4AA56E}" type="presParOf" srcId="{CD9ADE61-0FF2-264A-BB10-FEF528797C75}" destId="{16F846CE-46D9-D84A-8A84-39D7A3A28600}" srcOrd="3" destOrd="0" presId="urn:microsoft.com/office/officeart/2005/8/layout/matrix3"/>
    <dgm:cxn modelId="{79171377-684D-9F40-96CB-01E9BCC4A402}" type="presParOf" srcId="{CD9ADE61-0FF2-264A-BB10-FEF528797C75}" destId="{AC1BBA85-09DB-F844-86AB-8F76B0B2400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AF6CB6-A632-499B-B619-D6CA1D65CBD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5F7C46F6-8F42-4710-B2AE-81984E58F284}">
      <dgm:prSet/>
      <dgm:spPr/>
      <dgm:t>
        <a:bodyPr/>
        <a:lstStyle/>
        <a:p>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AFB334AB-3F4F-E14E-870C-BE21C6DCC9CB}" type="pres">
      <dgm:prSet presAssocID="{4BAF6CB6-A632-499B-B619-D6CA1D65CBDE}" presName="Name0" presStyleCnt="0">
        <dgm:presLayoutVars>
          <dgm:dir/>
          <dgm:animLvl val="lvl"/>
          <dgm:resizeHandles val="exact"/>
        </dgm:presLayoutVars>
      </dgm:prSet>
      <dgm:spPr/>
    </dgm:pt>
    <dgm:pt modelId="{320CD706-523D-3E41-AD63-2E61C97C5723}" type="pres">
      <dgm:prSet presAssocID="{5F7C46F6-8F42-4710-B2AE-81984E58F284}" presName="linNode" presStyleCnt="0"/>
      <dgm:spPr/>
    </dgm:pt>
    <dgm:pt modelId="{F50A81D8-E458-0146-ACDB-612F54A28DEB}" type="pres">
      <dgm:prSet presAssocID="{5F7C46F6-8F42-4710-B2AE-81984E58F284}" presName="parentText" presStyleLbl="solidFgAcc1" presStyleIdx="0" presStyleCnt="5">
        <dgm:presLayoutVars>
          <dgm:chMax val="1"/>
          <dgm:bulletEnabled/>
        </dgm:presLayoutVars>
      </dgm:prSet>
      <dgm:spPr/>
    </dgm:pt>
    <dgm:pt modelId="{75511C2B-971E-D441-8749-FDD320DD52FC}" type="pres">
      <dgm:prSet presAssocID="{5F7C46F6-8F42-4710-B2AE-81984E58F284}" presName="descendantText" presStyleLbl="alignNode1" presStyleIdx="0" presStyleCnt="5">
        <dgm:presLayoutVars>
          <dgm:bulletEnabled/>
        </dgm:presLayoutVars>
      </dgm:prSet>
      <dgm:spPr/>
    </dgm:pt>
    <dgm:pt modelId="{75F74675-627A-584D-8017-6BEFCD81902E}" type="pres">
      <dgm:prSet presAssocID="{0977A6E6-6746-4699-9678-B8EC15A7BF24}" presName="sp" presStyleCnt="0"/>
      <dgm:spPr/>
    </dgm:pt>
    <dgm:pt modelId="{723501C3-52B4-CD42-AC33-E6AC08805068}" type="pres">
      <dgm:prSet presAssocID="{C5535EBA-F6D2-4A4F-9E03-2420E338F4A5}" presName="linNode" presStyleCnt="0"/>
      <dgm:spPr/>
    </dgm:pt>
    <dgm:pt modelId="{7DD7062D-73BB-2042-9DC4-E005BC2DEAAC}" type="pres">
      <dgm:prSet presAssocID="{C5535EBA-F6D2-4A4F-9E03-2420E338F4A5}" presName="parentText" presStyleLbl="solidFgAcc1" presStyleIdx="1" presStyleCnt="5">
        <dgm:presLayoutVars>
          <dgm:chMax val="1"/>
          <dgm:bulletEnabled/>
        </dgm:presLayoutVars>
      </dgm:prSet>
      <dgm:spPr/>
    </dgm:pt>
    <dgm:pt modelId="{A59CE1AB-25A3-8241-A85D-D4CDBB34CE34}" type="pres">
      <dgm:prSet presAssocID="{C5535EBA-F6D2-4A4F-9E03-2420E338F4A5}" presName="descendantText" presStyleLbl="alignNode1" presStyleIdx="1" presStyleCnt="5">
        <dgm:presLayoutVars>
          <dgm:bulletEnabled/>
        </dgm:presLayoutVars>
      </dgm:prSet>
      <dgm:spPr/>
    </dgm:pt>
    <dgm:pt modelId="{5D4B4F41-F9A0-D143-BDF7-CD56F45C60AC}" type="pres">
      <dgm:prSet presAssocID="{A2707F0D-54B1-42C0-9AA0-7E18EAFC8D01}" presName="sp" presStyleCnt="0"/>
      <dgm:spPr/>
    </dgm:pt>
    <dgm:pt modelId="{52A7CD27-0378-5540-B173-43C363635D62}" type="pres">
      <dgm:prSet presAssocID="{151AA39D-7211-4318-90B8-CA1BBA5B655A}" presName="linNode" presStyleCnt="0"/>
      <dgm:spPr/>
    </dgm:pt>
    <dgm:pt modelId="{8CCB496D-24A9-8E40-9538-B488ADB76638}" type="pres">
      <dgm:prSet presAssocID="{151AA39D-7211-4318-90B8-CA1BBA5B655A}" presName="parentText" presStyleLbl="solidFgAcc1" presStyleIdx="2" presStyleCnt="5">
        <dgm:presLayoutVars>
          <dgm:chMax val="1"/>
          <dgm:bulletEnabled/>
        </dgm:presLayoutVars>
      </dgm:prSet>
      <dgm:spPr/>
    </dgm:pt>
    <dgm:pt modelId="{E6B01515-4F37-034B-B826-F9695D04F602}" type="pres">
      <dgm:prSet presAssocID="{151AA39D-7211-4318-90B8-CA1BBA5B655A}" presName="descendantText" presStyleLbl="alignNode1" presStyleIdx="2" presStyleCnt="5">
        <dgm:presLayoutVars>
          <dgm:bulletEnabled/>
        </dgm:presLayoutVars>
      </dgm:prSet>
      <dgm:spPr/>
    </dgm:pt>
    <dgm:pt modelId="{07B7B593-3B91-244D-8CAD-401F867B722B}" type="pres">
      <dgm:prSet presAssocID="{C5648615-7E10-4186-8DA0-07EBC8E1323A}" presName="sp" presStyleCnt="0"/>
      <dgm:spPr/>
    </dgm:pt>
    <dgm:pt modelId="{E7D33B95-1697-0041-B6EA-B639A8BD7E92}" type="pres">
      <dgm:prSet presAssocID="{57121041-4968-41C2-81BF-4830DB95B5F9}" presName="linNode" presStyleCnt="0"/>
      <dgm:spPr/>
    </dgm:pt>
    <dgm:pt modelId="{00A5395E-9423-A549-B19C-C0213A25D946}" type="pres">
      <dgm:prSet presAssocID="{57121041-4968-41C2-81BF-4830DB95B5F9}" presName="parentText" presStyleLbl="solidFgAcc1" presStyleIdx="3" presStyleCnt="5">
        <dgm:presLayoutVars>
          <dgm:chMax val="1"/>
          <dgm:bulletEnabled/>
        </dgm:presLayoutVars>
      </dgm:prSet>
      <dgm:spPr/>
    </dgm:pt>
    <dgm:pt modelId="{EA192824-C327-8A49-A598-CDD32A05C17F}" type="pres">
      <dgm:prSet presAssocID="{57121041-4968-41C2-81BF-4830DB95B5F9}" presName="descendantText" presStyleLbl="alignNode1" presStyleIdx="3" presStyleCnt="5">
        <dgm:presLayoutVars>
          <dgm:bulletEnabled/>
        </dgm:presLayoutVars>
      </dgm:prSet>
      <dgm:spPr/>
    </dgm:pt>
    <dgm:pt modelId="{20D6E637-A63E-C845-BCC0-AEA10A0F2F3E}" type="pres">
      <dgm:prSet presAssocID="{F2C43068-03A2-4C78-B526-8B41A5170BFD}" presName="sp" presStyleCnt="0"/>
      <dgm:spPr/>
    </dgm:pt>
    <dgm:pt modelId="{6C5C0F49-F7E2-D349-954B-1B95D4F761A1}" type="pres">
      <dgm:prSet presAssocID="{7A587510-7CE4-4EFD-BF41-0361E697B1F6}" presName="linNode" presStyleCnt="0"/>
      <dgm:spPr/>
    </dgm:pt>
    <dgm:pt modelId="{55C764A0-1C2C-4341-AE75-DB3E9FD8E914}" type="pres">
      <dgm:prSet presAssocID="{7A587510-7CE4-4EFD-BF41-0361E697B1F6}" presName="parentText" presStyleLbl="solidFgAcc1" presStyleIdx="4" presStyleCnt="5">
        <dgm:presLayoutVars>
          <dgm:chMax val="1"/>
          <dgm:bulletEnabled/>
        </dgm:presLayoutVars>
      </dgm:prSet>
      <dgm:spPr/>
    </dgm:pt>
    <dgm:pt modelId="{8A7DA1B9-4CAC-6B45-B031-B40A34211566}" type="pres">
      <dgm:prSet presAssocID="{7A587510-7CE4-4EFD-BF41-0361E697B1F6}" presName="descendantText" presStyleLbl="alignNode1" presStyleIdx="4" presStyleCnt="5">
        <dgm:presLayoutVars>
          <dgm:bulletEnabled/>
        </dgm:presLayoutVars>
      </dgm:prSet>
      <dgm:spPr/>
    </dgm:pt>
  </dgm:ptLst>
  <dgm:cxnLst>
    <dgm:cxn modelId="{4B84AB04-BC1E-4E4F-9DFD-0D77251C9138}" type="presOf" srcId="{1721B62C-202C-4BD5-86D6-83370390480E}" destId="{75511C2B-971E-D441-8749-FDD320DD52FC}" srcOrd="0" destOrd="0" presId="urn:microsoft.com/office/officeart/2016/7/layout/VerticalHollowActionList"/>
    <dgm:cxn modelId="{15C3C806-CE84-4E8E-A3B1-8023273AFAA8}" srcId="{4BAF6CB6-A632-499B-B619-D6CA1D65CBDE}" destId="{5F7C46F6-8F42-4710-B2AE-81984E58F284}" srcOrd="0" destOrd="0" parTransId="{3D600B73-FC36-4F38-96B9-EE72113DD461}" sibTransId="{0977A6E6-6746-4699-9678-B8EC15A7BF24}"/>
    <dgm:cxn modelId="{5202040B-B8E4-BF4E-B120-D5E3488A073E}" type="presOf" srcId="{56E88667-801A-41C5-A81A-C96926CCA0BC}" destId="{E6B01515-4F37-034B-B826-F9695D04F602}" srcOrd="0" destOrd="0" presId="urn:microsoft.com/office/officeart/2016/7/layout/VerticalHollowActionList"/>
    <dgm:cxn modelId="{CAE0D50E-41DF-4140-9A27-62BD3CD3525D}" srcId="{4BAF6CB6-A632-499B-B619-D6CA1D65CBDE}" destId="{7A587510-7CE4-4EFD-BF41-0361E697B1F6}" srcOrd="4" destOrd="0" parTransId="{F782EF67-CC1F-4643-B5F0-0003D85C1FD5}" sibTransId="{A84AD11F-7431-4C76-8372-439C13C1E821}"/>
    <dgm:cxn modelId="{9EC51918-A16A-4A75-8D70-1261B7B30F2E}" srcId="{57121041-4968-41C2-81BF-4830DB95B5F9}" destId="{15E06DA4-B234-48A9-9B26-C8FC9BB79DA1}" srcOrd="0" destOrd="0" parTransId="{BC9494D9-5B41-4279-A3A7-3E71869742EF}" sibTransId="{164883DF-751C-43FB-8D6D-8CDF2430A708}"/>
    <dgm:cxn modelId="{33B9D91D-EF51-6045-AF0C-A34EEF3F3494}" type="presOf" srcId="{15E06DA4-B234-48A9-9B26-C8FC9BB79DA1}" destId="{EA192824-C327-8A49-A598-CDD32A05C17F}" srcOrd="0" destOrd="0" presId="urn:microsoft.com/office/officeart/2016/7/layout/VerticalHollowActionList"/>
    <dgm:cxn modelId="{92015E20-3AF4-2148-9B39-3379C6D92D01}" type="presOf" srcId="{4BAF6CB6-A632-499B-B619-D6CA1D65CBDE}" destId="{AFB334AB-3F4F-E14E-870C-BE21C6DCC9CB}" srcOrd="0" destOrd="0" presId="urn:microsoft.com/office/officeart/2016/7/layout/VerticalHollowActionList"/>
    <dgm:cxn modelId="{9F9D3E39-8D46-714C-86B4-6B108C6CB71E}" type="presOf" srcId="{7A587510-7CE4-4EFD-BF41-0361E697B1F6}" destId="{55C764A0-1C2C-4341-AE75-DB3E9FD8E914}" srcOrd="0" destOrd="0" presId="urn:microsoft.com/office/officeart/2016/7/layout/VerticalHollowActionList"/>
    <dgm:cxn modelId="{18A9A74C-09D0-DB42-948B-3D48F6D4D219}" type="presOf" srcId="{639B6E8D-3928-4076-801A-AE3D4060E75C}" destId="{A59CE1AB-25A3-8241-A85D-D4CDBB34CE34}" srcOrd="0" destOrd="0" presId="urn:microsoft.com/office/officeart/2016/7/layout/VerticalHollowActionList"/>
    <dgm:cxn modelId="{803CCC4C-163C-CE41-B109-54BAF51888D0}" type="presOf" srcId="{C5535EBA-F6D2-4A4F-9E03-2420E338F4A5}" destId="{7DD7062D-73BB-2042-9DC4-E005BC2DEAAC}" srcOrd="0" destOrd="0" presId="urn:microsoft.com/office/officeart/2016/7/layout/VerticalHollowActionList"/>
    <dgm:cxn modelId="{18ADE14F-2776-4B40-B366-2C799E4348BA}" srcId="{151AA39D-7211-4318-90B8-CA1BBA5B655A}" destId="{56E88667-801A-41C5-A81A-C96926CCA0BC}" srcOrd="0" destOrd="0" parTransId="{FCA13633-8E1B-42BB-A306-07A07095CED7}" sibTransId="{8D176F87-53BE-4128-A719-CAEA18082B3C}"/>
    <dgm:cxn modelId="{220BDB7B-55E5-234F-BC00-6581B984D3FD}" type="presOf" srcId="{3716820C-FB7D-454F-8DF4-76B584078554}" destId="{8A7DA1B9-4CAC-6B45-B031-B40A34211566}" srcOrd="0" destOrd="0" presId="urn:microsoft.com/office/officeart/2016/7/layout/VerticalHollowActionList"/>
    <dgm:cxn modelId="{0BA8C4AA-A867-4587-81D3-C70604DF3298}" srcId="{4BAF6CB6-A632-499B-B619-D6CA1D65CBDE}" destId="{C5535EBA-F6D2-4A4F-9E03-2420E338F4A5}" srcOrd="1" destOrd="0" parTransId="{D1BCBE5D-A1DB-46CB-ACCD-CD847A65DDE4}" sibTransId="{A2707F0D-54B1-42C0-9AA0-7E18EAFC8D01}"/>
    <dgm:cxn modelId="{C581A0B9-B35F-C54A-BA06-B8217D91AC1E}" type="presOf" srcId="{151AA39D-7211-4318-90B8-CA1BBA5B655A}" destId="{8CCB496D-24A9-8E40-9538-B488ADB76638}" srcOrd="0" destOrd="0" presId="urn:microsoft.com/office/officeart/2016/7/layout/VerticalHollowActionList"/>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7DE4F5CB-FD9D-0B49-B177-405D31F5026F}" type="presOf" srcId="{5F7C46F6-8F42-4710-B2AE-81984E58F284}" destId="{F50A81D8-E458-0146-ACDB-612F54A28DEB}" srcOrd="0" destOrd="0" presId="urn:microsoft.com/office/officeart/2016/7/layout/VerticalHollowActionList"/>
    <dgm:cxn modelId="{2724DBDF-86FD-4F14-931C-5E6479255B20}" srcId="{5F7C46F6-8F42-4710-B2AE-81984E58F284}" destId="{1721B62C-202C-4BD5-86D6-83370390480E}" srcOrd="0" destOrd="0" parTransId="{F0A98413-D5E7-4DA2-B84D-8B7771264FCD}" sibTransId="{56158280-8AF0-4A4F-9777-AEEFB40F17E9}"/>
    <dgm:cxn modelId="{2EED7CE0-D067-384C-B618-59150133927E}" type="presOf" srcId="{57121041-4968-41C2-81BF-4830DB95B5F9}" destId="{00A5395E-9423-A549-B19C-C0213A25D946}" srcOrd="0" destOrd="0" presId="urn:microsoft.com/office/officeart/2016/7/layout/VerticalHollowActionList"/>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B16A74A-95CB-F347-921C-17DAF9813191}" type="presParOf" srcId="{AFB334AB-3F4F-E14E-870C-BE21C6DCC9CB}" destId="{320CD706-523D-3E41-AD63-2E61C97C5723}" srcOrd="0" destOrd="0" presId="urn:microsoft.com/office/officeart/2016/7/layout/VerticalHollowActionList"/>
    <dgm:cxn modelId="{488ACB88-6F5B-A244-98ED-09DA7C4097AC}" type="presParOf" srcId="{320CD706-523D-3E41-AD63-2E61C97C5723}" destId="{F50A81D8-E458-0146-ACDB-612F54A28DEB}" srcOrd="0" destOrd="0" presId="urn:microsoft.com/office/officeart/2016/7/layout/VerticalHollowActionList"/>
    <dgm:cxn modelId="{2713CF44-9284-AD44-ADC8-B1F5534EDA08}" type="presParOf" srcId="{320CD706-523D-3E41-AD63-2E61C97C5723}" destId="{75511C2B-971E-D441-8749-FDD320DD52FC}" srcOrd="1" destOrd="0" presId="urn:microsoft.com/office/officeart/2016/7/layout/VerticalHollowActionList"/>
    <dgm:cxn modelId="{A3E4539E-03FC-1946-9FC7-784B76A7BAC2}" type="presParOf" srcId="{AFB334AB-3F4F-E14E-870C-BE21C6DCC9CB}" destId="{75F74675-627A-584D-8017-6BEFCD81902E}" srcOrd="1" destOrd="0" presId="urn:microsoft.com/office/officeart/2016/7/layout/VerticalHollowActionList"/>
    <dgm:cxn modelId="{E99F99C7-BA14-8548-95AA-44E58390CE4E}" type="presParOf" srcId="{AFB334AB-3F4F-E14E-870C-BE21C6DCC9CB}" destId="{723501C3-52B4-CD42-AC33-E6AC08805068}" srcOrd="2" destOrd="0" presId="urn:microsoft.com/office/officeart/2016/7/layout/VerticalHollowActionList"/>
    <dgm:cxn modelId="{620157B2-5D6F-7F49-B639-E96A32767AF9}" type="presParOf" srcId="{723501C3-52B4-CD42-AC33-E6AC08805068}" destId="{7DD7062D-73BB-2042-9DC4-E005BC2DEAAC}" srcOrd="0" destOrd="0" presId="urn:microsoft.com/office/officeart/2016/7/layout/VerticalHollowActionList"/>
    <dgm:cxn modelId="{2EDDE261-0FCE-164D-AC81-1F40D7791FA6}" type="presParOf" srcId="{723501C3-52B4-CD42-AC33-E6AC08805068}" destId="{A59CE1AB-25A3-8241-A85D-D4CDBB34CE34}" srcOrd="1" destOrd="0" presId="urn:microsoft.com/office/officeart/2016/7/layout/VerticalHollowActionList"/>
    <dgm:cxn modelId="{8062ECC3-F557-504C-BBCB-DDD41CF7BE0E}" type="presParOf" srcId="{AFB334AB-3F4F-E14E-870C-BE21C6DCC9CB}" destId="{5D4B4F41-F9A0-D143-BDF7-CD56F45C60AC}" srcOrd="3" destOrd="0" presId="urn:microsoft.com/office/officeart/2016/7/layout/VerticalHollowActionList"/>
    <dgm:cxn modelId="{D4D86E54-2246-5E4D-97AD-DA94C8A21A33}" type="presParOf" srcId="{AFB334AB-3F4F-E14E-870C-BE21C6DCC9CB}" destId="{52A7CD27-0378-5540-B173-43C363635D62}" srcOrd="4" destOrd="0" presId="urn:microsoft.com/office/officeart/2016/7/layout/VerticalHollowActionList"/>
    <dgm:cxn modelId="{9FC370E8-DE8F-4D43-9128-74D012FA0BCC}" type="presParOf" srcId="{52A7CD27-0378-5540-B173-43C363635D62}" destId="{8CCB496D-24A9-8E40-9538-B488ADB76638}" srcOrd="0" destOrd="0" presId="urn:microsoft.com/office/officeart/2016/7/layout/VerticalHollowActionList"/>
    <dgm:cxn modelId="{AE876BCC-880F-074D-A0A8-C287BA7A72F3}" type="presParOf" srcId="{52A7CD27-0378-5540-B173-43C363635D62}" destId="{E6B01515-4F37-034B-B826-F9695D04F602}" srcOrd="1" destOrd="0" presId="urn:microsoft.com/office/officeart/2016/7/layout/VerticalHollowActionList"/>
    <dgm:cxn modelId="{48D93BD9-B86A-0847-A4AC-1075580B3F33}" type="presParOf" srcId="{AFB334AB-3F4F-E14E-870C-BE21C6DCC9CB}" destId="{07B7B593-3B91-244D-8CAD-401F867B722B}" srcOrd="5" destOrd="0" presId="urn:microsoft.com/office/officeart/2016/7/layout/VerticalHollowActionList"/>
    <dgm:cxn modelId="{5F935582-5B11-054D-9E5A-218AAD34BB92}" type="presParOf" srcId="{AFB334AB-3F4F-E14E-870C-BE21C6DCC9CB}" destId="{E7D33B95-1697-0041-B6EA-B639A8BD7E92}" srcOrd="6" destOrd="0" presId="urn:microsoft.com/office/officeart/2016/7/layout/VerticalHollowActionList"/>
    <dgm:cxn modelId="{7B74B0A6-BA5D-1A43-AFBC-61207DA59C95}" type="presParOf" srcId="{E7D33B95-1697-0041-B6EA-B639A8BD7E92}" destId="{00A5395E-9423-A549-B19C-C0213A25D946}" srcOrd="0" destOrd="0" presId="urn:microsoft.com/office/officeart/2016/7/layout/VerticalHollowActionList"/>
    <dgm:cxn modelId="{4A0DB1E7-FBEB-1D46-A4C8-B93DDC7A4568}" type="presParOf" srcId="{E7D33B95-1697-0041-B6EA-B639A8BD7E92}" destId="{EA192824-C327-8A49-A598-CDD32A05C17F}" srcOrd="1" destOrd="0" presId="urn:microsoft.com/office/officeart/2016/7/layout/VerticalHollowActionList"/>
    <dgm:cxn modelId="{2218CF77-6575-E54E-9422-97B0E9A35D4A}" type="presParOf" srcId="{AFB334AB-3F4F-E14E-870C-BE21C6DCC9CB}" destId="{20D6E637-A63E-C845-BCC0-AEA10A0F2F3E}" srcOrd="7" destOrd="0" presId="urn:microsoft.com/office/officeart/2016/7/layout/VerticalHollowActionList"/>
    <dgm:cxn modelId="{C76DDED2-0152-5444-B28A-FE62DF87347D}" type="presParOf" srcId="{AFB334AB-3F4F-E14E-870C-BE21C6DCC9CB}" destId="{6C5C0F49-F7E2-D349-954B-1B95D4F761A1}" srcOrd="8" destOrd="0" presId="urn:microsoft.com/office/officeart/2016/7/layout/VerticalHollowActionList"/>
    <dgm:cxn modelId="{E910281D-E110-6646-952F-216915890C8A}" type="presParOf" srcId="{6C5C0F49-F7E2-D349-954B-1B95D4F761A1}" destId="{55C764A0-1C2C-4341-AE75-DB3E9FD8E914}" srcOrd="0" destOrd="0" presId="urn:microsoft.com/office/officeart/2016/7/layout/VerticalHollowActionList"/>
    <dgm:cxn modelId="{211841BB-8E6B-EE49-A353-DB682C4D4D2C}" type="presParOf" srcId="{6C5C0F49-F7E2-D349-954B-1B95D4F761A1}" destId="{8A7DA1B9-4CAC-6B45-B031-B40A342115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1506C7-F850-40DD-B155-0373A79BE9FA}"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7E97D2E9-865F-9F45-A25B-FE8CC81EC333}" type="pres">
      <dgm:prSet presAssocID="{9E1506C7-F850-40DD-B155-0373A79BE9FA}" presName="vert0" presStyleCnt="0">
        <dgm:presLayoutVars>
          <dgm:dir/>
          <dgm:animOne val="branch"/>
          <dgm:animLvl val="lvl"/>
        </dgm:presLayoutVars>
      </dgm:prSet>
      <dgm:spPr/>
    </dgm:pt>
    <dgm:pt modelId="{849B2634-B4D5-3F48-859B-7379FC9F2E9F}" type="pres">
      <dgm:prSet presAssocID="{7B8D2189-1331-4F63-AE8F-40DB7AA39F14}" presName="thickLine" presStyleLbl="alignNode1" presStyleIdx="0" presStyleCnt="2"/>
      <dgm:spPr/>
    </dgm:pt>
    <dgm:pt modelId="{72948946-539C-294D-AF9A-8DD1632155D5}" type="pres">
      <dgm:prSet presAssocID="{7B8D2189-1331-4F63-AE8F-40DB7AA39F14}" presName="horz1" presStyleCnt="0"/>
      <dgm:spPr/>
    </dgm:pt>
    <dgm:pt modelId="{890D1782-44A0-DD4E-90DD-DFC2D80548C6}" type="pres">
      <dgm:prSet presAssocID="{7B8D2189-1331-4F63-AE8F-40DB7AA39F14}" presName="tx1" presStyleLbl="revTx" presStyleIdx="0" presStyleCnt="2"/>
      <dgm:spPr/>
    </dgm:pt>
    <dgm:pt modelId="{F5E3C58B-EEFC-1746-A196-0B9A9E3DC145}" type="pres">
      <dgm:prSet presAssocID="{7B8D2189-1331-4F63-AE8F-40DB7AA39F14}" presName="vert1" presStyleCnt="0"/>
      <dgm:spPr/>
    </dgm:pt>
    <dgm:pt modelId="{BFF9789C-FB07-C546-9D58-AA10EBF15096}" type="pres">
      <dgm:prSet presAssocID="{B2EB6664-9203-4493-9AC6-4E6492DF48CD}" presName="thickLine" presStyleLbl="alignNode1" presStyleIdx="1" presStyleCnt="2"/>
      <dgm:spPr/>
    </dgm:pt>
    <dgm:pt modelId="{83546FC7-4A89-6440-B41B-9FE565964BBA}" type="pres">
      <dgm:prSet presAssocID="{B2EB6664-9203-4493-9AC6-4E6492DF48CD}" presName="horz1" presStyleCnt="0"/>
      <dgm:spPr/>
    </dgm:pt>
    <dgm:pt modelId="{F7A00AA3-62B5-904D-A643-65BD1FDE529C}" type="pres">
      <dgm:prSet presAssocID="{B2EB6664-9203-4493-9AC6-4E6492DF48CD}" presName="tx1" presStyleLbl="revTx" presStyleIdx="1" presStyleCnt="2"/>
      <dgm:spPr/>
    </dgm:pt>
    <dgm:pt modelId="{F244083D-B1FC-F24D-9DAA-8753FDA076D7}" type="pres">
      <dgm:prSet presAssocID="{B2EB6664-9203-4493-9AC6-4E6492DF48CD}" presName="vert1" presStyleCnt="0"/>
      <dgm:spPr/>
    </dgm:pt>
  </dgm:ptLst>
  <dgm:cxnLst>
    <dgm:cxn modelId="{D6DCCA3E-580D-EC4B-AD7F-61A1F3A59F32}" type="presOf" srcId="{9E1506C7-F850-40DD-B155-0373A79BE9FA}" destId="{7E97D2E9-865F-9F45-A25B-FE8CC81EC333}" srcOrd="0" destOrd="0" presId="urn:microsoft.com/office/officeart/2008/layout/LinedList"/>
    <dgm:cxn modelId="{4F744D88-36B9-F647-9796-2F9FE430D619}" type="presOf" srcId="{7B8D2189-1331-4F63-AE8F-40DB7AA39F14}" destId="{890D1782-44A0-DD4E-90DD-DFC2D80548C6}" srcOrd="0" destOrd="0" presId="urn:microsoft.com/office/officeart/2008/layout/LinedLis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3EBFF2EF-E3FF-A14A-98FC-731780C2189E}" type="presOf" srcId="{B2EB6664-9203-4493-9AC6-4E6492DF48CD}" destId="{F7A00AA3-62B5-904D-A643-65BD1FDE529C}" srcOrd="0" destOrd="0" presId="urn:microsoft.com/office/officeart/2008/layout/LinedList"/>
    <dgm:cxn modelId="{A27B3E05-3E18-8148-8199-C2866A159DE4}" type="presParOf" srcId="{7E97D2E9-865F-9F45-A25B-FE8CC81EC333}" destId="{849B2634-B4D5-3F48-859B-7379FC9F2E9F}" srcOrd="0" destOrd="0" presId="urn:microsoft.com/office/officeart/2008/layout/LinedList"/>
    <dgm:cxn modelId="{AD8DE5F3-6123-B642-9113-2027E550F418}" type="presParOf" srcId="{7E97D2E9-865F-9F45-A25B-FE8CC81EC333}" destId="{72948946-539C-294D-AF9A-8DD1632155D5}" srcOrd="1" destOrd="0" presId="urn:microsoft.com/office/officeart/2008/layout/LinedList"/>
    <dgm:cxn modelId="{7FA5F0F3-AE8A-5046-9896-7085DEFE6C48}" type="presParOf" srcId="{72948946-539C-294D-AF9A-8DD1632155D5}" destId="{890D1782-44A0-DD4E-90DD-DFC2D80548C6}" srcOrd="0" destOrd="0" presId="urn:microsoft.com/office/officeart/2008/layout/LinedList"/>
    <dgm:cxn modelId="{6B99C479-BC98-AF4B-BD9A-70705F8BC00D}" type="presParOf" srcId="{72948946-539C-294D-AF9A-8DD1632155D5}" destId="{F5E3C58B-EEFC-1746-A196-0B9A9E3DC145}" srcOrd="1" destOrd="0" presId="urn:microsoft.com/office/officeart/2008/layout/LinedList"/>
    <dgm:cxn modelId="{CD048CE6-BA48-5D44-9864-63928A4B3E1A}" type="presParOf" srcId="{7E97D2E9-865F-9F45-A25B-FE8CC81EC333}" destId="{BFF9789C-FB07-C546-9D58-AA10EBF15096}" srcOrd="2" destOrd="0" presId="urn:microsoft.com/office/officeart/2008/layout/LinedList"/>
    <dgm:cxn modelId="{6BF6ADA7-10CF-614E-81D1-50F6062EF43A}" type="presParOf" srcId="{7E97D2E9-865F-9F45-A25B-FE8CC81EC333}" destId="{83546FC7-4A89-6440-B41B-9FE565964BBA}" srcOrd="3" destOrd="0" presId="urn:microsoft.com/office/officeart/2008/layout/LinedList"/>
    <dgm:cxn modelId="{ABF19866-6AAB-1940-A4A5-CF2F23A2F4A6}" type="presParOf" srcId="{83546FC7-4A89-6440-B41B-9FE565964BBA}" destId="{F7A00AA3-62B5-904D-A643-65BD1FDE529C}" srcOrd="0" destOrd="0" presId="urn:microsoft.com/office/officeart/2008/layout/LinedList"/>
    <dgm:cxn modelId="{290AEB62-2B3D-4B43-AB3D-54237D1C7B85}" type="presParOf" srcId="{83546FC7-4A89-6440-B41B-9FE565964BBA}" destId="{F244083D-B1FC-F24D-9DAA-8753FDA076D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E98AE878-7CC3-4F30-9D09-5960F1AA3DC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EDE1207C-63E6-454E-81F4-A5F9654E161B}">
      <dgm:prSet/>
      <dgm:spPr/>
      <dgm:t>
        <a:bodyPr/>
        <a:lstStyle/>
        <a:p>
          <a:r>
            <a:rPr lang="en-US"/>
            <a:t>Protect</a:t>
          </a:r>
        </a:p>
      </dgm:t>
    </dgm:pt>
    <dgm:pt modelId="{97EA2F11-1604-4E77-891F-F7383AC494C3}" type="parTrans" cxnId="{CDD8DE36-B765-435D-9CC7-359B73DBEC18}">
      <dgm:prSet/>
      <dgm:spPr/>
      <dgm:t>
        <a:bodyPr/>
        <a:lstStyle/>
        <a:p>
          <a:endParaRPr lang="en-US"/>
        </a:p>
      </dgm:t>
    </dgm:pt>
    <dgm:pt modelId="{5D398C58-9A13-4C86-B12E-C44A99065E8F}" type="sibTrans" cxnId="{CDD8DE36-B765-435D-9CC7-359B73DBEC18}">
      <dgm:prSet/>
      <dgm:spPr/>
      <dgm:t>
        <a:bodyPr/>
        <a:lstStyle/>
        <a:p>
          <a:endParaRPr lang="en-US"/>
        </a:p>
      </dgm:t>
    </dgm:pt>
    <dgm:pt modelId="{880C6513-EA08-48A6-943A-F39CD5695310}">
      <dgm:prSet/>
      <dgm:spPr/>
      <dgm:t>
        <a:bodyPr/>
        <a:lstStyle/>
        <a:p>
          <a:r>
            <a:rPr lang="en-US" dirty="0"/>
            <a:t>Scene (forensically)- Preserve evidence.</a:t>
          </a:r>
        </a:p>
      </dgm:t>
    </dgm:pt>
    <dgm:pt modelId="{C767865C-1241-4EAB-A68C-AD8BCE89E0AA}" type="parTrans" cxnId="{5A43DEC0-6A61-4F43-9D60-C9FD467AE898}">
      <dgm:prSet/>
      <dgm:spPr/>
      <dgm:t>
        <a:bodyPr/>
        <a:lstStyle/>
        <a:p>
          <a:endParaRPr lang="en-US"/>
        </a:p>
      </dgm:t>
    </dgm:pt>
    <dgm:pt modelId="{049E2017-539F-40B1-9DC5-F26108B34716}" type="sibTrans" cxnId="{5A43DEC0-6A61-4F43-9D60-C9FD467AE898}">
      <dgm:prSet/>
      <dgm:spPr/>
      <dgm:t>
        <a:bodyPr/>
        <a:lstStyle/>
        <a:p>
          <a:endParaRPr lang="en-US"/>
        </a:p>
      </dgm:t>
    </dgm:pt>
    <dgm:pt modelId="{DD7DD325-E800-4D81-8EB5-BD5B113CA563}">
      <dgm:prSet/>
      <dgm:spPr/>
      <dgm:t>
        <a:bodyPr/>
        <a:lstStyle/>
        <a:p>
          <a:r>
            <a:rPr lang="en-US"/>
            <a:t>Prevent</a:t>
          </a:r>
        </a:p>
      </dgm:t>
    </dgm:pt>
    <dgm:pt modelId="{ADAA01A6-D4F9-47C0-8F1C-83B3FBA9F41D}" type="parTrans" cxnId="{A802845E-9C8E-4508-A595-0011D3F6AAC6}">
      <dgm:prSet/>
      <dgm:spPr/>
      <dgm:t>
        <a:bodyPr/>
        <a:lstStyle/>
        <a:p>
          <a:endParaRPr lang="en-US"/>
        </a:p>
      </dgm:t>
    </dgm:pt>
    <dgm:pt modelId="{DD3FB1CE-7F99-4B3B-92FC-16C72AF3F9FD}" type="sibTrans" cxnId="{A802845E-9C8E-4508-A595-0011D3F6AAC6}">
      <dgm:prSet/>
      <dgm:spPr/>
      <dgm:t>
        <a:bodyPr/>
        <a:lstStyle/>
        <a:p>
          <a:endParaRPr lang="en-US"/>
        </a:p>
      </dgm:t>
    </dgm:pt>
    <dgm:pt modelId="{667FEA24-76EA-4FB0-9AE3-EE8505D3010D}">
      <dgm:prSet/>
      <dgm:spPr/>
      <dgm:t>
        <a:bodyPr/>
        <a:lstStyle/>
        <a:p>
          <a:r>
            <a:rPr lang="en-US" dirty="0"/>
            <a:t> Cross contamination.</a:t>
          </a:r>
        </a:p>
      </dgm:t>
    </dgm:pt>
    <dgm:pt modelId="{AEE63129-A8CB-4FE4-8B06-6C6136DEC037}" type="parTrans" cxnId="{8CE728B6-B0DF-48C4-B9FB-A68BC5D84FA9}">
      <dgm:prSet/>
      <dgm:spPr/>
      <dgm:t>
        <a:bodyPr/>
        <a:lstStyle/>
        <a:p>
          <a:endParaRPr lang="en-US"/>
        </a:p>
      </dgm:t>
    </dgm:pt>
    <dgm:pt modelId="{EFC0F64A-0989-4D00-B54B-55F056E847AB}" type="sibTrans" cxnId="{8CE728B6-B0DF-48C4-B9FB-A68BC5D84FA9}">
      <dgm:prSet/>
      <dgm:spPr/>
      <dgm:t>
        <a:bodyPr/>
        <a:lstStyle/>
        <a:p>
          <a:endParaRPr lang="en-US"/>
        </a:p>
      </dgm:t>
    </dgm:pt>
    <dgm:pt modelId="{04DB61C6-9DB7-432C-A797-5EFEB00E5ADF}">
      <dgm:prSet/>
      <dgm:spPr/>
      <dgm:t>
        <a:bodyPr/>
        <a:lstStyle/>
        <a:p>
          <a:r>
            <a:rPr lang="en-US"/>
            <a:t>Collect</a:t>
          </a:r>
        </a:p>
      </dgm:t>
    </dgm:pt>
    <dgm:pt modelId="{7D5FB635-A819-448F-BA83-67A69157FEDF}" type="parTrans" cxnId="{509B9E0C-9D9E-4513-BC90-5E74B3EE2944}">
      <dgm:prSet/>
      <dgm:spPr/>
      <dgm:t>
        <a:bodyPr/>
        <a:lstStyle/>
        <a:p>
          <a:endParaRPr lang="en-US"/>
        </a:p>
      </dgm:t>
    </dgm:pt>
    <dgm:pt modelId="{8C7347B5-AA43-4B74-AD17-5F257E24B9B0}" type="sibTrans" cxnId="{509B9E0C-9D9E-4513-BC90-5E74B3EE2944}">
      <dgm:prSet/>
      <dgm:spPr/>
      <dgm:t>
        <a:bodyPr/>
        <a:lstStyle/>
        <a:p>
          <a:endParaRPr lang="en-US"/>
        </a:p>
      </dgm:t>
    </dgm:pt>
    <dgm:pt modelId="{4775E1EC-8BDE-406A-89A1-3DE65CFB3CA2}">
      <dgm:prSet/>
      <dgm:spPr/>
      <dgm:t>
        <a:bodyPr/>
        <a:lstStyle/>
        <a:p>
          <a:r>
            <a:rPr lang="en-US" dirty="0"/>
            <a:t>Info/evidence. </a:t>
          </a:r>
        </a:p>
      </dgm:t>
    </dgm:pt>
    <dgm:pt modelId="{A61E1BE0-38EB-44DB-B6D9-3FDC8C8F44C6}" type="parTrans" cxnId="{976A9823-629C-4F92-BF4E-69D72F946975}">
      <dgm:prSet/>
      <dgm:spPr/>
      <dgm:t>
        <a:bodyPr/>
        <a:lstStyle/>
        <a:p>
          <a:endParaRPr lang="en-US"/>
        </a:p>
      </dgm:t>
    </dgm:pt>
    <dgm:pt modelId="{73CA198E-9C1C-4956-A279-EDE41E2DAC50}" type="sibTrans" cxnId="{976A9823-629C-4F92-BF4E-69D72F946975}">
      <dgm:prSet/>
      <dgm:spPr/>
      <dgm:t>
        <a:bodyPr/>
        <a:lstStyle/>
        <a:p>
          <a:endParaRPr lang="en-US"/>
        </a:p>
      </dgm:t>
    </dgm:pt>
    <dgm:pt modelId="{3AE66C25-2D8A-DB42-A25F-9F5AE1D80718}" type="pres">
      <dgm:prSet presAssocID="{E98AE878-7CC3-4F30-9D09-5960F1AA3DC0}" presName="Name0" presStyleCnt="0">
        <dgm:presLayoutVars>
          <dgm:dir/>
          <dgm:animLvl val="lvl"/>
          <dgm:resizeHandles val="exact"/>
        </dgm:presLayoutVars>
      </dgm:prSet>
      <dgm:spPr/>
    </dgm:pt>
    <dgm:pt modelId="{589B51F8-942A-7246-8BF7-32CEBB80E344}" type="pres">
      <dgm:prSet presAssocID="{EDE1207C-63E6-454E-81F4-A5F9654E161B}" presName="linNode" presStyleCnt="0"/>
      <dgm:spPr/>
    </dgm:pt>
    <dgm:pt modelId="{BF318019-D927-714D-A94D-F725849890B7}" type="pres">
      <dgm:prSet presAssocID="{EDE1207C-63E6-454E-81F4-A5F9654E161B}" presName="parentText" presStyleLbl="solidFgAcc1" presStyleIdx="0" presStyleCnt="3">
        <dgm:presLayoutVars>
          <dgm:chMax val="1"/>
          <dgm:bulletEnabled/>
        </dgm:presLayoutVars>
      </dgm:prSet>
      <dgm:spPr/>
    </dgm:pt>
    <dgm:pt modelId="{F4BAB8AA-60C0-0C45-8413-B16FF2F42CDC}" type="pres">
      <dgm:prSet presAssocID="{EDE1207C-63E6-454E-81F4-A5F9654E161B}" presName="descendantText" presStyleLbl="alignNode1" presStyleIdx="0" presStyleCnt="3">
        <dgm:presLayoutVars>
          <dgm:bulletEnabled/>
        </dgm:presLayoutVars>
      </dgm:prSet>
      <dgm:spPr/>
    </dgm:pt>
    <dgm:pt modelId="{220FCC50-72E3-D74F-AAA5-41AB7BE8D60E}" type="pres">
      <dgm:prSet presAssocID="{5D398C58-9A13-4C86-B12E-C44A99065E8F}" presName="sp" presStyleCnt="0"/>
      <dgm:spPr/>
    </dgm:pt>
    <dgm:pt modelId="{A6A51701-BE1C-1B4B-8AA0-27F755050EAC}" type="pres">
      <dgm:prSet presAssocID="{DD7DD325-E800-4D81-8EB5-BD5B113CA563}" presName="linNode" presStyleCnt="0"/>
      <dgm:spPr/>
    </dgm:pt>
    <dgm:pt modelId="{A539BBF4-00A2-E04E-80D6-2747F8D6709C}" type="pres">
      <dgm:prSet presAssocID="{DD7DD325-E800-4D81-8EB5-BD5B113CA563}" presName="parentText" presStyleLbl="solidFgAcc1" presStyleIdx="1" presStyleCnt="3">
        <dgm:presLayoutVars>
          <dgm:chMax val="1"/>
          <dgm:bulletEnabled/>
        </dgm:presLayoutVars>
      </dgm:prSet>
      <dgm:spPr/>
    </dgm:pt>
    <dgm:pt modelId="{21865773-2293-6046-B09E-2325801D3262}" type="pres">
      <dgm:prSet presAssocID="{DD7DD325-E800-4D81-8EB5-BD5B113CA563}" presName="descendantText" presStyleLbl="alignNode1" presStyleIdx="1" presStyleCnt="3">
        <dgm:presLayoutVars>
          <dgm:bulletEnabled/>
        </dgm:presLayoutVars>
      </dgm:prSet>
      <dgm:spPr/>
    </dgm:pt>
    <dgm:pt modelId="{3C00A135-0464-EC41-9490-FF72B7E7D710}" type="pres">
      <dgm:prSet presAssocID="{DD3FB1CE-7F99-4B3B-92FC-16C72AF3F9FD}" presName="sp" presStyleCnt="0"/>
      <dgm:spPr/>
    </dgm:pt>
    <dgm:pt modelId="{5E082B79-4C3D-7C4D-AB79-B6689B3EBE3E}" type="pres">
      <dgm:prSet presAssocID="{04DB61C6-9DB7-432C-A797-5EFEB00E5ADF}" presName="linNode" presStyleCnt="0"/>
      <dgm:spPr/>
    </dgm:pt>
    <dgm:pt modelId="{47E1EDB3-5465-8449-BC06-B8602238A82C}" type="pres">
      <dgm:prSet presAssocID="{04DB61C6-9DB7-432C-A797-5EFEB00E5ADF}" presName="parentText" presStyleLbl="solidFgAcc1" presStyleIdx="2" presStyleCnt="3">
        <dgm:presLayoutVars>
          <dgm:chMax val="1"/>
          <dgm:bulletEnabled/>
        </dgm:presLayoutVars>
      </dgm:prSet>
      <dgm:spPr/>
    </dgm:pt>
    <dgm:pt modelId="{85C124B9-5ADA-C944-84D8-779C4118F452}" type="pres">
      <dgm:prSet presAssocID="{04DB61C6-9DB7-432C-A797-5EFEB00E5ADF}" presName="descendantText" presStyleLbl="alignNode1" presStyleIdx="2" presStyleCnt="3">
        <dgm:presLayoutVars>
          <dgm:bulletEnabled/>
        </dgm:presLayoutVars>
      </dgm:prSet>
      <dgm:spPr/>
    </dgm:pt>
  </dgm:ptLst>
  <dgm:cxnLst>
    <dgm:cxn modelId="{D24DFF01-317B-B04C-811D-2F3FC28C7A05}" type="presOf" srcId="{04DB61C6-9DB7-432C-A797-5EFEB00E5ADF}" destId="{47E1EDB3-5465-8449-BC06-B8602238A82C}" srcOrd="0" destOrd="0" presId="urn:microsoft.com/office/officeart/2016/7/layout/VerticalHollowActionList"/>
    <dgm:cxn modelId="{509B9E0C-9D9E-4513-BC90-5E74B3EE2944}" srcId="{E98AE878-7CC3-4F30-9D09-5960F1AA3DC0}" destId="{04DB61C6-9DB7-432C-A797-5EFEB00E5ADF}" srcOrd="2" destOrd="0" parTransId="{7D5FB635-A819-448F-BA83-67A69157FEDF}" sibTransId="{8C7347B5-AA43-4B74-AD17-5F257E24B9B0}"/>
    <dgm:cxn modelId="{12201E0D-A11C-0545-B841-9067DB87D42F}" type="presOf" srcId="{880C6513-EA08-48A6-943A-F39CD5695310}" destId="{F4BAB8AA-60C0-0C45-8413-B16FF2F42CDC}" srcOrd="0" destOrd="0" presId="urn:microsoft.com/office/officeart/2016/7/layout/VerticalHollowActionList"/>
    <dgm:cxn modelId="{56D50C17-BA4C-A34E-A129-47C624D3436B}" type="presOf" srcId="{667FEA24-76EA-4FB0-9AE3-EE8505D3010D}" destId="{21865773-2293-6046-B09E-2325801D3262}" srcOrd="0" destOrd="0" presId="urn:microsoft.com/office/officeart/2016/7/layout/VerticalHollowActionList"/>
    <dgm:cxn modelId="{976A9823-629C-4F92-BF4E-69D72F946975}" srcId="{04DB61C6-9DB7-432C-A797-5EFEB00E5ADF}" destId="{4775E1EC-8BDE-406A-89A1-3DE65CFB3CA2}" srcOrd="0" destOrd="0" parTransId="{A61E1BE0-38EB-44DB-B6D9-3FDC8C8F44C6}" sibTransId="{73CA198E-9C1C-4956-A279-EDE41E2DAC50}"/>
    <dgm:cxn modelId="{CDD8DE36-B765-435D-9CC7-359B73DBEC18}" srcId="{E98AE878-7CC3-4F30-9D09-5960F1AA3DC0}" destId="{EDE1207C-63E6-454E-81F4-A5F9654E161B}" srcOrd="0" destOrd="0" parTransId="{97EA2F11-1604-4E77-891F-F7383AC494C3}" sibTransId="{5D398C58-9A13-4C86-B12E-C44A99065E8F}"/>
    <dgm:cxn modelId="{127A2B3F-20B2-224D-B947-06169F1F80CD}" type="presOf" srcId="{EDE1207C-63E6-454E-81F4-A5F9654E161B}" destId="{BF318019-D927-714D-A94D-F725849890B7}" srcOrd="0" destOrd="0" presId="urn:microsoft.com/office/officeart/2016/7/layout/VerticalHollowActionList"/>
    <dgm:cxn modelId="{A802845E-9C8E-4508-A595-0011D3F6AAC6}" srcId="{E98AE878-7CC3-4F30-9D09-5960F1AA3DC0}" destId="{DD7DD325-E800-4D81-8EB5-BD5B113CA563}" srcOrd="1" destOrd="0" parTransId="{ADAA01A6-D4F9-47C0-8F1C-83B3FBA9F41D}" sibTransId="{DD3FB1CE-7F99-4B3B-92FC-16C72AF3F9FD}"/>
    <dgm:cxn modelId="{8CE728B6-B0DF-48C4-B9FB-A68BC5D84FA9}" srcId="{DD7DD325-E800-4D81-8EB5-BD5B113CA563}" destId="{667FEA24-76EA-4FB0-9AE3-EE8505D3010D}" srcOrd="0" destOrd="0" parTransId="{AEE63129-A8CB-4FE4-8B06-6C6136DEC037}" sibTransId="{EFC0F64A-0989-4D00-B54B-55F056E847AB}"/>
    <dgm:cxn modelId="{5A43DEC0-6A61-4F43-9D60-C9FD467AE898}" srcId="{EDE1207C-63E6-454E-81F4-A5F9654E161B}" destId="{880C6513-EA08-48A6-943A-F39CD5695310}" srcOrd="0" destOrd="0" parTransId="{C767865C-1241-4EAB-A68C-AD8BCE89E0AA}" sibTransId="{049E2017-539F-40B1-9DC5-F26108B34716}"/>
    <dgm:cxn modelId="{26EE98C3-880A-AC40-8F1A-C221850F5D10}" type="presOf" srcId="{DD7DD325-E800-4D81-8EB5-BD5B113CA563}" destId="{A539BBF4-00A2-E04E-80D6-2747F8D6709C}" srcOrd="0" destOrd="0" presId="urn:microsoft.com/office/officeart/2016/7/layout/VerticalHollowActionList"/>
    <dgm:cxn modelId="{57000ED4-77F2-BB4E-890C-FE62B61060B4}" type="presOf" srcId="{E98AE878-7CC3-4F30-9D09-5960F1AA3DC0}" destId="{3AE66C25-2D8A-DB42-A25F-9F5AE1D80718}" srcOrd="0" destOrd="0" presId="urn:microsoft.com/office/officeart/2016/7/layout/VerticalHollowActionList"/>
    <dgm:cxn modelId="{9C89B1DD-3543-C243-A653-834FCD367F9F}" type="presOf" srcId="{4775E1EC-8BDE-406A-89A1-3DE65CFB3CA2}" destId="{85C124B9-5ADA-C944-84D8-779C4118F452}" srcOrd="0" destOrd="0" presId="urn:microsoft.com/office/officeart/2016/7/layout/VerticalHollowActionList"/>
    <dgm:cxn modelId="{43E332D3-04EB-CA45-A20C-CE353C7DE70D}" type="presParOf" srcId="{3AE66C25-2D8A-DB42-A25F-9F5AE1D80718}" destId="{589B51F8-942A-7246-8BF7-32CEBB80E344}" srcOrd="0" destOrd="0" presId="urn:microsoft.com/office/officeart/2016/7/layout/VerticalHollowActionList"/>
    <dgm:cxn modelId="{B68619B6-6670-0447-887D-BAB54F9AFAF2}" type="presParOf" srcId="{589B51F8-942A-7246-8BF7-32CEBB80E344}" destId="{BF318019-D927-714D-A94D-F725849890B7}" srcOrd="0" destOrd="0" presId="urn:microsoft.com/office/officeart/2016/7/layout/VerticalHollowActionList"/>
    <dgm:cxn modelId="{46EFC4BD-BF0A-9345-8903-46281D49B3BE}" type="presParOf" srcId="{589B51F8-942A-7246-8BF7-32CEBB80E344}" destId="{F4BAB8AA-60C0-0C45-8413-B16FF2F42CDC}" srcOrd="1" destOrd="0" presId="urn:microsoft.com/office/officeart/2016/7/layout/VerticalHollowActionList"/>
    <dgm:cxn modelId="{3CD358D2-C575-7C40-9F10-1F762FA86B03}" type="presParOf" srcId="{3AE66C25-2D8A-DB42-A25F-9F5AE1D80718}" destId="{220FCC50-72E3-D74F-AAA5-41AB7BE8D60E}" srcOrd="1" destOrd="0" presId="urn:microsoft.com/office/officeart/2016/7/layout/VerticalHollowActionList"/>
    <dgm:cxn modelId="{9C6A2841-803A-BF4C-A2FF-E6EEA6A883EE}" type="presParOf" srcId="{3AE66C25-2D8A-DB42-A25F-9F5AE1D80718}" destId="{A6A51701-BE1C-1B4B-8AA0-27F755050EAC}" srcOrd="2" destOrd="0" presId="urn:microsoft.com/office/officeart/2016/7/layout/VerticalHollowActionList"/>
    <dgm:cxn modelId="{DA0239BD-417F-3140-9593-205940AE61E4}" type="presParOf" srcId="{A6A51701-BE1C-1B4B-8AA0-27F755050EAC}" destId="{A539BBF4-00A2-E04E-80D6-2747F8D6709C}" srcOrd="0" destOrd="0" presId="urn:microsoft.com/office/officeart/2016/7/layout/VerticalHollowActionList"/>
    <dgm:cxn modelId="{6182F953-55AA-0644-AADA-8078A7DA8ED8}" type="presParOf" srcId="{A6A51701-BE1C-1B4B-8AA0-27F755050EAC}" destId="{21865773-2293-6046-B09E-2325801D3262}" srcOrd="1" destOrd="0" presId="urn:microsoft.com/office/officeart/2016/7/layout/VerticalHollowActionList"/>
    <dgm:cxn modelId="{43B975D0-E1B3-9A4D-989A-40D12CF56B38}" type="presParOf" srcId="{3AE66C25-2D8A-DB42-A25F-9F5AE1D80718}" destId="{3C00A135-0464-EC41-9490-FF72B7E7D710}" srcOrd="3" destOrd="0" presId="urn:microsoft.com/office/officeart/2016/7/layout/VerticalHollowActionList"/>
    <dgm:cxn modelId="{61F731FE-D32C-CC4E-B475-D707F25771B3}" type="presParOf" srcId="{3AE66C25-2D8A-DB42-A25F-9F5AE1D80718}" destId="{5E082B79-4C3D-7C4D-AB79-B6689B3EBE3E}" srcOrd="4" destOrd="0" presId="urn:microsoft.com/office/officeart/2016/7/layout/VerticalHollowActionList"/>
    <dgm:cxn modelId="{AC8D0DEC-B44F-C94E-A0A7-E802729951F4}" type="presParOf" srcId="{5E082B79-4C3D-7C4D-AB79-B6689B3EBE3E}" destId="{47E1EDB3-5465-8449-BC06-B8602238A82C}" srcOrd="0" destOrd="0" presId="urn:microsoft.com/office/officeart/2016/7/layout/VerticalHollowActionList"/>
    <dgm:cxn modelId="{98A35EAA-58B3-C342-89DB-BBCEDF4C4724}" type="presParOf" srcId="{5E082B79-4C3D-7C4D-AB79-B6689B3EBE3E}" destId="{85C124B9-5ADA-C944-84D8-779C4118F452}"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6890C360-D67B-4373-A5FF-8D4F4269E1D1}" type="presOf" srcId="{0C41E064-745B-4293-ADEF-2D888ACC4868}" destId="{AFE78CB9-4027-48CB-B4A9-4578DEA652D1}" srcOrd="0" destOrd="0" presId="urn:microsoft.com/office/officeart/2005/8/layout/pList1"/>
    <dgm:cxn modelId="{D4A36941-DD2B-45CD-BAC3-E92EEFB55745}" type="presOf" srcId="{811A9619-F649-4F40-8ADB-E0EF70AD5B5A}" destId="{6C3FCC8B-6215-4939-BC87-A0F94AB00C16}"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D590084C-2EF5-5A48-8B09-A8A56A40DD8A}" type="presOf" srcId="{57292EEF-48EF-496E-BD78-0EA853FAE164}" destId="{FA342497-336A-F447-A3B9-27FD20687706}" srcOrd="0" destOrd="0" presId="urn:microsoft.com/office/officeart/2008/layout/LinedList"/>
    <dgm:cxn modelId="{5056F56C-1F52-44F8-A405-A60F26643A5D}" srcId="{8F9E19B7-0927-42FE-92CF-4C62300D5C98}" destId="{929E7228-8DDE-4CB0-B1DC-7F11D3A8BF04}" srcOrd="2" destOrd="0" parTransId="{C3454E51-3836-4022-97BC-D23B63C5164B}" sibTransId="{B21FAAA4-CEE2-41B5-9A2B-120D88781E73}"/>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B1FEBD-57CA-49C3-819F-F40D1D3004A4}" type="doc">
      <dgm:prSet loTypeId="urn:microsoft.com/office/officeart/2005/8/layout/default" loCatId="process" qsTypeId="urn:microsoft.com/office/officeart/2005/8/quickstyle/simple1" qsCatId="simple" csTypeId="urn:microsoft.com/office/officeart/2005/8/colors/colorful5" csCatId="colorful" phldr="1"/>
      <dgm:spPr/>
      <dgm:t>
        <a:bodyPr/>
        <a:lstStyle/>
        <a:p>
          <a:endParaRPr lang="en-US"/>
        </a:p>
      </dgm:t>
    </dgm:pt>
    <dgm:pt modelId="{19933E33-4E34-4943-9FA6-5F6C9E1A5BD9}">
      <dgm:prSet phldrT="[Text]" custT="1"/>
      <dgm:spPr/>
      <dgm:t>
        <a:bodyPr/>
        <a:lstStyle/>
        <a:p>
          <a:r>
            <a:rPr lang="en-US" sz="2400" dirty="0"/>
            <a:t>MG12 Exhibit list</a:t>
          </a:r>
        </a:p>
      </dgm:t>
    </dgm:pt>
    <dgm:pt modelId="{AEFCCF4F-4F71-4404-AF2F-127923BA3B8A}" type="parTrans" cxnId="{AF32015B-DA8D-4615-8F1E-436F205877FE}">
      <dgm:prSet/>
      <dgm:spPr/>
      <dgm:t>
        <a:bodyPr/>
        <a:lstStyle/>
        <a:p>
          <a:endParaRPr lang="en-US"/>
        </a:p>
      </dgm:t>
    </dgm:pt>
    <dgm:pt modelId="{82EAD5F5-0C8F-483E-8373-03FD4AA7961A}" type="sibTrans" cxnId="{AF32015B-DA8D-4615-8F1E-436F205877FE}">
      <dgm:prSet/>
      <dgm:spPr/>
      <dgm:t>
        <a:bodyPr/>
        <a:lstStyle/>
        <a:p>
          <a:endParaRPr lang="en-US"/>
        </a:p>
      </dgm:t>
    </dgm:pt>
    <dgm:pt modelId="{E735A79C-4C91-4131-B41B-9BAF15EC96AE}">
      <dgm:prSet phldrT="[Text]" custT="1"/>
      <dgm:spPr/>
      <dgm:t>
        <a:bodyPr/>
        <a:lstStyle/>
        <a:p>
          <a:r>
            <a:rPr lang="en-US" sz="2400"/>
            <a:t>Exhibit Labels</a:t>
          </a:r>
          <a:endParaRPr lang="en-US" sz="2400" dirty="0"/>
        </a:p>
      </dgm:t>
    </dgm:pt>
    <dgm:pt modelId="{3F7F0F7F-71F3-4AEC-9830-38014A5A52C8}" type="parTrans" cxnId="{F1921146-D8E3-4D91-B4FC-95F96A20630F}">
      <dgm:prSet/>
      <dgm:spPr/>
      <dgm:t>
        <a:bodyPr/>
        <a:lstStyle/>
        <a:p>
          <a:endParaRPr lang="en-US"/>
        </a:p>
      </dgm:t>
    </dgm:pt>
    <dgm:pt modelId="{5794FC44-AC82-44F6-97A4-36A770E00666}" type="sibTrans" cxnId="{F1921146-D8E3-4D91-B4FC-95F96A20630F}">
      <dgm:prSet/>
      <dgm:spPr/>
      <dgm:t>
        <a:bodyPr/>
        <a:lstStyle/>
        <a:p>
          <a:endParaRPr lang="en-US"/>
        </a:p>
      </dgm:t>
    </dgm:pt>
    <dgm:pt modelId="{D8426553-013C-4372-BB26-8F4ABD890AB2}">
      <dgm:prSet phldrT="[Text]" custT="1"/>
      <dgm:spPr/>
      <dgm:t>
        <a:bodyPr/>
        <a:lstStyle/>
        <a:p>
          <a:r>
            <a:rPr lang="en-US" sz="2800" b="1" i="1" u="sng"/>
            <a:t>Remember continuity</a:t>
          </a:r>
          <a:endParaRPr lang="en-US" sz="2800" b="1" i="1" u="sng" dirty="0"/>
        </a:p>
      </dgm:t>
    </dgm:pt>
    <dgm:pt modelId="{6B131969-1BC9-4A53-8468-C3969C8A02AC}" type="parTrans" cxnId="{801D770B-903C-488D-8555-B4B6695814D2}">
      <dgm:prSet/>
      <dgm:spPr/>
      <dgm:t>
        <a:bodyPr/>
        <a:lstStyle/>
        <a:p>
          <a:endParaRPr lang="en-US"/>
        </a:p>
      </dgm:t>
    </dgm:pt>
    <dgm:pt modelId="{201F7C16-FBFF-4A6C-AD92-523C93BE7D92}" type="sibTrans" cxnId="{801D770B-903C-488D-8555-B4B6695814D2}">
      <dgm:prSet/>
      <dgm:spPr/>
      <dgm:t>
        <a:bodyPr/>
        <a:lstStyle/>
        <a:p>
          <a:endParaRPr lang="en-US"/>
        </a:p>
      </dgm:t>
    </dgm:pt>
    <dgm:pt modelId="{5B619CAC-98F3-4047-88E5-1B2A71B34B86}">
      <dgm:prSet phldrT="[Text]" custT="1"/>
      <dgm:spPr/>
      <dgm:t>
        <a:bodyPr/>
        <a:lstStyle/>
        <a:p>
          <a:r>
            <a:rPr lang="en-US" sz="2400" dirty="0"/>
            <a:t>Remember unused material</a:t>
          </a:r>
        </a:p>
      </dgm:t>
    </dgm:pt>
    <dgm:pt modelId="{49BAE9B0-5D9D-4065-BCB1-7D867677AA2B}" type="parTrans" cxnId="{DAF18FC9-D06D-4A3F-81FD-789AC5DCB2ED}">
      <dgm:prSet/>
      <dgm:spPr/>
      <dgm:t>
        <a:bodyPr/>
        <a:lstStyle/>
        <a:p>
          <a:endParaRPr lang="en-US"/>
        </a:p>
      </dgm:t>
    </dgm:pt>
    <dgm:pt modelId="{3E05E384-4909-4820-ACC7-5C8FB72B95B5}" type="sibTrans" cxnId="{DAF18FC9-D06D-4A3F-81FD-789AC5DCB2ED}">
      <dgm:prSet/>
      <dgm:spPr/>
      <dgm:t>
        <a:bodyPr/>
        <a:lstStyle/>
        <a:p>
          <a:endParaRPr lang="en-US"/>
        </a:p>
      </dgm:t>
    </dgm:pt>
    <dgm:pt modelId="{18835704-8B64-4634-AFB6-19E02C6ED275}">
      <dgm:prSet phldrT="[Text]" custT="1"/>
      <dgm:spPr/>
      <dgm:t>
        <a:bodyPr/>
        <a:lstStyle/>
        <a:p>
          <a:r>
            <a:rPr lang="en-US" sz="2400"/>
            <a:t>Storage (it may need to be produced in court or for forensic exam later)</a:t>
          </a:r>
          <a:endParaRPr lang="en-US" sz="2400" dirty="0"/>
        </a:p>
      </dgm:t>
    </dgm:pt>
    <dgm:pt modelId="{F9219D06-8E3C-4F45-8E73-132147179F96}" type="parTrans" cxnId="{4F9E247E-DC26-4730-B0BF-BCEE5DE0A05D}">
      <dgm:prSet/>
      <dgm:spPr/>
      <dgm:t>
        <a:bodyPr/>
        <a:lstStyle/>
        <a:p>
          <a:endParaRPr lang="en-US"/>
        </a:p>
      </dgm:t>
    </dgm:pt>
    <dgm:pt modelId="{E0E0D8C1-1E13-4FBB-9D84-DF2A6AC6FC0D}" type="sibTrans" cxnId="{4F9E247E-DC26-4730-B0BF-BCEE5DE0A05D}">
      <dgm:prSet/>
      <dgm:spPr/>
      <dgm:t>
        <a:bodyPr/>
        <a:lstStyle/>
        <a:p>
          <a:endParaRPr lang="en-US"/>
        </a:p>
      </dgm:t>
    </dgm:pt>
    <dgm:pt modelId="{3ABDEF25-D544-4E5C-BDC9-E8CA1F591A08}">
      <dgm:prSet phldrT="[Text]" custT="1"/>
      <dgm:spPr/>
      <dgm:t>
        <a:bodyPr/>
        <a:lstStyle/>
        <a:p>
          <a:r>
            <a:rPr lang="en-US" sz="2400"/>
            <a:t>Return or destruction at the end of the case</a:t>
          </a:r>
          <a:endParaRPr lang="en-US" sz="2400" dirty="0"/>
        </a:p>
      </dgm:t>
    </dgm:pt>
    <dgm:pt modelId="{D2FBCA97-D480-4578-9D60-DA3740EEE339}" type="parTrans" cxnId="{96D191BE-B6FF-45AD-B3E6-39F32A3B3BBE}">
      <dgm:prSet/>
      <dgm:spPr/>
      <dgm:t>
        <a:bodyPr/>
        <a:lstStyle/>
        <a:p>
          <a:endParaRPr lang="en-US"/>
        </a:p>
      </dgm:t>
    </dgm:pt>
    <dgm:pt modelId="{BFB0FBEE-71FE-4475-9CC5-22177E28FF79}" type="sibTrans" cxnId="{96D191BE-B6FF-45AD-B3E6-39F32A3B3BBE}">
      <dgm:prSet/>
      <dgm:spPr/>
      <dgm:t>
        <a:bodyPr/>
        <a:lstStyle/>
        <a:p>
          <a:endParaRPr lang="en-US"/>
        </a:p>
      </dgm:t>
    </dgm:pt>
    <dgm:pt modelId="{DDA4CCD6-8838-6248-B2BB-E1E4FD0AC9EB}" type="pres">
      <dgm:prSet presAssocID="{EEB1FEBD-57CA-49C3-819F-F40D1D3004A4}" presName="diagram" presStyleCnt="0">
        <dgm:presLayoutVars>
          <dgm:dir/>
          <dgm:resizeHandles val="exact"/>
        </dgm:presLayoutVars>
      </dgm:prSet>
      <dgm:spPr/>
    </dgm:pt>
    <dgm:pt modelId="{41FDE5E6-F7AB-1F4D-9087-8E2739B06E03}" type="pres">
      <dgm:prSet presAssocID="{19933E33-4E34-4943-9FA6-5F6C9E1A5BD9}" presName="node" presStyleLbl="node1" presStyleIdx="0" presStyleCnt="6">
        <dgm:presLayoutVars>
          <dgm:bulletEnabled val="1"/>
        </dgm:presLayoutVars>
      </dgm:prSet>
      <dgm:spPr/>
    </dgm:pt>
    <dgm:pt modelId="{5939378B-3084-A440-ABF2-6C39F7CDC13E}" type="pres">
      <dgm:prSet presAssocID="{82EAD5F5-0C8F-483E-8373-03FD4AA7961A}" presName="sibTrans" presStyleCnt="0"/>
      <dgm:spPr/>
    </dgm:pt>
    <dgm:pt modelId="{A4E1039C-C4EC-7741-919E-8D594D3344B1}" type="pres">
      <dgm:prSet presAssocID="{E735A79C-4C91-4131-B41B-9BAF15EC96AE}" presName="node" presStyleLbl="node1" presStyleIdx="1" presStyleCnt="6">
        <dgm:presLayoutVars>
          <dgm:bulletEnabled val="1"/>
        </dgm:presLayoutVars>
      </dgm:prSet>
      <dgm:spPr/>
    </dgm:pt>
    <dgm:pt modelId="{E423BA03-32E8-3C40-B031-6D43EED72DAF}" type="pres">
      <dgm:prSet presAssocID="{5794FC44-AC82-44F6-97A4-36A770E00666}" presName="sibTrans" presStyleCnt="0"/>
      <dgm:spPr/>
    </dgm:pt>
    <dgm:pt modelId="{B8CD0FDB-2831-8144-A38E-CEE5961E6A26}" type="pres">
      <dgm:prSet presAssocID="{D8426553-013C-4372-BB26-8F4ABD890AB2}" presName="node" presStyleLbl="node1" presStyleIdx="2" presStyleCnt="6">
        <dgm:presLayoutVars>
          <dgm:bulletEnabled val="1"/>
        </dgm:presLayoutVars>
      </dgm:prSet>
      <dgm:spPr/>
    </dgm:pt>
    <dgm:pt modelId="{35C8D518-17F8-1E49-936A-8554A7404951}" type="pres">
      <dgm:prSet presAssocID="{201F7C16-FBFF-4A6C-AD92-523C93BE7D92}" presName="sibTrans" presStyleCnt="0"/>
      <dgm:spPr/>
    </dgm:pt>
    <dgm:pt modelId="{E20F8139-B4E9-3242-8BAF-22222B267255}" type="pres">
      <dgm:prSet presAssocID="{5B619CAC-98F3-4047-88E5-1B2A71B34B86}" presName="node" presStyleLbl="node1" presStyleIdx="3" presStyleCnt="6">
        <dgm:presLayoutVars>
          <dgm:bulletEnabled val="1"/>
        </dgm:presLayoutVars>
      </dgm:prSet>
      <dgm:spPr/>
    </dgm:pt>
    <dgm:pt modelId="{B9526FB2-53C0-3A4D-96F9-30276458477A}" type="pres">
      <dgm:prSet presAssocID="{3E05E384-4909-4820-ACC7-5C8FB72B95B5}" presName="sibTrans" presStyleCnt="0"/>
      <dgm:spPr/>
    </dgm:pt>
    <dgm:pt modelId="{5B4F6581-0661-274A-9C6C-F92B1BA6F7B4}" type="pres">
      <dgm:prSet presAssocID="{18835704-8B64-4634-AFB6-19E02C6ED275}" presName="node" presStyleLbl="node1" presStyleIdx="4" presStyleCnt="6">
        <dgm:presLayoutVars>
          <dgm:bulletEnabled val="1"/>
        </dgm:presLayoutVars>
      </dgm:prSet>
      <dgm:spPr/>
    </dgm:pt>
    <dgm:pt modelId="{64C15B65-0C51-3348-9BCA-B393648580DE}" type="pres">
      <dgm:prSet presAssocID="{E0E0D8C1-1E13-4FBB-9D84-DF2A6AC6FC0D}" presName="sibTrans" presStyleCnt="0"/>
      <dgm:spPr/>
    </dgm:pt>
    <dgm:pt modelId="{117530BD-C990-434F-8A71-6D10D735E0A0}" type="pres">
      <dgm:prSet presAssocID="{3ABDEF25-D544-4E5C-BDC9-E8CA1F591A08}" presName="node" presStyleLbl="node1" presStyleIdx="5" presStyleCnt="6">
        <dgm:presLayoutVars>
          <dgm:bulletEnabled val="1"/>
        </dgm:presLayoutVars>
      </dgm:prSet>
      <dgm:spPr/>
    </dgm:pt>
  </dgm:ptLst>
  <dgm:cxnLst>
    <dgm:cxn modelId="{E233C600-A856-0E40-847B-115F2264D929}" type="presOf" srcId="{5B619CAC-98F3-4047-88E5-1B2A71B34B86}" destId="{E20F8139-B4E9-3242-8BAF-22222B267255}" srcOrd="0" destOrd="0" presId="urn:microsoft.com/office/officeart/2005/8/layout/default"/>
    <dgm:cxn modelId="{801D770B-903C-488D-8555-B4B6695814D2}" srcId="{EEB1FEBD-57CA-49C3-819F-F40D1D3004A4}" destId="{D8426553-013C-4372-BB26-8F4ABD890AB2}" srcOrd="2" destOrd="0" parTransId="{6B131969-1BC9-4A53-8468-C3969C8A02AC}" sibTransId="{201F7C16-FBFF-4A6C-AD92-523C93BE7D92}"/>
    <dgm:cxn modelId="{C49BC714-57CD-234A-9BCC-F18DCFA1D60B}" type="presOf" srcId="{D8426553-013C-4372-BB26-8F4ABD890AB2}" destId="{B8CD0FDB-2831-8144-A38E-CEE5961E6A26}" srcOrd="0" destOrd="0" presId="urn:microsoft.com/office/officeart/2005/8/layout/default"/>
    <dgm:cxn modelId="{C3ADA315-756D-9547-B325-E3CA5FD5A654}" type="presOf" srcId="{EEB1FEBD-57CA-49C3-819F-F40D1D3004A4}" destId="{DDA4CCD6-8838-6248-B2BB-E1E4FD0AC9EB}" srcOrd="0" destOrd="0" presId="urn:microsoft.com/office/officeart/2005/8/layout/default"/>
    <dgm:cxn modelId="{AF32015B-DA8D-4615-8F1E-436F205877FE}" srcId="{EEB1FEBD-57CA-49C3-819F-F40D1D3004A4}" destId="{19933E33-4E34-4943-9FA6-5F6C9E1A5BD9}" srcOrd="0" destOrd="0" parTransId="{AEFCCF4F-4F71-4404-AF2F-127923BA3B8A}" sibTransId="{82EAD5F5-0C8F-483E-8373-03FD4AA7961A}"/>
    <dgm:cxn modelId="{F1921146-D8E3-4D91-B4FC-95F96A20630F}" srcId="{EEB1FEBD-57CA-49C3-819F-F40D1D3004A4}" destId="{E735A79C-4C91-4131-B41B-9BAF15EC96AE}" srcOrd="1" destOrd="0" parTransId="{3F7F0F7F-71F3-4AEC-9830-38014A5A52C8}" sibTransId="{5794FC44-AC82-44F6-97A4-36A770E00666}"/>
    <dgm:cxn modelId="{8E813150-A846-6A48-9563-8F4828277080}" type="presOf" srcId="{3ABDEF25-D544-4E5C-BDC9-E8CA1F591A08}" destId="{117530BD-C990-434F-8A71-6D10D735E0A0}" srcOrd="0" destOrd="0" presId="urn:microsoft.com/office/officeart/2005/8/layout/default"/>
    <dgm:cxn modelId="{A0951F78-F054-C74D-9AA3-40D8CE5E4A23}" type="presOf" srcId="{19933E33-4E34-4943-9FA6-5F6C9E1A5BD9}" destId="{41FDE5E6-F7AB-1F4D-9087-8E2739B06E03}" srcOrd="0" destOrd="0" presId="urn:microsoft.com/office/officeart/2005/8/layout/default"/>
    <dgm:cxn modelId="{4F9E247E-DC26-4730-B0BF-BCEE5DE0A05D}" srcId="{EEB1FEBD-57CA-49C3-819F-F40D1D3004A4}" destId="{18835704-8B64-4634-AFB6-19E02C6ED275}" srcOrd="4" destOrd="0" parTransId="{F9219D06-8E3C-4F45-8E73-132147179F96}" sibTransId="{E0E0D8C1-1E13-4FBB-9D84-DF2A6AC6FC0D}"/>
    <dgm:cxn modelId="{CF835B94-2008-D143-8804-C832ED936578}" type="presOf" srcId="{E735A79C-4C91-4131-B41B-9BAF15EC96AE}" destId="{A4E1039C-C4EC-7741-919E-8D594D3344B1}" srcOrd="0" destOrd="0" presId="urn:microsoft.com/office/officeart/2005/8/layout/default"/>
    <dgm:cxn modelId="{96D191BE-B6FF-45AD-B3E6-39F32A3B3BBE}" srcId="{EEB1FEBD-57CA-49C3-819F-F40D1D3004A4}" destId="{3ABDEF25-D544-4E5C-BDC9-E8CA1F591A08}" srcOrd="5" destOrd="0" parTransId="{D2FBCA97-D480-4578-9D60-DA3740EEE339}" sibTransId="{BFB0FBEE-71FE-4475-9CC5-22177E28FF79}"/>
    <dgm:cxn modelId="{DAF18FC9-D06D-4A3F-81FD-789AC5DCB2ED}" srcId="{EEB1FEBD-57CA-49C3-819F-F40D1D3004A4}" destId="{5B619CAC-98F3-4047-88E5-1B2A71B34B86}" srcOrd="3" destOrd="0" parTransId="{49BAE9B0-5D9D-4065-BCB1-7D867677AA2B}" sibTransId="{3E05E384-4909-4820-ACC7-5C8FB72B95B5}"/>
    <dgm:cxn modelId="{D2D5EAFF-F8E3-E64E-8688-3B63034487AD}" type="presOf" srcId="{18835704-8B64-4634-AFB6-19E02C6ED275}" destId="{5B4F6581-0661-274A-9C6C-F92B1BA6F7B4}" srcOrd="0" destOrd="0" presId="urn:microsoft.com/office/officeart/2005/8/layout/default"/>
    <dgm:cxn modelId="{F6F892AF-D4B6-2947-8DD5-E93F9E053659}" type="presParOf" srcId="{DDA4CCD6-8838-6248-B2BB-E1E4FD0AC9EB}" destId="{41FDE5E6-F7AB-1F4D-9087-8E2739B06E03}" srcOrd="0" destOrd="0" presId="urn:microsoft.com/office/officeart/2005/8/layout/default"/>
    <dgm:cxn modelId="{BEB7300D-BFC8-B24A-A1B1-DA8C79300B60}" type="presParOf" srcId="{DDA4CCD6-8838-6248-B2BB-E1E4FD0AC9EB}" destId="{5939378B-3084-A440-ABF2-6C39F7CDC13E}" srcOrd="1" destOrd="0" presId="urn:microsoft.com/office/officeart/2005/8/layout/default"/>
    <dgm:cxn modelId="{8E4E7F1A-2939-5F43-90A3-7CD1E37EC8FF}" type="presParOf" srcId="{DDA4CCD6-8838-6248-B2BB-E1E4FD0AC9EB}" destId="{A4E1039C-C4EC-7741-919E-8D594D3344B1}" srcOrd="2" destOrd="0" presId="urn:microsoft.com/office/officeart/2005/8/layout/default"/>
    <dgm:cxn modelId="{B6CCE589-2321-0F4E-9F38-620DD59E91D3}" type="presParOf" srcId="{DDA4CCD6-8838-6248-B2BB-E1E4FD0AC9EB}" destId="{E423BA03-32E8-3C40-B031-6D43EED72DAF}" srcOrd="3" destOrd="0" presId="urn:microsoft.com/office/officeart/2005/8/layout/default"/>
    <dgm:cxn modelId="{50DB7B78-1E0D-D64A-A457-3D1F598C646E}" type="presParOf" srcId="{DDA4CCD6-8838-6248-B2BB-E1E4FD0AC9EB}" destId="{B8CD0FDB-2831-8144-A38E-CEE5961E6A26}" srcOrd="4" destOrd="0" presId="urn:microsoft.com/office/officeart/2005/8/layout/default"/>
    <dgm:cxn modelId="{5F683D2D-B8DE-8143-A35A-111755C5D561}" type="presParOf" srcId="{DDA4CCD6-8838-6248-B2BB-E1E4FD0AC9EB}" destId="{35C8D518-17F8-1E49-936A-8554A7404951}" srcOrd="5" destOrd="0" presId="urn:microsoft.com/office/officeart/2005/8/layout/default"/>
    <dgm:cxn modelId="{AA78C057-DAAF-3848-876D-EBDEF2CD97A7}" type="presParOf" srcId="{DDA4CCD6-8838-6248-B2BB-E1E4FD0AC9EB}" destId="{E20F8139-B4E9-3242-8BAF-22222B267255}" srcOrd="6" destOrd="0" presId="urn:microsoft.com/office/officeart/2005/8/layout/default"/>
    <dgm:cxn modelId="{A3CE2FD4-8147-5246-8290-4CB233CD3A32}" type="presParOf" srcId="{DDA4CCD6-8838-6248-B2BB-E1E4FD0AC9EB}" destId="{B9526FB2-53C0-3A4D-96F9-30276458477A}" srcOrd="7" destOrd="0" presId="urn:microsoft.com/office/officeart/2005/8/layout/default"/>
    <dgm:cxn modelId="{865A9D5E-9902-5E45-928C-85EAC5F6567F}" type="presParOf" srcId="{DDA4CCD6-8838-6248-B2BB-E1E4FD0AC9EB}" destId="{5B4F6581-0661-274A-9C6C-F92B1BA6F7B4}" srcOrd="8" destOrd="0" presId="urn:microsoft.com/office/officeart/2005/8/layout/default"/>
    <dgm:cxn modelId="{8D5CA3B0-97FB-1E42-9D5D-C2B2856B3038}" type="presParOf" srcId="{DDA4CCD6-8838-6248-B2BB-E1E4FD0AC9EB}" destId="{64C15B65-0C51-3348-9BCA-B393648580DE}" srcOrd="9" destOrd="0" presId="urn:microsoft.com/office/officeart/2005/8/layout/default"/>
    <dgm:cxn modelId="{082F1B5B-354F-5A49-BD61-1549B6AEB2B2}" type="presParOf" srcId="{DDA4CCD6-8838-6248-B2BB-E1E4FD0AC9EB}" destId="{117530BD-C990-434F-8A71-6D10D735E0A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024EB0B-A296-4264-BB95-270AE71EA7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784FB-6DF7-4BB7-9413-8BFBA5D989B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Crime Scene Investigators</a:t>
          </a:r>
        </a:p>
      </dgm:t>
    </dgm:pt>
    <dgm:pt modelId="{59792D8E-335B-4D47-B314-2E77B09F6237}" type="parTrans" cxnId="{20234885-CE0C-4973-B5E2-43DE81AC562A}">
      <dgm:prSet/>
      <dgm:spPr/>
      <dgm:t>
        <a:bodyPr/>
        <a:lstStyle/>
        <a:p>
          <a:endParaRPr lang="en-US"/>
        </a:p>
      </dgm:t>
    </dgm:pt>
    <dgm:pt modelId="{13829FAB-23C0-46F9-AEC1-35D3D1291729}" type="sibTrans" cxnId="{20234885-CE0C-4973-B5E2-43DE81AC562A}">
      <dgm:prSet/>
      <dgm:spPr>
        <a:solidFill>
          <a:schemeClr val="accent2">
            <a:lumMod val="75000"/>
          </a:schemeClr>
        </a:solidFill>
        <a:ln>
          <a:solidFill>
            <a:schemeClr val="tx1"/>
          </a:solidFill>
        </a:ln>
      </dgm:spPr>
      <dgm:t>
        <a:bodyPr/>
        <a:lstStyle/>
        <a:p>
          <a:endParaRPr lang="en-US"/>
        </a:p>
      </dgm:t>
    </dgm:pt>
    <dgm:pt modelId="{CF7CD9EE-C4D6-47BE-B9FE-18F6642C342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Collision Investigation Unit</a:t>
          </a:r>
        </a:p>
      </dgm:t>
    </dgm:pt>
    <dgm:pt modelId="{7ED5B591-6C6D-4CBC-9376-9BD7E06F606B}" type="parTrans" cxnId="{33CD70D4-CDDE-43F6-9363-DACDE791C939}">
      <dgm:prSet/>
      <dgm:spPr/>
      <dgm:t>
        <a:bodyPr/>
        <a:lstStyle/>
        <a:p>
          <a:endParaRPr lang="en-US"/>
        </a:p>
      </dgm:t>
    </dgm:pt>
    <dgm:pt modelId="{81B2F6D8-4B7A-4F02-AC4C-D77C6AC0D38A}" type="sibTrans" cxnId="{33CD70D4-CDDE-43F6-9363-DACDE791C939}">
      <dgm:prSet/>
      <dgm:spPr>
        <a:solidFill>
          <a:schemeClr val="accent2">
            <a:lumMod val="75000"/>
          </a:schemeClr>
        </a:solidFill>
        <a:ln>
          <a:solidFill>
            <a:schemeClr val="tx1"/>
          </a:solidFill>
        </a:ln>
      </dgm:spPr>
      <dgm:t>
        <a:bodyPr/>
        <a:lstStyle/>
        <a:p>
          <a:endParaRPr lang="en-US"/>
        </a:p>
      </dgm:t>
    </dgm:pt>
    <dgm:pt modelId="{0572E5C3-2BBA-4643-B9DD-52227FACE0A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Crown Prosecution Service</a:t>
          </a:r>
        </a:p>
      </dgm:t>
    </dgm:pt>
    <dgm:pt modelId="{A9F1837A-1563-4BF9-9687-38AE1FF09443}" type="parTrans" cxnId="{47DEAEA5-CAAD-4F7F-8A4B-0ECA61AAD680}">
      <dgm:prSet/>
      <dgm:spPr/>
      <dgm:t>
        <a:bodyPr/>
        <a:lstStyle/>
        <a:p>
          <a:endParaRPr lang="en-US"/>
        </a:p>
      </dgm:t>
    </dgm:pt>
    <dgm:pt modelId="{BB96EFB4-5D84-4D6D-B074-6682BA1FC523}" type="sibTrans" cxnId="{47DEAEA5-CAAD-4F7F-8A4B-0ECA61AAD680}">
      <dgm:prSet/>
      <dgm:spPr>
        <a:solidFill>
          <a:schemeClr val="accent2">
            <a:lumMod val="75000"/>
          </a:schemeClr>
        </a:solidFill>
        <a:ln>
          <a:solidFill>
            <a:schemeClr val="tx1"/>
          </a:solidFill>
        </a:ln>
      </dgm:spPr>
      <dgm:t>
        <a:bodyPr/>
        <a:lstStyle/>
        <a:p>
          <a:endParaRPr lang="en-US"/>
        </a:p>
      </dgm:t>
    </dgm:pt>
    <dgm:pt modelId="{46780116-6CF6-48D8-9D57-FAE6215C4AF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Social services</a:t>
          </a:r>
        </a:p>
      </dgm:t>
    </dgm:pt>
    <dgm:pt modelId="{C5CCBE99-925B-4FE9-B480-3F6352B836FE}" type="parTrans" cxnId="{87776764-F22B-401B-B73B-C4CE89818600}">
      <dgm:prSet/>
      <dgm:spPr/>
      <dgm:t>
        <a:bodyPr/>
        <a:lstStyle/>
        <a:p>
          <a:endParaRPr lang="en-US"/>
        </a:p>
      </dgm:t>
    </dgm:pt>
    <dgm:pt modelId="{7D67D924-0DAD-42A6-A0D2-E1A967E8E17B}" type="sibTrans" cxnId="{87776764-F22B-401B-B73B-C4CE89818600}">
      <dgm:prSet/>
      <dgm:spPr>
        <a:solidFill>
          <a:schemeClr val="accent2">
            <a:lumMod val="75000"/>
          </a:schemeClr>
        </a:solidFill>
        <a:ln>
          <a:solidFill>
            <a:schemeClr val="tx1"/>
          </a:solidFill>
        </a:ln>
      </dgm:spPr>
      <dgm:t>
        <a:bodyPr/>
        <a:lstStyle/>
        <a:p>
          <a:endParaRPr lang="en-US"/>
        </a:p>
      </dgm:t>
    </dgm:pt>
    <dgm:pt modelId="{E07C0236-FFB7-4B06-95CA-8DCB2B8247E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Detectives</a:t>
          </a:r>
        </a:p>
      </dgm:t>
    </dgm:pt>
    <dgm:pt modelId="{09FEFA2B-6713-4562-BF04-A8E1EF37CE58}" type="parTrans" cxnId="{1308C6C3-32A9-4324-81A4-CA342DEEFDAE}">
      <dgm:prSet/>
      <dgm:spPr/>
      <dgm:t>
        <a:bodyPr/>
        <a:lstStyle/>
        <a:p>
          <a:endParaRPr lang="en-US"/>
        </a:p>
      </dgm:t>
    </dgm:pt>
    <dgm:pt modelId="{E11931C5-5751-41E3-8F1E-37A93B6D954A}" type="sibTrans" cxnId="{1308C6C3-32A9-4324-81A4-CA342DEEFDAE}">
      <dgm:prSet/>
      <dgm:spPr>
        <a:solidFill>
          <a:schemeClr val="accent2">
            <a:lumMod val="75000"/>
          </a:schemeClr>
        </a:solidFill>
        <a:ln>
          <a:solidFill>
            <a:schemeClr val="tx1"/>
          </a:solidFill>
        </a:ln>
      </dgm:spPr>
      <dgm:t>
        <a:bodyPr/>
        <a:lstStyle/>
        <a:p>
          <a:endParaRPr lang="en-US"/>
        </a:p>
      </dgm:t>
    </dgm:pt>
    <dgm:pt modelId="{5279B09B-9E27-4997-AF88-C3655A0B1A2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Phone providers</a:t>
          </a:r>
        </a:p>
      </dgm:t>
    </dgm:pt>
    <dgm:pt modelId="{B62320CA-96BF-468C-9F08-06583A241965}" type="parTrans" cxnId="{AC07C998-9633-4970-BD7C-6E25E5FDF538}">
      <dgm:prSet/>
      <dgm:spPr/>
      <dgm:t>
        <a:bodyPr/>
        <a:lstStyle/>
        <a:p>
          <a:endParaRPr lang="en-US"/>
        </a:p>
      </dgm:t>
    </dgm:pt>
    <dgm:pt modelId="{895C31C3-EFEA-4FDB-9006-4DEB617BAE75}" type="sibTrans" cxnId="{AC07C998-9633-4970-BD7C-6E25E5FDF538}">
      <dgm:prSet/>
      <dgm:spPr>
        <a:solidFill>
          <a:schemeClr val="accent2">
            <a:lumMod val="75000"/>
          </a:schemeClr>
        </a:solidFill>
        <a:ln>
          <a:solidFill>
            <a:schemeClr val="tx1"/>
          </a:solidFill>
        </a:ln>
      </dgm:spPr>
      <dgm:t>
        <a:bodyPr/>
        <a:lstStyle/>
        <a:p>
          <a:endParaRPr lang="en-US"/>
        </a:p>
      </dgm:t>
    </dgm:pt>
    <dgm:pt modelId="{7AAFBD84-221C-4155-B7E9-48DFA2CD3E6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Dog Handlers</a:t>
          </a:r>
        </a:p>
      </dgm:t>
    </dgm:pt>
    <dgm:pt modelId="{A223D953-AB5D-4BDC-A74B-1CE0A32F6222}" type="parTrans" cxnId="{041DEC5D-C377-4079-AD47-708D2AC35FCE}">
      <dgm:prSet/>
      <dgm:spPr/>
      <dgm:t>
        <a:bodyPr/>
        <a:lstStyle/>
        <a:p>
          <a:endParaRPr lang="en-US"/>
        </a:p>
      </dgm:t>
    </dgm:pt>
    <dgm:pt modelId="{D44B868E-09EB-4DF8-AF8C-B4062C00296C}" type="sibTrans" cxnId="{041DEC5D-C377-4079-AD47-708D2AC35FCE}">
      <dgm:prSet/>
      <dgm:spPr/>
      <dgm:t>
        <a:bodyPr/>
        <a:lstStyle/>
        <a:p>
          <a:endParaRPr lang="en-US"/>
        </a:p>
      </dgm:t>
    </dgm:pt>
    <dgm:pt modelId="{168F07D1-5A2F-4B4C-809E-05E63057F590}" type="pres">
      <dgm:prSet presAssocID="{E024EB0B-A296-4264-BB95-270AE71EA7A2}" presName="diagram" presStyleCnt="0">
        <dgm:presLayoutVars>
          <dgm:dir/>
          <dgm:resizeHandles val="exact"/>
        </dgm:presLayoutVars>
      </dgm:prSet>
      <dgm:spPr/>
    </dgm:pt>
    <dgm:pt modelId="{B1085534-0FE1-4DE2-BBFF-2C7A613881F7}" type="pres">
      <dgm:prSet presAssocID="{E45784FB-6DF7-4BB7-9413-8BFBA5D989B8}" presName="node" presStyleLbl="node1" presStyleIdx="0" presStyleCnt="7">
        <dgm:presLayoutVars>
          <dgm:bulletEnabled val="1"/>
        </dgm:presLayoutVars>
      </dgm:prSet>
      <dgm:spPr/>
    </dgm:pt>
    <dgm:pt modelId="{7AA7B3AF-D7CB-40BC-A593-85B0934E2D01}" type="pres">
      <dgm:prSet presAssocID="{13829FAB-23C0-46F9-AEC1-35D3D1291729}" presName="sibTrans" presStyleLbl="sibTrans2D1" presStyleIdx="0" presStyleCnt="6"/>
      <dgm:spPr/>
    </dgm:pt>
    <dgm:pt modelId="{B8044E9C-796C-4F5A-986A-DD866ABB3B9E}" type="pres">
      <dgm:prSet presAssocID="{13829FAB-23C0-46F9-AEC1-35D3D1291729}" presName="connectorText" presStyleLbl="sibTrans2D1" presStyleIdx="0" presStyleCnt="6"/>
      <dgm:spPr/>
    </dgm:pt>
    <dgm:pt modelId="{1B69FE72-1B4F-4AF8-9100-1BF35A039AC7}" type="pres">
      <dgm:prSet presAssocID="{CF7CD9EE-C4D6-47BE-B9FE-18F6642C3421}" presName="node" presStyleLbl="node1" presStyleIdx="1" presStyleCnt="7">
        <dgm:presLayoutVars>
          <dgm:bulletEnabled val="1"/>
        </dgm:presLayoutVars>
      </dgm:prSet>
      <dgm:spPr/>
    </dgm:pt>
    <dgm:pt modelId="{C92A5F6B-ED43-4135-A4EB-049217574885}" type="pres">
      <dgm:prSet presAssocID="{81B2F6D8-4B7A-4F02-AC4C-D77C6AC0D38A}" presName="sibTrans" presStyleLbl="sibTrans2D1" presStyleIdx="1" presStyleCnt="6"/>
      <dgm:spPr/>
    </dgm:pt>
    <dgm:pt modelId="{8C7C005C-4C16-4585-85D4-CCBD9C5CDE33}" type="pres">
      <dgm:prSet presAssocID="{81B2F6D8-4B7A-4F02-AC4C-D77C6AC0D38A}" presName="connectorText" presStyleLbl="sibTrans2D1" presStyleIdx="1" presStyleCnt="6"/>
      <dgm:spPr/>
    </dgm:pt>
    <dgm:pt modelId="{F6793995-355F-49C4-A797-CA043AEC8883}" type="pres">
      <dgm:prSet presAssocID="{0572E5C3-2BBA-4643-B9DD-52227FACE0A3}" presName="node" presStyleLbl="node1" presStyleIdx="2" presStyleCnt="7">
        <dgm:presLayoutVars>
          <dgm:bulletEnabled val="1"/>
        </dgm:presLayoutVars>
      </dgm:prSet>
      <dgm:spPr/>
    </dgm:pt>
    <dgm:pt modelId="{76AD7C85-553D-4466-887F-7B19018F6635}" type="pres">
      <dgm:prSet presAssocID="{BB96EFB4-5D84-4D6D-B074-6682BA1FC523}" presName="sibTrans" presStyleLbl="sibTrans2D1" presStyleIdx="2" presStyleCnt="6"/>
      <dgm:spPr/>
    </dgm:pt>
    <dgm:pt modelId="{8F5C172A-96E4-4F7E-8B01-FAF5F8C05DFE}" type="pres">
      <dgm:prSet presAssocID="{BB96EFB4-5D84-4D6D-B074-6682BA1FC523}" presName="connectorText" presStyleLbl="sibTrans2D1" presStyleIdx="2" presStyleCnt="6"/>
      <dgm:spPr/>
    </dgm:pt>
    <dgm:pt modelId="{C0297278-F40C-4E2B-B1CA-B295A728C5A4}" type="pres">
      <dgm:prSet presAssocID="{46780116-6CF6-48D8-9D57-FAE6215C4AF8}" presName="node" presStyleLbl="node1" presStyleIdx="3" presStyleCnt="7">
        <dgm:presLayoutVars>
          <dgm:bulletEnabled val="1"/>
        </dgm:presLayoutVars>
      </dgm:prSet>
      <dgm:spPr/>
    </dgm:pt>
    <dgm:pt modelId="{C8D956DD-DF2A-4795-B834-8C00C0B222AE}" type="pres">
      <dgm:prSet presAssocID="{7D67D924-0DAD-42A6-A0D2-E1A967E8E17B}" presName="sibTrans" presStyleLbl="sibTrans2D1" presStyleIdx="3" presStyleCnt="6"/>
      <dgm:spPr/>
    </dgm:pt>
    <dgm:pt modelId="{67430E33-7BED-4E59-834E-83E3FFC87D68}" type="pres">
      <dgm:prSet presAssocID="{7D67D924-0DAD-42A6-A0D2-E1A967E8E17B}" presName="connectorText" presStyleLbl="sibTrans2D1" presStyleIdx="3" presStyleCnt="6"/>
      <dgm:spPr/>
    </dgm:pt>
    <dgm:pt modelId="{FC073A07-CC35-40C4-A03C-34DB095020EE}" type="pres">
      <dgm:prSet presAssocID="{E07C0236-FFB7-4B06-95CA-8DCB2B8247E9}" presName="node" presStyleLbl="node1" presStyleIdx="4" presStyleCnt="7">
        <dgm:presLayoutVars>
          <dgm:bulletEnabled val="1"/>
        </dgm:presLayoutVars>
      </dgm:prSet>
      <dgm:spPr/>
    </dgm:pt>
    <dgm:pt modelId="{669B6DC1-5472-4BF6-BE4A-87CDFF5C9BA4}" type="pres">
      <dgm:prSet presAssocID="{E11931C5-5751-41E3-8F1E-37A93B6D954A}" presName="sibTrans" presStyleLbl="sibTrans2D1" presStyleIdx="4" presStyleCnt="6"/>
      <dgm:spPr/>
    </dgm:pt>
    <dgm:pt modelId="{73BAAE27-EF60-4D47-8FD5-7BBBF7CB5047}" type="pres">
      <dgm:prSet presAssocID="{E11931C5-5751-41E3-8F1E-37A93B6D954A}" presName="connectorText" presStyleLbl="sibTrans2D1" presStyleIdx="4" presStyleCnt="6"/>
      <dgm:spPr/>
    </dgm:pt>
    <dgm:pt modelId="{66B3A591-23DD-4E16-A229-E283706234CE}" type="pres">
      <dgm:prSet presAssocID="{5279B09B-9E27-4997-AF88-C3655A0B1A22}" presName="node" presStyleLbl="node1" presStyleIdx="5" presStyleCnt="7">
        <dgm:presLayoutVars>
          <dgm:bulletEnabled val="1"/>
        </dgm:presLayoutVars>
      </dgm:prSet>
      <dgm:spPr/>
    </dgm:pt>
    <dgm:pt modelId="{4D7E1860-4AE5-4F2C-8381-6A6F19905B80}" type="pres">
      <dgm:prSet presAssocID="{895C31C3-EFEA-4FDB-9006-4DEB617BAE75}" presName="sibTrans" presStyleLbl="sibTrans2D1" presStyleIdx="5" presStyleCnt="6"/>
      <dgm:spPr/>
    </dgm:pt>
    <dgm:pt modelId="{26E83BB5-C17E-498E-9AA1-BD6DDFF8FFDE}" type="pres">
      <dgm:prSet presAssocID="{895C31C3-EFEA-4FDB-9006-4DEB617BAE75}" presName="connectorText" presStyleLbl="sibTrans2D1" presStyleIdx="5" presStyleCnt="6"/>
      <dgm:spPr/>
    </dgm:pt>
    <dgm:pt modelId="{D4DC3D11-FF78-429D-BF21-3D9565449D60}" type="pres">
      <dgm:prSet presAssocID="{7AAFBD84-221C-4155-B7E9-48DFA2CD3E6B}" presName="node" presStyleLbl="node1" presStyleIdx="6" presStyleCnt="7">
        <dgm:presLayoutVars>
          <dgm:bulletEnabled val="1"/>
        </dgm:presLayoutVars>
      </dgm:prSet>
      <dgm:spPr/>
    </dgm:pt>
  </dgm:ptLst>
  <dgm:cxnLst>
    <dgm:cxn modelId="{80A74C31-F081-4F77-A033-A262F01A0694}" type="presOf" srcId="{7D67D924-0DAD-42A6-A0D2-E1A967E8E17B}" destId="{67430E33-7BED-4E59-834E-83E3FFC87D68}" srcOrd="1" destOrd="0" presId="urn:microsoft.com/office/officeart/2005/8/layout/process5"/>
    <dgm:cxn modelId="{041DEC5D-C377-4079-AD47-708D2AC35FCE}" srcId="{E024EB0B-A296-4264-BB95-270AE71EA7A2}" destId="{7AAFBD84-221C-4155-B7E9-48DFA2CD3E6B}" srcOrd="6" destOrd="0" parTransId="{A223D953-AB5D-4BDC-A74B-1CE0A32F6222}" sibTransId="{D44B868E-09EB-4DF8-AF8C-B4062C00296C}"/>
    <dgm:cxn modelId="{87776764-F22B-401B-B73B-C4CE89818600}" srcId="{E024EB0B-A296-4264-BB95-270AE71EA7A2}" destId="{46780116-6CF6-48D8-9D57-FAE6215C4AF8}" srcOrd="3" destOrd="0" parTransId="{C5CCBE99-925B-4FE9-B480-3F6352B836FE}" sibTransId="{7D67D924-0DAD-42A6-A0D2-E1A967E8E17B}"/>
    <dgm:cxn modelId="{06CAC846-088B-4B04-8857-51517EA33C3C}" type="presOf" srcId="{E45784FB-6DF7-4BB7-9413-8BFBA5D989B8}" destId="{B1085534-0FE1-4DE2-BBFF-2C7A613881F7}" srcOrd="0" destOrd="0" presId="urn:microsoft.com/office/officeart/2005/8/layout/process5"/>
    <dgm:cxn modelId="{FF0EA467-62E6-4877-9AC8-3F6172FFB7C0}" type="presOf" srcId="{CF7CD9EE-C4D6-47BE-B9FE-18F6642C3421}" destId="{1B69FE72-1B4F-4AF8-9100-1BF35A039AC7}" srcOrd="0" destOrd="0" presId="urn:microsoft.com/office/officeart/2005/8/layout/process5"/>
    <dgm:cxn modelId="{0CD74D4C-5D5B-4D76-9B03-DA5FCCCC78B0}" type="presOf" srcId="{E024EB0B-A296-4264-BB95-270AE71EA7A2}" destId="{168F07D1-5A2F-4B4C-809E-05E63057F590}" srcOrd="0" destOrd="0" presId="urn:microsoft.com/office/officeart/2005/8/layout/process5"/>
    <dgm:cxn modelId="{3419E84C-7CCD-4618-BD4F-17594173C79B}" type="presOf" srcId="{13829FAB-23C0-46F9-AEC1-35D3D1291729}" destId="{7AA7B3AF-D7CB-40BC-A593-85B0934E2D01}" srcOrd="0" destOrd="0" presId="urn:microsoft.com/office/officeart/2005/8/layout/process5"/>
    <dgm:cxn modelId="{5BC81B4E-B67C-4C89-8B0F-48E5EA1C8973}" type="presOf" srcId="{E07C0236-FFB7-4B06-95CA-8DCB2B8247E9}" destId="{FC073A07-CC35-40C4-A03C-34DB095020EE}" srcOrd="0" destOrd="0" presId="urn:microsoft.com/office/officeart/2005/8/layout/process5"/>
    <dgm:cxn modelId="{B0E7007C-9358-4B0D-8577-E50120B921E2}" type="presOf" srcId="{E11931C5-5751-41E3-8F1E-37A93B6D954A}" destId="{73BAAE27-EF60-4D47-8FD5-7BBBF7CB5047}" srcOrd="1" destOrd="0" presId="urn:microsoft.com/office/officeart/2005/8/layout/process5"/>
    <dgm:cxn modelId="{CE004F84-D8E8-493B-B5D1-7D44D4D47179}" type="presOf" srcId="{895C31C3-EFEA-4FDB-9006-4DEB617BAE75}" destId="{4D7E1860-4AE5-4F2C-8381-6A6F19905B80}" srcOrd="0" destOrd="0" presId="urn:microsoft.com/office/officeart/2005/8/layout/process5"/>
    <dgm:cxn modelId="{FCE51085-66FF-4DF3-8D23-8BBD49627DDA}" type="presOf" srcId="{81B2F6D8-4B7A-4F02-AC4C-D77C6AC0D38A}" destId="{C92A5F6B-ED43-4135-A4EB-049217574885}" srcOrd="0" destOrd="0" presId="urn:microsoft.com/office/officeart/2005/8/layout/process5"/>
    <dgm:cxn modelId="{20234885-CE0C-4973-B5E2-43DE81AC562A}" srcId="{E024EB0B-A296-4264-BB95-270AE71EA7A2}" destId="{E45784FB-6DF7-4BB7-9413-8BFBA5D989B8}" srcOrd="0" destOrd="0" parTransId="{59792D8E-335B-4D47-B314-2E77B09F6237}" sibTransId="{13829FAB-23C0-46F9-AEC1-35D3D1291729}"/>
    <dgm:cxn modelId="{D1CFDA90-2383-49E6-A62D-D626CF02341D}" type="presOf" srcId="{E11931C5-5751-41E3-8F1E-37A93B6D954A}" destId="{669B6DC1-5472-4BF6-BE4A-87CDFF5C9BA4}" srcOrd="0" destOrd="0" presId="urn:microsoft.com/office/officeart/2005/8/layout/process5"/>
    <dgm:cxn modelId="{AC07C998-9633-4970-BD7C-6E25E5FDF538}" srcId="{E024EB0B-A296-4264-BB95-270AE71EA7A2}" destId="{5279B09B-9E27-4997-AF88-C3655A0B1A22}" srcOrd="5" destOrd="0" parTransId="{B62320CA-96BF-468C-9F08-06583A241965}" sibTransId="{895C31C3-EFEA-4FDB-9006-4DEB617BAE75}"/>
    <dgm:cxn modelId="{964D7C9F-E50E-4582-A88A-CEA49C435778}" type="presOf" srcId="{BB96EFB4-5D84-4D6D-B074-6682BA1FC523}" destId="{8F5C172A-96E4-4F7E-8B01-FAF5F8C05DFE}" srcOrd="1" destOrd="0" presId="urn:microsoft.com/office/officeart/2005/8/layout/process5"/>
    <dgm:cxn modelId="{47DEAEA5-CAAD-4F7F-8A4B-0ECA61AAD680}" srcId="{E024EB0B-A296-4264-BB95-270AE71EA7A2}" destId="{0572E5C3-2BBA-4643-B9DD-52227FACE0A3}" srcOrd="2" destOrd="0" parTransId="{A9F1837A-1563-4BF9-9687-38AE1FF09443}" sibTransId="{BB96EFB4-5D84-4D6D-B074-6682BA1FC523}"/>
    <dgm:cxn modelId="{0D7073A9-6AC9-4F2D-9B8A-708FC31B8E09}" type="presOf" srcId="{0572E5C3-2BBA-4643-B9DD-52227FACE0A3}" destId="{F6793995-355F-49C4-A797-CA043AEC8883}" srcOrd="0" destOrd="0" presId="urn:microsoft.com/office/officeart/2005/8/layout/process5"/>
    <dgm:cxn modelId="{9C5999AA-A452-4C66-AA3B-5C501466F6D2}" type="presOf" srcId="{5279B09B-9E27-4997-AF88-C3655A0B1A22}" destId="{66B3A591-23DD-4E16-A229-E283706234CE}" srcOrd="0" destOrd="0" presId="urn:microsoft.com/office/officeart/2005/8/layout/process5"/>
    <dgm:cxn modelId="{36B57FBE-56C2-4A4E-8CD0-35F2E8D8AD35}" type="presOf" srcId="{13829FAB-23C0-46F9-AEC1-35D3D1291729}" destId="{B8044E9C-796C-4F5A-986A-DD866ABB3B9E}" srcOrd="1" destOrd="0" presId="urn:microsoft.com/office/officeart/2005/8/layout/process5"/>
    <dgm:cxn modelId="{1308C6C3-32A9-4324-81A4-CA342DEEFDAE}" srcId="{E024EB0B-A296-4264-BB95-270AE71EA7A2}" destId="{E07C0236-FFB7-4B06-95CA-8DCB2B8247E9}" srcOrd="4" destOrd="0" parTransId="{09FEFA2B-6713-4562-BF04-A8E1EF37CE58}" sibTransId="{E11931C5-5751-41E3-8F1E-37A93B6D954A}"/>
    <dgm:cxn modelId="{831486CD-C78F-41C6-9613-12436030CDD3}" type="presOf" srcId="{46780116-6CF6-48D8-9D57-FAE6215C4AF8}" destId="{C0297278-F40C-4E2B-B1CA-B295A728C5A4}" srcOrd="0" destOrd="0" presId="urn:microsoft.com/office/officeart/2005/8/layout/process5"/>
    <dgm:cxn modelId="{A419CFCF-F45E-4770-96E1-6E841757E1C4}" type="presOf" srcId="{7AAFBD84-221C-4155-B7E9-48DFA2CD3E6B}" destId="{D4DC3D11-FF78-429D-BF21-3D9565449D60}" srcOrd="0" destOrd="0" presId="urn:microsoft.com/office/officeart/2005/8/layout/process5"/>
    <dgm:cxn modelId="{33CD70D4-CDDE-43F6-9363-DACDE791C939}" srcId="{E024EB0B-A296-4264-BB95-270AE71EA7A2}" destId="{CF7CD9EE-C4D6-47BE-B9FE-18F6642C3421}" srcOrd="1" destOrd="0" parTransId="{7ED5B591-6C6D-4CBC-9376-9BD7E06F606B}" sibTransId="{81B2F6D8-4B7A-4F02-AC4C-D77C6AC0D38A}"/>
    <dgm:cxn modelId="{1D535EDC-8AE2-4CFF-B532-20CDFD4E1474}" type="presOf" srcId="{81B2F6D8-4B7A-4F02-AC4C-D77C6AC0D38A}" destId="{8C7C005C-4C16-4585-85D4-CCBD9C5CDE33}" srcOrd="1" destOrd="0" presId="urn:microsoft.com/office/officeart/2005/8/layout/process5"/>
    <dgm:cxn modelId="{1B8FACDE-F56F-4890-88A5-120A1E856D51}" type="presOf" srcId="{BB96EFB4-5D84-4D6D-B074-6682BA1FC523}" destId="{76AD7C85-553D-4466-887F-7B19018F6635}" srcOrd="0" destOrd="0" presId="urn:microsoft.com/office/officeart/2005/8/layout/process5"/>
    <dgm:cxn modelId="{2886ADE6-6B62-41A2-BE03-4E6A969CF914}" type="presOf" srcId="{7D67D924-0DAD-42A6-A0D2-E1A967E8E17B}" destId="{C8D956DD-DF2A-4795-B834-8C00C0B222AE}" srcOrd="0" destOrd="0" presId="urn:microsoft.com/office/officeart/2005/8/layout/process5"/>
    <dgm:cxn modelId="{262D38E8-E016-4B84-8D86-86C78911119C}" type="presOf" srcId="{895C31C3-EFEA-4FDB-9006-4DEB617BAE75}" destId="{26E83BB5-C17E-498E-9AA1-BD6DDFF8FFDE}" srcOrd="1" destOrd="0" presId="urn:microsoft.com/office/officeart/2005/8/layout/process5"/>
    <dgm:cxn modelId="{518533DB-DE3E-4C5F-A7E9-0405525BE364}" type="presParOf" srcId="{168F07D1-5A2F-4B4C-809E-05E63057F590}" destId="{B1085534-0FE1-4DE2-BBFF-2C7A613881F7}" srcOrd="0" destOrd="0" presId="urn:microsoft.com/office/officeart/2005/8/layout/process5"/>
    <dgm:cxn modelId="{3CDB8C64-73D1-4869-A4C3-81441F2179C3}" type="presParOf" srcId="{168F07D1-5A2F-4B4C-809E-05E63057F590}" destId="{7AA7B3AF-D7CB-40BC-A593-85B0934E2D01}" srcOrd="1" destOrd="0" presId="urn:microsoft.com/office/officeart/2005/8/layout/process5"/>
    <dgm:cxn modelId="{861F4DA5-D067-4512-81ED-EECF94CA7824}" type="presParOf" srcId="{7AA7B3AF-D7CB-40BC-A593-85B0934E2D01}" destId="{B8044E9C-796C-4F5A-986A-DD866ABB3B9E}" srcOrd="0" destOrd="0" presId="urn:microsoft.com/office/officeart/2005/8/layout/process5"/>
    <dgm:cxn modelId="{2BD9749C-1E17-4A36-AEDF-2E462E9865AE}" type="presParOf" srcId="{168F07D1-5A2F-4B4C-809E-05E63057F590}" destId="{1B69FE72-1B4F-4AF8-9100-1BF35A039AC7}" srcOrd="2" destOrd="0" presId="urn:microsoft.com/office/officeart/2005/8/layout/process5"/>
    <dgm:cxn modelId="{72A326C9-313D-4926-8D54-F2AE0553583D}" type="presParOf" srcId="{168F07D1-5A2F-4B4C-809E-05E63057F590}" destId="{C92A5F6B-ED43-4135-A4EB-049217574885}" srcOrd="3" destOrd="0" presId="urn:microsoft.com/office/officeart/2005/8/layout/process5"/>
    <dgm:cxn modelId="{1DEAFF27-C142-4A7A-A2EA-83BE8AFF067F}" type="presParOf" srcId="{C92A5F6B-ED43-4135-A4EB-049217574885}" destId="{8C7C005C-4C16-4585-85D4-CCBD9C5CDE33}" srcOrd="0" destOrd="0" presId="urn:microsoft.com/office/officeart/2005/8/layout/process5"/>
    <dgm:cxn modelId="{A6AD5DF5-9070-4EDA-9413-F61608E9AEB3}" type="presParOf" srcId="{168F07D1-5A2F-4B4C-809E-05E63057F590}" destId="{F6793995-355F-49C4-A797-CA043AEC8883}" srcOrd="4" destOrd="0" presId="urn:microsoft.com/office/officeart/2005/8/layout/process5"/>
    <dgm:cxn modelId="{EE500D78-B6FF-4B9F-A8CE-59DD4D5A4104}" type="presParOf" srcId="{168F07D1-5A2F-4B4C-809E-05E63057F590}" destId="{76AD7C85-553D-4466-887F-7B19018F6635}" srcOrd="5" destOrd="0" presId="urn:microsoft.com/office/officeart/2005/8/layout/process5"/>
    <dgm:cxn modelId="{53A6C807-512D-43D7-BD2F-4A82C3C34C63}" type="presParOf" srcId="{76AD7C85-553D-4466-887F-7B19018F6635}" destId="{8F5C172A-96E4-4F7E-8B01-FAF5F8C05DFE}" srcOrd="0" destOrd="0" presId="urn:microsoft.com/office/officeart/2005/8/layout/process5"/>
    <dgm:cxn modelId="{B367D881-727F-4382-8CF0-02699E3D5E8C}" type="presParOf" srcId="{168F07D1-5A2F-4B4C-809E-05E63057F590}" destId="{C0297278-F40C-4E2B-B1CA-B295A728C5A4}" srcOrd="6" destOrd="0" presId="urn:microsoft.com/office/officeart/2005/8/layout/process5"/>
    <dgm:cxn modelId="{58906227-E7CE-4B8D-BC44-E065B1DFAE5D}" type="presParOf" srcId="{168F07D1-5A2F-4B4C-809E-05E63057F590}" destId="{C8D956DD-DF2A-4795-B834-8C00C0B222AE}" srcOrd="7" destOrd="0" presId="urn:microsoft.com/office/officeart/2005/8/layout/process5"/>
    <dgm:cxn modelId="{6A4F33C2-A17B-4EC6-9ECB-A03368A78E46}" type="presParOf" srcId="{C8D956DD-DF2A-4795-B834-8C00C0B222AE}" destId="{67430E33-7BED-4E59-834E-83E3FFC87D68}" srcOrd="0" destOrd="0" presId="urn:microsoft.com/office/officeart/2005/8/layout/process5"/>
    <dgm:cxn modelId="{756A56EB-6D65-40C9-BEE5-2038CE494CEC}" type="presParOf" srcId="{168F07D1-5A2F-4B4C-809E-05E63057F590}" destId="{FC073A07-CC35-40C4-A03C-34DB095020EE}" srcOrd="8" destOrd="0" presId="urn:microsoft.com/office/officeart/2005/8/layout/process5"/>
    <dgm:cxn modelId="{935BD9B1-BC10-47B8-9DD3-50986D0227C7}" type="presParOf" srcId="{168F07D1-5A2F-4B4C-809E-05E63057F590}" destId="{669B6DC1-5472-4BF6-BE4A-87CDFF5C9BA4}" srcOrd="9" destOrd="0" presId="urn:microsoft.com/office/officeart/2005/8/layout/process5"/>
    <dgm:cxn modelId="{55F08FDA-49A2-484E-B1FC-5F32948ACAC9}" type="presParOf" srcId="{669B6DC1-5472-4BF6-BE4A-87CDFF5C9BA4}" destId="{73BAAE27-EF60-4D47-8FD5-7BBBF7CB5047}" srcOrd="0" destOrd="0" presId="urn:microsoft.com/office/officeart/2005/8/layout/process5"/>
    <dgm:cxn modelId="{025CB0C2-40A3-4CEE-8F51-C6D42F236CE2}" type="presParOf" srcId="{168F07D1-5A2F-4B4C-809E-05E63057F590}" destId="{66B3A591-23DD-4E16-A229-E283706234CE}" srcOrd="10" destOrd="0" presId="urn:microsoft.com/office/officeart/2005/8/layout/process5"/>
    <dgm:cxn modelId="{9A839CAA-AE4C-4E54-910C-3EEE93B4342F}" type="presParOf" srcId="{168F07D1-5A2F-4B4C-809E-05E63057F590}" destId="{4D7E1860-4AE5-4F2C-8381-6A6F19905B80}" srcOrd="11" destOrd="0" presId="urn:microsoft.com/office/officeart/2005/8/layout/process5"/>
    <dgm:cxn modelId="{42EA56D0-47D7-4D56-A68A-AD8C6CC3FF8F}" type="presParOf" srcId="{4D7E1860-4AE5-4F2C-8381-6A6F19905B80}" destId="{26E83BB5-C17E-498E-9AA1-BD6DDFF8FFDE}" srcOrd="0" destOrd="0" presId="urn:microsoft.com/office/officeart/2005/8/layout/process5"/>
    <dgm:cxn modelId="{8FFCD05D-54B8-4276-B44F-7DADFC47234B}" type="presParOf" srcId="{168F07D1-5A2F-4B4C-809E-05E63057F590}" destId="{D4DC3D11-FF78-429D-BF21-3D9565449D60}"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4B625A63-0D68-4541-98F4-D1362E7BC3BA}" type="presOf" srcId="{5656653B-1639-4875-A1BB-7DC2DA67835A}" destId="{7CF7A3E4-50D0-4550-BC98-F9397E9D9FF6}" srcOrd="0" destOrd="0" presId="urn:microsoft.com/office/officeart/2005/8/layout/matrix1"/>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D1C8CA4D-E02F-4EE6-B347-BC29FF533C6A}" type="presOf" srcId="{92CD8DA3-330C-4FC4-B6A7-2EB102AA4F1C}" destId="{1B9E751B-8298-4E74-A1A1-311C9EC298D2}" srcOrd="0" destOrd="0" presId="urn:microsoft.com/office/officeart/2005/8/layout/bProcess4"/>
    <dgm:cxn modelId="{1FCD1072-9C04-4041-9F2A-7B7EFCE55E5E}" type="presOf" srcId="{B548F435-A7DC-46B8-8BA8-CF863B4206E3}" destId="{024EFAC4-4D99-4A1E-BF15-C25D5F8FED6E}"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D76CB68-70AC-4B27-AE63-DE3189516C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45CE51B-E468-414F-BD7A-2C38886612A8}">
      <dgm:prSet/>
      <dgm:spPr/>
      <dgm:t>
        <a:bodyPr/>
        <a:lstStyle/>
        <a:p>
          <a:r>
            <a:rPr lang="en-US"/>
            <a:t>To understand which samples are required to be taken in different situations</a:t>
          </a:r>
        </a:p>
      </dgm:t>
    </dgm:pt>
    <dgm:pt modelId="{2AA13BFB-C35E-4688-9C75-BDAF773A348A}" type="parTrans" cxnId="{DED61FF0-7195-4F89-B003-DF8E1F54D7CC}">
      <dgm:prSet/>
      <dgm:spPr/>
      <dgm:t>
        <a:bodyPr/>
        <a:lstStyle/>
        <a:p>
          <a:endParaRPr lang="en-US"/>
        </a:p>
      </dgm:t>
    </dgm:pt>
    <dgm:pt modelId="{C02AFD1C-5DBF-40E5-A886-F0235D91EB19}" type="sibTrans" cxnId="{DED61FF0-7195-4F89-B003-DF8E1F54D7CC}">
      <dgm:prSet/>
      <dgm:spPr/>
      <dgm:t>
        <a:bodyPr/>
        <a:lstStyle/>
        <a:p>
          <a:endParaRPr lang="en-US"/>
        </a:p>
      </dgm:t>
    </dgm:pt>
    <dgm:pt modelId="{47D9F0DA-BFD4-4AA6-AF78-16338D8A2A69}">
      <dgm:prSet/>
      <dgm:spPr/>
      <dgm:t>
        <a:bodyPr/>
        <a:lstStyle/>
        <a:p>
          <a:r>
            <a:rPr lang="en-US"/>
            <a:t>To understand how difference types of evidence need to be seized and packaged in specific ways and the reasoning behind those ways</a:t>
          </a:r>
        </a:p>
      </dgm:t>
    </dgm:pt>
    <dgm:pt modelId="{4ED59D2B-FD40-4A72-8777-A57BA699FFC0}" type="parTrans" cxnId="{BD93D081-8DEA-424D-955A-459573248EBA}">
      <dgm:prSet/>
      <dgm:spPr/>
      <dgm:t>
        <a:bodyPr/>
        <a:lstStyle/>
        <a:p>
          <a:endParaRPr lang="en-US"/>
        </a:p>
      </dgm:t>
    </dgm:pt>
    <dgm:pt modelId="{A2FCAC20-D9B1-4A80-91E7-AF1EDF31E39E}" type="sibTrans" cxnId="{BD93D081-8DEA-424D-955A-459573248EBA}">
      <dgm:prSet/>
      <dgm:spPr/>
      <dgm:t>
        <a:bodyPr/>
        <a:lstStyle/>
        <a:p>
          <a:endParaRPr lang="en-US"/>
        </a:p>
      </dgm:t>
    </dgm:pt>
    <dgm:pt modelId="{5E7A6E85-3313-45D7-B7B4-7893960EBBFC}">
      <dgm:prSet/>
      <dgm:spPr/>
      <dgm:t>
        <a:bodyPr/>
        <a:lstStyle/>
        <a:p>
          <a:r>
            <a:rPr lang="en-US"/>
            <a:t>To understand the importance/relevance of toxicology in a policing world</a:t>
          </a:r>
        </a:p>
      </dgm:t>
    </dgm:pt>
    <dgm:pt modelId="{C5DC9DB2-C3CF-4B8B-BE77-3D28E894690C}" type="parTrans" cxnId="{9CC5BD18-E82B-4CAC-BF74-0A29A18C0105}">
      <dgm:prSet/>
      <dgm:spPr/>
      <dgm:t>
        <a:bodyPr/>
        <a:lstStyle/>
        <a:p>
          <a:endParaRPr lang="en-US"/>
        </a:p>
      </dgm:t>
    </dgm:pt>
    <dgm:pt modelId="{8075DDCB-175E-4FF8-A95A-030BBE206751}" type="sibTrans" cxnId="{9CC5BD18-E82B-4CAC-BF74-0A29A18C0105}">
      <dgm:prSet/>
      <dgm:spPr/>
      <dgm:t>
        <a:bodyPr/>
        <a:lstStyle/>
        <a:p>
          <a:endParaRPr lang="en-US"/>
        </a:p>
      </dgm:t>
    </dgm:pt>
    <dgm:pt modelId="{C8B08D71-937A-495E-A0A7-38F1DC4C9BCE}">
      <dgm:prSet/>
      <dgm:spPr/>
      <dgm:t>
        <a:bodyPr/>
        <a:lstStyle/>
        <a:p>
          <a:endParaRPr lang="en-US" dirty="0"/>
        </a:p>
      </dgm:t>
    </dgm:pt>
    <dgm:pt modelId="{2E799C8F-403C-4698-9A25-048CB63B51AD}" type="parTrans" cxnId="{B36952B3-7D1C-4A89-B0B6-035A1824A715}">
      <dgm:prSet/>
      <dgm:spPr/>
      <dgm:t>
        <a:bodyPr/>
        <a:lstStyle/>
        <a:p>
          <a:endParaRPr lang="en-US"/>
        </a:p>
      </dgm:t>
    </dgm:pt>
    <dgm:pt modelId="{C45CFF75-002F-4AFA-A819-61DBA6877448}" type="sibTrans" cxnId="{B36952B3-7D1C-4A89-B0B6-035A1824A715}">
      <dgm:prSet/>
      <dgm:spPr/>
      <dgm:t>
        <a:bodyPr/>
        <a:lstStyle/>
        <a:p>
          <a:endParaRPr lang="en-US"/>
        </a:p>
      </dgm:t>
    </dgm:pt>
    <dgm:pt modelId="{B311EBAF-0B22-8D4C-B4A4-14F5B62D97F6}" type="pres">
      <dgm:prSet presAssocID="{7D76CB68-70AC-4B27-AE63-DE3189516C0A}" presName="vert0" presStyleCnt="0">
        <dgm:presLayoutVars>
          <dgm:dir/>
          <dgm:animOne val="branch"/>
          <dgm:animLvl val="lvl"/>
        </dgm:presLayoutVars>
      </dgm:prSet>
      <dgm:spPr/>
    </dgm:pt>
    <dgm:pt modelId="{0072F0CF-25B8-3A43-B08A-37BBED2C46D9}" type="pres">
      <dgm:prSet presAssocID="{245CE51B-E468-414F-BD7A-2C38886612A8}" presName="thickLine" presStyleLbl="alignNode1" presStyleIdx="0" presStyleCnt="4"/>
      <dgm:spPr/>
    </dgm:pt>
    <dgm:pt modelId="{5E23CF10-0697-C14F-BA83-ED45CE0B91BE}" type="pres">
      <dgm:prSet presAssocID="{245CE51B-E468-414F-BD7A-2C38886612A8}" presName="horz1" presStyleCnt="0"/>
      <dgm:spPr/>
    </dgm:pt>
    <dgm:pt modelId="{D30967A0-B840-D342-9786-BB76FABB7556}" type="pres">
      <dgm:prSet presAssocID="{245CE51B-E468-414F-BD7A-2C38886612A8}" presName="tx1" presStyleLbl="revTx" presStyleIdx="0" presStyleCnt="4"/>
      <dgm:spPr/>
    </dgm:pt>
    <dgm:pt modelId="{98EAD3AF-E7F5-834A-9822-4ECED09CFBA4}" type="pres">
      <dgm:prSet presAssocID="{245CE51B-E468-414F-BD7A-2C38886612A8}" presName="vert1" presStyleCnt="0"/>
      <dgm:spPr/>
    </dgm:pt>
    <dgm:pt modelId="{1832704B-86DE-5049-9C6F-28941A48905B}" type="pres">
      <dgm:prSet presAssocID="{47D9F0DA-BFD4-4AA6-AF78-16338D8A2A69}" presName="thickLine" presStyleLbl="alignNode1" presStyleIdx="1" presStyleCnt="4"/>
      <dgm:spPr/>
    </dgm:pt>
    <dgm:pt modelId="{228D08C2-5FB4-9C42-97FF-8351DEFCA4CA}" type="pres">
      <dgm:prSet presAssocID="{47D9F0DA-BFD4-4AA6-AF78-16338D8A2A69}" presName="horz1" presStyleCnt="0"/>
      <dgm:spPr/>
    </dgm:pt>
    <dgm:pt modelId="{F5D21388-2789-DE42-95EE-95EF2CFC9FEF}" type="pres">
      <dgm:prSet presAssocID="{47D9F0DA-BFD4-4AA6-AF78-16338D8A2A69}" presName="tx1" presStyleLbl="revTx" presStyleIdx="1" presStyleCnt="4"/>
      <dgm:spPr/>
    </dgm:pt>
    <dgm:pt modelId="{0DF28F04-70EF-5346-B441-5F520A326FE4}" type="pres">
      <dgm:prSet presAssocID="{47D9F0DA-BFD4-4AA6-AF78-16338D8A2A69}" presName="vert1" presStyleCnt="0"/>
      <dgm:spPr/>
    </dgm:pt>
    <dgm:pt modelId="{F08E21F4-66A8-9E4C-8B23-549E588EC1EA}" type="pres">
      <dgm:prSet presAssocID="{5E7A6E85-3313-45D7-B7B4-7893960EBBFC}" presName="thickLine" presStyleLbl="alignNode1" presStyleIdx="2" presStyleCnt="4"/>
      <dgm:spPr/>
    </dgm:pt>
    <dgm:pt modelId="{3B0023A3-0CD9-8240-949C-019182D0D2F3}" type="pres">
      <dgm:prSet presAssocID="{5E7A6E85-3313-45D7-B7B4-7893960EBBFC}" presName="horz1" presStyleCnt="0"/>
      <dgm:spPr/>
    </dgm:pt>
    <dgm:pt modelId="{AC0B95DA-C8E9-0E4F-A46F-123A0268EB57}" type="pres">
      <dgm:prSet presAssocID="{5E7A6E85-3313-45D7-B7B4-7893960EBBFC}" presName="tx1" presStyleLbl="revTx" presStyleIdx="2" presStyleCnt="4"/>
      <dgm:spPr/>
    </dgm:pt>
    <dgm:pt modelId="{273C09AC-A12A-5244-8485-5E0CD4126C53}" type="pres">
      <dgm:prSet presAssocID="{5E7A6E85-3313-45D7-B7B4-7893960EBBFC}" presName="vert1" presStyleCnt="0"/>
      <dgm:spPr/>
    </dgm:pt>
    <dgm:pt modelId="{9C860567-6A0C-C444-9A7F-176BCD1B2AEC}" type="pres">
      <dgm:prSet presAssocID="{C8B08D71-937A-495E-A0A7-38F1DC4C9BCE}" presName="thickLine" presStyleLbl="alignNode1" presStyleIdx="3" presStyleCnt="4"/>
      <dgm:spPr/>
    </dgm:pt>
    <dgm:pt modelId="{019849F8-E4BC-234E-977A-1D9E41114514}" type="pres">
      <dgm:prSet presAssocID="{C8B08D71-937A-495E-A0A7-38F1DC4C9BCE}" presName="horz1" presStyleCnt="0"/>
      <dgm:spPr/>
    </dgm:pt>
    <dgm:pt modelId="{2E68AA79-BD31-1248-88F5-7D66E6B41D58}" type="pres">
      <dgm:prSet presAssocID="{C8B08D71-937A-495E-A0A7-38F1DC4C9BCE}" presName="tx1" presStyleLbl="revTx" presStyleIdx="3" presStyleCnt="4"/>
      <dgm:spPr/>
    </dgm:pt>
    <dgm:pt modelId="{716D70E8-E7BF-944E-B60C-2FF744B7D0CF}" type="pres">
      <dgm:prSet presAssocID="{C8B08D71-937A-495E-A0A7-38F1DC4C9BCE}" presName="vert1" presStyleCnt="0"/>
      <dgm:spPr/>
    </dgm:pt>
  </dgm:ptLst>
  <dgm:cxnLst>
    <dgm:cxn modelId="{2C8FB606-8592-DC4B-AA42-BBC8CF8CC5C9}" type="presOf" srcId="{7D76CB68-70AC-4B27-AE63-DE3189516C0A}" destId="{B311EBAF-0B22-8D4C-B4A4-14F5B62D97F6}" srcOrd="0" destOrd="0" presId="urn:microsoft.com/office/officeart/2008/layout/LinedList"/>
    <dgm:cxn modelId="{9CC5BD18-E82B-4CAC-BF74-0A29A18C0105}" srcId="{7D76CB68-70AC-4B27-AE63-DE3189516C0A}" destId="{5E7A6E85-3313-45D7-B7B4-7893960EBBFC}" srcOrd="2" destOrd="0" parTransId="{C5DC9DB2-C3CF-4B8B-BE77-3D28E894690C}" sibTransId="{8075DDCB-175E-4FF8-A95A-030BBE206751}"/>
    <dgm:cxn modelId="{90320F39-048C-2E49-B4BD-F3D2BAFB9134}" type="presOf" srcId="{245CE51B-E468-414F-BD7A-2C38886612A8}" destId="{D30967A0-B840-D342-9786-BB76FABB7556}" srcOrd="0" destOrd="0" presId="urn:microsoft.com/office/officeart/2008/layout/LinedList"/>
    <dgm:cxn modelId="{E485B060-1176-664F-AA8F-9E2BF4A708E0}" type="presOf" srcId="{47D9F0DA-BFD4-4AA6-AF78-16338D8A2A69}" destId="{F5D21388-2789-DE42-95EE-95EF2CFC9FEF}" srcOrd="0" destOrd="0" presId="urn:microsoft.com/office/officeart/2008/layout/LinedList"/>
    <dgm:cxn modelId="{BD93D081-8DEA-424D-955A-459573248EBA}" srcId="{7D76CB68-70AC-4B27-AE63-DE3189516C0A}" destId="{47D9F0DA-BFD4-4AA6-AF78-16338D8A2A69}" srcOrd="1" destOrd="0" parTransId="{4ED59D2B-FD40-4A72-8777-A57BA699FFC0}" sibTransId="{A2FCAC20-D9B1-4A80-91E7-AF1EDF31E39E}"/>
    <dgm:cxn modelId="{09C6EF9A-D979-C34E-B650-51062A871BAB}" type="presOf" srcId="{5E7A6E85-3313-45D7-B7B4-7893960EBBFC}" destId="{AC0B95DA-C8E9-0E4F-A46F-123A0268EB57}" srcOrd="0" destOrd="0" presId="urn:microsoft.com/office/officeart/2008/layout/LinedList"/>
    <dgm:cxn modelId="{CE05A1AF-B509-4740-A774-AAC34E1AB3FA}" type="presOf" srcId="{C8B08D71-937A-495E-A0A7-38F1DC4C9BCE}" destId="{2E68AA79-BD31-1248-88F5-7D66E6B41D58}" srcOrd="0" destOrd="0" presId="urn:microsoft.com/office/officeart/2008/layout/LinedList"/>
    <dgm:cxn modelId="{B36952B3-7D1C-4A89-B0B6-035A1824A715}" srcId="{7D76CB68-70AC-4B27-AE63-DE3189516C0A}" destId="{C8B08D71-937A-495E-A0A7-38F1DC4C9BCE}" srcOrd="3" destOrd="0" parTransId="{2E799C8F-403C-4698-9A25-048CB63B51AD}" sibTransId="{C45CFF75-002F-4AFA-A819-61DBA6877448}"/>
    <dgm:cxn modelId="{DED61FF0-7195-4F89-B003-DF8E1F54D7CC}" srcId="{7D76CB68-70AC-4B27-AE63-DE3189516C0A}" destId="{245CE51B-E468-414F-BD7A-2C38886612A8}" srcOrd="0" destOrd="0" parTransId="{2AA13BFB-C35E-4688-9C75-BDAF773A348A}" sibTransId="{C02AFD1C-5DBF-40E5-A886-F0235D91EB19}"/>
    <dgm:cxn modelId="{97D49D92-AA37-6A4D-9C2C-2E145B54A7D9}" type="presParOf" srcId="{B311EBAF-0B22-8D4C-B4A4-14F5B62D97F6}" destId="{0072F0CF-25B8-3A43-B08A-37BBED2C46D9}" srcOrd="0" destOrd="0" presId="urn:microsoft.com/office/officeart/2008/layout/LinedList"/>
    <dgm:cxn modelId="{4BC2CED3-FC98-4142-A93A-11FAE405CA91}" type="presParOf" srcId="{B311EBAF-0B22-8D4C-B4A4-14F5B62D97F6}" destId="{5E23CF10-0697-C14F-BA83-ED45CE0B91BE}" srcOrd="1" destOrd="0" presId="urn:microsoft.com/office/officeart/2008/layout/LinedList"/>
    <dgm:cxn modelId="{AA02C868-A98C-7E46-A032-1383637E3CE1}" type="presParOf" srcId="{5E23CF10-0697-C14F-BA83-ED45CE0B91BE}" destId="{D30967A0-B840-D342-9786-BB76FABB7556}" srcOrd="0" destOrd="0" presId="urn:microsoft.com/office/officeart/2008/layout/LinedList"/>
    <dgm:cxn modelId="{CC53E236-A8B8-1949-96E1-81FD6D2F0087}" type="presParOf" srcId="{5E23CF10-0697-C14F-BA83-ED45CE0B91BE}" destId="{98EAD3AF-E7F5-834A-9822-4ECED09CFBA4}" srcOrd="1" destOrd="0" presId="urn:microsoft.com/office/officeart/2008/layout/LinedList"/>
    <dgm:cxn modelId="{A4F9B0AF-C9B0-5C4A-BD17-A1E28C2103EE}" type="presParOf" srcId="{B311EBAF-0B22-8D4C-B4A4-14F5B62D97F6}" destId="{1832704B-86DE-5049-9C6F-28941A48905B}" srcOrd="2" destOrd="0" presId="urn:microsoft.com/office/officeart/2008/layout/LinedList"/>
    <dgm:cxn modelId="{F7E42FEC-4311-6042-AA25-FC77E40FA06C}" type="presParOf" srcId="{B311EBAF-0B22-8D4C-B4A4-14F5B62D97F6}" destId="{228D08C2-5FB4-9C42-97FF-8351DEFCA4CA}" srcOrd="3" destOrd="0" presId="urn:microsoft.com/office/officeart/2008/layout/LinedList"/>
    <dgm:cxn modelId="{255E0745-36E1-8D4E-BAB4-AAE7A2AE2968}" type="presParOf" srcId="{228D08C2-5FB4-9C42-97FF-8351DEFCA4CA}" destId="{F5D21388-2789-DE42-95EE-95EF2CFC9FEF}" srcOrd="0" destOrd="0" presId="urn:microsoft.com/office/officeart/2008/layout/LinedList"/>
    <dgm:cxn modelId="{C95B5F9B-B54A-9C44-AE6C-E3537FE8B0EC}" type="presParOf" srcId="{228D08C2-5FB4-9C42-97FF-8351DEFCA4CA}" destId="{0DF28F04-70EF-5346-B441-5F520A326FE4}" srcOrd="1" destOrd="0" presId="urn:microsoft.com/office/officeart/2008/layout/LinedList"/>
    <dgm:cxn modelId="{660CA7F1-BCBA-0B45-9FAA-3BB9876BC951}" type="presParOf" srcId="{B311EBAF-0B22-8D4C-B4A4-14F5B62D97F6}" destId="{F08E21F4-66A8-9E4C-8B23-549E588EC1EA}" srcOrd="4" destOrd="0" presId="urn:microsoft.com/office/officeart/2008/layout/LinedList"/>
    <dgm:cxn modelId="{2D31D0D5-A7AD-5D4A-B404-0119A783A22D}" type="presParOf" srcId="{B311EBAF-0B22-8D4C-B4A4-14F5B62D97F6}" destId="{3B0023A3-0CD9-8240-949C-019182D0D2F3}" srcOrd="5" destOrd="0" presId="urn:microsoft.com/office/officeart/2008/layout/LinedList"/>
    <dgm:cxn modelId="{6598581D-0280-6647-975E-F5390A87198B}" type="presParOf" srcId="{3B0023A3-0CD9-8240-949C-019182D0D2F3}" destId="{AC0B95DA-C8E9-0E4F-A46F-123A0268EB57}" srcOrd="0" destOrd="0" presId="urn:microsoft.com/office/officeart/2008/layout/LinedList"/>
    <dgm:cxn modelId="{241749F0-36E8-5A44-9EDE-48B778BBE94D}" type="presParOf" srcId="{3B0023A3-0CD9-8240-949C-019182D0D2F3}" destId="{273C09AC-A12A-5244-8485-5E0CD4126C53}" srcOrd="1" destOrd="0" presId="urn:microsoft.com/office/officeart/2008/layout/LinedList"/>
    <dgm:cxn modelId="{FDA7ADAF-DB7C-D041-9A84-8C23BF2CF711}" type="presParOf" srcId="{B311EBAF-0B22-8D4C-B4A4-14F5B62D97F6}" destId="{9C860567-6A0C-C444-9A7F-176BCD1B2AEC}" srcOrd="6" destOrd="0" presId="urn:microsoft.com/office/officeart/2008/layout/LinedList"/>
    <dgm:cxn modelId="{85296D4A-E9D3-0146-AB24-E6570525B5BC}" type="presParOf" srcId="{B311EBAF-0B22-8D4C-B4A4-14F5B62D97F6}" destId="{019849F8-E4BC-234E-977A-1D9E41114514}" srcOrd="7" destOrd="0" presId="urn:microsoft.com/office/officeart/2008/layout/LinedList"/>
    <dgm:cxn modelId="{9C9CD9F0-1FB1-4340-97FA-95D45E09F1D3}" type="presParOf" srcId="{019849F8-E4BC-234E-977A-1D9E41114514}" destId="{2E68AA79-BD31-1248-88F5-7D66E6B41D58}" srcOrd="0" destOrd="0" presId="urn:microsoft.com/office/officeart/2008/layout/LinedList"/>
    <dgm:cxn modelId="{0E4382E0-E395-0B4B-A2A6-B3C1DF6E84CB}" type="presParOf" srcId="{019849F8-E4BC-234E-977A-1D9E41114514}" destId="{716D70E8-E7BF-944E-B60C-2FF744B7D0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F853C448-BAD1-D34E-A269-FB58EB3A982A}" type="presOf" srcId="{0B149143-A668-3240-B7EB-B98FAB00F0FF}" destId="{79D7AA8C-1A1D-6646-8949-B8FD50217E2B}" srcOrd="0" destOrd="1" presId="urn:microsoft.com/office/officeart/2005/8/layout/vList2"/>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3A154358-51E0-F045-8996-AB50A111CDD6}" type="presOf" srcId="{5FBB789B-F3D0-41B9-9D1C-40A1DDF3FD73}" destId="{79D7AA8C-1A1D-6646-8949-B8FD50217E2B}" srcOrd="0" destOrd="3"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1646B83-1DAF-4DFC-82EA-E6E60A9F61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3CEA43-A74B-4843-8BC7-00602E1324A7}">
      <dgm:prSet custT="1"/>
      <dgm:spPr/>
      <dgm:t>
        <a:bodyPr/>
        <a:lstStyle/>
        <a:p>
          <a:r>
            <a:rPr lang="en-GB" sz="1800" u="sng" dirty="0"/>
            <a:t>Some key points from PACE Code D:</a:t>
          </a:r>
          <a:endParaRPr lang="en-US" sz="1800" dirty="0"/>
        </a:p>
      </dgm:t>
    </dgm:pt>
    <dgm:pt modelId="{DCBDA5D2-B9F5-4984-9004-D24D73AC3528}" type="parTrans" cxnId="{6E420117-5C17-422E-B147-3AE0EE039E66}">
      <dgm:prSet/>
      <dgm:spPr/>
      <dgm:t>
        <a:bodyPr/>
        <a:lstStyle/>
        <a:p>
          <a:endParaRPr lang="en-US" sz="1800"/>
        </a:p>
      </dgm:t>
    </dgm:pt>
    <dgm:pt modelId="{6DEBB270-1B50-4627-AD1A-DA6514FBBF69}" type="sibTrans" cxnId="{6E420117-5C17-422E-B147-3AE0EE039E66}">
      <dgm:prSet/>
      <dgm:spPr/>
      <dgm:t>
        <a:bodyPr/>
        <a:lstStyle/>
        <a:p>
          <a:endParaRPr lang="en-US" sz="1800"/>
        </a:p>
      </dgm:t>
    </dgm:pt>
    <dgm:pt modelId="{3C9B685A-74FB-4A9F-A8AF-1DE3FD3A9A78}">
      <dgm:prSet custT="1"/>
      <dgm:spPr/>
      <dgm:t>
        <a:bodyPr/>
        <a:lstStyle/>
        <a:p>
          <a:r>
            <a:rPr lang="en-GB" sz="1800" dirty="0"/>
            <a:t>Samples should be relevant and should be proportional to the offence.</a:t>
          </a:r>
          <a:endParaRPr lang="en-US" sz="1800" dirty="0"/>
        </a:p>
      </dgm:t>
    </dgm:pt>
    <dgm:pt modelId="{D874C505-BF0D-461D-A6CC-4572EC84ABBC}" type="parTrans" cxnId="{DC25498C-1918-4DF7-A2C0-3FE869DFB7FF}">
      <dgm:prSet/>
      <dgm:spPr/>
      <dgm:t>
        <a:bodyPr/>
        <a:lstStyle/>
        <a:p>
          <a:endParaRPr lang="en-US" sz="1800"/>
        </a:p>
      </dgm:t>
    </dgm:pt>
    <dgm:pt modelId="{170DE647-5DB3-4839-A989-2FDCFF67530F}" type="sibTrans" cxnId="{DC25498C-1918-4DF7-A2C0-3FE869DFB7FF}">
      <dgm:prSet/>
      <dgm:spPr/>
      <dgm:t>
        <a:bodyPr/>
        <a:lstStyle/>
        <a:p>
          <a:endParaRPr lang="en-US" sz="1800"/>
        </a:p>
      </dgm:t>
    </dgm:pt>
    <dgm:pt modelId="{6864B466-27D4-4E67-975E-F2B7B68521EA}">
      <dgm:prSet custT="1"/>
      <dgm:spPr/>
      <dgm:t>
        <a:bodyPr/>
        <a:lstStyle/>
        <a:p>
          <a:r>
            <a:rPr lang="en-GB" sz="1800" dirty="0"/>
            <a:t>Appropriate adults are required in many circumstances, including taking samples from juveniles, the mentally disordered or visually impaired, </a:t>
          </a:r>
          <a:endParaRPr lang="en-US" sz="1800" dirty="0"/>
        </a:p>
      </dgm:t>
    </dgm:pt>
    <dgm:pt modelId="{E1F2487F-8677-4968-9F32-EF6CB67AE95C}" type="parTrans" cxnId="{03555FDC-A083-423B-92A0-F3A9EFC45622}">
      <dgm:prSet/>
      <dgm:spPr/>
      <dgm:t>
        <a:bodyPr/>
        <a:lstStyle/>
        <a:p>
          <a:endParaRPr lang="en-US" sz="1800"/>
        </a:p>
      </dgm:t>
    </dgm:pt>
    <dgm:pt modelId="{F1B88949-D47A-451B-943E-AF4A6D5FC5AD}" type="sibTrans" cxnId="{03555FDC-A083-423B-92A0-F3A9EFC45622}">
      <dgm:prSet/>
      <dgm:spPr/>
      <dgm:t>
        <a:bodyPr/>
        <a:lstStyle/>
        <a:p>
          <a:endParaRPr lang="en-US" sz="1800"/>
        </a:p>
      </dgm:t>
    </dgm:pt>
    <dgm:pt modelId="{31B3C496-118C-4AC6-A2D0-576627B38931}">
      <dgm:prSet custT="1"/>
      <dgm:spPr/>
      <dgm:t>
        <a:bodyPr/>
        <a:lstStyle/>
        <a:p>
          <a:r>
            <a:rPr lang="en-GB" sz="1800"/>
            <a:t>A full record must be kept about consent, authority, and warnings to the detained person.</a:t>
          </a:r>
          <a:endParaRPr lang="en-US" sz="1800"/>
        </a:p>
      </dgm:t>
    </dgm:pt>
    <dgm:pt modelId="{B4D36424-C991-4C85-8EBD-B6857DE52052}" type="parTrans" cxnId="{1F19CB69-6D44-4A3B-A174-3D334C6222EE}">
      <dgm:prSet/>
      <dgm:spPr/>
      <dgm:t>
        <a:bodyPr/>
        <a:lstStyle/>
        <a:p>
          <a:endParaRPr lang="en-US" sz="1800"/>
        </a:p>
      </dgm:t>
    </dgm:pt>
    <dgm:pt modelId="{D9D4D67C-2BCA-4F68-AE7E-A2BDC24E8EE8}" type="sibTrans" cxnId="{1F19CB69-6D44-4A3B-A174-3D334C6222EE}">
      <dgm:prSet/>
      <dgm:spPr/>
      <dgm:t>
        <a:bodyPr/>
        <a:lstStyle/>
        <a:p>
          <a:endParaRPr lang="en-US" sz="1800"/>
        </a:p>
      </dgm:t>
    </dgm:pt>
    <dgm:pt modelId="{E9D648D5-4D77-40C1-87ED-0264118E6FD2}">
      <dgm:prSet custT="1"/>
      <dgm:spPr/>
      <dgm:t>
        <a:bodyPr/>
        <a:lstStyle/>
        <a:p>
          <a:r>
            <a:rPr lang="en-GB" sz="1800"/>
            <a:t>THE PACE Act 1984 defines two types of sample: non-intimate and intimate samples.</a:t>
          </a:r>
          <a:endParaRPr lang="en-US" sz="1800"/>
        </a:p>
      </dgm:t>
    </dgm:pt>
    <dgm:pt modelId="{A60639CE-F49F-4B55-86E1-F599AD0CE571}" type="parTrans" cxnId="{FC2E75D3-75A0-42CA-89CD-9E04C1AEBEEC}">
      <dgm:prSet/>
      <dgm:spPr/>
      <dgm:t>
        <a:bodyPr/>
        <a:lstStyle/>
        <a:p>
          <a:endParaRPr lang="en-US" sz="1800"/>
        </a:p>
      </dgm:t>
    </dgm:pt>
    <dgm:pt modelId="{E7FCB01D-FE29-4B7C-A084-E86F784E4F76}" type="sibTrans" cxnId="{FC2E75D3-75A0-42CA-89CD-9E04C1AEBEEC}">
      <dgm:prSet/>
      <dgm:spPr/>
      <dgm:t>
        <a:bodyPr/>
        <a:lstStyle/>
        <a:p>
          <a:endParaRPr lang="en-US" sz="1800"/>
        </a:p>
      </dgm:t>
    </dgm:pt>
    <dgm:pt modelId="{2EE4984F-33F9-574F-ABD9-2CCDB045ED8A}" type="pres">
      <dgm:prSet presAssocID="{A1646B83-1DAF-4DFC-82EA-E6E60A9F6173}" presName="linear" presStyleCnt="0">
        <dgm:presLayoutVars>
          <dgm:animLvl val="lvl"/>
          <dgm:resizeHandles val="exact"/>
        </dgm:presLayoutVars>
      </dgm:prSet>
      <dgm:spPr/>
    </dgm:pt>
    <dgm:pt modelId="{3B5C98DD-20B1-954D-8DC8-A9294CED40C9}" type="pres">
      <dgm:prSet presAssocID="{BC3CEA43-A74B-4843-8BC7-00602E1324A7}" presName="parentText" presStyleLbl="node1" presStyleIdx="0" presStyleCnt="2" custScaleY="69512">
        <dgm:presLayoutVars>
          <dgm:chMax val="0"/>
          <dgm:bulletEnabled val="1"/>
        </dgm:presLayoutVars>
      </dgm:prSet>
      <dgm:spPr/>
    </dgm:pt>
    <dgm:pt modelId="{7B7D3D0C-646B-2043-B34A-955925E90AE1}" type="pres">
      <dgm:prSet presAssocID="{BC3CEA43-A74B-4843-8BC7-00602E1324A7}" presName="childText" presStyleLbl="revTx" presStyleIdx="0" presStyleCnt="1">
        <dgm:presLayoutVars>
          <dgm:bulletEnabled val="1"/>
        </dgm:presLayoutVars>
      </dgm:prSet>
      <dgm:spPr/>
    </dgm:pt>
    <dgm:pt modelId="{F38CA5B6-B38E-AF4D-9C32-A15A54304B91}" type="pres">
      <dgm:prSet presAssocID="{E9D648D5-4D77-40C1-87ED-0264118E6FD2}" presName="parentText" presStyleLbl="node1" presStyleIdx="1" presStyleCnt="2" custScaleY="71359">
        <dgm:presLayoutVars>
          <dgm:chMax val="0"/>
          <dgm:bulletEnabled val="1"/>
        </dgm:presLayoutVars>
      </dgm:prSet>
      <dgm:spPr/>
    </dgm:pt>
  </dgm:ptLst>
  <dgm:cxnLst>
    <dgm:cxn modelId="{6E420117-5C17-422E-B147-3AE0EE039E66}" srcId="{A1646B83-1DAF-4DFC-82EA-E6E60A9F6173}" destId="{BC3CEA43-A74B-4843-8BC7-00602E1324A7}" srcOrd="0" destOrd="0" parTransId="{DCBDA5D2-B9F5-4984-9004-D24D73AC3528}" sibTransId="{6DEBB270-1B50-4627-AD1A-DA6514FBBF69}"/>
    <dgm:cxn modelId="{3BB2422A-D424-0843-A8AF-CFF13E6E7DE9}" type="presOf" srcId="{BC3CEA43-A74B-4843-8BC7-00602E1324A7}" destId="{3B5C98DD-20B1-954D-8DC8-A9294CED40C9}" srcOrd="0" destOrd="0" presId="urn:microsoft.com/office/officeart/2005/8/layout/vList2"/>
    <dgm:cxn modelId="{3E4AAC2A-0A66-6641-BC1D-99F864BA095A}" type="presOf" srcId="{6864B466-27D4-4E67-975E-F2B7B68521EA}" destId="{7B7D3D0C-646B-2043-B34A-955925E90AE1}" srcOrd="0" destOrd="1" presId="urn:microsoft.com/office/officeart/2005/8/layout/vList2"/>
    <dgm:cxn modelId="{8479A82B-4208-0849-A6C6-F70A5AEB8B92}" type="presOf" srcId="{E9D648D5-4D77-40C1-87ED-0264118E6FD2}" destId="{F38CA5B6-B38E-AF4D-9C32-A15A54304B91}" srcOrd="0" destOrd="0" presId="urn:microsoft.com/office/officeart/2005/8/layout/vList2"/>
    <dgm:cxn modelId="{1F19CB69-6D44-4A3B-A174-3D334C6222EE}" srcId="{BC3CEA43-A74B-4843-8BC7-00602E1324A7}" destId="{31B3C496-118C-4AC6-A2D0-576627B38931}" srcOrd="2" destOrd="0" parTransId="{B4D36424-C991-4C85-8EBD-B6857DE52052}" sibTransId="{D9D4D67C-2BCA-4F68-AE7E-A2BDC24E8EE8}"/>
    <dgm:cxn modelId="{14371F50-C63B-EB41-B26D-F6E019E744BE}" type="presOf" srcId="{31B3C496-118C-4AC6-A2D0-576627B38931}" destId="{7B7D3D0C-646B-2043-B34A-955925E90AE1}" srcOrd="0" destOrd="2" presId="urn:microsoft.com/office/officeart/2005/8/layout/vList2"/>
    <dgm:cxn modelId="{CFE67A56-0DE5-9443-B1DD-7E9F94290957}" type="presOf" srcId="{A1646B83-1DAF-4DFC-82EA-E6E60A9F6173}" destId="{2EE4984F-33F9-574F-ABD9-2CCDB045ED8A}" srcOrd="0" destOrd="0" presId="urn:microsoft.com/office/officeart/2005/8/layout/vList2"/>
    <dgm:cxn modelId="{DC25498C-1918-4DF7-A2C0-3FE869DFB7FF}" srcId="{BC3CEA43-A74B-4843-8BC7-00602E1324A7}" destId="{3C9B685A-74FB-4A9F-A8AF-1DE3FD3A9A78}" srcOrd="0" destOrd="0" parTransId="{D874C505-BF0D-461D-A6CC-4572EC84ABBC}" sibTransId="{170DE647-5DB3-4839-A989-2FDCFF67530F}"/>
    <dgm:cxn modelId="{2477DF92-1CF3-5445-BD1C-9B0B6D3CB8B3}" type="presOf" srcId="{3C9B685A-74FB-4A9F-A8AF-1DE3FD3A9A78}" destId="{7B7D3D0C-646B-2043-B34A-955925E90AE1}" srcOrd="0" destOrd="0" presId="urn:microsoft.com/office/officeart/2005/8/layout/vList2"/>
    <dgm:cxn modelId="{FC2E75D3-75A0-42CA-89CD-9E04C1AEBEEC}" srcId="{A1646B83-1DAF-4DFC-82EA-E6E60A9F6173}" destId="{E9D648D5-4D77-40C1-87ED-0264118E6FD2}" srcOrd="1" destOrd="0" parTransId="{A60639CE-F49F-4B55-86E1-F599AD0CE571}" sibTransId="{E7FCB01D-FE29-4B7C-A084-E86F784E4F76}"/>
    <dgm:cxn modelId="{03555FDC-A083-423B-92A0-F3A9EFC45622}" srcId="{BC3CEA43-A74B-4843-8BC7-00602E1324A7}" destId="{6864B466-27D4-4E67-975E-F2B7B68521EA}" srcOrd="1" destOrd="0" parTransId="{E1F2487F-8677-4968-9F32-EF6CB67AE95C}" sibTransId="{F1B88949-D47A-451B-943E-AF4A6D5FC5AD}"/>
    <dgm:cxn modelId="{B9CC406F-337A-4E46-BA51-73E6A8197955}" type="presParOf" srcId="{2EE4984F-33F9-574F-ABD9-2CCDB045ED8A}" destId="{3B5C98DD-20B1-954D-8DC8-A9294CED40C9}" srcOrd="0" destOrd="0" presId="urn:microsoft.com/office/officeart/2005/8/layout/vList2"/>
    <dgm:cxn modelId="{CD8ECF60-8A1E-9A4D-8F6F-DEE0D01D0582}" type="presParOf" srcId="{2EE4984F-33F9-574F-ABD9-2CCDB045ED8A}" destId="{7B7D3D0C-646B-2043-B34A-955925E90AE1}" srcOrd="1" destOrd="0" presId="urn:microsoft.com/office/officeart/2005/8/layout/vList2"/>
    <dgm:cxn modelId="{29092BC6-571F-354F-8271-1121FA1195CA}" type="presParOf" srcId="{2EE4984F-33F9-574F-ABD9-2CCDB045ED8A}" destId="{F38CA5B6-B38E-AF4D-9C32-A15A54304B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B14F8-2D4A-C049-9EE5-8A2747AD2EB8}">
      <dsp:nvSpPr>
        <dsp:cNvPr id="0" name=""/>
        <dsp:cNvSpPr/>
      </dsp:nvSpPr>
      <dsp:spPr>
        <a:xfrm>
          <a:off x="0" y="163439"/>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 develop theoretical and practical knowledge and understanding of forensic recovery and examination in criminal investigation. </a:t>
          </a:r>
          <a:endParaRPr lang="en-US" sz="1600" kern="1200"/>
        </a:p>
      </dsp:txBody>
      <dsp:txXfrm>
        <a:off x="31070" y="194509"/>
        <a:ext cx="5945467" cy="574340"/>
      </dsp:txXfrm>
    </dsp:sp>
    <dsp:sp modelId="{35A90CE1-7D73-924F-8BC4-EA72FD7F7FFE}">
      <dsp:nvSpPr>
        <dsp:cNvPr id="0" name=""/>
        <dsp:cNvSpPr/>
      </dsp:nvSpPr>
      <dsp:spPr>
        <a:xfrm>
          <a:off x="0" y="846000"/>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To analyse legislation, policies and procedures relating to the forensic recovery and examination of crime scenes will be critically analysed.</a:t>
          </a:r>
          <a:endParaRPr lang="en-US" sz="1600" kern="1200" dirty="0"/>
        </a:p>
      </dsp:txBody>
      <dsp:txXfrm>
        <a:off x="31070" y="877070"/>
        <a:ext cx="5945467"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B341-A93A-CE46-A678-23F25988EF42}">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656AB-2230-0447-B140-50D63FAC66B9}">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National Decision Model is the basis of decision making </a:t>
          </a:r>
        </a:p>
      </dsp:txBody>
      <dsp:txXfrm>
        <a:off x="1007221" y="627745"/>
        <a:ext cx="1937228" cy="1937228"/>
      </dsp:txXfrm>
    </dsp:sp>
    <dsp:sp modelId="{9C10E8D0-A9FC-C44E-9363-3A1DA8CFC986}">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THRIVE provides a framework to support our decision making, informing a holistic understanding of the situation. </a:t>
          </a:r>
        </a:p>
      </dsp:txBody>
      <dsp:txXfrm>
        <a:off x="3319190" y="627745"/>
        <a:ext cx="1937228" cy="1937228"/>
      </dsp:txXfrm>
    </dsp:sp>
    <dsp:sp modelId="{16F846CE-46D9-D84A-8A84-39D7A3A28600}">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is an integral part of our ethical decision making. </a:t>
          </a:r>
        </a:p>
      </dsp:txBody>
      <dsp:txXfrm>
        <a:off x="1007221" y="2939714"/>
        <a:ext cx="1937228" cy="1937228"/>
      </dsp:txXfrm>
    </dsp:sp>
    <dsp:sp modelId="{AC1BBA85-09DB-F844-86AB-8F76B0B2400E}">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will be used to assess situations where decision making, and management of risk has a range of considerations and responses related to the circumstances. </a:t>
          </a:r>
        </a:p>
      </dsp:txBody>
      <dsp:txXfrm>
        <a:off x="3319190" y="2939714"/>
        <a:ext cx="1937228" cy="1937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11C2B-971E-D441-8749-FDD320DD52FC}">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Identifying scenes </a:t>
          </a:r>
        </a:p>
      </dsp:txBody>
      <dsp:txXfrm>
        <a:off x="2103120" y="1890"/>
        <a:ext cx="8412480" cy="829686"/>
      </dsp:txXfrm>
    </dsp:sp>
    <dsp:sp modelId="{F50A81D8-E458-0146-ACDB-612F54A28DEB}">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Identifying</a:t>
          </a:r>
        </a:p>
      </dsp:txBody>
      <dsp:txXfrm>
        <a:off x="0" y="1890"/>
        <a:ext cx="2103120" cy="829686"/>
      </dsp:txXfrm>
    </dsp:sp>
    <dsp:sp modelId="{A59CE1AB-25A3-8241-A85D-D4CDBB34CE34}">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Securing scenes </a:t>
          </a:r>
        </a:p>
      </dsp:txBody>
      <dsp:txXfrm>
        <a:off x="2103120" y="881358"/>
        <a:ext cx="8412480" cy="829686"/>
      </dsp:txXfrm>
    </dsp:sp>
    <dsp:sp modelId="{7DD7062D-73BB-2042-9DC4-E005BC2DEAAC}">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Securing</a:t>
          </a:r>
        </a:p>
      </dsp:txBody>
      <dsp:txXfrm>
        <a:off x="0" y="881358"/>
        <a:ext cx="2103120" cy="829686"/>
      </dsp:txXfrm>
    </dsp:sp>
    <dsp:sp modelId="{E6B01515-4F37-034B-B826-F9695D04F602}">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Preserving scenes</a:t>
          </a:r>
        </a:p>
      </dsp:txBody>
      <dsp:txXfrm>
        <a:off x="2103120" y="1760825"/>
        <a:ext cx="8412480" cy="829686"/>
      </dsp:txXfrm>
    </dsp:sp>
    <dsp:sp modelId="{8CCB496D-24A9-8E40-9538-B488ADB76638}">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Preserving</a:t>
          </a:r>
        </a:p>
      </dsp:txBody>
      <dsp:txXfrm>
        <a:off x="0" y="1760825"/>
        <a:ext cx="2103120" cy="829686"/>
      </dsp:txXfrm>
    </dsp:sp>
    <dsp:sp modelId="{EA192824-C327-8A49-A598-CDD32A05C17F}">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Searching and examining scenes</a:t>
          </a:r>
        </a:p>
      </dsp:txBody>
      <dsp:txXfrm>
        <a:off x="2103120" y="2640293"/>
        <a:ext cx="8412480" cy="829686"/>
      </dsp:txXfrm>
    </dsp:sp>
    <dsp:sp modelId="{00A5395E-9423-A549-B19C-C0213A25D946}">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Searching and examining</a:t>
          </a:r>
        </a:p>
      </dsp:txBody>
      <dsp:txXfrm>
        <a:off x="0" y="2640293"/>
        <a:ext cx="2103120" cy="829686"/>
      </dsp:txXfrm>
    </dsp:sp>
    <dsp:sp modelId="{8A7DA1B9-4CAC-6B45-B031-B40A34211566}">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Releasing scenes </a:t>
          </a:r>
        </a:p>
      </dsp:txBody>
      <dsp:txXfrm>
        <a:off x="2103120" y="3519760"/>
        <a:ext cx="8412480" cy="829686"/>
      </dsp:txXfrm>
    </dsp:sp>
    <dsp:sp modelId="{55C764A0-1C2C-4341-AE75-DB3E9FD8E914}">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Releasing</a:t>
          </a:r>
        </a:p>
      </dsp:txBody>
      <dsp:txXfrm>
        <a:off x="0" y="3519760"/>
        <a:ext cx="2103120" cy="829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B2634-B4D5-3F48-859B-7379FC9F2E9F}">
      <dsp:nvSpPr>
        <dsp:cNvPr id="0" name=""/>
        <dsp:cNvSpPr/>
      </dsp:nvSpPr>
      <dsp:spPr>
        <a:xfrm>
          <a:off x="0" y="0"/>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90D1782-44A0-DD4E-90DD-DFC2D80548C6}">
      <dsp:nvSpPr>
        <dsp:cNvPr id="0" name=""/>
        <dsp:cNvSpPr/>
      </dsp:nvSpPr>
      <dsp:spPr>
        <a:xfrm>
          <a:off x="0" y="0"/>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‘’Term used to describe a systematic approach to gathering and assessing material, underpinning an effective investigation’’ </a:t>
          </a:r>
          <a:br>
            <a:rPr lang="en-GB" sz="1900" kern="1200" dirty="0"/>
          </a:br>
          <a:r>
            <a:rPr lang="en-GB" sz="1900" kern="1200" dirty="0"/>
            <a:t>(ACPO Core Investigative Doctrine, 2005, p. 61).</a:t>
          </a:r>
          <a:endParaRPr lang="en-US" sz="1900" kern="1200" dirty="0"/>
        </a:p>
      </dsp:txBody>
      <dsp:txXfrm>
        <a:off x="0" y="0"/>
        <a:ext cx="4282984" cy="1755971"/>
      </dsp:txXfrm>
    </dsp:sp>
    <dsp:sp modelId="{BFF9789C-FB07-C546-9D58-AA10EBF15096}">
      <dsp:nvSpPr>
        <dsp:cNvPr id="0" name=""/>
        <dsp:cNvSpPr/>
      </dsp:nvSpPr>
      <dsp:spPr>
        <a:xfrm>
          <a:off x="0" y="1755971"/>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7A00AA3-62B5-904D-A643-65BD1FDE529C}">
      <dsp:nvSpPr>
        <dsp:cNvPr id="0" name=""/>
        <dsp:cNvSpPr/>
      </dsp:nvSpPr>
      <dsp:spPr>
        <a:xfrm>
          <a:off x="0" y="1755971"/>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‘’The application of an investigative mindset will bring some order to the way in which investigators examine material and make decisions’’ </a:t>
          </a:r>
          <a:br>
            <a:rPr lang="en-GB" sz="1900" kern="1200" dirty="0"/>
          </a:br>
          <a:r>
            <a:rPr lang="en-GB" sz="1900" kern="1200" dirty="0"/>
            <a:t>(ACPO Core Investigative Doctrine, 2021, p, 84). </a:t>
          </a:r>
          <a:endParaRPr lang="en-US" sz="1900" kern="1200" dirty="0"/>
        </a:p>
      </dsp:txBody>
      <dsp:txXfrm>
        <a:off x="0" y="1755971"/>
        <a:ext cx="4282984" cy="1755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B8AA-60C0-0C45-8413-B16FF2F42CDC}">
      <dsp:nvSpPr>
        <dsp:cNvPr id="0" name=""/>
        <dsp:cNvSpPr/>
      </dsp:nvSpPr>
      <dsp:spPr>
        <a:xfrm>
          <a:off x="1378915" y="1088"/>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Scene (forensically)- Preserve evidence.</a:t>
          </a:r>
        </a:p>
      </dsp:txBody>
      <dsp:txXfrm>
        <a:off x="1378915" y="1088"/>
        <a:ext cx="5515660" cy="1115925"/>
      </dsp:txXfrm>
    </dsp:sp>
    <dsp:sp modelId="{BF318019-D927-714D-A94D-F725849890B7}">
      <dsp:nvSpPr>
        <dsp:cNvPr id="0" name=""/>
        <dsp:cNvSpPr/>
      </dsp:nvSpPr>
      <dsp:spPr>
        <a:xfrm>
          <a:off x="0" y="1088"/>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088"/>
        <a:ext cx="1378915" cy="1115925"/>
      </dsp:txXfrm>
    </dsp:sp>
    <dsp:sp modelId="{21865773-2293-6046-B09E-2325801D3262}">
      <dsp:nvSpPr>
        <dsp:cNvPr id="0" name=""/>
        <dsp:cNvSpPr/>
      </dsp:nvSpPr>
      <dsp:spPr>
        <a:xfrm>
          <a:off x="1378915" y="1183969"/>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 Cross contamination.</a:t>
          </a:r>
        </a:p>
      </dsp:txBody>
      <dsp:txXfrm>
        <a:off x="1378915" y="1183969"/>
        <a:ext cx="5515660" cy="1115925"/>
      </dsp:txXfrm>
    </dsp:sp>
    <dsp:sp modelId="{A539BBF4-00A2-E04E-80D6-2747F8D6709C}">
      <dsp:nvSpPr>
        <dsp:cNvPr id="0" name=""/>
        <dsp:cNvSpPr/>
      </dsp:nvSpPr>
      <dsp:spPr>
        <a:xfrm>
          <a:off x="0" y="1183969"/>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Prevent</a:t>
          </a:r>
        </a:p>
      </dsp:txBody>
      <dsp:txXfrm>
        <a:off x="0" y="1183969"/>
        <a:ext cx="1378915" cy="1115925"/>
      </dsp:txXfrm>
    </dsp:sp>
    <dsp:sp modelId="{85C124B9-5ADA-C944-84D8-779C4118F452}">
      <dsp:nvSpPr>
        <dsp:cNvPr id="0" name=""/>
        <dsp:cNvSpPr/>
      </dsp:nvSpPr>
      <dsp:spPr>
        <a:xfrm>
          <a:off x="1378915" y="2366850"/>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Info/evidence. </a:t>
          </a:r>
        </a:p>
      </dsp:txBody>
      <dsp:txXfrm>
        <a:off x="1378915" y="2366850"/>
        <a:ext cx="5515660" cy="1115925"/>
      </dsp:txXfrm>
    </dsp:sp>
    <dsp:sp modelId="{47E1EDB3-5465-8449-BC06-B8602238A82C}">
      <dsp:nvSpPr>
        <dsp:cNvPr id="0" name=""/>
        <dsp:cNvSpPr/>
      </dsp:nvSpPr>
      <dsp:spPr>
        <a:xfrm>
          <a:off x="0" y="2366850"/>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Collect</a:t>
          </a:r>
        </a:p>
      </dsp:txBody>
      <dsp:txXfrm>
        <a:off x="0" y="2366850"/>
        <a:ext cx="1378915" cy="11159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DE5E6-F7AB-1F4D-9087-8E2739B06E03}">
      <dsp:nvSpPr>
        <dsp:cNvPr id="0" name=""/>
        <dsp:cNvSpPr/>
      </dsp:nvSpPr>
      <dsp:spPr>
        <a:xfrm>
          <a:off x="0" y="586438"/>
          <a:ext cx="3245768" cy="1947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MG12 Exhibit list</a:t>
          </a:r>
        </a:p>
      </dsp:txBody>
      <dsp:txXfrm>
        <a:off x="0" y="586438"/>
        <a:ext cx="3245768" cy="1947461"/>
      </dsp:txXfrm>
    </dsp:sp>
    <dsp:sp modelId="{A4E1039C-C4EC-7741-919E-8D594D3344B1}">
      <dsp:nvSpPr>
        <dsp:cNvPr id="0" name=""/>
        <dsp:cNvSpPr/>
      </dsp:nvSpPr>
      <dsp:spPr>
        <a:xfrm>
          <a:off x="3570345" y="586438"/>
          <a:ext cx="3245768" cy="1947461"/>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Exhibit Labels</a:t>
          </a:r>
          <a:endParaRPr lang="en-US" sz="2400" kern="1200" dirty="0"/>
        </a:p>
      </dsp:txBody>
      <dsp:txXfrm>
        <a:off x="3570345" y="586438"/>
        <a:ext cx="3245768" cy="1947461"/>
      </dsp:txXfrm>
    </dsp:sp>
    <dsp:sp modelId="{B8CD0FDB-2831-8144-A38E-CEE5961E6A26}">
      <dsp:nvSpPr>
        <dsp:cNvPr id="0" name=""/>
        <dsp:cNvSpPr/>
      </dsp:nvSpPr>
      <dsp:spPr>
        <a:xfrm>
          <a:off x="7140690" y="586438"/>
          <a:ext cx="3245768" cy="1947461"/>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Remember continuity</a:t>
          </a:r>
          <a:endParaRPr lang="en-US" sz="2800" b="1" i="1" u="sng" kern="1200" dirty="0"/>
        </a:p>
      </dsp:txBody>
      <dsp:txXfrm>
        <a:off x="7140690" y="586438"/>
        <a:ext cx="3245768" cy="1947461"/>
      </dsp:txXfrm>
    </dsp:sp>
    <dsp:sp modelId="{E20F8139-B4E9-3242-8BAF-22222B267255}">
      <dsp:nvSpPr>
        <dsp:cNvPr id="0" name=""/>
        <dsp:cNvSpPr/>
      </dsp:nvSpPr>
      <dsp:spPr>
        <a:xfrm>
          <a:off x="0" y="2858475"/>
          <a:ext cx="3245768" cy="1947461"/>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Remember unused material</a:t>
          </a:r>
        </a:p>
      </dsp:txBody>
      <dsp:txXfrm>
        <a:off x="0" y="2858475"/>
        <a:ext cx="3245768" cy="1947461"/>
      </dsp:txXfrm>
    </dsp:sp>
    <dsp:sp modelId="{5B4F6581-0661-274A-9C6C-F92B1BA6F7B4}">
      <dsp:nvSpPr>
        <dsp:cNvPr id="0" name=""/>
        <dsp:cNvSpPr/>
      </dsp:nvSpPr>
      <dsp:spPr>
        <a:xfrm>
          <a:off x="3570345" y="2858475"/>
          <a:ext cx="3245768" cy="1947461"/>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Storage (it may need to be produced in court or for forensic exam later)</a:t>
          </a:r>
          <a:endParaRPr lang="en-US" sz="2400" kern="1200" dirty="0"/>
        </a:p>
      </dsp:txBody>
      <dsp:txXfrm>
        <a:off x="3570345" y="2858475"/>
        <a:ext cx="3245768" cy="1947461"/>
      </dsp:txXfrm>
    </dsp:sp>
    <dsp:sp modelId="{117530BD-C990-434F-8A71-6D10D735E0A0}">
      <dsp:nvSpPr>
        <dsp:cNvPr id="0" name=""/>
        <dsp:cNvSpPr/>
      </dsp:nvSpPr>
      <dsp:spPr>
        <a:xfrm>
          <a:off x="7140690" y="2858475"/>
          <a:ext cx="3245768" cy="194746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Return or destruction at the end of the case</a:t>
          </a:r>
          <a:endParaRPr lang="en-US" sz="2400" kern="1200" dirty="0"/>
        </a:p>
      </dsp:txBody>
      <dsp:txXfrm>
        <a:off x="7140690" y="2858475"/>
        <a:ext cx="3245768" cy="19474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534-0FE1-4DE2-BBFF-2C7A613881F7}">
      <dsp:nvSpPr>
        <dsp:cNvPr id="0" name=""/>
        <dsp:cNvSpPr/>
      </dsp:nvSpPr>
      <dsp:spPr>
        <a:xfrm>
          <a:off x="478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Scene Investigators</a:t>
          </a:r>
        </a:p>
      </dsp:txBody>
      <dsp:txXfrm>
        <a:off x="41517" y="1062963"/>
        <a:ext cx="2016987" cy="1180803"/>
      </dsp:txXfrm>
    </dsp:sp>
    <dsp:sp modelId="{7AA7B3AF-D7CB-40BC-A593-85B0934E2D01}">
      <dsp:nvSpPr>
        <dsp:cNvPr id="0" name=""/>
        <dsp:cNvSpPr/>
      </dsp:nvSpPr>
      <dsp:spPr>
        <a:xfrm>
          <a:off x="2279201"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79201" y="1497835"/>
        <a:ext cx="310224" cy="311059"/>
      </dsp:txXfrm>
    </dsp:sp>
    <dsp:sp modelId="{1B69FE72-1B4F-4AF8-9100-1BF35A039AC7}">
      <dsp:nvSpPr>
        <dsp:cNvPr id="0" name=""/>
        <dsp:cNvSpPr/>
      </dsp:nvSpPr>
      <dsp:spPr>
        <a:xfrm>
          <a:off x="2931424" y="1026227"/>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Collision Investigation Unit</a:t>
          </a:r>
        </a:p>
      </dsp:txBody>
      <dsp:txXfrm>
        <a:off x="2968160" y="1062963"/>
        <a:ext cx="2016987" cy="1180803"/>
      </dsp:txXfrm>
    </dsp:sp>
    <dsp:sp modelId="{C92A5F6B-ED43-4135-A4EB-049217574885}">
      <dsp:nvSpPr>
        <dsp:cNvPr id="0" name=""/>
        <dsp:cNvSpPr/>
      </dsp:nvSpPr>
      <dsp:spPr>
        <a:xfrm>
          <a:off x="5205844"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05844" y="1497835"/>
        <a:ext cx="310224" cy="311059"/>
      </dsp:txXfrm>
    </dsp:sp>
    <dsp:sp modelId="{F6793995-355F-49C4-A797-CA043AEC8883}">
      <dsp:nvSpPr>
        <dsp:cNvPr id="0" name=""/>
        <dsp:cNvSpPr/>
      </dsp:nvSpPr>
      <dsp:spPr>
        <a:xfrm>
          <a:off x="5858067" y="1026227"/>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Crown Prosecution Service</a:t>
          </a:r>
        </a:p>
      </dsp:txBody>
      <dsp:txXfrm>
        <a:off x="5894803" y="1062963"/>
        <a:ext cx="2016987" cy="1180803"/>
      </dsp:txXfrm>
    </dsp:sp>
    <dsp:sp modelId="{76AD7C85-553D-4466-887F-7B19018F6635}">
      <dsp:nvSpPr>
        <dsp:cNvPr id="0" name=""/>
        <dsp:cNvSpPr/>
      </dsp:nvSpPr>
      <dsp:spPr>
        <a:xfrm>
          <a:off x="8132487"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32487" y="1497835"/>
        <a:ext cx="310224" cy="311059"/>
      </dsp:txXfrm>
    </dsp:sp>
    <dsp:sp modelId="{C0297278-F40C-4E2B-B1CA-B295A728C5A4}">
      <dsp:nvSpPr>
        <dsp:cNvPr id="0" name=""/>
        <dsp:cNvSpPr/>
      </dsp:nvSpPr>
      <dsp:spPr>
        <a:xfrm>
          <a:off x="878471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services</a:t>
          </a:r>
        </a:p>
      </dsp:txBody>
      <dsp:txXfrm>
        <a:off x="8821447" y="1062963"/>
        <a:ext cx="2016987" cy="1180803"/>
      </dsp:txXfrm>
    </dsp:sp>
    <dsp:sp modelId="{C8D956DD-DF2A-4795-B834-8C00C0B222AE}">
      <dsp:nvSpPr>
        <dsp:cNvPr id="0" name=""/>
        <dsp:cNvSpPr/>
      </dsp:nvSpPr>
      <dsp:spPr>
        <a:xfrm rot="5400000">
          <a:off x="9608352" y="2426835"/>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9674412" y="2464463"/>
        <a:ext cx="311059" cy="310224"/>
      </dsp:txXfrm>
    </dsp:sp>
    <dsp:sp modelId="{FC073A07-CC35-40C4-A03C-34DB095020EE}">
      <dsp:nvSpPr>
        <dsp:cNvPr id="0" name=""/>
        <dsp:cNvSpPr/>
      </dsp:nvSpPr>
      <dsp:spPr>
        <a:xfrm>
          <a:off x="8784711" y="3116686"/>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Detectives</a:t>
          </a:r>
        </a:p>
      </dsp:txBody>
      <dsp:txXfrm>
        <a:off x="8821447" y="3153422"/>
        <a:ext cx="2016987" cy="1180803"/>
      </dsp:txXfrm>
    </dsp:sp>
    <dsp:sp modelId="{669B6DC1-5472-4BF6-BE4A-87CDFF5C9BA4}">
      <dsp:nvSpPr>
        <dsp:cNvPr id="0" name=""/>
        <dsp:cNvSpPr/>
      </dsp:nvSpPr>
      <dsp:spPr>
        <a:xfrm rot="10800000">
          <a:off x="8157573"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8290526" y="3588294"/>
        <a:ext cx="310224" cy="311059"/>
      </dsp:txXfrm>
    </dsp:sp>
    <dsp:sp modelId="{66B3A591-23DD-4E16-A229-E283706234CE}">
      <dsp:nvSpPr>
        <dsp:cNvPr id="0" name=""/>
        <dsp:cNvSpPr/>
      </dsp:nvSpPr>
      <dsp:spPr>
        <a:xfrm>
          <a:off x="5858067" y="3116686"/>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Phone providers</a:t>
          </a:r>
        </a:p>
      </dsp:txBody>
      <dsp:txXfrm>
        <a:off x="5894803" y="3153422"/>
        <a:ext cx="2016987" cy="1180803"/>
      </dsp:txXfrm>
    </dsp:sp>
    <dsp:sp modelId="{4D7E1860-4AE5-4F2C-8381-6A6F19905B80}">
      <dsp:nvSpPr>
        <dsp:cNvPr id="0" name=""/>
        <dsp:cNvSpPr/>
      </dsp:nvSpPr>
      <dsp:spPr>
        <a:xfrm rot="10800000">
          <a:off x="5230930"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63883" y="3588294"/>
        <a:ext cx="310224" cy="311059"/>
      </dsp:txXfrm>
    </dsp:sp>
    <dsp:sp modelId="{D4DC3D11-FF78-429D-BF21-3D9565449D60}">
      <dsp:nvSpPr>
        <dsp:cNvPr id="0" name=""/>
        <dsp:cNvSpPr/>
      </dsp:nvSpPr>
      <dsp:spPr>
        <a:xfrm>
          <a:off x="2931424" y="3116686"/>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Dog Handlers</a:t>
          </a:r>
        </a:p>
      </dsp:txBody>
      <dsp:txXfrm>
        <a:off x="2968160" y="3153422"/>
        <a:ext cx="2016987" cy="118080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2F0CF-25B8-3A43-B08A-37BBED2C46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67A0-B840-D342-9786-BB76FABB755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which samples are required to be taken in different situations</a:t>
          </a:r>
        </a:p>
      </dsp:txBody>
      <dsp:txXfrm>
        <a:off x="0" y="0"/>
        <a:ext cx="6900512" cy="1384035"/>
      </dsp:txXfrm>
    </dsp:sp>
    <dsp:sp modelId="{1832704B-86DE-5049-9C6F-28941A48905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21388-2789-DE42-95EE-95EF2CFC9FE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how difference types of evidence need to be seized and packaged in specific ways and the reasoning behind those ways</a:t>
          </a:r>
        </a:p>
      </dsp:txBody>
      <dsp:txXfrm>
        <a:off x="0" y="1384035"/>
        <a:ext cx="6900512" cy="1384035"/>
      </dsp:txXfrm>
    </dsp:sp>
    <dsp:sp modelId="{F08E21F4-66A8-9E4C-8B23-549E588EC1EA}">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95DA-C8E9-0E4F-A46F-123A0268EB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the importance/relevance of toxicology in a policing world</a:t>
          </a:r>
        </a:p>
      </dsp:txBody>
      <dsp:txXfrm>
        <a:off x="0" y="2768070"/>
        <a:ext cx="6900512" cy="1384035"/>
      </dsp:txXfrm>
    </dsp:sp>
    <dsp:sp modelId="{9C860567-6A0C-C444-9A7F-176BCD1B2AEC}">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8AA79-BD31-1248-88F5-7D66E6B41D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endParaRPr lang="en-US" sz="2700" kern="1200" dirty="0"/>
        </a:p>
      </dsp:txBody>
      <dsp:txXfrm>
        <a:off x="0" y="4152105"/>
        <a:ext cx="6900512" cy="13840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39000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‘’The objective of taking samples from suspects, victims and crime scenes is to demonstrate a link between them…’’</a:t>
          </a:r>
          <a:endParaRPr lang="en-US" sz="1100" kern="1200" dirty="0"/>
        </a:p>
      </dsp:txBody>
      <dsp:txXfrm>
        <a:off x="38049" y="428051"/>
        <a:ext cx="4169330" cy="703341"/>
      </dsp:txXfrm>
    </dsp:sp>
    <dsp:sp modelId="{2563B2D7-D1FE-6C4B-B46E-C973786A6128}">
      <dsp:nvSpPr>
        <dsp:cNvPr id="0" name=""/>
        <dsp:cNvSpPr/>
      </dsp:nvSpPr>
      <dsp:spPr>
        <a:xfrm>
          <a:off x="0" y="120112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‘’Forensic evidence has the potential to produce powerful forms of evidence…’’</a:t>
          </a:r>
          <a:endParaRPr lang="en-US" sz="1100" kern="1200" dirty="0"/>
        </a:p>
      </dsp:txBody>
      <dsp:txXfrm>
        <a:off x="38049" y="1239171"/>
        <a:ext cx="4169330" cy="703341"/>
      </dsp:txXfrm>
    </dsp:sp>
    <dsp:sp modelId="{E0442FE5-280C-A248-9542-A2EA99539BBD}">
      <dsp:nvSpPr>
        <dsp:cNvPr id="0" name=""/>
        <dsp:cNvSpPr/>
      </dsp:nvSpPr>
      <dsp:spPr>
        <a:xfrm>
          <a:off x="0" y="2012241"/>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‘’Typically the sample is taken from one person or place then a corresponding sample should be recovered from elsewhere for comparison’’.</a:t>
          </a:r>
          <a:br>
            <a:rPr lang="en-GB" sz="1100" kern="1200" dirty="0"/>
          </a:br>
          <a:r>
            <a:rPr lang="en-GB" sz="1100" kern="1200" dirty="0"/>
            <a:t>				(Bryant and Bryant, 2021, p. 620)</a:t>
          </a:r>
          <a:endParaRPr lang="en-US" sz="1100" kern="1200" dirty="0"/>
        </a:p>
      </dsp:txBody>
      <dsp:txXfrm>
        <a:off x="38049" y="2050290"/>
        <a:ext cx="4169330" cy="7033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793729"/>
          <a:ext cx="6900512" cy="96788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u="sng" kern="1200" dirty="0"/>
            <a:t>Samples from a person can be used to:</a:t>
          </a:r>
          <a:br>
            <a:rPr lang="en-GB" sz="3200" u="sng" kern="1200" dirty="0"/>
          </a:br>
          <a:endParaRPr lang="en-US" sz="3200" kern="1200" dirty="0"/>
        </a:p>
      </dsp:txBody>
      <dsp:txXfrm>
        <a:off x="47248" y="840977"/>
        <a:ext cx="6806016" cy="873386"/>
      </dsp:txXfrm>
    </dsp:sp>
    <dsp:sp modelId="{79D7AA8C-1A1D-6646-8949-B8FD50217E2B}">
      <dsp:nvSpPr>
        <dsp:cNvPr id="0" name=""/>
        <dsp:cNvSpPr/>
      </dsp:nvSpPr>
      <dsp:spPr>
        <a:xfrm>
          <a:off x="0" y="1761611"/>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761611"/>
        <a:ext cx="6900512" cy="29808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C98DD-20B1-954D-8DC8-A9294CED40C9}">
      <dsp:nvSpPr>
        <dsp:cNvPr id="0" name=""/>
        <dsp:cNvSpPr/>
      </dsp:nvSpPr>
      <dsp:spPr>
        <a:xfrm>
          <a:off x="0" y="444625"/>
          <a:ext cx="11457462" cy="8458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Some key points from PACE Code D:</a:t>
          </a:r>
          <a:endParaRPr lang="en-US" sz="1800" kern="1200" dirty="0"/>
        </a:p>
      </dsp:txBody>
      <dsp:txXfrm>
        <a:off x="41290" y="485915"/>
        <a:ext cx="11374882" cy="763242"/>
      </dsp:txXfrm>
    </dsp:sp>
    <dsp:sp modelId="{7B7D3D0C-646B-2043-B34A-955925E90AE1}">
      <dsp:nvSpPr>
        <dsp:cNvPr id="0" name=""/>
        <dsp:cNvSpPr/>
      </dsp:nvSpPr>
      <dsp:spPr>
        <a:xfrm>
          <a:off x="0" y="1290447"/>
          <a:ext cx="11457462" cy="1177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377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Samples should be relevant and should be proportional to the offence.</a:t>
          </a:r>
          <a:endParaRPr lang="en-US" sz="1800" kern="1200" dirty="0"/>
        </a:p>
        <a:p>
          <a:pPr marL="171450" lvl="1" indent="-171450" algn="l" defTabSz="800100">
            <a:lnSpc>
              <a:spcPct val="90000"/>
            </a:lnSpc>
            <a:spcBef>
              <a:spcPct val="0"/>
            </a:spcBef>
            <a:spcAft>
              <a:spcPct val="20000"/>
            </a:spcAft>
            <a:buChar char="•"/>
          </a:pPr>
          <a:r>
            <a:rPr lang="en-GB" sz="1800" kern="1200" dirty="0"/>
            <a:t>Appropriate adults are required in many circumstances, including taking samples from juveniles, the mentally disordered or visually impaired, </a:t>
          </a:r>
          <a:endParaRPr lang="en-US" sz="1800" kern="1200" dirty="0"/>
        </a:p>
        <a:p>
          <a:pPr marL="171450" lvl="1" indent="-171450" algn="l" defTabSz="800100">
            <a:lnSpc>
              <a:spcPct val="90000"/>
            </a:lnSpc>
            <a:spcBef>
              <a:spcPct val="0"/>
            </a:spcBef>
            <a:spcAft>
              <a:spcPct val="20000"/>
            </a:spcAft>
            <a:buChar char="•"/>
          </a:pPr>
          <a:r>
            <a:rPr lang="en-GB" sz="1800" kern="1200"/>
            <a:t>A full record must be kept about consent, authority, and warnings to the detained person.</a:t>
          </a:r>
          <a:endParaRPr lang="en-US" sz="1800" kern="1200"/>
        </a:p>
      </dsp:txBody>
      <dsp:txXfrm>
        <a:off x="0" y="1290447"/>
        <a:ext cx="11457462" cy="1177312"/>
      </dsp:txXfrm>
    </dsp:sp>
    <dsp:sp modelId="{F38CA5B6-B38E-AF4D-9C32-A15A54304B91}">
      <dsp:nvSpPr>
        <dsp:cNvPr id="0" name=""/>
        <dsp:cNvSpPr/>
      </dsp:nvSpPr>
      <dsp:spPr>
        <a:xfrm>
          <a:off x="0" y="2467760"/>
          <a:ext cx="11457462" cy="8682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PACE Act 1984 defines two types of sample: non-intimate and intimate samples.</a:t>
          </a:r>
          <a:endParaRPr lang="en-US" sz="1800" kern="1200"/>
        </a:p>
      </dsp:txBody>
      <dsp:txXfrm>
        <a:off x="42387" y="2510147"/>
        <a:ext cx="11372688" cy="7835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3A7CB-6BAA-FF41-B19B-18EA7EE782E8}" type="datetimeFigureOut">
              <a:rPr lang="en-GB" smtClean="0"/>
              <a:t>05/08/2026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D3597-A46D-FC45-9613-445F3F4F325A}" type="slidenum">
              <a:rPr lang="en-GB" smtClean="0"/>
              <a:t>‹#›</a:t>
            </a:fld>
            <a:endParaRPr lang="en-GB"/>
          </a:p>
        </p:txBody>
      </p:sp>
    </p:spTree>
    <p:extLst>
      <p:ext uri="{BB962C8B-B14F-4D97-AF65-F5344CB8AC3E}">
        <p14:creationId xmlns:p14="http://schemas.microsoft.com/office/powerpoint/2010/main" val="199629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5</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9</a:t>
            </a:fld>
            <a:endParaRPr lang="en-GB"/>
          </a:p>
        </p:txBody>
      </p:sp>
    </p:spTree>
    <p:extLst>
      <p:ext uri="{BB962C8B-B14F-4D97-AF65-F5344CB8AC3E}">
        <p14:creationId xmlns:p14="http://schemas.microsoft.com/office/powerpoint/2010/main" val="3719373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13</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18</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19</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20</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21</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22</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23</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24</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25</a:t>
            </a:fld>
            <a:endParaRPr lang="en-US"/>
          </a:p>
        </p:txBody>
      </p:sp>
    </p:spTree>
    <p:extLst>
      <p:ext uri="{BB962C8B-B14F-4D97-AF65-F5344CB8AC3E}">
        <p14:creationId xmlns:p14="http://schemas.microsoft.com/office/powerpoint/2010/main" val="35427755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26</a:t>
            </a:fld>
            <a:endParaRPr lang="en-GB"/>
          </a:p>
        </p:txBody>
      </p:sp>
    </p:spTree>
    <p:extLst>
      <p:ext uri="{BB962C8B-B14F-4D97-AF65-F5344CB8AC3E}">
        <p14:creationId xmlns:p14="http://schemas.microsoft.com/office/powerpoint/2010/main" val="823436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27</a:t>
            </a:fld>
            <a:endParaRPr lang="en-GB"/>
          </a:p>
        </p:txBody>
      </p:sp>
    </p:spTree>
    <p:extLst>
      <p:ext uri="{BB962C8B-B14F-4D97-AF65-F5344CB8AC3E}">
        <p14:creationId xmlns:p14="http://schemas.microsoft.com/office/powerpoint/2010/main" val="396643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28</a:t>
            </a:fld>
            <a:endParaRPr lang="en-GB"/>
          </a:p>
        </p:txBody>
      </p:sp>
    </p:spTree>
    <p:extLst>
      <p:ext uri="{BB962C8B-B14F-4D97-AF65-F5344CB8AC3E}">
        <p14:creationId xmlns:p14="http://schemas.microsoft.com/office/powerpoint/2010/main" val="18373654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38</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0" baseline="0" dirty="0"/>
          </a:p>
          <a:p>
            <a:endParaRPr lang="en-GB" sz="1200" b="0"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2430348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41</a:t>
            </a:fld>
            <a:endParaRPr lang="en-GB"/>
          </a:p>
        </p:txBody>
      </p:sp>
    </p:spTree>
    <p:extLst>
      <p:ext uri="{BB962C8B-B14F-4D97-AF65-F5344CB8AC3E}">
        <p14:creationId xmlns:p14="http://schemas.microsoft.com/office/powerpoint/2010/main" val="39498658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42</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43</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47</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53</a:t>
            </a:fld>
            <a:endParaRPr lang="en-GB"/>
          </a:p>
        </p:txBody>
      </p:sp>
    </p:spTree>
    <p:extLst>
      <p:ext uri="{BB962C8B-B14F-4D97-AF65-F5344CB8AC3E}">
        <p14:creationId xmlns:p14="http://schemas.microsoft.com/office/powerpoint/2010/main" val="19552166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54</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documentary: https://</a:t>
            </a:r>
            <a:r>
              <a:rPr lang="en-GB" dirty="0" err="1"/>
              <a:t>www.bbc.co.uk</a:t>
            </a:r>
            <a:r>
              <a:rPr lang="en-GB" dirty="0"/>
              <a:t>/</a:t>
            </a:r>
            <a:r>
              <a:rPr lang="en-GB" dirty="0" err="1"/>
              <a:t>iplayer</a:t>
            </a:r>
            <a:r>
              <a:rPr lang="en-GB" dirty="0"/>
              <a:t>/episode/m00129qq/forensics-the-real-csi-series-2-7-killer-in-the-car-park </a:t>
            </a:r>
          </a:p>
        </p:txBody>
      </p:sp>
      <p:sp>
        <p:nvSpPr>
          <p:cNvPr id="4" name="Slide Number Placeholder 3"/>
          <p:cNvSpPr>
            <a:spLocks noGrp="1"/>
          </p:cNvSpPr>
          <p:nvPr>
            <p:ph type="sldNum" sz="quarter" idx="5"/>
          </p:nvPr>
        </p:nvSpPr>
        <p:spPr/>
        <p:txBody>
          <a:bodyPr/>
          <a:lstStyle/>
          <a:p>
            <a:fld id="{704D3597-A46D-FC45-9613-445F3F4F325A}" type="slidenum">
              <a:rPr lang="en-GB" smtClean="0"/>
              <a:t>56</a:t>
            </a:fld>
            <a:endParaRPr lang="en-GB"/>
          </a:p>
        </p:txBody>
      </p:sp>
    </p:spTree>
    <p:extLst>
      <p:ext uri="{BB962C8B-B14F-4D97-AF65-F5344CB8AC3E}">
        <p14:creationId xmlns:p14="http://schemas.microsoft.com/office/powerpoint/2010/main" val="271189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29DB-A96E-8A49-AAE1-292CBA67F6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EC449F4-9CD3-804E-B163-1B48211896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DE00DD-68E4-2546-A7C4-5E1C282AC6A0}"/>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5" name="Footer Placeholder 4">
            <a:extLst>
              <a:ext uri="{FF2B5EF4-FFF2-40B4-BE49-F238E27FC236}">
                <a16:creationId xmlns:a16="http://schemas.microsoft.com/office/drawing/2014/main" id="{183650A5-0618-1549-ACA9-DC199CF63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92C0C-3016-4D41-878D-8DBCD595748E}"/>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9430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501-CE6F-FB4E-B2AE-73E52733A3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458F64-F69D-5646-957D-2C98ABA8C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860DA4-2617-0C47-9C62-1C6E7D24976C}"/>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5" name="Footer Placeholder 4">
            <a:extLst>
              <a:ext uri="{FF2B5EF4-FFF2-40B4-BE49-F238E27FC236}">
                <a16:creationId xmlns:a16="http://schemas.microsoft.com/office/drawing/2014/main" id="{206BA550-C224-4241-A813-9B8FA00C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48546-B27A-474C-B536-73E67CCECB80}"/>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30168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85CF-FA15-A24D-A4BE-900B50E62E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054BE4B-DB1A-A544-A9B6-BC8F9245FA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CBE8BC-4EE3-7F4F-9CB0-CB96C38ABD7B}"/>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5" name="Footer Placeholder 4">
            <a:extLst>
              <a:ext uri="{FF2B5EF4-FFF2-40B4-BE49-F238E27FC236}">
                <a16:creationId xmlns:a16="http://schemas.microsoft.com/office/drawing/2014/main" id="{D8949863-308B-1F44-86A2-C8AE40C50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8D6C3-DAA9-6F4C-BB61-0CCDB41C6698}"/>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47240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CEBB-B6CE-314F-B2A0-C73CB3366A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2B05CB-7EA5-1947-BE76-C838F58734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7F0FF1-9FF0-D348-9698-59D8410DC5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30E97A-42C2-6743-AB0C-88D9C21090FD}"/>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6" name="Footer Placeholder 5">
            <a:extLst>
              <a:ext uri="{FF2B5EF4-FFF2-40B4-BE49-F238E27FC236}">
                <a16:creationId xmlns:a16="http://schemas.microsoft.com/office/drawing/2014/main" id="{81313F8E-D675-EF48-87A8-BD7705499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882DE-F3CB-1A4A-AE89-07A0CAB002C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70735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7314-C847-1B42-8AC5-93AF314FDC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27030A6-D0FB-9444-8C91-547D28CE9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DB924-146C-C240-9F37-1693238310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543CAF-EC1C-854F-B593-82E7C9924D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393870-F431-3845-9FCA-FCB04FC14D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224EB35-9415-AD4E-9FE4-E46238E7A312}"/>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8" name="Footer Placeholder 7">
            <a:extLst>
              <a:ext uri="{FF2B5EF4-FFF2-40B4-BE49-F238E27FC236}">
                <a16:creationId xmlns:a16="http://schemas.microsoft.com/office/drawing/2014/main" id="{32DD6062-30BD-F540-9A42-53C6E561B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4F50F5-14FA-3848-8328-94EB42FC8C09}"/>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24497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CD65-01F0-1041-A220-BE692F397A0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664914-AFDF-1348-9108-8200F24A5172}"/>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4" name="Footer Placeholder 3">
            <a:extLst>
              <a:ext uri="{FF2B5EF4-FFF2-40B4-BE49-F238E27FC236}">
                <a16:creationId xmlns:a16="http://schemas.microsoft.com/office/drawing/2014/main" id="{926467ED-0095-6C4E-8EC1-4CB0584A5C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86CE2-42C9-EE46-BD71-671193F92DBC}"/>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105797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A93C58-AF20-924A-93C5-BB6A04ECA72B}"/>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3" name="Footer Placeholder 2">
            <a:extLst>
              <a:ext uri="{FF2B5EF4-FFF2-40B4-BE49-F238E27FC236}">
                <a16:creationId xmlns:a16="http://schemas.microsoft.com/office/drawing/2014/main" id="{6177E0B7-0365-C642-972F-91E3E579B1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1755AD-0659-5B4C-800B-C044296CBD9F}"/>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799319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852D-FE44-384E-A249-CC141A42FB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F6EAF7F-11DD-8344-8B11-4603D4E57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30A56B-6CE6-364F-B25B-F4F6F7DB0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B6111-F5C8-4B45-A19F-BF5129EE82F3}"/>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6" name="Footer Placeholder 5">
            <a:extLst>
              <a:ext uri="{FF2B5EF4-FFF2-40B4-BE49-F238E27FC236}">
                <a16:creationId xmlns:a16="http://schemas.microsoft.com/office/drawing/2014/main" id="{41D32614-9021-914F-B23F-EAA52E983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24E7C-32B3-284B-B4EA-DA7E37A3D10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2264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CD52-D3C3-1A43-9167-240390588F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3C8519-DE8E-1945-B874-7AF1A6915C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143B4-F40C-3345-930C-DFC3572B9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9477D-E433-CC45-8B53-ED03191E8DC1}"/>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6" name="Footer Placeholder 5">
            <a:extLst>
              <a:ext uri="{FF2B5EF4-FFF2-40B4-BE49-F238E27FC236}">
                <a16:creationId xmlns:a16="http://schemas.microsoft.com/office/drawing/2014/main" id="{6A169957-A4C5-3244-9842-BC3E995FE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2C27AA-752A-EC45-9578-AD22AB1FE70D}"/>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473761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CC1FF-9F7E-EC4F-B8BE-CBED78B580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F52F95-107E-DF4F-8EEF-43F3C6C83C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8F6BE9-36C9-1749-B5C6-701D5C4F0555}"/>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5" name="Footer Placeholder 4">
            <a:extLst>
              <a:ext uri="{FF2B5EF4-FFF2-40B4-BE49-F238E27FC236}">
                <a16:creationId xmlns:a16="http://schemas.microsoft.com/office/drawing/2014/main" id="{F4A28BE5-6108-354B-B4B0-3510AC34C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D8BEB-03C3-AD4E-BBE5-5351267D857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3184979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71C8A-51A5-1743-AC50-ADA5F56149B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637B9E-B9EA-3447-AFF5-36D7612828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68A4D3-6B4D-B743-B42A-C91340FD73CF}"/>
              </a:ext>
            </a:extLst>
          </p:cNvPr>
          <p:cNvSpPr>
            <a:spLocks noGrp="1"/>
          </p:cNvSpPr>
          <p:nvPr>
            <p:ph type="dt" sz="half" idx="10"/>
          </p:nvPr>
        </p:nvSpPr>
        <p:spPr/>
        <p:txBody>
          <a:bodyPr/>
          <a:lstStyle/>
          <a:p>
            <a:fld id="{598B9586-A147-3644-B58C-0D3F3468BD68}" type="datetimeFigureOut">
              <a:rPr lang="en-GB" smtClean="0"/>
              <a:t>05/08/2026</a:t>
            </a:fld>
            <a:endParaRPr lang="en-GB"/>
          </a:p>
        </p:txBody>
      </p:sp>
      <p:sp>
        <p:nvSpPr>
          <p:cNvPr id="5" name="Footer Placeholder 4">
            <a:extLst>
              <a:ext uri="{FF2B5EF4-FFF2-40B4-BE49-F238E27FC236}">
                <a16:creationId xmlns:a16="http://schemas.microsoft.com/office/drawing/2014/main" id="{A96B3915-041B-7547-9274-F3ED5ECA0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4E626-949F-8D46-B4F9-4738CA7DB93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863334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6717-B938-DB44-8147-D6467D3FB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4B97A9-77D1-DE43-8A83-557F7D9508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2B9B72-3BD8-6C4A-BE86-069B64BFFE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B9586-A147-3644-B58C-0D3F3468BD68}" type="datetimeFigureOut">
              <a:rPr lang="en-GB" smtClean="0"/>
              <a:t>05/08/2026</a:t>
            </a:fld>
            <a:endParaRPr lang="en-GB"/>
          </a:p>
        </p:txBody>
      </p:sp>
      <p:sp>
        <p:nvSpPr>
          <p:cNvPr id="5" name="Footer Placeholder 4">
            <a:extLst>
              <a:ext uri="{FF2B5EF4-FFF2-40B4-BE49-F238E27FC236}">
                <a16:creationId xmlns:a16="http://schemas.microsoft.com/office/drawing/2014/main" id="{82C131E4-3266-9447-9789-0CD7F8A508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E4F78E-7CAE-1444-A670-8773CA1135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E8B0E9-9E9D-834D-BF71-2E3D0F9C930B}" type="slidenum">
              <a:rPr lang="en-GB" smtClean="0"/>
              <a:t>‹#›</a:t>
            </a:fld>
            <a:endParaRPr lang="en-GB"/>
          </a:p>
        </p:txBody>
      </p:sp>
    </p:spTree>
    <p:extLst>
      <p:ext uri="{BB962C8B-B14F-4D97-AF65-F5344CB8AC3E}">
        <p14:creationId xmlns:p14="http://schemas.microsoft.com/office/powerpoint/2010/main" val="1572661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36.jpeg"/></Relationships>
</file>

<file path=ppt/slides/_rels/slide19.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jpeg"/></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2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8.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2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6.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3.jpeg"/><Relationship Id="rId7" Type="http://schemas.openxmlformats.org/officeDocument/2006/relationships/diagramColors" Target="../diagrams/colors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71.jpeg"/></Relationships>
</file>

<file path=ppt/slides/_rels/slide41.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2.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4.xml.rels><?xml version="1.0" encoding="UTF-8" standalone="yes"?>
<Relationships xmlns="http://schemas.openxmlformats.org/package/2006/relationships"><Relationship Id="rId8" Type="http://schemas.openxmlformats.org/officeDocument/2006/relationships/image" Target="../media/image74.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image" Target="../media/image75.jpeg"/></Relationships>
</file>

<file path=ppt/slides/_rels/slide4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78.jpeg"/><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7.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79.jpeg"/><Relationship Id="rId7" Type="http://schemas.openxmlformats.org/officeDocument/2006/relationships/diagramQuickStyle" Target="../diagrams/quickStyle14.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80.jpeg"/><Relationship Id="rId9" Type="http://schemas.microsoft.com/office/2007/relationships/diagramDrawing" Target="../diagrams/drawing14.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81.jpe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 Id="rId5" Type="http://schemas.openxmlformats.org/officeDocument/2006/relationships/image" Target="../media/image85.jpeg"/><Relationship Id="rId4" Type="http://schemas.openxmlformats.org/officeDocument/2006/relationships/image" Target="../media/image84.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8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88.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10" Type="http://schemas.openxmlformats.org/officeDocument/2006/relationships/image" Target="../media/image91.jpeg"/><Relationship Id="rId4" Type="http://schemas.openxmlformats.org/officeDocument/2006/relationships/diagramLayout" Target="../diagrams/layout16.xml"/><Relationship Id="rId9" Type="http://schemas.openxmlformats.org/officeDocument/2006/relationships/image" Target="../media/image90.jpeg"/></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4.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2.xml"/><Relationship Id="rId4" Type="http://schemas.openxmlformats.org/officeDocument/2006/relationships/image" Target="../media/image95.jpeg"/></Relationships>
</file>

<file path=ppt/slides/_rels/slide5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bbc.co.uk/iplayer/episode/m00129qq/forensics-the-real-csi-series-2-7-killer-in-the-car-pa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DC003C8-D049-3C81-EF42-59DA2960BE8D}"/>
              </a:ext>
            </a:extLst>
          </p:cNvPr>
          <p:cNvSpPr txBox="1"/>
          <p:nvPr/>
        </p:nvSpPr>
        <p:spPr>
          <a:xfrm>
            <a:off x="838200" y="1115219"/>
            <a:ext cx="539591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solidFill>
                  <a:schemeClr val="bg1"/>
                </a:solidFill>
                <a:latin typeface="+mj-lt"/>
                <a:ea typeface="+mj-ea"/>
                <a:cs typeface="+mj-cs"/>
              </a:rPr>
              <a:t>Crime Scene Considerations</a:t>
            </a:r>
          </a:p>
        </p:txBody>
      </p:sp>
      <p:cxnSp>
        <p:nvCxnSpPr>
          <p:cNvPr id="3083" name="Straight Connector 308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59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9" name="Rectangle 4108">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007EA6D-0923-4746-2BFF-7D6B4C07BBA7}"/>
              </a:ext>
            </a:extLst>
          </p:cNvPr>
          <p:cNvSpPr txBox="1"/>
          <p:nvPr/>
        </p:nvSpPr>
        <p:spPr>
          <a:xfrm>
            <a:off x="1051560" y="4440602"/>
            <a:ext cx="3538728"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chemeClr val="tx1"/>
                </a:solidFill>
                <a:latin typeface="+mj-lt"/>
                <a:ea typeface="+mj-ea"/>
                <a:cs typeface="+mj-cs"/>
              </a:rPr>
              <a:t>Aims and Objectives </a:t>
            </a:r>
          </a:p>
        </p:txBody>
      </p:sp>
      <p:pic>
        <p:nvPicPr>
          <p:cNvPr id="4100" name="Picture 4" descr="A close-up of a microphone&#10;&#10;Description automatically generated with medium confidence">
            <a:extLst>
              <a:ext uri="{FF2B5EF4-FFF2-40B4-BE49-F238E27FC236}">
                <a16:creationId xmlns:a16="http://schemas.microsoft.com/office/drawing/2014/main" id="{077AF23F-CDFD-6843-9569-CEB6EAC460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98" r="3716" b="1"/>
          <a:stretch/>
        </p:blipFill>
        <p:spPr bwMode="auto">
          <a:xfrm>
            <a:off x="6" y="10"/>
            <a:ext cx="4884383" cy="399591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Sc (Hons) Forensic Investigation | University of South Wales">
            <a:extLst>
              <a:ext uri="{FF2B5EF4-FFF2-40B4-BE49-F238E27FC236}">
                <a16:creationId xmlns:a16="http://schemas.microsoft.com/office/drawing/2014/main" id="{7BECD6F4-AF79-DB4B-AB37-D3955FD12A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8" r="6767" b="-1"/>
          <a:stretch/>
        </p:blipFill>
        <p:spPr bwMode="auto">
          <a:xfrm>
            <a:off x="5074877" y="10"/>
            <a:ext cx="7117118" cy="3995918"/>
          </a:xfrm>
          <a:prstGeom prst="rect">
            <a:avLst/>
          </a:prstGeom>
          <a:noFill/>
          <a:extLst>
            <a:ext uri="{909E8E84-426E-40DD-AFC4-6F175D3DCCD1}">
              <a14:hiddenFill xmlns:a14="http://schemas.microsoft.com/office/drawing/2010/main">
                <a:solidFill>
                  <a:srgbClr val="FFFFFF"/>
                </a:solidFill>
              </a14:hiddenFill>
            </a:ext>
          </a:extLst>
        </p:spPr>
      </p:pic>
      <p:sp>
        <p:nvSpPr>
          <p:cNvPr id="4111" name="Rectangle 4110">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113" name="Rectangle 4112">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102" name="Content Placeholder 2">
            <a:extLst>
              <a:ext uri="{FF2B5EF4-FFF2-40B4-BE49-F238E27FC236}">
                <a16:creationId xmlns:a16="http://schemas.microsoft.com/office/drawing/2014/main" id="{99E69E29-EEC4-4F4B-86F7-685DAEFBC7C0}"/>
              </a:ext>
            </a:extLst>
          </p:cNvPr>
          <p:cNvGraphicFramePr>
            <a:graphicFrameLocks noGrp="1"/>
          </p:cNvGraphicFramePr>
          <p:nvPr>
            <p:ph idx="1"/>
            <p:extLst>
              <p:ext uri="{D42A27DB-BD31-4B8C-83A1-F6EECF244321}">
                <p14:modId xmlns:p14="http://schemas.microsoft.com/office/powerpoint/2010/main" val="526324024"/>
              </p:ext>
            </p:extLst>
          </p:nvPr>
        </p:nvGraphicFramePr>
        <p:xfrm>
          <a:off x="5349240" y="4440602"/>
          <a:ext cx="6007608" cy="164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5853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1071901" y="-1628073"/>
            <a:ext cx="3808268" cy="5504688"/>
          </a:xfrm>
        </p:spPr>
        <p:txBody>
          <a:bodyPr>
            <a:normAutofit/>
          </a:bodyPr>
          <a:lstStyle/>
          <a:p>
            <a:r>
              <a:rPr lang="en-US" sz="6000" dirty="0">
                <a:solidFill>
                  <a:schemeClr val="bg1"/>
                </a:solidFill>
              </a:rPr>
              <a:t>THRIVE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extLst>
              <p:ext uri="{D42A27DB-BD31-4B8C-83A1-F6EECF244321}">
                <p14:modId xmlns:p14="http://schemas.microsoft.com/office/powerpoint/2010/main" val="197345078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59971" y="245742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has WMP 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sp>
        <p:nvSpPr>
          <p:cNvPr id="4105" name="Rectangle 4104">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07" name="Rectangle 4106">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txBox="1">
            <a:spLocks/>
          </p:cNvSpPr>
          <p:nvPr/>
        </p:nvSpPr>
        <p:spPr>
          <a:xfrm>
            <a:off x="7564428" y="1721922"/>
            <a:ext cx="4197804" cy="4520558"/>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lnSpc>
                <a:spcPct val="150000"/>
              </a:lnSpc>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kumimoji="0" lang="en-US" sz="1600" b="1" i="0" u="none" strike="noStrike" cap="none" spc="0" normalizeH="0" noProof="0" dirty="0">
                <a:ln>
                  <a:noFill/>
                </a:ln>
                <a:solidFill>
                  <a:schemeClr val="tx1"/>
                </a:solidFill>
                <a:effectLst/>
                <a:uLnTx/>
                <a:uFillTx/>
              </a:rPr>
              <a:t>‘</a:t>
            </a:r>
            <a:r>
              <a:rPr lang="en-US" sz="1600" i="1" dirty="0">
                <a:solidFill>
                  <a:schemeClr val="tx1"/>
                </a:solidFill>
              </a:rPr>
              <a:t>m</a:t>
            </a:r>
            <a:r>
              <a:rPr kumimoji="0" lang="en-US" sz="1600" i="1" u="none" strike="noStrike" cap="none" spc="0" normalizeH="0" baseline="0" noProof="0" dirty="0" err="1">
                <a:ln>
                  <a:noFill/>
                </a:ln>
                <a:solidFill>
                  <a:schemeClr val="tx1"/>
                </a:solidFill>
                <a:effectLst/>
                <a:uLnTx/>
                <a:uFillTx/>
              </a:rPr>
              <a:t>aterial</a:t>
            </a:r>
            <a:r>
              <a:rPr kumimoji="0" lang="en-US" sz="16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0" fontAlgn="auto">
              <a:spcBef>
                <a:spcPts val="1200"/>
              </a:spcBef>
              <a:spcAft>
                <a:spcPts val="200"/>
              </a:spcAft>
              <a:buClr>
                <a:srgbClr val="E48312"/>
              </a:buClr>
              <a:buSzPct val="100000"/>
              <a:buNone/>
              <a:tabLst/>
              <a:defRPr/>
            </a:pPr>
            <a:r>
              <a:rPr lang="en-US" sz="1600" i="1" dirty="0">
                <a:solidFill>
                  <a:schemeClr val="tx1"/>
                </a:solidFill>
              </a:rPr>
              <a:t>and is ‘</a:t>
            </a:r>
            <a:r>
              <a:rPr lang="en-US" sz="1600" dirty="0">
                <a:solidFill>
                  <a:schemeClr val="tx1"/>
                </a:solidFill>
              </a:rPr>
              <a:t>r</a:t>
            </a:r>
            <a:r>
              <a:rPr kumimoji="0" lang="en-US" sz="1600" i="0" u="none" strike="noStrike" cap="none" spc="0" normalizeH="0" baseline="0" noProof="0" dirty="0" err="1">
                <a:ln>
                  <a:noFill/>
                </a:ln>
                <a:solidFill>
                  <a:schemeClr val="tx1"/>
                </a:solidFill>
                <a:effectLst/>
                <a:uLnTx/>
                <a:uFillTx/>
              </a:rPr>
              <a:t>elevant</a:t>
            </a:r>
            <a:r>
              <a:rPr kumimoji="0" lang="en-US" sz="1600" i="0" u="none" strike="noStrike" cap="none" spc="0" normalizeH="0" baseline="0" noProof="0" dirty="0">
                <a:ln>
                  <a:noFill/>
                </a:ln>
                <a:solidFill>
                  <a:schemeClr val="tx1"/>
                </a:solidFill>
                <a:effectLst/>
                <a:uLnTx/>
                <a:uFillTx/>
              </a:rPr>
              <a:t>’ if: </a:t>
            </a:r>
          </a:p>
          <a:p>
            <a:pPr marL="0" indent="0">
              <a:buClr>
                <a:srgbClr val="E48312"/>
              </a:buClr>
              <a:buNone/>
              <a:defRPr/>
            </a:pPr>
            <a:r>
              <a:rPr kumimoji="0" lang="en-US" sz="1600" i="0" u="none" strike="noStrike" cap="none" spc="0" normalizeH="0" baseline="0" noProof="0" dirty="0">
                <a:ln>
                  <a:noFill/>
                </a:ln>
                <a:solidFill>
                  <a:schemeClr val="tx1"/>
                </a:solidFill>
                <a:effectLst/>
                <a:uLnTx/>
                <a:uFillTx/>
              </a:rPr>
              <a:t>It appears that it has some bearing on any offence under investigation, or</a:t>
            </a:r>
          </a:p>
          <a:p>
            <a:pPr marL="0" indent="0">
              <a:buClr>
                <a:srgbClr val="E48312"/>
              </a:buClr>
              <a:buNone/>
              <a:defRPr/>
            </a:pPr>
            <a:r>
              <a:rPr kumimoji="0" lang="en-US" sz="1600" i="0" u="none" strike="noStrike" cap="none" spc="0" normalizeH="0" baseline="0" noProof="0" dirty="0">
                <a:ln>
                  <a:noFill/>
                </a:ln>
                <a:solidFill>
                  <a:schemeClr val="tx1"/>
                </a:solidFill>
                <a:effectLst/>
                <a:uLnTx/>
                <a:uFillTx/>
              </a:rPr>
              <a:t>On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7908878" cy="3970318"/>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latin typeface="+mj-lt"/>
                <a:ea typeface="+mj-ea"/>
                <a:cs typeface="+mj-cs"/>
              </a:rPr>
              <a:t>Cross Contamination</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2600" b="0" i="0" dirty="0">
                <a:effectLst/>
              </a:rPr>
              <a:t>If procedures and practices are not adopted to prevent it, cross contamination WILL happen! </a:t>
            </a:r>
          </a:p>
          <a:p>
            <a:pPr>
              <a:lnSpc>
                <a:spcPct val="90000"/>
              </a:lnSpc>
              <a:spcAft>
                <a:spcPts val="600"/>
              </a:spcAft>
            </a:pPr>
            <a:endParaRPr lang="en-US" sz="2600" dirty="0"/>
          </a:p>
          <a:p>
            <a:pPr>
              <a:lnSpc>
                <a:spcPct val="90000"/>
              </a:lnSpc>
              <a:spcAft>
                <a:spcPts val="600"/>
              </a:spcAft>
            </a:pPr>
            <a:r>
              <a:rPr lang="en-US" sz="2600" dirty="0"/>
              <a:t>1.Think of  scenarios where this could happen?</a:t>
            </a:r>
          </a:p>
          <a:p>
            <a:pPr>
              <a:lnSpc>
                <a:spcPct val="90000"/>
              </a:lnSpc>
              <a:spcAft>
                <a:spcPts val="600"/>
              </a:spcAft>
            </a:pPr>
            <a:endParaRPr lang="en-US" sz="2600" dirty="0"/>
          </a:p>
          <a:p>
            <a:pPr>
              <a:lnSpc>
                <a:spcPct val="90000"/>
              </a:lnSpc>
              <a:spcAft>
                <a:spcPts val="600"/>
              </a:spcAft>
            </a:pPr>
            <a:r>
              <a:rPr lang="en-US" sz="2600" dirty="0"/>
              <a:t>2.What procedures / practices?</a:t>
            </a:r>
          </a:p>
          <a:p>
            <a:pPr>
              <a:lnSpc>
                <a:spcPct val="90000"/>
              </a:lnSpc>
              <a:spcAft>
                <a:spcPts val="600"/>
              </a:spcAft>
            </a:pPr>
            <a:endParaRPr lang="en-US" sz="2600" dirty="0"/>
          </a:p>
          <a:p>
            <a:pPr>
              <a:lnSpc>
                <a:spcPct val="90000"/>
              </a:lnSpc>
              <a:spcAft>
                <a:spcPts val="600"/>
              </a:spcAft>
            </a:pPr>
            <a:r>
              <a:rPr lang="en-US" sz="26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5632311"/>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pPr>
              <a:lnSpc>
                <a:spcPct val="150000"/>
              </a:lnSpc>
            </a:pPr>
            <a:r>
              <a:rPr lang="en-GB" sz="2400" dirty="0"/>
              <a:t>Fibres</a:t>
            </a:r>
          </a:p>
          <a:p>
            <a:pPr>
              <a:lnSpc>
                <a:spcPct val="150000"/>
              </a:lnSpc>
            </a:pPr>
            <a:r>
              <a:rPr lang="en-GB" sz="2400" dirty="0"/>
              <a:t>Glass fragments</a:t>
            </a:r>
          </a:p>
          <a:p>
            <a:pPr>
              <a:lnSpc>
                <a:spcPct val="150000"/>
              </a:lnSpc>
            </a:pPr>
            <a:r>
              <a:rPr lang="en-GB" sz="2400" dirty="0"/>
              <a:t>Paint flakes </a:t>
            </a:r>
          </a:p>
          <a:p>
            <a:pPr>
              <a:lnSpc>
                <a:spcPct val="150000"/>
              </a:lnSpc>
            </a:pPr>
            <a:r>
              <a:rPr lang="en-GB" sz="2400" dirty="0"/>
              <a:t>Pollens</a:t>
            </a:r>
          </a:p>
          <a:p>
            <a:pPr>
              <a:lnSpc>
                <a:spcPct val="150000"/>
              </a:lnSpc>
            </a:pPr>
            <a:r>
              <a:rPr lang="en-GB" sz="2400" dirty="0"/>
              <a:t>Soils</a:t>
            </a:r>
          </a:p>
          <a:p>
            <a:pPr>
              <a:lnSpc>
                <a:spcPct val="150000"/>
              </a:lnSpc>
            </a:pPr>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25000" lnSpcReduction="20000"/>
          </a:bodyPr>
          <a:lstStyle/>
          <a:p>
            <a:pPr marL="342900" indent="-342900">
              <a:buFont typeface="Arial" panose="020B0604020202020204" pitchFamily="34" charset="0"/>
              <a:buChar char="•"/>
            </a:pPr>
            <a:r>
              <a:rPr lang="en-GB" sz="7200" dirty="0"/>
              <a:t>Spent (used) bullets or cartridges are a rich source of evidence</a:t>
            </a:r>
            <a:br>
              <a:rPr lang="en-GB" sz="7200" dirty="0"/>
            </a:br>
            <a:endParaRPr lang="en-GB" sz="7200" dirty="0"/>
          </a:p>
          <a:p>
            <a:pPr marL="342900" indent="-342900">
              <a:buFont typeface="Arial" panose="020B0604020202020204" pitchFamily="34" charset="0"/>
              <a:buChar char="•"/>
            </a:pPr>
            <a:r>
              <a:rPr lang="en-GB" sz="7200" dirty="0"/>
              <a:t>The barrel and the firing mechanisms leave marks on the bullets and the cartridge cases when being fired</a:t>
            </a:r>
          </a:p>
          <a:p>
            <a:endParaRPr lang="en-GB" sz="7200" dirty="0"/>
          </a:p>
          <a:p>
            <a:endParaRPr lang="en-GB" sz="7200" dirty="0"/>
          </a:p>
          <a:p>
            <a:pPr marL="342900" indent="-342900">
              <a:buFont typeface="Arial" panose="020B0604020202020204" pitchFamily="34" charset="0"/>
              <a:buChar char="•"/>
            </a:pPr>
            <a:r>
              <a:rPr lang="en-GB" sz="7200" dirty="0"/>
              <a:t>The National Ballistics Service (NABIS) can examine these and sometimes link the back to a weapon and vice versa. </a:t>
            </a:r>
          </a:p>
          <a:p>
            <a:pPr>
              <a:lnSpc>
                <a:spcPct val="90000"/>
              </a:lnSpc>
              <a:spcAft>
                <a:spcPts val="600"/>
              </a:spcAft>
            </a:pPr>
            <a:endParaRPr lang="en-US" sz="72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7200" dirty="0"/>
          </a:p>
          <a:p>
            <a:pPr>
              <a:lnSpc>
                <a:spcPct val="90000"/>
              </a:lnSpc>
              <a:spcAft>
                <a:spcPts val="600"/>
              </a:spcAft>
            </a:pPr>
            <a:r>
              <a:rPr lang="en-US" sz="72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12B91BEB-8A35-254B-A88F-2F0C7B0682D2}"/>
              </a:ext>
            </a:extLst>
          </p:cNvPr>
          <p:cNvSpPr>
            <a:spLocks noGrp="1"/>
          </p:cNvSpPr>
          <p:nvPr>
            <p:ph type="title"/>
          </p:nvPr>
        </p:nvSpPr>
        <p:spPr>
          <a:xfrm>
            <a:off x="751109" y="1051000"/>
            <a:ext cx="2912201" cy="5576767"/>
          </a:xfrm>
        </p:spPr>
        <p:txBody>
          <a:bodyPr vert="horz" lIns="91440" tIns="45720" rIns="91440" bIns="45720" rtlCol="0" anchor="t">
            <a:normAutofit/>
          </a:bodyPr>
          <a:lstStyle/>
          <a:p>
            <a:pPr algn="ctr"/>
            <a:r>
              <a:rPr lang="en-US" sz="3400" kern="1200" dirty="0">
                <a:solidFill>
                  <a:schemeClr val="bg1"/>
                </a:solidFill>
                <a:latin typeface="+mj-lt"/>
                <a:ea typeface="+mj-ea"/>
                <a:cs typeface="+mj-cs"/>
              </a:rPr>
              <a:t>Group Task: </a:t>
            </a:r>
            <a:br>
              <a:rPr lang="en-US" sz="3400" kern="1200" dirty="0">
                <a:solidFill>
                  <a:schemeClr val="bg1"/>
                </a:solidFill>
                <a:latin typeface="+mj-lt"/>
                <a:ea typeface="+mj-ea"/>
                <a:cs typeface="+mj-cs"/>
              </a:rPr>
            </a:br>
            <a:r>
              <a:rPr lang="en-US" sz="3400" kern="1200" dirty="0">
                <a:solidFill>
                  <a:schemeClr val="bg1"/>
                </a:solidFill>
                <a:latin typeface="+mj-lt"/>
                <a:ea typeface="+mj-ea"/>
                <a:cs typeface="+mj-cs"/>
              </a:rPr>
              <a:t>Identify 5 key/interesting points from the video to report back to the whole group. </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5405395" y="1582450"/>
            <a:ext cx="5605380" cy="3167039"/>
          </a:xfrm>
          <a:prstGeom prst="rect">
            <a:avLst/>
          </a:prstGeom>
        </p:spPr>
      </p:pic>
      <p:sp>
        <p:nvSpPr>
          <p:cNvPr id="13" name="Rectangle 1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609600" y="279400"/>
            <a:ext cx="10515600" cy="1325563"/>
          </a:xfrm>
        </p:spPr>
        <p:txBody>
          <a:bodyPr/>
          <a:lstStyle/>
          <a:p>
            <a:r>
              <a:rPr lang="en-US" dirty="0">
                <a:solidFill>
                  <a:srgbClr val="0070C0"/>
                </a:solidFill>
              </a:rPr>
              <a:t>Managing Scenes </a:t>
            </a: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2938985" y="313625"/>
            <a:ext cx="10066122" cy="1298448"/>
          </a:xfrm>
        </p:spPr>
        <p:txBody>
          <a:bodyPr anchor="b">
            <a:normAutofit/>
          </a:bodyPr>
          <a:lstStyle/>
          <a:p>
            <a:r>
              <a:rPr lang="en-US" sz="4800" dirty="0"/>
              <a:t>Identifying Scenes… </a:t>
            </a:r>
          </a:p>
        </p:txBody>
      </p:sp>
      <p:sp>
        <p:nvSpPr>
          <p:cNvPr id="7177" name="Rectangle 71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a:bodyPr>
          <a:lstStyle/>
          <a:p>
            <a:pPr marL="0" indent="0">
              <a:buNone/>
            </a:pPr>
            <a:r>
              <a:rPr lang="en-GB" sz="2000"/>
              <a:t>Examples: </a:t>
            </a:r>
          </a:p>
          <a:p>
            <a:r>
              <a:rPr lang="en-GB" sz="2000"/>
              <a:t>Victims, witnesses &amp; suspects</a:t>
            </a:r>
          </a:p>
          <a:p>
            <a:r>
              <a:rPr lang="en-GB" sz="2000"/>
              <a:t>Routes to and from the scene</a:t>
            </a:r>
          </a:p>
          <a:p>
            <a:r>
              <a:rPr lang="en-GB" sz="2000"/>
              <a:t>Weapons </a:t>
            </a:r>
          </a:p>
          <a:p>
            <a:r>
              <a:rPr lang="en-GB" sz="2000"/>
              <a:t>Suspect’s home address or other premises associated with the suspect or the commission of the offence</a:t>
            </a:r>
          </a:p>
          <a:p>
            <a:r>
              <a:rPr lang="en-GB" sz="2000"/>
              <a:t>Vehicles </a:t>
            </a:r>
          </a:p>
          <a:p>
            <a:r>
              <a:rPr lang="en-GB" sz="2000"/>
              <a:t>Deposition or dump sites</a:t>
            </a:r>
            <a:endParaRPr lang="en-US" sz="200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74859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2770486"/>
            <a:ext cx="6096000" cy="3728649"/>
          </a:xfrm>
          <a:prstGeom prst="rect">
            <a:avLst/>
          </a:prstGeom>
          <a:noFill/>
        </p:spPr>
        <p:txBody>
          <a:bodyPr wrap="square">
            <a:spAutoFit/>
          </a:bodyPr>
          <a:lstStyle/>
          <a:p>
            <a:pPr algn="ctr">
              <a:lnSpc>
                <a:spcPct val="150000"/>
              </a:lnSpc>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lnSpc>
                <a:spcPct val="150000"/>
              </a:lnSpc>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lnSpc>
                <a:spcPct val="150000"/>
              </a:lnSpc>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lnSpc>
                <a:spcPct val="150000"/>
              </a:lnSpc>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a:t>
            </a:r>
            <a:r>
              <a:rPr lang="en-GB" sz="2000" dirty="0">
                <a:solidFill>
                  <a:srgbClr val="333333"/>
                </a:solidFill>
                <a:latin typeface="Arial" panose="020B0604020202020204" pitchFamily="34" charset="0"/>
              </a:rPr>
              <a:t>B</a:t>
            </a:r>
            <a:r>
              <a:rPr lang="en-GB" sz="2000" b="0" i="0" dirty="0">
                <a:solidFill>
                  <a:srgbClr val="333333"/>
                </a:solidFill>
                <a:effectLst/>
                <a:latin typeface="Arial" panose="020B0604020202020204" pitchFamily="34" charset="0"/>
              </a:rPr>
              <a:t>locks / diversions</a:t>
            </a:r>
          </a:p>
          <a:p>
            <a:pPr algn="ctr">
              <a:lnSpc>
                <a:spcPct val="150000"/>
              </a:lnSpc>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lnSpc>
                <a:spcPct val="150000"/>
              </a:lnSpc>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lnSpc>
                <a:spcPct val="150000"/>
              </a:lnSpc>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lnSpc>
                <a:spcPct val="150000"/>
              </a:lnSpc>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4654296" y="680106"/>
            <a:ext cx="6894576" cy="1783080"/>
          </a:xfrm>
        </p:spPr>
        <p:txBody>
          <a:bodyPr anchor="b">
            <a:normAutofit/>
          </a:bodyPr>
          <a:lstStyle/>
          <a:p>
            <a:r>
              <a:rPr lang="en-GB" sz="5400" b="1" dirty="0">
                <a:solidFill>
                  <a:srgbClr val="0070C0"/>
                </a:solidFill>
              </a:rPr>
              <a:t>Releasing the scene</a:t>
            </a:r>
            <a:br>
              <a:rPr lang="en-GB" sz="5400" b="1" dirty="0"/>
            </a:br>
            <a:endParaRPr lang="en-US" sz="5400" dirty="0"/>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35" r="1"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112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434"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4654296" y="2706624"/>
            <a:ext cx="6894576" cy="3483864"/>
          </a:xfrm>
        </p:spPr>
        <p:txBody>
          <a:bodyPr>
            <a:normAutofit/>
          </a:bodyPr>
          <a:lstStyle/>
          <a:p>
            <a:pPr marL="0" indent="0">
              <a:buNone/>
            </a:pPr>
            <a:endParaRPr lang="en-GB" sz="2200" b="1" dirty="0"/>
          </a:p>
          <a:p>
            <a:r>
              <a:rPr lang="en-GB" sz="2200" dirty="0"/>
              <a:t>Do not release a scene until satisfied all expert advice has been considered (</a:t>
            </a:r>
            <a:r>
              <a:rPr lang="en-GB" sz="2200" dirty="0" err="1"/>
              <a:t>i.e</a:t>
            </a:r>
            <a:r>
              <a:rPr lang="en-GB" sz="2200" dirty="0"/>
              <a:t>, </a:t>
            </a:r>
            <a:r>
              <a:rPr lang="en-GB" sz="2200" dirty="0" err="1"/>
              <a:t>PolSA</a:t>
            </a:r>
            <a:r>
              <a:rPr lang="en-GB" sz="2200" dirty="0"/>
              <a:t>) </a:t>
            </a:r>
          </a:p>
          <a:p>
            <a:r>
              <a:rPr lang="en-GB" sz="2200" dirty="0"/>
              <a:t>Once areas which have been covered by crime scene tents and stepping plates have been searched, the scene can be cleaned and released. </a:t>
            </a:r>
          </a:p>
          <a:p>
            <a:r>
              <a:rPr lang="en-GB" sz="2200" dirty="0"/>
              <a:t>Considerations - environmental health department or the local health authority, </a:t>
            </a:r>
            <a:r>
              <a:rPr lang="en-GB" sz="2200" dirty="0" err="1"/>
              <a:t>eg</a:t>
            </a:r>
            <a:r>
              <a:rPr lang="en-GB" sz="2200" dirty="0"/>
              <a:t>, where chemicals or biological substances may have been found.</a:t>
            </a:r>
          </a:p>
          <a:p>
            <a:endParaRPr lang="en-US" sz="2200" dirty="0"/>
          </a:p>
        </p:txBody>
      </p:sp>
    </p:spTree>
    <p:extLst>
      <p:ext uri="{BB962C8B-B14F-4D97-AF65-F5344CB8AC3E}">
        <p14:creationId xmlns:p14="http://schemas.microsoft.com/office/powerpoint/2010/main" val="3469875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217551"/>
            <a:ext cx="6422571" cy="1028700"/>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a:ln>
            <a:noFill/>
          </a:ln>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Specialist Support</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b="1" i="0" u="none" strike="noStrike" cap="none" spc="0" normalizeH="0" baseline="0" noProof="0">
                <a:ln>
                  <a:noFill/>
                </a:ln>
                <a:solidFill>
                  <a:schemeClr val="tx1"/>
                </a:solidFill>
                <a:effectLst/>
                <a:uLnTx/>
                <a:uFillTx/>
              </a:rPr>
              <a:t> </a:t>
            </a:r>
            <a:r>
              <a:rPr kumimoji="0" lang="en-US" i="0" u="none" strike="noStrike" cap="none" spc="0" normalizeH="0" baseline="0" noProof="0">
                <a:ln>
                  <a:noFill/>
                </a:ln>
                <a:solidFill>
                  <a:schemeClr val="tx1"/>
                </a:solidFill>
                <a:effectLst/>
                <a:uLnTx/>
                <a:uFillTx/>
              </a:rPr>
              <a:t>Criminal Investigation Department</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Financial Crime</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Surveillance Unit</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Hi-tech Crime</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Medical experts</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Open-source experts</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b="0" i="0" u="none" strike="noStrike" cap="none" spc="0" normalizeH="0" baseline="0" noProof="0">
              <a:ln>
                <a:noFill/>
              </a:ln>
              <a:solidFill>
                <a:schemeClr val="tx1"/>
              </a:solidFill>
              <a:effectLst/>
              <a:uLnTx/>
              <a:uFillTx/>
            </a:endParaRP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71" r="1596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758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solidFill>
                  <a:schemeClr val="accent1"/>
                </a:solidFill>
              </a:rPr>
              <a:t>Preserving the scene Prevents:</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239014" y="525982"/>
            <a:ext cx="4282983" cy="1200361"/>
          </a:xfrm>
        </p:spPr>
        <p:txBody>
          <a:bodyPr anchor="b">
            <a:normAutofit/>
          </a:bodyPr>
          <a:lstStyle/>
          <a:p>
            <a:r>
              <a:rPr lang="en-GB" sz="3600"/>
              <a:t>Investigative mind-set</a:t>
            </a:r>
          </a:p>
        </p:txBody>
      </p:sp>
      <p:sp>
        <p:nvSpPr>
          <p:cNvPr id="2059" name="Rectangle 205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36" r="21076"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2514247592"/>
              </p:ext>
            </p:extLst>
          </p:nvPr>
        </p:nvGraphicFramePr>
        <p:xfrm>
          <a:off x="7239012"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5621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52964F50-F89F-E04D-B4D4-E1F413DF3AF7}"/>
              </a:ext>
            </a:extLst>
          </p:cNvPr>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effectLst/>
                <a:latin typeface="+mj-lt"/>
                <a:ea typeface="+mj-ea"/>
                <a:cs typeface="+mj-cs"/>
              </a:rPr>
              <a:t>What does the term ‘investigative mind-set’ mean to you? </a:t>
            </a:r>
            <a:endParaRPr lang="en-US" sz="3200" kern="1200">
              <a:solidFill>
                <a:schemeClr val="bg1"/>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688875"/>
            <a:ext cx="6846458" cy="4138719"/>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212843" y="1688875"/>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3010295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lnSpcReduction="10000"/>
          </a:bodyPr>
          <a:lstStyle/>
          <a:p>
            <a:pPr marL="0" indent="0">
              <a:buNone/>
            </a:pPr>
            <a:r>
              <a:rPr lang="en-GB" u="sng" dirty="0"/>
              <a:t>Five Principles:</a:t>
            </a:r>
          </a:p>
          <a:p>
            <a:pPr marL="0" indent="0">
              <a:buNone/>
            </a:pPr>
            <a:endParaRPr lang="en-GB" u="sng" dirty="0"/>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 </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449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anchor="b">
            <a:normAutofit/>
          </a:bodyPr>
          <a:lstStyle/>
          <a:p>
            <a:r>
              <a:rPr lang="en-GB" sz="5400"/>
              <a:t>Preserve Scene</a:t>
            </a:r>
          </a:p>
        </p:txBody>
      </p:sp>
      <p:sp>
        <p:nvSpPr>
          <p:cNvPr id="7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Evidence Bags, Paper and Plastic Sample Pack by Crime Scene : Amazon.co.uk:  Stationery &amp; Office Supplies">
            <a:extLst>
              <a:ext uri="{FF2B5EF4-FFF2-40B4-BE49-F238E27FC236}">
                <a16:creationId xmlns:a16="http://schemas.microsoft.com/office/drawing/2014/main" id="{67CB5926-0B89-A74A-8570-0A324F2A06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42065"/>
            <a:ext cx="4014216" cy="2604204"/>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4" descr="How do the Police Protect Crime Evidence? (with pictures)">
            <a:extLst>
              <a:ext uri="{FF2B5EF4-FFF2-40B4-BE49-F238E27FC236}">
                <a16:creationId xmlns:a16="http://schemas.microsoft.com/office/drawing/2014/main" id="{C65FA381-BEA5-CF48-A680-8B42157D3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188327"/>
            <a:ext cx="3995928" cy="19580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774" name="Content Placeholder 2">
            <a:extLst>
              <a:ext uri="{FF2B5EF4-FFF2-40B4-BE49-F238E27FC236}">
                <a16:creationId xmlns:a16="http://schemas.microsoft.com/office/drawing/2014/main" id="{F6E2F892-B3F6-4BE7-B123-547B86DF1F4A}"/>
              </a:ext>
            </a:extLst>
          </p:cNvPr>
          <p:cNvGraphicFramePr/>
          <p:nvPr>
            <p:extLst>
              <p:ext uri="{D42A27DB-BD31-4B8C-83A1-F6EECF244321}">
                <p14:modId xmlns:p14="http://schemas.microsoft.com/office/powerpoint/2010/main" val="2689888977"/>
              </p:ext>
            </p:extLst>
          </p:nvPr>
        </p:nvGraphicFramePr>
        <p:xfrm>
          <a:off x="640080"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5008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6"/>
            <a:ext cx="9494272" cy="646331"/>
          </a:xfrm>
          <a:prstGeom prst="rect">
            <a:avLst/>
          </a:prstGeom>
          <a:solidFill>
            <a:schemeClr val="accent6"/>
          </a:solidFill>
        </p:spPr>
        <p:txBody>
          <a:bodyPr wrap="square" rtlCol="0">
            <a:spAutoFit/>
          </a:bodyPr>
          <a:lstStyle/>
          <a:p>
            <a:r>
              <a:rPr lang="en-GB" sz="3600" b="1" dirty="0">
                <a:solidFill>
                  <a:schemeClr val="bg1"/>
                </a:solidFill>
              </a:rPr>
              <a:t>List All Exhibits</a:t>
            </a:r>
          </a:p>
        </p:txBody>
      </p:sp>
      <p:graphicFrame>
        <p:nvGraphicFramePr>
          <p:cNvPr id="4" name="Diagram 3"/>
          <p:cNvGraphicFramePr/>
          <p:nvPr/>
        </p:nvGraphicFramePr>
        <p:xfrm>
          <a:off x="433159" y="1163149"/>
          <a:ext cx="10386459" cy="539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Exhibits Officer – Red Snapper Learning">
            <a:extLst>
              <a:ext uri="{FF2B5EF4-FFF2-40B4-BE49-F238E27FC236}">
                <a16:creationId xmlns:a16="http://schemas.microsoft.com/office/drawing/2014/main" id="{69565D6C-79B7-E04F-AD2C-284659495E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8847" y="302476"/>
            <a:ext cx="2670771" cy="122645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Met Police has lost 1,300 pieces of evidence | News | The Times">
            <a:extLst>
              <a:ext uri="{FF2B5EF4-FFF2-40B4-BE49-F238E27FC236}">
                <a16:creationId xmlns:a16="http://schemas.microsoft.com/office/drawing/2014/main" id="{E6CD0E46-C12D-D44A-995A-2E8E65D36A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02926" y="302476"/>
            <a:ext cx="2745921" cy="1226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70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1FDE5E6-F7AB-1F4D-9087-8E2739B06E03}"/>
                                            </p:graphicEl>
                                          </p:spTgt>
                                        </p:tgtEl>
                                        <p:attrNameLst>
                                          <p:attrName>style.visibility</p:attrName>
                                        </p:attrNameLst>
                                      </p:cBhvr>
                                      <p:to>
                                        <p:strVal val="visible"/>
                                      </p:to>
                                    </p:set>
                                    <p:animEffect transition="in" filter="fade">
                                      <p:cBhvr>
                                        <p:cTn id="7" dur="500"/>
                                        <p:tgtEl>
                                          <p:spTgt spid="4">
                                            <p:graphicEl>
                                              <a:dgm id="{41FDE5E6-F7AB-1F4D-9087-8E2739B06E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4E1039C-C4EC-7741-919E-8D594D3344B1}"/>
                                            </p:graphicEl>
                                          </p:spTgt>
                                        </p:tgtEl>
                                        <p:attrNameLst>
                                          <p:attrName>style.visibility</p:attrName>
                                        </p:attrNameLst>
                                      </p:cBhvr>
                                      <p:to>
                                        <p:strVal val="visible"/>
                                      </p:to>
                                    </p:set>
                                    <p:animEffect transition="in" filter="fade">
                                      <p:cBhvr>
                                        <p:cTn id="12" dur="500"/>
                                        <p:tgtEl>
                                          <p:spTgt spid="4">
                                            <p:graphicEl>
                                              <a:dgm id="{A4E1039C-C4EC-7741-919E-8D594D3344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8CD0FDB-2831-8144-A38E-CEE5961E6A26}"/>
                                            </p:graphicEl>
                                          </p:spTgt>
                                        </p:tgtEl>
                                        <p:attrNameLst>
                                          <p:attrName>style.visibility</p:attrName>
                                        </p:attrNameLst>
                                      </p:cBhvr>
                                      <p:to>
                                        <p:strVal val="visible"/>
                                      </p:to>
                                    </p:set>
                                    <p:animEffect transition="in" filter="fade">
                                      <p:cBhvr>
                                        <p:cTn id="17" dur="500"/>
                                        <p:tgtEl>
                                          <p:spTgt spid="4">
                                            <p:graphicEl>
                                              <a:dgm id="{B8CD0FDB-2831-8144-A38E-CEE5961E6A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E20F8139-B4E9-3242-8BAF-22222B267255}"/>
                                            </p:graphicEl>
                                          </p:spTgt>
                                        </p:tgtEl>
                                        <p:attrNameLst>
                                          <p:attrName>style.visibility</p:attrName>
                                        </p:attrNameLst>
                                      </p:cBhvr>
                                      <p:to>
                                        <p:strVal val="visible"/>
                                      </p:to>
                                    </p:set>
                                    <p:animEffect transition="in" filter="fade">
                                      <p:cBhvr>
                                        <p:cTn id="22" dur="500"/>
                                        <p:tgtEl>
                                          <p:spTgt spid="4">
                                            <p:graphicEl>
                                              <a:dgm id="{E20F8139-B4E9-3242-8BAF-22222B26725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B4F6581-0661-274A-9C6C-F92B1BA6F7B4}"/>
                                            </p:graphicEl>
                                          </p:spTgt>
                                        </p:tgtEl>
                                        <p:attrNameLst>
                                          <p:attrName>style.visibility</p:attrName>
                                        </p:attrNameLst>
                                      </p:cBhvr>
                                      <p:to>
                                        <p:strVal val="visible"/>
                                      </p:to>
                                    </p:set>
                                    <p:animEffect transition="in" filter="fade">
                                      <p:cBhvr>
                                        <p:cTn id="27" dur="500"/>
                                        <p:tgtEl>
                                          <p:spTgt spid="4">
                                            <p:graphicEl>
                                              <a:dgm id="{5B4F6581-0661-274A-9C6C-F92B1BA6F7B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117530BD-C990-434F-8A71-6D10D735E0A0}"/>
                                            </p:graphicEl>
                                          </p:spTgt>
                                        </p:tgtEl>
                                        <p:attrNameLst>
                                          <p:attrName>style.visibility</p:attrName>
                                        </p:attrNameLst>
                                      </p:cBhvr>
                                      <p:to>
                                        <p:strVal val="visible"/>
                                      </p:to>
                                    </p:set>
                                    <p:animEffect transition="in" filter="fade">
                                      <p:cBhvr>
                                        <p:cTn id="32" dur="500"/>
                                        <p:tgtEl>
                                          <p:spTgt spid="4">
                                            <p:graphicEl>
                                              <a:dgm id="{117530BD-C990-434F-8A71-6D10D735E0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301523"/>
            <a:ext cx="10879952" cy="646331"/>
          </a:xfrm>
          <a:prstGeom prst="rect">
            <a:avLst/>
          </a:prstGeom>
          <a:solidFill>
            <a:schemeClr val="accent6"/>
          </a:solidFill>
        </p:spPr>
        <p:txBody>
          <a:bodyPr wrap="square" rtlCol="0">
            <a:spAutoFit/>
          </a:bodyPr>
          <a:lstStyle/>
          <a:p>
            <a:r>
              <a:rPr lang="en-GB" sz="3600" b="1" dirty="0">
                <a:solidFill>
                  <a:schemeClr val="bg1"/>
                </a:solidFill>
              </a:rPr>
              <a:t>Working together: Understanding the Role of Others</a:t>
            </a:r>
          </a:p>
        </p:txBody>
      </p:sp>
      <p:graphicFrame>
        <p:nvGraphicFramePr>
          <p:cNvPr id="2" name="Diagram 1"/>
          <p:cNvGraphicFramePr/>
          <p:nvPr/>
        </p:nvGraphicFramePr>
        <p:xfrm>
          <a:off x="739619" y="512956"/>
          <a:ext cx="10879952" cy="5397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M: The Key to Success">
            <a:extLst>
              <a:ext uri="{FF2B5EF4-FFF2-40B4-BE49-F238E27FC236}">
                <a16:creationId xmlns:a16="http://schemas.microsoft.com/office/drawing/2014/main" id="{E90E1DAF-3EC9-A140-88FE-8BCB42ADC54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036836">
            <a:off x="441800" y="3831097"/>
            <a:ext cx="3117969" cy="2187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41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085534-0FE1-4DE2-BBFF-2C7A613881F7}"/>
                                            </p:graphicEl>
                                          </p:spTgt>
                                        </p:tgtEl>
                                        <p:attrNameLst>
                                          <p:attrName>style.visibility</p:attrName>
                                        </p:attrNameLst>
                                      </p:cBhvr>
                                      <p:to>
                                        <p:strVal val="visible"/>
                                      </p:to>
                                    </p:set>
                                    <p:animEffect transition="in" filter="fade">
                                      <p:cBhvr>
                                        <p:cTn id="7" dur="500"/>
                                        <p:tgtEl>
                                          <p:spTgt spid="2">
                                            <p:graphicEl>
                                              <a:dgm id="{B1085534-0FE1-4DE2-BBFF-2C7A613881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AA7B3AF-D7CB-40BC-A593-85B0934E2D01}"/>
                                            </p:graphicEl>
                                          </p:spTgt>
                                        </p:tgtEl>
                                        <p:attrNameLst>
                                          <p:attrName>style.visibility</p:attrName>
                                        </p:attrNameLst>
                                      </p:cBhvr>
                                      <p:to>
                                        <p:strVal val="visible"/>
                                      </p:to>
                                    </p:set>
                                    <p:animEffect transition="in" filter="fade">
                                      <p:cBhvr>
                                        <p:cTn id="12" dur="500"/>
                                        <p:tgtEl>
                                          <p:spTgt spid="2">
                                            <p:graphicEl>
                                              <a:dgm id="{7AA7B3AF-D7CB-40BC-A593-85B0934E2D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B69FE72-1B4F-4AF8-9100-1BF35A039AC7}"/>
                                            </p:graphicEl>
                                          </p:spTgt>
                                        </p:tgtEl>
                                        <p:attrNameLst>
                                          <p:attrName>style.visibility</p:attrName>
                                        </p:attrNameLst>
                                      </p:cBhvr>
                                      <p:to>
                                        <p:strVal val="visible"/>
                                      </p:to>
                                    </p:set>
                                    <p:animEffect transition="in" filter="fade">
                                      <p:cBhvr>
                                        <p:cTn id="15" dur="500"/>
                                        <p:tgtEl>
                                          <p:spTgt spid="2">
                                            <p:graphicEl>
                                              <a:dgm id="{1B69FE72-1B4F-4AF8-9100-1BF35A039A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92A5F6B-ED43-4135-A4EB-049217574885}"/>
                                            </p:graphicEl>
                                          </p:spTgt>
                                        </p:tgtEl>
                                        <p:attrNameLst>
                                          <p:attrName>style.visibility</p:attrName>
                                        </p:attrNameLst>
                                      </p:cBhvr>
                                      <p:to>
                                        <p:strVal val="visible"/>
                                      </p:to>
                                    </p:set>
                                    <p:animEffect transition="in" filter="fade">
                                      <p:cBhvr>
                                        <p:cTn id="20" dur="500"/>
                                        <p:tgtEl>
                                          <p:spTgt spid="2">
                                            <p:graphicEl>
                                              <a:dgm id="{C92A5F6B-ED43-4135-A4EB-04921757488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6793995-355F-49C4-A797-CA043AEC8883}"/>
                                            </p:graphicEl>
                                          </p:spTgt>
                                        </p:tgtEl>
                                        <p:attrNameLst>
                                          <p:attrName>style.visibility</p:attrName>
                                        </p:attrNameLst>
                                      </p:cBhvr>
                                      <p:to>
                                        <p:strVal val="visible"/>
                                      </p:to>
                                    </p:set>
                                    <p:animEffect transition="in" filter="fade">
                                      <p:cBhvr>
                                        <p:cTn id="23" dur="500"/>
                                        <p:tgtEl>
                                          <p:spTgt spid="2">
                                            <p:graphicEl>
                                              <a:dgm id="{F6793995-355F-49C4-A797-CA043AEC888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6AD7C85-553D-4466-887F-7B19018F6635}"/>
                                            </p:graphicEl>
                                          </p:spTgt>
                                        </p:tgtEl>
                                        <p:attrNameLst>
                                          <p:attrName>style.visibility</p:attrName>
                                        </p:attrNameLst>
                                      </p:cBhvr>
                                      <p:to>
                                        <p:strVal val="visible"/>
                                      </p:to>
                                    </p:set>
                                    <p:animEffect transition="in" filter="fade">
                                      <p:cBhvr>
                                        <p:cTn id="28" dur="500"/>
                                        <p:tgtEl>
                                          <p:spTgt spid="2">
                                            <p:graphicEl>
                                              <a:dgm id="{76AD7C85-553D-4466-887F-7B19018F663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0297278-F40C-4E2B-B1CA-B295A728C5A4}"/>
                                            </p:graphicEl>
                                          </p:spTgt>
                                        </p:tgtEl>
                                        <p:attrNameLst>
                                          <p:attrName>style.visibility</p:attrName>
                                        </p:attrNameLst>
                                      </p:cBhvr>
                                      <p:to>
                                        <p:strVal val="visible"/>
                                      </p:to>
                                    </p:set>
                                    <p:animEffect transition="in" filter="fade">
                                      <p:cBhvr>
                                        <p:cTn id="31" dur="500"/>
                                        <p:tgtEl>
                                          <p:spTgt spid="2">
                                            <p:graphicEl>
                                              <a:dgm id="{C0297278-F40C-4E2B-B1CA-B295A728C5A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8D956DD-DF2A-4795-B834-8C00C0B222AE}"/>
                                            </p:graphicEl>
                                          </p:spTgt>
                                        </p:tgtEl>
                                        <p:attrNameLst>
                                          <p:attrName>style.visibility</p:attrName>
                                        </p:attrNameLst>
                                      </p:cBhvr>
                                      <p:to>
                                        <p:strVal val="visible"/>
                                      </p:to>
                                    </p:set>
                                    <p:animEffect transition="in" filter="fade">
                                      <p:cBhvr>
                                        <p:cTn id="36" dur="500"/>
                                        <p:tgtEl>
                                          <p:spTgt spid="2">
                                            <p:graphicEl>
                                              <a:dgm id="{C8D956DD-DF2A-4795-B834-8C00C0B222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FC073A07-CC35-40C4-A03C-34DB095020EE}"/>
                                            </p:graphicEl>
                                          </p:spTgt>
                                        </p:tgtEl>
                                        <p:attrNameLst>
                                          <p:attrName>style.visibility</p:attrName>
                                        </p:attrNameLst>
                                      </p:cBhvr>
                                      <p:to>
                                        <p:strVal val="visible"/>
                                      </p:to>
                                    </p:set>
                                    <p:animEffect transition="in" filter="fade">
                                      <p:cBhvr>
                                        <p:cTn id="39" dur="500"/>
                                        <p:tgtEl>
                                          <p:spTgt spid="2">
                                            <p:graphicEl>
                                              <a:dgm id="{FC073A07-CC35-40C4-A03C-34DB095020E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69B6DC1-5472-4BF6-BE4A-87CDFF5C9BA4}"/>
                                            </p:graphicEl>
                                          </p:spTgt>
                                        </p:tgtEl>
                                        <p:attrNameLst>
                                          <p:attrName>style.visibility</p:attrName>
                                        </p:attrNameLst>
                                      </p:cBhvr>
                                      <p:to>
                                        <p:strVal val="visible"/>
                                      </p:to>
                                    </p:set>
                                    <p:animEffect transition="in" filter="fade">
                                      <p:cBhvr>
                                        <p:cTn id="44" dur="500"/>
                                        <p:tgtEl>
                                          <p:spTgt spid="2">
                                            <p:graphicEl>
                                              <a:dgm id="{669B6DC1-5472-4BF6-BE4A-87CDFF5C9BA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6B3A591-23DD-4E16-A229-E283706234CE}"/>
                                            </p:graphicEl>
                                          </p:spTgt>
                                        </p:tgtEl>
                                        <p:attrNameLst>
                                          <p:attrName>style.visibility</p:attrName>
                                        </p:attrNameLst>
                                      </p:cBhvr>
                                      <p:to>
                                        <p:strVal val="visible"/>
                                      </p:to>
                                    </p:set>
                                    <p:animEffect transition="in" filter="fade">
                                      <p:cBhvr>
                                        <p:cTn id="47" dur="500"/>
                                        <p:tgtEl>
                                          <p:spTgt spid="2">
                                            <p:graphicEl>
                                              <a:dgm id="{66B3A591-23DD-4E16-A229-E283706234C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D7E1860-4AE5-4F2C-8381-6A6F19905B80}"/>
                                            </p:graphicEl>
                                          </p:spTgt>
                                        </p:tgtEl>
                                        <p:attrNameLst>
                                          <p:attrName>style.visibility</p:attrName>
                                        </p:attrNameLst>
                                      </p:cBhvr>
                                      <p:to>
                                        <p:strVal val="visible"/>
                                      </p:to>
                                    </p:set>
                                    <p:animEffect transition="in" filter="fade">
                                      <p:cBhvr>
                                        <p:cTn id="52" dur="500"/>
                                        <p:tgtEl>
                                          <p:spTgt spid="2">
                                            <p:graphicEl>
                                              <a:dgm id="{4D7E1860-4AE5-4F2C-8381-6A6F19905B8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4DC3D11-FF78-429D-BF21-3D9565449D60}"/>
                                            </p:graphicEl>
                                          </p:spTgt>
                                        </p:tgtEl>
                                        <p:attrNameLst>
                                          <p:attrName>style.visibility</p:attrName>
                                        </p:attrNameLst>
                                      </p:cBhvr>
                                      <p:to>
                                        <p:strVal val="visible"/>
                                      </p:to>
                                    </p:set>
                                    <p:animEffect transition="in" filter="fade">
                                      <p:cBhvr>
                                        <p:cTn id="55" dur="500"/>
                                        <p:tgtEl>
                                          <p:spTgt spid="2">
                                            <p:graphicEl>
                                              <a:dgm id="{D4DC3D11-FF78-429D-BF21-3D9565449D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D595703-B3D9-AA9C-E0B5-BC1526FA9186}"/>
              </a:ext>
            </a:extLst>
          </p:cNvPr>
          <p:cNvSpPr txBox="1"/>
          <p:nvPr/>
        </p:nvSpPr>
        <p:spPr>
          <a:xfrm>
            <a:off x="8635226" y="6410434"/>
            <a:ext cx="4229100" cy="369332"/>
          </a:xfrm>
          <a:prstGeom prst="rect">
            <a:avLst/>
          </a:prstGeom>
          <a:noFill/>
        </p:spPr>
        <p:txBody>
          <a:bodyPr wrap="square" rtlCol="0">
            <a:spAutoFit/>
          </a:bodyPr>
          <a:lstStyle/>
          <a:p>
            <a:r>
              <a:rPr lang="en-US" dirty="0"/>
              <a:t>We’ll discuss this more in level 6! </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forensic recovery and examination?</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EE00-BF3B-1547-BA94-E9E8C16E8F0A}"/>
              </a:ext>
            </a:extLst>
          </p:cNvPr>
          <p:cNvSpPr>
            <a:spLocks noGrp="1"/>
          </p:cNvSpPr>
          <p:nvPr>
            <p:ph type="title"/>
          </p:nvPr>
        </p:nvSpPr>
        <p:spPr>
          <a:xfrm>
            <a:off x="588937" y="-1057349"/>
            <a:ext cx="3418659" cy="5583148"/>
          </a:xfrm>
        </p:spPr>
        <p:txBody>
          <a:bodyPr anchor="ctr">
            <a:normAutofit/>
          </a:bodyPr>
          <a:lstStyle/>
          <a:p>
            <a:r>
              <a:rPr lang="en-US" sz="5000" dirty="0"/>
              <a:t>Workshop Aims and Objectives </a:t>
            </a:r>
          </a:p>
        </p:txBody>
      </p:sp>
      <p:graphicFrame>
        <p:nvGraphicFramePr>
          <p:cNvPr id="5" name="Content Placeholder 2">
            <a:extLst>
              <a:ext uri="{FF2B5EF4-FFF2-40B4-BE49-F238E27FC236}">
                <a16:creationId xmlns:a16="http://schemas.microsoft.com/office/drawing/2014/main" id="{E595DB8F-2C7C-4B4C-A1C0-F11EF27E602A}"/>
              </a:ext>
            </a:extLst>
          </p:cNvPr>
          <p:cNvGraphicFramePr>
            <a:graphicFrameLocks noGrp="1"/>
          </p:cNvGraphicFramePr>
          <p:nvPr>
            <p:ph idx="1"/>
            <p:extLst>
              <p:ext uri="{D42A27DB-BD31-4B8C-83A1-F6EECF244321}">
                <p14:modId xmlns:p14="http://schemas.microsoft.com/office/powerpoint/2010/main" val="42321060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Thousands more untested rape kits revealed in Maryland as authorities ramp  up efforts to process evidence - Baltimore Sun">
            <a:extLst>
              <a:ext uri="{FF2B5EF4-FFF2-40B4-BE49-F238E27FC236}">
                <a16:creationId xmlns:a16="http://schemas.microsoft.com/office/drawing/2014/main" id="{C2FAB4A8-0B73-324A-8E81-FA197EDF4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5501" y="3408892"/>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376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805544" y="2871982"/>
          <a:ext cx="424542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531317" y="85726"/>
            <a:ext cx="11455584" cy="769441"/>
          </a:xfrm>
          <a:prstGeom prst="rect">
            <a:avLst/>
          </a:prstGeom>
          <a:noFill/>
        </p:spPr>
        <p:txBody>
          <a:bodyPr wrap="square" rtlCol="0">
            <a:spAutoFit/>
          </a:bodyPr>
          <a:lstStyle/>
          <a:p>
            <a:r>
              <a:rPr lang="en-US" sz="4400" dirty="0"/>
              <a:t>Discuss:  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228" y="2208742"/>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Discus: 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836115" y="0"/>
            <a:ext cx="9076329" cy="1064277"/>
          </a:xfrm>
        </p:spPr>
        <p:txBody>
          <a:bodyPr/>
          <a:lstStyle/>
          <a:p>
            <a:r>
              <a:rPr lang="en-GB" dirty="0"/>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7E6D2D34-4BB4-460B-8844-027610FB2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6094105" y="802955"/>
            <a:ext cx="4977976" cy="1455996"/>
          </a:xfrm>
        </p:spPr>
        <p:txBody>
          <a:bodyPr anchor="b">
            <a:normAutofit/>
          </a:bodyPr>
          <a:lstStyle/>
          <a:p>
            <a:pPr algn="ctr"/>
            <a:r>
              <a:rPr lang="en-GB" sz="3600" dirty="0">
                <a:solidFill>
                  <a:schemeClr val="tx2"/>
                </a:solidFill>
              </a:rPr>
              <a:t>Seizure and Packaging Techniques</a:t>
            </a:r>
          </a:p>
        </p:txBody>
      </p:sp>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8981" y="602673"/>
            <a:ext cx="2610485" cy="2766157"/>
          </a:xfrm>
          <a:prstGeom prst="rect">
            <a:avLst/>
          </a:prstGeom>
          <a:noFill/>
          <a:extLst>
            <a:ext uri="{909E8E84-426E-40DD-AFC4-6F175D3DCCD1}">
              <a14:hiddenFill xmlns:a14="http://schemas.microsoft.com/office/drawing/2010/main">
                <a:solidFill>
                  <a:srgbClr val="FFFFFF"/>
                </a:solidFill>
              </a14:hiddenFill>
            </a:ext>
          </a:extLst>
        </p:spPr>
      </p:pic>
      <p:grpSp>
        <p:nvGrpSpPr>
          <p:cNvPr id="7179" name="Group 7178">
            <a:extLst>
              <a:ext uri="{FF2B5EF4-FFF2-40B4-BE49-F238E27FC236}">
                <a16:creationId xmlns:a16="http://schemas.microsoft.com/office/drawing/2014/main" id="{C5314570-9B06-4D37-8CBD-EDD67C2FA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4155"/>
            <a:ext cx="2514948" cy="2174333"/>
            <a:chOff x="-305" y="-4155"/>
            <a:chExt cx="2514948" cy="2174333"/>
          </a:xfrm>
        </p:grpSpPr>
        <p:sp>
          <p:nvSpPr>
            <p:cNvPr id="7180" name="Freeform: Shape 7179">
              <a:extLst>
                <a:ext uri="{FF2B5EF4-FFF2-40B4-BE49-F238E27FC236}">
                  <a16:creationId xmlns:a16="http://schemas.microsoft.com/office/drawing/2014/main" id="{A204F55B-358D-4FB5-9979-6724C6415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Freeform: Shape 7180">
              <a:extLst>
                <a:ext uri="{FF2B5EF4-FFF2-40B4-BE49-F238E27FC236}">
                  <a16:creationId xmlns:a16="http://schemas.microsoft.com/office/drawing/2014/main" id="{C4F77C62-9DDF-48D3-A074-159A3276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Freeform: Shape 7181">
              <a:extLst>
                <a:ext uri="{FF2B5EF4-FFF2-40B4-BE49-F238E27FC236}">
                  <a16:creationId xmlns:a16="http://schemas.microsoft.com/office/drawing/2014/main" id="{DEB07022-F30B-49CA-B1DD-A826815C4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183" name="Freeform: Shape 7182">
              <a:extLst>
                <a:ext uri="{FF2B5EF4-FFF2-40B4-BE49-F238E27FC236}">
                  <a16:creationId xmlns:a16="http://schemas.microsoft.com/office/drawing/2014/main" id="{F7C47E16-167C-48BF-9FC9-08787D34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4672" y="3462198"/>
            <a:ext cx="3759105" cy="213901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6090574" y="2421682"/>
            <a:ext cx="4977578" cy="3639289"/>
          </a:xfrm>
        </p:spPr>
        <p:txBody>
          <a:bodyPr anchor="ctr">
            <a:normAutofit/>
          </a:bodyPr>
          <a:lstStyle/>
          <a:p>
            <a:pPr marL="0" indent="0">
              <a:buNone/>
            </a:pPr>
            <a:r>
              <a:rPr lang="en-GB" sz="1100" dirty="0">
                <a:solidFill>
                  <a:schemeClr val="tx2"/>
                </a:solidFill>
              </a:rPr>
              <a:t>“Using the correct seizure procedures and methods for packaging prevents damage and contamination and is, effectively, a demonstration of care and skill that accompanied the seizure of the exhibits”.  (Bryant and Bryant, 2021, p. 627)</a:t>
            </a:r>
            <a:br>
              <a:rPr lang="en-GB" sz="1100" dirty="0">
                <a:solidFill>
                  <a:schemeClr val="tx2"/>
                </a:solidFill>
              </a:rPr>
            </a:br>
            <a:r>
              <a:rPr lang="en-GB" sz="1100" dirty="0">
                <a:solidFill>
                  <a:schemeClr val="tx2"/>
                </a:solidFill>
              </a:rPr>
              <a:t>					</a:t>
            </a:r>
          </a:p>
          <a:p>
            <a:pPr marL="0" indent="0">
              <a:buNone/>
            </a:pPr>
            <a:r>
              <a:rPr lang="en-GB" sz="1100" b="1" u="sng" dirty="0">
                <a:solidFill>
                  <a:schemeClr val="tx2"/>
                </a:solidFill>
              </a:rPr>
              <a:t>Examples of Packaging:</a:t>
            </a:r>
          </a:p>
          <a:p>
            <a:r>
              <a:rPr lang="en-GB" sz="1100" dirty="0">
                <a:solidFill>
                  <a:schemeClr val="tx2"/>
                </a:solidFill>
              </a:rPr>
              <a:t>Paper bags</a:t>
            </a:r>
          </a:p>
          <a:p>
            <a:r>
              <a:rPr lang="en-GB" sz="1100" dirty="0">
                <a:solidFill>
                  <a:schemeClr val="tx2"/>
                </a:solidFill>
              </a:rPr>
              <a:t>Polythene bags</a:t>
            </a:r>
          </a:p>
          <a:p>
            <a:r>
              <a:rPr lang="en-GB" sz="1100" dirty="0">
                <a:solidFill>
                  <a:schemeClr val="tx2"/>
                </a:solidFill>
              </a:rPr>
              <a:t>Nylon Bags</a:t>
            </a:r>
          </a:p>
          <a:p>
            <a:r>
              <a:rPr lang="en-GB" sz="1100" dirty="0">
                <a:solidFill>
                  <a:schemeClr val="tx2"/>
                </a:solidFill>
              </a:rPr>
              <a:t>Faraday bags</a:t>
            </a:r>
          </a:p>
          <a:p>
            <a:r>
              <a:rPr lang="en-GB" sz="1100" dirty="0">
                <a:solidFill>
                  <a:schemeClr val="tx2"/>
                </a:solidFill>
              </a:rPr>
              <a:t>Boxes</a:t>
            </a:r>
          </a:p>
          <a:p>
            <a:r>
              <a:rPr lang="en-GB" sz="1100" dirty="0">
                <a:solidFill>
                  <a:schemeClr val="tx2"/>
                </a:solidFill>
              </a:rPr>
              <a:t>Paper Folds</a:t>
            </a:r>
          </a:p>
          <a:p>
            <a:r>
              <a:rPr lang="en-GB" sz="1100" dirty="0">
                <a:solidFill>
                  <a:schemeClr val="tx2"/>
                </a:solidFill>
              </a:rPr>
              <a:t>Plastic Tubes </a:t>
            </a:r>
          </a:p>
        </p:txBody>
      </p:sp>
    </p:spTree>
    <p:extLst>
      <p:ext uri="{BB962C8B-B14F-4D97-AF65-F5344CB8AC3E}">
        <p14:creationId xmlns:p14="http://schemas.microsoft.com/office/powerpoint/2010/main" val="42207805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30266" y="345438"/>
            <a:ext cx="9076329" cy="1064277"/>
          </a:xfrm>
        </p:spPr>
        <p:txBody>
          <a:bodyPr>
            <a:normAutofit/>
          </a:bodyPr>
          <a:lstStyle/>
          <a:p>
            <a:r>
              <a:rPr lang="en-GB" sz="4800" b="1" dirty="0">
                <a:solidFill>
                  <a:schemeClr val="accent1"/>
                </a:solidFill>
              </a:rPr>
              <a:t>PACE Code D</a:t>
            </a:r>
          </a:p>
        </p:txBody>
      </p:sp>
      <p:graphicFrame>
        <p:nvGraphicFramePr>
          <p:cNvPr id="5" name="Table 5">
            <a:extLst>
              <a:ext uri="{FF2B5EF4-FFF2-40B4-BE49-F238E27FC236}">
                <a16:creationId xmlns:a16="http://schemas.microsoft.com/office/drawing/2014/main" id="{412C6B35-AE75-1544-B297-129E0B51C2C2}"/>
              </a:ext>
            </a:extLst>
          </p:cNvPr>
          <p:cNvGraphicFramePr>
            <a:graphicFrameLocks noGrp="1"/>
          </p:cNvGraphicFramePr>
          <p:nvPr>
            <p:ph idx="1"/>
          </p:nvPr>
        </p:nvGraphicFramePr>
        <p:xfrm>
          <a:off x="489113" y="1559840"/>
          <a:ext cx="11457463" cy="1483360"/>
        </p:xfrm>
        <a:graphic>
          <a:graphicData uri="http://schemas.openxmlformats.org/drawingml/2006/table">
            <a:tbl>
              <a:tblPr firstRow="1" bandRow="1">
                <a:tableStyleId>{5C22544A-7EE6-4342-B048-85BDC9FD1C3A}</a:tableStyleId>
              </a:tblPr>
              <a:tblGrid>
                <a:gridCol w="3190205">
                  <a:extLst>
                    <a:ext uri="{9D8B030D-6E8A-4147-A177-3AD203B41FA5}">
                      <a16:colId xmlns:a16="http://schemas.microsoft.com/office/drawing/2014/main" val="2405255657"/>
                    </a:ext>
                  </a:extLst>
                </a:gridCol>
                <a:gridCol w="8267258">
                  <a:extLst>
                    <a:ext uri="{9D8B030D-6E8A-4147-A177-3AD203B41FA5}">
                      <a16:colId xmlns:a16="http://schemas.microsoft.com/office/drawing/2014/main" val="609136860"/>
                    </a:ext>
                  </a:extLst>
                </a:gridCol>
              </a:tblGrid>
              <a:tr h="370840">
                <a:tc>
                  <a:txBody>
                    <a:bodyPr/>
                    <a:lstStyle/>
                    <a:p>
                      <a:r>
                        <a:rPr lang="en-GB" dirty="0"/>
                        <a:t>Part in PACE Code D</a:t>
                      </a:r>
                    </a:p>
                  </a:txBody>
                  <a:tcPr/>
                </a:tc>
                <a:tc>
                  <a:txBody>
                    <a:bodyPr/>
                    <a:lstStyle/>
                    <a:p>
                      <a:r>
                        <a:rPr lang="en-GB" dirty="0"/>
                        <a:t>Procedure Covered</a:t>
                      </a:r>
                    </a:p>
                  </a:txBody>
                  <a:tcPr/>
                </a:tc>
                <a:extLst>
                  <a:ext uri="{0D108BD9-81ED-4DB2-BD59-A6C34878D82A}">
                    <a16:rowId xmlns:a16="http://schemas.microsoft.com/office/drawing/2014/main" val="316206307"/>
                  </a:ext>
                </a:extLst>
              </a:tr>
              <a:tr h="370840">
                <a:tc>
                  <a:txBody>
                    <a:bodyPr/>
                    <a:lstStyle/>
                    <a:p>
                      <a:r>
                        <a:rPr lang="en-GB" dirty="0"/>
                        <a:t>Part 4</a:t>
                      </a:r>
                    </a:p>
                  </a:txBody>
                  <a:tcPr/>
                </a:tc>
                <a:tc>
                  <a:txBody>
                    <a:bodyPr/>
                    <a:lstStyle/>
                    <a:p>
                      <a:r>
                        <a:rPr lang="en-GB" dirty="0"/>
                        <a:t>Identification by fingerprints and footwear impressions</a:t>
                      </a:r>
                    </a:p>
                  </a:txBody>
                  <a:tcPr/>
                </a:tc>
                <a:extLst>
                  <a:ext uri="{0D108BD9-81ED-4DB2-BD59-A6C34878D82A}">
                    <a16:rowId xmlns:a16="http://schemas.microsoft.com/office/drawing/2014/main" val="1855501420"/>
                  </a:ext>
                </a:extLst>
              </a:tr>
              <a:tr h="370840">
                <a:tc>
                  <a:txBody>
                    <a:bodyPr/>
                    <a:lstStyle/>
                    <a:p>
                      <a:r>
                        <a:rPr lang="en-GB" dirty="0"/>
                        <a:t>Part 5</a:t>
                      </a:r>
                    </a:p>
                  </a:txBody>
                  <a:tcPr/>
                </a:tc>
                <a:tc>
                  <a:txBody>
                    <a:bodyPr/>
                    <a:lstStyle/>
                    <a:p>
                      <a:r>
                        <a:rPr lang="en-GB" dirty="0"/>
                        <a:t>Examinations to establish identify and the taking of photographs.</a:t>
                      </a:r>
                    </a:p>
                  </a:txBody>
                  <a:tcPr/>
                </a:tc>
                <a:extLst>
                  <a:ext uri="{0D108BD9-81ED-4DB2-BD59-A6C34878D82A}">
                    <a16:rowId xmlns:a16="http://schemas.microsoft.com/office/drawing/2014/main" val="2851482058"/>
                  </a:ext>
                </a:extLst>
              </a:tr>
              <a:tr h="370840">
                <a:tc>
                  <a:txBody>
                    <a:bodyPr/>
                    <a:lstStyle/>
                    <a:p>
                      <a:r>
                        <a:rPr lang="en-GB" dirty="0"/>
                        <a:t>Part 6 </a:t>
                      </a:r>
                    </a:p>
                  </a:txBody>
                  <a:tcPr/>
                </a:tc>
                <a:tc>
                  <a:txBody>
                    <a:bodyPr/>
                    <a:lstStyle/>
                    <a:p>
                      <a:r>
                        <a:rPr lang="en-GB" dirty="0"/>
                        <a:t>Identification by blood samples and impressions.</a:t>
                      </a:r>
                    </a:p>
                  </a:txBody>
                  <a:tcPr/>
                </a:tc>
                <a:extLst>
                  <a:ext uri="{0D108BD9-81ED-4DB2-BD59-A6C34878D82A}">
                    <a16:rowId xmlns:a16="http://schemas.microsoft.com/office/drawing/2014/main" val="1540466180"/>
                  </a:ext>
                </a:extLst>
              </a:tr>
            </a:tbl>
          </a:graphicData>
        </a:graphic>
      </p:graphicFrame>
      <p:graphicFrame>
        <p:nvGraphicFramePr>
          <p:cNvPr id="8" name="TextBox 5">
            <a:extLst>
              <a:ext uri="{FF2B5EF4-FFF2-40B4-BE49-F238E27FC236}">
                <a16:creationId xmlns:a16="http://schemas.microsoft.com/office/drawing/2014/main" id="{6CFB8635-9D01-4267-BF0E-B3F913E37805}"/>
              </a:ext>
            </a:extLst>
          </p:cNvPr>
          <p:cNvGraphicFramePr/>
          <p:nvPr/>
        </p:nvGraphicFramePr>
        <p:xfrm>
          <a:off x="489114" y="3193325"/>
          <a:ext cx="11457462" cy="3780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8348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62DB-EDBD-3143-97B9-168C7CF72A55}"/>
              </a:ext>
            </a:extLst>
          </p:cNvPr>
          <p:cNvSpPr>
            <a:spLocks noGrp="1"/>
          </p:cNvSpPr>
          <p:nvPr>
            <p:ph type="title"/>
          </p:nvPr>
        </p:nvSpPr>
        <p:spPr>
          <a:xfrm>
            <a:off x="1268362" y="4406838"/>
            <a:ext cx="10923638" cy="1317643"/>
          </a:xfrm>
        </p:spPr>
        <p:txBody>
          <a:bodyPr vert="horz" lIns="91440" tIns="45720" rIns="91440" bIns="45720" rtlCol="0" anchor="b">
            <a:normAutofit/>
          </a:bodyPr>
          <a:lstStyle/>
          <a:p>
            <a:r>
              <a:rPr lang="en-US" sz="4100" kern="1200" dirty="0">
                <a:solidFill>
                  <a:schemeClr val="tx1"/>
                </a:solidFill>
                <a:latin typeface="+mj-lt"/>
                <a:ea typeface="+mj-ea"/>
                <a:cs typeface="+mj-cs"/>
              </a:rPr>
              <a:t>In which incidents may toxicology be relevant?</a:t>
            </a:r>
          </a:p>
        </p:txBody>
      </p:sp>
      <p:pic>
        <p:nvPicPr>
          <p:cNvPr id="4100" name="Picture 4" descr="63 cases under review in North Yorks and 28 in Cleveland following  forensics scandal | The Northern Echo">
            <a:extLst>
              <a:ext uri="{FF2B5EF4-FFF2-40B4-BE49-F238E27FC236}">
                <a16:creationId xmlns:a16="http://schemas.microsoft.com/office/drawing/2014/main" id="{97E5D3F5-0AA1-DB42-B5AC-A0E59140FA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3" r="-2" b="-2"/>
          <a:stretch/>
        </p:blipFill>
        <p:spPr bwMode="auto">
          <a:xfrm>
            <a:off x="20" y="10"/>
            <a:ext cx="4059916" cy="424280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ink Driving, Have You Been Caught? – Drinkdriving.org">
            <a:extLst>
              <a:ext uri="{FF2B5EF4-FFF2-40B4-BE49-F238E27FC236}">
                <a16:creationId xmlns:a16="http://schemas.microsoft.com/office/drawing/2014/main" id="{B89B33F2-1244-9048-9250-B646816388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50" r="18745" b="1"/>
          <a:stretch/>
        </p:blipFill>
        <p:spPr bwMode="auto">
          <a:xfrm>
            <a:off x="4090482" y="-1"/>
            <a:ext cx="4062918" cy="424281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DRE Protocol Used to Detect Impaired Drivers">
            <a:extLst>
              <a:ext uri="{FF2B5EF4-FFF2-40B4-BE49-F238E27FC236}">
                <a16:creationId xmlns:a16="http://schemas.microsoft.com/office/drawing/2014/main" id="{E8C7AC6A-BA24-5643-9E4A-0A573D10D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11"/>
          <a:stretch/>
        </p:blipFill>
        <p:spPr bwMode="auto">
          <a:xfrm>
            <a:off x="8132064" y="10"/>
            <a:ext cx="4059936" cy="424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76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10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10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676B-31E3-3146-B293-58E20E6FEAB4}"/>
              </a:ext>
            </a:extLst>
          </p:cNvPr>
          <p:cNvSpPr>
            <a:spLocks noGrp="1"/>
          </p:cNvSpPr>
          <p:nvPr>
            <p:ph type="title"/>
          </p:nvPr>
        </p:nvSpPr>
        <p:spPr>
          <a:xfrm>
            <a:off x="0" y="0"/>
            <a:ext cx="10515600" cy="1325563"/>
          </a:xfrm>
        </p:spPr>
        <p:txBody>
          <a:bodyPr/>
          <a:lstStyle/>
          <a:p>
            <a:r>
              <a:rPr lang="en-GB" u="sng" dirty="0"/>
              <a:t> Watch and Identify...</a:t>
            </a:r>
          </a:p>
        </p:txBody>
      </p:sp>
      <p:pic>
        <p:nvPicPr>
          <p:cNvPr id="5" name="Picture 4" descr="A person sitting at a desk&#10;&#10;Description automatically generated with low confidence">
            <a:extLst>
              <a:ext uri="{FF2B5EF4-FFF2-40B4-BE49-F238E27FC236}">
                <a16:creationId xmlns:a16="http://schemas.microsoft.com/office/drawing/2014/main" id="{4717C11B-6F00-4249-A101-4054C888AB2C}"/>
              </a:ext>
            </a:extLst>
          </p:cNvPr>
          <p:cNvPicPr>
            <a:picLocks noChangeAspect="1"/>
          </p:cNvPicPr>
          <p:nvPr/>
        </p:nvPicPr>
        <p:blipFill>
          <a:blip r:embed="rId3"/>
          <a:stretch>
            <a:fillRect/>
          </a:stretch>
        </p:blipFill>
        <p:spPr>
          <a:xfrm>
            <a:off x="216409" y="1333755"/>
            <a:ext cx="5708904" cy="3243072"/>
          </a:xfrm>
          <a:prstGeom prst="rect">
            <a:avLst/>
          </a:prstGeom>
        </p:spPr>
      </p:pic>
      <p:sp>
        <p:nvSpPr>
          <p:cNvPr id="7" name="TextBox 6">
            <a:extLst>
              <a:ext uri="{FF2B5EF4-FFF2-40B4-BE49-F238E27FC236}">
                <a16:creationId xmlns:a16="http://schemas.microsoft.com/office/drawing/2014/main" id="{E125A551-C7FC-014C-A5C5-49F8A7508436}"/>
              </a:ext>
            </a:extLst>
          </p:cNvPr>
          <p:cNvSpPr txBox="1"/>
          <p:nvPr/>
        </p:nvSpPr>
        <p:spPr>
          <a:xfrm>
            <a:off x="6772656" y="365867"/>
            <a:ext cx="4791456" cy="3570208"/>
          </a:xfrm>
          <a:prstGeom prst="rect">
            <a:avLst/>
          </a:prstGeom>
          <a:solidFill>
            <a:schemeClr val="accent1">
              <a:lumMod val="60000"/>
              <a:lumOff val="40000"/>
            </a:schemeClr>
          </a:solidFill>
        </p:spPr>
        <p:txBody>
          <a:bodyPr wrap="square" rtlCol="0">
            <a:spAutoFit/>
          </a:bodyPr>
          <a:lstStyle/>
          <a:p>
            <a:endParaRPr lang="en-GB" dirty="0"/>
          </a:p>
          <a:p>
            <a:r>
              <a:rPr lang="en-GB" sz="2800" u="sng" dirty="0"/>
              <a:t>Task: </a:t>
            </a:r>
          </a:p>
          <a:p>
            <a:endParaRPr lang="en-GB" dirty="0"/>
          </a:p>
          <a:p>
            <a:r>
              <a:rPr lang="en-GB" dirty="0"/>
              <a:t>Watch the documentary:  </a:t>
            </a:r>
          </a:p>
          <a:p>
            <a:endParaRPr lang="en-GB" dirty="0"/>
          </a:p>
          <a:p>
            <a:pPr marL="285750" indent="-285750">
              <a:buFontTx/>
              <a:buChar char="-"/>
            </a:pPr>
            <a:r>
              <a:rPr lang="en-GB" dirty="0"/>
              <a:t>identify where you believe forensic recovery  and/or examination take place</a:t>
            </a:r>
          </a:p>
          <a:p>
            <a:endParaRPr lang="en-GB" dirty="0"/>
          </a:p>
          <a:p>
            <a:pPr marL="285750" indent="-285750">
              <a:buFontTx/>
              <a:buChar char="-"/>
            </a:pPr>
            <a:r>
              <a:rPr lang="en-GB" dirty="0"/>
              <a:t>identify where you believe policing powers are being executed (</a:t>
            </a:r>
            <a:r>
              <a:rPr lang="en-GB" dirty="0" err="1"/>
              <a:t>i.e</a:t>
            </a:r>
            <a:r>
              <a:rPr lang="en-GB" dirty="0"/>
              <a:t>, search powers)</a:t>
            </a:r>
          </a:p>
          <a:p>
            <a:pPr marL="285750" indent="-285750">
              <a:buFontTx/>
              <a:buChar char="-"/>
            </a:pPr>
            <a:endParaRPr lang="en-GB" dirty="0"/>
          </a:p>
          <a:p>
            <a:pPr marL="285750" indent="-285750">
              <a:buFontTx/>
              <a:buChar char="-"/>
            </a:pPr>
            <a:endParaRPr lang="en-GB" dirty="0"/>
          </a:p>
        </p:txBody>
      </p:sp>
      <p:sp>
        <p:nvSpPr>
          <p:cNvPr id="8" name="TextBox 7">
            <a:extLst>
              <a:ext uri="{FF2B5EF4-FFF2-40B4-BE49-F238E27FC236}">
                <a16:creationId xmlns:a16="http://schemas.microsoft.com/office/drawing/2014/main" id="{88F823B8-E783-A449-8DEF-7C312DCDE17D}"/>
              </a:ext>
            </a:extLst>
          </p:cNvPr>
          <p:cNvSpPr txBox="1"/>
          <p:nvPr/>
        </p:nvSpPr>
        <p:spPr>
          <a:xfrm>
            <a:off x="216407" y="4767072"/>
            <a:ext cx="5879593" cy="923330"/>
          </a:xfrm>
          <a:prstGeom prst="rect">
            <a:avLst/>
          </a:prstGeom>
          <a:noFill/>
        </p:spPr>
        <p:txBody>
          <a:bodyPr wrap="square" rtlCol="0">
            <a:spAutoFit/>
          </a:bodyPr>
          <a:lstStyle/>
          <a:p>
            <a:r>
              <a:rPr lang="en-GB" dirty="0"/>
              <a:t>Documentary: Forensics: The Real CSI </a:t>
            </a:r>
            <a:br>
              <a:rPr lang="en-GB" dirty="0"/>
            </a:br>
            <a:r>
              <a:rPr lang="en-GB" dirty="0"/>
              <a:t>Series: 2 </a:t>
            </a:r>
          </a:p>
          <a:p>
            <a:r>
              <a:rPr lang="en-GB" dirty="0"/>
              <a:t>Episode: 7 ‘Killing in the Car Park’</a:t>
            </a:r>
          </a:p>
        </p:txBody>
      </p:sp>
      <p:sp>
        <p:nvSpPr>
          <p:cNvPr id="9" name="TextBox 8">
            <a:extLst>
              <a:ext uri="{FF2B5EF4-FFF2-40B4-BE49-F238E27FC236}">
                <a16:creationId xmlns:a16="http://schemas.microsoft.com/office/drawing/2014/main" id="{7BC3642A-6810-3945-B10A-828738ECF0AF}"/>
              </a:ext>
            </a:extLst>
          </p:cNvPr>
          <p:cNvSpPr txBox="1"/>
          <p:nvPr/>
        </p:nvSpPr>
        <p:spPr>
          <a:xfrm>
            <a:off x="216407" y="5902390"/>
            <a:ext cx="3925824" cy="369332"/>
          </a:xfrm>
          <a:prstGeom prst="rect">
            <a:avLst/>
          </a:prstGeom>
          <a:noFill/>
        </p:spPr>
        <p:txBody>
          <a:bodyPr wrap="square" rtlCol="0">
            <a:spAutoFit/>
          </a:bodyPr>
          <a:lstStyle/>
          <a:p>
            <a:r>
              <a:rPr lang="en-GB" dirty="0"/>
              <a:t>Clicks </a:t>
            </a:r>
            <a:r>
              <a:rPr lang="en-GB" dirty="0">
                <a:hlinkClick r:id="rId4"/>
              </a:rPr>
              <a:t>here</a:t>
            </a:r>
            <a:r>
              <a:rPr lang="en-GB" dirty="0"/>
              <a:t> to play the documentary</a:t>
            </a:r>
          </a:p>
        </p:txBody>
      </p:sp>
    </p:spTree>
    <p:extLst>
      <p:ext uri="{BB962C8B-B14F-4D97-AF65-F5344CB8AC3E}">
        <p14:creationId xmlns:p14="http://schemas.microsoft.com/office/powerpoint/2010/main" val="3755042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527</TotalTime>
  <Words>3086</Words>
  <Application>Microsoft Office PowerPoint</Application>
  <PresentationFormat>Widescreen</PresentationFormat>
  <Paragraphs>476</Paragraphs>
  <Slides>56</Slides>
  <Notes>26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Bradley Hand</vt:lpstr>
      <vt:lpstr>Helvetica Neue</vt:lpstr>
      <vt:lpstr>Arial</vt:lpstr>
      <vt:lpstr>Arial Rounded MT Bold</vt:lpstr>
      <vt:lpstr>Calibri</vt:lpstr>
      <vt:lpstr>Calibri Light</vt:lpstr>
      <vt:lpstr>Office Theme</vt:lpstr>
      <vt:lpstr>PowerPoint Presentation</vt:lpstr>
      <vt:lpstr>PowerPoint Presentation</vt:lpstr>
      <vt:lpstr>THRIVE </vt:lpstr>
      <vt:lpstr>PowerPoint Presentation</vt:lpstr>
      <vt:lpstr>PowerPoint Presentation</vt:lpstr>
      <vt:lpstr>PowerPoint Presentation</vt:lpstr>
      <vt:lpstr>Forensic Science</vt:lpstr>
      <vt:lpstr>Forensics</vt:lpstr>
      <vt:lpstr>PowerPoint Presentation</vt:lpstr>
      <vt:lpstr>Cross Contamination</vt:lpstr>
      <vt:lpstr>Sources of Forensic Evidence </vt:lpstr>
      <vt:lpstr>Types of Forensic Evidence  </vt:lpstr>
      <vt:lpstr>Trace Evidence </vt:lpstr>
      <vt:lpstr>Impressions</vt:lpstr>
      <vt:lpstr>DNA Evidence </vt:lpstr>
      <vt:lpstr>Finger Marks </vt:lpstr>
      <vt:lpstr>Firearms</vt:lpstr>
      <vt:lpstr>Group Task:  Identify 5 key/interesting points from the video to report back to the whole group. </vt:lpstr>
      <vt:lpstr>Managing Scenes </vt:lpstr>
      <vt:lpstr>Identifying Scenes… </vt:lpstr>
      <vt:lpstr>PowerPoint Presentation</vt:lpstr>
      <vt:lpstr>Releasing the scene </vt:lpstr>
      <vt:lpstr>PowerPoint Presentation</vt:lpstr>
      <vt:lpstr>PowerPoint Presentation</vt:lpstr>
      <vt:lpstr>Preserving the scene Prevents:  </vt:lpstr>
      <vt:lpstr>Investigative mind-set</vt:lpstr>
      <vt:lpstr>PowerPoint Presentation</vt:lpstr>
      <vt:lpstr>Investigative Mindset</vt:lpstr>
      <vt:lpstr>Think: Recovery and Continuity of Evidence</vt:lpstr>
      <vt:lpstr>Think: Recovery and Continuity of Evidence</vt:lpstr>
      <vt:lpstr>PowerPoint Presentation</vt:lpstr>
      <vt:lpstr>“The Golden Hour” </vt:lpstr>
      <vt:lpstr>PowerPoint Presentation</vt:lpstr>
      <vt:lpstr>PowerPoint Presentation</vt:lpstr>
      <vt:lpstr>Initial Assessment - Risk</vt:lpstr>
      <vt:lpstr>Scene Hazards - Risks</vt:lpstr>
      <vt:lpstr>Preserve Scene</vt:lpstr>
      <vt:lpstr>PowerPoint Presentation</vt:lpstr>
      <vt:lpstr>PowerPoint Presentation</vt:lpstr>
      <vt:lpstr>PowerPoint Presentation</vt:lpstr>
      <vt:lpstr>PowerPoint Presentation</vt:lpstr>
      <vt:lpstr>PowerPoint Presentation</vt:lpstr>
      <vt:lpstr>Policing Perspective: Conducting Investigations</vt:lpstr>
      <vt:lpstr>PowerPoint Presentation</vt:lpstr>
      <vt:lpstr>The 4 R’s to Remember!  </vt:lpstr>
      <vt:lpstr>Workshop Aims and Objectives </vt:lpstr>
      <vt:lpstr>Purpose:  Taking Samples in Investigations</vt:lpstr>
      <vt:lpstr>PowerPoint Presentation</vt:lpstr>
      <vt:lpstr>Discus: In which incidents will you need to seize and package potential evidence? </vt:lpstr>
      <vt:lpstr>What samples should be taken?</vt:lpstr>
      <vt:lpstr>Seizure and Packaging Techniques</vt:lpstr>
      <vt:lpstr>How to use packaging?</vt:lpstr>
      <vt:lpstr>PACE Code D</vt:lpstr>
      <vt:lpstr>Toxicology</vt:lpstr>
      <vt:lpstr>In which incidents may toxicology be relevant?</vt:lpstr>
      <vt:lpstr> Watch and Identify...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and Examination </dc:title>
  <dc:creator>Rhiannon Lloyd</dc:creator>
  <cp:lastModifiedBy>Wynne Jones (IMH)</cp:lastModifiedBy>
  <cp:revision>14</cp:revision>
  <dcterms:created xsi:type="dcterms:W3CDTF">2022-01-03T16:18:52Z</dcterms:created>
  <dcterms:modified xsi:type="dcterms:W3CDTF">2026-08-05T11:40:27Z</dcterms:modified>
</cp:coreProperties>
</file>