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14"/>
  </p:notesMasterIdLst>
  <p:sldIdLst>
    <p:sldId id="269" r:id="rId2"/>
    <p:sldId id="270" r:id="rId3"/>
    <p:sldId id="271" r:id="rId4"/>
    <p:sldId id="281" r:id="rId5"/>
    <p:sldId id="273" r:id="rId6"/>
    <p:sldId id="277" r:id="rId7"/>
    <p:sldId id="280" r:id="rId8"/>
    <p:sldId id="278" r:id="rId9"/>
    <p:sldId id="279" r:id="rId10"/>
    <p:sldId id="275" r:id="rId11"/>
    <p:sldId id="263" r:id="rId12"/>
    <p:sldId id="28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A16643-DD09-4707-8426-C071653425EE}" v="32" dt="2026-04-28T08:55:49.7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822" autoAdjust="0"/>
    <p:restoredTop sz="94660"/>
  </p:normalViewPr>
  <p:slideViewPr>
    <p:cSldViewPr snapToGrid="0">
      <p:cViewPr varScale="1">
        <p:scale>
          <a:sx n="63" d="100"/>
          <a:sy n="63" d="100"/>
        </p:scale>
        <p:origin x="7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 williams" userId="787e30893ab8c9df" providerId="LiveId" clId="{6DD56833-FBB7-4407-AAC7-B65D2A8ACF04}"/>
    <pc:docChg chg="undo redo custSel addSld delSld modSld sldOrd">
      <pc:chgData name="jo williams" userId="787e30893ab8c9df" providerId="LiveId" clId="{6DD56833-FBB7-4407-AAC7-B65D2A8ACF04}" dt="2026-04-28T10:32:56.610" v="16092"/>
      <pc:docMkLst>
        <pc:docMk/>
      </pc:docMkLst>
      <pc:sldChg chg="addSp delSp modSp new mod ord modTransition setBg delDesignElem">
        <pc:chgData name="jo williams" userId="787e30893ab8c9df" providerId="LiveId" clId="{6DD56833-FBB7-4407-AAC7-B65D2A8ACF04}" dt="2026-04-28T10:24:58.403" v="16087" actId="5793"/>
        <pc:sldMkLst>
          <pc:docMk/>
          <pc:sldMk cId="1655172513" sldId="263"/>
        </pc:sldMkLst>
        <pc:spChg chg="mod">
          <ac:chgData name="jo williams" userId="787e30893ab8c9df" providerId="LiveId" clId="{6DD56833-FBB7-4407-AAC7-B65D2A8ACF04}" dt="2026-04-28T10:24:26.908" v="15952" actId="14100"/>
          <ac:spMkLst>
            <pc:docMk/>
            <pc:sldMk cId="1655172513" sldId="263"/>
            <ac:spMk id="2" creationId="{F5484B57-FC08-DDF9-06D0-52A60E5C62E4}"/>
          </ac:spMkLst>
        </pc:spChg>
        <pc:spChg chg="mod">
          <ac:chgData name="jo williams" userId="787e30893ab8c9df" providerId="LiveId" clId="{6DD56833-FBB7-4407-AAC7-B65D2A8ACF04}" dt="2026-04-28T10:24:58.403" v="16087" actId="5793"/>
          <ac:spMkLst>
            <pc:docMk/>
            <pc:sldMk cId="1655172513" sldId="263"/>
            <ac:spMk id="3" creationId="{2F8402A9-1F32-0EEA-18D5-206D730E2E06}"/>
          </ac:spMkLst>
        </pc:spChg>
      </pc:sldChg>
      <pc:sldChg chg="addSp delSp modSp new mod modTransition setBg addAnim delAnim setClrOvrMap">
        <pc:chgData name="jo williams" userId="787e30893ab8c9df" providerId="LiveId" clId="{6DD56833-FBB7-4407-AAC7-B65D2A8ACF04}" dt="2026-04-20T17:58:47.777" v="6474"/>
        <pc:sldMkLst>
          <pc:docMk/>
          <pc:sldMk cId="643840071" sldId="269"/>
        </pc:sldMkLst>
        <pc:spChg chg="mod">
          <ac:chgData name="jo williams" userId="787e30893ab8c9df" providerId="LiveId" clId="{6DD56833-FBB7-4407-AAC7-B65D2A8ACF04}" dt="2026-04-04T14:24:36.090" v="5464" actId="1076"/>
          <ac:spMkLst>
            <pc:docMk/>
            <pc:sldMk cId="643840071" sldId="269"/>
            <ac:spMk id="2" creationId="{D1A45981-FD2F-41BC-8BAB-1523950570ED}"/>
          </ac:spMkLst>
        </pc:spChg>
        <pc:spChg chg="add">
          <ac:chgData name="jo williams" userId="787e30893ab8c9df" providerId="LiveId" clId="{6DD56833-FBB7-4407-AAC7-B65D2A8ACF04}" dt="2026-04-04T14:19:21.533" v="5413" actId="26606"/>
          <ac:spMkLst>
            <pc:docMk/>
            <pc:sldMk cId="643840071" sldId="269"/>
            <ac:spMk id="84" creationId="{FFD48BC7-DC40-47DE-87EE-9F4B6ECB9ABB}"/>
          </ac:spMkLst>
        </pc:spChg>
        <pc:spChg chg="add">
          <ac:chgData name="jo williams" userId="787e30893ab8c9df" providerId="LiveId" clId="{6DD56833-FBB7-4407-AAC7-B65D2A8ACF04}" dt="2026-04-04T14:19:21.533" v="5413" actId="26606"/>
          <ac:spMkLst>
            <pc:docMk/>
            <pc:sldMk cId="643840071" sldId="269"/>
            <ac:spMk id="85" creationId="{E502BBC7-2C76-46F3-BC24-5985BC13DB88}"/>
          </ac:spMkLst>
        </pc:spChg>
        <pc:spChg chg="add">
          <ac:chgData name="jo williams" userId="787e30893ab8c9df" providerId="LiveId" clId="{6DD56833-FBB7-4407-AAC7-B65D2A8ACF04}" dt="2026-04-04T14:19:21.533" v="5413" actId="26606"/>
          <ac:spMkLst>
            <pc:docMk/>
            <pc:sldMk cId="643840071" sldId="269"/>
            <ac:spMk id="86" creationId="{C7F28D52-2A5F-4D23-81AE-7CB8B591C7AF}"/>
          </ac:spMkLst>
        </pc:spChg>
        <pc:spChg chg="add">
          <ac:chgData name="jo williams" userId="787e30893ab8c9df" providerId="LiveId" clId="{6DD56833-FBB7-4407-AAC7-B65D2A8ACF04}" dt="2026-04-04T14:19:21.533" v="5413" actId="26606"/>
          <ac:spMkLst>
            <pc:docMk/>
            <pc:sldMk cId="643840071" sldId="269"/>
            <ac:spMk id="87" creationId="{3629484E-3792-4B3D-89AD-7C8A1ED0E0D4}"/>
          </ac:spMkLst>
        </pc:spChg>
      </pc:sldChg>
      <pc:sldChg chg="addSp delSp modSp new mod ord modTransition setBg">
        <pc:chgData name="jo williams" userId="787e30893ab8c9df" providerId="LiveId" clId="{6DD56833-FBB7-4407-AAC7-B65D2A8ACF04}" dt="2026-04-27T22:31:03.517" v="14546" actId="5793"/>
        <pc:sldMkLst>
          <pc:docMk/>
          <pc:sldMk cId="2620987810" sldId="270"/>
        </pc:sldMkLst>
        <pc:spChg chg="add mod">
          <ac:chgData name="jo williams" userId="787e30893ab8c9df" providerId="LiveId" clId="{6DD56833-FBB7-4407-AAC7-B65D2A8ACF04}" dt="2026-04-27T22:31:03.517" v="14546" actId="5793"/>
          <ac:spMkLst>
            <pc:docMk/>
            <pc:sldMk cId="2620987810" sldId="270"/>
            <ac:spMk id="6" creationId="{6A6797E6-C97F-2D2E-1CD5-69C7DD1101B6}"/>
          </ac:spMkLst>
        </pc:spChg>
        <pc:spChg chg="add">
          <ac:chgData name="jo williams" userId="787e30893ab8c9df" providerId="LiveId" clId="{6DD56833-FBB7-4407-AAC7-B65D2A8ACF04}" dt="2026-04-04T14:49:39.066" v="6199" actId="26606"/>
          <ac:spMkLst>
            <pc:docMk/>
            <pc:sldMk cId="2620987810" sldId="270"/>
            <ac:spMk id="8" creationId="{D038248A-211C-4EEC-8401-C761B929FB52}"/>
          </ac:spMkLst>
        </pc:spChg>
        <pc:spChg chg="add">
          <ac:chgData name="jo williams" userId="787e30893ab8c9df" providerId="LiveId" clId="{6DD56833-FBB7-4407-AAC7-B65D2A8ACF04}" dt="2026-04-04T14:49:39.066" v="6199" actId="26606"/>
          <ac:spMkLst>
            <pc:docMk/>
            <pc:sldMk cId="2620987810" sldId="270"/>
            <ac:spMk id="10" creationId="{C30A849F-66D9-40C8-BEC8-35AFF8F4568F}"/>
          </ac:spMkLst>
        </pc:spChg>
        <pc:spChg chg="add mod">
          <ac:chgData name="jo williams" userId="787e30893ab8c9df" providerId="LiveId" clId="{6DD56833-FBB7-4407-AAC7-B65D2A8ACF04}" dt="2026-04-27T22:30:38.650" v="14543" actId="255"/>
          <ac:spMkLst>
            <pc:docMk/>
            <pc:sldMk cId="2620987810" sldId="270"/>
            <ac:spMk id="25" creationId="{302FF270-F9E7-28A0-71CE-3AB176228DC6}"/>
          </ac:spMkLst>
        </pc:spChg>
        <pc:grpChg chg="add">
          <ac:chgData name="jo williams" userId="787e30893ab8c9df" providerId="LiveId" clId="{6DD56833-FBB7-4407-AAC7-B65D2A8ACF04}" dt="2026-04-04T14:49:39.066" v="6199" actId="26606"/>
          <ac:grpSpMkLst>
            <pc:docMk/>
            <pc:sldMk cId="2620987810" sldId="270"/>
            <ac:grpSpMk id="12" creationId="{04542298-A2B1-480F-A11C-A40EDD19B857}"/>
          </ac:grpSpMkLst>
        </pc:grpChg>
        <pc:grpChg chg="add">
          <ac:chgData name="jo williams" userId="787e30893ab8c9df" providerId="LiveId" clId="{6DD56833-FBB7-4407-AAC7-B65D2A8ACF04}" dt="2026-04-04T14:49:39.066" v="6199" actId="26606"/>
          <ac:grpSpMkLst>
            <pc:docMk/>
            <pc:sldMk cId="2620987810" sldId="270"/>
            <ac:grpSpMk id="18" creationId="{2A5C9C35-2375-49EB-B99C-17C87D42FE7C}"/>
          </ac:grpSpMkLst>
        </pc:grpChg>
      </pc:sldChg>
      <pc:sldChg chg="addSp modSp new mod ord modTransition setBg">
        <pc:chgData name="jo williams" userId="787e30893ab8c9df" providerId="LiveId" clId="{6DD56833-FBB7-4407-AAC7-B65D2A8ACF04}" dt="2026-04-27T22:30:27.295" v="14541" actId="113"/>
        <pc:sldMkLst>
          <pc:docMk/>
          <pc:sldMk cId="933251470" sldId="271"/>
        </pc:sldMkLst>
        <pc:spChg chg="mod">
          <ac:chgData name="jo williams" userId="787e30893ab8c9df" providerId="LiveId" clId="{6DD56833-FBB7-4407-AAC7-B65D2A8ACF04}" dt="2026-04-27T22:30:27.295" v="14541" actId="113"/>
          <ac:spMkLst>
            <pc:docMk/>
            <pc:sldMk cId="933251470" sldId="271"/>
            <ac:spMk id="2" creationId="{FC1E80BE-F43B-9B62-677C-6F8FF5A4DE71}"/>
          </ac:spMkLst>
        </pc:spChg>
        <pc:spChg chg="mod">
          <ac:chgData name="jo williams" userId="787e30893ab8c9df" providerId="LiveId" clId="{6DD56833-FBB7-4407-AAC7-B65D2A8ACF04}" dt="2026-04-27T22:30:14.263" v="14538" actId="2711"/>
          <ac:spMkLst>
            <pc:docMk/>
            <pc:sldMk cId="933251470" sldId="271"/>
            <ac:spMk id="3" creationId="{A7C07BA5-658B-E311-267F-DA98E31374BF}"/>
          </ac:spMkLst>
        </pc:spChg>
        <pc:spChg chg="add">
          <ac:chgData name="jo williams" userId="787e30893ab8c9df" providerId="LiveId" clId="{6DD56833-FBB7-4407-AAC7-B65D2A8ACF04}" dt="2026-04-04T14:40:39.985" v="5745" actId="26606"/>
          <ac:spMkLst>
            <pc:docMk/>
            <pc:sldMk cId="933251470" sldId="271"/>
            <ac:spMk id="8" creationId="{D038248A-211C-4EEC-8401-C761B929FB52}"/>
          </ac:spMkLst>
        </pc:spChg>
        <pc:spChg chg="add">
          <ac:chgData name="jo williams" userId="787e30893ab8c9df" providerId="LiveId" clId="{6DD56833-FBB7-4407-AAC7-B65D2A8ACF04}" dt="2026-04-04T14:40:39.985" v="5745" actId="26606"/>
          <ac:spMkLst>
            <pc:docMk/>
            <pc:sldMk cId="933251470" sldId="271"/>
            <ac:spMk id="10" creationId="{C30A849F-66D9-40C8-BEC8-35AFF8F4568F}"/>
          </ac:spMkLst>
        </pc:spChg>
        <pc:grpChg chg="add">
          <ac:chgData name="jo williams" userId="787e30893ab8c9df" providerId="LiveId" clId="{6DD56833-FBB7-4407-AAC7-B65D2A8ACF04}" dt="2026-04-04T14:40:39.985" v="5745" actId="26606"/>
          <ac:grpSpMkLst>
            <pc:docMk/>
            <pc:sldMk cId="933251470" sldId="271"/>
            <ac:grpSpMk id="12" creationId="{04542298-A2B1-480F-A11C-A40EDD19B857}"/>
          </ac:grpSpMkLst>
        </pc:grpChg>
        <pc:grpChg chg="add">
          <ac:chgData name="jo williams" userId="787e30893ab8c9df" providerId="LiveId" clId="{6DD56833-FBB7-4407-AAC7-B65D2A8ACF04}" dt="2026-04-04T14:40:39.985" v="5745" actId="26606"/>
          <ac:grpSpMkLst>
            <pc:docMk/>
            <pc:sldMk cId="933251470" sldId="271"/>
            <ac:grpSpMk id="18" creationId="{2A5C9C35-2375-49EB-B99C-17C87D42FE7C}"/>
          </ac:grpSpMkLst>
        </pc:grpChg>
      </pc:sldChg>
      <pc:sldChg chg="modSp new del mod ord">
        <pc:chgData name="jo williams" userId="787e30893ab8c9df" providerId="LiveId" clId="{6DD56833-FBB7-4407-AAC7-B65D2A8ACF04}" dt="2026-04-27T20:37:29.102" v="12080" actId="2696"/>
        <pc:sldMkLst>
          <pc:docMk/>
          <pc:sldMk cId="3659147730" sldId="272"/>
        </pc:sldMkLst>
      </pc:sldChg>
      <pc:sldChg chg="addSp delSp modSp new mod ord setBg">
        <pc:chgData name="jo williams" userId="787e30893ab8c9df" providerId="LiveId" clId="{6DD56833-FBB7-4407-AAC7-B65D2A8ACF04}" dt="2026-04-28T08:40:18.177" v="15480" actId="313"/>
        <pc:sldMkLst>
          <pc:docMk/>
          <pc:sldMk cId="3703142260" sldId="273"/>
        </pc:sldMkLst>
        <pc:spChg chg="mod">
          <ac:chgData name="jo williams" userId="787e30893ab8c9df" providerId="LiveId" clId="{6DD56833-FBB7-4407-AAC7-B65D2A8ACF04}" dt="2026-04-27T22:37:20.004" v="14653" actId="113"/>
          <ac:spMkLst>
            <pc:docMk/>
            <pc:sldMk cId="3703142260" sldId="273"/>
            <ac:spMk id="2" creationId="{10554662-126E-B3CE-9BEB-584A0B153FC1}"/>
          </ac:spMkLst>
        </pc:spChg>
        <pc:spChg chg="mod">
          <ac:chgData name="jo williams" userId="787e30893ab8c9df" providerId="LiveId" clId="{6DD56833-FBB7-4407-AAC7-B65D2A8ACF04}" dt="2026-04-28T08:17:40.806" v="15064" actId="113"/>
          <ac:spMkLst>
            <pc:docMk/>
            <pc:sldMk cId="3703142260" sldId="273"/>
            <ac:spMk id="3" creationId="{B3840323-FBA6-BE86-3393-00DA4EDC98BC}"/>
          </ac:spMkLst>
        </pc:spChg>
        <pc:spChg chg="mod">
          <ac:chgData name="jo williams" userId="787e30893ab8c9df" providerId="LiveId" clId="{6DD56833-FBB7-4407-AAC7-B65D2A8ACF04}" dt="2026-04-28T08:40:18.177" v="15480" actId="313"/>
          <ac:spMkLst>
            <pc:docMk/>
            <pc:sldMk cId="3703142260" sldId="273"/>
            <ac:spMk id="4" creationId="{26F44986-AF13-9856-E0B0-6D8D7E894464}"/>
          </ac:spMkLst>
        </pc:spChg>
        <pc:spChg chg="add del">
          <ac:chgData name="jo williams" userId="787e30893ab8c9df" providerId="LiveId" clId="{6DD56833-FBB7-4407-AAC7-B65D2A8ACF04}" dt="2026-04-27T22:12:31.212" v="14209" actId="26606"/>
          <ac:spMkLst>
            <pc:docMk/>
            <pc:sldMk cId="3703142260" sldId="273"/>
            <ac:spMk id="11" creationId="{B6FACB3C-9069-4791-BC5C-0DB7CD19B853}"/>
          </ac:spMkLst>
        </pc:spChg>
        <pc:spChg chg="add del">
          <ac:chgData name="jo williams" userId="787e30893ab8c9df" providerId="LiveId" clId="{6DD56833-FBB7-4407-AAC7-B65D2A8ACF04}" dt="2026-04-27T22:12:31.212" v="14209" actId="26606"/>
          <ac:spMkLst>
            <pc:docMk/>
            <pc:sldMk cId="3703142260" sldId="273"/>
            <ac:spMk id="13" creationId="{71F2038E-D777-4B76-81DD-DD13EE91B9DD}"/>
          </ac:spMkLst>
        </pc:spChg>
        <pc:spChg chg="add del">
          <ac:chgData name="jo williams" userId="787e30893ab8c9df" providerId="LiveId" clId="{6DD56833-FBB7-4407-AAC7-B65D2A8ACF04}" dt="2026-04-27T22:12:31.189" v="14208" actId="26606"/>
          <ac:spMkLst>
            <pc:docMk/>
            <pc:sldMk cId="3703142260" sldId="273"/>
            <ac:spMk id="24" creationId="{1E020063-2385-44AC-BD67-258E1F0B9FCE}"/>
          </ac:spMkLst>
        </pc:spChg>
        <pc:spChg chg="add del">
          <ac:chgData name="jo williams" userId="787e30893ab8c9df" providerId="LiveId" clId="{6DD56833-FBB7-4407-AAC7-B65D2A8ACF04}" dt="2026-04-27T22:12:31.189" v="14208" actId="26606"/>
          <ac:spMkLst>
            <pc:docMk/>
            <pc:sldMk cId="3703142260" sldId="273"/>
            <ac:spMk id="26" creationId="{7E014A0B-5338-4077-AFE9-A90D04D4492B}"/>
          </ac:spMkLst>
        </pc:spChg>
        <pc:spChg chg="add">
          <ac:chgData name="jo williams" userId="787e30893ab8c9df" providerId="LiveId" clId="{6DD56833-FBB7-4407-AAC7-B65D2A8ACF04}" dt="2026-04-27T22:12:31.212" v="14209" actId="26606"/>
          <ac:spMkLst>
            <pc:docMk/>
            <pc:sldMk cId="3703142260" sldId="273"/>
            <ac:spMk id="40" creationId="{17BDD930-0E65-490A-9CE5-554C357C4428}"/>
          </ac:spMkLst>
        </pc:spChg>
        <pc:spChg chg="add">
          <ac:chgData name="jo williams" userId="787e30893ab8c9df" providerId="LiveId" clId="{6DD56833-FBB7-4407-AAC7-B65D2A8ACF04}" dt="2026-04-27T22:12:31.212" v="14209" actId="26606"/>
          <ac:spMkLst>
            <pc:docMk/>
            <pc:sldMk cId="3703142260" sldId="273"/>
            <ac:spMk id="41" creationId="{3A912C67-99A1-4956-8F68-1846C21771E8}"/>
          </ac:spMkLst>
        </pc:spChg>
        <pc:grpChg chg="add del">
          <ac:chgData name="jo williams" userId="787e30893ab8c9df" providerId="LiveId" clId="{6DD56833-FBB7-4407-AAC7-B65D2A8ACF04}" dt="2026-04-27T22:12:31.212" v="14209" actId="26606"/>
          <ac:grpSpMkLst>
            <pc:docMk/>
            <pc:sldMk cId="3703142260" sldId="273"/>
            <ac:grpSpMk id="15" creationId="{DD354807-230F-4402-B1B9-F733A8F1F190}"/>
          </ac:grpSpMkLst>
        </pc:grpChg>
        <pc:grpChg chg="add del">
          <ac:chgData name="jo williams" userId="787e30893ab8c9df" providerId="LiveId" clId="{6DD56833-FBB7-4407-AAC7-B65D2A8ACF04}" dt="2026-04-27T22:12:31.189" v="14208" actId="26606"/>
          <ac:grpSpMkLst>
            <pc:docMk/>
            <pc:sldMk cId="3703142260" sldId="273"/>
            <ac:grpSpMk id="28" creationId="{78127680-150F-4A90-9950-F66392578116}"/>
          </ac:grpSpMkLst>
        </pc:grpChg>
        <pc:grpChg chg="add del">
          <ac:chgData name="jo williams" userId="787e30893ab8c9df" providerId="LiveId" clId="{6DD56833-FBB7-4407-AAC7-B65D2A8ACF04}" dt="2026-04-27T22:12:31.189" v="14208" actId="26606"/>
          <ac:grpSpMkLst>
            <pc:docMk/>
            <pc:sldMk cId="3703142260" sldId="273"/>
            <ac:grpSpMk id="34" creationId="{466920E5-8640-4C24-A775-8647637094A7}"/>
          </ac:grpSpMkLst>
        </pc:grpChg>
        <pc:grpChg chg="add">
          <ac:chgData name="jo williams" userId="787e30893ab8c9df" providerId="LiveId" clId="{6DD56833-FBB7-4407-AAC7-B65D2A8ACF04}" dt="2026-04-27T22:12:31.212" v="14209" actId="26606"/>
          <ac:grpSpMkLst>
            <pc:docMk/>
            <pc:sldMk cId="3703142260" sldId="273"/>
            <ac:grpSpMk id="42" creationId="{569E5994-073E-4708-B3E6-43BFED0CEB4C}"/>
          </ac:grpSpMkLst>
        </pc:grpChg>
        <pc:grpChg chg="add">
          <ac:chgData name="jo williams" userId="787e30893ab8c9df" providerId="LiveId" clId="{6DD56833-FBB7-4407-AAC7-B65D2A8ACF04}" dt="2026-04-27T22:12:31.212" v="14209" actId="26606"/>
          <ac:grpSpMkLst>
            <pc:docMk/>
            <pc:sldMk cId="3703142260" sldId="273"/>
            <ac:grpSpMk id="47" creationId="{DD81D498-EAA8-40F3-8230-AE4DEDA3830D}"/>
          </ac:grpSpMkLst>
        </pc:grpChg>
        <pc:picChg chg="add mod ord">
          <ac:chgData name="jo williams" userId="787e30893ab8c9df" providerId="LiveId" clId="{6DD56833-FBB7-4407-AAC7-B65D2A8ACF04}" dt="2026-04-27T22:35:30.591" v="14645" actId="14100"/>
          <ac:picMkLst>
            <pc:docMk/>
            <pc:sldMk cId="3703142260" sldId="273"/>
            <ac:picMk id="6" creationId="{C1423EC8-5744-D400-BC62-2B9FA802A55B}"/>
          </ac:picMkLst>
        </pc:picChg>
      </pc:sldChg>
      <pc:sldChg chg="modSp new del mod ord">
        <pc:chgData name="jo williams" userId="787e30893ab8c9df" providerId="LiveId" clId="{6DD56833-FBB7-4407-AAC7-B65D2A8ACF04}" dt="2026-04-28T08:56:38.110" v="15850" actId="2696"/>
        <pc:sldMkLst>
          <pc:docMk/>
          <pc:sldMk cId="1661393027" sldId="274"/>
        </pc:sldMkLst>
      </pc:sldChg>
      <pc:sldChg chg="addSp modSp new mod ord setBg">
        <pc:chgData name="jo williams" userId="787e30893ab8c9df" providerId="LiveId" clId="{6DD56833-FBB7-4407-AAC7-B65D2A8ACF04}" dt="2026-04-28T08:36:59.889" v="15418" actId="20577"/>
        <pc:sldMkLst>
          <pc:docMk/>
          <pc:sldMk cId="829741242" sldId="275"/>
        </pc:sldMkLst>
        <pc:spChg chg="mod">
          <ac:chgData name="jo williams" userId="787e30893ab8c9df" providerId="LiveId" clId="{6DD56833-FBB7-4407-AAC7-B65D2A8ACF04}" dt="2026-04-27T22:43:34.305" v="14687" actId="2711"/>
          <ac:spMkLst>
            <pc:docMk/>
            <pc:sldMk cId="829741242" sldId="275"/>
            <ac:spMk id="2" creationId="{C84C6D70-9536-CBDA-D864-9535046CFE9B}"/>
          </ac:spMkLst>
        </pc:spChg>
        <pc:spChg chg="mod">
          <ac:chgData name="jo williams" userId="787e30893ab8c9df" providerId="LiveId" clId="{6DD56833-FBB7-4407-AAC7-B65D2A8ACF04}" dt="2026-04-28T08:36:59.889" v="15418" actId="20577"/>
          <ac:spMkLst>
            <pc:docMk/>
            <pc:sldMk cId="829741242" sldId="275"/>
            <ac:spMk id="3" creationId="{38F78F69-5AED-6AC7-9DB4-DF9749A2A39E}"/>
          </ac:spMkLst>
        </pc:spChg>
        <pc:spChg chg="add">
          <ac:chgData name="jo williams" userId="787e30893ab8c9df" providerId="LiveId" clId="{6DD56833-FBB7-4407-AAC7-B65D2A8ACF04}" dt="2026-04-27T22:21:48.167" v="14338" actId="26606"/>
          <ac:spMkLst>
            <pc:docMk/>
            <pc:sldMk cId="829741242" sldId="275"/>
            <ac:spMk id="8" creationId="{D038248A-211C-4EEC-8401-C761B929FB52}"/>
          </ac:spMkLst>
        </pc:spChg>
        <pc:spChg chg="add">
          <ac:chgData name="jo williams" userId="787e30893ab8c9df" providerId="LiveId" clId="{6DD56833-FBB7-4407-AAC7-B65D2A8ACF04}" dt="2026-04-27T22:21:48.167" v="14338" actId="26606"/>
          <ac:spMkLst>
            <pc:docMk/>
            <pc:sldMk cId="829741242" sldId="275"/>
            <ac:spMk id="10" creationId="{C30A849F-66D9-40C8-BEC8-35AFF8F4568F}"/>
          </ac:spMkLst>
        </pc:spChg>
        <pc:grpChg chg="add">
          <ac:chgData name="jo williams" userId="787e30893ab8c9df" providerId="LiveId" clId="{6DD56833-FBB7-4407-AAC7-B65D2A8ACF04}" dt="2026-04-27T22:21:48.167" v="14338" actId="26606"/>
          <ac:grpSpMkLst>
            <pc:docMk/>
            <pc:sldMk cId="829741242" sldId="275"/>
            <ac:grpSpMk id="12" creationId="{04542298-A2B1-480F-A11C-A40EDD19B857}"/>
          </ac:grpSpMkLst>
        </pc:grpChg>
        <pc:grpChg chg="add">
          <ac:chgData name="jo williams" userId="787e30893ab8c9df" providerId="LiveId" clId="{6DD56833-FBB7-4407-AAC7-B65D2A8ACF04}" dt="2026-04-27T22:21:48.167" v="14338" actId="26606"/>
          <ac:grpSpMkLst>
            <pc:docMk/>
            <pc:sldMk cId="829741242" sldId="275"/>
            <ac:grpSpMk id="18" creationId="{2A5C9C35-2375-49EB-B99C-17C87D42FE7C}"/>
          </ac:grpSpMkLst>
        </pc:grpChg>
      </pc:sldChg>
      <pc:sldChg chg="modSp new del mod ord">
        <pc:chgData name="jo williams" userId="787e30893ab8c9df" providerId="LiveId" clId="{6DD56833-FBB7-4407-AAC7-B65D2A8ACF04}" dt="2026-04-27T20:38:51.756" v="12081" actId="2696"/>
        <pc:sldMkLst>
          <pc:docMk/>
          <pc:sldMk cId="124184991" sldId="276"/>
        </pc:sldMkLst>
      </pc:sldChg>
      <pc:sldChg chg="addSp delSp modSp new mod setBg">
        <pc:chgData name="jo williams" userId="787e30893ab8c9df" providerId="LiveId" clId="{6DD56833-FBB7-4407-AAC7-B65D2A8ACF04}" dt="2026-04-28T08:18:58.816" v="15068" actId="14100"/>
        <pc:sldMkLst>
          <pc:docMk/>
          <pc:sldMk cId="2500004886" sldId="277"/>
        </pc:sldMkLst>
        <pc:spChg chg="mod">
          <ac:chgData name="jo williams" userId="787e30893ab8c9df" providerId="LiveId" clId="{6DD56833-FBB7-4407-AAC7-B65D2A8ACF04}" dt="2026-04-27T22:37:31.416" v="14654" actId="113"/>
          <ac:spMkLst>
            <pc:docMk/>
            <pc:sldMk cId="2500004886" sldId="277"/>
            <ac:spMk id="2" creationId="{32BB615C-29C6-A466-4A6F-50A22E65E4EA}"/>
          </ac:spMkLst>
        </pc:spChg>
        <pc:spChg chg="mod">
          <ac:chgData name="jo williams" userId="787e30893ab8c9df" providerId="LiveId" clId="{6DD56833-FBB7-4407-AAC7-B65D2A8ACF04}" dt="2026-04-28T08:18:48.636" v="15067" actId="14100"/>
          <ac:spMkLst>
            <pc:docMk/>
            <pc:sldMk cId="2500004886" sldId="277"/>
            <ac:spMk id="3" creationId="{49F6E5DE-0C1D-5B9B-54CE-368D7A2D067D}"/>
          </ac:spMkLst>
        </pc:spChg>
        <pc:spChg chg="add del">
          <ac:chgData name="jo williams" userId="787e30893ab8c9df" providerId="LiveId" clId="{6DD56833-FBB7-4407-AAC7-B65D2A8ACF04}" dt="2026-04-27T22:12:35.950" v="14210" actId="26606"/>
          <ac:spMkLst>
            <pc:docMk/>
            <pc:sldMk cId="2500004886" sldId="277"/>
            <ac:spMk id="11" creationId="{1E020063-2385-44AC-BD67-258E1F0B9FCE}"/>
          </ac:spMkLst>
        </pc:spChg>
        <pc:spChg chg="add del">
          <ac:chgData name="jo williams" userId="787e30893ab8c9df" providerId="LiveId" clId="{6DD56833-FBB7-4407-AAC7-B65D2A8ACF04}" dt="2026-04-27T22:12:35.950" v="14210" actId="26606"/>
          <ac:spMkLst>
            <pc:docMk/>
            <pc:sldMk cId="2500004886" sldId="277"/>
            <ac:spMk id="13" creationId="{7E014A0B-5338-4077-AFE9-A90D04D4492B}"/>
          </ac:spMkLst>
        </pc:spChg>
        <pc:spChg chg="add">
          <ac:chgData name="jo williams" userId="787e30893ab8c9df" providerId="LiveId" clId="{6DD56833-FBB7-4407-AAC7-B65D2A8ACF04}" dt="2026-04-27T22:12:35.950" v="14210" actId="26606"/>
          <ac:spMkLst>
            <pc:docMk/>
            <pc:sldMk cId="2500004886" sldId="277"/>
            <ac:spMk id="30" creationId="{17BDD930-0E65-490A-9CE5-554C357C4428}"/>
          </ac:spMkLst>
        </pc:spChg>
        <pc:spChg chg="add">
          <ac:chgData name="jo williams" userId="787e30893ab8c9df" providerId="LiveId" clId="{6DD56833-FBB7-4407-AAC7-B65D2A8ACF04}" dt="2026-04-27T22:12:35.950" v="14210" actId="26606"/>
          <ac:spMkLst>
            <pc:docMk/>
            <pc:sldMk cId="2500004886" sldId="277"/>
            <ac:spMk id="32" creationId="{3A912C67-99A1-4956-8F68-1846C21771E8}"/>
          </ac:spMkLst>
        </pc:spChg>
        <pc:grpChg chg="add del">
          <ac:chgData name="jo williams" userId="787e30893ab8c9df" providerId="LiveId" clId="{6DD56833-FBB7-4407-AAC7-B65D2A8ACF04}" dt="2026-04-27T22:12:35.950" v="14210" actId="26606"/>
          <ac:grpSpMkLst>
            <pc:docMk/>
            <pc:sldMk cId="2500004886" sldId="277"/>
            <ac:grpSpMk id="15" creationId="{78127680-150F-4A90-9950-F66392578116}"/>
          </ac:grpSpMkLst>
        </pc:grpChg>
        <pc:grpChg chg="add">
          <ac:chgData name="jo williams" userId="787e30893ab8c9df" providerId="LiveId" clId="{6DD56833-FBB7-4407-AAC7-B65D2A8ACF04}" dt="2026-04-27T22:12:02.179" v="14206" actId="26606"/>
          <ac:grpSpMkLst>
            <pc:docMk/>
            <pc:sldMk cId="2500004886" sldId="277"/>
            <ac:grpSpMk id="21" creationId="{466920E5-8640-4C24-A775-8647637094A7}"/>
          </ac:grpSpMkLst>
        </pc:grpChg>
        <pc:grpChg chg="add">
          <ac:chgData name="jo williams" userId="787e30893ab8c9df" providerId="LiveId" clId="{6DD56833-FBB7-4407-AAC7-B65D2A8ACF04}" dt="2026-04-27T22:12:35.950" v="14210" actId="26606"/>
          <ac:grpSpMkLst>
            <pc:docMk/>
            <pc:sldMk cId="2500004886" sldId="277"/>
            <ac:grpSpMk id="34" creationId="{569E5994-073E-4708-B3E6-43BFED0CEB4C}"/>
          </ac:grpSpMkLst>
        </pc:grpChg>
        <pc:grpChg chg="add">
          <ac:chgData name="jo williams" userId="787e30893ab8c9df" providerId="LiveId" clId="{6DD56833-FBB7-4407-AAC7-B65D2A8ACF04}" dt="2026-04-27T22:12:35.950" v="14210" actId="26606"/>
          <ac:grpSpMkLst>
            <pc:docMk/>
            <pc:sldMk cId="2500004886" sldId="277"/>
            <ac:grpSpMk id="40" creationId="{DD81D498-EAA8-40F3-8230-AE4DEDA3830D}"/>
          </ac:grpSpMkLst>
        </pc:grpChg>
        <pc:picChg chg="add mod ord">
          <ac:chgData name="jo williams" userId="787e30893ab8c9df" providerId="LiveId" clId="{6DD56833-FBB7-4407-AAC7-B65D2A8ACF04}" dt="2026-04-28T08:18:58.816" v="15068" actId="14100"/>
          <ac:picMkLst>
            <pc:docMk/>
            <pc:sldMk cId="2500004886" sldId="277"/>
            <ac:picMk id="6" creationId="{7C82504F-2852-5AE5-B91C-227483ABA36C}"/>
          </ac:picMkLst>
        </pc:picChg>
      </pc:sldChg>
      <pc:sldChg chg="addSp delSp modSp new mod ord">
        <pc:chgData name="jo williams" userId="787e30893ab8c9df" providerId="LiveId" clId="{6DD56833-FBB7-4407-AAC7-B65D2A8ACF04}" dt="2026-04-28T10:32:56.610" v="16092"/>
        <pc:sldMkLst>
          <pc:docMk/>
          <pc:sldMk cId="2902977399" sldId="278"/>
        </pc:sldMkLst>
        <pc:spChg chg="mod">
          <ac:chgData name="jo williams" userId="787e30893ab8c9df" providerId="LiveId" clId="{6DD56833-FBB7-4407-AAC7-B65D2A8ACF04}" dt="2026-04-28T08:19:32.801" v="15069" actId="2711"/>
          <ac:spMkLst>
            <pc:docMk/>
            <pc:sldMk cId="2902977399" sldId="278"/>
            <ac:spMk id="2" creationId="{3C06BE1D-3FFF-A4CB-FE01-BA3399ADD34B}"/>
          </ac:spMkLst>
        </pc:spChg>
        <pc:spChg chg="mod">
          <ac:chgData name="jo williams" userId="787e30893ab8c9df" providerId="LiveId" clId="{6DD56833-FBB7-4407-AAC7-B65D2A8ACF04}" dt="2026-04-28T08:20:42.755" v="15105" actId="27636"/>
          <ac:spMkLst>
            <pc:docMk/>
            <pc:sldMk cId="2902977399" sldId="278"/>
            <ac:spMk id="3" creationId="{000059FF-5FB7-E9A1-CD32-FEEDC547247C}"/>
          </ac:spMkLst>
        </pc:spChg>
        <pc:spChg chg="mod">
          <ac:chgData name="jo williams" userId="787e30893ab8c9df" providerId="LiveId" clId="{6DD56833-FBB7-4407-AAC7-B65D2A8ACF04}" dt="2026-04-28T08:24:51.747" v="15126" actId="20577"/>
          <ac:spMkLst>
            <pc:docMk/>
            <pc:sldMk cId="2902977399" sldId="278"/>
            <ac:spMk id="4" creationId="{6F49A8BE-F64A-6BD0-9FE2-E341B1C3A42E}"/>
          </ac:spMkLst>
        </pc:spChg>
        <pc:spChg chg="mod">
          <ac:chgData name="jo williams" userId="787e30893ab8c9df" providerId="LiveId" clId="{6DD56833-FBB7-4407-AAC7-B65D2A8ACF04}" dt="2026-04-28T08:21:13.819" v="15119" actId="20577"/>
          <ac:spMkLst>
            <pc:docMk/>
            <pc:sldMk cId="2902977399" sldId="278"/>
            <ac:spMk id="5" creationId="{AB3E6C44-A380-3900-F10C-728DCBCEE47E}"/>
          </ac:spMkLst>
        </pc:spChg>
        <pc:picChg chg="add mod">
          <ac:chgData name="jo williams" userId="787e30893ab8c9df" providerId="LiveId" clId="{6DD56833-FBB7-4407-AAC7-B65D2A8ACF04}" dt="2026-04-23T13:19:45.294" v="10270" actId="14100"/>
          <ac:picMkLst>
            <pc:docMk/>
            <pc:sldMk cId="2902977399" sldId="278"/>
            <ac:picMk id="8" creationId="{1CB70474-6E48-D95B-D499-E089293F633B}"/>
          </ac:picMkLst>
        </pc:picChg>
      </pc:sldChg>
      <pc:sldChg chg="addSp delSp modSp new mod">
        <pc:chgData name="jo williams" userId="787e30893ab8c9df" providerId="LiveId" clId="{6DD56833-FBB7-4407-AAC7-B65D2A8ACF04}" dt="2026-04-27T22:43:22.963" v="14686" actId="2711"/>
        <pc:sldMkLst>
          <pc:docMk/>
          <pc:sldMk cId="1781644225" sldId="279"/>
        </pc:sldMkLst>
        <pc:spChg chg="mod">
          <ac:chgData name="jo williams" userId="787e30893ab8c9df" providerId="LiveId" clId="{6DD56833-FBB7-4407-AAC7-B65D2A8ACF04}" dt="2026-04-27T22:43:15.272" v="14685" actId="113"/>
          <ac:spMkLst>
            <pc:docMk/>
            <pc:sldMk cId="1781644225" sldId="279"/>
            <ac:spMk id="2" creationId="{EDD43EC1-4F53-CAC3-85BE-4E55DB7CA0B1}"/>
          </ac:spMkLst>
        </pc:spChg>
        <pc:spChg chg="mod">
          <ac:chgData name="jo williams" userId="787e30893ab8c9df" providerId="LiveId" clId="{6DD56833-FBB7-4407-AAC7-B65D2A8ACF04}" dt="2026-04-27T22:43:22.963" v="14686" actId="2711"/>
          <ac:spMkLst>
            <pc:docMk/>
            <pc:sldMk cId="1781644225" sldId="279"/>
            <ac:spMk id="3" creationId="{0C61589A-A097-BC72-6EAD-3605988604EC}"/>
          </ac:spMkLst>
        </pc:spChg>
        <pc:spChg chg="add mod">
          <ac:chgData name="jo williams" userId="787e30893ab8c9df" providerId="LiveId" clId="{6DD56833-FBB7-4407-AAC7-B65D2A8ACF04}" dt="2026-04-27T21:21:01.430" v="13034" actId="20577"/>
          <ac:spMkLst>
            <pc:docMk/>
            <pc:sldMk cId="1781644225" sldId="279"/>
            <ac:spMk id="8" creationId="{DEF294A3-007D-E014-DA3C-046CE8A1E85C}"/>
          </ac:spMkLst>
        </pc:spChg>
        <pc:picChg chg="add mod">
          <ac:chgData name="jo williams" userId="787e30893ab8c9df" providerId="LiveId" clId="{6DD56833-FBB7-4407-AAC7-B65D2A8ACF04}" dt="2026-04-23T13:51:37.881" v="11184" actId="1076"/>
          <ac:picMkLst>
            <pc:docMk/>
            <pc:sldMk cId="1781644225" sldId="279"/>
            <ac:picMk id="10" creationId="{A3388B1B-8D14-D194-E548-5E136734766C}"/>
          </ac:picMkLst>
        </pc:picChg>
      </pc:sldChg>
      <pc:sldChg chg="addSp delSp modSp new mod setBg">
        <pc:chgData name="jo williams" userId="787e30893ab8c9df" providerId="LiveId" clId="{6DD56833-FBB7-4407-AAC7-B65D2A8ACF04}" dt="2026-04-27T22:40:42.437" v="14671" actId="27636"/>
        <pc:sldMkLst>
          <pc:docMk/>
          <pc:sldMk cId="2783878511" sldId="280"/>
        </pc:sldMkLst>
        <pc:spChg chg="mod">
          <ac:chgData name="jo williams" userId="787e30893ab8c9df" providerId="LiveId" clId="{6DD56833-FBB7-4407-AAC7-B65D2A8ACF04}" dt="2026-04-27T22:40:18.720" v="14669" actId="113"/>
          <ac:spMkLst>
            <pc:docMk/>
            <pc:sldMk cId="2783878511" sldId="280"/>
            <ac:spMk id="2" creationId="{8ED9F718-D0C7-E522-4D44-7030EAB0203F}"/>
          </ac:spMkLst>
        </pc:spChg>
        <pc:spChg chg="mod">
          <ac:chgData name="jo williams" userId="787e30893ab8c9df" providerId="LiveId" clId="{6DD56833-FBB7-4407-AAC7-B65D2A8ACF04}" dt="2026-04-27T22:40:42.437" v="14671" actId="27636"/>
          <ac:spMkLst>
            <pc:docMk/>
            <pc:sldMk cId="2783878511" sldId="280"/>
            <ac:spMk id="3" creationId="{55547481-9658-AB9B-99E2-F1507A6497F4}"/>
          </ac:spMkLst>
        </pc:spChg>
        <pc:spChg chg="add del">
          <ac:chgData name="jo williams" userId="787e30893ab8c9df" providerId="LiveId" clId="{6DD56833-FBB7-4407-AAC7-B65D2A8ACF04}" dt="2026-04-27T22:18:51.530" v="14305" actId="26606"/>
          <ac:spMkLst>
            <pc:docMk/>
            <pc:sldMk cId="2783878511" sldId="280"/>
            <ac:spMk id="8" creationId="{D038248A-211C-4EEC-8401-C761B929FB52}"/>
          </ac:spMkLst>
        </pc:spChg>
        <pc:spChg chg="add del">
          <ac:chgData name="jo williams" userId="787e30893ab8c9df" providerId="LiveId" clId="{6DD56833-FBB7-4407-AAC7-B65D2A8ACF04}" dt="2026-04-27T22:18:51.530" v="14305" actId="26606"/>
          <ac:spMkLst>
            <pc:docMk/>
            <pc:sldMk cId="2783878511" sldId="280"/>
            <ac:spMk id="10" creationId="{C30A849F-66D9-40C8-BEC8-35AFF8F4568F}"/>
          </ac:spMkLst>
        </pc:spChg>
        <pc:spChg chg="add del">
          <ac:chgData name="jo williams" userId="787e30893ab8c9df" providerId="LiveId" clId="{6DD56833-FBB7-4407-AAC7-B65D2A8ACF04}" dt="2026-04-27T22:19:57.182" v="14333" actId="26606"/>
          <ac:spMkLst>
            <pc:docMk/>
            <pc:sldMk cId="2783878511" sldId="280"/>
            <ac:spMk id="24" creationId="{FA3C7DEA-BCC2-4295-8850-147993296189}"/>
          </ac:spMkLst>
        </pc:spChg>
        <pc:spChg chg="add del">
          <ac:chgData name="jo williams" userId="787e30893ab8c9df" providerId="LiveId" clId="{6DD56833-FBB7-4407-AAC7-B65D2A8ACF04}" dt="2026-04-27T22:19:57.182" v="14333" actId="26606"/>
          <ac:spMkLst>
            <pc:docMk/>
            <pc:sldMk cId="2783878511" sldId="280"/>
            <ac:spMk id="25" creationId="{C289949D-B9F6-468A-86FE-2694DC5AE773}"/>
          </ac:spMkLst>
        </pc:spChg>
        <pc:spChg chg="add">
          <ac:chgData name="jo williams" userId="787e30893ab8c9df" providerId="LiveId" clId="{6DD56833-FBB7-4407-AAC7-B65D2A8ACF04}" dt="2026-04-27T22:19:57.182" v="14333" actId="26606"/>
          <ac:spMkLst>
            <pc:docMk/>
            <pc:sldMk cId="2783878511" sldId="280"/>
            <ac:spMk id="35" creationId="{FA3C7DEA-BCC2-4295-8850-147993296189}"/>
          </ac:spMkLst>
        </pc:spChg>
        <pc:spChg chg="add">
          <ac:chgData name="jo williams" userId="787e30893ab8c9df" providerId="LiveId" clId="{6DD56833-FBB7-4407-AAC7-B65D2A8ACF04}" dt="2026-04-27T22:19:57.182" v="14333" actId="26606"/>
          <ac:spMkLst>
            <pc:docMk/>
            <pc:sldMk cId="2783878511" sldId="280"/>
            <ac:spMk id="37" creationId="{C289949D-B9F6-468A-86FE-2694DC5AE773}"/>
          </ac:spMkLst>
        </pc:spChg>
        <pc:grpChg chg="add del">
          <ac:chgData name="jo williams" userId="787e30893ab8c9df" providerId="LiveId" clId="{6DD56833-FBB7-4407-AAC7-B65D2A8ACF04}" dt="2026-04-27T22:18:51.530" v="14305" actId="26606"/>
          <ac:grpSpMkLst>
            <pc:docMk/>
            <pc:sldMk cId="2783878511" sldId="280"/>
            <ac:grpSpMk id="12" creationId="{04542298-A2B1-480F-A11C-A40EDD19B857}"/>
          </ac:grpSpMkLst>
        </pc:grpChg>
        <pc:grpChg chg="add del">
          <ac:chgData name="jo williams" userId="787e30893ab8c9df" providerId="LiveId" clId="{6DD56833-FBB7-4407-AAC7-B65D2A8ACF04}" dt="2026-04-27T22:18:51.530" v="14305" actId="26606"/>
          <ac:grpSpMkLst>
            <pc:docMk/>
            <pc:sldMk cId="2783878511" sldId="280"/>
            <ac:grpSpMk id="18" creationId="{2A5C9C35-2375-49EB-B99C-17C87D42FE7C}"/>
          </ac:grpSpMkLst>
        </pc:grpChg>
        <pc:grpChg chg="add del">
          <ac:chgData name="jo williams" userId="787e30893ab8c9df" providerId="LiveId" clId="{6DD56833-FBB7-4407-AAC7-B65D2A8ACF04}" dt="2026-04-27T22:19:57.182" v="14333" actId="26606"/>
          <ac:grpSpMkLst>
            <pc:docMk/>
            <pc:sldMk cId="2783878511" sldId="280"/>
            <ac:grpSpMk id="26" creationId="{E4DF0958-0C87-4C28-9554-2FADC788C2B1}"/>
          </ac:grpSpMkLst>
        </pc:grpChg>
        <pc:grpChg chg="add">
          <ac:chgData name="jo williams" userId="787e30893ab8c9df" providerId="LiveId" clId="{6DD56833-FBB7-4407-AAC7-B65D2A8ACF04}" dt="2026-04-27T22:19:57.182" v="14333" actId="26606"/>
          <ac:grpSpMkLst>
            <pc:docMk/>
            <pc:sldMk cId="2783878511" sldId="280"/>
            <ac:grpSpMk id="39" creationId="{E4DF0958-0C87-4C28-9554-2FADC788C2B1}"/>
          </ac:grpSpMkLst>
        </pc:grpChg>
      </pc:sldChg>
      <pc:sldChg chg="addSp delSp modSp new mod ord setBg">
        <pc:chgData name="jo williams" userId="787e30893ab8c9df" providerId="LiveId" clId="{6DD56833-FBB7-4407-AAC7-B65D2A8ACF04}" dt="2026-04-28T08:15:39.138" v="15047" actId="20577"/>
        <pc:sldMkLst>
          <pc:docMk/>
          <pc:sldMk cId="180684624" sldId="281"/>
        </pc:sldMkLst>
        <pc:spChg chg="mod">
          <ac:chgData name="jo williams" userId="787e30893ab8c9df" providerId="LiveId" clId="{6DD56833-FBB7-4407-AAC7-B65D2A8ACF04}" dt="2026-04-27T22:31:32.269" v="14547" actId="2711"/>
          <ac:spMkLst>
            <pc:docMk/>
            <pc:sldMk cId="180684624" sldId="281"/>
            <ac:spMk id="2" creationId="{777294E7-6524-C40A-3D3F-617A206C2430}"/>
          </ac:spMkLst>
        </pc:spChg>
        <pc:spChg chg="mod ord">
          <ac:chgData name="jo williams" userId="787e30893ab8c9df" providerId="LiveId" clId="{6DD56833-FBB7-4407-AAC7-B65D2A8ACF04}" dt="2026-04-28T08:15:39.138" v="15047" actId="20577"/>
          <ac:spMkLst>
            <pc:docMk/>
            <pc:sldMk cId="180684624" sldId="281"/>
            <ac:spMk id="3" creationId="{A84E2974-8D82-EB9C-A483-2D0FAF2D15CB}"/>
          </ac:spMkLst>
        </pc:spChg>
        <pc:spChg chg="mod">
          <ac:chgData name="jo williams" userId="787e30893ab8c9df" providerId="LiveId" clId="{6DD56833-FBB7-4407-AAC7-B65D2A8ACF04}" dt="2026-04-27T22:10:47.734" v="14162" actId="26606"/>
          <ac:spMkLst>
            <pc:docMk/>
            <pc:sldMk cId="180684624" sldId="281"/>
            <ac:spMk id="4" creationId="{1B90C90E-3289-AB12-BC91-300F5319B1F1}"/>
          </ac:spMkLst>
        </pc:spChg>
        <pc:spChg chg="add del">
          <ac:chgData name="jo williams" userId="787e30893ab8c9df" providerId="LiveId" clId="{6DD56833-FBB7-4407-AAC7-B65D2A8ACF04}" dt="2026-04-27T22:10:47.697" v="14161" actId="26606"/>
          <ac:spMkLst>
            <pc:docMk/>
            <pc:sldMk cId="180684624" sldId="281"/>
            <ac:spMk id="6" creationId="{081EA652-8C6A-4E69-BEB9-170809474553}"/>
          </ac:spMkLst>
        </pc:spChg>
        <pc:spChg chg="add del">
          <ac:chgData name="jo williams" userId="787e30893ab8c9df" providerId="LiveId" clId="{6DD56833-FBB7-4407-AAC7-B65D2A8ACF04}" dt="2026-04-27T22:10:47.697" v="14161" actId="26606"/>
          <ac:spMkLst>
            <pc:docMk/>
            <pc:sldMk cId="180684624" sldId="281"/>
            <ac:spMk id="7" creationId="{5298780A-33B9-4EA2-8F67-DE68AD62841B}"/>
          </ac:spMkLst>
        </pc:spChg>
        <pc:spChg chg="add del">
          <ac:chgData name="jo williams" userId="787e30893ab8c9df" providerId="LiveId" clId="{6DD56833-FBB7-4407-AAC7-B65D2A8ACF04}" dt="2026-04-27T22:10:47.697" v="14161" actId="26606"/>
          <ac:spMkLst>
            <pc:docMk/>
            <pc:sldMk cId="180684624" sldId="281"/>
            <ac:spMk id="8" creationId="{7F488E8B-4E1E-4402-8935-D4E6C02615C7}"/>
          </ac:spMkLst>
        </pc:spChg>
        <pc:spChg chg="add del">
          <ac:chgData name="jo williams" userId="787e30893ab8c9df" providerId="LiveId" clId="{6DD56833-FBB7-4407-AAC7-B65D2A8ACF04}" dt="2026-04-27T20:52:05.729" v="12645" actId="26606"/>
          <ac:spMkLst>
            <pc:docMk/>
            <pc:sldMk cId="180684624" sldId="281"/>
            <ac:spMk id="9" creationId="{18873D23-2DCF-4B31-A009-95721C06E8E1}"/>
          </ac:spMkLst>
        </pc:spChg>
        <pc:spChg chg="add del">
          <ac:chgData name="jo williams" userId="787e30893ab8c9df" providerId="LiveId" clId="{6DD56833-FBB7-4407-AAC7-B65D2A8ACF04}" dt="2026-04-27T20:52:05.729" v="12645" actId="26606"/>
          <ac:spMkLst>
            <pc:docMk/>
            <pc:sldMk cId="180684624" sldId="281"/>
            <ac:spMk id="11" creationId="{C13EF075-D4EF-4929-ADBC-91B27DA19955}"/>
          </ac:spMkLst>
        </pc:spChg>
        <pc:spChg chg="add">
          <ac:chgData name="jo williams" userId="787e30893ab8c9df" providerId="LiveId" clId="{6DD56833-FBB7-4407-AAC7-B65D2A8ACF04}" dt="2026-04-27T22:10:47.734" v="14162" actId="26606"/>
          <ac:spMkLst>
            <pc:docMk/>
            <pc:sldMk cId="180684624" sldId="281"/>
            <ac:spMk id="18" creationId="{D038248A-211C-4EEC-8401-C761B929FB52}"/>
          </ac:spMkLst>
        </pc:spChg>
        <pc:spChg chg="add">
          <ac:chgData name="jo williams" userId="787e30893ab8c9df" providerId="LiveId" clId="{6DD56833-FBB7-4407-AAC7-B65D2A8ACF04}" dt="2026-04-27T22:10:47.734" v="14162" actId="26606"/>
          <ac:spMkLst>
            <pc:docMk/>
            <pc:sldMk cId="180684624" sldId="281"/>
            <ac:spMk id="24" creationId="{C30A849F-66D9-40C8-BEC8-35AFF8F4568F}"/>
          </ac:spMkLst>
        </pc:spChg>
        <pc:grpChg chg="add del">
          <ac:chgData name="jo williams" userId="787e30893ab8c9df" providerId="LiveId" clId="{6DD56833-FBB7-4407-AAC7-B65D2A8ACF04}" dt="2026-04-27T20:52:05.729" v="12645" actId="26606"/>
          <ac:grpSpMkLst>
            <pc:docMk/>
            <pc:sldMk cId="180684624" sldId="281"/>
            <ac:grpSpMk id="13" creationId="{DAA26DFA-AAB2-4973-9C17-16D587C7B198}"/>
          </ac:grpSpMkLst>
        </pc:grpChg>
        <pc:grpChg chg="add">
          <ac:chgData name="jo williams" userId="787e30893ab8c9df" providerId="LiveId" clId="{6DD56833-FBB7-4407-AAC7-B65D2A8ACF04}" dt="2026-04-27T22:10:47.734" v="14162" actId="26606"/>
          <ac:grpSpMkLst>
            <pc:docMk/>
            <pc:sldMk cId="180684624" sldId="281"/>
            <ac:grpSpMk id="19" creationId="{2A5C9C35-2375-49EB-B99C-17C87D42FE7C}"/>
          </ac:grpSpMkLst>
        </pc:grpChg>
        <pc:grpChg chg="add">
          <ac:chgData name="jo williams" userId="787e30893ab8c9df" providerId="LiveId" clId="{6DD56833-FBB7-4407-AAC7-B65D2A8ACF04}" dt="2026-04-27T22:10:47.734" v="14162" actId="26606"/>
          <ac:grpSpMkLst>
            <pc:docMk/>
            <pc:sldMk cId="180684624" sldId="281"/>
            <ac:grpSpMk id="25" creationId="{04542298-A2B1-480F-A11C-A40EDD19B857}"/>
          </ac:grpSpMkLst>
        </pc:grpChg>
        <pc:cxnChg chg="add del">
          <ac:chgData name="jo williams" userId="787e30893ab8c9df" providerId="LiveId" clId="{6DD56833-FBB7-4407-AAC7-B65D2A8ACF04}" dt="2026-04-27T22:10:47.697" v="14161" actId="26606"/>
          <ac:cxnSpMkLst>
            <pc:docMk/>
            <pc:sldMk cId="180684624" sldId="281"/>
            <ac:cxnSpMk id="15" creationId="{23AAC9B5-8015-485C-ACF9-A750390E9A56}"/>
          </ac:cxnSpMkLst>
        </pc:cxnChg>
      </pc:sldChg>
      <pc:sldChg chg="modSp new del mod">
        <pc:chgData name="jo williams" userId="787e30893ab8c9df" providerId="LiveId" clId="{6DD56833-FBB7-4407-AAC7-B65D2A8ACF04}" dt="2026-04-27T21:43:38.053" v="14159" actId="2696"/>
        <pc:sldMkLst>
          <pc:docMk/>
          <pc:sldMk cId="1708564578" sldId="282"/>
        </pc:sldMkLst>
        <pc:spChg chg="mod">
          <ac:chgData name="jo williams" userId="787e30893ab8c9df" providerId="LiveId" clId="{6DD56833-FBB7-4407-AAC7-B65D2A8ACF04}" dt="2026-04-27T21:43:23.166" v="14136" actId="122"/>
          <ac:spMkLst>
            <pc:docMk/>
            <pc:sldMk cId="1708564578" sldId="282"/>
            <ac:spMk id="2" creationId="{39FEDE40-0116-2A02-364F-2A09EB4A3906}"/>
          </ac:spMkLst>
        </pc:spChg>
        <pc:spChg chg="mod">
          <ac:chgData name="jo williams" userId="787e30893ab8c9df" providerId="LiveId" clId="{6DD56833-FBB7-4407-AAC7-B65D2A8ACF04}" dt="2026-04-27T21:43:30.565" v="14158" actId="5793"/>
          <ac:spMkLst>
            <pc:docMk/>
            <pc:sldMk cId="1708564578" sldId="282"/>
            <ac:spMk id="3" creationId="{721BBAD3-ECB3-6A4F-C952-EF9B662DAEBA}"/>
          </ac:spMkLst>
        </pc:spChg>
        <pc:spChg chg="mod">
          <ac:chgData name="jo williams" userId="787e30893ab8c9df" providerId="LiveId" clId="{6DD56833-FBB7-4407-AAC7-B65D2A8ACF04}" dt="2026-04-27T21:37:57.574" v="13925" actId="20577"/>
          <ac:spMkLst>
            <pc:docMk/>
            <pc:sldMk cId="1708564578" sldId="282"/>
            <ac:spMk id="4" creationId="{9301A46C-0D81-E90F-DDD8-D04513FAD21C}"/>
          </ac:spMkLst>
        </pc:spChg>
      </pc:sldChg>
      <pc:sldChg chg="new del">
        <pc:chgData name="jo williams" userId="787e30893ab8c9df" providerId="LiveId" clId="{6DD56833-FBB7-4407-AAC7-B65D2A8ACF04}" dt="2026-04-28T08:27:18.770" v="15128" actId="2696"/>
        <pc:sldMkLst>
          <pc:docMk/>
          <pc:sldMk cId="1754126893" sldId="282"/>
        </pc:sldMkLst>
      </pc:sldChg>
      <pc:sldChg chg="modSp new del mod">
        <pc:chgData name="jo williams" userId="787e30893ab8c9df" providerId="LiveId" clId="{6DD56833-FBB7-4407-AAC7-B65D2A8ACF04}" dt="2026-04-27T22:48:02.248" v="15006" actId="2696"/>
        <pc:sldMkLst>
          <pc:docMk/>
          <pc:sldMk cId="2350776057" sldId="282"/>
        </pc:sldMkLst>
        <pc:spChg chg="mod">
          <ac:chgData name="jo williams" userId="787e30893ab8c9df" providerId="LiveId" clId="{6DD56833-FBB7-4407-AAC7-B65D2A8ACF04}" dt="2026-04-27T22:47:49.445" v="15005" actId="20577"/>
          <ac:spMkLst>
            <pc:docMk/>
            <pc:sldMk cId="2350776057" sldId="282"/>
            <ac:spMk id="2" creationId="{9E90F92C-EAD1-AB3F-BEA9-05A73BC265D5}"/>
          </ac:spMkLst>
        </pc:spChg>
        <pc:spChg chg="mod">
          <ac:chgData name="jo williams" userId="787e30893ab8c9df" providerId="LiveId" clId="{6DD56833-FBB7-4407-AAC7-B65D2A8ACF04}" dt="2026-04-27T22:46:45.570" v="14947" actId="20577"/>
          <ac:spMkLst>
            <pc:docMk/>
            <pc:sldMk cId="2350776057" sldId="282"/>
            <ac:spMk id="3" creationId="{44067AB1-D262-7735-3C03-569F9111FBC3}"/>
          </ac:spMkLst>
        </pc:spChg>
        <pc:spChg chg="mod">
          <ac:chgData name="jo williams" userId="787e30893ab8c9df" providerId="LiveId" clId="{6DD56833-FBB7-4407-AAC7-B65D2A8ACF04}" dt="2026-04-27T22:47:31.926" v="15003" actId="20577"/>
          <ac:spMkLst>
            <pc:docMk/>
            <pc:sldMk cId="2350776057" sldId="282"/>
            <ac:spMk id="4" creationId="{54A0AD11-1790-928F-21C2-B3E235D82A13}"/>
          </ac:spMkLst>
        </pc:spChg>
      </pc:sldChg>
      <pc:sldChg chg="modSp new del mod ord">
        <pc:chgData name="jo williams" userId="787e30893ab8c9df" providerId="LiveId" clId="{6DD56833-FBB7-4407-AAC7-B65D2A8ACF04}" dt="2026-04-28T08:56:45.243" v="15851" actId="2696"/>
        <pc:sldMkLst>
          <pc:docMk/>
          <pc:sldMk cId="2378139668" sldId="282"/>
        </pc:sldMkLst>
        <pc:spChg chg="mod">
          <ac:chgData name="jo williams" userId="787e30893ab8c9df" providerId="LiveId" clId="{6DD56833-FBB7-4407-AAC7-B65D2A8ACF04}" dt="2026-04-28T08:27:36.925" v="15174" actId="20577"/>
          <ac:spMkLst>
            <pc:docMk/>
            <pc:sldMk cId="2378139668" sldId="282"/>
            <ac:spMk id="2" creationId="{64B976E0-41E7-24F6-549E-7FCA65FE2B88}"/>
          </ac:spMkLst>
        </pc:spChg>
        <pc:spChg chg="mod">
          <ac:chgData name="jo williams" userId="787e30893ab8c9df" providerId="LiveId" clId="{6DD56833-FBB7-4407-AAC7-B65D2A8ACF04}" dt="2026-04-28T08:46:47.397" v="15621" actId="20577"/>
          <ac:spMkLst>
            <pc:docMk/>
            <pc:sldMk cId="2378139668" sldId="282"/>
            <ac:spMk id="3" creationId="{693C6E58-2A48-CE9A-9AF2-8470C78370FE}"/>
          </ac:spMkLst>
        </pc:spChg>
      </pc:sldChg>
      <pc:sldChg chg="modSp new del mod">
        <pc:chgData name="jo williams" userId="787e30893ab8c9df" providerId="LiveId" clId="{6DD56833-FBB7-4407-AAC7-B65D2A8ACF04}" dt="2026-04-27T22:48:40.968" v="15043" actId="2696"/>
        <pc:sldMkLst>
          <pc:docMk/>
          <pc:sldMk cId="3909669544" sldId="282"/>
        </pc:sldMkLst>
        <pc:spChg chg="mod">
          <ac:chgData name="jo williams" userId="787e30893ab8c9df" providerId="LiveId" clId="{6DD56833-FBB7-4407-AAC7-B65D2A8ACF04}" dt="2026-04-27T22:48:23.535" v="15033" actId="20577"/>
          <ac:spMkLst>
            <pc:docMk/>
            <pc:sldMk cId="3909669544" sldId="282"/>
            <ac:spMk id="2" creationId="{A9C8D5D3-A5F1-BEC3-4773-343899D44560}"/>
          </ac:spMkLst>
        </pc:spChg>
        <pc:spChg chg="mod">
          <ac:chgData name="jo williams" userId="787e30893ab8c9df" providerId="LiveId" clId="{6DD56833-FBB7-4407-AAC7-B65D2A8ACF04}" dt="2026-04-27T22:48:27.803" v="15042" actId="20577"/>
          <ac:spMkLst>
            <pc:docMk/>
            <pc:sldMk cId="3909669544" sldId="282"/>
            <ac:spMk id="3" creationId="{DC7AA080-0BFD-529D-3059-C88E0D8B7A6F}"/>
          </ac:spMkLst>
        </pc:spChg>
      </pc:sldChg>
      <pc:sldChg chg="modSp new mod">
        <pc:chgData name="jo williams" userId="787e30893ab8c9df" providerId="LiveId" clId="{6DD56833-FBB7-4407-AAC7-B65D2A8ACF04}" dt="2026-04-28T10:26:16.185" v="16090" actId="20577"/>
        <pc:sldMkLst>
          <pc:docMk/>
          <pc:sldMk cId="465663617" sldId="283"/>
        </pc:sldMkLst>
        <pc:spChg chg="mod">
          <ac:chgData name="jo williams" userId="787e30893ab8c9df" providerId="LiveId" clId="{6DD56833-FBB7-4407-AAC7-B65D2A8ACF04}" dt="2026-04-28T10:23:41.217" v="15942" actId="2711"/>
          <ac:spMkLst>
            <pc:docMk/>
            <pc:sldMk cId="465663617" sldId="283"/>
            <ac:spMk id="2" creationId="{E0B41029-B285-1F13-558A-FD00EAC2D60E}"/>
          </ac:spMkLst>
        </pc:spChg>
        <pc:spChg chg="mod">
          <ac:chgData name="jo williams" userId="787e30893ab8c9df" providerId="LiveId" clId="{6DD56833-FBB7-4407-AAC7-B65D2A8ACF04}" dt="2026-04-28T10:26:16.185" v="16090" actId="20577"/>
          <ac:spMkLst>
            <pc:docMk/>
            <pc:sldMk cId="465663617" sldId="283"/>
            <ac:spMk id="3" creationId="{0095E81C-0735-8387-F3D5-2EADE0527D0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88FD8F-383B-447B-90C0-AFB50FD48183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4BA240-431F-41A5-88CF-62EB3421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94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2B95A-92F8-D102-A45D-BB4A04A13F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73433A-2257-AF5C-BBB0-ACDBC11578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03BD8-643A-A524-3404-43C5BFC69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EED7A-8E36-BA55-227A-FABBCF491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47153-EFD0-7016-C488-3A5E465D3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434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AD48C-FA76-BF52-F4A1-1C9BC62E3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08237-32A6-B63E-A69C-EC8BE899C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79CDC-0821-25CE-2586-0999DE237B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5F202-A5AE-E8D3-5B8E-C82F2B412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A415-E63E-F8A5-171B-BD83A38CD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255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D1CAB-DD32-D704-7149-21E87D29C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FCEF27-608E-B645-8B4C-0B985BB743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09A98-78F3-8E79-ACD2-F66ECB5C2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39CFC-333F-E2DC-CE63-31F74A43C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BF889-4D63-A883-C09D-60A75CF1F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694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CCB88-CA64-7A3D-FEE4-7C4072E48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40600-2AEB-88F3-90E6-03082D3247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AA6218-B08E-7AB3-0080-31006C3EBD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9E8AF8-FD35-63B3-7A1D-5AB739C55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E6230-8E69-BE46-BD3A-80F9432E4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C7C97F-B6DB-3DD7-E440-4DDB358D4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704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98E48-1575-686D-A00F-3585AC2BE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0166D-71E7-B01E-AD91-FBAE40714F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34F7AA-5740-186F-AB9D-64519A458F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C4EEF6-F545-FE81-AE6C-ECDE0C4987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0F9B35-E994-0C4A-4CBB-37E3EEB3EF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4B9862-FF84-1442-3246-125F4763C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457E11-1060-9CE7-005D-58D6BD699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812B47-5A97-4471-C274-C5BAD8BF5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691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15BC8-CC8F-06CA-9A3E-1794D32B1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DCE3FB-B288-CA03-2F30-1A0CE36EF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176F44-1F4C-5377-B26D-C6DBEBBE4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9D66D1-06DF-5456-B759-3965C048D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632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7C7F11-B848-C2A3-53DD-297D4F880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B66849-06C3-D629-DD69-63C7074AA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F36B2F-B4E3-AD6E-0402-C5F673AD0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146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197A0-BB04-A2E7-7E56-3A0FFC1B0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15F4C-EE61-9C7E-09D5-8AB35CAC6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E0C3AB-521A-BE01-2320-DB7F3D39D0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AB2FE-06F7-B4C6-B718-991C669946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7D1B02-66BD-7321-3DF8-1434BEED3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E91AE8-D0FD-F25E-95A4-BC0FCD9D5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476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9B2C6-6E71-D28A-D5A3-9AAD10569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501445-6677-5678-EC3B-0368976AB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336006-DDDF-1E32-8236-C230BE75F1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3EDD9A-7910-DA35-EF76-6E528C9F0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3035D-B0F7-9C3D-4CB2-382308763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DD36E-1170-E370-3AFE-42498CEB0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060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56C03-AFE7-3862-F68B-A9F7E49A3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ACF30C-26FF-0791-DDCC-139F59FC7D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86A98-66E7-98B2-29F9-FBCC6CC7B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8434E-5C0B-0D7E-89EA-CC4E11956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4F47A3-1364-6E9A-E9C2-A5EF3F3A5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485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400D02-F060-77FD-36AB-4B47153C3E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E9F573-0143-58D7-6463-C726FE4AD5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1B383-5FE8-64DF-7B85-80BAC29FC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B565E-9E16-7298-4D77-B0A6E87E4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15BB6-B666-2723-7D18-821BE7F15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639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53FD49-D922-37E6-DD0F-32EF56616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37F3C1-71C3-B5D0-7382-FBB83CA0D4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6CA87-797C-3059-507C-78DFFE504D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5B404-D4B6-6ED7-6883-175DC8EA96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DE42-B4E5-C45B-9162-7615699227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528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ukposters.co.uk/search/?q=Llyn%20fach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visitwales.com/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aints.wales/saints-in-medieval-wales/" TargetMode="External"/><Relationship Id="rId3" Type="http://schemas.openxmlformats.org/officeDocument/2006/relationships/hyperlink" Target="https://www.welshcountry.co.uk/sacred-springs-and-holy-wells/" TargetMode="External"/><Relationship Id="rId7" Type="http://schemas.openxmlformats.org/officeDocument/2006/relationships/hyperlink" Target="https://www.britishholywells.co.uk/wales/wales.html" TargetMode="External"/><Relationship Id="rId2" Type="http://schemas.openxmlformats.org/officeDocument/2006/relationships/hyperlink" Target="https://doi.org/10.1080/0015587x.1994.971587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eograph.org.uk/photo/6676176" TargetMode="External"/><Relationship Id="rId5" Type="http://schemas.openxmlformats.org/officeDocument/2006/relationships/hyperlink" Target="https://www.geograph.org.uk/photo/7770745" TargetMode="External"/><Relationship Id="rId4" Type="http://schemas.openxmlformats.org/officeDocument/2006/relationships/hyperlink" Target="https://cynonvalleymuseum.wales/2021/11/20/the-iron-age-llyn-fawr-hoard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eltictourswales.co.uk/tours/holy-wells-monasteries-cathedra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5" name="Freeform: Shape 60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6" name="Freeform: Shape 62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45981-FD2F-41BC-8BAB-152395057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569" y="1762643"/>
            <a:ext cx="9012862" cy="333271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700" b="1" kern="1200" dirty="0">
                <a:solidFill>
                  <a:schemeClr val="tx1"/>
                </a:solidFill>
                <a:latin typeface="Century Gothic" panose="020B0502020202020204" pitchFamily="34" charset="0"/>
              </a:rPr>
              <a:t>What Do A Selection of Holy Wells in Wales Tell Us of Religious Beliefs in the Region During The Medieval Period ? </a:t>
            </a:r>
            <a:br>
              <a:rPr lang="en-US" sz="2700" b="1" kern="1200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br>
              <a:rPr lang="en-US" sz="2700" b="1" kern="1200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r>
              <a:rPr lang="en-US" sz="2700" dirty="0">
                <a:latin typeface="Century Gothic" panose="020B0502020202020204" pitchFamily="34" charset="0"/>
              </a:rPr>
              <a:t>Joanna Williams</a:t>
            </a:r>
            <a:br>
              <a:rPr lang="en-US" sz="2700" dirty="0">
                <a:latin typeface="Century Gothic" panose="020B0502020202020204" pitchFamily="34" charset="0"/>
              </a:rPr>
            </a:br>
            <a:br>
              <a:rPr lang="en-US" sz="2700" dirty="0">
                <a:latin typeface="Century Gothic" panose="020B0502020202020204" pitchFamily="34" charset="0"/>
              </a:rPr>
            </a:br>
            <a: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  <a:t>HPHP6902</a:t>
            </a:r>
            <a:b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r>
              <a:rPr lang="en-US" sz="2700" dirty="0">
                <a:latin typeface="Century Gothic" panose="020B0502020202020204" pitchFamily="34" charset="0"/>
              </a:rPr>
              <a:t> </a:t>
            </a:r>
            <a:br>
              <a:rPr lang="en-US" sz="2700" dirty="0">
                <a:latin typeface="Century Gothic" panose="020B0502020202020204" pitchFamily="34" charset="0"/>
              </a:rPr>
            </a:br>
            <a: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  <a:t>Dissertation 2026</a:t>
            </a:r>
            <a:b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b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  <a:t>B.A Celtic Studies </a:t>
            </a:r>
            <a:b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  <a:br>
              <a:rPr lang="en-US" sz="2700" kern="1200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br>
              <a:rPr lang="en-US" sz="2400" kern="1200" dirty="0">
                <a:solidFill>
                  <a:schemeClr val="tx1"/>
                </a:solidFill>
                <a:latin typeface="Century Gothic" panose="020B0502020202020204" pitchFamily="34" charset="0"/>
              </a:rPr>
            </a:br>
            <a:endParaRPr lang="en-US" sz="2400" kern="1200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3840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42"/>
    </mc:Choice>
    <mc:Fallback xmlns="">
      <p:transition spd="slow" advTm="11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7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6797E6-C97F-2D2E-1CD5-69C7DD110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047" y="2283737"/>
            <a:ext cx="10515600" cy="4351338"/>
          </a:xfrm>
        </p:spPr>
        <p:txBody>
          <a:bodyPr/>
          <a:lstStyle/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To  investigate a selection of Holy wells in Wales.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Focus on a set of research questions.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To assess what the wells tell us about religious beliefs in Wales during the Medieval period.</a:t>
            </a:r>
          </a:p>
          <a:p>
            <a:endParaRPr lang="en-GB" sz="2400" dirty="0"/>
          </a:p>
          <a:p>
            <a:pPr marL="0" indent="0">
              <a:buNone/>
            </a:pPr>
            <a:endParaRPr lang="en-GB" dirty="0">
              <a:latin typeface="Century Gothic" panose="020B0502020202020204" pitchFamily="34" charset="0"/>
            </a:endParaRPr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302FF270-F9E7-28A0-71CE-3AB176228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entury Gothic" panose="020B0502020202020204" pitchFamily="34" charset="0"/>
              </a:rPr>
              <a:t>Purpose</a:t>
            </a:r>
            <a:r>
              <a:rPr lang="en-GB" dirty="0">
                <a:latin typeface="Century Gothic" panose="020B0502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20987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39"/>
    </mc:Choice>
    <mc:Fallback xmlns="">
      <p:transition spd="slow" advTm="1243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E80BE-F43B-9B62-677C-6F8FF5A4D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913" y="297001"/>
            <a:ext cx="9917621" cy="1073217"/>
          </a:xfrm>
          <a:solidFill>
            <a:schemeClr val="bg1"/>
          </a:solidFill>
        </p:spPr>
        <p:txBody>
          <a:bodyPr anchor="b">
            <a:normAutofit/>
          </a:bodyPr>
          <a:lstStyle/>
          <a:p>
            <a:pPr algn="ctr"/>
            <a:r>
              <a:rPr lang="en-GB" sz="2800" b="1" dirty="0">
                <a:latin typeface="Century Gothic" panose="020B0502020202020204" pitchFamily="34" charset="0"/>
              </a:rPr>
              <a:t>Questions for Research </a:t>
            </a:r>
            <a:br>
              <a:rPr lang="en-GB" sz="2800" dirty="0"/>
            </a:br>
            <a:endParaRPr lang="en-GB" sz="2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07BA5-658B-E311-267F-DA98E3137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0912" y="1568918"/>
            <a:ext cx="9917621" cy="4772381"/>
          </a:xfrm>
        </p:spPr>
        <p:txBody>
          <a:bodyPr>
            <a:normAutofit fontScale="47500" lnSpcReduction="20000"/>
          </a:bodyPr>
          <a:lstStyle/>
          <a:p>
            <a:r>
              <a:rPr lang="en-GB" sz="5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The Significance of Water in regard to religion.</a:t>
            </a:r>
          </a:p>
          <a:p>
            <a:endParaRPr lang="en-GB" sz="51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5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What Was the significance of Holy Wells in Wales</a:t>
            </a:r>
          </a:p>
          <a:p>
            <a:pPr marL="0" indent="0">
              <a:buNone/>
            </a:pPr>
            <a:r>
              <a:rPr lang="en-GB" sz="5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 </a:t>
            </a:r>
          </a:p>
          <a:p>
            <a:r>
              <a:rPr lang="en-GB" sz="5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How were they linked to Saints in the region</a:t>
            </a:r>
          </a:p>
          <a:p>
            <a:endParaRPr lang="en-GB" sz="51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5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What did the inhabitants of  Medieval Wales  believe about how Holy Wells were initiated</a:t>
            </a:r>
          </a:p>
          <a:p>
            <a:endParaRPr lang="en-GB" sz="51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5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What were the religious practices that were carried out at  Well Sites in the Welsh region</a:t>
            </a:r>
          </a:p>
          <a:p>
            <a:endParaRPr lang="en-GB" sz="5100" dirty="0">
              <a:solidFill>
                <a:schemeClr val="tx1">
                  <a:lumMod val="75000"/>
                  <a:lumOff val="2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5100" dirty="0">
                <a:solidFill>
                  <a:schemeClr val="tx1">
                    <a:lumMod val="75000"/>
                    <a:lumOff val="25000"/>
                  </a:schemeClr>
                </a:solidFill>
                <a:latin typeface="Century Gothic" panose="020B0502020202020204" pitchFamily="34" charset="0"/>
              </a:rPr>
              <a:t>What health issues  were Holy wells said to  purported to cure </a:t>
            </a:r>
          </a:p>
          <a:p>
            <a:pPr marL="0" indent="0">
              <a:buNone/>
            </a:pPr>
            <a:endParaRPr lang="en-GB" sz="5100" dirty="0"/>
          </a:p>
          <a:p>
            <a:endParaRPr lang="en-GB" sz="1800" dirty="0"/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33251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92"/>
    </mc:Choice>
    <mc:Fallback xmlns="">
      <p:transition spd="slow" advTm="1449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7294E7-6524-C40A-3D3F-617A206C2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005841"/>
            <a:ext cx="9833548" cy="660400"/>
          </a:xfrm>
        </p:spPr>
        <p:txBody>
          <a:bodyPr anchor="b">
            <a:noAutofit/>
          </a:bodyPr>
          <a:lstStyle/>
          <a:p>
            <a:pPr algn="ctr"/>
            <a:r>
              <a:rPr lang="en-GB" sz="2800" b="1" dirty="0">
                <a:solidFill>
                  <a:schemeClr val="tx2"/>
                </a:solidFill>
                <a:latin typeface="Century Gothic" panose="020B0502020202020204" pitchFamily="34" charset="0"/>
              </a:rPr>
              <a:t>Before The Holy Wells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E2974-8D82-EB9C-A483-2D0FAF2D1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073" y="2007062"/>
            <a:ext cx="9833548" cy="4038138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Water has been linked with worship over several thousand years </a:t>
            </a:r>
          </a:p>
          <a:p>
            <a:endParaRPr lang="en-GB" sz="24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The practice can be found as far back as the Bronze Age.</a:t>
            </a:r>
          </a:p>
          <a:p>
            <a:endParaRPr lang="en-GB" sz="24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Prior to holy wells water worship was via larger bodies of water such as rivers and lakes.</a:t>
            </a:r>
          </a:p>
          <a:p>
            <a:endParaRPr lang="en-GB" sz="24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Religious rituals involving water were also present during the time of Roman presence in the British Isles.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90C90E-3289-AB12-BC91-300F5319B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Janet and Colin Bord ,Sacred Waters,(Paladin ,Grafton Books 1986) .</a:t>
            </a:r>
          </a:p>
        </p:txBody>
      </p:sp>
    </p:spTree>
    <p:extLst>
      <p:ext uri="{BB962C8B-B14F-4D97-AF65-F5344CB8AC3E}">
        <p14:creationId xmlns:p14="http://schemas.microsoft.com/office/powerpoint/2010/main" val="180684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A912C67-99A1-4956-8F68-1846C2177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54662-126E-B3CE-9BEB-584A0B153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398" cy="129941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solidFill>
                  <a:schemeClr val="tx2"/>
                </a:solidFill>
                <a:latin typeface="Century Gothic" panose="020B0502020202020204" pitchFamily="34" charset="0"/>
              </a:rPr>
              <a:t>                                  Pre Christian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40323-FBA6-BE86-3393-00DA4EDC98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76665" y="2483462"/>
            <a:ext cx="5029200" cy="3647687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endParaRPr lang="en-US" sz="16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endParaRPr lang="en-US" sz="16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r>
              <a:rPr lang="en-US" sz="1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entury Gothic" panose="020B0502020202020204" pitchFamily="34" charset="0"/>
              </a:rPr>
              <a:t>Water was important for religion in pre- Christian Wales</a:t>
            </a:r>
          </a:p>
          <a:p>
            <a:endParaRPr lang="en-US" sz="1900" b="1" dirty="0">
              <a:solidFill>
                <a:schemeClr val="tx1">
                  <a:lumMod val="95000"/>
                  <a:lumOff val="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US" sz="1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entury Gothic" panose="020B0502020202020204" pitchFamily="34" charset="0"/>
              </a:rPr>
              <a:t>Lakes and other large volumes of water were used as channels between the living world and the Deities they worshipped.</a:t>
            </a:r>
          </a:p>
          <a:p>
            <a:endParaRPr lang="en-US" sz="1900" b="1" dirty="0">
              <a:solidFill>
                <a:schemeClr val="tx1">
                  <a:lumMod val="95000"/>
                  <a:lumOff val="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US" sz="1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entury Gothic" panose="020B0502020202020204" pitchFamily="34" charset="0"/>
              </a:rPr>
              <a:t>Welsh locations such as Llyn Fach, Rhigos, RCT show items of value were placed into water for religious purposes</a:t>
            </a:r>
          </a:p>
          <a:p>
            <a:endParaRPr lang="en-US" sz="1900" b="1" dirty="0">
              <a:solidFill>
                <a:schemeClr val="tx1">
                  <a:lumMod val="95000"/>
                  <a:lumOff val="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US" sz="1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entury Gothic" panose="020B0502020202020204" pitchFamily="34" charset="0"/>
              </a:rPr>
              <a:t>(Image:© &lt;</a:t>
            </a:r>
            <a:r>
              <a:rPr lang="en-US" sz="1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entury Gothic" panose="020B0502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https://www.ukposters.co.uk/search/?q=Llyn%20fach</a:t>
            </a:r>
            <a:r>
              <a:rPr lang="en-US" sz="1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entury Gothic" panose="020B0502020202020204" pitchFamily="34" charset="0"/>
              </a:rPr>
              <a:t> &gt;</a:t>
            </a:r>
          </a:p>
          <a:p>
            <a:pPr marL="0"/>
            <a:endParaRPr lang="en-US" sz="18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endParaRPr lang="en-US" sz="1800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381784" y="4178643"/>
            <a:ext cx="3061444" cy="2297267"/>
            <a:chOff x="-305" y="-1"/>
            <a:chExt cx="3832880" cy="2876136"/>
          </a:xfrm>
        </p:grpSpPr>
        <p:sp>
          <p:nvSpPr>
            <p:cNvPr id="43" name="Freeform: Shape 28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29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: Shape 30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: Shape 31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1423EC8-5744-D400-BC62-2B9FA802A5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66764" y="2407358"/>
            <a:ext cx="4838094" cy="3227626"/>
          </a:xfrm>
          <a:prstGeom prst="rect">
            <a:avLst/>
          </a:prstGeom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906190" y="0"/>
            <a:ext cx="3282247" cy="2837712"/>
            <a:chOff x="-305" y="-4155"/>
            <a:chExt cx="2514948" cy="2174333"/>
          </a:xfrm>
        </p:grpSpPr>
        <p:sp>
          <p:nvSpPr>
            <p:cNvPr id="48" name="Freeform: Shape 34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35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36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1" name="Freeform: Shape 37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F44986-AF13-9856-E0B0-6D8D7E894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74160" y="6131150"/>
            <a:ext cx="4079240" cy="590326"/>
          </a:xfrm>
        </p:spPr>
        <p:txBody>
          <a:bodyPr/>
          <a:lstStyle/>
          <a:p>
            <a:r>
              <a:rPr lang="en-US" i="1" dirty="0"/>
              <a:t>‘The  Iron Age </a:t>
            </a:r>
            <a:r>
              <a:rPr lang="en-US" i="1" dirty="0" err="1"/>
              <a:t>Llyn</a:t>
            </a:r>
            <a:r>
              <a:rPr lang="en-US" i="1" dirty="0"/>
              <a:t> </a:t>
            </a:r>
            <a:r>
              <a:rPr lang="en-US" i="1" dirty="0" err="1"/>
              <a:t>Fawr</a:t>
            </a:r>
            <a:r>
              <a:rPr lang="en-US" i="1" dirty="0"/>
              <a:t> </a:t>
            </a:r>
            <a:r>
              <a:rPr lang="en-US" i="1" dirty="0" err="1"/>
              <a:t>Hoard’</a:t>
            </a:r>
            <a:r>
              <a:rPr lang="en-US" dirty="0" err="1"/>
              <a:t>,Cynon</a:t>
            </a:r>
            <a:r>
              <a:rPr lang="en-US" dirty="0"/>
              <a:t> Valley Museumhttps://cynonvalleymuseum.wales/2021/11/20/the-iron-age-llyn-fawr-hoard/</a:t>
            </a:r>
          </a:p>
        </p:txBody>
      </p:sp>
    </p:spTree>
    <p:extLst>
      <p:ext uri="{BB962C8B-B14F-4D97-AF65-F5344CB8AC3E}">
        <p14:creationId xmlns:p14="http://schemas.microsoft.com/office/powerpoint/2010/main" val="3703142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A912C67-99A1-4956-8F68-1846C2177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B615C-29C6-A466-4A6F-50A22E65E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398" cy="129941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2"/>
                </a:solidFill>
                <a:latin typeface="Century Gothic" panose="020B0502020202020204" pitchFamily="34" charset="0"/>
              </a:rPr>
              <a:t>                                           </a:t>
            </a:r>
            <a:r>
              <a:rPr lang="en-US" sz="2800" b="1" kern="1200" dirty="0">
                <a:solidFill>
                  <a:schemeClr val="tx2"/>
                </a:solidFill>
                <a:latin typeface="Century Gothic" panose="020B0502020202020204" pitchFamily="34" charset="0"/>
              </a:rPr>
              <a:t>Water</a:t>
            </a:r>
            <a:r>
              <a:rPr lang="en-US" sz="3600" b="1" kern="1200" dirty="0">
                <a:solidFill>
                  <a:schemeClr val="tx2"/>
                </a:solidFill>
                <a:latin typeface="Century Gothic" panose="020B0502020202020204" pitchFamily="34" charset="0"/>
              </a:rPr>
              <a:t> </a:t>
            </a:r>
            <a:r>
              <a:rPr lang="en-US" sz="2800" b="1" kern="1200" dirty="0">
                <a:solidFill>
                  <a:schemeClr val="tx2"/>
                </a:solidFill>
                <a:latin typeface="Century Gothic" panose="020B0502020202020204" pitchFamily="34" charset="0"/>
              </a:rPr>
              <a:t>Ritual :Roman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E5DE-0C1D-5B9B-54CE-368D7A2D06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33441" y="1756611"/>
            <a:ext cx="5450630" cy="4268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</a:rPr>
              <a:t>Prior to the coming of the Christian faith in </a:t>
            </a:r>
            <a:r>
              <a:rPr lang="en-US" sz="2000" dirty="0">
                <a:solidFill>
                  <a:schemeClr val="tx2"/>
                </a:solidFill>
                <a:latin typeface="Century Gothic" panose="020B0502020202020204" pitchFamily="34" charset="0"/>
              </a:rPr>
              <a:t>Wales, water was a source for ritual during Roman times in the region.</a:t>
            </a:r>
          </a:p>
          <a:p>
            <a:r>
              <a:rPr lang="en-US" sz="2000" dirty="0">
                <a:solidFill>
                  <a:schemeClr val="tx2"/>
                </a:solidFill>
                <a:latin typeface="Century Gothic" panose="020B0502020202020204" pitchFamily="34" charset="0"/>
              </a:rPr>
              <a:t>One example can be found via Bath houses such as that of Caerleon.</a:t>
            </a:r>
          </a:p>
          <a:p>
            <a:r>
              <a:rPr lang="en-US" sz="2000" dirty="0">
                <a:solidFill>
                  <a:schemeClr val="tx2"/>
                </a:solidFill>
                <a:latin typeface="Century Gothic" panose="020B0502020202020204" pitchFamily="34" charset="0"/>
              </a:rPr>
              <a:t>Ritual communal bathing was popular with Roman culture.</a:t>
            </a:r>
          </a:p>
          <a:p>
            <a:endParaRPr lang="en-US" sz="20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pPr marL="0"/>
            <a:r>
              <a:rPr lang="en-US" sz="2000" dirty="0">
                <a:solidFill>
                  <a:schemeClr val="tx2"/>
                </a:solidFill>
                <a:latin typeface="Century Gothic" panose="020B0502020202020204" pitchFamily="34" charset="0"/>
              </a:rPr>
              <a:t>(</a:t>
            </a:r>
            <a:r>
              <a:rPr lang="en-US" sz="2000" dirty="0">
                <a:latin typeface="Century Gothic" panose="020B0502020202020204" pitchFamily="34" charset="0"/>
              </a:rPr>
              <a:t>Image: © Visit Wales,&lt;</a:t>
            </a:r>
            <a:r>
              <a:rPr lang="en-US" sz="2000" dirty="0">
                <a:latin typeface="Century Gothic" panose="020B0502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https://visitwales.com</a:t>
            </a:r>
            <a:r>
              <a:rPr lang="en-US" sz="2000" dirty="0">
                <a:latin typeface="Century Gothic" panose="020B0502020202020204" pitchFamily="34" charset="0"/>
              </a:rPr>
              <a:t> </a:t>
            </a:r>
            <a:r>
              <a:rPr lang="en-US" sz="1800" dirty="0"/>
              <a:t>&gt;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381784" y="4178643"/>
            <a:ext cx="3061444" cy="2297267"/>
            <a:chOff x="-305" y="-1"/>
            <a:chExt cx="3832880" cy="287613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82504F-2852-5AE5-B91C-227483ABA36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01049" y="2072640"/>
            <a:ext cx="4954693" cy="3183249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906190" y="0"/>
            <a:ext cx="3282247" cy="2837712"/>
            <a:chOff x="-305" y="-4155"/>
            <a:chExt cx="2514948" cy="2174333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000048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9F718-D0C7-E522-4D44-7030EAB02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19201"/>
            <a:ext cx="9833548" cy="599439"/>
          </a:xfrm>
        </p:spPr>
        <p:txBody>
          <a:bodyPr anchor="b">
            <a:normAutofit fontScale="90000"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        </a:t>
            </a:r>
            <a:r>
              <a:rPr lang="en-GB" sz="3600" b="1" dirty="0">
                <a:solidFill>
                  <a:schemeClr val="tx2"/>
                </a:solidFill>
                <a:latin typeface="Century Gothic" panose="020B0502020202020204" pitchFamily="34" charset="0"/>
              </a:rPr>
              <a:t>The Arrival of the Saints and their Holy Wells</a:t>
            </a:r>
            <a:r>
              <a:rPr lang="en-GB" sz="3600" b="1" dirty="0">
                <a:solidFill>
                  <a:schemeClr val="tx2"/>
                </a:solidFill>
              </a:rPr>
              <a:t> </a:t>
            </a:r>
            <a:endParaRPr lang="en-GB" sz="3600" b="1" dirty="0">
              <a:solidFill>
                <a:schemeClr val="tx2"/>
              </a:solidFill>
              <a:latin typeface="Century Gothic" panose="020B0502020202020204" pitchFamily="34" charset="0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47481-9658-AB9B-99E2-F1507A649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7680" y="2377890"/>
            <a:ext cx="8979672" cy="4134515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Following Roman departure, Christianity emerged in the region of Wales.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The utilisation of Water for religion underwent change. 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Holy wells became a focal point for worship.</a:t>
            </a:r>
          </a:p>
          <a:p>
            <a:endParaRPr lang="en-GB" sz="24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Many wells were entitled after the saints that they were linked to.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entury Gothic" panose="020B0502020202020204" pitchFamily="34" charset="0"/>
              </a:rPr>
              <a:t>The wells were also significant for their links to the power of curing many ailments.</a:t>
            </a:r>
          </a:p>
          <a:p>
            <a:endParaRPr lang="en-GB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3878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6BE1D-3FFF-A4CB-FE01-BA3399ADD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8405"/>
            <a:ext cx="3932237" cy="442762"/>
          </a:xfrm>
        </p:spPr>
        <p:txBody>
          <a:bodyPr>
            <a:noAutofit/>
          </a:bodyPr>
          <a:lstStyle/>
          <a:p>
            <a:r>
              <a:rPr lang="en-GB" sz="2800" dirty="0">
                <a:latin typeface="Century Gothic" panose="020B0502020202020204" pitchFamily="34" charset="0"/>
              </a:rPr>
              <a:t>St </a:t>
            </a:r>
            <a:r>
              <a:rPr lang="en-GB" sz="2800" dirty="0" err="1">
                <a:latin typeface="Century Gothic" panose="020B0502020202020204" pitchFamily="34" charset="0"/>
              </a:rPr>
              <a:t>Winefride’s</a:t>
            </a:r>
            <a:r>
              <a:rPr lang="en-GB" sz="2800" dirty="0">
                <a:latin typeface="Century Gothic" panose="020B0502020202020204" pitchFamily="34" charset="0"/>
              </a:rPr>
              <a:t>     </a:t>
            </a:r>
            <a:r>
              <a:rPr lang="en-GB" sz="2800" dirty="0" err="1">
                <a:latin typeface="Century Gothic" panose="020B0502020202020204" pitchFamily="34" charset="0"/>
              </a:rPr>
              <a:t>Well,Clywd</a:t>
            </a:r>
            <a:endParaRPr lang="en-GB" sz="28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059FF-5FB7-E9A1-CD32-FEEDC5472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6185" y="1511166"/>
            <a:ext cx="6249203" cy="4349884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49A8BE-F64A-6BD0-9FE2-E341B1C3A4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2" y="1684422"/>
            <a:ext cx="3935413" cy="3597442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>
                <a:latin typeface="Century Gothic" panose="020B0502020202020204" pitchFamily="34" charset="0"/>
              </a:rPr>
              <a:t>One of the most Familiar wells  </a:t>
            </a:r>
          </a:p>
          <a:p>
            <a:r>
              <a:rPr lang="en-GB" sz="8000" dirty="0">
                <a:latin typeface="Century Gothic" panose="020B0502020202020204" pitchFamily="34" charset="0"/>
              </a:rPr>
              <a:t>St. </a:t>
            </a:r>
            <a:r>
              <a:rPr lang="en-GB" sz="8000" dirty="0" err="1">
                <a:latin typeface="Century Gothic" panose="020B0502020202020204" pitchFamily="34" charset="0"/>
              </a:rPr>
              <a:t>Winefride’s</a:t>
            </a:r>
            <a:r>
              <a:rPr lang="en-GB" sz="8000" dirty="0">
                <a:latin typeface="Century Gothic" panose="020B0502020202020204" pitchFamily="34" charset="0"/>
              </a:rPr>
              <a:t> site takes us back over one and a half thousand years.</a:t>
            </a:r>
          </a:p>
          <a:p>
            <a:r>
              <a:rPr lang="en-GB" sz="8000" dirty="0">
                <a:latin typeface="Century Gothic" panose="020B0502020202020204" pitchFamily="34" charset="0"/>
              </a:rPr>
              <a:t>The site draws visitors from far and wide</a:t>
            </a:r>
          </a:p>
          <a:p>
            <a:r>
              <a:rPr lang="en-GB" sz="8000" dirty="0">
                <a:latin typeface="Century Gothic" panose="020B0502020202020204" pitchFamily="34" charset="0"/>
              </a:rPr>
              <a:t>Popular place for Pilgrimage</a:t>
            </a:r>
          </a:p>
          <a:p>
            <a:r>
              <a:rPr lang="en-GB" sz="8000" dirty="0">
                <a:latin typeface="Century Gothic" panose="020B0502020202020204" pitchFamily="34" charset="0"/>
              </a:rPr>
              <a:t>Rituals here include placing coins into the waters </a:t>
            </a:r>
          </a:p>
          <a:p>
            <a:r>
              <a:rPr lang="en-GB" sz="8000" dirty="0">
                <a:latin typeface="Century Gothic" panose="020B0502020202020204" pitchFamily="34" charset="0"/>
              </a:rPr>
              <a:t>Thought to possess curative properties for a range of ailments</a:t>
            </a:r>
          </a:p>
          <a:p>
            <a:endParaRPr lang="en-GB" sz="72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B70474-6E48-D95B-D499-E089293F63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6185" y="1597794"/>
            <a:ext cx="5253697" cy="368406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E6C44-A380-3900-F10C-728DCBCEE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Janet Bord, St </a:t>
            </a:r>
            <a:r>
              <a:rPr lang="en-GB" dirty="0" err="1"/>
              <a:t>Winefride’s</a:t>
            </a:r>
            <a:r>
              <a:rPr lang="en-GB" dirty="0"/>
              <a:t> </a:t>
            </a:r>
            <a:r>
              <a:rPr lang="en-GB" dirty="0" err="1"/>
              <a:t>Well,Clwyd</a:t>
            </a:r>
            <a:endParaRPr lang="en-GB" dirty="0"/>
          </a:p>
          <a:p>
            <a:r>
              <a:rPr lang="en-GB" dirty="0">
                <a:latin typeface="Century Gothic" panose="020B0502020202020204" pitchFamily="34" charset="0"/>
              </a:rPr>
              <a:t>Image  (Copyright © 2016 James Ryan Gregory</a:t>
            </a:r>
            <a:r>
              <a:rPr lang="en-GB" sz="1800" dirty="0">
                <a:latin typeface="Century Gothic" panose="020B0502020202020204" pitchFamily="34" charset="0"/>
              </a:rPr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977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43EC1-4F53-CAC3-85BE-4E55DB7CA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Century Gothic" panose="020B0502020202020204" pitchFamily="34" charset="0"/>
              </a:rPr>
              <a:t>                                     </a:t>
            </a:r>
            <a:r>
              <a:rPr lang="en-GB" sz="2800" b="1" dirty="0">
                <a:latin typeface="Century Gothic" panose="020B0502020202020204" pitchFamily="34" charset="0"/>
              </a:rPr>
              <a:t>Lesser known Wells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1589A-A097-BC72-6EAD-3605988604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1251" y="1758248"/>
            <a:ext cx="5181600" cy="3747219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Century Gothic" panose="020B0502020202020204" pitchFamily="34" charset="0"/>
              </a:rPr>
              <a:t>Include </a:t>
            </a:r>
            <a:r>
              <a:rPr lang="en-GB" sz="2400" dirty="0" err="1">
                <a:latin typeface="Century Gothic" panose="020B0502020202020204" pitchFamily="34" charset="0"/>
              </a:rPr>
              <a:t>Taffs</a:t>
            </a:r>
            <a:r>
              <a:rPr lang="en-GB" sz="2400" dirty="0">
                <a:latin typeface="Century Gothic" panose="020B0502020202020204" pitchFamily="34" charset="0"/>
              </a:rPr>
              <a:t> Well, Cardiff.</a:t>
            </a:r>
          </a:p>
          <a:p>
            <a:r>
              <a:rPr lang="en-GB" sz="2400" dirty="0">
                <a:latin typeface="Century Gothic" panose="020B0502020202020204" pitchFamily="34" charset="0"/>
              </a:rPr>
              <a:t>This Well is situated within the park grounds of the village by the River Taff.</a:t>
            </a:r>
          </a:p>
          <a:p>
            <a:r>
              <a:rPr lang="en-GB" sz="2400" dirty="0">
                <a:latin typeface="Century Gothic" panose="020B0502020202020204" pitchFamily="34" charset="0"/>
              </a:rPr>
              <a:t>The Well is very small in size compared to  that of </a:t>
            </a:r>
            <a:r>
              <a:rPr lang="en-GB" sz="2400" dirty="0" err="1">
                <a:latin typeface="Century Gothic" panose="020B0502020202020204" pitchFamily="34" charset="0"/>
              </a:rPr>
              <a:t>Winefride’s</a:t>
            </a:r>
            <a:r>
              <a:rPr lang="en-GB" sz="2400" dirty="0">
                <a:latin typeface="Century Gothic" panose="020B0502020202020204" pitchFamily="34" charset="0"/>
              </a:rPr>
              <a:t>.</a:t>
            </a:r>
          </a:p>
          <a:p>
            <a:r>
              <a:rPr lang="en-GB" sz="2400" dirty="0">
                <a:latin typeface="Century Gothic" panose="020B0502020202020204" pitchFamily="34" charset="0"/>
              </a:rPr>
              <a:t>The well  there is also thought to have had healing  properties.</a:t>
            </a:r>
          </a:p>
          <a:p>
            <a:r>
              <a:rPr lang="en-GB" sz="2400" dirty="0">
                <a:latin typeface="Century Gothic" panose="020B0502020202020204" pitchFamily="34" charset="0"/>
              </a:rPr>
              <a:t>Today the well is kept behind a gated enclosure.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F294A3-007D-E014-DA3C-046CE8A1E8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Image © Visit The Valleys.co.uk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3388B1B-8D14-D194-E548-5E1367347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690688"/>
            <a:ext cx="5257799" cy="3814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644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C6D70-9536-CBDA-D864-9535046CF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>
                <a:latin typeface="Century Gothic" panose="020B0502020202020204" pitchFamily="34" charset="0"/>
              </a:rPr>
              <a:t>Medieval  texts and Holy Wells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78F69-5AED-6AC7-9DB4-DF9749A2A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359795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entury Gothic" panose="020B0502020202020204" pitchFamily="34" charset="0"/>
              </a:rPr>
              <a:t>The writings of the Medieval period can attest to Holy wells in Wales and their function.</a:t>
            </a:r>
          </a:p>
          <a:p>
            <a:pPr marL="0" indent="0">
              <a:buNone/>
            </a:pPr>
            <a:endParaRPr lang="en-GB" sz="2400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They can also demonstrate the importance of wells during earlier centuries.</a:t>
            </a:r>
          </a:p>
          <a:p>
            <a:pPr marL="0" indent="0">
              <a:buNone/>
            </a:pPr>
            <a:endParaRPr lang="en-GB" sz="2400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Medieval texts can also show us some of the wells that were named after saints.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29741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4B57-FC08-DDF9-06D0-52A60E5C6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6315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latin typeface="Century Gothic" panose="020B0502020202020204" pitchFamily="34" charset="0"/>
              </a:rPr>
              <a:t>Bibliography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402A9-1F32-0EEA-18D5-206D730E2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811" y="1633848"/>
            <a:ext cx="10515600" cy="4857664"/>
          </a:xfrm>
        </p:spPr>
        <p:txBody>
          <a:bodyPr>
            <a:normAutofit lnSpcReduction="10000"/>
          </a:bodyPr>
          <a:lstStyle/>
          <a:p>
            <a:pPr marL="1828800" lvl="4" indent="0">
              <a:buNone/>
            </a:pPr>
            <a:endParaRPr lang="en-GB" sz="700" dirty="0"/>
          </a:p>
          <a:p>
            <a:r>
              <a:rPr lang="en-GB" sz="1700" dirty="0">
                <a:latin typeface="Century Gothic" panose="020B0502020202020204" pitchFamily="34" charset="0"/>
              </a:rPr>
              <a:t>Janet Bord, ‘St </a:t>
            </a:r>
            <a:r>
              <a:rPr lang="en-GB" sz="1700" dirty="0" err="1">
                <a:latin typeface="Century Gothic" panose="020B0502020202020204" pitchFamily="34" charset="0"/>
              </a:rPr>
              <a:t>Winefride’s</a:t>
            </a:r>
            <a:r>
              <a:rPr lang="en-GB" sz="1700" dirty="0">
                <a:latin typeface="Century Gothic" panose="020B0502020202020204" pitchFamily="34" charset="0"/>
              </a:rPr>
              <a:t> Well, Holywell, Clwyd’, Folklore, 105.1-2 (1994), 99–100 &lt;</a:t>
            </a:r>
            <a:r>
              <a:rPr lang="en-GB" sz="1700" dirty="0">
                <a:latin typeface="Century Gothic" panose="020B0502020202020204" pitchFamily="34" charset="0"/>
                <a:hlinkClick r:id="rId2"/>
              </a:rPr>
              <a:t>https://doi.org/10.1080/0015587x.1994.9715879</a:t>
            </a:r>
            <a:r>
              <a:rPr lang="en-GB" sz="1700" dirty="0">
                <a:latin typeface="Century Gothic" panose="020B0502020202020204" pitchFamily="34" charset="0"/>
              </a:rPr>
              <a:t> &gt;</a:t>
            </a:r>
          </a:p>
          <a:p>
            <a:r>
              <a:rPr lang="en-GB" sz="1700" dirty="0">
                <a:latin typeface="Century Gothic" panose="020B0502020202020204" pitchFamily="34" charset="0"/>
              </a:rPr>
              <a:t>Clarke-Wildeman, Russ</a:t>
            </a:r>
            <a:r>
              <a:rPr lang="en-GB" sz="1700" i="1" dirty="0">
                <a:latin typeface="Century Gothic" panose="020B0502020202020204" pitchFamily="34" charset="0"/>
              </a:rPr>
              <a:t>, ‘Sacred Springs and Holy Wells</a:t>
            </a:r>
            <a:r>
              <a:rPr lang="en-GB" sz="1700" dirty="0">
                <a:latin typeface="Century Gothic" panose="020B0502020202020204" pitchFamily="34" charset="0"/>
              </a:rPr>
              <a:t>’, Welsh Country, (2024),&lt; </a:t>
            </a:r>
            <a:r>
              <a:rPr lang="en-GB" sz="1700" dirty="0">
                <a:latin typeface="Century Gothic" panose="020B0502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https://www.welshcountry.co.uk/sacred-springs-and-holy-wells/</a:t>
            </a:r>
            <a:r>
              <a:rPr lang="en-GB" sz="1700" dirty="0">
                <a:latin typeface="Century Gothic" panose="020B0502020202020204" pitchFamily="34" charset="0"/>
              </a:rPr>
              <a:t>&gt;  </a:t>
            </a:r>
          </a:p>
          <a:p>
            <a:r>
              <a:rPr lang="en-GB" sz="1700" dirty="0">
                <a:latin typeface="Century Gothic" panose="020B0502020202020204" pitchFamily="34" charset="0"/>
              </a:rPr>
              <a:t>Hall, Rhian</a:t>
            </a:r>
            <a:r>
              <a:rPr lang="en-GB" sz="1700" i="1" dirty="0">
                <a:latin typeface="Century Gothic" panose="020B0502020202020204" pitchFamily="34" charset="0"/>
              </a:rPr>
              <a:t>, ‘The Iron Age Llyn </a:t>
            </a:r>
            <a:r>
              <a:rPr lang="en-GB" sz="1700" i="1" dirty="0" err="1">
                <a:latin typeface="Century Gothic" panose="020B0502020202020204" pitchFamily="34" charset="0"/>
              </a:rPr>
              <a:t>Fawr</a:t>
            </a:r>
            <a:r>
              <a:rPr lang="en-GB" sz="1700" i="1" dirty="0">
                <a:latin typeface="Century Gothic" panose="020B0502020202020204" pitchFamily="34" charset="0"/>
              </a:rPr>
              <a:t> Hoard - Cynon Valley Museum Trust’, </a:t>
            </a:r>
            <a:r>
              <a:rPr lang="en-GB" sz="1700" dirty="0">
                <a:latin typeface="Century Gothic" panose="020B0502020202020204" pitchFamily="34" charset="0"/>
              </a:rPr>
              <a:t>Cynon Valley Museum Trust, 2021 </a:t>
            </a:r>
            <a:r>
              <a:rPr lang="en-GB" sz="1700" dirty="0">
                <a:latin typeface="Century Gothic" panose="020B0502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https://cynonvalleymuseum.wales/2021/11/20/the-iron-age-llyn-fawr-hoard/</a:t>
            </a:r>
            <a:r>
              <a:rPr lang="en-GB" sz="1700" dirty="0">
                <a:latin typeface="Century Gothic" panose="020B0502020202020204" pitchFamily="34" charset="0"/>
              </a:rPr>
              <a:t> &gt; </a:t>
            </a:r>
          </a:p>
          <a:p>
            <a:r>
              <a:rPr lang="en-GB" sz="1700" dirty="0">
                <a:latin typeface="Century Gothic" panose="020B0502020202020204" pitchFamily="34" charset="0"/>
              </a:rPr>
              <a:t>Davis, Paul R, Sacred Springs : In Search of the Holy Wells and Spas of Wales (</a:t>
            </a:r>
            <a:r>
              <a:rPr lang="en-GB" sz="1700" dirty="0" err="1">
                <a:latin typeface="Century Gothic" panose="020B0502020202020204" pitchFamily="34" charset="0"/>
              </a:rPr>
              <a:t>Llanfoist</a:t>
            </a:r>
            <a:r>
              <a:rPr lang="en-GB" sz="1700" dirty="0">
                <a:latin typeface="Century Gothic" panose="020B0502020202020204" pitchFamily="34" charset="0"/>
              </a:rPr>
              <a:t>: </a:t>
            </a:r>
            <a:r>
              <a:rPr lang="en-GB" sz="1700" dirty="0" err="1">
                <a:latin typeface="Century Gothic" panose="020B0502020202020204" pitchFamily="34" charset="0"/>
              </a:rPr>
              <a:t>Blorenge</a:t>
            </a:r>
            <a:r>
              <a:rPr lang="en-GB" sz="1700" dirty="0">
                <a:latin typeface="Century Gothic" panose="020B0502020202020204" pitchFamily="34" charset="0"/>
              </a:rPr>
              <a:t> Books, 2003)</a:t>
            </a:r>
          </a:p>
          <a:p>
            <a:r>
              <a:rPr lang="en-GB" sz="1700" dirty="0">
                <a:latin typeface="Century Gothic" panose="020B0502020202020204" pitchFamily="34" charset="0"/>
              </a:rPr>
              <a:t>‘Garlick, Michael, ‘Holywell: </a:t>
            </a:r>
            <a:r>
              <a:rPr lang="en-GB" sz="1700" i="1" dirty="0">
                <a:latin typeface="Century Gothic" panose="020B0502020202020204" pitchFamily="34" charset="0"/>
              </a:rPr>
              <a:t>St. </a:t>
            </a:r>
            <a:r>
              <a:rPr lang="en-GB" sz="1700" i="1" dirty="0" err="1">
                <a:latin typeface="Century Gothic" panose="020B0502020202020204" pitchFamily="34" charset="0"/>
              </a:rPr>
              <a:t>Winefride’s</a:t>
            </a:r>
            <a:r>
              <a:rPr lang="en-GB" sz="1700" i="1" dirty="0">
                <a:latin typeface="Century Gothic" panose="020B0502020202020204" pitchFamily="34" charset="0"/>
              </a:rPr>
              <a:t> Well</a:t>
            </a:r>
            <a:r>
              <a:rPr lang="en-GB" sz="1700" dirty="0">
                <a:latin typeface="Century Gothic" panose="020B0502020202020204" pitchFamily="34" charset="0"/>
              </a:rPr>
              <a:t>’, @Geograph_bi, (01</a:t>
            </a:r>
            <a:r>
              <a:rPr lang="en-GB" sz="1700" baseline="30000" dirty="0">
                <a:latin typeface="Century Gothic" panose="020B0502020202020204" pitchFamily="34" charset="0"/>
              </a:rPr>
              <a:t>st</a:t>
            </a:r>
            <a:r>
              <a:rPr lang="en-GB" sz="1700" dirty="0">
                <a:latin typeface="Century Gothic" panose="020B0502020202020204" pitchFamily="34" charset="0"/>
              </a:rPr>
              <a:t>  May 2024 ) &lt;</a:t>
            </a:r>
            <a:r>
              <a:rPr lang="en-GB" sz="1700" dirty="0">
                <a:latin typeface="Century Gothic" panose="020B0502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https://www.geograph.org.uk/photo/7770745</a:t>
            </a:r>
            <a:r>
              <a:rPr lang="en-GB" sz="1700" dirty="0">
                <a:latin typeface="Century Gothic" panose="020B0502020202020204" pitchFamily="34" charset="0"/>
              </a:rPr>
              <a:t>&gt; </a:t>
            </a:r>
          </a:p>
          <a:p>
            <a:r>
              <a:rPr lang="en-GB" sz="1700" dirty="0">
                <a:latin typeface="Century Gothic" panose="020B0502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&lt;https://www.geograph.org.uk/photo/6676176</a:t>
            </a:r>
            <a:r>
              <a:rPr lang="en-GB" sz="1700" dirty="0">
                <a:latin typeface="Century Gothic" panose="020B0502020202020204" pitchFamily="34" charset="0"/>
              </a:rPr>
              <a:t>&gt; </a:t>
            </a:r>
          </a:p>
          <a:p>
            <a:r>
              <a:rPr lang="en-GB" sz="1700" i="1" dirty="0">
                <a:latin typeface="Century Gothic" panose="020B0502020202020204" pitchFamily="34" charset="0"/>
              </a:rPr>
              <a:t>‘Holy Wells in Wales’</a:t>
            </a:r>
            <a:r>
              <a:rPr lang="en-GB" sz="1700" dirty="0">
                <a:latin typeface="Century Gothic" panose="020B0502020202020204" pitchFamily="34" charset="0"/>
              </a:rPr>
              <a:t>, Britishholywells.co.uk, (2025) &lt;</a:t>
            </a:r>
            <a:r>
              <a:rPr lang="en-GB" sz="1700" dirty="0">
                <a:latin typeface="Century Gothic" panose="020B0502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https://www.britishholywells.co.uk/wales/wales.html</a:t>
            </a:r>
            <a:r>
              <a:rPr lang="en-GB" sz="1700" dirty="0">
                <a:latin typeface="Century Gothic" panose="020B0502020202020204" pitchFamily="34" charset="0"/>
              </a:rPr>
              <a:t> &gt;</a:t>
            </a:r>
          </a:p>
          <a:p>
            <a:r>
              <a:rPr lang="en-GB" sz="1700" dirty="0">
                <a:latin typeface="Century Gothic" panose="020B0502020202020204" pitchFamily="34" charset="0"/>
              </a:rPr>
              <a:t>Rattue, James, The Living Stream : Holy Wells in Historical Context (Woodbridge, Suffolk, Uk ; Rochester, Ny, Usa: Boydell Press, 1995)</a:t>
            </a:r>
          </a:p>
          <a:p>
            <a:r>
              <a:rPr lang="en-GB" sz="1700" i="1" dirty="0">
                <a:latin typeface="Century Gothic" panose="020B0502020202020204" pitchFamily="34" charset="0"/>
              </a:rPr>
              <a:t>‘Saints in Medieval Wales – </a:t>
            </a:r>
            <a:r>
              <a:rPr lang="en-GB" sz="1700" i="1" dirty="0" err="1">
                <a:latin typeface="Century Gothic" panose="020B0502020202020204" pitchFamily="34" charset="0"/>
              </a:rPr>
              <a:t>Seintiau</a:t>
            </a:r>
            <a:r>
              <a:rPr lang="en-GB" sz="1700" i="1" dirty="0">
                <a:latin typeface="Century Gothic" panose="020B0502020202020204" pitchFamily="34" charset="0"/>
              </a:rPr>
              <a:t>’, </a:t>
            </a:r>
            <a:r>
              <a:rPr lang="en-GB" sz="1700" dirty="0" err="1">
                <a:latin typeface="Century Gothic" panose="020B0502020202020204" pitchFamily="34" charset="0"/>
              </a:rPr>
              <a:t>Saints.wales</a:t>
            </a:r>
            <a:r>
              <a:rPr lang="en-GB" sz="1700" dirty="0">
                <a:latin typeface="Century Gothic" panose="020B0502020202020204" pitchFamily="34" charset="0"/>
              </a:rPr>
              <a:t>, (2026),</a:t>
            </a:r>
            <a:r>
              <a:rPr lang="en-GB" sz="1700" dirty="0">
                <a:latin typeface="Century Gothic" panose="020B0502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https://saints.wales/saints-in-medieval-wales/</a:t>
            </a:r>
            <a:r>
              <a:rPr lang="en-GB" sz="1700" dirty="0">
                <a:latin typeface="Century Gothic" panose="020B0502020202020204" pitchFamily="34" charset="0"/>
              </a:rPr>
              <a:t>&gt;</a:t>
            </a:r>
          </a:p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65517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7"/>
    </mc:Choice>
    <mc:Fallback xmlns="">
      <p:transition spd="slow" advTm="481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41029-B285-1F13-558A-FD00EAC2D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</a:t>
            </a:r>
            <a:r>
              <a:rPr lang="en-GB" sz="2400" dirty="0">
                <a:latin typeface="Century Gothic" panose="020B0502020202020204" pitchFamily="34" charset="0"/>
              </a:rPr>
              <a:t>Bibliography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5E81C-0735-8387-F3D5-2EADE0527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Century Gothic" panose="020B0502020202020204" pitchFamily="34" charset="0"/>
              </a:rPr>
              <a:t>Cope, Phil </a:t>
            </a:r>
            <a:r>
              <a:rPr lang="en-GB" sz="1800" i="1" dirty="0">
                <a:latin typeface="Century Gothic" panose="020B0502020202020204" pitchFamily="34" charset="0"/>
              </a:rPr>
              <a:t>Holy Wells </a:t>
            </a:r>
            <a:r>
              <a:rPr lang="en-GB" sz="1800" i="1" dirty="0" err="1">
                <a:latin typeface="Century Gothic" panose="020B0502020202020204" pitchFamily="34" charset="0"/>
              </a:rPr>
              <a:t>Wales</a:t>
            </a:r>
            <a:r>
              <a:rPr lang="en-GB" sz="1800" dirty="0" err="1">
                <a:latin typeface="Century Gothic" panose="020B0502020202020204" pitchFamily="34" charset="0"/>
              </a:rPr>
              <a:t>,Seren</a:t>
            </a:r>
            <a:r>
              <a:rPr lang="en-GB" sz="1800" dirty="0">
                <a:latin typeface="Century Gothic" panose="020B0502020202020204" pitchFamily="34" charset="0"/>
              </a:rPr>
              <a:t> Books ,2008</a:t>
            </a:r>
          </a:p>
          <a:p>
            <a:r>
              <a:rPr lang="en-GB" sz="1800" dirty="0">
                <a:latin typeface="Century Gothic" panose="020B0502020202020204" pitchFamily="34" charset="0"/>
              </a:rPr>
              <a:t>Davis Paul, </a:t>
            </a:r>
            <a:r>
              <a:rPr lang="en-GB" sz="1800" i="1" dirty="0">
                <a:latin typeface="Century Gothic" panose="020B0502020202020204" pitchFamily="34" charset="0"/>
              </a:rPr>
              <a:t>Scared Springs</a:t>
            </a:r>
            <a:r>
              <a:rPr lang="en-GB" sz="1800" dirty="0">
                <a:latin typeface="Century Gothic" panose="020B0502020202020204" pitchFamily="34" charset="0"/>
              </a:rPr>
              <a:t>,(Gwent: </a:t>
            </a:r>
            <a:r>
              <a:rPr lang="en-GB" sz="1800" dirty="0" err="1">
                <a:latin typeface="Century Gothic" panose="020B0502020202020204" pitchFamily="34" charset="0"/>
              </a:rPr>
              <a:t>Blorenge</a:t>
            </a:r>
            <a:r>
              <a:rPr lang="en-GB" sz="1800" dirty="0">
                <a:latin typeface="Century Gothic" panose="020B0502020202020204" pitchFamily="34" charset="0"/>
              </a:rPr>
              <a:t> Books 2003).</a:t>
            </a:r>
          </a:p>
          <a:p>
            <a:r>
              <a:rPr lang="en-GB" sz="1800" dirty="0">
                <a:latin typeface="Century Gothic" panose="020B0502020202020204" pitchFamily="34" charset="0"/>
              </a:rPr>
              <a:t>Gregory, James Ryan , </a:t>
            </a:r>
            <a:r>
              <a:rPr lang="en-GB" sz="1800" i="1" dirty="0">
                <a:latin typeface="Century Gothic" panose="020B0502020202020204" pitchFamily="34" charset="0"/>
              </a:rPr>
              <a:t>‘Medieval Histories</a:t>
            </a:r>
            <a:r>
              <a:rPr lang="en-GB" sz="1800" dirty="0">
                <a:latin typeface="Century Gothic" panose="020B0502020202020204" pitchFamily="34" charset="0"/>
              </a:rPr>
              <a:t>’,(09 February 2016)&lt;,https://www.medieval.eu/life-of-st-winifred/&gt;</a:t>
            </a:r>
          </a:p>
          <a:p>
            <a:r>
              <a:rPr lang="en-GB" sz="1800" dirty="0">
                <a:latin typeface="Century Gothic" panose="020B0502020202020204" pitchFamily="34" charset="0"/>
              </a:rPr>
              <a:t> </a:t>
            </a:r>
            <a:r>
              <a:rPr lang="en-GB" sz="1800" i="1" dirty="0">
                <a:latin typeface="Century Gothic" panose="020B0502020202020204" pitchFamily="34" charset="0"/>
              </a:rPr>
              <a:t>‘Holy wells, Monasteries and Cathedrals</a:t>
            </a:r>
            <a:r>
              <a:rPr lang="en-GB" sz="1800" dirty="0">
                <a:latin typeface="Century Gothic" panose="020B0502020202020204" pitchFamily="34" charset="0"/>
              </a:rPr>
              <a:t>’, in Celtic Tours Wales,(2012),&lt; &lt;</a:t>
            </a:r>
            <a:r>
              <a:rPr lang="en-GB" sz="1800" dirty="0">
                <a:latin typeface="Century Gothic" panose="020B0502020202020204" pitchFamily="34" charset="0"/>
                <a:hlinkClick r:id="rId2"/>
              </a:rPr>
              <a:t>https://www.celtictourswales.co.uk/tours/holy-wells-monasteries-cathedrals</a:t>
            </a:r>
            <a:r>
              <a:rPr lang="en-GB" sz="1800" dirty="0">
                <a:latin typeface="Century Gothic" panose="020B0502020202020204" pitchFamily="34" charset="0"/>
              </a:rPr>
              <a:t>&gt;</a:t>
            </a:r>
          </a:p>
          <a:p>
            <a:r>
              <a:rPr lang="en-GB" sz="1800" dirty="0">
                <a:latin typeface="Century Gothic" panose="020B0502020202020204" pitchFamily="34" charset="0"/>
              </a:rPr>
              <a:t>Rattue, James, </a:t>
            </a:r>
            <a:r>
              <a:rPr lang="en-GB" sz="1800" i="1" dirty="0">
                <a:latin typeface="Century Gothic" panose="020B0502020202020204" pitchFamily="34" charset="0"/>
              </a:rPr>
              <a:t>The Living Stream : Holy Wells in Historical Context </a:t>
            </a:r>
            <a:r>
              <a:rPr lang="en-GB" sz="1800" dirty="0">
                <a:latin typeface="Century Gothic" panose="020B0502020202020204" pitchFamily="34" charset="0"/>
              </a:rPr>
              <a:t>(Woodbridge, Suffolk, Uk ; Rochester, Ny, Usa: Boydell Press, 1995)</a:t>
            </a:r>
          </a:p>
          <a:p>
            <a:pPr marL="0" indent="0">
              <a:buNone/>
            </a:pPr>
            <a:r>
              <a:rPr lang="en-GB" sz="1800" dirty="0">
                <a:latin typeface="Century Gothic" panose="020B0502020202020204" pitchFamily="34" charset="0"/>
              </a:rPr>
              <a:t>     Russ, Clarke-Wildeman, </a:t>
            </a:r>
            <a:r>
              <a:rPr lang="en-GB" sz="1800" i="1" dirty="0">
                <a:latin typeface="Century Gothic" panose="020B0502020202020204" pitchFamily="34" charset="0"/>
              </a:rPr>
              <a:t>‘Sacred Springs and Holy Wells</a:t>
            </a:r>
            <a:r>
              <a:rPr lang="en-GB" sz="1800" dirty="0">
                <a:latin typeface="Century Gothic" panose="020B0502020202020204" pitchFamily="34" charset="0"/>
              </a:rPr>
              <a:t>’, Welsh Country, (2024),&lt;   https://www.welshcountry.co.uk/sacred-springs-and-holy-wells/&gt; </a:t>
            </a:r>
          </a:p>
          <a:p>
            <a:pPr marL="0" indent="0">
              <a:buNone/>
            </a:pPr>
            <a:r>
              <a:rPr lang="en-GB" sz="1800" dirty="0">
                <a:latin typeface="Century Gothic" panose="020B0502020202020204" pitchFamily="34" charset="0"/>
              </a:rPr>
              <a:t>Southern, Patricia, </a:t>
            </a:r>
            <a:r>
              <a:rPr lang="en-GB" sz="1800" i="1" dirty="0">
                <a:latin typeface="Century Gothic" panose="020B0502020202020204" pitchFamily="34" charset="0"/>
              </a:rPr>
              <a:t>The Story of Roman Bath</a:t>
            </a:r>
            <a:r>
              <a:rPr lang="en-GB" sz="1800" dirty="0">
                <a:latin typeface="Century Gothic" panose="020B0502020202020204" pitchFamily="34" charset="0"/>
              </a:rPr>
              <a:t>,(Amberley </a:t>
            </a:r>
            <a:r>
              <a:rPr lang="en-GB" sz="1800" dirty="0" err="1">
                <a:latin typeface="Century Gothic" panose="020B0502020202020204" pitchFamily="34" charset="0"/>
              </a:rPr>
              <a:t>PublishingLimited</a:t>
            </a:r>
            <a:r>
              <a:rPr lang="en-GB" sz="1800" dirty="0">
                <a:latin typeface="Century Gothic" panose="020B0502020202020204" pitchFamily="34" charset="0"/>
              </a:rPr>
              <a:t> 2015)</a:t>
            </a:r>
          </a:p>
          <a:p>
            <a:pPr marL="0" indent="0">
              <a:buNone/>
            </a:pPr>
            <a:r>
              <a:rPr lang="en-GB" sz="1800" dirty="0">
                <a:latin typeface="Century Gothic" panose="020B0502020202020204" pitchFamily="34" charset="0"/>
              </a:rPr>
              <a:t>Visit The Valleys.co.uk,</a:t>
            </a:r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663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1082</Words>
  <Application>Microsoft Office PowerPoint</Application>
  <PresentationFormat>Widescreen</PresentationFormat>
  <Paragraphs>121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Century Gothic</vt:lpstr>
      <vt:lpstr>Office Theme</vt:lpstr>
      <vt:lpstr>What Do A Selection of Holy Wells in Wales Tell Us of Religious Beliefs in the Region During The Medieval Period ?   Joanna Williams  HPHP6902   Dissertation 2026  B.A Celtic Studies     </vt:lpstr>
      <vt:lpstr>Purpose </vt:lpstr>
      <vt:lpstr>Questions for Research  </vt:lpstr>
      <vt:lpstr>Before The Holy Wells </vt:lpstr>
      <vt:lpstr>                                  Pre Christian Wales </vt:lpstr>
      <vt:lpstr>                                           Water Ritual :Roman Wales </vt:lpstr>
      <vt:lpstr>        The Arrival of the Saints and their Holy Wells </vt:lpstr>
      <vt:lpstr>St Winefride’s     Well,Clywd</vt:lpstr>
      <vt:lpstr>                                     Lesser known Wells in Wales</vt:lpstr>
      <vt:lpstr>Medieval  texts and Holy Wells</vt:lpstr>
      <vt:lpstr>Bibliography 1</vt:lpstr>
      <vt:lpstr>                               Bibliography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 williams</dc:creator>
  <cp:lastModifiedBy>jo williams</cp:lastModifiedBy>
  <cp:revision>192</cp:revision>
  <dcterms:created xsi:type="dcterms:W3CDTF">2026-03-31T12:05:01Z</dcterms:created>
  <dcterms:modified xsi:type="dcterms:W3CDTF">2026-04-28T10:33:05Z</dcterms:modified>
</cp:coreProperties>
</file>