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011A88-6C0F-4630-ACC5-E5BD8680A406}" v="20" dt="2022-04-01T16:41:21.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65" autoAdjust="0"/>
    <p:restoredTop sz="94660"/>
  </p:normalViewPr>
  <p:slideViewPr>
    <p:cSldViewPr snapToGrid="0">
      <p:cViewPr varScale="1">
        <p:scale>
          <a:sx n="56" d="100"/>
          <a:sy n="56" d="100"/>
        </p:scale>
        <p:origin x="2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userId="c237b69ebf8378a2" providerId="LiveId" clId="{84011A88-6C0F-4630-ACC5-E5BD8680A406}"/>
    <pc:docChg chg="undo custSel addSld delSld modSld">
      <pc:chgData name="Gabriela" userId="c237b69ebf8378a2" providerId="LiveId" clId="{84011A88-6C0F-4630-ACC5-E5BD8680A406}" dt="2022-04-01T16:41:46.305" v="1374" actId="26606"/>
      <pc:docMkLst>
        <pc:docMk/>
      </pc:docMkLst>
      <pc:sldChg chg="addSp delSp modSp new mod setBg setClrOvrMap">
        <pc:chgData name="Gabriela" userId="c237b69ebf8378a2" providerId="LiveId" clId="{84011A88-6C0F-4630-ACC5-E5BD8680A406}" dt="2022-04-01T14:59:52.199" v="115" actId="20577"/>
        <pc:sldMkLst>
          <pc:docMk/>
          <pc:sldMk cId="4275359448" sldId="256"/>
        </pc:sldMkLst>
        <pc:spChg chg="mod ord">
          <ac:chgData name="Gabriela" userId="c237b69ebf8378a2" providerId="LiveId" clId="{84011A88-6C0F-4630-ACC5-E5BD8680A406}" dt="2022-04-01T14:59:52.199" v="115" actId="20577"/>
          <ac:spMkLst>
            <pc:docMk/>
            <pc:sldMk cId="4275359448" sldId="256"/>
            <ac:spMk id="2" creationId="{7F6AFE37-534D-4FA3-BD52-DEDC9D445B3F}"/>
          </ac:spMkLst>
        </pc:spChg>
        <pc:spChg chg="del mod">
          <ac:chgData name="Gabriela" userId="c237b69ebf8378a2" providerId="LiveId" clId="{84011A88-6C0F-4630-ACC5-E5BD8680A406}" dt="2022-04-01T14:49:44.649" v="3" actId="21"/>
          <ac:spMkLst>
            <pc:docMk/>
            <pc:sldMk cId="4275359448" sldId="256"/>
            <ac:spMk id="3" creationId="{A34EADD0-D633-4A46-936E-0137ECB66CB5}"/>
          </ac:spMkLst>
        </pc:spChg>
        <pc:spChg chg="add del">
          <ac:chgData name="Gabriela" userId="c237b69ebf8378a2" providerId="LiveId" clId="{84011A88-6C0F-4630-ACC5-E5BD8680A406}" dt="2022-04-01T14:54:02.773" v="113" actId="26606"/>
          <ac:spMkLst>
            <pc:docMk/>
            <pc:sldMk cId="4275359448" sldId="256"/>
            <ac:spMk id="71" creationId="{5A59F003-E00A-43F9-91DC-CC54E3B87466}"/>
          </ac:spMkLst>
        </pc:spChg>
        <pc:spChg chg="add del">
          <ac:chgData name="Gabriela" userId="c237b69ebf8378a2" providerId="LiveId" clId="{84011A88-6C0F-4630-ACC5-E5BD8680A406}" dt="2022-04-01T14:54:02.773" v="113" actId="26606"/>
          <ac:spMkLst>
            <pc:docMk/>
            <pc:sldMk cId="4275359448" sldId="256"/>
            <ac:spMk id="73" creationId="{D74A4382-E3AD-430A-9A1F-DFA3E0E77A7D}"/>
          </ac:spMkLst>
        </pc:spChg>
        <pc:spChg chg="add del">
          <ac:chgData name="Gabriela" userId="c237b69ebf8378a2" providerId="LiveId" clId="{84011A88-6C0F-4630-ACC5-E5BD8680A406}" dt="2022-04-01T14:54:02.773" v="113" actId="26606"/>
          <ac:spMkLst>
            <pc:docMk/>
            <pc:sldMk cId="4275359448" sldId="256"/>
            <ac:spMk id="75" creationId="{79F40191-0F44-4FD1-82CC-ACB507C14BE6}"/>
          </ac:spMkLst>
        </pc:spChg>
        <pc:spChg chg="add">
          <ac:chgData name="Gabriela" userId="c237b69ebf8378a2" providerId="LiveId" clId="{84011A88-6C0F-4630-ACC5-E5BD8680A406}" dt="2022-04-01T14:54:02.773" v="113" actId="26606"/>
          <ac:spMkLst>
            <pc:docMk/>
            <pc:sldMk cId="4275359448" sldId="256"/>
            <ac:spMk id="135" creationId="{5A59F003-E00A-43F9-91DC-CC54E3B87466}"/>
          </ac:spMkLst>
        </pc:spChg>
        <pc:spChg chg="add">
          <ac:chgData name="Gabriela" userId="c237b69ebf8378a2" providerId="LiveId" clId="{84011A88-6C0F-4630-ACC5-E5BD8680A406}" dt="2022-04-01T14:54:02.773" v="113" actId="26606"/>
          <ac:spMkLst>
            <pc:docMk/>
            <pc:sldMk cId="4275359448" sldId="256"/>
            <ac:spMk id="137" creationId="{D74A4382-E3AD-430A-9A1F-DFA3E0E77A7D}"/>
          </ac:spMkLst>
        </pc:spChg>
        <pc:spChg chg="add">
          <ac:chgData name="Gabriela" userId="c237b69ebf8378a2" providerId="LiveId" clId="{84011A88-6C0F-4630-ACC5-E5BD8680A406}" dt="2022-04-01T14:54:02.773" v="113" actId="26606"/>
          <ac:spMkLst>
            <pc:docMk/>
            <pc:sldMk cId="4275359448" sldId="256"/>
            <ac:spMk id="139" creationId="{79F40191-0F44-4FD1-82CC-ACB507C14BE6}"/>
          </ac:spMkLst>
        </pc:spChg>
        <pc:picChg chg="add mod">
          <ac:chgData name="Gabriela" userId="c237b69ebf8378a2" providerId="LiveId" clId="{84011A88-6C0F-4630-ACC5-E5BD8680A406}" dt="2022-04-01T14:51:49.091" v="5" actId="26606"/>
          <ac:picMkLst>
            <pc:docMk/>
            <pc:sldMk cId="4275359448" sldId="256"/>
            <ac:picMk id="1026" creationId="{37E5F147-D7F8-4F33-8295-FE03382E7AE2}"/>
          </ac:picMkLst>
        </pc:picChg>
      </pc:sldChg>
      <pc:sldChg chg="addSp delSp modSp new mod setBg">
        <pc:chgData name="Gabriela" userId="c237b69ebf8378a2" providerId="LiveId" clId="{84011A88-6C0F-4630-ACC5-E5BD8680A406}" dt="2022-04-01T15:56:01.156" v="929" actId="20577"/>
        <pc:sldMkLst>
          <pc:docMk/>
          <pc:sldMk cId="225120914" sldId="257"/>
        </pc:sldMkLst>
        <pc:spChg chg="mod">
          <ac:chgData name="Gabriela" userId="c237b69ebf8378a2" providerId="LiveId" clId="{84011A88-6C0F-4630-ACC5-E5BD8680A406}" dt="2022-04-01T15:04:03.397" v="298" actId="122"/>
          <ac:spMkLst>
            <pc:docMk/>
            <pc:sldMk cId="225120914" sldId="257"/>
            <ac:spMk id="2" creationId="{6B6C1F27-557E-436D-B113-2AAE0EEE220E}"/>
          </ac:spMkLst>
        </pc:spChg>
        <pc:spChg chg="mod">
          <ac:chgData name="Gabriela" userId="c237b69ebf8378a2" providerId="LiveId" clId="{84011A88-6C0F-4630-ACC5-E5BD8680A406}" dt="2022-04-01T15:56:01.156" v="929" actId="20577"/>
          <ac:spMkLst>
            <pc:docMk/>
            <pc:sldMk cId="225120914" sldId="257"/>
            <ac:spMk id="3" creationId="{A05AFC5A-9AD0-4EAD-8114-99C0906CDA5A}"/>
          </ac:spMkLst>
        </pc:spChg>
        <pc:spChg chg="add del">
          <ac:chgData name="Gabriela" userId="c237b69ebf8378a2" providerId="LiveId" clId="{84011A88-6C0F-4630-ACC5-E5BD8680A406}" dt="2022-04-01T15:03:58.246" v="297" actId="26606"/>
          <ac:spMkLst>
            <pc:docMk/>
            <pc:sldMk cId="225120914" sldId="257"/>
            <ac:spMk id="71" creationId="{0450C687-86B5-4248-BEBB-0B59B7977047}"/>
          </ac:spMkLst>
        </pc:spChg>
        <pc:spChg chg="add del">
          <ac:chgData name="Gabriela" userId="c237b69ebf8378a2" providerId="LiveId" clId="{84011A88-6C0F-4630-ACC5-E5BD8680A406}" dt="2022-04-01T15:03:58.246" v="297" actId="26606"/>
          <ac:spMkLst>
            <pc:docMk/>
            <pc:sldMk cId="225120914" sldId="257"/>
            <ac:spMk id="73" creationId="{3CD1EA40-7116-4FCB-9369-70F29FAA91EC}"/>
          </ac:spMkLst>
        </pc:spChg>
        <pc:spChg chg="add del">
          <ac:chgData name="Gabriela" userId="c237b69ebf8378a2" providerId="LiveId" clId="{84011A88-6C0F-4630-ACC5-E5BD8680A406}" dt="2022-04-01T15:03:58.246" v="297" actId="26606"/>
          <ac:spMkLst>
            <pc:docMk/>
            <pc:sldMk cId="225120914" sldId="257"/>
            <ac:spMk id="75" creationId="{A5271697-90F1-4A23-8EF2-0179F2EAFACB}"/>
          </ac:spMkLst>
        </pc:spChg>
        <pc:spChg chg="add del">
          <ac:chgData name="Gabriela" userId="c237b69ebf8378a2" providerId="LiveId" clId="{84011A88-6C0F-4630-ACC5-E5BD8680A406}" dt="2022-04-01T15:03:58.246" v="297" actId="26606"/>
          <ac:spMkLst>
            <pc:docMk/>
            <pc:sldMk cId="225120914" sldId="257"/>
            <ac:spMk id="99" creationId="{D9F5512A-48E1-4C07-B75E-3CCC517B6804}"/>
          </ac:spMkLst>
        </pc:spChg>
        <pc:spChg chg="add">
          <ac:chgData name="Gabriela" userId="c237b69ebf8378a2" providerId="LiveId" clId="{84011A88-6C0F-4630-ACC5-E5BD8680A406}" dt="2022-04-01T15:03:58.246" v="297" actId="26606"/>
          <ac:spMkLst>
            <pc:docMk/>
            <pc:sldMk cId="225120914" sldId="257"/>
            <ac:spMk id="135" creationId="{F4C0B10B-D2C4-4A54-AFAD-3D27DF88BB37}"/>
          </ac:spMkLst>
        </pc:spChg>
        <pc:grpChg chg="add del">
          <ac:chgData name="Gabriela" userId="c237b69ebf8378a2" providerId="LiveId" clId="{84011A88-6C0F-4630-ACC5-E5BD8680A406}" dt="2022-04-01T15:03:58.246" v="297" actId="26606"/>
          <ac:grpSpMkLst>
            <pc:docMk/>
            <pc:sldMk cId="225120914" sldId="257"/>
            <ac:grpSpMk id="77" creationId="{A9B4CF53-BC95-46A2-B37D-D05450472BCB}"/>
          </ac:grpSpMkLst>
        </pc:grpChg>
        <pc:grpChg chg="add">
          <ac:chgData name="Gabriela" userId="c237b69ebf8378a2" providerId="LiveId" clId="{84011A88-6C0F-4630-ACC5-E5BD8680A406}" dt="2022-04-01T15:03:58.246" v="297" actId="26606"/>
          <ac:grpSpMkLst>
            <pc:docMk/>
            <pc:sldMk cId="225120914" sldId="257"/>
            <ac:grpSpMk id="137" creationId="{B6BADB90-C74B-40D6-86DC-503F65FCE8DC}"/>
          </ac:grpSpMkLst>
        </pc:grpChg>
        <pc:picChg chg="add mod">
          <ac:chgData name="Gabriela" userId="c237b69ebf8378a2" providerId="LiveId" clId="{84011A88-6C0F-4630-ACC5-E5BD8680A406}" dt="2022-04-01T15:03:58.246" v="297" actId="26606"/>
          <ac:picMkLst>
            <pc:docMk/>
            <pc:sldMk cId="225120914" sldId="257"/>
            <ac:picMk id="2050" creationId="{7D71641C-DB20-45BA-8226-EDBB44F1DAE5}"/>
          </ac:picMkLst>
        </pc:picChg>
      </pc:sldChg>
      <pc:sldChg chg="addSp modSp new mod setBg">
        <pc:chgData name="Gabriela" userId="c237b69ebf8378a2" providerId="LiveId" clId="{84011A88-6C0F-4630-ACC5-E5BD8680A406}" dt="2022-04-01T15:56:43.166" v="938" actId="1076"/>
        <pc:sldMkLst>
          <pc:docMk/>
          <pc:sldMk cId="2234587675" sldId="258"/>
        </pc:sldMkLst>
        <pc:spChg chg="mod">
          <ac:chgData name="Gabriela" userId="c237b69ebf8378a2" providerId="LiveId" clId="{84011A88-6C0F-4630-ACC5-E5BD8680A406}" dt="2022-04-01T15:56:29.385" v="934" actId="1076"/>
          <ac:spMkLst>
            <pc:docMk/>
            <pc:sldMk cId="2234587675" sldId="258"/>
            <ac:spMk id="2" creationId="{3E845A02-F655-4F1A-9292-94AC24F62CA8}"/>
          </ac:spMkLst>
        </pc:spChg>
        <pc:spChg chg="mod">
          <ac:chgData name="Gabriela" userId="c237b69ebf8378a2" providerId="LiveId" clId="{84011A88-6C0F-4630-ACC5-E5BD8680A406}" dt="2022-04-01T15:56:43.166" v="938" actId="1076"/>
          <ac:spMkLst>
            <pc:docMk/>
            <pc:sldMk cId="2234587675" sldId="258"/>
            <ac:spMk id="3" creationId="{00D3AC29-8225-4000-8934-DF3C5FFE54C0}"/>
          </ac:spMkLst>
        </pc:spChg>
        <pc:spChg chg="add">
          <ac:chgData name="Gabriela" userId="c237b69ebf8378a2" providerId="LiveId" clId="{84011A88-6C0F-4630-ACC5-E5BD8680A406}" dt="2022-04-01T15:54:29.946" v="913" actId="26606"/>
          <ac:spMkLst>
            <pc:docMk/>
            <pc:sldMk cId="2234587675" sldId="258"/>
            <ac:spMk id="71" creationId="{12609869-9E80-471B-A487-A53288E0E791}"/>
          </ac:spMkLst>
        </pc:spChg>
        <pc:spChg chg="add">
          <ac:chgData name="Gabriela" userId="c237b69ebf8378a2" providerId="LiveId" clId="{84011A88-6C0F-4630-ACC5-E5BD8680A406}" dt="2022-04-01T15:54:29.946" v="913" actId="26606"/>
          <ac:spMkLst>
            <pc:docMk/>
            <pc:sldMk cId="2234587675" sldId="258"/>
            <ac:spMk id="73" creationId="{7004738A-9D34-43E8-97D2-CA0EED4F8BE0}"/>
          </ac:spMkLst>
        </pc:spChg>
        <pc:spChg chg="add">
          <ac:chgData name="Gabriela" userId="c237b69ebf8378a2" providerId="LiveId" clId="{84011A88-6C0F-4630-ACC5-E5BD8680A406}" dt="2022-04-01T15:54:29.946" v="913" actId="26606"/>
          <ac:spMkLst>
            <pc:docMk/>
            <pc:sldMk cId="2234587675" sldId="258"/>
            <ac:spMk id="75" creationId="{B8B8D07F-F13E-443E-BA68-2D26672D76B9}"/>
          </ac:spMkLst>
        </pc:spChg>
        <pc:spChg chg="add">
          <ac:chgData name="Gabriela" userId="c237b69ebf8378a2" providerId="LiveId" clId="{84011A88-6C0F-4630-ACC5-E5BD8680A406}" dt="2022-04-01T15:54:29.946" v="913" actId="26606"/>
          <ac:spMkLst>
            <pc:docMk/>
            <pc:sldMk cId="2234587675" sldId="258"/>
            <ac:spMk id="77" creationId="{2813A4FA-24A5-41ED-A534-3807D1B2F344}"/>
          </ac:spMkLst>
        </pc:spChg>
        <pc:spChg chg="add">
          <ac:chgData name="Gabriela" userId="c237b69ebf8378a2" providerId="LiveId" clId="{84011A88-6C0F-4630-ACC5-E5BD8680A406}" dt="2022-04-01T15:54:29.946" v="913" actId="26606"/>
          <ac:spMkLst>
            <pc:docMk/>
            <pc:sldMk cId="2234587675" sldId="258"/>
            <ac:spMk id="79" creationId="{C3944F27-CA70-4E84-A51A-E6BF89558979}"/>
          </ac:spMkLst>
        </pc:spChg>
        <pc:picChg chg="add mod">
          <ac:chgData name="Gabriela" userId="c237b69ebf8378a2" providerId="LiveId" clId="{84011A88-6C0F-4630-ACC5-E5BD8680A406}" dt="2022-04-01T15:54:29.946" v="913" actId="26606"/>
          <ac:picMkLst>
            <pc:docMk/>
            <pc:sldMk cId="2234587675" sldId="258"/>
            <ac:picMk id="3074" creationId="{BF6D0944-4BBA-4C96-A3B5-4EE907160062}"/>
          </ac:picMkLst>
        </pc:picChg>
      </pc:sldChg>
      <pc:sldChg chg="addSp delSp modSp new mod setBg">
        <pc:chgData name="Gabriela" userId="c237b69ebf8378a2" providerId="LiveId" clId="{84011A88-6C0F-4630-ACC5-E5BD8680A406}" dt="2022-04-01T16:07:53.641" v="1205" actId="2711"/>
        <pc:sldMkLst>
          <pc:docMk/>
          <pc:sldMk cId="3261024037" sldId="259"/>
        </pc:sldMkLst>
        <pc:spChg chg="mod">
          <ac:chgData name="Gabriela" userId="c237b69ebf8378a2" providerId="LiveId" clId="{84011A88-6C0F-4630-ACC5-E5BD8680A406}" dt="2022-04-01T16:07:53.641" v="1205" actId="2711"/>
          <ac:spMkLst>
            <pc:docMk/>
            <pc:sldMk cId="3261024037" sldId="259"/>
            <ac:spMk id="2" creationId="{4E362300-7673-4CE1-9156-CB59F93A03FF}"/>
          </ac:spMkLst>
        </pc:spChg>
        <pc:spChg chg="mod ord">
          <ac:chgData name="Gabriela" userId="c237b69ebf8378a2" providerId="LiveId" clId="{84011A88-6C0F-4630-ACC5-E5BD8680A406}" dt="2022-04-01T16:07:47.746" v="1204" actId="1076"/>
          <ac:spMkLst>
            <pc:docMk/>
            <pc:sldMk cId="3261024037" sldId="259"/>
            <ac:spMk id="3" creationId="{1A669536-17F0-4190-A3AF-17187BB0A2B8}"/>
          </ac:spMkLst>
        </pc:spChg>
        <pc:spChg chg="add del">
          <ac:chgData name="Gabriela" userId="c237b69ebf8378a2" providerId="LiveId" clId="{84011A88-6C0F-4630-ACC5-E5BD8680A406}" dt="2022-04-01T16:07:17.190" v="1196" actId="26606"/>
          <ac:spMkLst>
            <pc:docMk/>
            <pc:sldMk cId="3261024037" sldId="259"/>
            <ac:spMk id="71" creationId="{743AA782-23D1-4521-8CAD-47662984AA08}"/>
          </ac:spMkLst>
        </pc:spChg>
        <pc:spChg chg="add del">
          <ac:chgData name="Gabriela" userId="c237b69ebf8378a2" providerId="LiveId" clId="{84011A88-6C0F-4630-ACC5-E5BD8680A406}" dt="2022-04-01T16:07:17.190" v="1196" actId="26606"/>
          <ac:spMkLst>
            <pc:docMk/>
            <pc:sldMk cId="3261024037" sldId="259"/>
            <ac:spMk id="73" creationId="{650D18FE-0824-4A46-B22C-A86B52E5780A}"/>
          </ac:spMkLst>
        </pc:spChg>
        <pc:spChg chg="add del">
          <ac:chgData name="Gabriela" userId="c237b69ebf8378a2" providerId="LiveId" clId="{84011A88-6C0F-4630-ACC5-E5BD8680A406}" dt="2022-04-01T16:07:17.162" v="1195" actId="26606"/>
          <ac:spMkLst>
            <pc:docMk/>
            <pc:sldMk cId="3261024037" sldId="259"/>
            <ac:spMk id="135" creationId="{12609869-9E80-471B-A487-A53288E0E791}"/>
          </ac:spMkLst>
        </pc:spChg>
        <pc:spChg chg="add del">
          <ac:chgData name="Gabriela" userId="c237b69ebf8378a2" providerId="LiveId" clId="{84011A88-6C0F-4630-ACC5-E5BD8680A406}" dt="2022-04-01T16:07:17.162" v="1195" actId="26606"/>
          <ac:spMkLst>
            <pc:docMk/>
            <pc:sldMk cId="3261024037" sldId="259"/>
            <ac:spMk id="137" creationId="{7004738A-9D34-43E8-97D2-CA0EED4F8BE0}"/>
          </ac:spMkLst>
        </pc:spChg>
        <pc:spChg chg="add del">
          <ac:chgData name="Gabriela" userId="c237b69ebf8378a2" providerId="LiveId" clId="{84011A88-6C0F-4630-ACC5-E5BD8680A406}" dt="2022-04-01T16:07:17.162" v="1195" actId="26606"/>
          <ac:spMkLst>
            <pc:docMk/>
            <pc:sldMk cId="3261024037" sldId="259"/>
            <ac:spMk id="139" creationId="{B8B8D07F-F13E-443E-BA68-2D26672D76B9}"/>
          </ac:spMkLst>
        </pc:spChg>
        <pc:spChg chg="add del">
          <ac:chgData name="Gabriela" userId="c237b69ebf8378a2" providerId="LiveId" clId="{84011A88-6C0F-4630-ACC5-E5BD8680A406}" dt="2022-04-01T16:07:17.162" v="1195" actId="26606"/>
          <ac:spMkLst>
            <pc:docMk/>
            <pc:sldMk cId="3261024037" sldId="259"/>
            <ac:spMk id="141" creationId="{2813A4FA-24A5-41ED-A534-3807D1B2F344}"/>
          </ac:spMkLst>
        </pc:spChg>
        <pc:spChg chg="add del">
          <ac:chgData name="Gabriela" userId="c237b69ebf8378a2" providerId="LiveId" clId="{84011A88-6C0F-4630-ACC5-E5BD8680A406}" dt="2022-04-01T16:07:17.162" v="1195" actId="26606"/>
          <ac:spMkLst>
            <pc:docMk/>
            <pc:sldMk cId="3261024037" sldId="259"/>
            <ac:spMk id="143" creationId="{C3944F27-CA70-4E84-A51A-E6BF89558979}"/>
          </ac:spMkLst>
        </pc:spChg>
        <pc:spChg chg="add">
          <ac:chgData name="Gabriela" userId="c237b69ebf8378a2" providerId="LiveId" clId="{84011A88-6C0F-4630-ACC5-E5BD8680A406}" dt="2022-04-01T16:07:17.190" v="1196" actId="26606"/>
          <ac:spMkLst>
            <pc:docMk/>
            <pc:sldMk cId="3261024037" sldId="259"/>
            <ac:spMk id="4100" creationId="{3346177D-ADC4-4968-B747-5CFCD390B5B9}"/>
          </ac:spMkLst>
        </pc:spChg>
        <pc:spChg chg="add">
          <ac:chgData name="Gabriela" userId="c237b69ebf8378a2" providerId="LiveId" clId="{84011A88-6C0F-4630-ACC5-E5BD8680A406}" dt="2022-04-01T16:07:17.190" v="1196" actId="26606"/>
          <ac:spMkLst>
            <pc:docMk/>
            <pc:sldMk cId="3261024037" sldId="259"/>
            <ac:spMk id="4101" creationId="{0844A943-BF79-4FEA-ABB1-3BD54D236606}"/>
          </ac:spMkLst>
        </pc:spChg>
        <pc:spChg chg="add">
          <ac:chgData name="Gabriela" userId="c237b69ebf8378a2" providerId="LiveId" clId="{84011A88-6C0F-4630-ACC5-E5BD8680A406}" dt="2022-04-01T16:07:17.190" v="1196" actId="26606"/>
          <ac:spMkLst>
            <pc:docMk/>
            <pc:sldMk cId="3261024037" sldId="259"/>
            <ac:spMk id="4102" creationId="{6437CC72-F4A8-4DC3-AFAB-D22C482C8100}"/>
          </ac:spMkLst>
        </pc:spChg>
        <pc:picChg chg="add mod">
          <ac:chgData name="Gabriela" userId="c237b69ebf8378a2" providerId="LiveId" clId="{84011A88-6C0F-4630-ACC5-E5BD8680A406}" dt="2022-04-01T16:07:17.190" v="1196" actId="26606"/>
          <ac:picMkLst>
            <pc:docMk/>
            <pc:sldMk cId="3261024037" sldId="259"/>
            <ac:picMk id="4098" creationId="{2F5F348F-B33C-4F27-8BA7-8089C5806582}"/>
          </ac:picMkLst>
        </pc:picChg>
      </pc:sldChg>
      <pc:sldChg chg="addSp delSp modSp new mod setBg">
        <pc:chgData name="Gabriela" userId="c237b69ebf8378a2" providerId="LiveId" clId="{84011A88-6C0F-4630-ACC5-E5BD8680A406}" dt="2022-04-01T16:34:07.903" v="1283" actId="1076"/>
        <pc:sldMkLst>
          <pc:docMk/>
          <pc:sldMk cId="2988279666" sldId="260"/>
        </pc:sldMkLst>
        <pc:spChg chg="mod">
          <ac:chgData name="Gabriela" userId="c237b69ebf8378a2" providerId="LiveId" clId="{84011A88-6C0F-4630-ACC5-E5BD8680A406}" dt="2022-04-01T16:34:05.367" v="1282" actId="1076"/>
          <ac:spMkLst>
            <pc:docMk/>
            <pc:sldMk cId="2988279666" sldId="260"/>
            <ac:spMk id="2" creationId="{AC26E809-6909-4CAB-860A-E11B603496C3}"/>
          </ac:spMkLst>
        </pc:spChg>
        <pc:spChg chg="mod">
          <ac:chgData name="Gabriela" userId="c237b69ebf8378a2" providerId="LiveId" clId="{84011A88-6C0F-4630-ACC5-E5BD8680A406}" dt="2022-04-01T16:34:07.903" v="1283" actId="1076"/>
          <ac:spMkLst>
            <pc:docMk/>
            <pc:sldMk cId="2988279666" sldId="260"/>
            <ac:spMk id="3" creationId="{31834520-8BA2-4E3E-9B09-3D42DCCF2DE4}"/>
          </ac:spMkLst>
        </pc:spChg>
        <pc:spChg chg="add">
          <ac:chgData name="Gabriela" userId="c237b69ebf8378a2" providerId="LiveId" clId="{84011A88-6C0F-4630-ACC5-E5BD8680A406}" dt="2022-04-01T16:31:01.669" v="1236"/>
          <ac:spMkLst>
            <pc:docMk/>
            <pc:sldMk cId="2988279666" sldId="260"/>
            <ac:spMk id="4" creationId="{BCA6AB0E-B376-42F4-9D26-D4FA2CD3995A}"/>
          </ac:spMkLst>
        </pc:spChg>
        <pc:spChg chg="add del mod">
          <ac:chgData name="Gabriela" userId="c237b69ebf8378a2" providerId="LiveId" clId="{84011A88-6C0F-4630-ACC5-E5BD8680A406}" dt="2022-04-01T16:31:20.516" v="1238"/>
          <ac:spMkLst>
            <pc:docMk/>
            <pc:sldMk cId="2988279666" sldId="260"/>
            <ac:spMk id="5" creationId="{E551AFE0-635E-4C1E-BD3D-2CF942E3E9F2}"/>
          </ac:spMkLst>
        </pc:spChg>
        <pc:spChg chg="add mod">
          <ac:chgData name="Gabriela" userId="c237b69ebf8378a2" providerId="LiveId" clId="{84011A88-6C0F-4630-ACC5-E5BD8680A406}" dt="2022-04-01T16:31:25.098" v="1239"/>
          <ac:spMkLst>
            <pc:docMk/>
            <pc:sldMk cId="2988279666" sldId="260"/>
            <ac:spMk id="6" creationId="{414847D2-5397-4566-B3CF-F9C8BC8808AB}"/>
          </ac:spMkLst>
        </pc:spChg>
        <pc:spChg chg="add mod">
          <ac:chgData name="Gabriela" userId="c237b69ebf8378a2" providerId="LiveId" clId="{84011A88-6C0F-4630-ACC5-E5BD8680A406}" dt="2022-04-01T16:31:34.893" v="1240"/>
          <ac:spMkLst>
            <pc:docMk/>
            <pc:sldMk cId="2988279666" sldId="260"/>
            <ac:spMk id="7" creationId="{60DE2A56-D061-483F-8A12-16BF46E3DB87}"/>
          </ac:spMkLst>
        </pc:spChg>
        <pc:spChg chg="add del">
          <ac:chgData name="Gabriela" userId="c237b69ebf8378a2" providerId="LiveId" clId="{84011A88-6C0F-4630-ACC5-E5BD8680A406}" dt="2022-04-01T16:32:44.614" v="1243" actId="26606"/>
          <ac:spMkLst>
            <pc:docMk/>
            <pc:sldMk cId="2988279666" sldId="260"/>
            <ac:spMk id="79" creationId="{5DCB5928-DC7D-4612-9922-441966E15627}"/>
          </ac:spMkLst>
        </pc:spChg>
        <pc:spChg chg="add del">
          <ac:chgData name="Gabriela" userId="c237b69ebf8378a2" providerId="LiveId" clId="{84011A88-6C0F-4630-ACC5-E5BD8680A406}" dt="2022-04-01T16:32:44.614" v="1243" actId="26606"/>
          <ac:spMkLst>
            <pc:docMk/>
            <pc:sldMk cId="2988279666" sldId="260"/>
            <ac:spMk id="81" creationId="{682C1161-1736-45EC-99B7-33F3CAE9D517}"/>
          </ac:spMkLst>
        </pc:spChg>
        <pc:spChg chg="add del">
          <ac:chgData name="Gabriela" userId="c237b69ebf8378a2" providerId="LiveId" clId="{84011A88-6C0F-4630-ACC5-E5BD8680A406}" dt="2022-04-01T16:32:44.614" v="1243" actId="26606"/>
          <ac:spMkLst>
            <pc:docMk/>
            <pc:sldMk cId="2988279666" sldId="260"/>
            <ac:spMk id="83" creationId="{84D4DDB8-B68F-45B0-9F62-C4279996F672}"/>
          </ac:spMkLst>
        </pc:spChg>
        <pc:spChg chg="add del">
          <ac:chgData name="Gabriela" userId="c237b69ebf8378a2" providerId="LiveId" clId="{84011A88-6C0F-4630-ACC5-E5BD8680A406}" dt="2022-04-01T16:33:31.554" v="1257" actId="26606"/>
          <ac:spMkLst>
            <pc:docMk/>
            <pc:sldMk cId="2988279666" sldId="260"/>
            <ac:spMk id="84" creationId="{A8384FB5-9ADC-4DDC-881B-597D56F5B15D}"/>
          </ac:spMkLst>
        </pc:spChg>
        <pc:spChg chg="add del">
          <ac:chgData name="Gabriela" userId="c237b69ebf8378a2" providerId="LiveId" clId="{84011A88-6C0F-4630-ACC5-E5BD8680A406}" dt="2022-04-01T16:32:44.614" v="1243" actId="26606"/>
          <ac:spMkLst>
            <pc:docMk/>
            <pc:sldMk cId="2988279666" sldId="260"/>
            <ac:spMk id="85" creationId="{AF2F604E-43BE-4DC3-B983-E071523364F8}"/>
          </ac:spMkLst>
        </pc:spChg>
        <pc:spChg chg="add del">
          <ac:chgData name="Gabriela" userId="c237b69ebf8378a2" providerId="LiveId" clId="{84011A88-6C0F-4630-ACC5-E5BD8680A406}" dt="2022-04-01T16:33:31.554" v="1257" actId="26606"/>
          <ac:spMkLst>
            <pc:docMk/>
            <pc:sldMk cId="2988279666" sldId="260"/>
            <ac:spMk id="86" creationId="{91E5A9A7-95C6-4F4F-B00E-C82E07FE62EF}"/>
          </ac:spMkLst>
        </pc:spChg>
        <pc:spChg chg="add del">
          <ac:chgData name="Gabriela" userId="c237b69ebf8378a2" providerId="LiveId" clId="{84011A88-6C0F-4630-ACC5-E5BD8680A406}" dt="2022-04-01T16:32:44.614" v="1243" actId="26606"/>
          <ac:spMkLst>
            <pc:docMk/>
            <pc:sldMk cId="2988279666" sldId="260"/>
            <ac:spMk id="87" creationId="{08C9B587-E65E-4B52-B37C-ABEBB6E87928}"/>
          </ac:spMkLst>
        </pc:spChg>
        <pc:spChg chg="add del">
          <ac:chgData name="Gabriela" userId="c237b69ebf8378a2" providerId="LiveId" clId="{84011A88-6C0F-4630-ACC5-E5BD8680A406}" dt="2022-04-01T16:33:31.554" v="1257" actId="26606"/>
          <ac:spMkLst>
            <pc:docMk/>
            <pc:sldMk cId="2988279666" sldId="260"/>
            <ac:spMk id="88" creationId="{D07DD2DE-F619-49DD-B5E7-03A290FF4ED1}"/>
          </ac:spMkLst>
        </pc:spChg>
        <pc:spChg chg="add del">
          <ac:chgData name="Gabriela" userId="c237b69ebf8378a2" providerId="LiveId" clId="{84011A88-6C0F-4630-ACC5-E5BD8680A406}" dt="2022-04-01T16:33:31.554" v="1257" actId="26606"/>
          <ac:spMkLst>
            <pc:docMk/>
            <pc:sldMk cId="2988279666" sldId="260"/>
            <ac:spMk id="90" creationId="{85149191-5F60-4A28-AAFF-039F96B0F3EC}"/>
          </ac:spMkLst>
        </pc:spChg>
        <pc:spChg chg="add del">
          <ac:chgData name="Gabriela" userId="c237b69ebf8378a2" providerId="LiveId" clId="{84011A88-6C0F-4630-ACC5-E5BD8680A406}" dt="2022-04-01T16:33:31.554" v="1257" actId="26606"/>
          <ac:spMkLst>
            <pc:docMk/>
            <pc:sldMk cId="2988279666" sldId="260"/>
            <ac:spMk id="92" creationId="{F8260ED5-17F7-4158-B241-D51DD4CF1B7E}"/>
          </ac:spMkLst>
        </pc:spChg>
        <pc:spChg chg="add">
          <ac:chgData name="Gabriela" userId="c237b69ebf8378a2" providerId="LiveId" clId="{84011A88-6C0F-4630-ACC5-E5BD8680A406}" dt="2022-04-01T16:33:31.588" v="1258" actId="26606"/>
          <ac:spMkLst>
            <pc:docMk/>
            <pc:sldMk cId="2988279666" sldId="260"/>
            <ac:spMk id="94" creationId="{F4AFDDCA-6ABA-4D23-8A5C-1BF0F4308148}"/>
          </ac:spMkLst>
        </pc:spChg>
        <pc:spChg chg="add del">
          <ac:chgData name="Gabriela" userId="c237b69ebf8378a2" providerId="LiveId" clId="{84011A88-6C0F-4630-ACC5-E5BD8680A406}" dt="2022-04-01T16:33:31.588" v="1258" actId="26606"/>
          <ac:spMkLst>
            <pc:docMk/>
            <pc:sldMk cId="2988279666" sldId="260"/>
            <ac:spMk id="5132" creationId="{9089EED9-F54D-4F20-A2C6-949DE4176959}"/>
          </ac:spMkLst>
        </pc:spChg>
        <pc:spChg chg="add del">
          <ac:chgData name="Gabriela" userId="c237b69ebf8378a2" providerId="LiveId" clId="{84011A88-6C0F-4630-ACC5-E5BD8680A406}" dt="2022-04-01T16:33:31.588" v="1258" actId="26606"/>
          <ac:spMkLst>
            <pc:docMk/>
            <pc:sldMk cId="2988279666" sldId="260"/>
            <ac:spMk id="5133" creationId="{1A85619E-59AB-4E59-8DD1-77D17FCB331C}"/>
          </ac:spMkLst>
        </pc:spChg>
        <pc:spChg chg="add del">
          <ac:chgData name="Gabriela" userId="c237b69ebf8378a2" providerId="LiveId" clId="{84011A88-6C0F-4630-ACC5-E5BD8680A406}" dt="2022-04-01T16:33:31.588" v="1258" actId="26606"/>
          <ac:spMkLst>
            <pc:docMk/>
            <pc:sldMk cId="2988279666" sldId="260"/>
            <ac:spMk id="5134" creationId="{B5AAC39E-8294-44DC-AB9F-2B9F22C397E1}"/>
          </ac:spMkLst>
        </pc:spChg>
        <pc:spChg chg="add del">
          <ac:chgData name="Gabriela" userId="c237b69ebf8378a2" providerId="LiveId" clId="{84011A88-6C0F-4630-ACC5-E5BD8680A406}" dt="2022-04-01T16:33:31.588" v="1258" actId="26606"/>
          <ac:spMkLst>
            <pc:docMk/>
            <pc:sldMk cId="2988279666" sldId="260"/>
            <ac:spMk id="5135" creationId="{11685A1B-C158-49A6-BF8F-0D48688527D1}"/>
          </ac:spMkLst>
        </pc:spChg>
        <pc:spChg chg="add">
          <ac:chgData name="Gabriela" userId="c237b69ebf8378a2" providerId="LiveId" clId="{84011A88-6C0F-4630-ACC5-E5BD8680A406}" dt="2022-04-01T16:33:31.588" v="1258" actId="26606"/>
          <ac:spMkLst>
            <pc:docMk/>
            <pc:sldMk cId="2988279666" sldId="260"/>
            <ac:spMk id="5137" creationId="{8555C5B3-193A-4749-9AFD-682E53CDDE8F}"/>
          </ac:spMkLst>
        </pc:spChg>
        <pc:spChg chg="add">
          <ac:chgData name="Gabriela" userId="c237b69ebf8378a2" providerId="LiveId" clId="{84011A88-6C0F-4630-ACC5-E5BD8680A406}" dt="2022-04-01T16:33:31.588" v="1258" actId="26606"/>
          <ac:spMkLst>
            <pc:docMk/>
            <pc:sldMk cId="2988279666" sldId="260"/>
            <ac:spMk id="5138" creationId="{2EAE06A6-F76A-41C9-827A-C561B004485C}"/>
          </ac:spMkLst>
        </pc:spChg>
        <pc:spChg chg="add">
          <ac:chgData name="Gabriela" userId="c237b69ebf8378a2" providerId="LiveId" clId="{84011A88-6C0F-4630-ACC5-E5BD8680A406}" dt="2022-04-01T16:33:31.588" v="1258" actId="26606"/>
          <ac:spMkLst>
            <pc:docMk/>
            <pc:sldMk cId="2988279666" sldId="260"/>
            <ac:spMk id="5139" creationId="{89F9D4E8-0639-444B-949B-9518585061AF}"/>
          </ac:spMkLst>
        </pc:spChg>
        <pc:spChg chg="add">
          <ac:chgData name="Gabriela" userId="c237b69ebf8378a2" providerId="LiveId" clId="{84011A88-6C0F-4630-ACC5-E5BD8680A406}" dt="2022-04-01T16:33:31.588" v="1258" actId="26606"/>
          <ac:spMkLst>
            <pc:docMk/>
            <pc:sldMk cId="2988279666" sldId="260"/>
            <ac:spMk id="5140" creationId="{7E3DA7A2-ED70-4BBA-AB72-00AD461FA405}"/>
          </ac:spMkLst>
        </pc:spChg>
        <pc:spChg chg="add">
          <ac:chgData name="Gabriela" userId="c237b69ebf8378a2" providerId="LiveId" clId="{84011A88-6C0F-4630-ACC5-E5BD8680A406}" dt="2022-04-01T16:33:31.588" v="1258" actId="26606"/>
          <ac:spMkLst>
            <pc:docMk/>
            <pc:sldMk cId="2988279666" sldId="260"/>
            <ac:spMk id="5141" creationId="{FC485432-3647-4218-B5D3-15D3FA222B13}"/>
          </ac:spMkLst>
        </pc:spChg>
        <pc:picChg chg="add mod ord">
          <ac:chgData name="Gabriela" userId="c237b69ebf8378a2" providerId="LiveId" clId="{84011A88-6C0F-4630-ACC5-E5BD8680A406}" dt="2022-04-01T16:33:31.588" v="1258" actId="26606"/>
          <ac:picMkLst>
            <pc:docMk/>
            <pc:sldMk cId="2988279666" sldId="260"/>
            <ac:picMk id="5130" creationId="{2049FE4A-1956-4377-AEAA-5C9D42EE1EAD}"/>
          </ac:picMkLst>
        </pc:picChg>
      </pc:sldChg>
      <pc:sldChg chg="new del">
        <pc:chgData name="Gabriela" userId="c237b69ebf8378a2" providerId="LiveId" clId="{84011A88-6C0F-4630-ACC5-E5BD8680A406}" dt="2022-04-01T16:23:08.791" v="1207" actId="2696"/>
        <pc:sldMkLst>
          <pc:docMk/>
          <pc:sldMk cId="3000822843" sldId="260"/>
        </pc:sldMkLst>
      </pc:sldChg>
      <pc:sldChg chg="addSp delSp modSp new mod setBg">
        <pc:chgData name="Gabriela" userId="c237b69ebf8378a2" providerId="LiveId" clId="{84011A88-6C0F-4630-ACC5-E5BD8680A406}" dt="2022-04-01T16:40:12.832" v="1356" actId="1076"/>
        <pc:sldMkLst>
          <pc:docMk/>
          <pc:sldMk cId="2928493940" sldId="261"/>
        </pc:sldMkLst>
        <pc:spChg chg="mod">
          <ac:chgData name="Gabriela" userId="c237b69ebf8378a2" providerId="LiveId" clId="{84011A88-6C0F-4630-ACC5-E5BD8680A406}" dt="2022-04-01T16:40:04.924" v="1354" actId="122"/>
          <ac:spMkLst>
            <pc:docMk/>
            <pc:sldMk cId="2928493940" sldId="261"/>
            <ac:spMk id="2" creationId="{22E20BCC-F02D-4C8C-BC2B-1A06D017EEF1}"/>
          </ac:spMkLst>
        </pc:spChg>
        <pc:spChg chg="mod">
          <ac:chgData name="Gabriela" userId="c237b69ebf8378a2" providerId="LiveId" clId="{84011A88-6C0F-4630-ACC5-E5BD8680A406}" dt="2022-04-01T16:40:12.832" v="1356" actId="1076"/>
          <ac:spMkLst>
            <pc:docMk/>
            <pc:sldMk cId="2928493940" sldId="261"/>
            <ac:spMk id="3" creationId="{05B9487B-6F97-4134-93C6-F7D1CEE60153}"/>
          </ac:spMkLst>
        </pc:spChg>
        <pc:spChg chg="add del">
          <ac:chgData name="Gabriela" userId="c237b69ebf8378a2" providerId="LiveId" clId="{84011A88-6C0F-4630-ACC5-E5BD8680A406}" dt="2022-04-01T16:39:59.219" v="1350" actId="26606"/>
          <ac:spMkLst>
            <pc:docMk/>
            <pc:sldMk cId="2928493940" sldId="261"/>
            <ac:spMk id="73" creationId="{12609869-9E80-471B-A487-A53288E0E791}"/>
          </ac:spMkLst>
        </pc:spChg>
        <pc:spChg chg="add del">
          <ac:chgData name="Gabriela" userId="c237b69ebf8378a2" providerId="LiveId" clId="{84011A88-6C0F-4630-ACC5-E5BD8680A406}" dt="2022-04-01T16:39:59.219" v="1350" actId="26606"/>
          <ac:spMkLst>
            <pc:docMk/>
            <pc:sldMk cId="2928493940" sldId="261"/>
            <ac:spMk id="75" creationId="{7004738A-9D34-43E8-97D2-CA0EED4F8BE0}"/>
          </ac:spMkLst>
        </pc:spChg>
        <pc:spChg chg="add del">
          <ac:chgData name="Gabriela" userId="c237b69ebf8378a2" providerId="LiveId" clId="{84011A88-6C0F-4630-ACC5-E5BD8680A406}" dt="2022-04-01T16:39:59.219" v="1350" actId="26606"/>
          <ac:spMkLst>
            <pc:docMk/>
            <pc:sldMk cId="2928493940" sldId="261"/>
            <ac:spMk id="77" creationId="{B8B8D07F-F13E-443E-BA68-2D26672D76B9}"/>
          </ac:spMkLst>
        </pc:spChg>
        <pc:spChg chg="add del">
          <ac:chgData name="Gabriela" userId="c237b69ebf8378a2" providerId="LiveId" clId="{84011A88-6C0F-4630-ACC5-E5BD8680A406}" dt="2022-04-01T16:39:59.219" v="1350" actId="26606"/>
          <ac:spMkLst>
            <pc:docMk/>
            <pc:sldMk cId="2928493940" sldId="261"/>
            <ac:spMk id="79" creationId="{2813A4FA-24A5-41ED-A534-3807D1B2F344}"/>
          </ac:spMkLst>
        </pc:spChg>
        <pc:spChg chg="add del">
          <ac:chgData name="Gabriela" userId="c237b69ebf8378a2" providerId="LiveId" clId="{84011A88-6C0F-4630-ACC5-E5BD8680A406}" dt="2022-04-01T16:39:59.219" v="1350" actId="26606"/>
          <ac:spMkLst>
            <pc:docMk/>
            <pc:sldMk cId="2928493940" sldId="261"/>
            <ac:spMk id="81" creationId="{C3944F27-CA70-4E84-A51A-E6BF89558979}"/>
          </ac:spMkLst>
        </pc:spChg>
        <pc:spChg chg="add">
          <ac:chgData name="Gabriela" userId="c237b69ebf8378a2" providerId="LiveId" clId="{84011A88-6C0F-4630-ACC5-E5BD8680A406}" dt="2022-04-01T16:39:59.232" v="1351" actId="26606"/>
          <ac:spMkLst>
            <pc:docMk/>
            <pc:sldMk cId="2928493940" sldId="261"/>
            <ac:spMk id="6150" creationId="{0CCC4BA0-1298-4DBD-86F1-B51D8C9D3437}"/>
          </ac:spMkLst>
        </pc:spChg>
        <pc:spChg chg="add">
          <ac:chgData name="Gabriela" userId="c237b69ebf8378a2" providerId="LiveId" clId="{84011A88-6C0F-4630-ACC5-E5BD8680A406}" dt="2022-04-01T16:39:59.232" v="1351" actId="26606"/>
          <ac:spMkLst>
            <pc:docMk/>
            <pc:sldMk cId="2928493940" sldId="261"/>
            <ac:spMk id="6151" creationId="{EEBF1590-3B36-48EE-A89D-3B6F3CB256AB}"/>
          </ac:spMkLst>
        </pc:spChg>
        <pc:spChg chg="add">
          <ac:chgData name="Gabriela" userId="c237b69ebf8378a2" providerId="LiveId" clId="{84011A88-6C0F-4630-ACC5-E5BD8680A406}" dt="2022-04-01T16:39:59.232" v="1351" actId="26606"/>
          <ac:spMkLst>
            <pc:docMk/>
            <pc:sldMk cId="2928493940" sldId="261"/>
            <ac:spMk id="6152" creationId="{AC8F6C8C-AB5A-4548-942D-E3FD40ACBC49}"/>
          </ac:spMkLst>
        </pc:spChg>
        <pc:picChg chg="add del mod">
          <ac:chgData name="Gabriela" userId="c237b69ebf8378a2" providerId="LiveId" clId="{84011A88-6C0F-4630-ACC5-E5BD8680A406}" dt="2022-04-01T16:39:04.416" v="1347" actId="21"/>
          <ac:picMkLst>
            <pc:docMk/>
            <pc:sldMk cId="2928493940" sldId="261"/>
            <ac:picMk id="5" creationId="{487683D4-B4A0-4279-A376-6FFB2931AB2C}"/>
          </ac:picMkLst>
        </pc:picChg>
        <pc:picChg chg="add del">
          <ac:chgData name="Gabriela" userId="c237b69ebf8378a2" providerId="LiveId" clId="{84011A88-6C0F-4630-ACC5-E5BD8680A406}" dt="2022-04-01T16:39:00.369" v="1345" actId="21"/>
          <ac:picMkLst>
            <pc:docMk/>
            <pc:sldMk cId="2928493940" sldId="261"/>
            <ac:picMk id="6146" creationId="{D8EFEBE2-5D8A-4D83-9D46-912EE86C3CB7}"/>
          </ac:picMkLst>
        </pc:picChg>
        <pc:picChg chg="add mod">
          <ac:chgData name="Gabriela" userId="c237b69ebf8378a2" providerId="LiveId" clId="{84011A88-6C0F-4630-ACC5-E5BD8680A406}" dt="2022-04-01T16:39:59.232" v="1351" actId="26606"/>
          <ac:picMkLst>
            <pc:docMk/>
            <pc:sldMk cId="2928493940" sldId="261"/>
            <ac:picMk id="6148" creationId="{9DAE6BE9-78DD-4F8A-83A8-FDD4A879F99A}"/>
          </ac:picMkLst>
        </pc:picChg>
      </pc:sldChg>
      <pc:sldChg chg="addSp delSp modSp new mod setBg">
        <pc:chgData name="Gabriela" userId="c237b69ebf8378a2" providerId="LiveId" clId="{84011A88-6C0F-4630-ACC5-E5BD8680A406}" dt="2022-04-01T16:41:46.305" v="1374" actId="26606"/>
        <pc:sldMkLst>
          <pc:docMk/>
          <pc:sldMk cId="2110586488" sldId="262"/>
        </pc:sldMkLst>
        <pc:spChg chg="mod">
          <ac:chgData name="Gabriela" userId="c237b69ebf8378a2" providerId="LiveId" clId="{84011A88-6C0F-4630-ACC5-E5BD8680A406}" dt="2022-04-01T16:41:46.305" v="1374" actId="26606"/>
          <ac:spMkLst>
            <pc:docMk/>
            <pc:sldMk cId="2110586488" sldId="262"/>
            <ac:spMk id="2" creationId="{C0453784-BF82-424A-B271-F24D60609A7C}"/>
          </ac:spMkLst>
        </pc:spChg>
        <pc:spChg chg="add">
          <ac:chgData name="Gabriela" userId="c237b69ebf8378a2" providerId="LiveId" clId="{84011A88-6C0F-4630-ACC5-E5BD8680A406}" dt="2022-04-01T16:41:21.009" v="1370"/>
          <ac:spMkLst>
            <pc:docMk/>
            <pc:sldMk cId="2110586488" sldId="262"/>
            <ac:spMk id="3" creationId="{2EC62B43-5642-47E7-A868-76189D80717B}"/>
          </ac:spMkLst>
        </pc:spChg>
        <pc:spChg chg="add del">
          <ac:chgData name="Gabriela" userId="c237b69ebf8378a2" providerId="LiveId" clId="{84011A88-6C0F-4630-ACC5-E5BD8680A406}" dt="2022-04-01T16:41:46.305" v="1374" actId="26606"/>
          <ac:spMkLst>
            <pc:docMk/>
            <pc:sldMk cId="2110586488" sldId="262"/>
            <ac:spMk id="10" creationId="{A3363022-C969-41E9-8EB2-E4C94908C1FA}"/>
          </ac:spMkLst>
        </pc:spChg>
        <pc:spChg chg="add del">
          <ac:chgData name="Gabriela" userId="c237b69ebf8378a2" providerId="LiveId" clId="{84011A88-6C0F-4630-ACC5-E5BD8680A406}" dt="2022-04-01T16:41:46.305" v="1374" actId="26606"/>
          <ac:spMkLst>
            <pc:docMk/>
            <pc:sldMk cId="2110586488" sldId="262"/>
            <ac:spMk id="12" creationId="{8D1AD6B3-BE88-4CEB-BA17-790657CC4729}"/>
          </ac:spMkLst>
        </pc:spChg>
        <pc:spChg chg="add">
          <ac:chgData name="Gabriela" userId="c237b69ebf8378a2" providerId="LiveId" clId="{84011A88-6C0F-4630-ACC5-E5BD8680A406}" dt="2022-04-01T16:41:46.305" v="1374" actId="26606"/>
          <ac:spMkLst>
            <pc:docMk/>
            <pc:sldMk cId="2110586488" sldId="262"/>
            <ac:spMk id="22" creationId="{3E443FD7-A66B-4AA0-872D-B088B9BC5F17}"/>
          </ac:spMkLst>
        </pc:spChg>
        <pc:spChg chg="add">
          <ac:chgData name="Gabriela" userId="c237b69ebf8378a2" providerId="LiveId" clId="{84011A88-6C0F-4630-ACC5-E5BD8680A406}" dt="2022-04-01T16:41:46.305" v="1374" actId="26606"/>
          <ac:spMkLst>
            <pc:docMk/>
            <pc:sldMk cId="2110586488" sldId="262"/>
            <ac:spMk id="24" creationId="{C04BE0EF-3561-49B4-9A29-F283168A91C7}"/>
          </ac:spMkLst>
        </pc:spChg>
        <pc:grpChg chg="add del">
          <ac:chgData name="Gabriela" userId="c237b69ebf8378a2" providerId="LiveId" clId="{84011A88-6C0F-4630-ACC5-E5BD8680A406}" dt="2022-04-01T16:41:46.305" v="1374" actId="26606"/>
          <ac:grpSpMkLst>
            <pc:docMk/>
            <pc:sldMk cId="2110586488" sldId="262"/>
            <ac:grpSpMk id="14" creationId="{89D1390B-7E13-4B4F-9CB2-391063412E54}"/>
          </ac:grpSpMkLst>
        </pc:grpChg>
        <pc:picChg chg="add mod">
          <ac:chgData name="Gabriela" userId="c237b69ebf8378a2" providerId="LiveId" clId="{84011A88-6C0F-4630-ACC5-E5BD8680A406}" dt="2022-04-01T16:41:46.305" v="1374" actId="26606"/>
          <ac:picMkLst>
            <pc:docMk/>
            <pc:sldMk cId="2110586488" sldId="262"/>
            <ac:picMk id="7" creationId="{7F38BC86-9839-9C11-87A6-F1131F150FE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F4936-1871-4744-98CD-ABB693AE99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C3A616-B9D0-4315-9B39-A504A08CF5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C285EC-E82A-4696-841D-0CA76B9F2B82}"/>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5" name="Footer Placeholder 4">
            <a:extLst>
              <a:ext uri="{FF2B5EF4-FFF2-40B4-BE49-F238E27FC236}">
                <a16:creationId xmlns:a16="http://schemas.microsoft.com/office/drawing/2014/main" id="{C1933994-304A-4E5A-90F1-1014BBFBF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08E16E-4AC0-40FE-8E86-9B480890FD47}"/>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2448478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403E0-2E3A-4AAC-8A89-F6B5B5334F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DF3A22-25AA-4BAF-A905-C4A8BED29C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4FE07E-4DFE-497A-BCA3-EF0AB7A13A61}"/>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5" name="Footer Placeholder 4">
            <a:extLst>
              <a:ext uri="{FF2B5EF4-FFF2-40B4-BE49-F238E27FC236}">
                <a16:creationId xmlns:a16="http://schemas.microsoft.com/office/drawing/2014/main" id="{22F39015-C0E0-424F-BC60-E1611DE86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F237D-62C4-4ABB-BA62-2CB4B70F9FAB}"/>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2778436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C925A-30FF-459A-A6DC-287C43C02F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ABA493-7EAB-41BD-B74E-1E7853C5EA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F1D30F-BCEB-4C6D-BE95-9310C8A9CD84}"/>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5" name="Footer Placeholder 4">
            <a:extLst>
              <a:ext uri="{FF2B5EF4-FFF2-40B4-BE49-F238E27FC236}">
                <a16:creationId xmlns:a16="http://schemas.microsoft.com/office/drawing/2014/main" id="{139AD498-9F71-43FB-BFF5-C8DB66BFF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CDF814-52BA-4258-BB28-ACDEEF4C26A0}"/>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2221294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C0B8B-25BF-4BA4-9C9B-BE38406787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844F1E-4E53-44D7-A2FC-EB83D2FC68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381DCE-D0C5-4C22-A524-3E4D623DC6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732CB6-60CD-46F3-83C8-C0486D5366EA}"/>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6" name="Footer Placeholder 5">
            <a:extLst>
              <a:ext uri="{FF2B5EF4-FFF2-40B4-BE49-F238E27FC236}">
                <a16:creationId xmlns:a16="http://schemas.microsoft.com/office/drawing/2014/main" id="{04697BEA-6733-4A32-9534-FB9CD5218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A9A9A5-82C7-4397-A70E-2E6406B20D3F}"/>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3376706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F1EF6-765C-4A0E-9F91-3145956518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51BBC5-8A64-4565-B1D0-083ECCDB8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3CD138-F05E-4B4A-978E-D409DAD001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1D1226-3BC1-4D5A-8371-CD6D454A27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BDEA2B-BAA8-4BC2-B4B8-79B3E9BA1F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2752DB-80CE-4019-B155-4C826CC25F39}"/>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8" name="Footer Placeholder 7">
            <a:extLst>
              <a:ext uri="{FF2B5EF4-FFF2-40B4-BE49-F238E27FC236}">
                <a16:creationId xmlns:a16="http://schemas.microsoft.com/office/drawing/2014/main" id="{E1EC64D1-321D-4981-A2EE-8B2434ECF0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AE0852-BC1C-4BCE-9F6F-C6C3FDE09E09}"/>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513066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1F38-0A92-4EB2-B71C-AE07855680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1A85B3-ACC7-4E78-845C-53F8EAF2BF59}"/>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4" name="Footer Placeholder 3">
            <a:extLst>
              <a:ext uri="{FF2B5EF4-FFF2-40B4-BE49-F238E27FC236}">
                <a16:creationId xmlns:a16="http://schemas.microsoft.com/office/drawing/2014/main" id="{8704C747-E495-4F01-88E5-5D4C9221D0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E44D0F-ABF1-40D1-AA99-EFD177CAED65}"/>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3486481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614A1B-99ED-4EF3-9F28-0173C054D235}"/>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3" name="Footer Placeholder 2">
            <a:extLst>
              <a:ext uri="{FF2B5EF4-FFF2-40B4-BE49-F238E27FC236}">
                <a16:creationId xmlns:a16="http://schemas.microsoft.com/office/drawing/2014/main" id="{E551F7B3-9E84-4BA4-9A0B-D17B6BB64B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98E0FE-65F9-4316-911F-3AB70657C424}"/>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3707087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29D7B-D882-4B5E-B194-522153462F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5103D0-2505-426A-BACA-610A01E59E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459850-BFB6-433F-A73F-6ECCA79491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1A2A20-F6E4-45AF-A376-C24B3A2F7088}"/>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6" name="Footer Placeholder 5">
            <a:extLst>
              <a:ext uri="{FF2B5EF4-FFF2-40B4-BE49-F238E27FC236}">
                <a16:creationId xmlns:a16="http://schemas.microsoft.com/office/drawing/2014/main" id="{6D83754D-7DDB-43D4-9FC4-B1C1D4BD20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D3C1B-C4B9-4593-8EF1-0CF304314FE6}"/>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2759029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DF745-9362-48AD-8F14-F544B45AC6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5EF33F-8DF8-4E7C-B9EA-59C760F34C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5869FC-2D4D-4E71-97CD-849D7F6D83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08F4B-2408-4864-B7A8-CCE08FAC01DA}"/>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6" name="Footer Placeholder 5">
            <a:extLst>
              <a:ext uri="{FF2B5EF4-FFF2-40B4-BE49-F238E27FC236}">
                <a16:creationId xmlns:a16="http://schemas.microsoft.com/office/drawing/2014/main" id="{B7CA6D04-85C9-4269-92A8-1F5407E966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AF8A4-B235-4432-BE7C-11E783F73799}"/>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118198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F75C-211E-4D3B-85FE-E498C0CA6B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0877BA-A688-465F-BBC5-1241C24117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BCFD7C-B4AD-425D-9284-380546A89E70}"/>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5" name="Footer Placeholder 4">
            <a:extLst>
              <a:ext uri="{FF2B5EF4-FFF2-40B4-BE49-F238E27FC236}">
                <a16:creationId xmlns:a16="http://schemas.microsoft.com/office/drawing/2014/main" id="{9F3B938E-1D16-4BB0-A61B-C9AB73A866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6C1BE6-5CE4-4684-9704-B8FA5565D32F}"/>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3356371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CC6C9B-A8CF-4983-8952-466733542F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F83DB3-95FB-459B-A676-1CA81C21A5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6C4E1-DC08-4DA0-8D89-8A8D646A02A8}"/>
              </a:ext>
            </a:extLst>
          </p:cNvPr>
          <p:cNvSpPr>
            <a:spLocks noGrp="1"/>
          </p:cNvSpPr>
          <p:nvPr>
            <p:ph type="dt" sz="half" idx="10"/>
          </p:nvPr>
        </p:nvSpPr>
        <p:spPr/>
        <p:txBody>
          <a:bodyPr/>
          <a:lstStyle/>
          <a:p>
            <a:fld id="{9DC0777D-9052-44E0-87B5-A7AF2C7CDD40}" type="datetimeFigureOut">
              <a:rPr lang="en-GB" smtClean="0"/>
              <a:t>01/04/2022</a:t>
            </a:fld>
            <a:endParaRPr lang="en-GB"/>
          </a:p>
        </p:txBody>
      </p:sp>
      <p:sp>
        <p:nvSpPr>
          <p:cNvPr id="5" name="Footer Placeholder 4">
            <a:extLst>
              <a:ext uri="{FF2B5EF4-FFF2-40B4-BE49-F238E27FC236}">
                <a16:creationId xmlns:a16="http://schemas.microsoft.com/office/drawing/2014/main" id="{77CA559A-13D3-460D-901D-81FA4FF8B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FBBED-B2D3-43BC-845E-C58BC2137845}"/>
              </a:ext>
            </a:extLst>
          </p:cNvPr>
          <p:cNvSpPr>
            <a:spLocks noGrp="1"/>
          </p:cNvSpPr>
          <p:nvPr>
            <p:ph type="sldNum" sz="quarter" idx="12"/>
          </p:nvPr>
        </p:nvSpPr>
        <p:spPr/>
        <p:txBody>
          <a:bodyPr/>
          <a:lstStyle/>
          <a:p>
            <a:fld id="{18989772-5F44-49BA-A8F6-D8B0932804F7}" type="slidenum">
              <a:rPr lang="en-GB" smtClean="0"/>
              <a:t>‹#›</a:t>
            </a:fld>
            <a:endParaRPr lang="en-GB"/>
          </a:p>
        </p:txBody>
      </p:sp>
    </p:spTree>
    <p:extLst>
      <p:ext uri="{BB962C8B-B14F-4D97-AF65-F5344CB8AC3E}">
        <p14:creationId xmlns:p14="http://schemas.microsoft.com/office/powerpoint/2010/main" val="359286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24FE7E-6AFB-4C4B-99BF-ED57AB8584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41C2E1-28FB-4B71-8BEB-AA7D8ECAFC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13547-56D4-4B00-B0FD-39287BDD45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C0777D-9052-44E0-87B5-A7AF2C7CDD40}" type="datetimeFigureOut">
              <a:rPr lang="en-GB" smtClean="0"/>
              <a:t>01/04/2022</a:t>
            </a:fld>
            <a:endParaRPr lang="en-GB"/>
          </a:p>
        </p:txBody>
      </p:sp>
      <p:sp>
        <p:nvSpPr>
          <p:cNvPr id="5" name="Footer Placeholder 4">
            <a:extLst>
              <a:ext uri="{FF2B5EF4-FFF2-40B4-BE49-F238E27FC236}">
                <a16:creationId xmlns:a16="http://schemas.microsoft.com/office/drawing/2014/main" id="{798F88B1-CE42-45E4-B3CD-E4DDFD5D95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04BE29-A678-4DEC-8A4A-2277D4803F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989772-5F44-49BA-A8F6-D8B0932804F7}" type="slidenum">
              <a:rPr lang="en-GB" smtClean="0"/>
              <a:t>‹#›</a:t>
            </a:fld>
            <a:endParaRPr lang="en-GB"/>
          </a:p>
        </p:txBody>
      </p:sp>
    </p:spTree>
    <p:extLst>
      <p:ext uri="{BB962C8B-B14F-4D97-AF65-F5344CB8AC3E}">
        <p14:creationId xmlns:p14="http://schemas.microsoft.com/office/powerpoint/2010/main" val="114530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pulse.microsoft.com/en/work-productivity-en/na/fa2-reasons-why-you-should-start-using-microsoft-teams-toda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collaboration apps foster digital transformation | Computerworld">
            <a:extLst>
              <a:ext uri="{FF2B5EF4-FFF2-40B4-BE49-F238E27FC236}">
                <a16:creationId xmlns:a16="http://schemas.microsoft.com/office/drawing/2014/main" id="{37E5F147-D7F8-4F33-8295-FE03382E7A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88" t="19050" r="6303" b="434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6AFE37-534D-4FA3-BD52-DEDC9D445B3F}"/>
              </a:ext>
            </a:extLst>
          </p:cNvPr>
          <p:cNvSpPr>
            <a:spLocks noGrp="1"/>
          </p:cNvSpPr>
          <p:nvPr>
            <p:ph type="ctrTitle"/>
          </p:nvPr>
        </p:nvSpPr>
        <p:spPr>
          <a:xfrm>
            <a:off x="404553" y="3091928"/>
            <a:ext cx="9078562" cy="2387600"/>
          </a:xfrm>
        </p:spPr>
        <p:txBody>
          <a:bodyPr>
            <a:normAutofit/>
          </a:bodyPr>
          <a:lstStyle/>
          <a:p>
            <a:pPr algn="l"/>
            <a:r>
              <a:rPr lang="en-GB" sz="2600" b="1" i="1" dirty="0">
                <a:effectLst/>
                <a:latin typeface="Arial" panose="020B0604020202020204" pitchFamily="34" charset="0"/>
                <a:ea typeface="Times New Roman" panose="02020603050405020304" pitchFamily="18" charset="0"/>
              </a:rPr>
              <a:t>How do we use technology to collaborate at UWTSD?</a:t>
            </a:r>
            <a:br>
              <a:rPr lang="en-GB" sz="2600" b="1" i="1" dirty="0">
                <a:effectLst/>
                <a:latin typeface="Arial" panose="020B0604020202020204" pitchFamily="34" charset="0"/>
                <a:ea typeface="Times New Roman" panose="02020603050405020304" pitchFamily="18" charset="0"/>
              </a:rPr>
            </a:br>
            <a:br>
              <a:rPr lang="en-GB" sz="1800" b="1" i="1" dirty="0">
                <a:effectLst/>
                <a:latin typeface="Arial" panose="020B0604020202020204" pitchFamily="34" charset="0"/>
                <a:ea typeface="Times New Roman" panose="02020603050405020304" pitchFamily="18" charset="0"/>
              </a:rPr>
            </a:br>
            <a:endParaRPr lang="en-GB" sz="1800" b="1" i="1" dirty="0"/>
          </a:p>
        </p:txBody>
      </p:sp>
      <p:sp>
        <p:nvSpPr>
          <p:cNvPr id="139" name="Rectangle: Rounded Corners 13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53594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7" name="Group 13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Rectangle 14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B6C1F27-557E-436D-B113-2AAE0EEE220E}"/>
              </a:ext>
            </a:extLst>
          </p:cNvPr>
          <p:cNvSpPr>
            <a:spLocks noGrp="1"/>
          </p:cNvSpPr>
          <p:nvPr>
            <p:ph type="title"/>
          </p:nvPr>
        </p:nvSpPr>
        <p:spPr>
          <a:xfrm>
            <a:off x="1047280" y="759805"/>
            <a:ext cx="10306520" cy="1325563"/>
          </a:xfrm>
        </p:spPr>
        <p:txBody>
          <a:bodyPr>
            <a:normAutofit/>
          </a:bodyPr>
          <a:lstStyle/>
          <a:p>
            <a:pPr algn="ctr"/>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A05AFC5A-9AD0-4EAD-8114-99C0906CDA5A}"/>
              </a:ext>
            </a:extLst>
          </p:cNvPr>
          <p:cNvSpPr>
            <a:spLocks noGrp="1"/>
          </p:cNvSpPr>
          <p:nvPr>
            <p:ph idx="1"/>
          </p:nvPr>
        </p:nvSpPr>
        <p:spPr>
          <a:xfrm>
            <a:off x="1424904" y="2494450"/>
            <a:ext cx="4053545" cy="3563159"/>
          </a:xfrm>
        </p:spPr>
        <p:txBody>
          <a:bodyPr>
            <a:normAutofit/>
          </a:bodyPr>
          <a:lstStyle/>
          <a:p>
            <a:r>
              <a:rPr lang="en-GB" sz="2400" dirty="0"/>
              <a:t>Name: Gabriela Mancheva</a:t>
            </a:r>
          </a:p>
          <a:p>
            <a:r>
              <a:rPr lang="en-GB" sz="2400" dirty="0"/>
              <a:t>Student ID number: 2026312</a:t>
            </a:r>
          </a:p>
          <a:p>
            <a:r>
              <a:rPr lang="en-GB" sz="2400" dirty="0"/>
              <a:t>Module: Digital Skills and Research Methods</a:t>
            </a:r>
          </a:p>
          <a:p>
            <a:r>
              <a:rPr lang="en-GB" sz="2400" dirty="0"/>
              <a:t>Research question: Which digital tool is most commonly used for collaboration at UWTSD?</a:t>
            </a:r>
          </a:p>
        </p:txBody>
      </p:sp>
      <p:pic>
        <p:nvPicPr>
          <p:cNvPr id="2050" name="Picture 2" descr="CONNECT">
            <a:extLst>
              <a:ext uri="{FF2B5EF4-FFF2-40B4-BE49-F238E27FC236}">
                <a16:creationId xmlns:a16="http://schemas.microsoft.com/office/drawing/2014/main" id="{7D71641C-DB20-45BA-8226-EDBB44F1DA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67"/>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120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45A02-F655-4F1A-9292-94AC24F62CA8}"/>
              </a:ext>
            </a:extLst>
          </p:cNvPr>
          <p:cNvSpPr>
            <a:spLocks noGrp="1"/>
          </p:cNvSpPr>
          <p:nvPr>
            <p:ph type="title"/>
          </p:nvPr>
        </p:nvSpPr>
        <p:spPr>
          <a:xfrm>
            <a:off x="54709" y="91440"/>
            <a:ext cx="8099479" cy="1310600"/>
          </a:xfrm>
        </p:spPr>
        <p:txBody>
          <a:bodyPr anchor="b">
            <a:normAutofit/>
          </a:bodyPr>
          <a:lstStyle/>
          <a:p>
            <a:pPr algn="ctr"/>
            <a:r>
              <a:rPr lang="en-GB" sz="3400" b="1" dirty="0">
                <a:latin typeface="-apple-system"/>
              </a:rPr>
              <a:t>The most often used technologies at UWTSD are Microsoft 365 services</a:t>
            </a:r>
            <a:endParaRPr lang="en-GB" sz="3400" dirty="0"/>
          </a:p>
        </p:txBody>
      </p:sp>
      <p:sp>
        <p:nvSpPr>
          <p:cNvPr id="3" name="Content Placeholder 2">
            <a:extLst>
              <a:ext uri="{FF2B5EF4-FFF2-40B4-BE49-F238E27FC236}">
                <a16:creationId xmlns:a16="http://schemas.microsoft.com/office/drawing/2014/main" id="{00D3AC29-8225-4000-8934-DF3C5FFE54C0}"/>
              </a:ext>
            </a:extLst>
          </p:cNvPr>
          <p:cNvSpPr>
            <a:spLocks noGrp="1"/>
          </p:cNvSpPr>
          <p:nvPr>
            <p:ph idx="1"/>
          </p:nvPr>
        </p:nvSpPr>
        <p:spPr>
          <a:xfrm>
            <a:off x="457200" y="1925401"/>
            <a:ext cx="6181707" cy="4474966"/>
          </a:xfrm>
        </p:spPr>
        <p:txBody>
          <a:bodyPr anchor="t">
            <a:normAutofit fontScale="55000" lnSpcReduction="20000"/>
          </a:bodyPr>
          <a:lstStyle/>
          <a:p>
            <a:pPr>
              <a:lnSpc>
                <a:spcPct val="150000"/>
              </a:lnSpc>
              <a:buFont typeface="Wingdings" panose="05000000000000000000" pitchFamily="2" charset="2"/>
              <a:buChar char="Ø"/>
            </a:pPr>
            <a:r>
              <a:rPr lang="en-GB" sz="2600" b="1" dirty="0">
                <a:latin typeface="Arial" panose="020B0604020202020204" pitchFamily="34" charset="0"/>
                <a:cs typeface="Arial" panose="020B0604020202020204" pitchFamily="34" charset="0"/>
              </a:rPr>
              <a:t>Outlook - sending email messages to users in UWTSD is more efficient, because of using Outlook technologies. Outlook's calendar is also an excellent tool for inviting colleagues to scheduled meetings.</a:t>
            </a:r>
            <a:br>
              <a:rPr lang="en-GB" sz="2600" b="1" dirty="0">
                <a:latin typeface="Arial" panose="020B0604020202020204" pitchFamily="34" charset="0"/>
                <a:cs typeface="Arial" panose="020B0604020202020204" pitchFamily="34" charset="0"/>
              </a:rPr>
            </a:br>
            <a:endParaRPr lang="en-GB" sz="2600" b="1"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GB" sz="2600" b="1" i="0" dirty="0">
                <a:effectLst/>
                <a:latin typeface="Arial" panose="020B0604020202020204" pitchFamily="34" charset="0"/>
                <a:cs typeface="Arial" panose="020B0604020202020204" pitchFamily="34" charset="0"/>
              </a:rPr>
              <a:t>Microsoft Teams: Meetings in Microsoft Teams make the process easier. There the team members can share their documents, can chat private. The most significant benefit is that the student may stay connected at any time and from any location because Microsoft Teams has a phone app.</a:t>
            </a:r>
          </a:p>
          <a:p>
            <a:pPr>
              <a:lnSpc>
                <a:spcPct val="150000"/>
              </a:lnSpc>
              <a:buFont typeface="Wingdings" panose="05000000000000000000" pitchFamily="2" charset="2"/>
              <a:buChar char="Ø"/>
            </a:pPr>
            <a:r>
              <a:rPr lang="en-GB" sz="2600" b="1" i="0" dirty="0">
                <a:effectLst/>
                <a:latin typeface="Arial" panose="020B0604020202020204" pitchFamily="34" charset="0"/>
                <a:cs typeface="Arial" panose="020B0604020202020204" pitchFamily="34" charset="0"/>
              </a:rPr>
              <a:t>OneDrive: OneDrive is able to save users files and data and they do not need internet connection</a:t>
            </a:r>
            <a:br>
              <a:rPr lang="en-GB" sz="2600" b="1" i="0" dirty="0">
                <a:effectLst/>
                <a:latin typeface="Arial" panose="020B0604020202020204" pitchFamily="34" charset="0"/>
                <a:cs typeface="Arial" panose="020B0604020202020204" pitchFamily="34" charset="0"/>
              </a:rPr>
            </a:br>
            <a:br>
              <a:rPr lang="en-GB" sz="1500" b="1" i="0" dirty="0">
                <a:effectLst/>
                <a:latin typeface="Arial" panose="020B0604020202020204" pitchFamily="34" charset="0"/>
                <a:cs typeface="Arial" panose="020B0604020202020204" pitchFamily="34" charset="0"/>
              </a:rPr>
            </a:br>
            <a:br>
              <a:rPr lang="en-GB" sz="1400" b="1" i="0" dirty="0">
                <a:effectLst/>
                <a:latin typeface="-apple-system"/>
              </a:rPr>
            </a:br>
            <a:br>
              <a:rPr lang="en-GB" sz="1400" b="1" i="0" dirty="0">
                <a:effectLst/>
                <a:latin typeface="-apple-system"/>
              </a:rPr>
            </a:br>
            <a:r>
              <a:rPr lang="en-GB" sz="1400" b="1" i="0" dirty="0">
                <a:effectLst/>
                <a:latin typeface="-apple-system"/>
              </a:rPr>
              <a:t> </a:t>
            </a:r>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Benefits and Disadvantages of Microsoft Teams - Louisville Geek">
            <a:extLst>
              <a:ext uri="{FF2B5EF4-FFF2-40B4-BE49-F238E27FC236}">
                <a16:creationId xmlns:a16="http://schemas.microsoft.com/office/drawing/2014/main" id="{BF6D0944-4BBA-4C96-A3B5-4EE9071600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1505650"/>
            <a:ext cx="4170530" cy="3878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4587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13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62300-7673-4CE1-9156-CB59F93A03FF}"/>
              </a:ext>
            </a:extLst>
          </p:cNvPr>
          <p:cNvSpPr>
            <a:spLocks noGrp="1"/>
          </p:cNvSpPr>
          <p:nvPr>
            <p:ph type="title"/>
          </p:nvPr>
        </p:nvSpPr>
        <p:spPr>
          <a:xfrm>
            <a:off x="5482201" y="543200"/>
            <a:ext cx="5754896" cy="659747"/>
          </a:xfrm>
        </p:spPr>
        <p:txBody>
          <a:bodyPr anchor="b">
            <a:normAutofit/>
          </a:bodyPr>
          <a:lstStyle/>
          <a:p>
            <a:pPr algn="ctr"/>
            <a:r>
              <a:rPr lang="en-GB" sz="4000" dirty="0">
                <a:latin typeface="Arial" panose="020B0604020202020204" pitchFamily="34" charset="0"/>
                <a:cs typeface="Arial" panose="020B0604020202020204" pitchFamily="34" charset="0"/>
              </a:rPr>
              <a:t>Questions</a:t>
            </a:r>
          </a:p>
        </p:txBody>
      </p:sp>
      <p:pic>
        <p:nvPicPr>
          <p:cNvPr id="4098" name="Picture 2" descr="There is No Questioning the Power of the Question - Business 2 Community">
            <a:extLst>
              <a:ext uri="{FF2B5EF4-FFF2-40B4-BE49-F238E27FC236}">
                <a16:creationId xmlns:a16="http://schemas.microsoft.com/office/drawing/2014/main" id="{2F5F348F-B33C-4F27-8BA7-8089C58065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1275070"/>
            <a:ext cx="3876165" cy="387616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669536-17F0-4190-A3AF-17187BB0A2B8}"/>
              </a:ext>
            </a:extLst>
          </p:cNvPr>
          <p:cNvSpPr>
            <a:spLocks noGrp="1"/>
          </p:cNvSpPr>
          <p:nvPr>
            <p:ph idx="1"/>
          </p:nvPr>
        </p:nvSpPr>
        <p:spPr>
          <a:xfrm>
            <a:off x="5690699" y="1557416"/>
            <a:ext cx="5754896" cy="3197464"/>
          </a:xfrm>
        </p:spPr>
        <p:txBody>
          <a:bodyPr anchor="t">
            <a:noAutofit/>
          </a:bodyPr>
          <a:lstStyle/>
          <a:p>
            <a:pPr marL="0" indent="0">
              <a:buNone/>
            </a:pPr>
            <a:r>
              <a:rPr lang="en-GB" sz="2000" dirty="0">
                <a:latin typeface="Arial" panose="020B0604020202020204" pitchFamily="34" charset="0"/>
                <a:cs typeface="Arial" panose="020B0604020202020204" pitchFamily="34" charset="0"/>
              </a:rPr>
              <a:t>People who will be ask are: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the students of UWTSD</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the lecturers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The questions are: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1. Do you think you'll be able to communicate with people at UWTSD using Microsoft Teams? YES/NO</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2. There is enough training provided about how to use MS Teams at UWTSD?</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Strongly Agree /Agree /Disagree /Strongly Disagree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3. If you were asked to work online with others to create a single PowerPoint presentation, would you know how to achieve this? YES/NO</a:t>
            </a:r>
          </a:p>
        </p:txBody>
      </p:sp>
      <p:sp>
        <p:nvSpPr>
          <p:cNvPr id="4101" name="Rectangle 13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2" name="Rectangle 13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024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7" name="Rectangle 83">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8" name="Rectangle 85">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9" name="Rectangle 87">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0" name="Rectangle 89">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26E809-6909-4CAB-860A-E11B603496C3}"/>
              </a:ext>
            </a:extLst>
          </p:cNvPr>
          <p:cNvSpPr>
            <a:spLocks noGrp="1"/>
          </p:cNvSpPr>
          <p:nvPr>
            <p:ph type="ctrTitle"/>
          </p:nvPr>
        </p:nvSpPr>
        <p:spPr>
          <a:xfrm>
            <a:off x="1045249" y="563288"/>
            <a:ext cx="4747280" cy="1120139"/>
          </a:xfrm>
        </p:spPr>
        <p:txBody>
          <a:bodyPr anchor="b">
            <a:normAutofit/>
          </a:bodyPr>
          <a:lstStyle/>
          <a:p>
            <a:pPr algn="l"/>
            <a:r>
              <a:rPr lang="en-GB" sz="4800" dirty="0">
                <a:solidFill>
                  <a:srgbClr val="FFFFFF"/>
                </a:solidFill>
              </a:rPr>
              <a:t>MY HYPOTHESIS</a:t>
            </a:r>
          </a:p>
        </p:txBody>
      </p:sp>
      <p:sp>
        <p:nvSpPr>
          <p:cNvPr id="5141" name="Rectangle 91">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1834520-8BA2-4E3E-9B09-3D42DCCF2DE4}"/>
              </a:ext>
            </a:extLst>
          </p:cNvPr>
          <p:cNvSpPr>
            <a:spLocks noGrp="1"/>
          </p:cNvSpPr>
          <p:nvPr>
            <p:ph type="subTitle" idx="1"/>
          </p:nvPr>
        </p:nvSpPr>
        <p:spPr>
          <a:xfrm>
            <a:off x="1309891" y="2328240"/>
            <a:ext cx="4393278" cy="1244483"/>
          </a:xfrm>
        </p:spPr>
        <p:txBody>
          <a:bodyPr anchor="t">
            <a:noAutofit/>
          </a:bodyPr>
          <a:lstStyle/>
          <a:p>
            <a:r>
              <a:rPr lang="en-GB" dirty="0">
                <a:solidFill>
                  <a:srgbClr val="FFFFFF"/>
                </a:solidFill>
              </a:rPr>
              <a:t>Microsoft Teams, in my opinion, is the best tool that students at UWTSD can use to learn about collaboration. We have instant access to all of our applications and documents because to the Teams phone app. We can quickly react to discussions and dialogues, join meetings with a single click, and keep working together.</a:t>
            </a:r>
          </a:p>
        </p:txBody>
      </p:sp>
      <p:sp>
        <p:nvSpPr>
          <p:cNvPr id="94" name="Oval 93">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30" name="Picture 10" descr="Hypothesis Stock Illustrations – 1,691 Hypothesis Stock Illustrations,  Vectors &amp; Clipart - Dreamstime">
            <a:extLst>
              <a:ext uri="{FF2B5EF4-FFF2-40B4-BE49-F238E27FC236}">
                <a16:creationId xmlns:a16="http://schemas.microsoft.com/office/drawing/2014/main" id="{2049FE4A-1956-4377-AEAA-5C9D42EE1E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19452" y="2108877"/>
            <a:ext cx="3539377" cy="2654533"/>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Hypothesis Pictures, Hypothesis Stock Photos &amp; Images | Depositphotos®">
            <a:extLst>
              <a:ext uri="{FF2B5EF4-FFF2-40B4-BE49-F238E27FC236}">
                <a16:creationId xmlns:a16="http://schemas.microsoft.com/office/drawing/2014/main" id="{BCA6AB0E-B376-42F4-9D26-D4FA2CD399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Hypothesis Pictures, Hypothesis Stock Photos &amp; Images | Depositphotos®">
            <a:extLst>
              <a:ext uri="{FF2B5EF4-FFF2-40B4-BE49-F238E27FC236}">
                <a16:creationId xmlns:a16="http://schemas.microsoft.com/office/drawing/2014/main" id="{414847D2-5397-4566-B3CF-F9C8BC8808A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Hypothesis Pictures, Hypothesis Stock Photos &amp; Images | Depositphotos®">
            <a:extLst>
              <a:ext uri="{FF2B5EF4-FFF2-40B4-BE49-F238E27FC236}">
                <a16:creationId xmlns:a16="http://schemas.microsoft.com/office/drawing/2014/main" id="{60DE2A56-D061-483F-8A12-16BF46E3DB87}"/>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988279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0" name="Rectangle 72">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20BCC-F02D-4C8C-BC2B-1A06D017EEF1}"/>
              </a:ext>
            </a:extLst>
          </p:cNvPr>
          <p:cNvSpPr>
            <a:spLocks noGrp="1"/>
          </p:cNvSpPr>
          <p:nvPr>
            <p:ph type="title"/>
          </p:nvPr>
        </p:nvSpPr>
        <p:spPr>
          <a:xfrm>
            <a:off x="1136397" y="408365"/>
            <a:ext cx="5427525" cy="1018169"/>
          </a:xfrm>
        </p:spPr>
        <p:txBody>
          <a:bodyPr anchor="b">
            <a:normAutofit/>
          </a:bodyPr>
          <a:lstStyle/>
          <a:p>
            <a:pPr algn="ctr"/>
            <a:r>
              <a:rPr lang="en-GB" sz="4000" dirty="0"/>
              <a:t>References:</a:t>
            </a:r>
          </a:p>
        </p:txBody>
      </p:sp>
      <p:sp>
        <p:nvSpPr>
          <p:cNvPr id="3" name="Content Placeholder 2">
            <a:extLst>
              <a:ext uri="{FF2B5EF4-FFF2-40B4-BE49-F238E27FC236}">
                <a16:creationId xmlns:a16="http://schemas.microsoft.com/office/drawing/2014/main" id="{05B9487B-6F97-4134-93C6-F7D1CEE60153}"/>
              </a:ext>
            </a:extLst>
          </p:cNvPr>
          <p:cNvSpPr>
            <a:spLocks noGrp="1"/>
          </p:cNvSpPr>
          <p:nvPr>
            <p:ph idx="1"/>
          </p:nvPr>
        </p:nvSpPr>
        <p:spPr>
          <a:xfrm>
            <a:off x="1136396" y="1661458"/>
            <a:ext cx="5427526" cy="3535083"/>
          </a:xfrm>
        </p:spPr>
        <p:txBody>
          <a:bodyPr anchor="t">
            <a:noAutofit/>
          </a:bodyPr>
          <a:lstStyle/>
          <a:p>
            <a:r>
              <a:rPr lang="en-GB" sz="1600" dirty="0">
                <a:latin typeface="Arial" panose="020B0604020202020204" pitchFamily="34" charset="0"/>
                <a:cs typeface="Arial" panose="020B0604020202020204" pitchFamily="34" charset="0"/>
              </a:rPr>
              <a:t>LinkedIn. (n.d.). Store and share files in OneDrive - Team Collaboration in Office 365 (Microsoft 365) Video Tutorial | LinkedIn Learning, formerly Lynda.com. [online] Available at: https://www.linkedin.com/learning/team-collaboration-in-office-365-microsoft-365/store-and-share-files-in-onedrive?autoplay=true&amp;resume=false&amp;u=77966930 [Accessed 1 Apr. 2022].</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Winqvist</a:t>
            </a:r>
            <a:r>
              <a:rPr lang="en-GB" sz="1600" dirty="0">
                <a:latin typeface="Arial" panose="020B0604020202020204" pitchFamily="34" charset="0"/>
                <a:cs typeface="Arial" panose="020B0604020202020204" pitchFamily="34" charset="0"/>
              </a:rPr>
              <a:t>, J. (2019). 5 reasons why you should start using </a:t>
            </a:r>
            <a:r>
              <a:rPr lang="en-GB" sz="1600" dirty="0" err="1">
                <a:latin typeface="Arial" panose="020B0604020202020204" pitchFamily="34" charset="0"/>
                <a:cs typeface="Arial" panose="020B0604020202020204" pitchFamily="34" charset="0"/>
              </a:rPr>
              <a:t>microsoft</a:t>
            </a:r>
            <a:r>
              <a:rPr lang="en-GB" sz="1600" dirty="0">
                <a:latin typeface="Arial" panose="020B0604020202020204" pitchFamily="34" charset="0"/>
                <a:cs typeface="Arial" panose="020B0604020202020204" pitchFamily="34" charset="0"/>
              </a:rPr>
              <a:t> teams today. [online] Microsoft Pulse. Available at: </a:t>
            </a:r>
            <a:r>
              <a:rPr lang="en-GB" sz="1600" dirty="0">
                <a:latin typeface="Arial" panose="020B0604020202020204" pitchFamily="34" charset="0"/>
                <a:cs typeface="Arial" panose="020B0604020202020204" pitchFamily="34" charset="0"/>
                <a:hlinkClick r:id="rId2"/>
              </a:rPr>
              <a:t>https://pulse.microsoft.com/en/work-productivity-en/na/fa2-reasons-why-you-should-start-using-microsoft-teams-today/</a:t>
            </a: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Uwtsd.ac.uk. (2022). [online] Available at: https://www-igi-global-com.ezproxy.uwtsd.ac.uk/gateway/chapter/full-text-pdf/202126 [Accessed 1 Apr. 2022].</a:t>
            </a:r>
          </a:p>
        </p:txBody>
      </p:sp>
      <p:pic>
        <p:nvPicPr>
          <p:cNvPr id="6148" name="Picture 4" descr="Reference Icon #191673 - Free Icons Library">
            <a:extLst>
              <a:ext uri="{FF2B5EF4-FFF2-40B4-BE49-F238E27FC236}">
                <a16:creationId xmlns:a16="http://schemas.microsoft.com/office/drawing/2014/main" id="{9DAE6BE9-78DD-4F8A-83A8-FDD4A879F9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3"/>
          <a:stretch/>
        </p:blipFill>
        <p:spPr bwMode="auto">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a:extLst>
            <a:ext uri="{909E8E84-426E-40DD-AFC4-6F175D3DCCD1}">
              <a14:hiddenFill xmlns:a14="http://schemas.microsoft.com/office/drawing/2010/main">
                <a:solidFill>
                  <a:srgbClr val="FFFFFF"/>
                </a:solidFill>
              </a14:hiddenFill>
            </a:ext>
          </a:extLst>
        </p:spPr>
      </p:pic>
      <p:sp>
        <p:nvSpPr>
          <p:cNvPr id="6151" name="Rectangle 7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2" name="Rectangle 7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8493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53784-BF82-424A-B271-F24D60609A7C}"/>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THANK YOU!</a:t>
            </a:r>
          </a:p>
        </p:txBody>
      </p:sp>
      <p:sp>
        <p:nvSpPr>
          <p:cNvPr id="24" name="Freeform: Shape 2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andshake">
            <a:extLst>
              <a:ext uri="{FF2B5EF4-FFF2-40B4-BE49-F238E27FC236}">
                <a16:creationId xmlns:a16="http://schemas.microsoft.com/office/drawing/2014/main" id="{7F38BC86-9839-9C11-87A6-F1131F150F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
        <p:nvSpPr>
          <p:cNvPr id="3" name="AutoShape 2" descr="Thank You Design For Presentation Template">
            <a:extLst>
              <a:ext uri="{FF2B5EF4-FFF2-40B4-BE49-F238E27FC236}">
                <a16:creationId xmlns:a16="http://schemas.microsoft.com/office/drawing/2014/main" id="{2EC62B43-5642-47E7-A868-76189D80717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1105864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493</Words>
  <Application>Microsoft Office PowerPoint</Application>
  <PresentationFormat>Widescreen</PresentationFormat>
  <Paragraphs>19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-apple-system</vt:lpstr>
      <vt:lpstr>Arial</vt:lpstr>
      <vt:lpstr>Calibri</vt:lpstr>
      <vt:lpstr>Calibri Light</vt:lpstr>
      <vt:lpstr>Wingdings</vt:lpstr>
      <vt:lpstr>Office Theme</vt:lpstr>
      <vt:lpstr>How do we use technology to collaborate at UWTSD?  </vt:lpstr>
      <vt:lpstr>INTRODUCTION</vt:lpstr>
      <vt:lpstr>The most often used technologies at UWTSD are Microsoft 365 services</vt:lpstr>
      <vt:lpstr>Questions</vt:lpstr>
      <vt:lpstr>MY HYPOTHESIS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dc:title>
  <dc:creator>Gabriela</dc:creator>
  <cp:lastModifiedBy>Gabriela</cp:lastModifiedBy>
  <cp:revision>1</cp:revision>
  <dcterms:created xsi:type="dcterms:W3CDTF">2022-04-01T14:49:21Z</dcterms:created>
  <dcterms:modified xsi:type="dcterms:W3CDTF">2022-04-01T16:41:48Z</dcterms:modified>
</cp:coreProperties>
</file>