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6"/>
  </p:notesMasterIdLst>
  <p:sldIdLst>
    <p:sldId id="257" r:id="rId2"/>
    <p:sldId id="258" r:id="rId3"/>
    <p:sldId id="372" r:id="rId4"/>
    <p:sldId id="459" r:id="rId5"/>
    <p:sldId id="321" r:id="rId6"/>
    <p:sldId id="322" r:id="rId7"/>
    <p:sldId id="325" r:id="rId8"/>
    <p:sldId id="327" r:id="rId9"/>
    <p:sldId id="324" r:id="rId10"/>
    <p:sldId id="328" r:id="rId11"/>
    <p:sldId id="329" r:id="rId12"/>
    <p:sldId id="330" r:id="rId13"/>
    <p:sldId id="305" r:id="rId14"/>
    <p:sldId id="332" r:id="rId15"/>
    <p:sldId id="460" r:id="rId16"/>
    <p:sldId id="333" r:id="rId17"/>
    <p:sldId id="263" r:id="rId18"/>
    <p:sldId id="286" r:id="rId19"/>
    <p:sldId id="287" r:id="rId20"/>
    <p:sldId id="288" r:id="rId21"/>
    <p:sldId id="289" r:id="rId22"/>
    <p:sldId id="290" r:id="rId23"/>
    <p:sldId id="312" r:id="rId24"/>
    <p:sldId id="307" r:id="rId25"/>
    <p:sldId id="270" r:id="rId26"/>
    <p:sldId id="292" r:id="rId27"/>
    <p:sldId id="345" r:id="rId28"/>
    <p:sldId id="359" r:id="rId29"/>
    <p:sldId id="370" r:id="rId30"/>
    <p:sldId id="371" r:id="rId31"/>
    <p:sldId id="366" r:id="rId32"/>
    <p:sldId id="350" r:id="rId33"/>
    <p:sldId id="341" r:id="rId34"/>
    <p:sldId id="342" r:id="rId35"/>
    <p:sldId id="346" r:id="rId36"/>
    <p:sldId id="273" r:id="rId37"/>
    <p:sldId id="274" r:id="rId38"/>
    <p:sldId id="275" r:id="rId39"/>
    <p:sldId id="276" r:id="rId40"/>
    <p:sldId id="278" r:id="rId41"/>
    <p:sldId id="279" r:id="rId42"/>
    <p:sldId id="280" r:id="rId43"/>
    <p:sldId id="281" r:id="rId44"/>
    <p:sldId id="282" r:id="rId45"/>
    <p:sldId id="283" r:id="rId46"/>
    <p:sldId id="284" r:id="rId47"/>
    <p:sldId id="272" r:id="rId48"/>
    <p:sldId id="295" r:id="rId49"/>
    <p:sldId id="296" r:id="rId50"/>
    <p:sldId id="297" r:id="rId51"/>
    <p:sldId id="298" r:id="rId52"/>
    <p:sldId id="299" r:id="rId53"/>
    <p:sldId id="294" r:id="rId54"/>
    <p:sldId id="300"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0" d="100"/>
          <a:sy n="100" d="100"/>
        </p:scale>
        <p:origin x="58" y="110"/>
      </p:cViewPr>
      <p:guideLst/>
    </p:cSldViewPr>
  </p:slideViewPr>
  <p:notesTextViewPr>
    <p:cViewPr>
      <p:scale>
        <a:sx n="1" d="1"/>
        <a:sy n="1" d="1"/>
      </p:scale>
      <p:origin x="0" y="0"/>
    </p:cViewPr>
  </p:notesTextViewPr>
  <p:notesViewPr>
    <p:cSldViewPr snapToGrid="0">
      <p:cViewPr varScale="1">
        <p:scale>
          <a:sx n="82" d="100"/>
          <a:sy n="82" d="100"/>
        </p:scale>
        <p:origin x="2877" y="58"/>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61" Type="http://schemas.microsoft.com/office/2016/11/relationships/changesInfo" Target="changesInfos/changesInfo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b7d6a976-0449-421d-8e4f-ccb524b7ca6e" providerId="ADAL" clId="{C39AF069-AB37-4D5B-BAB2-5A79A08353F9}"/>
    <pc:docChg chg="modSld">
      <pc:chgData name="Sadie France" userId="b7d6a976-0449-421d-8e4f-ccb524b7ca6e" providerId="ADAL" clId="{C39AF069-AB37-4D5B-BAB2-5A79A08353F9}" dt="2024-11-19T10:44:07.766" v="96" actId="20577"/>
      <pc:docMkLst>
        <pc:docMk/>
      </pc:docMkLst>
      <pc:sldChg chg="modNotes">
        <pc:chgData name="Sadie France" userId="b7d6a976-0449-421d-8e4f-ccb524b7ca6e" providerId="ADAL" clId="{C39AF069-AB37-4D5B-BAB2-5A79A08353F9}" dt="2024-11-19T10:43:30.480" v="25" actId="20577"/>
        <pc:sldMkLst>
          <pc:docMk/>
          <pc:sldMk cId="2976083478" sldId="273"/>
        </pc:sldMkLst>
      </pc:sldChg>
      <pc:sldChg chg="modNotes">
        <pc:chgData name="Sadie France" userId="b7d6a976-0449-421d-8e4f-ccb524b7ca6e" providerId="ADAL" clId="{C39AF069-AB37-4D5B-BAB2-5A79A08353F9}" dt="2024-11-19T10:41:58.296" v="12" actId="20577"/>
        <pc:sldMkLst>
          <pc:docMk/>
          <pc:sldMk cId="1115179578" sldId="288"/>
        </pc:sldMkLst>
      </pc:sldChg>
      <pc:sldChg chg="modSp mod">
        <pc:chgData name="Sadie France" userId="b7d6a976-0449-421d-8e4f-ccb524b7ca6e" providerId="ADAL" clId="{C39AF069-AB37-4D5B-BAB2-5A79A08353F9}" dt="2024-11-19T10:44:07.766" v="96" actId="20577"/>
        <pc:sldMkLst>
          <pc:docMk/>
          <pc:sldMk cId="2248466159" sldId="300"/>
        </pc:sldMkLst>
        <pc:spChg chg="mod">
          <ac:chgData name="Sadie France" userId="b7d6a976-0449-421d-8e4f-ccb524b7ca6e" providerId="ADAL" clId="{C39AF069-AB37-4D5B-BAB2-5A79A08353F9}" dt="2024-11-19T10:44:07.766" v="96" actId="20577"/>
          <ac:spMkLst>
            <pc:docMk/>
            <pc:sldMk cId="2248466159" sldId="300"/>
            <ac:spMk id="3" creationId="{109CF2BB-ADC3-72B6-1D03-F0AF85BA6FFC}"/>
          </ac:spMkLst>
        </pc:spChg>
      </pc:sldChg>
      <pc:sldChg chg="modNotes">
        <pc:chgData name="Sadie France" userId="b7d6a976-0449-421d-8e4f-ccb524b7ca6e" providerId="ADAL" clId="{C39AF069-AB37-4D5B-BAB2-5A79A08353F9}" dt="2024-11-19T10:41:32.947" v="9" actId="20577"/>
        <pc:sldMkLst>
          <pc:docMk/>
          <pc:sldMk cId="1302997764" sldId="305"/>
        </pc:sldMkLst>
      </pc:sldChg>
      <pc:sldChg chg="modNotes">
        <pc:chgData name="Sadie France" userId="b7d6a976-0449-421d-8e4f-ccb524b7ca6e" providerId="ADAL" clId="{C39AF069-AB37-4D5B-BAB2-5A79A08353F9}" dt="2024-11-19T10:42:11.950" v="14" actId="20577"/>
        <pc:sldMkLst>
          <pc:docMk/>
          <pc:sldMk cId="4241937671" sldId="307"/>
        </pc:sldMkLst>
      </pc:sldChg>
      <pc:sldChg chg="modNotes">
        <pc:chgData name="Sadie France" userId="b7d6a976-0449-421d-8e4f-ccb524b7ca6e" providerId="ADAL" clId="{C39AF069-AB37-4D5B-BAB2-5A79A08353F9}" dt="2024-11-19T10:42:04.783" v="13" actId="20577"/>
        <pc:sldMkLst>
          <pc:docMk/>
          <pc:sldMk cId="117004743" sldId="312"/>
        </pc:sldMkLst>
      </pc:sldChg>
      <pc:sldChg chg="modNotes">
        <pc:chgData name="Sadie France" userId="b7d6a976-0449-421d-8e4f-ccb524b7ca6e" providerId="ADAL" clId="{C39AF069-AB37-4D5B-BAB2-5A79A08353F9}" dt="2024-11-19T10:40:30.186" v="0" actId="20577"/>
        <pc:sldMkLst>
          <pc:docMk/>
          <pc:sldMk cId="2640100131" sldId="321"/>
        </pc:sldMkLst>
      </pc:sldChg>
      <pc:sldChg chg="modNotes">
        <pc:chgData name="Sadie France" userId="b7d6a976-0449-421d-8e4f-ccb524b7ca6e" providerId="ADAL" clId="{C39AF069-AB37-4D5B-BAB2-5A79A08353F9}" dt="2024-11-19T10:41:03.681" v="4" actId="20577"/>
        <pc:sldMkLst>
          <pc:docMk/>
          <pc:sldMk cId="2585810059" sldId="324"/>
        </pc:sldMkLst>
      </pc:sldChg>
      <pc:sldChg chg="modNotes">
        <pc:chgData name="Sadie France" userId="b7d6a976-0449-421d-8e4f-ccb524b7ca6e" providerId="ADAL" clId="{C39AF069-AB37-4D5B-BAB2-5A79A08353F9}" dt="2024-11-19T10:40:42.443" v="1" actId="20577"/>
        <pc:sldMkLst>
          <pc:docMk/>
          <pc:sldMk cId="750881869" sldId="325"/>
        </pc:sldMkLst>
      </pc:sldChg>
      <pc:sldChg chg="modNotes">
        <pc:chgData name="Sadie France" userId="b7d6a976-0449-421d-8e4f-ccb524b7ca6e" providerId="ADAL" clId="{C39AF069-AB37-4D5B-BAB2-5A79A08353F9}" dt="2024-11-19T10:40:55.193" v="3" actId="20577"/>
        <pc:sldMkLst>
          <pc:docMk/>
          <pc:sldMk cId="589932325" sldId="327"/>
        </pc:sldMkLst>
      </pc:sldChg>
      <pc:sldChg chg="modNotes">
        <pc:chgData name="Sadie France" userId="b7d6a976-0449-421d-8e4f-ccb524b7ca6e" providerId="ADAL" clId="{C39AF069-AB37-4D5B-BAB2-5A79A08353F9}" dt="2024-11-19T10:41:14.690" v="6" actId="20577"/>
        <pc:sldMkLst>
          <pc:docMk/>
          <pc:sldMk cId="1078991541" sldId="328"/>
        </pc:sldMkLst>
      </pc:sldChg>
      <pc:sldChg chg="modNotes">
        <pc:chgData name="Sadie France" userId="b7d6a976-0449-421d-8e4f-ccb524b7ca6e" providerId="ADAL" clId="{C39AF069-AB37-4D5B-BAB2-5A79A08353F9}" dt="2024-11-19T10:41:20.911" v="7" actId="20577"/>
        <pc:sldMkLst>
          <pc:docMk/>
          <pc:sldMk cId="3961952646" sldId="329"/>
        </pc:sldMkLst>
      </pc:sldChg>
      <pc:sldChg chg="modNotes">
        <pc:chgData name="Sadie France" userId="b7d6a976-0449-421d-8e4f-ccb524b7ca6e" providerId="ADAL" clId="{C39AF069-AB37-4D5B-BAB2-5A79A08353F9}" dt="2024-11-19T10:41:27.974" v="8" actId="20577"/>
        <pc:sldMkLst>
          <pc:docMk/>
          <pc:sldMk cId="3226562170" sldId="330"/>
        </pc:sldMkLst>
      </pc:sldChg>
      <pc:sldChg chg="modNotes">
        <pc:chgData name="Sadie France" userId="b7d6a976-0449-421d-8e4f-ccb524b7ca6e" providerId="ADAL" clId="{C39AF069-AB37-4D5B-BAB2-5A79A08353F9}" dt="2024-11-19T10:41:48.582" v="11" actId="20577"/>
        <pc:sldMkLst>
          <pc:docMk/>
          <pc:sldMk cId="3448484676" sldId="332"/>
        </pc:sldMkLst>
      </pc:sldChg>
      <pc:sldChg chg="modNotes">
        <pc:chgData name="Sadie France" userId="b7d6a976-0449-421d-8e4f-ccb524b7ca6e" providerId="ADAL" clId="{C39AF069-AB37-4D5B-BAB2-5A79A08353F9}" dt="2024-11-19T10:43:13.734" v="22" actId="20577"/>
        <pc:sldMkLst>
          <pc:docMk/>
          <pc:sldMk cId="3665772672" sldId="341"/>
        </pc:sldMkLst>
      </pc:sldChg>
      <pc:sldChg chg="modNotes">
        <pc:chgData name="Sadie France" userId="b7d6a976-0449-421d-8e4f-ccb524b7ca6e" providerId="ADAL" clId="{C39AF069-AB37-4D5B-BAB2-5A79A08353F9}" dt="2024-11-19T10:43:19.981" v="23" actId="20577"/>
        <pc:sldMkLst>
          <pc:docMk/>
          <pc:sldMk cId="405826118" sldId="342"/>
        </pc:sldMkLst>
      </pc:sldChg>
      <pc:sldChg chg="modNotes">
        <pc:chgData name="Sadie France" userId="b7d6a976-0449-421d-8e4f-ccb524b7ca6e" providerId="ADAL" clId="{C39AF069-AB37-4D5B-BAB2-5A79A08353F9}" dt="2024-11-19T10:42:24.190" v="15" actId="20577"/>
        <pc:sldMkLst>
          <pc:docMk/>
          <pc:sldMk cId="4243536818" sldId="345"/>
        </pc:sldMkLst>
      </pc:sldChg>
      <pc:sldChg chg="modNotes">
        <pc:chgData name="Sadie France" userId="b7d6a976-0449-421d-8e4f-ccb524b7ca6e" providerId="ADAL" clId="{C39AF069-AB37-4D5B-BAB2-5A79A08353F9}" dt="2024-11-19T10:43:25.318" v="24" actId="20577"/>
        <pc:sldMkLst>
          <pc:docMk/>
          <pc:sldMk cId="1361286322" sldId="346"/>
        </pc:sldMkLst>
      </pc:sldChg>
      <pc:sldChg chg="modNotes">
        <pc:chgData name="Sadie France" userId="b7d6a976-0449-421d-8e4f-ccb524b7ca6e" providerId="ADAL" clId="{C39AF069-AB37-4D5B-BAB2-5A79A08353F9}" dt="2024-11-19T10:43:03.235" v="20" actId="20577"/>
        <pc:sldMkLst>
          <pc:docMk/>
          <pc:sldMk cId="738510752" sldId="350"/>
        </pc:sldMkLst>
      </pc:sldChg>
      <pc:sldChg chg="modNotes">
        <pc:chgData name="Sadie France" userId="b7d6a976-0449-421d-8e4f-ccb524b7ca6e" providerId="ADAL" clId="{C39AF069-AB37-4D5B-BAB2-5A79A08353F9}" dt="2024-11-19T10:42:32.325" v="16" actId="20577"/>
        <pc:sldMkLst>
          <pc:docMk/>
          <pc:sldMk cId="2627359048" sldId="359"/>
        </pc:sldMkLst>
      </pc:sldChg>
      <pc:sldChg chg="modNotes">
        <pc:chgData name="Sadie France" userId="b7d6a976-0449-421d-8e4f-ccb524b7ca6e" providerId="ADAL" clId="{C39AF069-AB37-4D5B-BAB2-5A79A08353F9}" dt="2024-11-19T10:42:57.272" v="19" actId="20577"/>
        <pc:sldMkLst>
          <pc:docMk/>
          <pc:sldMk cId="3903905605" sldId="366"/>
        </pc:sldMkLst>
      </pc:sldChg>
      <pc:sldChg chg="modNotes">
        <pc:chgData name="Sadie France" userId="b7d6a976-0449-421d-8e4f-ccb524b7ca6e" providerId="ADAL" clId="{C39AF069-AB37-4D5B-BAB2-5A79A08353F9}" dt="2024-11-19T10:42:40.279" v="17" actId="20577"/>
        <pc:sldMkLst>
          <pc:docMk/>
          <pc:sldMk cId="1746919133" sldId="370"/>
        </pc:sldMkLst>
      </pc:sldChg>
      <pc:sldChg chg="modNotes">
        <pc:chgData name="Sadie France" userId="b7d6a976-0449-421d-8e4f-ccb524b7ca6e" providerId="ADAL" clId="{C39AF069-AB37-4D5B-BAB2-5A79A08353F9}" dt="2024-11-19T10:42:45.265" v="18" actId="20577"/>
        <pc:sldMkLst>
          <pc:docMk/>
          <pc:sldMk cId="4093231550" sldId="371"/>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9E0B13-600A-483A-9A7A-33F7DDB3041B}"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C0B8F467-4D1B-4AE7-B069-937743236455}">
      <dgm:prSet/>
      <dgm:spPr/>
      <dgm:t>
        <a:bodyPr/>
        <a:lstStyle/>
        <a:p>
          <a:pPr rtl="0"/>
          <a:r>
            <a:rPr lang="en-US">
              <a:latin typeface="Aptos Display" panose="020F0302020204030204"/>
            </a:rPr>
            <a:t>Presentation- Individual </a:t>
          </a:r>
          <a:endParaRPr lang="en-US"/>
        </a:p>
      </dgm:t>
    </dgm:pt>
    <dgm:pt modelId="{7A1571C7-81AE-413E-8E7B-0171E0CE03F6}" type="parTrans" cxnId="{35601952-D9D0-429C-9BE8-6EF1AEE836CA}">
      <dgm:prSet/>
      <dgm:spPr/>
      <dgm:t>
        <a:bodyPr/>
        <a:lstStyle/>
        <a:p>
          <a:endParaRPr lang="en-US"/>
        </a:p>
      </dgm:t>
    </dgm:pt>
    <dgm:pt modelId="{6B4D4244-12B7-4BA4-AE85-5A67D55FCB81}" type="sibTrans" cxnId="{35601952-D9D0-429C-9BE8-6EF1AEE836CA}">
      <dgm:prSet/>
      <dgm:spPr/>
      <dgm:t>
        <a:bodyPr/>
        <a:lstStyle/>
        <a:p>
          <a:endParaRPr lang="en-US"/>
        </a:p>
      </dgm:t>
    </dgm:pt>
    <dgm:pt modelId="{47DC6B88-B670-40D1-93FF-EC0851D9BEAE}">
      <dgm:prSet/>
      <dgm:spPr/>
      <dgm:t>
        <a:bodyPr/>
        <a:lstStyle/>
        <a:p>
          <a:r>
            <a:rPr lang="en-US"/>
            <a:t>10 Minutes</a:t>
          </a:r>
        </a:p>
      </dgm:t>
    </dgm:pt>
    <dgm:pt modelId="{AB648ABF-09A1-475D-B882-C9143DCA5CEB}" type="parTrans" cxnId="{0DA8036D-0C13-4DD0-98C2-819C17A83DAF}">
      <dgm:prSet/>
      <dgm:spPr/>
      <dgm:t>
        <a:bodyPr/>
        <a:lstStyle/>
        <a:p>
          <a:endParaRPr lang="en-US"/>
        </a:p>
      </dgm:t>
    </dgm:pt>
    <dgm:pt modelId="{0DE0B1AA-9656-44EB-81B9-273E80A8FD1C}" type="sibTrans" cxnId="{0DA8036D-0C13-4DD0-98C2-819C17A83DAF}">
      <dgm:prSet/>
      <dgm:spPr/>
      <dgm:t>
        <a:bodyPr/>
        <a:lstStyle/>
        <a:p>
          <a:endParaRPr lang="en-US"/>
        </a:p>
      </dgm:t>
    </dgm:pt>
    <dgm:pt modelId="{84B9C060-B898-41AF-9771-E23DCEBD3926}">
      <dgm:prSet/>
      <dgm:spPr/>
      <dgm:t>
        <a:bodyPr/>
        <a:lstStyle/>
        <a:p>
          <a:r>
            <a:rPr lang="en-US"/>
            <a:t>Presentations held on 9th and 10th December </a:t>
          </a:r>
        </a:p>
      </dgm:t>
    </dgm:pt>
    <dgm:pt modelId="{30657D9D-1895-4BD1-94C4-D49AF8E8A1D9}" type="parTrans" cxnId="{980C1892-390C-41CE-B5CE-4108A2E04B6E}">
      <dgm:prSet/>
      <dgm:spPr/>
      <dgm:t>
        <a:bodyPr/>
        <a:lstStyle/>
        <a:p>
          <a:endParaRPr lang="en-US"/>
        </a:p>
      </dgm:t>
    </dgm:pt>
    <dgm:pt modelId="{FEBDD1D7-4738-4AF5-8A60-9DFCF5E791B4}" type="sibTrans" cxnId="{980C1892-390C-41CE-B5CE-4108A2E04B6E}">
      <dgm:prSet/>
      <dgm:spPr/>
      <dgm:t>
        <a:bodyPr/>
        <a:lstStyle/>
        <a:p>
          <a:endParaRPr lang="en-US"/>
        </a:p>
      </dgm:t>
    </dgm:pt>
    <dgm:pt modelId="{9E229373-6CDA-4895-972B-DE2E7AD98BC5}">
      <dgm:prSet/>
      <dgm:spPr/>
      <dgm:t>
        <a:bodyPr/>
        <a:lstStyle/>
        <a:p>
          <a:r>
            <a:rPr lang="en-US" b="1" u="sng"/>
            <a:t>PP to be uploaded by 10am on 9th December </a:t>
          </a:r>
          <a:endParaRPr lang="en-US"/>
        </a:p>
      </dgm:t>
    </dgm:pt>
    <dgm:pt modelId="{9E615F1F-8113-48B9-A11D-65A51AEFB270}" type="parTrans" cxnId="{7D3FA593-CC2A-4F30-B42B-5A8F1A47F7F9}">
      <dgm:prSet/>
      <dgm:spPr/>
      <dgm:t>
        <a:bodyPr/>
        <a:lstStyle/>
        <a:p>
          <a:endParaRPr lang="en-US"/>
        </a:p>
      </dgm:t>
    </dgm:pt>
    <dgm:pt modelId="{7A161A86-FB54-4CA0-BF27-C73FED3BFBB8}" type="sibTrans" cxnId="{7D3FA593-CC2A-4F30-B42B-5A8F1A47F7F9}">
      <dgm:prSet/>
      <dgm:spPr/>
      <dgm:t>
        <a:bodyPr/>
        <a:lstStyle/>
        <a:p>
          <a:endParaRPr lang="en-US"/>
        </a:p>
      </dgm:t>
    </dgm:pt>
    <dgm:pt modelId="{1D1C670A-1D78-4A61-834C-E792CD26CE76}">
      <dgm:prSet/>
      <dgm:spPr/>
      <dgm:t>
        <a:bodyPr/>
        <a:lstStyle/>
        <a:p>
          <a:r>
            <a:rPr lang="en-US"/>
            <a:t>Lets take a look....</a:t>
          </a:r>
        </a:p>
      </dgm:t>
    </dgm:pt>
    <dgm:pt modelId="{5DFEC0FF-4B76-4FEC-A79B-802D0B030D20}" type="parTrans" cxnId="{186BF363-ABDD-47CF-8F60-C99A3C6FF8AE}">
      <dgm:prSet/>
      <dgm:spPr/>
      <dgm:t>
        <a:bodyPr/>
        <a:lstStyle/>
        <a:p>
          <a:endParaRPr lang="en-US"/>
        </a:p>
      </dgm:t>
    </dgm:pt>
    <dgm:pt modelId="{6E990D69-52DC-4917-A923-CD62EE1DD695}" type="sibTrans" cxnId="{186BF363-ABDD-47CF-8F60-C99A3C6FF8AE}">
      <dgm:prSet/>
      <dgm:spPr/>
      <dgm:t>
        <a:bodyPr/>
        <a:lstStyle/>
        <a:p>
          <a:endParaRPr lang="en-US"/>
        </a:p>
      </dgm:t>
    </dgm:pt>
    <dgm:pt modelId="{3321F67D-F21A-4381-9E6D-5290E3047F3A}" type="pres">
      <dgm:prSet presAssocID="{789E0B13-600A-483A-9A7A-33F7DDB3041B}" presName="root" presStyleCnt="0">
        <dgm:presLayoutVars>
          <dgm:dir/>
          <dgm:resizeHandles val="exact"/>
        </dgm:presLayoutVars>
      </dgm:prSet>
      <dgm:spPr/>
    </dgm:pt>
    <dgm:pt modelId="{0B58F73A-592F-47D8-AA97-E9D9AA6C99A7}" type="pres">
      <dgm:prSet presAssocID="{C0B8F467-4D1B-4AE7-B069-937743236455}" presName="compNode" presStyleCnt="0"/>
      <dgm:spPr/>
    </dgm:pt>
    <dgm:pt modelId="{ED108A88-9DEA-4B3A-B942-D0FB300CCEA8}" type="pres">
      <dgm:prSet presAssocID="{C0B8F467-4D1B-4AE7-B069-937743236455}" presName="bgRect" presStyleLbl="bgShp" presStyleIdx="0" presStyleCnt="5"/>
      <dgm:spPr/>
    </dgm:pt>
    <dgm:pt modelId="{F555CF69-0D22-4C4A-9A48-AF42F48D46AF}" type="pres">
      <dgm:prSet presAssocID="{C0B8F467-4D1B-4AE7-B069-93774323645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535C18F1-6D8A-41F4-9562-3D89CBFCA577}" type="pres">
      <dgm:prSet presAssocID="{C0B8F467-4D1B-4AE7-B069-937743236455}" presName="spaceRect" presStyleCnt="0"/>
      <dgm:spPr/>
    </dgm:pt>
    <dgm:pt modelId="{D871EBA6-DB98-41D3-9E6E-FAF2B4C9FE5B}" type="pres">
      <dgm:prSet presAssocID="{C0B8F467-4D1B-4AE7-B069-937743236455}" presName="parTx" presStyleLbl="revTx" presStyleIdx="0" presStyleCnt="5">
        <dgm:presLayoutVars>
          <dgm:chMax val="0"/>
          <dgm:chPref val="0"/>
        </dgm:presLayoutVars>
      </dgm:prSet>
      <dgm:spPr/>
    </dgm:pt>
    <dgm:pt modelId="{CD8024AF-52C1-444B-A9C6-0C591E6B11C5}" type="pres">
      <dgm:prSet presAssocID="{6B4D4244-12B7-4BA4-AE85-5A67D55FCB81}" presName="sibTrans" presStyleCnt="0"/>
      <dgm:spPr/>
    </dgm:pt>
    <dgm:pt modelId="{4305D9C2-B7A6-4B93-A53E-6E2408016610}" type="pres">
      <dgm:prSet presAssocID="{47DC6B88-B670-40D1-93FF-EC0851D9BEAE}" presName="compNode" presStyleCnt="0"/>
      <dgm:spPr/>
    </dgm:pt>
    <dgm:pt modelId="{76FC9BA1-8A7E-4F43-879C-E893C8AA74A8}" type="pres">
      <dgm:prSet presAssocID="{47DC6B88-B670-40D1-93FF-EC0851D9BEAE}" presName="bgRect" presStyleLbl="bgShp" presStyleIdx="1" presStyleCnt="5"/>
      <dgm:spPr/>
    </dgm:pt>
    <dgm:pt modelId="{700F5A0A-B367-4A8C-9F38-44000D5FA22C}" type="pres">
      <dgm:prSet presAssocID="{47DC6B88-B670-40D1-93FF-EC0851D9BEA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CFB4AAE1-3296-4E52-95D4-A650A22B5C2C}" type="pres">
      <dgm:prSet presAssocID="{47DC6B88-B670-40D1-93FF-EC0851D9BEAE}" presName="spaceRect" presStyleCnt="0"/>
      <dgm:spPr/>
    </dgm:pt>
    <dgm:pt modelId="{68876709-96A4-45FE-9A2F-AEFBDF25BEB9}" type="pres">
      <dgm:prSet presAssocID="{47DC6B88-B670-40D1-93FF-EC0851D9BEAE}" presName="parTx" presStyleLbl="revTx" presStyleIdx="1" presStyleCnt="5">
        <dgm:presLayoutVars>
          <dgm:chMax val="0"/>
          <dgm:chPref val="0"/>
        </dgm:presLayoutVars>
      </dgm:prSet>
      <dgm:spPr/>
    </dgm:pt>
    <dgm:pt modelId="{76AD8B98-46B1-4664-96E3-D2EBC3386434}" type="pres">
      <dgm:prSet presAssocID="{0DE0B1AA-9656-44EB-81B9-273E80A8FD1C}" presName="sibTrans" presStyleCnt="0"/>
      <dgm:spPr/>
    </dgm:pt>
    <dgm:pt modelId="{7A85152C-C245-4854-BF41-C44DC5D34AD5}" type="pres">
      <dgm:prSet presAssocID="{84B9C060-B898-41AF-9771-E23DCEBD3926}" presName="compNode" presStyleCnt="0"/>
      <dgm:spPr/>
    </dgm:pt>
    <dgm:pt modelId="{EC7BDE26-A5CD-4A16-9224-7A5F19D2F0DC}" type="pres">
      <dgm:prSet presAssocID="{84B9C060-B898-41AF-9771-E23DCEBD3926}" presName="bgRect" presStyleLbl="bgShp" presStyleIdx="2" presStyleCnt="5"/>
      <dgm:spPr/>
    </dgm:pt>
    <dgm:pt modelId="{539C9AF5-7287-47C9-B69A-32DBA5819AB5}" type="pres">
      <dgm:prSet presAssocID="{84B9C060-B898-41AF-9771-E23DCEBD392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lloons"/>
        </a:ext>
      </dgm:extLst>
    </dgm:pt>
    <dgm:pt modelId="{F3E6FB8C-5C74-437D-B819-3AE466681DF5}" type="pres">
      <dgm:prSet presAssocID="{84B9C060-B898-41AF-9771-E23DCEBD3926}" presName="spaceRect" presStyleCnt="0"/>
      <dgm:spPr/>
    </dgm:pt>
    <dgm:pt modelId="{5AB796BC-9823-446C-B94E-D10522F33514}" type="pres">
      <dgm:prSet presAssocID="{84B9C060-B898-41AF-9771-E23DCEBD3926}" presName="parTx" presStyleLbl="revTx" presStyleIdx="2" presStyleCnt="5">
        <dgm:presLayoutVars>
          <dgm:chMax val="0"/>
          <dgm:chPref val="0"/>
        </dgm:presLayoutVars>
      </dgm:prSet>
      <dgm:spPr/>
    </dgm:pt>
    <dgm:pt modelId="{3B4D7B6F-2EB2-4CC9-8A3B-2C6E487C90D6}" type="pres">
      <dgm:prSet presAssocID="{FEBDD1D7-4738-4AF5-8A60-9DFCF5E791B4}" presName="sibTrans" presStyleCnt="0"/>
      <dgm:spPr/>
    </dgm:pt>
    <dgm:pt modelId="{CE1AF358-7EBC-4AEC-8F81-8FE13282242D}" type="pres">
      <dgm:prSet presAssocID="{9E229373-6CDA-4895-972B-DE2E7AD98BC5}" presName="compNode" presStyleCnt="0"/>
      <dgm:spPr/>
    </dgm:pt>
    <dgm:pt modelId="{2B4B62A4-9598-4200-8693-724C270300FF}" type="pres">
      <dgm:prSet presAssocID="{9E229373-6CDA-4895-972B-DE2E7AD98BC5}" presName="bgRect" presStyleLbl="bgShp" presStyleIdx="3" presStyleCnt="5"/>
      <dgm:spPr/>
    </dgm:pt>
    <dgm:pt modelId="{D4E423DC-6A62-4391-99B3-8EFC744F509B}" type="pres">
      <dgm:prSet presAssocID="{9E229373-6CDA-4895-972B-DE2E7AD98BC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B7EDFC7E-B201-4A2D-A7B3-F965F22035A5}" type="pres">
      <dgm:prSet presAssocID="{9E229373-6CDA-4895-972B-DE2E7AD98BC5}" presName="spaceRect" presStyleCnt="0"/>
      <dgm:spPr/>
    </dgm:pt>
    <dgm:pt modelId="{63F537AA-5A3A-40E2-9F85-71CBA1F76E20}" type="pres">
      <dgm:prSet presAssocID="{9E229373-6CDA-4895-972B-DE2E7AD98BC5}" presName="parTx" presStyleLbl="revTx" presStyleIdx="3" presStyleCnt="5">
        <dgm:presLayoutVars>
          <dgm:chMax val="0"/>
          <dgm:chPref val="0"/>
        </dgm:presLayoutVars>
      </dgm:prSet>
      <dgm:spPr/>
    </dgm:pt>
    <dgm:pt modelId="{028CB196-D855-4B5D-96F8-59D2F71D7D17}" type="pres">
      <dgm:prSet presAssocID="{7A161A86-FB54-4CA0-BF27-C73FED3BFBB8}" presName="sibTrans" presStyleCnt="0"/>
      <dgm:spPr/>
    </dgm:pt>
    <dgm:pt modelId="{C26BAA86-5E7D-4874-8EB9-B69C74AC41E7}" type="pres">
      <dgm:prSet presAssocID="{1D1C670A-1D78-4A61-834C-E792CD26CE76}" presName="compNode" presStyleCnt="0"/>
      <dgm:spPr/>
    </dgm:pt>
    <dgm:pt modelId="{D97719DB-83DA-46C0-B1EB-2D2359EC7803}" type="pres">
      <dgm:prSet presAssocID="{1D1C670A-1D78-4A61-834C-E792CD26CE76}" presName="bgRect" presStyleLbl="bgShp" presStyleIdx="4" presStyleCnt="5"/>
      <dgm:spPr/>
    </dgm:pt>
    <dgm:pt modelId="{BF405897-4C89-4E7B-BAE6-D0B3EA9F78AC}" type="pres">
      <dgm:prSet presAssocID="{1D1C670A-1D78-4A61-834C-E792CD26CE7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lasses"/>
        </a:ext>
      </dgm:extLst>
    </dgm:pt>
    <dgm:pt modelId="{C425664B-0B09-4D7F-87A9-DBCFF41F5D90}" type="pres">
      <dgm:prSet presAssocID="{1D1C670A-1D78-4A61-834C-E792CD26CE76}" presName="spaceRect" presStyleCnt="0"/>
      <dgm:spPr/>
    </dgm:pt>
    <dgm:pt modelId="{D22BF7D0-1234-4036-B2DB-03DB699CF66D}" type="pres">
      <dgm:prSet presAssocID="{1D1C670A-1D78-4A61-834C-E792CD26CE76}" presName="parTx" presStyleLbl="revTx" presStyleIdx="4" presStyleCnt="5">
        <dgm:presLayoutVars>
          <dgm:chMax val="0"/>
          <dgm:chPref val="0"/>
        </dgm:presLayoutVars>
      </dgm:prSet>
      <dgm:spPr/>
    </dgm:pt>
  </dgm:ptLst>
  <dgm:cxnLst>
    <dgm:cxn modelId="{69806706-A773-4ED9-8434-46594ACD9590}" type="presOf" srcId="{789E0B13-600A-483A-9A7A-33F7DDB3041B}" destId="{3321F67D-F21A-4381-9E6D-5290E3047F3A}" srcOrd="0" destOrd="0" presId="urn:microsoft.com/office/officeart/2018/2/layout/IconVerticalSolidList"/>
    <dgm:cxn modelId="{95AF160E-6B2A-440F-B07C-21BEE51A778D}" type="presOf" srcId="{C0B8F467-4D1B-4AE7-B069-937743236455}" destId="{D871EBA6-DB98-41D3-9E6E-FAF2B4C9FE5B}" srcOrd="0" destOrd="0" presId="urn:microsoft.com/office/officeart/2018/2/layout/IconVerticalSolidList"/>
    <dgm:cxn modelId="{186BF363-ABDD-47CF-8F60-C99A3C6FF8AE}" srcId="{789E0B13-600A-483A-9A7A-33F7DDB3041B}" destId="{1D1C670A-1D78-4A61-834C-E792CD26CE76}" srcOrd="4" destOrd="0" parTransId="{5DFEC0FF-4B76-4FEC-A79B-802D0B030D20}" sibTransId="{6E990D69-52DC-4917-A923-CD62EE1DD695}"/>
    <dgm:cxn modelId="{0DA8036D-0C13-4DD0-98C2-819C17A83DAF}" srcId="{789E0B13-600A-483A-9A7A-33F7DDB3041B}" destId="{47DC6B88-B670-40D1-93FF-EC0851D9BEAE}" srcOrd="1" destOrd="0" parTransId="{AB648ABF-09A1-475D-B882-C9143DCA5CEB}" sibTransId="{0DE0B1AA-9656-44EB-81B9-273E80A8FD1C}"/>
    <dgm:cxn modelId="{C0093871-78F6-4240-AC75-35F6C1E796D3}" type="presOf" srcId="{1D1C670A-1D78-4A61-834C-E792CD26CE76}" destId="{D22BF7D0-1234-4036-B2DB-03DB699CF66D}" srcOrd="0" destOrd="0" presId="urn:microsoft.com/office/officeart/2018/2/layout/IconVerticalSolidList"/>
    <dgm:cxn modelId="{35601952-D9D0-429C-9BE8-6EF1AEE836CA}" srcId="{789E0B13-600A-483A-9A7A-33F7DDB3041B}" destId="{C0B8F467-4D1B-4AE7-B069-937743236455}" srcOrd="0" destOrd="0" parTransId="{7A1571C7-81AE-413E-8E7B-0171E0CE03F6}" sibTransId="{6B4D4244-12B7-4BA4-AE85-5A67D55FCB81}"/>
    <dgm:cxn modelId="{980C1892-390C-41CE-B5CE-4108A2E04B6E}" srcId="{789E0B13-600A-483A-9A7A-33F7DDB3041B}" destId="{84B9C060-B898-41AF-9771-E23DCEBD3926}" srcOrd="2" destOrd="0" parTransId="{30657D9D-1895-4BD1-94C4-D49AF8E8A1D9}" sibTransId="{FEBDD1D7-4738-4AF5-8A60-9DFCF5E791B4}"/>
    <dgm:cxn modelId="{7D3FA593-CC2A-4F30-B42B-5A8F1A47F7F9}" srcId="{789E0B13-600A-483A-9A7A-33F7DDB3041B}" destId="{9E229373-6CDA-4895-972B-DE2E7AD98BC5}" srcOrd="3" destOrd="0" parTransId="{9E615F1F-8113-48B9-A11D-65A51AEFB270}" sibTransId="{7A161A86-FB54-4CA0-BF27-C73FED3BFBB8}"/>
    <dgm:cxn modelId="{9717E9AF-53DC-409C-B22D-0FFF5FB95BD3}" type="presOf" srcId="{84B9C060-B898-41AF-9771-E23DCEBD3926}" destId="{5AB796BC-9823-446C-B94E-D10522F33514}" srcOrd="0" destOrd="0" presId="urn:microsoft.com/office/officeart/2018/2/layout/IconVerticalSolidList"/>
    <dgm:cxn modelId="{4CC3D1B5-A2BF-46C7-9E79-0458E37BBD22}" type="presOf" srcId="{9E229373-6CDA-4895-972B-DE2E7AD98BC5}" destId="{63F537AA-5A3A-40E2-9F85-71CBA1F76E20}" srcOrd="0" destOrd="0" presId="urn:microsoft.com/office/officeart/2018/2/layout/IconVerticalSolidList"/>
    <dgm:cxn modelId="{9D44A6C3-63CD-414A-B189-9F8AA93076DA}" type="presOf" srcId="{47DC6B88-B670-40D1-93FF-EC0851D9BEAE}" destId="{68876709-96A4-45FE-9A2F-AEFBDF25BEB9}" srcOrd="0" destOrd="0" presId="urn:microsoft.com/office/officeart/2018/2/layout/IconVerticalSolidList"/>
    <dgm:cxn modelId="{28F01EF0-7A10-406F-8FE1-200D69E6B367}" type="presParOf" srcId="{3321F67D-F21A-4381-9E6D-5290E3047F3A}" destId="{0B58F73A-592F-47D8-AA97-E9D9AA6C99A7}" srcOrd="0" destOrd="0" presId="urn:microsoft.com/office/officeart/2018/2/layout/IconVerticalSolidList"/>
    <dgm:cxn modelId="{B1F22A86-2DC3-48C0-8829-C8798B4F409B}" type="presParOf" srcId="{0B58F73A-592F-47D8-AA97-E9D9AA6C99A7}" destId="{ED108A88-9DEA-4B3A-B942-D0FB300CCEA8}" srcOrd="0" destOrd="0" presId="urn:microsoft.com/office/officeart/2018/2/layout/IconVerticalSolidList"/>
    <dgm:cxn modelId="{89AC6CD6-5C73-4C85-ABD3-D08D89106EA0}" type="presParOf" srcId="{0B58F73A-592F-47D8-AA97-E9D9AA6C99A7}" destId="{F555CF69-0D22-4C4A-9A48-AF42F48D46AF}" srcOrd="1" destOrd="0" presId="urn:microsoft.com/office/officeart/2018/2/layout/IconVerticalSolidList"/>
    <dgm:cxn modelId="{F2F82163-8211-414F-9662-D03A32CD9975}" type="presParOf" srcId="{0B58F73A-592F-47D8-AA97-E9D9AA6C99A7}" destId="{535C18F1-6D8A-41F4-9562-3D89CBFCA577}" srcOrd="2" destOrd="0" presId="urn:microsoft.com/office/officeart/2018/2/layout/IconVerticalSolidList"/>
    <dgm:cxn modelId="{9868DECA-BA3A-4C2F-AADD-3E733D6175F1}" type="presParOf" srcId="{0B58F73A-592F-47D8-AA97-E9D9AA6C99A7}" destId="{D871EBA6-DB98-41D3-9E6E-FAF2B4C9FE5B}" srcOrd="3" destOrd="0" presId="urn:microsoft.com/office/officeart/2018/2/layout/IconVerticalSolidList"/>
    <dgm:cxn modelId="{B317DD1E-D20A-4AE3-A248-5D08EBDDB1C5}" type="presParOf" srcId="{3321F67D-F21A-4381-9E6D-5290E3047F3A}" destId="{CD8024AF-52C1-444B-A9C6-0C591E6B11C5}" srcOrd="1" destOrd="0" presId="urn:microsoft.com/office/officeart/2018/2/layout/IconVerticalSolidList"/>
    <dgm:cxn modelId="{F67239E7-3606-4283-84F0-69F5C1DEF1BA}" type="presParOf" srcId="{3321F67D-F21A-4381-9E6D-5290E3047F3A}" destId="{4305D9C2-B7A6-4B93-A53E-6E2408016610}" srcOrd="2" destOrd="0" presId="urn:microsoft.com/office/officeart/2018/2/layout/IconVerticalSolidList"/>
    <dgm:cxn modelId="{157CD65D-1414-44AC-8E16-B19F8B644781}" type="presParOf" srcId="{4305D9C2-B7A6-4B93-A53E-6E2408016610}" destId="{76FC9BA1-8A7E-4F43-879C-E893C8AA74A8}" srcOrd="0" destOrd="0" presId="urn:microsoft.com/office/officeart/2018/2/layout/IconVerticalSolidList"/>
    <dgm:cxn modelId="{1B4882FA-03B1-421D-8AF1-0ED8855AB473}" type="presParOf" srcId="{4305D9C2-B7A6-4B93-A53E-6E2408016610}" destId="{700F5A0A-B367-4A8C-9F38-44000D5FA22C}" srcOrd="1" destOrd="0" presId="urn:microsoft.com/office/officeart/2018/2/layout/IconVerticalSolidList"/>
    <dgm:cxn modelId="{94398234-4C8D-4DD5-A254-C8F17DCF224A}" type="presParOf" srcId="{4305D9C2-B7A6-4B93-A53E-6E2408016610}" destId="{CFB4AAE1-3296-4E52-95D4-A650A22B5C2C}" srcOrd="2" destOrd="0" presId="urn:microsoft.com/office/officeart/2018/2/layout/IconVerticalSolidList"/>
    <dgm:cxn modelId="{69B38FD7-381E-4610-8A79-CEA9D8690F37}" type="presParOf" srcId="{4305D9C2-B7A6-4B93-A53E-6E2408016610}" destId="{68876709-96A4-45FE-9A2F-AEFBDF25BEB9}" srcOrd="3" destOrd="0" presId="urn:microsoft.com/office/officeart/2018/2/layout/IconVerticalSolidList"/>
    <dgm:cxn modelId="{8E779219-0198-482C-8E1E-2836F61C90B1}" type="presParOf" srcId="{3321F67D-F21A-4381-9E6D-5290E3047F3A}" destId="{76AD8B98-46B1-4664-96E3-D2EBC3386434}" srcOrd="3" destOrd="0" presId="urn:microsoft.com/office/officeart/2018/2/layout/IconVerticalSolidList"/>
    <dgm:cxn modelId="{5FA9F4DC-5D77-4AE2-8FC6-B6EFB9BF7B0C}" type="presParOf" srcId="{3321F67D-F21A-4381-9E6D-5290E3047F3A}" destId="{7A85152C-C245-4854-BF41-C44DC5D34AD5}" srcOrd="4" destOrd="0" presId="urn:microsoft.com/office/officeart/2018/2/layout/IconVerticalSolidList"/>
    <dgm:cxn modelId="{A82C8108-F460-48CF-920E-131462DFA6B2}" type="presParOf" srcId="{7A85152C-C245-4854-BF41-C44DC5D34AD5}" destId="{EC7BDE26-A5CD-4A16-9224-7A5F19D2F0DC}" srcOrd="0" destOrd="0" presId="urn:microsoft.com/office/officeart/2018/2/layout/IconVerticalSolidList"/>
    <dgm:cxn modelId="{07A9A3F1-1A0D-4F65-84E5-ACDF0CBDEDC1}" type="presParOf" srcId="{7A85152C-C245-4854-BF41-C44DC5D34AD5}" destId="{539C9AF5-7287-47C9-B69A-32DBA5819AB5}" srcOrd="1" destOrd="0" presId="urn:microsoft.com/office/officeart/2018/2/layout/IconVerticalSolidList"/>
    <dgm:cxn modelId="{AA805A7F-18ED-42E2-B981-AC2B2D9438D2}" type="presParOf" srcId="{7A85152C-C245-4854-BF41-C44DC5D34AD5}" destId="{F3E6FB8C-5C74-437D-B819-3AE466681DF5}" srcOrd="2" destOrd="0" presId="urn:microsoft.com/office/officeart/2018/2/layout/IconVerticalSolidList"/>
    <dgm:cxn modelId="{F47FE162-9502-4F54-86E5-49F3BFDA0C7D}" type="presParOf" srcId="{7A85152C-C245-4854-BF41-C44DC5D34AD5}" destId="{5AB796BC-9823-446C-B94E-D10522F33514}" srcOrd="3" destOrd="0" presId="urn:microsoft.com/office/officeart/2018/2/layout/IconVerticalSolidList"/>
    <dgm:cxn modelId="{136E4B2D-5ACB-4995-93C0-32197E5D1409}" type="presParOf" srcId="{3321F67D-F21A-4381-9E6D-5290E3047F3A}" destId="{3B4D7B6F-2EB2-4CC9-8A3B-2C6E487C90D6}" srcOrd="5" destOrd="0" presId="urn:microsoft.com/office/officeart/2018/2/layout/IconVerticalSolidList"/>
    <dgm:cxn modelId="{CDCC3C35-F90F-4656-9DFB-B022DE468CA0}" type="presParOf" srcId="{3321F67D-F21A-4381-9E6D-5290E3047F3A}" destId="{CE1AF358-7EBC-4AEC-8F81-8FE13282242D}" srcOrd="6" destOrd="0" presId="urn:microsoft.com/office/officeart/2018/2/layout/IconVerticalSolidList"/>
    <dgm:cxn modelId="{713001BB-8652-4251-803F-0489D132854D}" type="presParOf" srcId="{CE1AF358-7EBC-4AEC-8F81-8FE13282242D}" destId="{2B4B62A4-9598-4200-8693-724C270300FF}" srcOrd="0" destOrd="0" presId="urn:microsoft.com/office/officeart/2018/2/layout/IconVerticalSolidList"/>
    <dgm:cxn modelId="{B3621ED3-BC89-4319-8DB1-7BB9A04D1097}" type="presParOf" srcId="{CE1AF358-7EBC-4AEC-8F81-8FE13282242D}" destId="{D4E423DC-6A62-4391-99B3-8EFC744F509B}" srcOrd="1" destOrd="0" presId="urn:microsoft.com/office/officeart/2018/2/layout/IconVerticalSolidList"/>
    <dgm:cxn modelId="{1EC34A0E-7F12-4D9A-9C13-B3FBAAE15333}" type="presParOf" srcId="{CE1AF358-7EBC-4AEC-8F81-8FE13282242D}" destId="{B7EDFC7E-B201-4A2D-A7B3-F965F22035A5}" srcOrd="2" destOrd="0" presId="urn:microsoft.com/office/officeart/2018/2/layout/IconVerticalSolidList"/>
    <dgm:cxn modelId="{42165784-8321-455F-8877-BD364DAEDE86}" type="presParOf" srcId="{CE1AF358-7EBC-4AEC-8F81-8FE13282242D}" destId="{63F537AA-5A3A-40E2-9F85-71CBA1F76E20}" srcOrd="3" destOrd="0" presId="urn:microsoft.com/office/officeart/2018/2/layout/IconVerticalSolidList"/>
    <dgm:cxn modelId="{CF569DCD-3E5D-44CF-8BF3-19C3E8DBF1A2}" type="presParOf" srcId="{3321F67D-F21A-4381-9E6D-5290E3047F3A}" destId="{028CB196-D855-4B5D-96F8-59D2F71D7D17}" srcOrd="7" destOrd="0" presId="urn:microsoft.com/office/officeart/2018/2/layout/IconVerticalSolidList"/>
    <dgm:cxn modelId="{599CD42F-D267-4117-AC68-794A6ECD2E29}" type="presParOf" srcId="{3321F67D-F21A-4381-9E6D-5290E3047F3A}" destId="{C26BAA86-5E7D-4874-8EB9-B69C74AC41E7}" srcOrd="8" destOrd="0" presId="urn:microsoft.com/office/officeart/2018/2/layout/IconVerticalSolidList"/>
    <dgm:cxn modelId="{2925F776-7094-4A27-92B9-3D84B40B53F4}" type="presParOf" srcId="{C26BAA86-5E7D-4874-8EB9-B69C74AC41E7}" destId="{D97719DB-83DA-46C0-B1EB-2D2359EC7803}" srcOrd="0" destOrd="0" presId="urn:microsoft.com/office/officeart/2018/2/layout/IconVerticalSolidList"/>
    <dgm:cxn modelId="{842AFE43-2A84-4B9E-BF68-C8FA7A814AF1}" type="presParOf" srcId="{C26BAA86-5E7D-4874-8EB9-B69C74AC41E7}" destId="{BF405897-4C89-4E7B-BAE6-D0B3EA9F78AC}" srcOrd="1" destOrd="0" presId="urn:microsoft.com/office/officeart/2018/2/layout/IconVerticalSolidList"/>
    <dgm:cxn modelId="{8F73B03F-2661-4E11-A65B-3AED72E2A878}" type="presParOf" srcId="{C26BAA86-5E7D-4874-8EB9-B69C74AC41E7}" destId="{C425664B-0B09-4D7F-87A9-DBCFF41F5D90}" srcOrd="2" destOrd="0" presId="urn:microsoft.com/office/officeart/2018/2/layout/IconVerticalSolidList"/>
    <dgm:cxn modelId="{5D160CC0-4611-48C6-88E6-C72BF6686CC7}" type="presParOf" srcId="{C26BAA86-5E7D-4874-8EB9-B69C74AC41E7}" destId="{D22BF7D0-1234-4036-B2DB-03DB699CF66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C2E864-A84B-47D3-8291-B68AC1656B2F}" type="doc">
      <dgm:prSet loTypeId="urn:microsoft.com/office/officeart/2005/8/layout/cycle5" loCatId="cycle" qsTypeId="urn:microsoft.com/office/officeart/2005/8/quickstyle/simple1" qsCatId="simple" csTypeId="urn:microsoft.com/office/officeart/2005/8/colors/accent0_3" csCatId="mainScheme" phldr="1"/>
      <dgm:spPr/>
      <dgm:t>
        <a:bodyPr/>
        <a:lstStyle/>
        <a:p>
          <a:endParaRPr lang="en-GB"/>
        </a:p>
      </dgm:t>
    </dgm:pt>
    <dgm:pt modelId="{7989213D-9279-4916-907C-4701CBC906AA}">
      <dgm:prSet phldrT="[Text]" custT="1"/>
      <dgm:spPr/>
      <dgm:t>
        <a:bodyPr/>
        <a:lstStyle/>
        <a:p>
          <a:r>
            <a:rPr lang="en-GB" sz="2400" b="1" i="0" dirty="0">
              <a:solidFill>
                <a:srgbClr val="FFFF00"/>
              </a:solidFill>
            </a:rPr>
            <a:t>Description</a:t>
          </a:r>
          <a:endParaRPr lang="en-GB" sz="2400" dirty="0">
            <a:solidFill>
              <a:srgbClr val="FFFF00"/>
            </a:solidFill>
          </a:endParaRPr>
        </a:p>
      </dgm:t>
    </dgm:pt>
    <dgm:pt modelId="{8E980079-1137-4FC3-AC67-08D18F36B994}" type="parTrans" cxnId="{D53BC99E-DFDD-4A35-9684-B172DC6BC07D}">
      <dgm:prSet/>
      <dgm:spPr/>
      <dgm:t>
        <a:bodyPr/>
        <a:lstStyle/>
        <a:p>
          <a:endParaRPr lang="en-GB"/>
        </a:p>
      </dgm:t>
    </dgm:pt>
    <dgm:pt modelId="{E7375636-EECA-4657-892A-94A6756AFCE3}" type="sibTrans" cxnId="{D53BC99E-DFDD-4A35-9684-B172DC6BC07D}">
      <dgm:prSet/>
      <dgm:spPr/>
      <dgm:t>
        <a:bodyPr/>
        <a:lstStyle/>
        <a:p>
          <a:endParaRPr lang="en-GB"/>
        </a:p>
      </dgm:t>
    </dgm:pt>
    <dgm:pt modelId="{D0138ADD-A8A3-46ED-995B-4AA866520E1E}">
      <dgm:prSet phldrT="[Text]" custT="1"/>
      <dgm:spPr/>
      <dgm:t>
        <a:bodyPr/>
        <a:lstStyle/>
        <a:p>
          <a:r>
            <a:rPr lang="en-GB" sz="2400" b="1" dirty="0">
              <a:solidFill>
                <a:srgbClr val="FFFF00"/>
              </a:solidFill>
            </a:rPr>
            <a:t>Feelings</a:t>
          </a:r>
        </a:p>
      </dgm:t>
    </dgm:pt>
    <dgm:pt modelId="{40797926-199B-4127-8DEC-EBB2B53B2D6C}" type="parTrans" cxnId="{8B444ECD-80A3-427F-B6A0-A4A6F450BB57}">
      <dgm:prSet/>
      <dgm:spPr/>
      <dgm:t>
        <a:bodyPr/>
        <a:lstStyle/>
        <a:p>
          <a:endParaRPr lang="en-GB"/>
        </a:p>
      </dgm:t>
    </dgm:pt>
    <dgm:pt modelId="{2AAD7357-0918-4103-95BF-ACB387EBFD91}" type="sibTrans" cxnId="{8B444ECD-80A3-427F-B6A0-A4A6F450BB57}">
      <dgm:prSet/>
      <dgm:spPr/>
      <dgm:t>
        <a:bodyPr/>
        <a:lstStyle/>
        <a:p>
          <a:endParaRPr lang="en-GB"/>
        </a:p>
      </dgm:t>
    </dgm:pt>
    <dgm:pt modelId="{13F435FC-23AC-4585-B4A9-4B2D871DFD62}">
      <dgm:prSet phldrT="[Text]" custT="1"/>
      <dgm:spPr/>
      <dgm:t>
        <a:bodyPr/>
        <a:lstStyle/>
        <a:p>
          <a:r>
            <a:rPr lang="en-GB" sz="2400" b="1" dirty="0">
              <a:solidFill>
                <a:srgbClr val="FFFF00"/>
              </a:solidFill>
            </a:rPr>
            <a:t>Evaluation?</a:t>
          </a:r>
        </a:p>
      </dgm:t>
    </dgm:pt>
    <dgm:pt modelId="{36428891-9285-40B5-9FD3-494571E356A3}" type="parTrans" cxnId="{3F449E6C-4FDC-4EA2-921D-D92A723E7F94}">
      <dgm:prSet/>
      <dgm:spPr/>
      <dgm:t>
        <a:bodyPr/>
        <a:lstStyle/>
        <a:p>
          <a:endParaRPr lang="en-GB"/>
        </a:p>
      </dgm:t>
    </dgm:pt>
    <dgm:pt modelId="{D1CBC5B7-A0B5-455C-A80A-649C7C851AF9}" type="sibTrans" cxnId="{3F449E6C-4FDC-4EA2-921D-D92A723E7F94}">
      <dgm:prSet/>
      <dgm:spPr/>
      <dgm:t>
        <a:bodyPr/>
        <a:lstStyle/>
        <a:p>
          <a:endParaRPr lang="en-GB"/>
        </a:p>
      </dgm:t>
    </dgm:pt>
    <dgm:pt modelId="{62F32442-2690-44C8-AE87-5E74ED1D53D7}">
      <dgm:prSet phldrT="[Text]" custT="1"/>
      <dgm:spPr/>
      <dgm:t>
        <a:bodyPr/>
        <a:lstStyle/>
        <a:p>
          <a:r>
            <a:rPr lang="en-GB" sz="2400" b="1" dirty="0">
              <a:solidFill>
                <a:srgbClr val="FFFF00"/>
              </a:solidFill>
            </a:rPr>
            <a:t>Analysis</a:t>
          </a:r>
        </a:p>
      </dgm:t>
    </dgm:pt>
    <dgm:pt modelId="{70F3F59A-E728-434D-B065-44ED189A0A61}" type="parTrans" cxnId="{164A7D3A-05D8-418B-8865-708E224D08FE}">
      <dgm:prSet/>
      <dgm:spPr/>
      <dgm:t>
        <a:bodyPr/>
        <a:lstStyle/>
        <a:p>
          <a:endParaRPr lang="en-GB"/>
        </a:p>
      </dgm:t>
    </dgm:pt>
    <dgm:pt modelId="{C64A5456-7CC8-4DA1-977E-20625D6FC78D}" type="sibTrans" cxnId="{164A7D3A-05D8-418B-8865-708E224D08FE}">
      <dgm:prSet/>
      <dgm:spPr/>
      <dgm:t>
        <a:bodyPr/>
        <a:lstStyle/>
        <a:p>
          <a:endParaRPr lang="en-GB"/>
        </a:p>
      </dgm:t>
    </dgm:pt>
    <dgm:pt modelId="{1604F595-8F75-4FF2-9046-12503D484A3B}">
      <dgm:prSet phldrT="[Text]" custT="1"/>
      <dgm:spPr/>
      <dgm:t>
        <a:bodyPr/>
        <a:lstStyle/>
        <a:p>
          <a:r>
            <a:rPr lang="en-GB" sz="2400" b="1" dirty="0">
              <a:solidFill>
                <a:srgbClr val="FFFF00"/>
              </a:solidFill>
            </a:rPr>
            <a:t>Conclusion</a:t>
          </a:r>
        </a:p>
      </dgm:t>
    </dgm:pt>
    <dgm:pt modelId="{ED79013F-4C37-48D2-97DD-217854605D4C}" type="parTrans" cxnId="{BA93C30E-DF30-44FF-A8DD-E0EDB7F0EA99}">
      <dgm:prSet/>
      <dgm:spPr/>
      <dgm:t>
        <a:bodyPr/>
        <a:lstStyle/>
        <a:p>
          <a:endParaRPr lang="en-GB"/>
        </a:p>
      </dgm:t>
    </dgm:pt>
    <dgm:pt modelId="{822991C0-443F-4CCD-BD83-7BDB49FE97F9}" type="sibTrans" cxnId="{BA93C30E-DF30-44FF-A8DD-E0EDB7F0EA99}">
      <dgm:prSet/>
      <dgm:spPr/>
      <dgm:t>
        <a:bodyPr/>
        <a:lstStyle/>
        <a:p>
          <a:endParaRPr lang="en-GB"/>
        </a:p>
      </dgm:t>
    </dgm:pt>
    <dgm:pt modelId="{037DF38F-782B-4522-8023-8CF3224B7C75}">
      <dgm:prSet custT="1"/>
      <dgm:spPr/>
      <dgm:t>
        <a:bodyPr/>
        <a:lstStyle/>
        <a:p>
          <a:r>
            <a:rPr lang="en-GB" sz="2400" b="1" dirty="0">
              <a:solidFill>
                <a:srgbClr val="FFFF00"/>
              </a:solidFill>
            </a:rPr>
            <a:t>Action Plan</a:t>
          </a:r>
        </a:p>
      </dgm:t>
    </dgm:pt>
    <dgm:pt modelId="{1DBF4B9B-CDCB-4384-AB22-6A7097033E55}" type="parTrans" cxnId="{7F64B4D4-3F75-437C-8EE5-5189F27071C4}">
      <dgm:prSet/>
      <dgm:spPr/>
      <dgm:t>
        <a:bodyPr/>
        <a:lstStyle/>
        <a:p>
          <a:endParaRPr lang="en-GB"/>
        </a:p>
      </dgm:t>
    </dgm:pt>
    <dgm:pt modelId="{89987770-3F48-4618-A741-93674F4120BD}" type="sibTrans" cxnId="{7F64B4D4-3F75-437C-8EE5-5189F27071C4}">
      <dgm:prSet/>
      <dgm:spPr/>
      <dgm:t>
        <a:bodyPr/>
        <a:lstStyle/>
        <a:p>
          <a:endParaRPr lang="en-GB"/>
        </a:p>
      </dgm:t>
    </dgm:pt>
    <dgm:pt modelId="{6FD9AC67-005C-4AB4-AF41-88509A79D39E}" type="pres">
      <dgm:prSet presAssocID="{72C2E864-A84B-47D3-8291-B68AC1656B2F}" presName="cycle" presStyleCnt="0">
        <dgm:presLayoutVars>
          <dgm:dir/>
          <dgm:resizeHandles val="exact"/>
        </dgm:presLayoutVars>
      </dgm:prSet>
      <dgm:spPr/>
    </dgm:pt>
    <dgm:pt modelId="{CBBEFE8C-4FDC-4C00-BB66-8AE1A1EABF8F}" type="pres">
      <dgm:prSet presAssocID="{7989213D-9279-4916-907C-4701CBC906AA}" presName="node" presStyleLbl="node1" presStyleIdx="0" presStyleCnt="6" custScaleX="136414" custScaleY="113741">
        <dgm:presLayoutVars>
          <dgm:bulletEnabled val="1"/>
        </dgm:presLayoutVars>
      </dgm:prSet>
      <dgm:spPr/>
    </dgm:pt>
    <dgm:pt modelId="{6E287879-0EF0-48CC-9EDB-B3E1B6CE9ED4}" type="pres">
      <dgm:prSet presAssocID="{7989213D-9279-4916-907C-4701CBC906AA}" presName="spNode" presStyleCnt="0"/>
      <dgm:spPr/>
    </dgm:pt>
    <dgm:pt modelId="{C9EFA53A-F893-48D1-AA12-5D4758F39FEA}" type="pres">
      <dgm:prSet presAssocID="{E7375636-EECA-4657-892A-94A6756AFCE3}" presName="sibTrans" presStyleLbl="sibTrans1D1" presStyleIdx="0" presStyleCnt="6"/>
      <dgm:spPr/>
    </dgm:pt>
    <dgm:pt modelId="{05D6E543-1BB6-4F2A-964E-8F727CDB296F}" type="pres">
      <dgm:prSet presAssocID="{D0138ADD-A8A3-46ED-995B-4AA866520E1E}" presName="node" presStyleLbl="node1" presStyleIdx="1" presStyleCnt="6" custScaleX="136809" custScaleY="106862">
        <dgm:presLayoutVars>
          <dgm:bulletEnabled val="1"/>
        </dgm:presLayoutVars>
      </dgm:prSet>
      <dgm:spPr/>
    </dgm:pt>
    <dgm:pt modelId="{A3473C41-911B-42A4-AA25-6873A8AB92AA}" type="pres">
      <dgm:prSet presAssocID="{D0138ADD-A8A3-46ED-995B-4AA866520E1E}" presName="spNode" presStyleCnt="0"/>
      <dgm:spPr/>
    </dgm:pt>
    <dgm:pt modelId="{1CB7728B-BCA3-4794-AECF-684F40CA818C}" type="pres">
      <dgm:prSet presAssocID="{2AAD7357-0918-4103-95BF-ACB387EBFD91}" presName="sibTrans" presStyleLbl="sibTrans1D1" presStyleIdx="1" presStyleCnt="6"/>
      <dgm:spPr/>
    </dgm:pt>
    <dgm:pt modelId="{7C596C57-6A8F-4983-AAA3-7F9B552D660A}" type="pres">
      <dgm:prSet presAssocID="{13F435FC-23AC-4585-B4A9-4B2D871DFD62}" presName="node" presStyleLbl="node1" presStyleIdx="2" presStyleCnt="6" custScaleX="141156" custScaleY="87623">
        <dgm:presLayoutVars>
          <dgm:bulletEnabled val="1"/>
        </dgm:presLayoutVars>
      </dgm:prSet>
      <dgm:spPr/>
    </dgm:pt>
    <dgm:pt modelId="{2F362A5A-9240-48A0-80F6-1A6DBE4F6EEF}" type="pres">
      <dgm:prSet presAssocID="{13F435FC-23AC-4585-B4A9-4B2D871DFD62}" presName="spNode" presStyleCnt="0"/>
      <dgm:spPr/>
    </dgm:pt>
    <dgm:pt modelId="{F6CEB0A5-5C41-4034-8122-ADED9451C074}" type="pres">
      <dgm:prSet presAssocID="{D1CBC5B7-A0B5-455C-A80A-649C7C851AF9}" presName="sibTrans" presStyleLbl="sibTrans1D1" presStyleIdx="2" presStyleCnt="6"/>
      <dgm:spPr/>
    </dgm:pt>
    <dgm:pt modelId="{2D469DF8-9A28-49AE-BE2E-B42BEC4AF7B5}" type="pres">
      <dgm:prSet presAssocID="{62F32442-2690-44C8-AE87-5E74ED1D53D7}" presName="node" presStyleLbl="node1" presStyleIdx="3" presStyleCnt="6" custScaleX="144496" custScaleY="90018">
        <dgm:presLayoutVars>
          <dgm:bulletEnabled val="1"/>
        </dgm:presLayoutVars>
      </dgm:prSet>
      <dgm:spPr/>
    </dgm:pt>
    <dgm:pt modelId="{59FA6DAE-663B-4E37-84BB-31C72133A106}" type="pres">
      <dgm:prSet presAssocID="{62F32442-2690-44C8-AE87-5E74ED1D53D7}" presName="spNode" presStyleCnt="0"/>
      <dgm:spPr/>
    </dgm:pt>
    <dgm:pt modelId="{86E48A3F-70DC-46F9-B92D-25C76663D2F3}" type="pres">
      <dgm:prSet presAssocID="{C64A5456-7CC8-4DA1-977E-20625D6FC78D}" presName="sibTrans" presStyleLbl="sibTrans1D1" presStyleIdx="3" presStyleCnt="6"/>
      <dgm:spPr/>
    </dgm:pt>
    <dgm:pt modelId="{A529CC89-9BDE-4BC5-9461-9BD10CC3A773}" type="pres">
      <dgm:prSet presAssocID="{1604F595-8F75-4FF2-9046-12503D484A3B}" presName="node" presStyleLbl="node1" presStyleIdx="4" presStyleCnt="6" custScaleX="128480" custScaleY="92244">
        <dgm:presLayoutVars>
          <dgm:bulletEnabled val="1"/>
        </dgm:presLayoutVars>
      </dgm:prSet>
      <dgm:spPr/>
    </dgm:pt>
    <dgm:pt modelId="{8D0A1A02-B9A0-40E4-ABF9-576F0ED9A5B5}" type="pres">
      <dgm:prSet presAssocID="{1604F595-8F75-4FF2-9046-12503D484A3B}" presName="spNode" presStyleCnt="0"/>
      <dgm:spPr/>
    </dgm:pt>
    <dgm:pt modelId="{0EC9A3F2-A131-4293-A07D-24A9A4CE5ECB}" type="pres">
      <dgm:prSet presAssocID="{822991C0-443F-4CCD-BD83-7BDB49FE97F9}" presName="sibTrans" presStyleLbl="sibTrans1D1" presStyleIdx="4" presStyleCnt="6"/>
      <dgm:spPr/>
    </dgm:pt>
    <dgm:pt modelId="{973D7B15-BB98-4DA2-AB9B-D36984FA2898}" type="pres">
      <dgm:prSet presAssocID="{037DF38F-782B-4522-8023-8CF3224B7C75}" presName="node" presStyleLbl="node1" presStyleIdx="5" presStyleCnt="6">
        <dgm:presLayoutVars>
          <dgm:bulletEnabled val="1"/>
        </dgm:presLayoutVars>
      </dgm:prSet>
      <dgm:spPr/>
    </dgm:pt>
    <dgm:pt modelId="{A516A8D8-A87D-4DFB-80F3-384EB87B1047}" type="pres">
      <dgm:prSet presAssocID="{037DF38F-782B-4522-8023-8CF3224B7C75}" presName="spNode" presStyleCnt="0"/>
      <dgm:spPr/>
    </dgm:pt>
    <dgm:pt modelId="{E97B2693-1CBC-477E-9114-69B9335310CF}" type="pres">
      <dgm:prSet presAssocID="{89987770-3F48-4618-A741-93674F4120BD}" presName="sibTrans" presStyleLbl="sibTrans1D1" presStyleIdx="5" presStyleCnt="6"/>
      <dgm:spPr/>
    </dgm:pt>
  </dgm:ptLst>
  <dgm:cxnLst>
    <dgm:cxn modelId="{98F4CA01-88AC-488B-B3DF-564FCA06EC5E}" type="presOf" srcId="{822991C0-443F-4CCD-BD83-7BDB49FE97F9}" destId="{0EC9A3F2-A131-4293-A07D-24A9A4CE5ECB}" srcOrd="0" destOrd="0" presId="urn:microsoft.com/office/officeart/2005/8/layout/cycle5"/>
    <dgm:cxn modelId="{BA93C30E-DF30-44FF-A8DD-E0EDB7F0EA99}" srcId="{72C2E864-A84B-47D3-8291-B68AC1656B2F}" destId="{1604F595-8F75-4FF2-9046-12503D484A3B}" srcOrd="4" destOrd="0" parTransId="{ED79013F-4C37-48D2-97DD-217854605D4C}" sibTransId="{822991C0-443F-4CCD-BD83-7BDB49FE97F9}"/>
    <dgm:cxn modelId="{E59C3C16-D01C-485A-AADC-92AE83552FCC}" type="presOf" srcId="{1604F595-8F75-4FF2-9046-12503D484A3B}" destId="{A529CC89-9BDE-4BC5-9461-9BD10CC3A773}" srcOrd="0" destOrd="0" presId="urn:microsoft.com/office/officeart/2005/8/layout/cycle5"/>
    <dgm:cxn modelId="{DC511822-D0C9-43FC-8A4C-F57AED1E5349}" type="presOf" srcId="{D0138ADD-A8A3-46ED-995B-4AA866520E1E}" destId="{05D6E543-1BB6-4F2A-964E-8F727CDB296F}" srcOrd="0" destOrd="0" presId="urn:microsoft.com/office/officeart/2005/8/layout/cycle5"/>
    <dgm:cxn modelId="{164A7D3A-05D8-418B-8865-708E224D08FE}" srcId="{72C2E864-A84B-47D3-8291-B68AC1656B2F}" destId="{62F32442-2690-44C8-AE87-5E74ED1D53D7}" srcOrd="3" destOrd="0" parTransId="{70F3F59A-E728-434D-B065-44ED189A0A61}" sibTransId="{C64A5456-7CC8-4DA1-977E-20625D6FC78D}"/>
    <dgm:cxn modelId="{EBF0DE3E-B9BC-47E8-868E-4270FE9313C0}" type="presOf" srcId="{7989213D-9279-4916-907C-4701CBC906AA}" destId="{CBBEFE8C-4FDC-4C00-BB66-8AE1A1EABF8F}" srcOrd="0" destOrd="0" presId="urn:microsoft.com/office/officeart/2005/8/layout/cycle5"/>
    <dgm:cxn modelId="{7A5C9A5C-77BD-4A40-85F3-0B0EF829C271}" type="presOf" srcId="{E7375636-EECA-4657-892A-94A6756AFCE3}" destId="{C9EFA53A-F893-48D1-AA12-5D4758F39FEA}" srcOrd="0" destOrd="0" presId="urn:microsoft.com/office/officeart/2005/8/layout/cycle5"/>
    <dgm:cxn modelId="{3F449E6C-4FDC-4EA2-921D-D92A723E7F94}" srcId="{72C2E864-A84B-47D3-8291-B68AC1656B2F}" destId="{13F435FC-23AC-4585-B4A9-4B2D871DFD62}" srcOrd="2" destOrd="0" parTransId="{36428891-9285-40B5-9FD3-494571E356A3}" sibTransId="{D1CBC5B7-A0B5-455C-A80A-649C7C851AF9}"/>
    <dgm:cxn modelId="{8CF05854-BE1C-437F-B807-C37B30E87ED2}" type="presOf" srcId="{62F32442-2690-44C8-AE87-5E74ED1D53D7}" destId="{2D469DF8-9A28-49AE-BE2E-B42BEC4AF7B5}" srcOrd="0" destOrd="0" presId="urn:microsoft.com/office/officeart/2005/8/layout/cycle5"/>
    <dgm:cxn modelId="{9C41D577-9819-4147-B73A-51C994E45F59}" type="presOf" srcId="{D1CBC5B7-A0B5-455C-A80A-649C7C851AF9}" destId="{F6CEB0A5-5C41-4034-8122-ADED9451C074}" srcOrd="0" destOrd="0" presId="urn:microsoft.com/office/officeart/2005/8/layout/cycle5"/>
    <dgm:cxn modelId="{AD79DE87-D3F7-486A-850B-88242CD0C43E}" type="presOf" srcId="{C64A5456-7CC8-4DA1-977E-20625D6FC78D}" destId="{86E48A3F-70DC-46F9-B92D-25C76663D2F3}" srcOrd="0" destOrd="0" presId="urn:microsoft.com/office/officeart/2005/8/layout/cycle5"/>
    <dgm:cxn modelId="{732A219D-B364-4BFB-A940-6040172B311C}" type="presOf" srcId="{037DF38F-782B-4522-8023-8CF3224B7C75}" destId="{973D7B15-BB98-4DA2-AB9B-D36984FA2898}" srcOrd="0" destOrd="0" presId="urn:microsoft.com/office/officeart/2005/8/layout/cycle5"/>
    <dgm:cxn modelId="{D53BC99E-DFDD-4A35-9684-B172DC6BC07D}" srcId="{72C2E864-A84B-47D3-8291-B68AC1656B2F}" destId="{7989213D-9279-4916-907C-4701CBC906AA}" srcOrd="0" destOrd="0" parTransId="{8E980079-1137-4FC3-AC67-08D18F36B994}" sibTransId="{E7375636-EECA-4657-892A-94A6756AFCE3}"/>
    <dgm:cxn modelId="{CBB553B8-F9AF-4298-90DE-FC7ACF43FAAC}" type="presOf" srcId="{72C2E864-A84B-47D3-8291-B68AC1656B2F}" destId="{6FD9AC67-005C-4AB4-AF41-88509A79D39E}" srcOrd="0" destOrd="0" presId="urn:microsoft.com/office/officeart/2005/8/layout/cycle5"/>
    <dgm:cxn modelId="{8B444ECD-80A3-427F-B6A0-A4A6F450BB57}" srcId="{72C2E864-A84B-47D3-8291-B68AC1656B2F}" destId="{D0138ADD-A8A3-46ED-995B-4AA866520E1E}" srcOrd="1" destOrd="0" parTransId="{40797926-199B-4127-8DEC-EBB2B53B2D6C}" sibTransId="{2AAD7357-0918-4103-95BF-ACB387EBFD91}"/>
    <dgm:cxn modelId="{7F64B4D4-3F75-437C-8EE5-5189F27071C4}" srcId="{72C2E864-A84B-47D3-8291-B68AC1656B2F}" destId="{037DF38F-782B-4522-8023-8CF3224B7C75}" srcOrd="5" destOrd="0" parTransId="{1DBF4B9B-CDCB-4384-AB22-6A7097033E55}" sibTransId="{89987770-3F48-4618-A741-93674F4120BD}"/>
    <dgm:cxn modelId="{854CB9E6-6D3B-4AC8-92F8-6D8C94182A64}" type="presOf" srcId="{13F435FC-23AC-4585-B4A9-4B2D871DFD62}" destId="{7C596C57-6A8F-4983-AAA3-7F9B552D660A}" srcOrd="0" destOrd="0" presId="urn:microsoft.com/office/officeart/2005/8/layout/cycle5"/>
    <dgm:cxn modelId="{37BA42F2-67DF-493F-9D00-F9D0DA566B63}" type="presOf" srcId="{89987770-3F48-4618-A741-93674F4120BD}" destId="{E97B2693-1CBC-477E-9114-69B9335310CF}" srcOrd="0" destOrd="0" presId="urn:microsoft.com/office/officeart/2005/8/layout/cycle5"/>
    <dgm:cxn modelId="{93CBEBFD-83B4-42C9-8B61-8C25C3045A8B}" type="presOf" srcId="{2AAD7357-0918-4103-95BF-ACB387EBFD91}" destId="{1CB7728B-BCA3-4794-AECF-684F40CA818C}" srcOrd="0" destOrd="0" presId="urn:microsoft.com/office/officeart/2005/8/layout/cycle5"/>
    <dgm:cxn modelId="{D723362D-66E2-4F65-A043-5B1B03FF7A31}" type="presParOf" srcId="{6FD9AC67-005C-4AB4-AF41-88509A79D39E}" destId="{CBBEFE8C-4FDC-4C00-BB66-8AE1A1EABF8F}" srcOrd="0" destOrd="0" presId="urn:microsoft.com/office/officeart/2005/8/layout/cycle5"/>
    <dgm:cxn modelId="{14187A2B-19DC-4B69-9F93-8ACA53ACA933}" type="presParOf" srcId="{6FD9AC67-005C-4AB4-AF41-88509A79D39E}" destId="{6E287879-0EF0-48CC-9EDB-B3E1B6CE9ED4}" srcOrd="1" destOrd="0" presId="urn:microsoft.com/office/officeart/2005/8/layout/cycle5"/>
    <dgm:cxn modelId="{3404C4F0-0512-49AD-B0FA-F76E2086D2B9}" type="presParOf" srcId="{6FD9AC67-005C-4AB4-AF41-88509A79D39E}" destId="{C9EFA53A-F893-48D1-AA12-5D4758F39FEA}" srcOrd="2" destOrd="0" presId="urn:microsoft.com/office/officeart/2005/8/layout/cycle5"/>
    <dgm:cxn modelId="{A547B396-2F53-47EF-B014-0C5F9E00B6A5}" type="presParOf" srcId="{6FD9AC67-005C-4AB4-AF41-88509A79D39E}" destId="{05D6E543-1BB6-4F2A-964E-8F727CDB296F}" srcOrd="3" destOrd="0" presId="urn:microsoft.com/office/officeart/2005/8/layout/cycle5"/>
    <dgm:cxn modelId="{2AD8C81F-EACA-4C08-B691-7C98EF52BA94}" type="presParOf" srcId="{6FD9AC67-005C-4AB4-AF41-88509A79D39E}" destId="{A3473C41-911B-42A4-AA25-6873A8AB92AA}" srcOrd="4" destOrd="0" presId="urn:microsoft.com/office/officeart/2005/8/layout/cycle5"/>
    <dgm:cxn modelId="{331367FF-63C6-4F64-89A1-191F78953DC0}" type="presParOf" srcId="{6FD9AC67-005C-4AB4-AF41-88509A79D39E}" destId="{1CB7728B-BCA3-4794-AECF-684F40CA818C}" srcOrd="5" destOrd="0" presId="urn:microsoft.com/office/officeart/2005/8/layout/cycle5"/>
    <dgm:cxn modelId="{FB01F94B-7892-4ED8-A491-49B0DBA9D9D8}" type="presParOf" srcId="{6FD9AC67-005C-4AB4-AF41-88509A79D39E}" destId="{7C596C57-6A8F-4983-AAA3-7F9B552D660A}" srcOrd="6" destOrd="0" presId="urn:microsoft.com/office/officeart/2005/8/layout/cycle5"/>
    <dgm:cxn modelId="{CA73A468-EB29-4774-A898-D88C17E091B2}" type="presParOf" srcId="{6FD9AC67-005C-4AB4-AF41-88509A79D39E}" destId="{2F362A5A-9240-48A0-80F6-1A6DBE4F6EEF}" srcOrd="7" destOrd="0" presId="urn:microsoft.com/office/officeart/2005/8/layout/cycle5"/>
    <dgm:cxn modelId="{A55F037F-5270-4363-AF6B-706802C312A8}" type="presParOf" srcId="{6FD9AC67-005C-4AB4-AF41-88509A79D39E}" destId="{F6CEB0A5-5C41-4034-8122-ADED9451C074}" srcOrd="8" destOrd="0" presId="urn:microsoft.com/office/officeart/2005/8/layout/cycle5"/>
    <dgm:cxn modelId="{82B13462-ED17-49AA-BA6E-2B8C2CBDFD78}" type="presParOf" srcId="{6FD9AC67-005C-4AB4-AF41-88509A79D39E}" destId="{2D469DF8-9A28-49AE-BE2E-B42BEC4AF7B5}" srcOrd="9" destOrd="0" presId="urn:microsoft.com/office/officeart/2005/8/layout/cycle5"/>
    <dgm:cxn modelId="{A37FDF1D-0882-4B63-A639-621A39F6F716}" type="presParOf" srcId="{6FD9AC67-005C-4AB4-AF41-88509A79D39E}" destId="{59FA6DAE-663B-4E37-84BB-31C72133A106}" srcOrd="10" destOrd="0" presId="urn:microsoft.com/office/officeart/2005/8/layout/cycle5"/>
    <dgm:cxn modelId="{6CFD23F3-5893-4CED-8369-A607783045E5}" type="presParOf" srcId="{6FD9AC67-005C-4AB4-AF41-88509A79D39E}" destId="{86E48A3F-70DC-46F9-B92D-25C76663D2F3}" srcOrd="11" destOrd="0" presId="urn:microsoft.com/office/officeart/2005/8/layout/cycle5"/>
    <dgm:cxn modelId="{2BB9504B-49CB-44C6-A885-91516457F2D2}" type="presParOf" srcId="{6FD9AC67-005C-4AB4-AF41-88509A79D39E}" destId="{A529CC89-9BDE-4BC5-9461-9BD10CC3A773}" srcOrd="12" destOrd="0" presId="urn:microsoft.com/office/officeart/2005/8/layout/cycle5"/>
    <dgm:cxn modelId="{53F0F900-63FD-4172-9C63-6D68DDCEFFE3}" type="presParOf" srcId="{6FD9AC67-005C-4AB4-AF41-88509A79D39E}" destId="{8D0A1A02-B9A0-40E4-ABF9-576F0ED9A5B5}" srcOrd="13" destOrd="0" presId="urn:microsoft.com/office/officeart/2005/8/layout/cycle5"/>
    <dgm:cxn modelId="{08BCB926-6DAB-4F5C-AC66-4250F00170C5}" type="presParOf" srcId="{6FD9AC67-005C-4AB4-AF41-88509A79D39E}" destId="{0EC9A3F2-A131-4293-A07D-24A9A4CE5ECB}" srcOrd="14" destOrd="0" presId="urn:microsoft.com/office/officeart/2005/8/layout/cycle5"/>
    <dgm:cxn modelId="{2A8AFA46-33B6-4E07-9D35-888116CD69AF}" type="presParOf" srcId="{6FD9AC67-005C-4AB4-AF41-88509A79D39E}" destId="{973D7B15-BB98-4DA2-AB9B-D36984FA2898}" srcOrd="15" destOrd="0" presId="urn:microsoft.com/office/officeart/2005/8/layout/cycle5"/>
    <dgm:cxn modelId="{84D8C9EC-F77C-4AA2-B91D-77C70E4E13F0}" type="presParOf" srcId="{6FD9AC67-005C-4AB4-AF41-88509A79D39E}" destId="{A516A8D8-A87D-4DFB-80F3-384EB87B1047}" srcOrd="16" destOrd="0" presId="urn:microsoft.com/office/officeart/2005/8/layout/cycle5"/>
    <dgm:cxn modelId="{15888CBE-3A3B-4E59-921A-651CDA41F896}" type="presParOf" srcId="{6FD9AC67-005C-4AB4-AF41-88509A79D39E}" destId="{E97B2693-1CBC-477E-9114-69B9335310CF}" srcOrd="17"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AE126E-D920-4FFF-8DC7-8AD59BF545F4}"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CC98B53D-D184-4913-AF44-821E2DF03048}">
      <dgm:prSet/>
      <dgm:spPr/>
      <dgm:t>
        <a:bodyPr/>
        <a:lstStyle/>
        <a:p>
          <a:r>
            <a:rPr lang="en-US"/>
            <a:t>Offer</a:t>
          </a:r>
        </a:p>
      </dgm:t>
    </dgm:pt>
    <dgm:pt modelId="{FFBD7E64-44C1-4979-9CDB-B3F61C9412C4}" type="parTrans" cxnId="{C3350F52-E61C-4F98-84EA-01CC499928F8}">
      <dgm:prSet/>
      <dgm:spPr/>
      <dgm:t>
        <a:bodyPr/>
        <a:lstStyle/>
        <a:p>
          <a:endParaRPr lang="en-US"/>
        </a:p>
      </dgm:t>
    </dgm:pt>
    <dgm:pt modelId="{E092F2D2-A0C2-4CD3-AFF1-EBC13AAF3598}" type="sibTrans" cxnId="{C3350F52-E61C-4F98-84EA-01CC499928F8}">
      <dgm:prSet/>
      <dgm:spPr/>
      <dgm:t>
        <a:bodyPr/>
        <a:lstStyle/>
        <a:p>
          <a:endParaRPr lang="en-US"/>
        </a:p>
      </dgm:t>
    </dgm:pt>
    <dgm:pt modelId="{F7F2B11A-4CA6-4FDB-816C-6022803FB112}">
      <dgm:prSet/>
      <dgm:spPr/>
      <dgm:t>
        <a:bodyPr/>
        <a:lstStyle/>
        <a:p>
          <a:r>
            <a:rPr lang="en-US"/>
            <a:t>Offer guidance to a co-worker </a:t>
          </a:r>
        </a:p>
      </dgm:t>
    </dgm:pt>
    <dgm:pt modelId="{7EA646C2-9BBA-42A5-85F2-AC61091E0E6F}" type="parTrans" cxnId="{9648C85D-DF53-43E7-9AC5-18CCE0337D81}">
      <dgm:prSet/>
      <dgm:spPr/>
      <dgm:t>
        <a:bodyPr/>
        <a:lstStyle/>
        <a:p>
          <a:endParaRPr lang="en-US"/>
        </a:p>
      </dgm:t>
    </dgm:pt>
    <dgm:pt modelId="{2C969940-5AC0-4850-AAAF-0C7C1A76D2EC}" type="sibTrans" cxnId="{9648C85D-DF53-43E7-9AC5-18CCE0337D81}">
      <dgm:prSet/>
      <dgm:spPr/>
      <dgm:t>
        <a:bodyPr/>
        <a:lstStyle/>
        <a:p>
          <a:endParaRPr lang="en-US"/>
        </a:p>
      </dgm:t>
    </dgm:pt>
    <dgm:pt modelId="{7610B62C-5F91-4A73-98DC-740D4CE30560}">
      <dgm:prSet/>
      <dgm:spPr/>
      <dgm:t>
        <a:bodyPr/>
        <a:lstStyle/>
        <a:p>
          <a:r>
            <a:rPr lang="en-US" dirty="0"/>
            <a:t>Get to know</a:t>
          </a:r>
        </a:p>
      </dgm:t>
    </dgm:pt>
    <dgm:pt modelId="{F7AAADE0-55C0-4E00-B256-927CC46671D2}" type="parTrans" cxnId="{A3372983-8D1B-4D39-B801-8B5D6CBEC28E}">
      <dgm:prSet/>
      <dgm:spPr/>
      <dgm:t>
        <a:bodyPr/>
        <a:lstStyle/>
        <a:p>
          <a:endParaRPr lang="en-US"/>
        </a:p>
      </dgm:t>
    </dgm:pt>
    <dgm:pt modelId="{8590E09D-DDD3-4119-B12F-49A71484F768}" type="sibTrans" cxnId="{A3372983-8D1B-4D39-B801-8B5D6CBEC28E}">
      <dgm:prSet/>
      <dgm:spPr/>
      <dgm:t>
        <a:bodyPr/>
        <a:lstStyle/>
        <a:p>
          <a:endParaRPr lang="en-US"/>
        </a:p>
      </dgm:t>
    </dgm:pt>
    <dgm:pt modelId="{D9D08E32-05E6-4B6C-A910-A502A9E6EDFC}">
      <dgm:prSet/>
      <dgm:spPr/>
      <dgm:t>
        <a:bodyPr/>
        <a:lstStyle/>
        <a:p>
          <a:r>
            <a:rPr lang="en-US" dirty="0"/>
            <a:t>Get to know your colleagues</a:t>
          </a:r>
        </a:p>
      </dgm:t>
    </dgm:pt>
    <dgm:pt modelId="{B3912CFD-ABC3-49BC-8EB4-298DC1F8C3D9}" type="parTrans" cxnId="{7B326701-4F7E-498D-9405-2D1655218D91}">
      <dgm:prSet/>
      <dgm:spPr/>
      <dgm:t>
        <a:bodyPr/>
        <a:lstStyle/>
        <a:p>
          <a:endParaRPr lang="en-US"/>
        </a:p>
      </dgm:t>
    </dgm:pt>
    <dgm:pt modelId="{CFA3B729-C4C3-466F-BCE9-EA35C2802C2D}" type="sibTrans" cxnId="{7B326701-4F7E-498D-9405-2D1655218D91}">
      <dgm:prSet/>
      <dgm:spPr/>
      <dgm:t>
        <a:bodyPr/>
        <a:lstStyle/>
        <a:p>
          <a:endParaRPr lang="en-US"/>
        </a:p>
      </dgm:t>
    </dgm:pt>
    <dgm:pt modelId="{513EFF78-FFCA-4B6B-892B-35A567940A65}">
      <dgm:prSet/>
      <dgm:spPr/>
      <dgm:t>
        <a:bodyPr/>
        <a:lstStyle/>
        <a:p>
          <a:r>
            <a:rPr lang="en-US"/>
            <a:t>Lend</a:t>
          </a:r>
        </a:p>
      </dgm:t>
    </dgm:pt>
    <dgm:pt modelId="{A9D7E7CB-A76E-4872-9E48-6E366DBB3076}" type="parTrans" cxnId="{11C52794-6988-4C48-9669-5E6ED43B1D26}">
      <dgm:prSet/>
      <dgm:spPr/>
      <dgm:t>
        <a:bodyPr/>
        <a:lstStyle/>
        <a:p>
          <a:endParaRPr lang="en-US"/>
        </a:p>
      </dgm:t>
    </dgm:pt>
    <dgm:pt modelId="{E0FEE87E-F0FD-4883-9CDD-07585B91AA56}" type="sibTrans" cxnId="{11C52794-6988-4C48-9669-5E6ED43B1D26}">
      <dgm:prSet/>
      <dgm:spPr/>
      <dgm:t>
        <a:bodyPr/>
        <a:lstStyle/>
        <a:p>
          <a:endParaRPr lang="en-US"/>
        </a:p>
      </dgm:t>
    </dgm:pt>
    <dgm:pt modelId="{110D5DB0-9370-48BC-846F-39B7FC7B2869}">
      <dgm:prSet/>
      <dgm:spPr/>
      <dgm:t>
        <a:bodyPr/>
        <a:lstStyle/>
        <a:p>
          <a:r>
            <a:rPr lang="en-US" dirty="0"/>
            <a:t>Lend a hand to someone who is under a tight deadline  </a:t>
          </a:r>
        </a:p>
      </dgm:t>
    </dgm:pt>
    <dgm:pt modelId="{8A7D4609-BD34-487F-AB18-7DFB3ACF22A1}" type="parTrans" cxnId="{62FA3204-B79D-42B2-B7E3-99B2935B7243}">
      <dgm:prSet/>
      <dgm:spPr/>
      <dgm:t>
        <a:bodyPr/>
        <a:lstStyle/>
        <a:p>
          <a:endParaRPr lang="en-US"/>
        </a:p>
      </dgm:t>
    </dgm:pt>
    <dgm:pt modelId="{105547F0-3F27-4894-88A2-53A50E6A9FBD}" type="sibTrans" cxnId="{62FA3204-B79D-42B2-B7E3-99B2935B7243}">
      <dgm:prSet/>
      <dgm:spPr/>
      <dgm:t>
        <a:bodyPr/>
        <a:lstStyle/>
        <a:p>
          <a:endParaRPr lang="en-US"/>
        </a:p>
      </dgm:t>
    </dgm:pt>
    <dgm:pt modelId="{5E4C0AAB-BF5B-4A38-B812-23A17A4B29C7}">
      <dgm:prSet/>
      <dgm:spPr/>
      <dgm:t>
        <a:bodyPr/>
        <a:lstStyle/>
        <a:p>
          <a:r>
            <a:rPr lang="en-US"/>
            <a:t>Cultivate</a:t>
          </a:r>
        </a:p>
      </dgm:t>
    </dgm:pt>
    <dgm:pt modelId="{E16E3850-621E-46D5-95C1-9DF6FD1446F8}" type="parTrans" cxnId="{C2B16243-0F51-4C10-B7CF-6B89EC2ECC7B}">
      <dgm:prSet/>
      <dgm:spPr/>
      <dgm:t>
        <a:bodyPr/>
        <a:lstStyle/>
        <a:p>
          <a:endParaRPr lang="en-US"/>
        </a:p>
      </dgm:t>
    </dgm:pt>
    <dgm:pt modelId="{44B66076-EB8F-4377-8E5A-DC74062021F0}" type="sibTrans" cxnId="{C2B16243-0F51-4C10-B7CF-6B89EC2ECC7B}">
      <dgm:prSet/>
      <dgm:spPr/>
      <dgm:t>
        <a:bodyPr/>
        <a:lstStyle/>
        <a:p>
          <a:endParaRPr lang="en-US"/>
        </a:p>
      </dgm:t>
    </dgm:pt>
    <dgm:pt modelId="{B603F068-E461-48C1-815A-17C2F11113C4}">
      <dgm:prSet/>
      <dgm:spPr/>
      <dgm:t>
        <a:bodyPr/>
        <a:lstStyle/>
        <a:p>
          <a:r>
            <a:rPr lang="en-US"/>
            <a:t>Cultivate a collaborative environment – </a:t>
          </a:r>
        </a:p>
      </dgm:t>
    </dgm:pt>
    <dgm:pt modelId="{D78DBCB4-939A-48D3-9BA2-7B68CDDF4986}" type="parTrans" cxnId="{396B1E95-588C-480B-86B7-3F3A21F4B2C6}">
      <dgm:prSet/>
      <dgm:spPr/>
      <dgm:t>
        <a:bodyPr/>
        <a:lstStyle/>
        <a:p>
          <a:endParaRPr lang="en-US"/>
        </a:p>
      </dgm:t>
    </dgm:pt>
    <dgm:pt modelId="{EACCB95A-0F68-443B-A5CC-3225674F35FF}" type="sibTrans" cxnId="{396B1E95-588C-480B-86B7-3F3A21F4B2C6}">
      <dgm:prSet/>
      <dgm:spPr/>
      <dgm:t>
        <a:bodyPr/>
        <a:lstStyle/>
        <a:p>
          <a:endParaRPr lang="en-US"/>
        </a:p>
      </dgm:t>
    </dgm:pt>
    <dgm:pt modelId="{2A29F666-9441-4C05-833B-C4CCC433387D}">
      <dgm:prSet/>
      <dgm:spPr/>
      <dgm:t>
        <a:bodyPr/>
        <a:lstStyle/>
        <a:p>
          <a:r>
            <a:rPr lang="en-US"/>
            <a:t>Acknowledge</a:t>
          </a:r>
        </a:p>
      </dgm:t>
    </dgm:pt>
    <dgm:pt modelId="{1598C47C-879F-44EF-BA5E-67620A93AE66}" type="parTrans" cxnId="{09F767E3-7847-4FB6-B9B6-CA768D6B8298}">
      <dgm:prSet/>
      <dgm:spPr/>
      <dgm:t>
        <a:bodyPr/>
        <a:lstStyle/>
        <a:p>
          <a:endParaRPr lang="en-US"/>
        </a:p>
      </dgm:t>
    </dgm:pt>
    <dgm:pt modelId="{DB4D9F55-057B-4971-A21F-CB5F04C3E578}" type="sibTrans" cxnId="{09F767E3-7847-4FB6-B9B6-CA768D6B8298}">
      <dgm:prSet/>
      <dgm:spPr/>
      <dgm:t>
        <a:bodyPr/>
        <a:lstStyle/>
        <a:p>
          <a:endParaRPr lang="en-US"/>
        </a:p>
      </dgm:t>
    </dgm:pt>
    <dgm:pt modelId="{0FDF78F5-FBDE-43D2-BCF9-5D2644DBFCFA}">
      <dgm:prSet/>
      <dgm:spPr/>
      <dgm:t>
        <a:bodyPr/>
        <a:lstStyle/>
        <a:p>
          <a:r>
            <a:rPr lang="en-US"/>
            <a:t>Acknowledge employees' strengths and positive attributes in front of others  </a:t>
          </a:r>
        </a:p>
      </dgm:t>
    </dgm:pt>
    <dgm:pt modelId="{E4F47F80-69D5-4BA5-A6E4-1BA96DD6DFCB}" type="parTrans" cxnId="{ECD63626-0DAC-4933-89FB-79FC08CBB493}">
      <dgm:prSet/>
      <dgm:spPr/>
      <dgm:t>
        <a:bodyPr/>
        <a:lstStyle/>
        <a:p>
          <a:endParaRPr lang="en-US"/>
        </a:p>
      </dgm:t>
    </dgm:pt>
    <dgm:pt modelId="{A5406BB4-208D-4187-B1DD-F48D30C6BCF3}" type="sibTrans" cxnId="{ECD63626-0DAC-4933-89FB-79FC08CBB493}">
      <dgm:prSet/>
      <dgm:spPr/>
      <dgm:t>
        <a:bodyPr/>
        <a:lstStyle/>
        <a:p>
          <a:endParaRPr lang="en-US"/>
        </a:p>
      </dgm:t>
    </dgm:pt>
    <dgm:pt modelId="{F2247481-1696-4562-BAB5-F02C16827908}">
      <dgm:prSet/>
      <dgm:spPr/>
      <dgm:t>
        <a:bodyPr/>
        <a:lstStyle/>
        <a:p>
          <a:r>
            <a:rPr lang="en-US" dirty="0"/>
            <a:t>Example</a:t>
          </a:r>
        </a:p>
      </dgm:t>
    </dgm:pt>
    <dgm:pt modelId="{8C642D19-60D1-44D2-A933-31421FB55A7F}" type="parTrans" cxnId="{BA8753D3-7DED-4B36-ADAC-FBACE7120510}">
      <dgm:prSet/>
      <dgm:spPr/>
      <dgm:t>
        <a:bodyPr/>
        <a:lstStyle/>
        <a:p>
          <a:endParaRPr lang="en-US"/>
        </a:p>
      </dgm:t>
    </dgm:pt>
    <dgm:pt modelId="{7E691B9F-2020-4EA7-B78C-347435C8936C}" type="sibTrans" cxnId="{BA8753D3-7DED-4B36-ADAC-FBACE7120510}">
      <dgm:prSet/>
      <dgm:spPr/>
      <dgm:t>
        <a:bodyPr/>
        <a:lstStyle/>
        <a:p>
          <a:endParaRPr lang="en-US"/>
        </a:p>
      </dgm:t>
    </dgm:pt>
    <dgm:pt modelId="{27E6178C-A151-4814-9233-55E889194C5E}">
      <dgm:prSet/>
      <dgm:spPr/>
      <dgm:t>
        <a:bodyPr/>
        <a:lstStyle/>
        <a:p>
          <a:r>
            <a:rPr lang="en-US"/>
            <a:t>Be an example of a compassionate leader </a:t>
          </a:r>
        </a:p>
      </dgm:t>
    </dgm:pt>
    <dgm:pt modelId="{80C75B4E-6B2B-4E31-B8DB-CE04544A5979}" type="parTrans" cxnId="{A7D65FAC-FB85-43B2-A77F-0919E4AD7502}">
      <dgm:prSet/>
      <dgm:spPr/>
      <dgm:t>
        <a:bodyPr/>
        <a:lstStyle/>
        <a:p>
          <a:endParaRPr lang="en-US"/>
        </a:p>
      </dgm:t>
    </dgm:pt>
    <dgm:pt modelId="{870AE593-EA54-467D-8AA6-CE5768DC7019}" type="sibTrans" cxnId="{A7D65FAC-FB85-43B2-A77F-0919E4AD7502}">
      <dgm:prSet/>
      <dgm:spPr/>
      <dgm:t>
        <a:bodyPr/>
        <a:lstStyle/>
        <a:p>
          <a:endParaRPr lang="en-US"/>
        </a:p>
      </dgm:t>
    </dgm:pt>
    <dgm:pt modelId="{88E05F11-6F91-42E2-A6A5-EC9F2567A7C1}">
      <dgm:prSet/>
      <dgm:spPr/>
      <dgm:t>
        <a:bodyPr/>
        <a:lstStyle/>
        <a:p>
          <a:r>
            <a:rPr lang="en-US"/>
            <a:t>Encourage</a:t>
          </a:r>
        </a:p>
      </dgm:t>
    </dgm:pt>
    <dgm:pt modelId="{F6E6F8C9-A6AE-4876-9893-6D91A6EEE3E8}" type="parTrans" cxnId="{EB2489E6-DA7E-42DC-99D1-D97E9D3A1330}">
      <dgm:prSet/>
      <dgm:spPr/>
      <dgm:t>
        <a:bodyPr/>
        <a:lstStyle/>
        <a:p>
          <a:endParaRPr lang="en-US"/>
        </a:p>
      </dgm:t>
    </dgm:pt>
    <dgm:pt modelId="{308293C6-5E4E-4F4A-9E71-CB9BCFBF545D}" type="sibTrans" cxnId="{EB2489E6-DA7E-42DC-99D1-D97E9D3A1330}">
      <dgm:prSet/>
      <dgm:spPr/>
      <dgm:t>
        <a:bodyPr/>
        <a:lstStyle/>
        <a:p>
          <a:endParaRPr lang="en-US"/>
        </a:p>
      </dgm:t>
    </dgm:pt>
    <dgm:pt modelId="{24A173E2-72AF-446E-BBB9-0AA09AB6E26B}">
      <dgm:prSet/>
      <dgm:spPr/>
      <dgm:t>
        <a:bodyPr/>
        <a:lstStyle/>
        <a:p>
          <a:r>
            <a:rPr lang="en-US"/>
            <a:t>Encourage employees to practice conscious communication</a:t>
          </a:r>
        </a:p>
      </dgm:t>
    </dgm:pt>
    <dgm:pt modelId="{53C2722F-B07C-4CF9-8E10-E8CE3DBEF4CB}" type="parTrans" cxnId="{F1B4AB8F-E3D2-440B-B9FB-E3A95846B4BD}">
      <dgm:prSet/>
      <dgm:spPr/>
      <dgm:t>
        <a:bodyPr/>
        <a:lstStyle/>
        <a:p>
          <a:endParaRPr lang="en-US"/>
        </a:p>
      </dgm:t>
    </dgm:pt>
    <dgm:pt modelId="{60AE2DFC-BB21-487C-AE8E-9250283DCA93}" type="sibTrans" cxnId="{F1B4AB8F-E3D2-440B-B9FB-E3A95846B4BD}">
      <dgm:prSet/>
      <dgm:spPr/>
      <dgm:t>
        <a:bodyPr/>
        <a:lstStyle/>
        <a:p>
          <a:endParaRPr lang="en-US"/>
        </a:p>
      </dgm:t>
    </dgm:pt>
    <dgm:pt modelId="{4854D20D-3E6F-4571-8A36-9F20BA0E5C2E}" type="pres">
      <dgm:prSet presAssocID="{46AE126E-D920-4FFF-8DC7-8AD59BF545F4}" presName="Name0" presStyleCnt="0">
        <dgm:presLayoutVars>
          <dgm:dir/>
          <dgm:animLvl val="lvl"/>
          <dgm:resizeHandles val="exact"/>
        </dgm:presLayoutVars>
      </dgm:prSet>
      <dgm:spPr/>
    </dgm:pt>
    <dgm:pt modelId="{8E47E0AC-1380-4FCC-A15C-76A8241F92F4}" type="pres">
      <dgm:prSet presAssocID="{CC98B53D-D184-4913-AF44-821E2DF03048}" presName="linNode" presStyleCnt="0"/>
      <dgm:spPr/>
    </dgm:pt>
    <dgm:pt modelId="{FC16C2B5-F2BB-4435-9C4B-D489352A332E}" type="pres">
      <dgm:prSet presAssocID="{CC98B53D-D184-4913-AF44-821E2DF03048}" presName="parentText" presStyleLbl="node1" presStyleIdx="0" presStyleCnt="7">
        <dgm:presLayoutVars>
          <dgm:chMax val="1"/>
          <dgm:bulletEnabled val="1"/>
        </dgm:presLayoutVars>
      </dgm:prSet>
      <dgm:spPr/>
    </dgm:pt>
    <dgm:pt modelId="{1ACDB47F-04B0-4FF6-864B-26B1CF12E5C8}" type="pres">
      <dgm:prSet presAssocID="{CC98B53D-D184-4913-AF44-821E2DF03048}" presName="descendantText" presStyleLbl="alignAccFollowNode1" presStyleIdx="0" presStyleCnt="7">
        <dgm:presLayoutVars>
          <dgm:bulletEnabled val="1"/>
        </dgm:presLayoutVars>
      </dgm:prSet>
      <dgm:spPr/>
    </dgm:pt>
    <dgm:pt modelId="{5304A835-0DF5-4D38-AE88-13856E214111}" type="pres">
      <dgm:prSet presAssocID="{E092F2D2-A0C2-4CD3-AFF1-EBC13AAF3598}" presName="sp" presStyleCnt="0"/>
      <dgm:spPr/>
    </dgm:pt>
    <dgm:pt modelId="{E2F15238-09B2-41D0-8F6E-79B62E89F99C}" type="pres">
      <dgm:prSet presAssocID="{7610B62C-5F91-4A73-98DC-740D4CE30560}" presName="linNode" presStyleCnt="0"/>
      <dgm:spPr/>
    </dgm:pt>
    <dgm:pt modelId="{389A5E9E-38ED-4160-9F3D-D48DEB7CC94C}" type="pres">
      <dgm:prSet presAssocID="{7610B62C-5F91-4A73-98DC-740D4CE30560}" presName="parentText" presStyleLbl="node1" presStyleIdx="1" presStyleCnt="7">
        <dgm:presLayoutVars>
          <dgm:chMax val="1"/>
          <dgm:bulletEnabled val="1"/>
        </dgm:presLayoutVars>
      </dgm:prSet>
      <dgm:spPr/>
    </dgm:pt>
    <dgm:pt modelId="{1D8F8E8B-2B26-41E2-AB7E-AF505CB92604}" type="pres">
      <dgm:prSet presAssocID="{7610B62C-5F91-4A73-98DC-740D4CE30560}" presName="descendantText" presStyleLbl="alignAccFollowNode1" presStyleIdx="1" presStyleCnt="7">
        <dgm:presLayoutVars>
          <dgm:bulletEnabled val="1"/>
        </dgm:presLayoutVars>
      </dgm:prSet>
      <dgm:spPr/>
    </dgm:pt>
    <dgm:pt modelId="{3A3AF356-85AE-4322-9E19-22EC0B0C1515}" type="pres">
      <dgm:prSet presAssocID="{8590E09D-DDD3-4119-B12F-49A71484F768}" presName="sp" presStyleCnt="0"/>
      <dgm:spPr/>
    </dgm:pt>
    <dgm:pt modelId="{44D9F10D-717E-40A3-BEBC-06352A9E1B45}" type="pres">
      <dgm:prSet presAssocID="{513EFF78-FFCA-4B6B-892B-35A567940A65}" presName="linNode" presStyleCnt="0"/>
      <dgm:spPr/>
    </dgm:pt>
    <dgm:pt modelId="{9C561170-F8F4-4D07-99D5-4DFF0CCE4F48}" type="pres">
      <dgm:prSet presAssocID="{513EFF78-FFCA-4B6B-892B-35A567940A65}" presName="parentText" presStyleLbl="node1" presStyleIdx="2" presStyleCnt="7">
        <dgm:presLayoutVars>
          <dgm:chMax val="1"/>
          <dgm:bulletEnabled val="1"/>
        </dgm:presLayoutVars>
      </dgm:prSet>
      <dgm:spPr/>
    </dgm:pt>
    <dgm:pt modelId="{FC3CCDC6-D6F2-4EDD-A5CA-6E773A8AFEF1}" type="pres">
      <dgm:prSet presAssocID="{513EFF78-FFCA-4B6B-892B-35A567940A65}" presName="descendantText" presStyleLbl="alignAccFollowNode1" presStyleIdx="2" presStyleCnt="7">
        <dgm:presLayoutVars>
          <dgm:bulletEnabled val="1"/>
        </dgm:presLayoutVars>
      </dgm:prSet>
      <dgm:spPr/>
    </dgm:pt>
    <dgm:pt modelId="{A1C4C82E-26EF-42AD-BD7E-2BA72F2AF26C}" type="pres">
      <dgm:prSet presAssocID="{E0FEE87E-F0FD-4883-9CDD-07585B91AA56}" presName="sp" presStyleCnt="0"/>
      <dgm:spPr/>
    </dgm:pt>
    <dgm:pt modelId="{C8F91D82-FF1B-4BBC-AA24-77BD06B7C454}" type="pres">
      <dgm:prSet presAssocID="{5E4C0AAB-BF5B-4A38-B812-23A17A4B29C7}" presName="linNode" presStyleCnt="0"/>
      <dgm:spPr/>
    </dgm:pt>
    <dgm:pt modelId="{CC86C8CD-5CB7-424F-9652-8702E912F050}" type="pres">
      <dgm:prSet presAssocID="{5E4C0AAB-BF5B-4A38-B812-23A17A4B29C7}" presName="parentText" presStyleLbl="node1" presStyleIdx="3" presStyleCnt="7">
        <dgm:presLayoutVars>
          <dgm:chMax val="1"/>
          <dgm:bulletEnabled val="1"/>
        </dgm:presLayoutVars>
      </dgm:prSet>
      <dgm:spPr/>
    </dgm:pt>
    <dgm:pt modelId="{90841B39-278D-46B6-A9D4-982E7B72E7F6}" type="pres">
      <dgm:prSet presAssocID="{5E4C0AAB-BF5B-4A38-B812-23A17A4B29C7}" presName="descendantText" presStyleLbl="alignAccFollowNode1" presStyleIdx="3" presStyleCnt="7">
        <dgm:presLayoutVars>
          <dgm:bulletEnabled val="1"/>
        </dgm:presLayoutVars>
      </dgm:prSet>
      <dgm:spPr/>
    </dgm:pt>
    <dgm:pt modelId="{6E42308C-836C-49B4-8998-DBF353B270D1}" type="pres">
      <dgm:prSet presAssocID="{44B66076-EB8F-4377-8E5A-DC74062021F0}" presName="sp" presStyleCnt="0"/>
      <dgm:spPr/>
    </dgm:pt>
    <dgm:pt modelId="{CD4D76EC-816D-4E9A-B99B-0BF58054A054}" type="pres">
      <dgm:prSet presAssocID="{2A29F666-9441-4C05-833B-C4CCC433387D}" presName="linNode" presStyleCnt="0"/>
      <dgm:spPr/>
    </dgm:pt>
    <dgm:pt modelId="{070AAF16-6A69-4C38-A333-837611C036DE}" type="pres">
      <dgm:prSet presAssocID="{2A29F666-9441-4C05-833B-C4CCC433387D}" presName="parentText" presStyleLbl="node1" presStyleIdx="4" presStyleCnt="7">
        <dgm:presLayoutVars>
          <dgm:chMax val="1"/>
          <dgm:bulletEnabled val="1"/>
        </dgm:presLayoutVars>
      </dgm:prSet>
      <dgm:spPr/>
    </dgm:pt>
    <dgm:pt modelId="{8C9877CB-207E-47F4-B0E7-EFBFDEF3836B}" type="pres">
      <dgm:prSet presAssocID="{2A29F666-9441-4C05-833B-C4CCC433387D}" presName="descendantText" presStyleLbl="alignAccFollowNode1" presStyleIdx="4" presStyleCnt="7">
        <dgm:presLayoutVars>
          <dgm:bulletEnabled val="1"/>
        </dgm:presLayoutVars>
      </dgm:prSet>
      <dgm:spPr/>
    </dgm:pt>
    <dgm:pt modelId="{B58420D6-91BE-414E-808E-65E88F538EB2}" type="pres">
      <dgm:prSet presAssocID="{DB4D9F55-057B-4971-A21F-CB5F04C3E578}" presName="sp" presStyleCnt="0"/>
      <dgm:spPr/>
    </dgm:pt>
    <dgm:pt modelId="{24B80DB6-4B1F-4455-9C3A-AA0E373BA7F9}" type="pres">
      <dgm:prSet presAssocID="{F2247481-1696-4562-BAB5-F02C16827908}" presName="linNode" presStyleCnt="0"/>
      <dgm:spPr/>
    </dgm:pt>
    <dgm:pt modelId="{29A9B3F0-FDEC-4831-AA2E-4D15ECDC556A}" type="pres">
      <dgm:prSet presAssocID="{F2247481-1696-4562-BAB5-F02C16827908}" presName="parentText" presStyleLbl="node1" presStyleIdx="5" presStyleCnt="7">
        <dgm:presLayoutVars>
          <dgm:chMax val="1"/>
          <dgm:bulletEnabled val="1"/>
        </dgm:presLayoutVars>
      </dgm:prSet>
      <dgm:spPr/>
    </dgm:pt>
    <dgm:pt modelId="{BAFD6C92-F71C-4737-8970-198270F9BD39}" type="pres">
      <dgm:prSet presAssocID="{F2247481-1696-4562-BAB5-F02C16827908}" presName="descendantText" presStyleLbl="alignAccFollowNode1" presStyleIdx="5" presStyleCnt="7">
        <dgm:presLayoutVars>
          <dgm:bulletEnabled val="1"/>
        </dgm:presLayoutVars>
      </dgm:prSet>
      <dgm:spPr/>
    </dgm:pt>
    <dgm:pt modelId="{9BE50EC4-B533-4510-AB9F-C4E3862C548C}" type="pres">
      <dgm:prSet presAssocID="{7E691B9F-2020-4EA7-B78C-347435C8936C}" presName="sp" presStyleCnt="0"/>
      <dgm:spPr/>
    </dgm:pt>
    <dgm:pt modelId="{F8106C57-1365-4334-8D1A-8F3E92D924B5}" type="pres">
      <dgm:prSet presAssocID="{88E05F11-6F91-42E2-A6A5-EC9F2567A7C1}" presName="linNode" presStyleCnt="0"/>
      <dgm:spPr/>
    </dgm:pt>
    <dgm:pt modelId="{CD5E6FE6-B6DE-42BC-A91B-15F7186903EC}" type="pres">
      <dgm:prSet presAssocID="{88E05F11-6F91-42E2-A6A5-EC9F2567A7C1}" presName="parentText" presStyleLbl="node1" presStyleIdx="6" presStyleCnt="7">
        <dgm:presLayoutVars>
          <dgm:chMax val="1"/>
          <dgm:bulletEnabled val="1"/>
        </dgm:presLayoutVars>
      </dgm:prSet>
      <dgm:spPr/>
    </dgm:pt>
    <dgm:pt modelId="{59CC461F-D10B-419A-8095-31F4426E0D68}" type="pres">
      <dgm:prSet presAssocID="{88E05F11-6F91-42E2-A6A5-EC9F2567A7C1}" presName="descendantText" presStyleLbl="alignAccFollowNode1" presStyleIdx="6" presStyleCnt="7">
        <dgm:presLayoutVars>
          <dgm:bulletEnabled val="1"/>
        </dgm:presLayoutVars>
      </dgm:prSet>
      <dgm:spPr/>
    </dgm:pt>
  </dgm:ptLst>
  <dgm:cxnLst>
    <dgm:cxn modelId="{7B326701-4F7E-498D-9405-2D1655218D91}" srcId="{7610B62C-5F91-4A73-98DC-740D4CE30560}" destId="{D9D08E32-05E6-4B6C-A910-A502A9E6EDFC}" srcOrd="0" destOrd="0" parTransId="{B3912CFD-ABC3-49BC-8EB4-298DC1F8C3D9}" sibTransId="{CFA3B729-C4C3-466F-BCE9-EA35C2802C2D}"/>
    <dgm:cxn modelId="{0BC6A001-2A96-4109-8CE2-C22D15BECC6F}" type="presOf" srcId="{7610B62C-5F91-4A73-98DC-740D4CE30560}" destId="{389A5E9E-38ED-4160-9F3D-D48DEB7CC94C}" srcOrd="0" destOrd="0" presId="urn:microsoft.com/office/officeart/2005/8/layout/vList5"/>
    <dgm:cxn modelId="{62FA3204-B79D-42B2-B7E3-99B2935B7243}" srcId="{513EFF78-FFCA-4B6B-892B-35A567940A65}" destId="{110D5DB0-9370-48BC-846F-39B7FC7B2869}" srcOrd="0" destOrd="0" parTransId="{8A7D4609-BD34-487F-AB18-7DFB3ACF22A1}" sibTransId="{105547F0-3F27-4894-88A2-53A50E6A9FBD}"/>
    <dgm:cxn modelId="{63FDBF07-E1F9-400E-88D3-9AE7E47B4132}" type="presOf" srcId="{F7F2B11A-4CA6-4FDB-816C-6022803FB112}" destId="{1ACDB47F-04B0-4FF6-864B-26B1CF12E5C8}" srcOrd="0" destOrd="0" presId="urn:microsoft.com/office/officeart/2005/8/layout/vList5"/>
    <dgm:cxn modelId="{64D4100D-2378-42FD-81BA-4DEF1CE2E43E}" type="presOf" srcId="{5E4C0AAB-BF5B-4A38-B812-23A17A4B29C7}" destId="{CC86C8CD-5CB7-424F-9652-8702E912F050}" srcOrd="0" destOrd="0" presId="urn:microsoft.com/office/officeart/2005/8/layout/vList5"/>
    <dgm:cxn modelId="{BA11EE18-474D-4EE7-B90F-CC294CEE2887}" type="presOf" srcId="{2A29F666-9441-4C05-833B-C4CCC433387D}" destId="{070AAF16-6A69-4C38-A333-837611C036DE}" srcOrd="0" destOrd="0" presId="urn:microsoft.com/office/officeart/2005/8/layout/vList5"/>
    <dgm:cxn modelId="{ECD63626-0DAC-4933-89FB-79FC08CBB493}" srcId="{2A29F666-9441-4C05-833B-C4CCC433387D}" destId="{0FDF78F5-FBDE-43D2-BCF9-5D2644DBFCFA}" srcOrd="0" destOrd="0" parTransId="{E4F47F80-69D5-4BA5-A6E4-1BA96DD6DFCB}" sibTransId="{A5406BB4-208D-4187-B1DD-F48D30C6BCF3}"/>
    <dgm:cxn modelId="{0F81302E-7231-4191-B361-B716DC696AB6}" type="presOf" srcId="{110D5DB0-9370-48BC-846F-39B7FC7B2869}" destId="{FC3CCDC6-D6F2-4EDD-A5CA-6E773A8AFEF1}" srcOrd="0" destOrd="0" presId="urn:microsoft.com/office/officeart/2005/8/layout/vList5"/>
    <dgm:cxn modelId="{5AF87432-FDFE-4B4B-BE44-449AB5AF407B}" type="presOf" srcId="{D9D08E32-05E6-4B6C-A910-A502A9E6EDFC}" destId="{1D8F8E8B-2B26-41E2-AB7E-AF505CB92604}" srcOrd="0" destOrd="0" presId="urn:microsoft.com/office/officeart/2005/8/layout/vList5"/>
    <dgm:cxn modelId="{5E1CD637-A2DC-462C-8D86-BCBB90FB41C6}" type="presOf" srcId="{513EFF78-FFCA-4B6B-892B-35A567940A65}" destId="{9C561170-F8F4-4D07-99D5-4DFF0CCE4F48}" srcOrd="0" destOrd="0" presId="urn:microsoft.com/office/officeart/2005/8/layout/vList5"/>
    <dgm:cxn modelId="{6103E53C-0CD5-466E-9E79-3E8F8086A084}" type="presOf" srcId="{B603F068-E461-48C1-815A-17C2F11113C4}" destId="{90841B39-278D-46B6-A9D4-982E7B72E7F6}" srcOrd="0" destOrd="0" presId="urn:microsoft.com/office/officeart/2005/8/layout/vList5"/>
    <dgm:cxn modelId="{9648C85D-DF53-43E7-9AC5-18CCE0337D81}" srcId="{CC98B53D-D184-4913-AF44-821E2DF03048}" destId="{F7F2B11A-4CA6-4FDB-816C-6022803FB112}" srcOrd="0" destOrd="0" parTransId="{7EA646C2-9BBA-42A5-85F2-AC61091E0E6F}" sibTransId="{2C969940-5AC0-4850-AAAF-0C7C1A76D2EC}"/>
    <dgm:cxn modelId="{95850A5E-92FF-4F7E-B2F1-50987A6A5245}" type="presOf" srcId="{46AE126E-D920-4FFF-8DC7-8AD59BF545F4}" destId="{4854D20D-3E6F-4571-8A36-9F20BA0E5C2E}" srcOrd="0" destOrd="0" presId="urn:microsoft.com/office/officeart/2005/8/layout/vList5"/>
    <dgm:cxn modelId="{C2B16243-0F51-4C10-B7CF-6B89EC2ECC7B}" srcId="{46AE126E-D920-4FFF-8DC7-8AD59BF545F4}" destId="{5E4C0AAB-BF5B-4A38-B812-23A17A4B29C7}" srcOrd="3" destOrd="0" parTransId="{E16E3850-621E-46D5-95C1-9DF6FD1446F8}" sibTransId="{44B66076-EB8F-4377-8E5A-DC74062021F0}"/>
    <dgm:cxn modelId="{99940369-BCB4-45BA-969F-96368025E81F}" type="presOf" srcId="{24A173E2-72AF-446E-BBB9-0AA09AB6E26B}" destId="{59CC461F-D10B-419A-8095-31F4426E0D68}" srcOrd="0" destOrd="0" presId="urn:microsoft.com/office/officeart/2005/8/layout/vList5"/>
    <dgm:cxn modelId="{C3350F52-E61C-4F98-84EA-01CC499928F8}" srcId="{46AE126E-D920-4FFF-8DC7-8AD59BF545F4}" destId="{CC98B53D-D184-4913-AF44-821E2DF03048}" srcOrd="0" destOrd="0" parTransId="{FFBD7E64-44C1-4979-9CDB-B3F61C9412C4}" sibTransId="{E092F2D2-A0C2-4CD3-AFF1-EBC13AAF3598}"/>
    <dgm:cxn modelId="{87EA7052-53EE-4B5D-BE05-AD60C00D9E1B}" type="presOf" srcId="{27E6178C-A151-4814-9233-55E889194C5E}" destId="{BAFD6C92-F71C-4737-8970-198270F9BD39}" srcOrd="0" destOrd="0" presId="urn:microsoft.com/office/officeart/2005/8/layout/vList5"/>
    <dgm:cxn modelId="{BE770B75-353C-46F3-9E57-2248E0570AC0}" type="presOf" srcId="{88E05F11-6F91-42E2-A6A5-EC9F2567A7C1}" destId="{CD5E6FE6-B6DE-42BC-A91B-15F7186903EC}" srcOrd="0" destOrd="0" presId="urn:microsoft.com/office/officeart/2005/8/layout/vList5"/>
    <dgm:cxn modelId="{A3372983-8D1B-4D39-B801-8B5D6CBEC28E}" srcId="{46AE126E-D920-4FFF-8DC7-8AD59BF545F4}" destId="{7610B62C-5F91-4A73-98DC-740D4CE30560}" srcOrd="1" destOrd="0" parTransId="{F7AAADE0-55C0-4E00-B256-927CC46671D2}" sibTransId="{8590E09D-DDD3-4119-B12F-49A71484F768}"/>
    <dgm:cxn modelId="{F1B4AB8F-E3D2-440B-B9FB-E3A95846B4BD}" srcId="{88E05F11-6F91-42E2-A6A5-EC9F2567A7C1}" destId="{24A173E2-72AF-446E-BBB9-0AA09AB6E26B}" srcOrd="0" destOrd="0" parTransId="{53C2722F-B07C-4CF9-8E10-E8CE3DBEF4CB}" sibTransId="{60AE2DFC-BB21-487C-AE8E-9250283DCA93}"/>
    <dgm:cxn modelId="{11C52794-6988-4C48-9669-5E6ED43B1D26}" srcId="{46AE126E-D920-4FFF-8DC7-8AD59BF545F4}" destId="{513EFF78-FFCA-4B6B-892B-35A567940A65}" srcOrd="2" destOrd="0" parTransId="{A9D7E7CB-A76E-4872-9E48-6E366DBB3076}" sibTransId="{E0FEE87E-F0FD-4883-9CDD-07585B91AA56}"/>
    <dgm:cxn modelId="{396B1E95-588C-480B-86B7-3F3A21F4B2C6}" srcId="{5E4C0AAB-BF5B-4A38-B812-23A17A4B29C7}" destId="{B603F068-E461-48C1-815A-17C2F11113C4}" srcOrd="0" destOrd="0" parTransId="{D78DBCB4-939A-48D3-9BA2-7B68CDDF4986}" sibTransId="{EACCB95A-0F68-443B-A5CC-3225674F35FF}"/>
    <dgm:cxn modelId="{0DA4C398-289C-4B38-BDF6-E08675A1A5FE}" type="presOf" srcId="{CC98B53D-D184-4913-AF44-821E2DF03048}" destId="{FC16C2B5-F2BB-4435-9C4B-D489352A332E}" srcOrd="0" destOrd="0" presId="urn:microsoft.com/office/officeart/2005/8/layout/vList5"/>
    <dgm:cxn modelId="{C9CA95A7-4EBF-43BD-9EE6-CACCD1A0043F}" type="presOf" srcId="{F2247481-1696-4562-BAB5-F02C16827908}" destId="{29A9B3F0-FDEC-4831-AA2E-4D15ECDC556A}" srcOrd="0" destOrd="0" presId="urn:microsoft.com/office/officeart/2005/8/layout/vList5"/>
    <dgm:cxn modelId="{A7D65FAC-FB85-43B2-A77F-0919E4AD7502}" srcId="{F2247481-1696-4562-BAB5-F02C16827908}" destId="{27E6178C-A151-4814-9233-55E889194C5E}" srcOrd="0" destOrd="0" parTransId="{80C75B4E-6B2B-4E31-B8DB-CE04544A5979}" sibTransId="{870AE593-EA54-467D-8AA6-CE5768DC7019}"/>
    <dgm:cxn modelId="{BA8753D3-7DED-4B36-ADAC-FBACE7120510}" srcId="{46AE126E-D920-4FFF-8DC7-8AD59BF545F4}" destId="{F2247481-1696-4562-BAB5-F02C16827908}" srcOrd="5" destOrd="0" parTransId="{8C642D19-60D1-44D2-A933-31421FB55A7F}" sibTransId="{7E691B9F-2020-4EA7-B78C-347435C8936C}"/>
    <dgm:cxn modelId="{09F767E3-7847-4FB6-B9B6-CA768D6B8298}" srcId="{46AE126E-D920-4FFF-8DC7-8AD59BF545F4}" destId="{2A29F666-9441-4C05-833B-C4CCC433387D}" srcOrd="4" destOrd="0" parTransId="{1598C47C-879F-44EF-BA5E-67620A93AE66}" sibTransId="{DB4D9F55-057B-4971-A21F-CB5F04C3E578}"/>
    <dgm:cxn modelId="{EB2489E6-DA7E-42DC-99D1-D97E9D3A1330}" srcId="{46AE126E-D920-4FFF-8DC7-8AD59BF545F4}" destId="{88E05F11-6F91-42E2-A6A5-EC9F2567A7C1}" srcOrd="6" destOrd="0" parTransId="{F6E6F8C9-A6AE-4876-9893-6D91A6EEE3E8}" sibTransId="{308293C6-5E4E-4F4A-9E71-CB9BCFBF545D}"/>
    <dgm:cxn modelId="{67B7F2FE-A5DE-4F68-BA90-E21A0AC136B5}" type="presOf" srcId="{0FDF78F5-FBDE-43D2-BCF9-5D2644DBFCFA}" destId="{8C9877CB-207E-47F4-B0E7-EFBFDEF3836B}" srcOrd="0" destOrd="0" presId="urn:microsoft.com/office/officeart/2005/8/layout/vList5"/>
    <dgm:cxn modelId="{F3F1A4DE-EF52-424D-9617-734AE0700025}" type="presParOf" srcId="{4854D20D-3E6F-4571-8A36-9F20BA0E5C2E}" destId="{8E47E0AC-1380-4FCC-A15C-76A8241F92F4}" srcOrd="0" destOrd="0" presId="urn:microsoft.com/office/officeart/2005/8/layout/vList5"/>
    <dgm:cxn modelId="{C0375B8B-1B57-48AD-B7DE-230239491B2F}" type="presParOf" srcId="{8E47E0AC-1380-4FCC-A15C-76A8241F92F4}" destId="{FC16C2B5-F2BB-4435-9C4B-D489352A332E}" srcOrd="0" destOrd="0" presId="urn:microsoft.com/office/officeart/2005/8/layout/vList5"/>
    <dgm:cxn modelId="{42DDF178-3610-4BFB-842F-ADFCE7217D5B}" type="presParOf" srcId="{8E47E0AC-1380-4FCC-A15C-76A8241F92F4}" destId="{1ACDB47F-04B0-4FF6-864B-26B1CF12E5C8}" srcOrd="1" destOrd="0" presId="urn:microsoft.com/office/officeart/2005/8/layout/vList5"/>
    <dgm:cxn modelId="{0F236198-1503-4AE0-9C57-2B9371647ED0}" type="presParOf" srcId="{4854D20D-3E6F-4571-8A36-9F20BA0E5C2E}" destId="{5304A835-0DF5-4D38-AE88-13856E214111}" srcOrd="1" destOrd="0" presId="urn:microsoft.com/office/officeart/2005/8/layout/vList5"/>
    <dgm:cxn modelId="{E4BCF886-1D40-4F6D-923B-6C96837F449E}" type="presParOf" srcId="{4854D20D-3E6F-4571-8A36-9F20BA0E5C2E}" destId="{E2F15238-09B2-41D0-8F6E-79B62E89F99C}" srcOrd="2" destOrd="0" presId="urn:microsoft.com/office/officeart/2005/8/layout/vList5"/>
    <dgm:cxn modelId="{CEF52482-ED17-4911-9EF9-CFA265D9B0B0}" type="presParOf" srcId="{E2F15238-09B2-41D0-8F6E-79B62E89F99C}" destId="{389A5E9E-38ED-4160-9F3D-D48DEB7CC94C}" srcOrd="0" destOrd="0" presId="urn:microsoft.com/office/officeart/2005/8/layout/vList5"/>
    <dgm:cxn modelId="{EDE643A3-122D-4C39-90CF-6547AD759216}" type="presParOf" srcId="{E2F15238-09B2-41D0-8F6E-79B62E89F99C}" destId="{1D8F8E8B-2B26-41E2-AB7E-AF505CB92604}" srcOrd="1" destOrd="0" presId="urn:microsoft.com/office/officeart/2005/8/layout/vList5"/>
    <dgm:cxn modelId="{11AA1420-197B-4144-870B-803B29D50E09}" type="presParOf" srcId="{4854D20D-3E6F-4571-8A36-9F20BA0E5C2E}" destId="{3A3AF356-85AE-4322-9E19-22EC0B0C1515}" srcOrd="3" destOrd="0" presId="urn:microsoft.com/office/officeart/2005/8/layout/vList5"/>
    <dgm:cxn modelId="{1F5BA390-21B9-482B-A74C-AAEE5EEB4A64}" type="presParOf" srcId="{4854D20D-3E6F-4571-8A36-9F20BA0E5C2E}" destId="{44D9F10D-717E-40A3-BEBC-06352A9E1B45}" srcOrd="4" destOrd="0" presId="urn:microsoft.com/office/officeart/2005/8/layout/vList5"/>
    <dgm:cxn modelId="{D365160D-2D99-4EE3-BBF6-6919EB4876EF}" type="presParOf" srcId="{44D9F10D-717E-40A3-BEBC-06352A9E1B45}" destId="{9C561170-F8F4-4D07-99D5-4DFF0CCE4F48}" srcOrd="0" destOrd="0" presId="urn:microsoft.com/office/officeart/2005/8/layout/vList5"/>
    <dgm:cxn modelId="{89D49493-F644-4ADE-A7F0-0094A0874184}" type="presParOf" srcId="{44D9F10D-717E-40A3-BEBC-06352A9E1B45}" destId="{FC3CCDC6-D6F2-4EDD-A5CA-6E773A8AFEF1}" srcOrd="1" destOrd="0" presId="urn:microsoft.com/office/officeart/2005/8/layout/vList5"/>
    <dgm:cxn modelId="{44A37F11-445B-459D-8936-B18FAE31B164}" type="presParOf" srcId="{4854D20D-3E6F-4571-8A36-9F20BA0E5C2E}" destId="{A1C4C82E-26EF-42AD-BD7E-2BA72F2AF26C}" srcOrd="5" destOrd="0" presId="urn:microsoft.com/office/officeart/2005/8/layout/vList5"/>
    <dgm:cxn modelId="{0ADDD44D-51FA-4A65-8969-F61FCA26919C}" type="presParOf" srcId="{4854D20D-3E6F-4571-8A36-9F20BA0E5C2E}" destId="{C8F91D82-FF1B-4BBC-AA24-77BD06B7C454}" srcOrd="6" destOrd="0" presId="urn:microsoft.com/office/officeart/2005/8/layout/vList5"/>
    <dgm:cxn modelId="{BB97BED7-4D90-4A13-AE29-7E22EAD8B019}" type="presParOf" srcId="{C8F91D82-FF1B-4BBC-AA24-77BD06B7C454}" destId="{CC86C8CD-5CB7-424F-9652-8702E912F050}" srcOrd="0" destOrd="0" presId="urn:microsoft.com/office/officeart/2005/8/layout/vList5"/>
    <dgm:cxn modelId="{706C6861-3C4D-4DA3-A1DA-B328FCC139C6}" type="presParOf" srcId="{C8F91D82-FF1B-4BBC-AA24-77BD06B7C454}" destId="{90841B39-278D-46B6-A9D4-982E7B72E7F6}" srcOrd="1" destOrd="0" presId="urn:microsoft.com/office/officeart/2005/8/layout/vList5"/>
    <dgm:cxn modelId="{9C27A64D-AB72-4D69-B6D5-81554CE0C39A}" type="presParOf" srcId="{4854D20D-3E6F-4571-8A36-9F20BA0E5C2E}" destId="{6E42308C-836C-49B4-8998-DBF353B270D1}" srcOrd="7" destOrd="0" presId="urn:microsoft.com/office/officeart/2005/8/layout/vList5"/>
    <dgm:cxn modelId="{A1A93797-C269-4C4D-A606-6542C622DC9F}" type="presParOf" srcId="{4854D20D-3E6F-4571-8A36-9F20BA0E5C2E}" destId="{CD4D76EC-816D-4E9A-B99B-0BF58054A054}" srcOrd="8" destOrd="0" presId="urn:microsoft.com/office/officeart/2005/8/layout/vList5"/>
    <dgm:cxn modelId="{A0CE08FC-F231-4E62-BA59-51C4FD2B8B22}" type="presParOf" srcId="{CD4D76EC-816D-4E9A-B99B-0BF58054A054}" destId="{070AAF16-6A69-4C38-A333-837611C036DE}" srcOrd="0" destOrd="0" presId="urn:microsoft.com/office/officeart/2005/8/layout/vList5"/>
    <dgm:cxn modelId="{86E24B83-99AB-4264-80A0-0919B7804338}" type="presParOf" srcId="{CD4D76EC-816D-4E9A-B99B-0BF58054A054}" destId="{8C9877CB-207E-47F4-B0E7-EFBFDEF3836B}" srcOrd="1" destOrd="0" presId="urn:microsoft.com/office/officeart/2005/8/layout/vList5"/>
    <dgm:cxn modelId="{EBC66C3D-F1B8-4246-8576-0DBA618E3D86}" type="presParOf" srcId="{4854D20D-3E6F-4571-8A36-9F20BA0E5C2E}" destId="{B58420D6-91BE-414E-808E-65E88F538EB2}" srcOrd="9" destOrd="0" presId="urn:microsoft.com/office/officeart/2005/8/layout/vList5"/>
    <dgm:cxn modelId="{CB64ECDD-BA91-4B20-A124-6D9043D90FC6}" type="presParOf" srcId="{4854D20D-3E6F-4571-8A36-9F20BA0E5C2E}" destId="{24B80DB6-4B1F-4455-9C3A-AA0E373BA7F9}" srcOrd="10" destOrd="0" presId="urn:microsoft.com/office/officeart/2005/8/layout/vList5"/>
    <dgm:cxn modelId="{CD462716-27C2-4A31-9A49-7CA781F44929}" type="presParOf" srcId="{24B80DB6-4B1F-4455-9C3A-AA0E373BA7F9}" destId="{29A9B3F0-FDEC-4831-AA2E-4D15ECDC556A}" srcOrd="0" destOrd="0" presId="urn:microsoft.com/office/officeart/2005/8/layout/vList5"/>
    <dgm:cxn modelId="{DEA97B85-0B84-45A7-A6DF-60B67FFEF967}" type="presParOf" srcId="{24B80DB6-4B1F-4455-9C3A-AA0E373BA7F9}" destId="{BAFD6C92-F71C-4737-8970-198270F9BD39}" srcOrd="1" destOrd="0" presId="urn:microsoft.com/office/officeart/2005/8/layout/vList5"/>
    <dgm:cxn modelId="{17D86210-A5FB-4938-8861-0BB0679F306E}" type="presParOf" srcId="{4854D20D-3E6F-4571-8A36-9F20BA0E5C2E}" destId="{9BE50EC4-B533-4510-AB9F-C4E3862C548C}" srcOrd="11" destOrd="0" presId="urn:microsoft.com/office/officeart/2005/8/layout/vList5"/>
    <dgm:cxn modelId="{9E4D1C8D-F266-4DC5-8216-456B361DEA62}" type="presParOf" srcId="{4854D20D-3E6F-4571-8A36-9F20BA0E5C2E}" destId="{F8106C57-1365-4334-8D1A-8F3E92D924B5}" srcOrd="12" destOrd="0" presId="urn:microsoft.com/office/officeart/2005/8/layout/vList5"/>
    <dgm:cxn modelId="{CEA198C2-1AC7-4080-BC52-1C6A0AEEB7F1}" type="presParOf" srcId="{F8106C57-1365-4334-8D1A-8F3E92D924B5}" destId="{CD5E6FE6-B6DE-42BC-A91B-15F7186903EC}" srcOrd="0" destOrd="0" presId="urn:microsoft.com/office/officeart/2005/8/layout/vList5"/>
    <dgm:cxn modelId="{E36D4865-8BE6-4D64-8A3D-3CE72DFEFB33}" type="presParOf" srcId="{F8106C57-1365-4334-8D1A-8F3E92D924B5}" destId="{59CC461F-D10B-419A-8095-31F4426E0D68}"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2268C5F-5ABE-4BFB-87C9-D615CB5C0D2A}"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827108B7-8E7C-49E2-B938-72B9B86B90D7}">
      <dgm:prSet/>
      <dgm:spPr/>
      <dgm:t>
        <a:bodyPr/>
        <a:lstStyle/>
        <a:p>
          <a:r>
            <a:rPr lang="en-US" b="1"/>
            <a:t>Collaborator – Focussed on the </a:t>
          </a:r>
          <a:r>
            <a:rPr lang="en-US" b="1" i="1"/>
            <a:t>GOAL</a:t>
          </a:r>
          <a:endParaRPr lang="en-US"/>
        </a:p>
      </dgm:t>
    </dgm:pt>
    <dgm:pt modelId="{E6730D3B-8AB7-4923-83BF-3D32D4B21ED9}" type="parTrans" cxnId="{20DC1CCC-B90B-4C36-A2C8-8D422D79EEB5}">
      <dgm:prSet/>
      <dgm:spPr/>
      <dgm:t>
        <a:bodyPr/>
        <a:lstStyle/>
        <a:p>
          <a:endParaRPr lang="en-US"/>
        </a:p>
      </dgm:t>
    </dgm:pt>
    <dgm:pt modelId="{4C83ED04-E89C-4FE0-AAD1-CE27546B682C}" type="sibTrans" cxnId="{20DC1CCC-B90B-4C36-A2C8-8D422D79EEB5}">
      <dgm:prSet/>
      <dgm:spPr/>
      <dgm:t>
        <a:bodyPr/>
        <a:lstStyle/>
        <a:p>
          <a:endParaRPr lang="en-US"/>
        </a:p>
      </dgm:t>
    </dgm:pt>
    <dgm:pt modelId="{00CD124A-56F0-46CB-93B4-F1AADE788BFC}">
      <dgm:prSet/>
      <dgm:spPr/>
      <dgm:t>
        <a:bodyPr/>
        <a:lstStyle/>
        <a:p>
          <a:r>
            <a:rPr lang="en-US"/>
            <a:t>Helps the team establish long-term goals and clarify its current objective.</a:t>
          </a:r>
        </a:p>
      </dgm:t>
    </dgm:pt>
    <dgm:pt modelId="{A47C47B8-4212-4A83-A4CB-FDF578930456}" type="parTrans" cxnId="{A98E1789-B6C3-4C07-9379-7CD9C96CB001}">
      <dgm:prSet/>
      <dgm:spPr/>
      <dgm:t>
        <a:bodyPr/>
        <a:lstStyle/>
        <a:p>
          <a:endParaRPr lang="en-US"/>
        </a:p>
      </dgm:t>
    </dgm:pt>
    <dgm:pt modelId="{E1F952EE-A349-422F-BDE0-F2712CBEC894}" type="sibTrans" cxnId="{A98E1789-B6C3-4C07-9379-7CD9C96CB001}">
      <dgm:prSet/>
      <dgm:spPr/>
      <dgm:t>
        <a:bodyPr/>
        <a:lstStyle/>
        <a:p>
          <a:endParaRPr lang="en-US"/>
        </a:p>
      </dgm:t>
    </dgm:pt>
    <dgm:pt modelId="{0D3334D2-FB13-40FF-9439-638DBB56A723}">
      <dgm:prSet/>
      <dgm:spPr/>
      <dgm:t>
        <a:bodyPr/>
        <a:lstStyle/>
        <a:p>
          <a:r>
            <a:rPr lang="en-US"/>
            <a:t>Helps the team see how its work fits into the total organisation.</a:t>
          </a:r>
        </a:p>
      </dgm:t>
    </dgm:pt>
    <dgm:pt modelId="{2F4582F2-A789-49AD-B1FA-9802A954400F}" type="parTrans" cxnId="{A1AD1730-5D28-4439-A882-1F835DC91853}">
      <dgm:prSet/>
      <dgm:spPr/>
      <dgm:t>
        <a:bodyPr/>
        <a:lstStyle/>
        <a:p>
          <a:endParaRPr lang="en-US"/>
        </a:p>
      </dgm:t>
    </dgm:pt>
    <dgm:pt modelId="{65E21DE0-622E-4569-8DB2-2E475B868DC9}" type="sibTrans" cxnId="{A1AD1730-5D28-4439-A882-1F835DC91853}">
      <dgm:prSet/>
      <dgm:spPr/>
      <dgm:t>
        <a:bodyPr/>
        <a:lstStyle/>
        <a:p>
          <a:endParaRPr lang="en-US"/>
        </a:p>
      </dgm:t>
    </dgm:pt>
    <dgm:pt modelId="{C3E44AB5-F335-4202-BA3C-A75B9DCF88DE}">
      <dgm:prSet/>
      <dgm:spPr/>
      <dgm:t>
        <a:bodyPr/>
        <a:lstStyle/>
        <a:p>
          <a:r>
            <a:rPr lang="en-US"/>
            <a:t>Regularly reminds the team of the need to revisit their goals and action plans.</a:t>
          </a:r>
        </a:p>
      </dgm:t>
    </dgm:pt>
    <dgm:pt modelId="{E5ED5C9E-3E06-49A7-855D-5B5D7F4ECF4B}" type="parTrans" cxnId="{D2D61D51-5BDE-4FD6-B05E-A35F8BD3AA22}">
      <dgm:prSet/>
      <dgm:spPr/>
      <dgm:t>
        <a:bodyPr/>
        <a:lstStyle/>
        <a:p>
          <a:endParaRPr lang="en-US"/>
        </a:p>
      </dgm:t>
    </dgm:pt>
    <dgm:pt modelId="{8F34BDF3-1AB7-48E0-A529-185F45EE9870}" type="sibTrans" cxnId="{D2D61D51-5BDE-4FD6-B05E-A35F8BD3AA22}">
      <dgm:prSet/>
      <dgm:spPr/>
      <dgm:t>
        <a:bodyPr/>
        <a:lstStyle/>
        <a:p>
          <a:endParaRPr lang="en-US"/>
        </a:p>
      </dgm:t>
    </dgm:pt>
    <dgm:pt modelId="{9B34879E-DB49-4010-BDBF-2824E46B31FB}">
      <dgm:prSet/>
      <dgm:spPr/>
      <dgm:t>
        <a:bodyPr/>
        <a:lstStyle/>
        <a:p>
          <a:r>
            <a:rPr lang="en-US"/>
            <a:t>Encourages the team to establish plans with milestones and assignments.</a:t>
          </a:r>
        </a:p>
      </dgm:t>
    </dgm:pt>
    <dgm:pt modelId="{2F1125AA-3C91-46E1-A35D-1942A202CF73}" type="parTrans" cxnId="{A96EA764-C476-4AC5-8794-318773C37BEF}">
      <dgm:prSet/>
      <dgm:spPr/>
      <dgm:t>
        <a:bodyPr/>
        <a:lstStyle/>
        <a:p>
          <a:endParaRPr lang="en-US"/>
        </a:p>
      </dgm:t>
    </dgm:pt>
    <dgm:pt modelId="{2726DF06-16A6-41BD-865F-D932CC7DD098}" type="sibTrans" cxnId="{A96EA764-C476-4AC5-8794-318773C37BEF}">
      <dgm:prSet/>
      <dgm:spPr/>
      <dgm:t>
        <a:bodyPr/>
        <a:lstStyle/>
        <a:p>
          <a:endParaRPr lang="en-US"/>
        </a:p>
      </dgm:t>
    </dgm:pt>
    <dgm:pt modelId="{DD4BC370-2E3F-41AE-818F-30BF22603B8D}">
      <dgm:prSet/>
      <dgm:spPr/>
      <dgm:t>
        <a:bodyPr/>
        <a:lstStyle/>
        <a:p>
          <a:r>
            <a:rPr lang="en-US"/>
            <a:t>Pitches in to help out other team members who need assistance.</a:t>
          </a:r>
        </a:p>
      </dgm:t>
    </dgm:pt>
    <dgm:pt modelId="{88C98E12-FDC3-4F92-8F56-05997D0E13C4}" type="parTrans" cxnId="{090E7AD4-74E2-48CF-9C60-E46DA323D512}">
      <dgm:prSet/>
      <dgm:spPr/>
      <dgm:t>
        <a:bodyPr/>
        <a:lstStyle/>
        <a:p>
          <a:endParaRPr lang="en-US"/>
        </a:p>
      </dgm:t>
    </dgm:pt>
    <dgm:pt modelId="{D302112D-3482-410A-9278-CB860E23DFBD}" type="sibTrans" cxnId="{090E7AD4-74E2-48CF-9C60-E46DA323D512}">
      <dgm:prSet/>
      <dgm:spPr/>
      <dgm:t>
        <a:bodyPr/>
        <a:lstStyle/>
        <a:p>
          <a:endParaRPr lang="en-US"/>
        </a:p>
      </dgm:t>
    </dgm:pt>
    <dgm:pt modelId="{0B46F5A2-5A2B-4CDE-BEF5-081FF1B96C44}">
      <dgm:prSet/>
      <dgm:spPr/>
      <dgm:t>
        <a:bodyPr/>
        <a:lstStyle/>
        <a:p>
          <a:r>
            <a:rPr lang="en-US"/>
            <a:t>Works hard to achieve team goals and to complete the tasks even if they don’t agree.</a:t>
          </a:r>
        </a:p>
      </dgm:t>
    </dgm:pt>
    <dgm:pt modelId="{32931B2D-48EF-4523-B623-1F9283B89D39}" type="parTrans" cxnId="{BACA7A6B-C788-401E-89B4-54364A7486A6}">
      <dgm:prSet/>
      <dgm:spPr/>
      <dgm:t>
        <a:bodyPr/>
        <a:lstStyle/>
        <a:p>
          <a:endParaRPr lang="en-US"/>
        </a:p>
      </dgm:t>
    </dgm:pt>
    <dgm:pt modelId="{B62B3556-2273-4A78-810A-7CAC2A67BD9A}" type="sibTrans" cxnId="{BACA7A6B-C788-401E-89B4-54364A7486A6}">
      <dgm:prSet/>
      <dgm:spPr/>
      <dgm:t>
        <a:bodyPr/>
        <a:lstStyle/>
        <a:p>
          <a:endParaRPr lang="en-US"/>
        </a:p>
      </dgm:t>
    </dgm:pt>
    <dgm:pt modelId="{A51C30B0-D199-42F8-A598-F790276F711A}">
      <dgm:prSet/>
      <dgm:spPr/>
      <dgm:t>
        <a:bodyPr/>
        <a:lstStyle/>
        <a:p>
          <a:r>
            <a:rPr lang="en-US"/>
            <a:t>Does not gossip about other team members.</a:t>
          </a:r>
        </a:p>
      </dgm:t>
    </dgm:pt>
    <dgm:pt modelId="{E34FC64B-EC93-4069-9226-DBF2F50FF335}" type="parTrans" cxnId="{F22147EC-F218-49AC-9F14-74E70191456E}">
      <dgm:prSet/>
      <dgm:spPr/>
      <dgm:t>
        <a:bodyPr/>
        <a:lstStyle/>
        <a:p>
          <a:endParaRPr lang="en-US"/>
        </a:p>
      </dgm:t>
    </dgm:pt>
    <dgm:pt modelId="{A5597074-7029-4CD1-8F50-568B09A4C885}" type="sibTrans" cxnId="{F22147EC-F218-49AC-9F14-74E70191456E}">
      <dgm:prSet/>
      <dgm:spPr/>
      <dgm:t>
        <a:bodyPr/>
        <a:lstStyle/>
        <a:p>
          <a:endParaRPr lang="en-US"/>
        </a:p>
      </dgm:t>
    </dgm:pt>
    <dgm:pt modelId="{14481BBA-691E-4AD2-A434-7F7FE2F8F38D}">
      <dgm:prSet/>
      <dgm:spPr/>
      <dgm:t>
        <a:bodyPr/>
        <a:lstStyle/>
        <a:p>
          <a:r>
            <a:rPr lang="en-US"/>
            <a:t>Often works outside their defined role to help the team achieve its goals.</a:t>
          </a:r>
        </a:p>
      </dgm:t>
    </dgm:pt>
    <dgm:pt modelId="{4932F54A-6D66-4773-91FE-4BD1F5970C0D}" type="parTrans" cxnId="{858C6D2A-3474-4CBF-AD06-565883CFC194}">
      <dgm:prSet/>
      <dgm:spPr/>
      <dgm:t>
        <a:bodyPr/>
        <a:lstStyle/>
        <a:p>
          <a:endParaRPr lang="en-US"/>
        </a:p>
      </dgm:t>
    </dgm:pt>
    <dgm:pt modelId="{EFB66930-473C-4EE1-BFD8-FE79834048EB}" type="sibTrans" cxnId="{858C6D2A-3474-4CBF-AD06-565883CFC194}">
      <dgm:prSet/>
      <dgm:spPr/>
      <dgm:t>
        <a:bodyPr/>
        <a:lstStyle/>
        <a:p>
          <a:endParaRPr lang="en-US"/>
        </a:p>
      </dgm:t>
    </dgm:pt>
    <dgm:pt modelId="{FC3CBEC2-18DC-479B-A038-DE07BBDB525D}">
      <dgm:prSet/>
      <dgm:spPr/>
      <dgm:t>
        <a:bodyPr/>
        <a:lstStyle/>
        <a:p>
          <a:r>
            <a:rPr lang="en-US"/>
            <a:t>Is flexible and open to new ideas or data that may alter team goals.</a:t>
          </a:r>
        </a:p>
      </dgm:t>
    </dgm:pt>
    <dgm:pt modelId="{50CE8C7E-693B-4E5B-81EE-7A166206AC02}" type="parTrans" cxnId="{0DF7D5D9-535F-408F-9B94-27FE7E05D752}">
      <dgm:prSet/>
      <dgm:spPr/>
      <dgm:t>
        <a:bodyPr/>
        <a:lstStyle/>
        <a:p>
          <a:endParaRPr lang="en-US"/>
        </a:p>
      </dgm:t>
    </dgm:pt>
    <dgm:pt modelId="{6FD3D7EF-50D2-481D-AAA9-417FC47E28FD}" type="sibTrans" cxnId="{0DF7D5D9-535F-408F-9B94-27FE7E05D752}">
      <dgm:prSet/>
      <dgm:spPr/>
      <dgm:t>
        <a:bodyPr/>
        <a:lstStyle/>
        <a:p>
          <a:endParaRPr lang="en-US"/>
        </a:p>
      </dgm:t>
    </dgm:pt>
    <dgm:pt modelId="{304D2B39-A716-4C68-9A14-F98223F7B823}">
      <dgm:prSet/>
      <dgm:spPr/>
      <dgm:t>
        <a:bodyPr/>
        <a:lstStyle/>
        <a:p>
          <a:r>
            <a:rPr lang="en-US"/>
            <a:t>Is willing to share the limelight with other team members.</a:t>
          </a:r>
        </a:p>
      </dgm:t>
    </dgm:pt>
    <dgm:pt modelId="{F2C416B3-F840-483F-9B58-D91DED66EA25}" type="parTrans" cxnId="{824C73AE-3878-4061-9972-2C961E72939D}">
      <dgm:prSet/>
      <dgm:spPr/>
      <dgm:t>
        <a:bodyPr/>
        <a:lstStyle/>
        <a:p>
          <a:endParaRPr lang="en-US"/>
        </a:p>
      </dgm:t>
    </dgm:pt>
    <dgm:pt modelId="{FDAD0099-083A-4716-AF1A-FA318BD49CF7}" type="sibTrans" cxnId="{824C73AE-3878-4061-9972-2C961E72939D}">
      <dgm:prSet/>
      <dgm:spPr/>
      <dgm:t>
        <a:bodyPr/>
        <a:lstStyle/>
        <a:p>
          <a:endParaRPr lang="en-US"/>
        </a:p>
      </dgm:t>
    </dgm:pt>
    <dgm:pt modelId="{0C26A35D-656F-4826-95AA-1439ABF80EE4}" type="pres">
      <dgm:prSet presAssocID="{C2268C5F-5ABE-4BFB-87C9-D615CB5C0D2A}" presName="diagram" presStyleCnt="0">
        <dgm:presLayoutVars>
          <dgm:dir/>
          <dgm:resizeHandles val="exact"/>
        </dgm:presLayoutVars>
      </dgm:prSet>
      <dgm:spPr/>
    </dgm:pt>
    <dgm:pt modelId="{33EF3807-25F1-4DA8-A5C9-1E8DF05A644D}" type="pres">
      <dgm:prSet presAssocID="{827108B7-8E7C-49E2-B938-72B9B86B90D7}" presName="node" presStyleLbl="node1" presStyleIdx="0" presStyleCnt="11">
        <dgm:presLayoutVars>
          <dgm:bulletEnabled val="1"/>
        </dgm:presLayoutVars>
      </dgm:prSet>
      <dgm:spPr/>
    </dgm:pt>
    <dgm:pt modelId="{5D422640-33B0-40E9-9BF7-6D1BC6A6C65C}" type="pres">
      <dgm:prSet presAssocID="{4C83ED04-E89C-4FE0-AAD1-CE27546B682C}" presName="sibTrans" presStyleCnt="0"/>
      <dgm:spPr/>
    </dgm:pt>
    <dgm:pt modelId="{5B45398D-37CC-43AF-A10D-D52E63E6662D}" type="pres">
      <dgm:prSet presAssocID="{00CD124A-56F0-46CB-93B4-F1AADE788BFC}" presName="node" presStyleLbl="node1" presStyleIdx="1" presStyleCnt="11">
        <dgm:presLayoutVars>
          <dgm:bulletEnabled val="1"/>
        </dgm:presLayoutVars>
      </dgm:prSet>
      <dgm:spPr/>
    </dgm:pt>
    <dgm:pt modelId="{0D023664-6474-4696-9D10-D29C53A4E498}" type="pres">
      <dgm:prSet presAssocID="{E1F952EE-A349-422F-BDE0-F2712CBEC894}" presName="sibTrans" presStyleCnt="0"/>
      <dgm:spPr/>
    </dgm:pt>
    <dgm:pt modelId="{85E0A3FD-9D02-4F0B-8A85-DEC34600C7E4}" type="pres">
      <dgm:prSet presAssocID="{0D3334D2-FB13-40FF-9439-638DBB56A723}" presName="node" presStyleLbl="node1" presStyleIdx="2" presStyleCnt="11">
        <dgm:presLayoutVars>
          <dgm:bulletEnabled val="1"/>
        </dgm:presLayoutVars>
      </dgm:prSet>
      <dgm:spPr/>
    </dgm:pt>
    <dgm:pt modelId="{F11B6289-A670-4049-9E53-EEA23AB065B8}" type="pres">
      <dgm:prSet presAssocID="{65E21DE0-622E-4569-8DB2-2E475B868DC9}" presName="sibTrans" presStyleCnt="0"/>
      <dgm:spPr/>
    </dgm:pt>
    <dgm:pt modelId="{C81048E1-7869-40F8-8FCE-F1DB40CBB866}" type="pres">
      <dgm:prSet presAssocID="{C3E44AB5-F335-4202-BA3C-A75B9DCF88DE}" presName="node" presStyleLbl="node1" presStyleIdx="3" presStyleCnt="11">
        <dgm:presLayoutVars>
          <dgm:bulletEnabled val="1"/>
        </dgm:presLayoutVars>
      </dgm:prSet>
      <dgm:spPr/>
    </dgm:pt>
    <dgm:pt modelId="{F5E9F18B-EEB1-4553-BA01-ABE9E75728D9}" type="pres">
      <dgm:prSet presAssocID="{8F34BDF3-1AB7-48E0-A529-185F45EE9870}" presName="sibTrans" presStyleCnt="0"/>
      <dgm:spPr/>
    </dgm:pt>
    <dgm:pt modelId="{CD60E6A6-592C-4832-9B8C-622F0DFD1E19}" type="pres">
      <dgm:prSet presAssocID="{9B34879E-DB49-4010-BDBF-2824E46B31FB}" presName="node" presStyleLbl="node1" presStyleIdx="4" presStyleCnt="11">
        <dgm:presLayoutVars>
          <dgm:bulletEnabled val="1"/>
        </dgm:presLayoutVars>
      </dgm:prSet>
      <dgm:spPr/>
    </dgm:pt>
    <dgm:pt modelId="{E0A35859-5E95-4D29-9483-2677FD83DB5C}" type="pres">
      <dgm:prSet presAssocID="{2726DF06-16A6-41BD-865F-D932CC7DD098}" presName="sibTrans" presStyleCnt="0"/>
      <dgm:spPr/>
    </dgm:pt>
    <dgm:pt modelId="{A5D7CE82-AB95-40E0-A01C-91216ACCB66C}" type="pres">
      <dgm:prSet presAssocID="{DD4BC370-2E3F-41AE-818F-30BF22603B8D}" presName="node" presStyleLbl="node1" presStyleIdx="5" presStyleCnt="11">
        <dgm:presLayoutVars>
          <dgm:bulletEnabled val="1"/>
        </dgm:presLayoutVars>
      </dgm:prSet>
      <dgm:spPr/>
    </dgm:pt>
    <dgm:pt modelId="{067E038B-89F4-4241-8DD8-A4907BF15C59}" type="pres">
      <dgm:prSet presAssocID="{D302112D-3482-410A-9278-CB860E23DFBD}" presName="sibTrans" presStyleCnt="0"/>
      <dgm:spPr/>
    </dgm:pt>
    <dgm:pt modelId="{CD1E819D-11F5-4E0A-90FE-8CF61CA1A224}" type="pres">
      <dgm:prSet presAssocID="{0B46F5A2-5A2B-4CDE-BEF5-081FF1B96C44}" presName="node" presStyleLbl="node1" presStyleIdx="6" presStyleCnt="11">
        <dgm:presLayoutVars>
          <dgm:bulletEnabled val="1"/>
        </dgm:presLayoutVars>
      </dgm:prSet>
      <dgm:spPr/>
    </dgm:pt>
    <dgm:pt modelId="{6D3F8B8A-3649-40AF-BA09-F2C7B827AA37}" type="pres">
      <dgm:prSet presAssocID="{B62B3556-2273-4A78-810A-7CAC2A67BD9A}" presName="sibTrans" presStyleCnt="0"/>
      <dgm:spPr/>
    </dgm:pt>
    <dgm:pt modelId="{4AF16B34-0EF1-4A69-9E9A-D0C9043074CE}" type="pres">
      <dgm:prSet presAssocID="{A51C30B0-D199-42F8-A598-F790276F711A}" presName="node" presStyleLbl="node1" presStyleIdx="7" presStyleCnt="11">
        <dgm:presLayoutVars>
          <dgm:bulletEnabled val="1"/>
        </dgm:presLayoutVars>
      </dgm:prSet>
      <dgm:spPr/>
    </dgm:pt>
    <dgm:pt modelId="{B4A6109A-D035-464A-9090-D4E9BB6519A3}" type="pres">
      <dgm:prSet presAssocID="{A5597074-7029-4CD1-8F50-568B09A4C885}" presName="sibTrans" presStyleCnt="0"/>
      <dgm:spPr/>
    </dgm:pt>
    <dgm:pt modelId="{93315DC6-3AAF-4AB0-80B2-9377583BAF65}" type="pres">
      <dgm:prSet presAssocID="{14481BBA-691E-4AD2-A434-7F7FE2F8F38D}" presName="node" presStyleLbl="node1" presStyleIdx="8" presStyleCnt="11">
        <dgm:presLayoutVars>
          <dgm:bulletEnabled val="1"/>
        </dgm:presLayoutVars>
      </dgm:prSet>
      <dgm:spPr/>
    </dgm:pt>
    <dgm:pt modelId="{62BFA9BC-A8F0-4D63-80E0-BD7451B985DE}" type="pres">
      <dgm:prSet presAssocID="{EFB66930-473C-4EE1-BFD8-FE79834048EB}" presName="sibTrans" presStyleCnt="0"/>
      <dgm:spPr/>
    </dgm:pt>
    <dgm:pt modelId="{57F3D592-1508-4E1A-9A18-FB20689BE274}" type="pres">
      <dgm:prSet presAssocID="{FC3CBEC2-18DC-479B-A038-DE07BBDB525D}" presName="node" presStyleLbl="node1" presStyleIdx="9" presStyleCnt="11">
        <dgm:presLayoutVars>
          <dgm:bulletEnabled val="1"/>
        </dgm:presLayoutVars>
      </dgm:prSet>
      <dgm:spPr/>
    </dgm:pt>
    <dgm:pt modelId="{300D9F5A-37B1-4143-8661-9329F8E58953}" type="pres">
      <dgm:prSet presAssocID="{6FD3D7EF-50D2-481D-AAA9-417FC47E28FD}" presName="sibTrans" presStyleCnt="0"/>
      <dgm:spPr/>
    </dgm:pt>
    <dgm:pt modelId="{55933F49-08F7-47D9-9AFE-255ED5BB4EB9}" type="pres">
      <dgm:prSet presAssocID="{304D2B39-A716-4C68-9A14-F98223F7B823}" presName="node" presStyleLbl="node1" presStyleIdx="10" presStyleCnt="11">
        <dgm:presLayoutVars>
          <dgm:bulletEnabled val="1"/>
        </dgm:presLayoutVars>
      </dgm:prSet>
      <dgm:spPr/>
    </dgm:pt>
  </dgm:ptLst>
  <dgm:cxnLst>
    <dgm:cxn modelId="{2A664F17-130F-4621-8775-985B0B3CAD5A}" type="presOf" srcId="{A51C30B0-D199-42F8-A598-F790276F711A}" destId="{4AF16B34-0EF1-4A69-9E9A-D0C9043074CE}" srcOrd="0" destOrd="0" presId="urn:microsoft.com/office/officeart/2005/8/layout/default"/>
    <dgm:cxn modelId="{D4C6C224-FEBA-4AB6-9F29-AE17752309A1}" type="presOf" srcId="{C3E44AB5-F335-4202-BA3C-A75B9DCF88DE}" destId="{C81048E1-7869-40F8-8FCE-F1DB40CBB866}" srcOrd="0" destOrd="0" presId="urn:microsoft.com/office/officeart/2005/8/layout/default"/>
    <dgm:cxn modelId="{858C6D2A-3474-4CBF-AD06-565883CFC194}" srcId="{C2268C5F-5ABE-4BFB-87C9-D615CB5C0D2A}" destId="{14481BBA-691E-4AD2-A434-7F7FE2F8F38D}" srcOrd="8" destOrd="0" parTransId="{4932F54A-6D66-4773-91FE-4BD1F5970C0D}" sibTransId="{EFB66930-473C-4EE1-BFD8-FE79834048EB}"/>
    <dgm:cxn modelId="{A1AD1730-5D28-4439-A882-1F835DC91853}" srcId="{C2268C5F-5ABE-4BFB-87C9-D615CB5C0D2A}" destId="{0D3334D2-FB13-40FF-9439-638DBB56A723}" srcOrd="2" destOrd="0" parTransId="{2F4582F2-A789-49AD-B1FA-9802A954400F}" sibTransId="{65E21DE0-622E-4569-8DB2-2E475B868DC9}"/>
    <dgm:cxn modelId="{A96EA764-C476-4AC5-8794-318773C37BEF}" srcId="{C2268C5F-5ABE-4BFB-87C9-D615CB5C0D2A}" destId="{9B34879E-DB49-4010-BDBF-2824E46B31FB}" srcOrd="4" destOrd="0" parTransId="{2F1125AA-3C91-46E1-A35D-1942A202CF73}" sibTransId="{2726DF06-16A6-41BD-865F-D932CC7DD098}"/>
    <dgm:cxn modelId="{2E4E7D67-3B57-46BA-8FA3-8998149A2155}" type="presOf" srcId="{827108B7-8E7C-49E2-B938-72B9B86B90D7}" destId="{33EF3807-25F1-4DA8-A5C9-1E8DF05A644D}" srcOrd="0" destOrd="0" presId="urn:microsoft.com/office/officeart/2005/8/layout/default"/>
    <dgm:cxn modelId="{BACA7A6B-C788-401E-89B4-54364A7486A6}" srcId="{C2268C5F-5ABE-4BFB-87C9-D615CB5C0D2A}" destId="{0B46F5A2-5A2B-4CDE-BEF5-081FF1B96C44}" srcOrd="6" destOrd="0" parTransId="{32931B2D-48EF-4523-B623-1F9283B89D39}" sibTransId="{B62B3556-2273-4A78-810A-7CAC2A67BD9A}"/>
    <dgm:cxn modelId="{D2D61D51-5BDE-4FD6-B05E-A35F8BD3AA22}" srcId="{C2268C5F-5ABE-4BFB-87C9-D615CB5C0D2A}" destId="{C3E44AB5-F335-4202-BA3C-A75B9DCF88DE}" srcOrd="3" destOrd="0" parTransId="{E5ED5C9E-3E06-49A7-855D-5B5D7F4ECF4B}" sibTransId="{8F34BDF3-1AB7-48E0-A529-185F45EE9870}"/>
    <dgm:cxn modelId="{A21CE973-A032-4BC4-BE6B-F2216D4EE6C3}" type="presOf" srcId="{304D2B39-A716-4C68-9A14-F98223F7B823}" destId="{55933F49-08F7-47D9-9AFE-255ED5BB4EB9}" srcOrd="0" destOrd="0" presId="urn:microsoft.com/office/officeart/2005/8/layout/default"/>
    <dgm:cxn modelId="{14C0AE56-22A0-45A7-AF4D-92663ED3BC5B}" type="presOf" srcId="{C2268C5F-5ABE-4BFB-87C9-D615CB5C0D2A}" destId="{0C26A35D-656F-4826-95AA-1439ABF80EE4}" srcOrd="0" destOrd="0" presId="urn:microsoft.com/office/officeart/2005/8/layout/default"/>
    <dgm:cxn modelId="{32114787-2821-4458-A377-FE026C6F3227}" type="presOf" srcId="{9B34879E-DB49-4010-BDBF-2824E46B31FB}" destId="{CD60E6A6-592C-4832-9B8C-622F0DFD1E19}" srcOrd="0" destOrd="0" presId="urn:microsoft.com/office/officeart/2005/8/layout/default"/>
    <dgm:cxn modelId="{A98E1789-B6C3-4C07-9379-7CD9C96CB001}" srcId="{C2268C5F-5ABE-4BFB-87C9-D615CB5C0D2A}" destId="{00CD124A-56F0-46CB-93B4-F1AADE788BFC}" srcOrd="1" destOrd="0" parTransId="{A47C47B8-4212-4A83-A4CB-FDF578930456}" sibTransId="{E1F952EE-A349-422F-BDE0-F2712CBEC894}"/>
    <dgm:cxn modelId="{9A3D218D-00E8-4354-A7A9-E49E654F2ACB}" type="presOf" srcId="{14481BBA-691E-4AD2-A434-7F7FE2F8F38D}" destId="{93315DC6-3AAF-4AB0-80B2-9377583BAF65}" srcOrd="0" destOrd="0" presId="urn:microsoft.com/office/officeart/2005/8/layout/default"/>
    <dgm:cxn modelId="{63ADDE94-292D-4CE0-9E6E-AD4A64F29781}" type="presOf" srcId="{FC3CBEC2-18DC-479B-A038-DE07BBDB525D}" destId="{57F3D592-1508-4E1A-9A18-FB20689BE274}" srcOrd="0" destOrd="0" presId="urn:microsoft.com/office/officeart/2005/8/layout/default"/>
    <dgm:cxn modelId="{824C73AE-3878-4061-9972-2C961E72939D}" srcId="{C2268C5F-5ABE-4BFB-87C9-D615CB5C0D2A}" destId="{304D2B39-A716-4C68-9A14-F98223F7B823}" srcOrd="10" destOrd="0" parTransId="{F2C416B3-F840-483F-9B58-D91DED66EA25}" sibTransId="{FDAD0099-083A-4716-AF1A-FA318BD49CF7}"/>
    <dgm:cxn modelId="{8C61D8B7-7587-46A9-BEDB-B1354531EE5E}" type="presOf" srcId="{00CD124A-56F0-46CB-93B4-F1AADE788BFC}" destId="{5B45398D-37CC-43AF-A10D-D52E63E6662D}" srcOrd="0" destOrd="0" presId="urn:microsoft.com/office/officeart/2005/8/layout/default"/>
    <dgm:cxn modelId="{65EAA9BA-64EA-4E5D-91DE-9255AFD189B7}" type="presOf" srcId="{0D3334D2-FB13-40FF-9439-638DBB56A723}" destId="{85E0A3FD-9D02-4F0B-8A85-DEC34600C7E4}" srcOrd="0" destOrd="0" presId="urn:microsoft.com/office/officeart/2005/8/layout/default"/>
    <dgm:cxn modelId="{DA5B64BC-D642-46F6-A4BD-12E7A4C8C1AE}" type="presOf" srcId="{0B46F5A2-5A2B-4CDE-BEF5-081FF1B96C44}" destId="{CD1E819D-11F5-4E0A-90FE-8CF61CA1A224}" srcOrd="0" destOrd="0" presId="urn:microsoft.com/office/officeart/2005/8/layout/default"/>
    <dgm:cxn modelId="{20DC1CCC-B90B-4C36-A2C8-8D422D79EEB5}" srcId="{C2268C5F-5ABE-4BFB-87C9-D615CB5C0D2A}" destId="{827108B7-8E7C-49E2-B938-72B9B86B90D7}" srcOrd="0" destOrd="0" parTransId="{E6730D3B-8AB7-4923-83BF-3D32D4B21ED9}" sibTransId="{4C83ED04-E89C-4FE0-AAD1-CE27546B682C}"/>
    <dgm:cxn modelId="{090E7AD4-74E2-48CF-9C60-E46DA323D512}" srcId="{C2268C5F-5ABE-4BFB-87C9-D615CB5C0D2A}" destId="{DD4BC370-2E3F-41AE-818F-30BF22603B8D}" srcOrd="5" destOrd="0" parTransId="{88C98E12-FDC3-4F92-8F56-05997D0E13C4}" sibTransId="{D302112D-3482-410A-9278-CB860E23DFBD}"/>
    <dgm:cxn modelId="{0DF7D5D9-535F-408F-9B94-27FE7E05D752}" srcId="{C2268C5F-5ABE-4BFB-87C9-D615CB5C0D2A}" destId="{FC3CBEC2-18DC-479B-A038-DE07BBDB525D}" srcOrd="9" destOrd="0" parTransId="{50CE8C7E-693B-4E5B-81EE-7A166206AC02}" sibTransId="{6FD3D7EF-50D2-481D-AAA9-417FC47E28FD}"/>
    <dgm:cxn modelId="{F22147EC-F218-49AC-9F14-74E70191456E}" srcId="{C2268C5F-5ABE-4BFB-87C9-D615CB5C0D2A}" destId="{A51C30B0-D199-42F8-A598-F790276F711A}" srcOrd="7" destOrd="0" parTransId="{E34FC64B-EC93-4069-9226-DBF2F50FF335}" sibTransId="{A5597074-7029-4CD1-8F50-568B09A4C885}"/>
    <dgm:cxn modelId="{84E905FE-3B18-487D-8411-02FDAC825870}" type="presOf" srcId="{DD4BC370-2E3F-41AE-818F-30BF22603B8D}" destId="{A5D7CE82-AB95-40E0-A01C-91216ACCB66C}" srcOrd="0" destOrd="0" presId="urn:microsoft.com/office/officeart/2005/8/layout/default"/>
    <dgm:cxn modelId="{E976A354-434C-4C97-A942-ACD46686EEF0}" type="presParOf" srcId="{0C26A35D-656F-4826-95AA-1439ABF80EE4}" destId="{33EF3807-25F1-4DA8-A5C9-1E8DF05A644D}" srcOrd="0" destOrd="0" presId="urn:microsoft.com/office/officeart/2005/8/layout/default"/>
    <dgm:cxn modelId="{04E3615B-846E-4334-BAA4-C6FBE21FDD75}" type="presParOf" srcId="{0C26A35D-656F-4826-95AA-1439ABF80EE4}" destId="{5D422640-33B0-40E9-9BF7-6D1BC6A6C65C}" srcOrd="1" destOrd="0" presId="urn:microsoft.com/office/officeart/2005/8/layout/default"/>
    <dgm:cxn modelId="{E04682B6-4922-496D-824E-C8DC2E5396A0}" type="presParOf" srcId="{0C26A35D-656F-4826-95AA-1439ABF80EE4}" destId="{5B45398D-37CC-43AF-A10D-D52E63E6662D}" srcOrd="2" destOrd="0" presId="urn:microsoft.com/office/officeart/2005/8/layout/default"/>
    <dgm:cxn modelId="{6AA0AADD-E66A-4B48-AF97-33C2A0B047BD}" type="presParOf" srcId="{0C26A35D-656F-4826-95AA-1439ABF80EE4}" destId="{0D023664-6474-4696-9D10-D29C53A4E498}" srcOrd="3" destOrd="0" presId="urn:microsoft.com/office/officeart/2005/8/layout/default"/>
    <dgm:cxn modelId="{BEBA5EC5-305E-4E8F-9E03-6FD999014211}" type="presParOf" srcId="{0C26A35D-656F-4826-95AA-1439ABF80EE4}" destId="{85E0A3FD-9D02-4F0B-8A85-DEC34600C7E4}" srcOrd="4" destOrd="0" presId="urn:microsoft.com/office/officeart/2005/8/layout/default"/>
    <dgm:cxn modelId="{B1462EBB-DF20-48B0-B3BB-53031D6C6C6A}" type="presParOf" srcId="{0C26A35D-656F-4826-95AA-1439ABF80EE4}" destId="{F11B6289-A670-4049-9E53-EEA23AB065B8}" srcOrd="5" destOrd="0" presId="urn:microsoft.com/office/officeart/2005/8/layout/default"/>
    <dgm:cxn modelId="{91609849-1F2A-4B41-9ECC-4CF90C0E2489}" type="presParOf" srcId="{0C26A35D-656F-4826-95AA-1439ABF80EE4}" destId="{C81048E1-7869-40F8-8FCE-F1DB40CBB866}" srcOrd="6" destOrd="0" presId="urn:microsoft.com/office/officeart/2005/8/layout/default"/>
    <dgm:cxn modelId="{A273704C-421D-44BF-A1BD-961F9E27FDAB}" type="presParOf" srcId="{0C26A35D-656F-4826-95AA-1439ABF80EE4}" destId="{F5E9F18B-EEB1-4553-BA01-ABE9E75728D9}" srcOrd="7" destOrd="0" presId="urn:microsoft.com/office/officeart/2005/8/layout/default"/>
    <dgm:cxn modelId="{35366AE6-F1D6-4E7C-8686-1A028E4C1527}" type="presParOf" srcId="{0C26A35D-656F-4826-95AA-1439ABF80EE4}" destId="{CD60E6A6-592C-4832-9B8C-622F0DFD1E19}" srcOrd="8" destOrd="0" presId="urn:microsoft.com/office/officeart/2005/8/layout/default"/>
    <dgm:cxn modelId="{5652249C-F9BE-4266-A9C0-BB8DFC3E4711}" type="presParOf" srcId="{0C26A35D-656F-4826-95AA-1439ABF80EE4}" destId="{E0A35859-5E95-4D29-9483-2677FD83DB5C}" srcOrd="9" destOrd="0" presId="urn:microsoft.com/office/officeart/2005/8/layout/default"/>
    <dgm:cxn modelId="{C3BB9190-4012-4B94-91C3-9BCFFBDC6464}" type="presParOf" srcId="{0C26A35D-656F-4826-95AA-1439ABF80EE4}" destId="{A5D7CE82-AB95-40E0-A01C-91216ACCB66C}" srcOrd="10" destOrd="0" presId="urn:microsoft.com/office/officeart/2005/8/layout/default"/>
    <dgm:cxn modelId="{06F9404B-9D79-4A4C-8884-CC388EF580C1}" type="presParOf" srcId="{0C26A35D-656F-4826-95AA-1439ABF80EE4}" destId="{067E038B-89F4-4241-8DD8-A4907BF15C59}" srcOrd="11" destOrd="0" presId="urn:microsoft.com/office/officeart/2005/8/layout/default"/>
    <dgm:cxn modelId="{508A14E6-BE5C-453E-B147-5DBBF646904F}" type="presParOf" srcId="{0C26A35D-656F-4826-95AA-1439ABF80EE4}" destId="{CD1E819D-11F5-4E0A-90FE-8CF61CA1A224}" srcOrd="12" destOrd="0" presId="urn:microsoft.com/office/officeart/2005/8/layout/default"/>
    <dgm:cxn modelId="{73E4DCEE-03FE-4F69-A26A-F00A58E71989}" type="presParOf" srcId="{0C26A35D-656F-4826-95AA-1439ABF80EE4}" destId="{6D3F8B8A-3649-40AF-BA09-F2C7B827AA37}" srcOrd="13" destOrd="0" presId="urn:microsoft.com/office/officeart/2005/8/layout/default"/>
    <dgm:cxn modelId="{9603F041-3AC2-4107-A0FA-80DABFC6A8EE}" type="presParOf" srcId="{0C26A35D-656F-4826-95AA-1439ABF80EE4}" destId="{4AF16B34-0EF1-4A69-9E9A-D0C9043074CE}" srcOrd="14" destOrd="0" presId="urn:microsoft.com/office/officeart/2005/8/layout/default"/>
    <dgm:cxn modelId="{94BFD291-C100-43F3-9EF1-01C8E8D7A530}" type="presParOf" srcId="{0C26A35D-656F-4826-95AA-1439ABF80EE4}" destId="{B4A6109A-D035-464A-9090-D4E9BB6519A3}" srcOrd="15" destOrd="0" presId="urn:microsoft.com/office/officeart/2005/8/layout/default"/>
    <dgm:cxn modelId="{7CB93B7F-176A-4D98-A4EF-99D80A26DC52}" type="presParOf" srcId="{0C26A35D-656F-4826-95AA-1439ABF80EE4}" destId="{93315DC6-3AAF-4AB0-80B2-9377583BAF65}" srcOrd="16" destOrd="0" presId="urn:microsoft.com/office/officeart/2005/8/layout/default"/>
    <dgm:cxn modelId="{DC59EEDB-2031-4E07-BC74-AD52BA1F8016}" type="presParOf" srcId="{0C26A35D-656F-4826-95AA-1439ABF80EE4}" destId="{62BFA9BC-A8F0-4D63-80E0-BD7451B985DE}" srcOrd="17" destOrd="0" presId="urn:microsoft.com/office/officeart/2005/8/layout/default"/>
    <dgm:cxn modelId="{629BC782-DD53-447C-8EB0-AB237EBC97D4}" type="presParOf" srcId="{0C26A35D-656F-4826-95AA-1439ABF80EE4}" destId="{57F3D592-1508-4E1A-9A18-FB20689BE274}" srcOrd="18" destOrd="0" presId="urn:microsoft.com/office/officeart/2005/8/layout/default"/>
    <dgm:cxn modelId="{8277A6EF-B7CA-4B77-898E-098132A26F32}" type="presParOf" srcId="{0C26A35D-656F-4826-95AA-1439ABF80EE4}" destId="{300D9F5A-37B1-4143-8661-9329F8E58953}" srcOrd="19" destOrd="0" presId="urn:microsoft.com/office/officeart/2005/8/layout/default"/>
    <dgm:cxn modelId="{C6408D63-3133-4086-B04C-705D642CCB2D}" type="presParOf" srcId="{0C26A35D-656F-4826-95AA-1439ABF80EE4}" destId="{55933F49-08F7-47D9-9AFE-255ED5BB4EB9}" srcOrd="2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C3DA126-5606-49EC-97DA-FBAAC70AB78F}"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D2343295-5A17-48AA-826A-100AB737630A}">
      <dgm:prSet/>
      <dgm:spPr/>
      <dgm:t>
        <a:bodyPr/>
        <a:lstStyle/>
        <a:p>
          <a:r>
            <a:rPr lang="en-US" b="1"/>
            <a:t>Contributor – Focussed on the </a:t>
          </a:r>
          <a:r>
            <a:rPr lang="en-US" b="1" i="1"/>
            <a:t>TASK</a:t>
          </a:r>
          <a:endParaRPr lang="en-US"/>
        </a:p>
      </dgm:t>
    </dgm:pt>
    <dgm:pt modelId="{4B896D37-7A63-4344-B890-57A1BBA88334}" type="parTrans" cxnId="{89930FCA-A65B-401E-AC86-92ADEF693C2D}">
      <dgm:prSet/>
      <dgm:spPr/>
      <dgm:t>
        <a:bodyPr/>
        <a:lstStyle/>
        <a:p>
          <a:endParaRPr lang="en-US"/>
        </a:p>
      </dgm:t>
    </dgm:pt>
    <dgm:pt modelId="{6C2FF31B-400D-41BC-B816-A4E6DAF7AF0C}" type="sibTrans" cxnId="{89930FCA-A65B-401E-AC86-92ADEF693C2D}">
      <dgm:prSet/>
      <dgm:spPr/>
      <dgm:t>
        <a:bodyPr/>
        <a:lstStyle/>
        <a:p>
          <a:endParaRPr lang="en-US"/>
        </a:p>
      </dgm:t>
    </dgm:pt>
    <dgm:pt modelId="{2C102146-1390-4BCB-A497-81AD1819D143}">
      <dgm:prSet/>
      <dgm:spPr/>
      <dgm:t>
        <a:bodyPr/>
        <a:lstStyle/>
        <a:p>
          <a:r>
            <a:rPr lang="en-US"/>
            <a:t>Freely shares all relevant information and opinions with other team members</a:t>
          </a:r>
        </a:p>
      </dgm:t>
    </dgm:pt>
    <dgm:pt modelId="{900D7079-CC0F-49DA-8407-C7563A82681F}" type="parTrans" cxnId="{C01535C4-1803-4CA3-90C4-FE3585C314B2}">
      <dgm:prSet/>
      <dgm:spPr/>
      <dgm:t>
        <a:bodyPr/>
        <a:lstStyle/>
        <a:p>
          <a:endParaRPr lang="en-US"/>
        </a:p>
      </dgm:t>
    </dgm:pt>
    <dgm:pt modelId="{2879FF7D-6E0D-4C1F-A890-4FF9D75CD4DC}" type="sibTrans" cxnId="{C01535C4-1803-4CA3-90C4-FE3585C314B2}">
      <dgm:prSet/>
      <dgm:spPr/>
      <dgm:t>
        <a:bodyPr/>
        <a:lstStyle/>
        <a:p>
          <a:endParaRPr lang="en-US"/>
        </a:p>
      </dgm:t>
    </dgm:pt>
    <dgm:pt modelId="{C688FF27-6D91-4ADE-98F5-16B3EF51FA4A}">
      <dgm:prSet/>
      <dgm:spPr/>
      <dgm:t>
        <a:bodyPr/>
        <a:lstStyle/>
        <a:p>
          <a:r>
            <a:rPr lang="en-US"/>
            <a:t>Helps the team use its time and resources</a:t>
          </a:r>
        </a:p>
      </dgm:t>
    </dgm:pt>
    <dgm:pt modelId="{F3505560-D3DC-487C-8113-DEBF6800BBC0}" type="parTrans" cxnId="{489CA48A-2DF2-402C-A005-26DB67EBF11E}">
      <dgm:prSet/>
      <dgm:spPr/>
      <dgm:t>
        <a:bodyPr/>
        <a:lstStyle/>
        <a:p>
          <a:endParaRPr lang="en-US"/>
        </a:p>
      </dgm:t>
    </dgm:pt>
    <dgm:pt modelId="{ABDAF03E-D6E8-4611-80D5-7F2ECC5D7AEC}" type="sibTrans" cxnId="{489CA48A-2DF2-402C-A005-26DB67EBF11E}">
      <dgm:prSet/>
      <dgm:spPr/>
      <dgm:t>
        <a:bodyPr/>
        <a:lstStyle/>
        <a:p>
          <a:endParaRPr lang="en-US"/>
        </a:p>
      </dgm:t>
    </dgm:pt>
    <dgm:pt modelId="{C2A95614-8229-4A40-B8C1-A1E1EECD5451}">
      <dgm:prSet/>
      <dgm:spPr/>
      <dgm:t>
        <a:bodyPr/>
        <a:lstStyle/>
        <a:p>
          <a:r>
            <a:rPr lang="en-US"/>
            <a:t>Pushes the team to set high standards and to achieve top level results.</a:t>
          </a:r>
        </a:p>
      </dgm:t>
    </dgm:pt>
    <dgm:pt modelId="{1C84CAE2-707F-4A30-92E4-D1EB7037EA0E}" type="parTrans" cxnId="{341206B2-FCB3-416A-A30E-6C8E3E9E5DF7}">
      <dgm:prSet/>
      <dgm:spPr/>
      <dgm:t>
        <a:bodyPr/>
        <a:lstStyle/>
        <a:p>
          <a:endParaRPr lang="en-US"/>
        </a:p>
      </dgm:t>
    </dgm:pt>
    <dgm:pt modelId="{94682910-7DAC-4B3E-826E-2EB6A2C3AC33}" type="sibTrans" cxnId="{341206B2-FCB3-416A-A30E-6C8E3E9E5DF7}">
      <dgm:prSet/>
      <dgm:spPr/>
      <dgm:t>
        <a:bodyPr/>
        <a:lstStyle/>
        <a:p>
          <a:endParaRPr lang="en-US"/>
        </a:p>
      </dgm:t>
    </dgm:pt>
    <dgm:pt modelId="{EF214B88-4D6E-4A42-B7B7-17F19B5D1E93}">
      <dgm:prSet/>
      <dgm:spPr/>
      <dgm:t>
        <a:bodyPr/>
        <a:lstStyle/>
        <a:p>
          <a:r>
            <a:rPr lang="en-US"/>
            <a:t>Completes all team assignments necessary for completion of team tasks.</a:t>
          </a:r>
        </a:p>
      </dgm:t>
    </dgm:pt>
    <dgm:pt modelId="{F26E4811-BD47-477B-A64A-72DA8A36ACBC}" type="parTrans" cxnId="{7D0A99F3-2E94-45F3-8D27-4672D629FE60}">
      <dgm:prSet/>
      <dgm:spPr/>
      <dgm:t>
        <a:bodyPr/>
        <a:lstStyle/>
        <a:p>
          <a:endParaRPr lang="en-US"/>
        </a:p>
      </dgm:t>
    </dgm:pt>
    <dgm:pt modelId="{749DDF4B-DD6F-452E-A844-B3946E6618F5}" type="sibTrans" cxnId="{7D0A99F3-2E94-45F3-8D27-4672D629FE60}">
      <dgm:prSet/>
      <dgm:spPr/>
      <dgm:t>
        <a:bodyPr/>
        <a:lstStyle/>
        <a:p>
          <a:endParaRPr lang="en-US"/>
        </a:p>
      </dgm:t>
    </dgm:pt>
    <dgm:pt modelId="{4EF38229-DDC9-4F2F-B8D2-F454E31D43F0}">
      <dgm:prSet/>
      <dgm:spPr/>
      <dgm:t>
        <a:bodyPr/>
        <a:lstStyle/>
        <a:p>
          <a:r>
            <a:rPr lang="en-US"/>
            <a:t>Accepts responsibility for all actions as a team member.</a:t>
          </a:r>
        </a:p>
      </dgm:t>
    </dgm:pt>
    <dgm:pt modelId="{C6DF4F22-EF11-4CF6-87AC-FED6FF5077AC}" type="parTrans" cxnId="{3DFD7B24-1792-481B-A033-8AD1684FCF17}">
      <dgm:prSet/>
      <dgm:spPr/>
      <dgm:t>
        <a:bodyPr/>
        <a:lstStyle/>
        <a:p>
          <a:endParaRPr lang="en-US"/>
        </a:p>
      </dgm:t>
    </dgm:pt>
    <dgm:pt modelId="{ED630C27-0159-4873-A3CE-D8E64DB6FEDC}" type="sibTrans" cxnId="{3DFD7B24-1792-481B-A033-8AD1684FCF17}">
      <dgm:prSet/>
      <dgm:spPr/>
      <dgm:t>
        <a:bodyPr/>
        <a:lstStyle/>
        <a:p>
          <a:endParaRPr lang="en-US"/>
        </a:p>
      </dgm:t>
    </dgm:pt>
    <dgm:pt modelId="{987372D0-90BA-4E7E-AA79-18165F8C8667}">
      <dgm:prSet/>
      <dgm:spPr/>
      <dgm:t>
        <a:bodyPr/>
        <a:lstStyle/>
        <a:p>
          <a:r>
            <a:rPr lang="en-US"/>
            <a:t>Completes all work in their job and all other tasks not related to the team.</a:t>
          </a:r>
        </a:p>
      </dgm:t>
    </dgm:pt>
    <dgm:pt modelId="{9BF50C5E-EF5D-4ED9-A897-2E0A315C3484}" type="parTrans" cxnId="{1735994E-E852-4AA4-A4A7-33C34D20F6C7}">
      <dgm:prSet/>
      <dgm:spPr/>
      <dgm:t>
        <a:bodyPr/>
        <a:lstStyle/>
        <a:p>
          <a:endParaRPr lang="en-US"/>
        </a:p>
      </dgm:t>
    </dgm:pt>
    <dgm:pt modelId="{F0F88EAD-5C99-41BB-9D8F-CC116154CE88}" type="sibTrans" cxnId="{1735994E-E852-4AA4-A4A7-33C34D20F6C7}">
      <dgm:prSet/>
      <dgm:spPr/>
      <dgm:t>
        <a:bodyPr/>
        <a:lstStyle/>
        <a:p>
          <a:endParaRPr lang="en-US"/>
        </a:p>
      </dgm:t>
    </dgm:pt>
    <dgm:pt modelId="{B8B3CAD1-8A61-480A-8AED-F8629647CDD7}">
      <dgm:prSet/>
      <dgm:spPr/>
      <dgm:t>
        <a:bodyPr/>
        <a:lstStyle/>
        <a:p>
          <a:r>
            <a:rPr lang="en-US"/>
            <a:t>Provides the team with clear and useful presentations at team meetings.</a:t>
          </a:r>
        </a:p>
      </dgm:t>
    </dgm:pt>
    <dgm:pt modelId="{59A6BEC7-AA9C-4B84-BC14-B3C2D6D0F8C1}" type="parTrans" cxnId="{B0013A94-9796-49C0-9409-10D8A029B28E}">
      <dgm:prSet/>
      <dgm:spPr/>
      <dgm:t>
        <a:bodyPr/>
        <a:lstStyle/>
        <a:p>
          <a:endParaRPr lang="en-US"/>
        </a:p>
      </dgm:t>
    </dgm:pt>
    <dgm:pt modelId="{04C87E02-4D01-4C43-812B-E6D278BFFC05}" type="sibTrans" cxnId="{B0013A94-9796-49C0-9409-10D8A029B28E}">
      <dgm:prSet/>
      <dgm:spPr/>
      <dgm:t>
        <a:bodyPr/>
        <a:lstStyle/>
        <a:p>
          <a:endParaRPr lang="en-US"/>
        </a:p>
      </dgm:t>
    </dgm:pt>
    <dgm:pt modelId="{B87E7731-B3AC-4716-B86A-60776EC5F789}">
      <dgm:prSet/>
      <dgm:spPr/>
      <dgm:t>
        <a:bodyPr/>
        <a:lstStyle/>
        <a:p>
          <a:r>
            <a:rPr lang="en-US"/>
            <a:t>Provides training for other team members and serves as mentor for new members.</a:t>
          </a:r>
        </a:p>
      </dgm:t>
    </dgm:pt>
    <dgm:pt modelId="{4FDACD24-647B-4191-B8F4-1A32EBA6C1C4}" type="parTrans" cxnId="{361FE382-A376-4E53-A4F0-4F0322336409}">
      <dgm:prSet/>
      <dgm:spPr/>
      <dgm:t>
        <a:bodyPr/>
        <a:lstStyle/>
        <a:p>
          <a:endParaRPr lang="en-US"/>
        </a:p>
      </dgm:t>
    </dgm:pt>
    <dgm:pt modelId="{8B376D3B-A780-4B75-843F-E18621EA4233}" type="sibTrans" cxnId="{361FE382-A376-4E53-A4F0-4F0322336409}">
      <dgm:prSet/>
      <dgm:spPr/>
      <dgm:t>
        <a:bodyPr/>
        <a:lstStyle/>
        <a:p>
          <a:endParaRPr lang="en-US"/>
        </a:p>
      </dgm:t>
    </dgm:pt>
    <dgm:pt modelId="{423332EA-D017-4C2F-B41B-C383814A85A5}">
      <dgm:prSet/>
      <dgm:spPr/>
      <dgm:t>
        <a:bodyPr/>
        <a:lstStyle/>
        <a:p>
          <a:r>
            <a:rPr lang="en-US"/>
            <a:t>Has a clear set of priorities.</a:t>
          </a:r>
        </a:p>
      </dgm:t>
    </dgm:pt>
    <dgm:pt modelId="{35FEBA5D-46DC-4194-97B2-76894BC3DE4B}" type="parTrans" cxnId="{7D29A17B-B316-4D99-BB54-1A7CF4906161}">
      <dgm:prSet/>
      <dgm:spPr/>
      <dgm:t>
        <a:bodyPr/>
        <a:lstStyle/>
        <a:p>
          <a:endParaRPr lang="en-US"/>
        </a:p>
      </dgm:t>
    </dgm:pt>
    <dgm:pt modelId="{EDE51426-2750-4641-9E72-F8EEAF68CCD1}" type="sibTrans" cxnId="{7D29A17B-B316-4D99-BB54-1A7CF4906161}">
      <dgm:prSet/>
      <dgm:spPr/>
      <dgm:t>
        <a:bodyPr/>
        <a:lstStyle/>
        <a:p>
          <a:endParaRPr lang="en-US"/>
        </a:p>
      </dgm:t>
    </dgm:pt>
    <dgm:pt modelId="{04E52A04-DF03-4C51-A0F3-0923F812B72F}" type="pres">
      <dgm:prSet presAssocID="{AC3DA126-5606-49EC-97DA-FBAAC70AB78F}" presName="Name0" presStyleCnt="0">
        <dgm:presLayoutVars>
          <dgm:dir/>
          <dgm:resizeHandles val="exact"/>
        </dgm:presLayoutVars>
      </dgm:prSet>
      <dgm:spPr/>
    </dgm:pt>
    <dgm:pt modelId="{041B3071-A410-4F1C-9EDD-ABF27351F77E}" type="pres">
      <dgm:prSet presAssocID="{D2343295-5A17-48AA-826A-100AB737630A}" presName="node" presStyleLbl="node1" presStyleIdx="0" presStyleCnt="10">
        <dgm:presLayoutVars>
          <dgm:bulletEnabled val="1"/>
        </dgm:presLayoutVars>
      </dgm:prSet>
      <dgm:spPr/>
    </dgm:pt>
    <dgm:pt modelId="{697B0680-8F23-4859-8A51-DD23F10F8902}" type="pres">
      <dgm:prSet presAssocID="{6C2FF31B-400D-41BC-B816-A4E6DAF7AF0C}" presName="sibTrans" presStyleLbl="sibTrans1D1" presStyleIdx="0" presStyleCnt="9"/>
      <dgm:spPr/>
    </dgm:pt>
    <dgm:pt modelId="{704AE3DF-5B8A-4B98-8656-AF238AB1E5E0}" type="pres">
      <dgm:prSet presAssocID="{6C2FF31B-400D-41BC-B816-A4E6DAF7AF0C}" presName="connectorText" presStyleLbl="sibTrans1D1" presStyleIdx="0" presStyleCnt="9"/>
      <dgm:spPr/>
    </dgm:pt>
    <dgm:pt modelId="{0E6153E9-3D1C-4476-B604-6599DABDAEB2}" type="pres">
      <dgm:prSet presAssocID="{2C102146-1390-4BCB-A497-81AD1819D143}" presName="node" presStyleLbl="node1" presStyleIdx="1" presStyleCnt="10">
        <dgm:presLayoutVars>
          <dgm:bulletEnabled val="1"/>
        </dgm:presLayoutVars>
      </dgm:prSet>
      <dgm:spPr/>
    </dgm:pt>
    <dgm:pt modelId="{C1A553A5-875D-4B55-AB41-36E65154E6E4}" type="pres">
      <dgm:prSet presAssocID="{2879FF7D-6E0D-4C1F-A890-4FF9D75CD4DC}" presName="sibTrans" presStyleLbl="sibTrans1D1" presStyleIdx="1" presStyleCnt="9"/>
      <dgm:spPr/>
    </dgm:pt>
    <dgm:pt modelId="{3A1109A3-4F4B-4292-9853-EA6C2F9319F2}" type="pres">
      <dgm:prSet presAssocID="{2879FF7D-6E0D-4C1F-A890-4FF9D75CD4DC}" presName="connectorText" presStyleLbl="sibTrans1D1" presStyleIdx="1" presStyleCnt="9"/>
      <dgm:spPr/>
    </dgm:pt>
    <dgm:pt modelId="{575D3DEF-9BD2-4DE7-B743-BB948C9EDC07}" type="pres">
      <dgm:prSet presAssocID="{C688FF27-6D91-4ADE-98F5-16B3EF51FA4A}" presName="node" presStyleLbl="node1" presStyleIdx="2" presStyleCnt="10">
        <dgm:presLayoutVars>
          <dgm:bulletEnabled val="1"/>
        </dgm:presLayoutVars>
      </dgm:prSet>
      <dgm:spPr/>
    </dgm:pt>
    <dgm:pt modelId="{AF45276A-3BC0-47AB-A8D9-6B417578CFCB}" type="pres">
      <dgm:prSet presAssocID="{ABDAF03E-D6E8-4611-80D5-7F2ECC5D7AEC}" presName="sibTrans" presStyleLbl="sibTrans1D1" presStyleIdx="2" presStyleCnt="9"/>
      <dgm:spPr/>
    </dgm:pt>
    <dgm:pt modelId="{735E94EF-C095-44B7-BAAD-DE9DEC59E17D}" type="pres">
      <dgm:prSet presAssocID="{ABDAF03E-D6E8-4611-80D5-7F2ECC5D7AEC}" presName="connectorText" presStyleLbl="sibTrans1D1" presStyleIdx="2" presStyleCnt="9"/>
      <dgm:spPr/>
    </dgm:pt>
    <dgm:pt modelId="{2D5A2AA9-5709-4CF8-930B-FEC6B490F13D}" type="pres">
      <dgm:prSet presAssocID="{C2A95614-8229-4A40-B8C1-A1E1EECD5451}" presName="node" presStyleLbl="node1" presStyleIdx="3" presStyleCnt="10">
        <dgm:presLayoutVars>
          <dgm:bulletEnabled val="1"/>
        </dgm:presLayoutVars>
      </dgm:prSet>
      <dgm:spPr/>
    </dgm:pt>
    <dgm:pt modelId="{64B450C9-353A-4869-947F-B7BDCCA33BCB}" type="pres">
      <dgm:prSet presAssocID="{94682910-7DAC-4B3E-826E-2EB6A2C3AC33}" presName="sibTrans" presStyleLbl="sibTrans1D1" presStyleIdx="3" presStyleCnt="9"/>
      <dgm:spPr/>
    </dgm:pt>
    <dgm:pt modelId="{13309147-1F65-4217-809B-55B494D3A2A0}" type="pres">
      <dgm:prSet presAssocID="{94682910-7DAC-4B3E-826E-2EB6A2C3AC33}" presName="connectorText" presStyleLbl="sibTrans1D1" presStyleIdx="3" presStyleCnt="9"/>
      <dgm:spPr/>
    </dgm:pt>
    <dgm:pt modelId="{C05923FB-B362-4AF0-8DC6-C9CAB96E6336}" type="pres">
      <dgm:prSet presAssocID="{EF214B88-4D6E-4A42-B7B7-17F19B5D1E93}" presName="node" presStyleLbl="node1" presStyleIdx="4" presStyleCnt="10">
        <dgm:presLayoutVars>
          <dgm:bulletEnabled val="1"/>
        </dgm:presLayoutVars>
      </dgm:prSet>
      <dgm:spPr/>
    </dgm:pt>
    <dgm:pt modelId="{DC1E9165-4D95-43EA-9B99-8D4BEBE0EFD2}" type="pres">
      <dgm:prSet presAssocID="{749DDF4B-DD6F-452E-A844-B3946E6618F5}" presName="sibTrans" presStyleLbl="sibTrans1D1" presStyleIdx="4" presStyleCnt="9"/>
      <dgm:spPr/>
    </dgm:pt>
    <dgm:pt modelId="{D2B6D9C1-CE27-4913-8521-94F33B0D67B9}" type="pres">
      <dgm:prSet presAssocID="{749DDF4B-DD6F-452E-A844-B3946E6618F5}" presName="connectorText" presStyleLbl="sibTrans1D1" presStyleIdx="4" presStyleCnt="9"/>
      <dgm:spPr/>
    </dgm:pt>
    <dgm:pt modelId="{10E279F6-EA98-4219-81CD-591B6C3EE714}" type="pres">
      <dgm:prSet presAssocID="{4EF38229-DDC9-4F2F-B8D2-F454E31D43F0}" presName="node" presStyleLbl="node1" presStyleIdx="5" presStyleCnt="10">
        <dgm:presLayoutVars>
          <dgm:bulletEnabled val="1"/>
        </dgm:presLayoutVars>
      </dgm:prSet>
      <dgm:spPr/>
    </dgm:pt>
    <dgm:pt modelId="{2601F834-6D66-4AB4-A6FE-AF6D9C471754}" type="pres">
      <dgm:prSet presAssocID="{ED630C27-0159-4873-A3CE-D8E64DB6FEDC}" presName="sibTrans" presStyleLbl="sibTrans1D1" presStyleIdx="5" presStyleCnt="9"/>
      <dgm:spPr/>
    </dgm:pt>
    <dgm:pt modelId="{869EA699-0CA8-4842-87DD-6078334D91ED}" type="pres">
      <dgm:prSet presAssocID="{ED630C27-0159-4873-A3CE-D8E64DB6FEDC}" presName="connectorText" presStyleLbl="sibTrans1D1" presStyleIdx="5" presStyleCnt="9"/>
      <dgm:spPr/>
    </dgm:pt>
    <dgm:pt modelId="{5C52021A-D223-487C-9603-12C021343F7A}" type="pres">
      <dgm:prSet presAssocID="{987372D0-90BA-4E7E-AA79-18165F8C8667}" presName="node" presStyleLbl="node1" presStyleIdx="6" presStyleCnt="10">
        <dgm:presLayoutVars>
          <dgm:bulletEnabled val="1"/>
        </dgm:presLayoutVars>
      </dgm:prSet>
      <dgm:spPr/>
    </dgm:pt>
    <dgm:pt modelId="{AB645816-EE96-48EB-9A19-B24B4CDAB868}" type="pres">
      <dgm:prSet presAssocID="{F0F88EAD-5C99-41BB-9D8F-CC116154CE88}" presName="sibTrans" presStyleLbl="sibTrans1D1" presStyleIdx="6" presStyleCnt="9"/>
      <dgm:spPr/>
    </dgm:pt>
    <dgm:pt modelId="{C99B83A6-5E4F-487B-95E7-104AF63A65E1}" type="pres">
      <dgm:prSet presAssocID="{F0F88EAD-5C99-41BB-9D8F-CC116154CE88}" presName="connectorText" presStyleLbl="sibTrans1D1" presStyleIdx="6" presStyleCnt="9"/>
      <dgm:spPr/>
    </dgm:pt>
    <dgm:pt modelId="{D541F16B-EFC3-4C90-8019-74561B707238}" type="pres">
      <dgm:prSet presAssocID="{B8B3CAD1-8A61-480A-8AED-F8629647CDD7}" presName="node" presStyleLbl="node1" presStyleIdx="7" presStyleCnt="10">
        <dgm:presLayoutVars>
          <dgm:bulletEnabled val="1"/>
        </dgm:presLayoutVars>
      </dgm:prSet>
      <dgm:spPr/>
    </dgm:pt>
    <dgm:pt modelId="{6D4A3D87-E9B3-440E-9E1B-4EB510EE08F1}" type="pres">
      <dgm:prSet presAssocID="{04C87E02-4D01-4C43-812B-E6D278BFFC05}" presName="sibTrans" presStyleLbl="sibTrans1D1" presStyleIdx="7" presStyleCnt="9"/>
      <dgm:spPr/>
    </dgm:pt>
    <dgm:pt modelId="{ADFAA623-040A-4FAB-A9D9-77691194B02E}" type="pres">
      <dgm:prSet presAssocID="{04C87E02-4D01-4C43-812B-E6D278BFFC05}" presName="connectorText" presStyleLbl="sibTrans1D1" presStyleIdx="7" presStyleCnt="9"/>
      <dgm:spPr/>
    </dgm:pt>
    <dgm:pt modelId="{7F83C6A0-0D32-4BB2-87ED-078A74060345}" type="pres">
      <dgm:prSet presAssocID="{B87E7731-B3AC-4716-B86A-60776EC5F789}" presName="node" presStyleLbl="node1" presStyleIdx="8" presStyleCnt="10">
        <dgm:presLayoutVars>
          <dgm:bulletEnabled val="1"/>
        </dgm:presLayoutVars>
      </dgm:prSet>
      <dgm:spPr/>
    </dgm:pt>
    <dgm:pt modelId="{EC06D1D0-A5F3-44C9-9D9E-C390C04CE5FE}" type="pres">
      <dgm:prSet presAssocID="{8B376D3B-A780-4B75-843F-E18621EA4233}" presName="sibTrans" presStyleLbl="sibTrans1D1" presStyleIdx="8" presStyleCnt="9"/>
      <dgm:spPr/>
    </dgm:pt>
    <dgm:pt modelId="{52D8F7E3-8F90-4C50-B65F-EAE547AF3BBA}" type="pres">
      <dgm:prSet presAssocID="{8B376D3B-A780-4B75-843F-E18621EA4233}" presName="connectorText" presStyleLbl="sibTrans1D1" presStyleIdx="8" presStyleCnt="9"/>
      <dgm:spPr/>
    </dgm:pt>
    <dgm:pt modelId="{AF61CCD8-C267-47AC-A9D1-125E3D3FA969}" type="pres">
      <dgm:prSet presAssocID="{423332EA-D017-4C2F-B41B-C383814A85A5}" presName="node" presStyleLbl="node1" presStyleIdx="9" presStyleCnt="10">
        <dgm:presLayoutVars>
          <dgm:bulletEnabled val="1"/>
        </dgm:presLayoutVars>
      </dgm:prSet>
      <dgm:spPr/>
    </dgm:pt>
  </dgm:ptLst>
  <dgm:cxnLst>
    <dgm:cxn modelId="{19452D0C-A8B2-44F9-B0F7-AA15DDCD3B36}" type="presOf" srcId="{ABDAF03E-D6E8-4611-80D5-7F2ECC5D7AEC}" destId="{735E94EF-C095-44B7-BAAD-DE9DEC59E17D}" srcOrd="1" destOrd="0" presId="urn:microsoft.com/office/officeart/2016/7/layout/RepeatingBendingProcessNew"/>
    <dgm:cxn modelId="{FA039212-B790-4599-98E9-CFAEACEF7E25}" type="presOf" srcId="{04C87E02-4D01-4C43-812B-E6D278BFFC05}" destId="{6D4A3D87-E9B3-440E-9E1B-4EB510EE08F1}" srcOrd="0" destOrd="0" presId="urn:microsoft.com/office/officeart/2016/7/layout/RepeatingBendingProcessNew"/>
    <dgm:cxn modelId="{293D401E-ABDC-49BD-84D1-1FE58FA8066D}" type="presOf" srcId="{B8B3CAD1-8A61-480A-8AED-F8629647CDD7}" destId="{D541F16B-EFC3-4C90-8019-74561B707238}" srcOrd="0" destOrd="0" presId="urn:microsoft.com/office/officeart/2016/7/layout/RepeatingBendingProcessNew"/>
    <dgm:cxn modelId="{3DFD7B24-1792-481B-A033-8AD1684FCF17}" srcId="{AC3DA126-5606-49EC-97DA-FBAAC70AB78F}" destId="{4EF38229-DDC9-4F2F-B8D2-F454E31D43F0}" srcOrd="5" destOrd="0" parTransId="{C6DF4F22-EF11-4CF6-87AC-FED6FF5077AC}" sibTransId="{ED630C27-0159-4873-A3CE-D8E64DB6FEDC}"/>
    <dgm:cxn modelId="{A4349935-9CF7-4222-85CF-C145770E8C55}" type="presOf" srcId="{C688FF27-6D91-4ADE-98F5-16B3EF51FA4A}" destId="{575D3DEF-9BD2-4DE7-B743-BB948C9EDC07}" srcOrd="0" destOrd="0" presId="urn:microsoft.com/office/officeart/2016/7/layout/RepeatingBendingProcessNew"/>
    <dgm:cxn modelId="{5A5A414C-6B28-4C43-B18D-81543B3ADC4E}" type="presOf" srcId="{8B376D3B-A780-4B75-843F-E18621EA4233}" destId="{EC06D1D0-A5F3-44C9-9D9E-C390C04CE5FE}" srcOrd="0" destOrd="0" presId="urn:microsoft.com/office/officeart/2016/7/layout/RepeatingBendingProcessNew"/>
    <dgm:cxn modelId="{1735994E-E852-4AA4-A4A7-33C34D20F6C7}" srcId="{AC3DA126-5606-49EC-97DA-FBAAC70AB78F}" destId="{987372D0-90BA-4E7E-AA79-18165F8C8667}" srcOrd="6" destOrd="0" parTransId="{9BF50C5E-EF5D-4ED9-A897-2E0A315C3484}" sibTransId="{F0F88EAD-5C99-41BB-9D8F-CC116154CE88}"/>
    <dgm:cxn modelId="{A1813A50-8297-4917-BB1B-F50763CFB5EE}" type="presOf" srcId="{ED630C27-0159-4873-A3CE-D8E64DB6FEDC}" destId="{869EA699-0CA8-4842-87DD-6078334D91ED}" srcOrd="1" destOrd="0" presId="urn:microsoft.com/office/officeart/2016/7/layout/RepeatingBendingProcessNew"/>
    <dgm:cxn modelId="{6D905252-AD30-4FC8-9273-733E4C92281B}" type="presOf" srcId="{94682910-7DAC-4B3E-826E-2EB6A2C3AC33}" destId="{13309147-1F65-4217-809B-55B494D3A2A0}" srcOrd="1" destOrd="0" presId="urn:microsoft.com/office/officeart/2016/7/layout/RepeatingBendingProcessNew"/>
    <dgm:cxn modelId="{21CA4055-6760-4E75-BA4E-5C25855B2043}" type="presOf" srcId="{8B376D3B-A780-4B75-843F-E18621EA4233}" destId="{52D8F7E3-8F90-4C50-B65F-EAE547AF3BBA}" srcOrd="1" destOrd="0" presId="urn:microsoft.com/office/officeart/2016/7/layout/RepeatingBendingProcessNew"/>
    <dgm:cxn modelId="{587E7256-3FBA-42D4-BC71-D5030A308AA1}" type="presOf" srcId="{423332EA-D017-4C2F-B41B-C383814A85A5}" destId="{AF61CCD8-C267-47AC-A9D1-125E3D3FA969}" srcOrd="0" destOrd="0" presId="urn:microsoft.com/office/officeart/2016/7/layout/RepeatingBendingProcessNew"/>
    <dgm:cxn modelId="{CFD12357-205B-4F5D-BA55-81A8655C52EE}" type="presOf" srcId="{2C102146-1390-4BCB-A497-81AD1819D143}" destId="{0E6153E9-3D1C-4476-B604-6599DABDAEB2}" srcOrd="0" destOrd="0" presId="urn:microsoft.com/office/officeart/2016/7/layout/RepeatingBendingProcessNew"/>
    <dgm:cxn modelId="{6AE25658-506A-4A9F-AB05-44A185172F5B}" type="presOf" srcId="{6C2FF31B-400D-41BC-B816-A4E6DAF7AF0C}" destId="{704AE3DF-5B8A-4B98-8656-AF238AB1E5E0}" srcOrd="1" destOrd="0" presId="urn:microsoft.com/office/officeart/2016/7/layout/RepeatingBendingProcessNew"/>
    <dgm:cxn modelId="{7C0DCB79-4278-42D6-A27B-EED31C7E3772}" type="presOf" srcId="{2879FF7D-6E0D-4C1F-A890-4FF9D75CD4DC}" destId="{3A1109A3-4F4B-4292-9853-EA6C2F9319F2}" srcOrd="1" destOrd="0" presId="urn:microsoft.com/office/officeart/2016/7/layout/RepeatingBendingProcessNew"/>
    <dgm:cxn modelId="{4520255A-F02C-4023-9545-6E78C51B6A86}" type="presOf" srcId="{04C87E02-4D01-4C43-812B-E6D278BFFC05}" destId="{ADFAA623-040A-4FAB-A9D9-77691194B02E}" srcOrd="1" destOrd="0" presId="urn:microsoft.com/office/officeart/2016/7/layout/RepeatingBendingProcessNew"/>
    <dgm:cxn modelId="{7D29A17B-B316-4D99-BB54-1A7CF4906161}" srcId="{AC3DA126-5606-49EC-97DA-FBAAC70AB78F}" destId="{423332EA-D017-4C2F-B41B-C383814A85A5}" srcOrd="9" destOrd="0" parTransId="{35FEBA5D-46DC-4194-97B2-76894BC3DE4B}" sibTransId="{EDE51426-2750-4641-9E72-F8EEAF68CCD1}"/>
    <dgm:cxn modelId="{6493D77B-6E14-4500-8A04-E54EA22ADC7A}" type="presOf" srcId="{ED630C27-0159-4873-A3CE-D8E64DB6FEDC}" destId="{2601F834-6D66-4AB4-A6FE-AF6D9C471754}" srcOrd="0" destOrd="0" presId="urn:microsoft.com/office/officeart/2016/7/layout/RepeatingBendingProcessNew"/>
    <dgm:cxn modelId="{361FE382-A376-4E53-A4F0-4F0322336409}" srcId="{AC3DA126-5606-49EC-97DA-FBAAC70AB78F}" destId="{B87E7731-B3AC-4716-B86A-60776EC5F789}" srcOrd="8" destOrd="0" parTransId="{4FDACD24-647B-4191-B8F4-1A32EBA6C1C4}" sibTransId="{8B376D3B-A780-4B75-843F-E18621EA4233}"/>
    <dgm:cxn modelId="{52A7CC85-AAF9-463C-8B83-0DA8E3716240}" type="presOf" srcId="{987372D0-90BA-4E7E-AA79-18165F8C8667}" destId="{5C52021A-D223-487C-9603-12C021343F7A}" srcOrd="0" destOrd="0" presId="urn:microsoft.com/office/officeart/2016/7/layout/RepeatingBendingProcessNew"/>
    <dgm:cxn modelId="{AAFF2089-B438-46C8-9E5B-D11FA929FCF5}" type="presOf" srcId="{AC3DA126-5606-49EC-97DA-FBAAC70AB78F}" destId="{04E52A04-DF03-4C51-A0F3-0923F812B72F}" srcOrd="0" destOrd="0" presId="urn:microsoft.com/office/officeart/2016/7/layout/RepeatingBendingProcessNew"/>
    <dgm:cxn modelId="{489CA48A-2DF2-402C-A005-26DB67EBF11E}" srcId="{AC3DA126-5606-49EC-97DA-FBAAC70AB78F}" destId="{C688FF27-6D91-4ADE-98F5-16B3EF51FA4A}" srcOrd="2" destOrd="0" parTransId="{F3505560-D3DC-487C-8113-DEBF6800BBC0}" sibTransId="{ABDAF03E-D6E8-4611-80D5-7F2ECC5D7AEC}"/>
    <dgm:cxn modelId="{A6D97E8B-ACF0-4815-AF9B-44C7F076C0F9}" type="presOf" srcId="{2879FF7D-6E0D-4C1F-A890-4FF9D75CD4DC}" destId="{C1A553A5-875D-4B55-AB41-36E65154E6E4}" srcOrd="0" destOrd="0" presId="urn:microsoft.com/office/officeart/2016/7/layout/RepeatingBendingProcessNew"/>
    <dgm:cxn modelId="{55F1CC8E-2BED-47BC-8F36-7938EB756E64}" type="presOf" srcId="{D2343295-5A17-48AA-826A-100AB737630A}" destId="{041B3071-A410-4F1C-9EDD-ABF27351F77E}" srcOrd="0" destOrd="0" presId="urn:microsoft.com/office/officeart/2016/7/layout/RepeatingBendingProcessNew"/>
    <dgm:cxn modelId="{B0013A94-9796-49C0-9409-10D8A029B28E}" srcId="{AC3DA126-5606-49EC-97DA-FBAAC70AB78F}" destId="{B8B3CAD1-8A61-480A-8AED-F8629647CDD7}" srcOrd="7" destOrd="0" parTransId="{59A6BEC7-AA9C-4B84-BC14-B3C2D6D0F8C1}" sibTransId="{04C87E02-4D01-4C43-812B-E6D278BFFC05}"/>
    <dgm:cxn modelId="{D5CC399A-CD37-4A0F-B63F-D52CA951AD69}" type="presOf" srcId="{94682910-7DAC-4B3E-826E-2EB6A2C3AC33}" destId="{64B450C9-353A-4869-947F-B7BDCCA33BCB}" srcOrd="0" destOrd="0" presId="urn:microsoft.com/office/officeart/2016/7/layout/RepeatingBendingProcessNew"/>
    <dgm:cxn modelId="{AFA697A3-0A1C-42BE-9991-B9CF82C3DA5F}" type="presOf" srcId="{F0F88EAD-5C99-41BB-9D8F-CC116154CE88}" destId="{AB645816-EE96-48EB-9A19-B24B4CDAB868}" srcOrd="0" destOrd="0" presId="urn:microsoft.com/office/officeart/2016/7/layout/RepeatingBendingProcessNew"/>
    <dgm:cxn modelId="{BC764CAC-3BAA-4854-9957-071F451C8A05}" type="presOf" srcId="{B87E7731-B3AC-4716-B86A-60776EC5F789}" destId="{7F83C6A0-0D32-4BB2-87ED-078A74060345}" srcOrd="0" destOrd="0" presId="urn:microsoft.com/office/officeart/2016/7/layout/RepeatingBendingProcessNew"/>
    <dgm:cxn modelId="{E238D4AF-C0A1-4363-AF66-46944B0DB711}" type="presOf" srcId="{749DDF4B-DD6F-452E-A844-B3946E6618F5}" destId="{D2B6D9C1-CE27-4913-8521-94F33B0D67B9}" srcOrd="1" destOrd="0" presId="urn:microsoft.com/office/officeart/2016/7/layout/RepeatingBendingProcessNew"/>
    <dgm:cxn modelId="{341206B2-FCB3-416A-A30E-6C8E3E9E5DF7}" srcId="{AC3DA126-5606-49EC-97DA-FBAAC70AB78F}" destId="{C2A95614-8229-4A40-B8C1-A1E1EECD5451}" srcOrd="3" destOrd="0" parTransId="{1C84CAE2-707F-4A30-92E4-D1EB7037EA0E}" sibTransId="{94682910-7DAC-4B3E-826E-2EB6A2C3AC33}"/>
    <dgm:cxn modelId="{C01535C4-1803-4CA3-90C4-FE3585C314B2}" srcId="{AC3DA126-5606-49EC-97DA-FBAAC70AB78F}" destId="{2C102146-1390-4BCB-A497-81AD1819D143}" srcOrd="1" destOrd="0" parTransId="{900D7079-CC0F-49DA-8407-C7563A82681F}" sibTransId="{2879FF7D-6E0D-4C1F-A890-4FF9D75CD4DC}"/>
    <dgm:cxn modelId="{25B028C5-8B93-48A3-9646-F9FFD6884E7E}" type="presOf" srcId="{749DDF4B-DD6F-452E-A844-B3946E6618F5}" destId="{DC1E9165-4D95-43EA-9B99-8D4BEBE0EFD2}" srcOrd="0" destOrd="0" presId="urn:microsoft.com/office/officeart/2016/7/layout/RepeatingBendingProcessNew"/>
    <dgm:cxn modelId="{89930FCA-A65B-401E-AC86-92ADEF693C2D}" srcId="{AC3DA126-5606-49EC-97DA-FBAAC70AB78F}" destId="{D2343295-5A17-48AA-826A-100AB737630A}" srcOrd="0" destOrd="0" parTransId="{4B896D37-7A63-4344-B890-57A1BBA88334}" sibTransId="{6C2FF31B-400D-41BC-B816-A4E6DAF7AF0C}"/>
    <dgm:cxn modelId="{CDD5A5D5-7834-411E-B7DF-CF87B462A391}" type="presOf" srcId="{EF214B88-4D6E-4A42-B7B7-17F19B5D1E93}" destId="{C05923FB-B362-4AF0-8DC6-C9CAB96E6336}" srcOrd="0" destOrd="0" presId="urn:microsoft.com/office/officeart/2016/7/layout/RepeatingBendingProcessNew"/>
    <dgm:cxn modelId="{B5425CD6-FC22-457E-9820-F20725E3529B}" type="presOf" srcId="{6C2FF31B-400D-41BC-B816-A4E6DAF7AF0C}" destId="{697B0680-8F23-4859-8A51-DD23F10F8902}" srcOrd="0" destOrd="0" presId="urn:microsoft.com/office/officeart/2016/7/layout/RepeatingBendingProcessNew"/>
    <dgm:cxn modelId="{C27274E2-D536-4A31-9C16-BE01FD7050A8}" type="presOf" srcId="{F0F88EAD-5C99-41BB-9D8F-CC116154CE88}" destId="{C99B83A6-5E4F-487B-95E7-104AF63A65E1}" srcOrd="1" destOrd="0" presId="urn:microsoft.com/office/officeart/2016/7/layout/RepeatingBendingProcessNew"/>
    <dgm:cxn modelId="{CEBDD4E9-8F40-4438-B4A7-F0F9D164CAE7}" type="presOf" srcId="{4EF38229-DDC9-4F2F-B8D2-F454E31D43F0}" destId="{10E279F6-EA98-4219-81CD-591B6C3EE714}" srcOrd="0" destOrd="0" presId="urn:microsoft.com/office/officeart/2016/7/layout/RepeatingBendingProcessNew"/>
    <dgm:cxn modelId="{7D0A99F3-2E94-45F3-8D27-4672D629FE60}" srcId="{AC3DA126-5606-49EC-97DA-FBAAC70AB78F}" destId="{EF214B88-4D6E-4A42-B7B7-17F19B5D1E93}" srcOrd="4" destOrd="0" parTransId="{F26E4811-BD47-477B-A64A-72DA8A36ACBC}" sibTransId="{749DDF4B-DD6F-452E-A844-B3946E6618F5}"/>
    <dgm:cxn modelId="{A692A0F7-5D63-4358-87B0-8C9F68A56528}" type="presOf" srcId="{ABDAF03E-D6E8-4611-80D5-7F2ECC5D7AEC}" destId="{AF45276A-3BC0-47AB-A8D9-6B417578CFCB}" srcOrd="0" destOrd="0" presId="urn:microsoft.com/office/officeart/2016/7/layout/RepeatingBendingProcessNew"/>
    <dgm:cxn modelId="{C4301BFA-4FA8-4356-BE5C-4F6A4070D106}" type="presOf" srcId="{C2A95614-8229-4A40-B8C1-A1E1EECD5451}" destId="{2D5A2AA9-5709-4CF8-930B-FEC6B490F13D}" srcOrd="0" destOrd="0" presId="urn:microsoft.com/office/officeart/2016/7/layout/RepeatingBendingProcessNew"/>
    <dgm:cxn modelId="{9BFB91D5-7335-421E-8193-FA8B6BB96563}" type="presParOf" srcId="{04E52A04-DF03-4C51-A0F3-0923F812B72F}" destId="{041B3071-A410-4F1C-9EDD-ABF27351F77E}" srcOrd="0" destOrd="0" presId="urn:microsoft.com/office/officeart/2016/7/layout/RepeatingBendingProcessNew"/>
    <dgm:cxn modelId="{E785B02C-CF77-4ABB-B792-35FD17A6BB4F}" type="presParOf" srcId="{04E52A04-DF03-4C51-A0F3-0923F812B72F}" destId="{697B0680-8F23-4859-8A51-DD23F10F8902}" srcOrd="1" destOrd="0" presId="urn:microsoft.com/office/officeart/2016/7/layout/RepeatingBendingProcessNew"/>
    <dgm:cxn modelId="{A2B3011A-6892-463B-8BDC-CFF379E4DF89}" type="presParOf" srcId="{697B0680-8F23-4859-8A51-DD23F10F8902}" destId="{704AE3DF-5B8A-4B98-8656-AF238AB1E5E0}" srcOrd="0" destOrd="0" presId="urn:microsoft.com/office/officeart/2016/7/layout/RepeatingBendingProcessNew"/>
    <dgm:cxn modelId="{DFFE4D36-BD5E-4E41-BE4A-41019992AFB9}" type="presParOf" srcId="{04E52A04-DF03-4C51-A0F3-0923F812B72F}" destId="{0E6153E9-3D1C-4476-B604-6599DABDAEB2}" srcOrd="2" destOrd="0" presId="urn:microsoft.com/office/officeart/2016/7/layout/RepeatingBendingProcessNew"/>
    <dgm:cxn modelId="{296EC2B5-CB42-4B00-B555-B5A233EDFDC9}" type="presParOf" srcId="{04E52A04-DF03-4C51-A0F3-0923F812B72F}" destId="{C1A553A5-875D-4B55-AB41-36E65154E6E4}" srcOrd="3" destOrd="0" presId="urn:microsoft.com/office/officeart/2016/7/layout/RepeatingBendingProcessNew"/>
    <dgm:cxn modelId="{69267B11-085B-4E74-96B4-DF5DA5D65C13}" type="presParOf" srcId="{C1A553A5-875D-4B55-AB41-36E65154E6E4}" destId="{3A1109A3-4F4B-4292-9853-EA6C2F9319F2}" srcOrd="0" destOrd="0" presId="urn:microsoft.com/office/officeart/2016/7/layout/RepeatingBendingProcessNew"/>
    <dgm:cxn modelId="{955C897A-B84F-4921-94EF-0FED13B7D98A}" type="presParOf" srcId="{04E52A04-DF03-4C51-A0F3-0923F812B72F}" destId="{575D3DEF-9BD2-4DE7-B743-BB948C9EDC07}" srcOrd="4" destOrd="0" presId="urn:microsoft.com/office/officeart/2016/7/layout/RepeatingBendingProcessNew"/>
    <dgm:cxn modelId="{CB7EB2BD-6EC8-4BA9-AD75-8F3B47D46B25}" type="presParOf" srcId="{04E52A04-DF03-4C51-A0F3-0923F812B72F}" destId="{AF45276A-3BC0-47AB-A8D9-6B417578CFCB}" srcOrd="5" destOrd="0" presId="urn:microsoft.com/office/officeart/2016/7/layout/RepeatingBendingProcessNew"/>
    <dgm:cxn modelId="{BE433EFE-6B6D-47D8-8EA3-9D9C768A3A64}" type="presParOf" srcId="{AF45276A-3BC0-47AB-A8D9-6B417578CFCB}" destId="{735E94EF-C095-44B7-BAAD-DE9DEC59E17D}" srcOrd="0" destOrd="0" presId="urn:microsoft.com/office/officeart/2016/7/layout/RepeatingBendingProcessNew"/>
    <dgm:cxn modelId="{4A3A9413-715C-4867-8A2D-31750AF7F31F}" type="presParOf" srcId="{04E52A04-DF03-4C51-A0F3-0923F812B72F}" destId="{2D5A2AA9-5709-4CF8-930B-FEC6B490F13D}" srcOrd="6" destOrd="0" presId="urn:microsoft.com/office/officeart/2016/7/layout/RepeatingBendingProcessNew"/>
    <dgm:cxn modelId="{C8DC914C-C85D-4B68-8D2D-600A17A44B0A}" type="presParOf" srcId="{04E52A04-DF03-4C51-A0F3-0923F812B72F}" destId="{64B450C9-353A-4869-947F-B7BDCCA33BCB}" srcOrd="7" destOrd="0" presId="urn:microsoft.com/office/officeart/2016/7/layout/RepeatingBendingProcessNew"/>
    <dgm:cxn modelId="{BAA779F1-E3E0-4635-B5A2-59B086FAC880}" type="presParOf" srcId="{64B450C9-353A-4869-947F-B7BDCCA33BCB}" destId="{13309147-1F65-4217-809B-55B494D3A2A0}" srcOrd="0" destOrd="0" presId="urn:microsoft.com/office/officeart/2016/7/layout/RepeatingBendingProcessNew"/>
    <dgm:cxn modelId="{F21E7A72-230A-4E2B-BB47-D54730114AD8}" type="presParOf" srcId="{04E52A04-DF03-4C51-A0F3-0923F812B72F}" destId="{C05923FB-B362-4AF0-8DC6-C9CAB96E6336}" srcOrd="8" destOrd="0" presId="urn:microsoft.com/office/officeart/2016/7/layout/RepeatingBendingProcessNew"/>
    <dgm:cxn modelId="{D32F6762-467E-4B9A-90AE-3363DB55EC5A}" type="presParOf" srcId="{04E52A04-DF03-4C51-A0F3-0923F812B72F}" destId="{DC1E9165-4D95-43EA-9B99-8D4BEBE0EFD2}" srcOrd="9" destOrd="0" presId="urn:microsoft.com/office/officeart/2016/7/layout/RepeatingBendingProcessNew"/>
    <dgm:cxn modelId="{C24DFF9A-FEF4-4DE9-B100-DB52FDC1494C}" type="presParOf" srcId="{DC1E9165-4D95-43EA-9B99-8D4BEBE0EFD2}" destId="{D2B6D9C1-CE27-4913-8521-94F33B0D67B9}" srcOrd="0" destOrd="0" presId="urn:microsoft.com/office/officeart/2016/7/layout/RepeatingBendingProcessNew"/>
    <dgm:cxn modelId="{B523FDDD-291B-42E0-AABC-DFEE0F05CD73}" type="presParOf" srcId="{04E52A04-DF03-4C51-A0F3-0923F812B72F}" destId="{10E279F6-EA98-4219-81CD-591B6C3EE714}" srcOrd="10" destOrd="0" presId="urn:microsoft.com/office/officeart/2016/7/layout/RepeatingBendingProcessNew"/>
    <dgm:cxn modelId="{AD246A9A-3509-4522-80BA-C055C847BA72}" type="presParOf" srcId="{04E52A04-DF03-4C51-A0F3-0923F812B72F}" destId="{2601F834-6D66-4AB4-A6FE-AF6D9C471754}" srcOrd="11" destOrd="0" presId="urn:microsoft.com/office/officeart/2016/7/layout/RepeatingBendingProcessNew"/>
    <dgm:cxn modelId="{9771B4DC-B935-482E-A56A-87BA0B5B2347}" type="presParOf" srcId="{2601F834-6D66-4AB4-A6FE-AF6D9C471754}" destId="{869EA699-0CA8-4842-87DD-6078334D91ED}" srcOrd="0" destOrd="0" presId="urn:microsoft.com/office/officeart/2016/7/layout/RepeatingBendingProcessNew"/>
    <dgm:cxn modelId="{A13BA9C0-869E-4087-A0D9-7C01C553CC85}" type="presParOf" srcId="{04E52A04-DF03-4C51-A0F3-0923F812B72F}" destId="{5C52021A-D223-487C-9603-12C021343F7A}" srcOrd="12" destOrd="0" presId="urn:microsoft.com/office/officeart/2016/7/layout/RepeatingBendingProcessNew"/>
    <dgm:cxn modelId="{B5838E1B-0C87-45E8-A41F-52D0BA5C8160}" type="presParOf" srcId="{04E52A04-DF03-4C51-A0F3-0923F812B72F}" destId="{AB645816-EE96-48EB-9A19-B24B4CDAB868}" srcOrd="13" destOrd="0" presId="urn:microsoft.com/office/officeart/2016/7/layout/RepeatingBendingProcessNew"/>
    <dgm:cxn modelId="{7A957F72-C4B5-4CEF-92A8-9158C6AAB47D}" type="presParOf" srcId="{AB645816-EE96-48EB-9A19-B24B4CDAB868}" destId="{C99B83A6-5E4F-487B-95E7-104AF63A65E1}" srcOrd="0" destOrd="0" presId="urn:microsoft.com/office/officeart/2016/7/layout/RepeatingBendingProcessNew"/>
    <dgm:cxn modelId="{F5739605-EB8C-4513-948C-90C77FE21E8B}" type="presParOf" srcId="{04E52A04-DF03-4C51-A0F3-0923F812B72F}" destId="{D541F16B-EFC3-4C90-8019-74561B707238}" srcOrd="14" destOrd="0" presId="urn:microsoft.com/office/officeart/2016/7/layout/RepeatingBendingProcessNew"/>
    <dgm:cxn modelId="{936222AC-23FC-4139-9B71-37E2DBF79C6B}" type="presParOf" srcId="{04E52A04-DF03-4C51-A0F3-0923F812B72F}" destId="{6D4A3D87-E9B3-440E-9E1B-4EB510EE08F1}" srcOrd="15" destOrd="0" presId="urn:microsoft.com/office/officeart/2016/7/layout/RepeatingBendingProcessNew"/>
    <dgm:cxn modelId="{2E3D34BE-E03C-48C3-A93E-587C95BE9289}" type="presParOf" srcId="{6D4A3D87-E9B3-440E-9E1B-4EB510EE08F1}" destId="{ADFAA623-040A-4FAB-A9D9-77691194B02E}" srcOrd="0" destOrd="0" presId="urn:microsoft.com/office/officeart/2016/7/layout/RepeatingBendingProcessNew"/>
    <dgm:cxn modelId="{91E4F092-C9F8-4AD3-8284-A880489D28BB}" type="presParOf" srcId="{04E52A04-DF03-4C51-A0F3-0923F812B72F}" destId="{7F83C6A0-0D32-4BB2-87ED-078A74060345}" srcOrd="16" destOrd="0" presId="urn:microsoft.com/office/officeart/2016/7/layout/RepeatingBendingProcessNew"/>
    <dgm:cxn modelId="{B7B71CD2-9405-429C-9C88-49E0FC04FD22}" type="presParOf" srcId="{04E52A04-DF03-4C51-A0F3-0923F812B72F}" destId="{EC06D1D0-A5F3-44C9-9D9E-C390C04CE5FE}" srcOrd="17" destOrd="0" presId="urn:microsoft.com/office/officeart/2016/7/layout/RepeatingBendingProcessNew"/>
    <dgm:cxn modelId="{54C6BC44-3418-4E27-A819-2621C993B66B}" type="presParOf" srcId="{EC06D1D0-A5F3-44C9-9D9E-C390C04CE5FE}" destId="{52D8F7E3-8F90-4C50-B65F-EAE547AF3BBA}" srcOrd="0" destOrd="0" presId="urn:microsoft.com/office/officeart/2016/7/layout/RepeatingBendingProcessNew"/>
    <dgm:cxn modelId="{05900DB1-1EEC-4C62-8A01-3E1D3B9D56D0}" type="presParOf" srcId="{04E52A04-DF03-4C51-A0F3-0923F812B72F}" destId="{AF61CCD8-C267-47AC-A9D1-125E3D3FA969}" srcOrd="1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343C54C-8F85-401D-829B-239BE064628D}"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0D63C710-7B64-4F4C-B82E-C3E8803FB6FB}">
      <dgm:prSet/>
      <dgm:spPr/>
      <dgm:t>
        <a:bodyPr/>
        <a:lstStyle/>
        <a:p>
          <a:r>
            <a:rPr lang="en-US" b="1"/>
            <a:t>Communicator – Focussed on the </a:t>
          </a:r>
          <a:r>
            <a:rPr lang="en-US" b="1" i="1"/>
            <a:t>PROCESS</a:t>
          </a:r>
          <a:endParaRPr lang="en-US"/>
        </a:p>
      </dgm:t>
    </dgm:pt>
    <dgm:pt modelId="{00E3DDB9-E030-4D00-BACB-0EB53B00B7D1}" type="parTrans" cxnId="{1B2F3B5D-6B8D-45CB-8D1D-342883E7B28F}">
      <dgm:prSet/>
      <dgm:spPr/>
      <dgm:t>
        <a:bodyPr/>
        <a:lstStyle/>
        <a:p>
          <a:endParaRPr lang="en-US"/>
        </a:p>
      </dgm:t>
    </dgm:pt>
    <dgm:pt modelId="{7DA6F1EC-ED10-41E0-BA12-00C223802D61}" type="sibTrans" cxnId="{1B2F3B5D-6B8D-45CB-8D1D-342883E7B28F}">
      <dgm:prSet/>
      <dgm:spPr/>
      <dgm:t>
        <a:bodyPr/>
        <a:lstStyle/>
        <a:p>
          <a:endParaRPr lang="en-US"/>
        </a:p>
      </dgm:t>
    </dgm:pt>
    <dgm:pt modelId="{F0D09CC3-5615-4D9D-86B7-1E0D6144AA2B}">
      <dgm:prSet/>
      <dgm:spPr/>
      <dgm:t>
        <a:bodyPr/>
        <a:lstStyle/>
        <a:p>
          <a:r>
            <a:rPr lang="en-US"/>
            <a:t>Steps in to resolve process problems such as conflict or lack of involvement.</a:t>
          </a:r>
        </a:p>
      </dgm:t>
    </dgm:pt>
    <dgm:pt modelId="{F31836EE-D0CF-430B-9BCD-2FAD75F1D9E9}" type="parTrans" cxnId="{8322CB09-0D04-4E17-9B60-479AC2503D3D}">
      <dgm:prSet/>
      <dgm:spPr/>
      <dgm:t>
        <a:bodyPr/>
        <a:lstStyle/>
        <a:p>
          <a:endParaRPr lang="en-US"/>
        </a:p>
      </dgm:t>
    </dgm:pt>
    <dgm:pt modelId="{E925C6A7-9BAB-41A0-816D-0B27DA933A4F}" type="sibTrans" cxnId="{8322CB09-0D04-4E17-9B60-479AC2503D3D}">
      <dgm:prSet/>
      <dgm:spPr/>
      <dgm:t>
        <a:bodyPr/>
        <a:lstStyle/>
        <a:p>
          <a:endParaRPr lang="en-US"/>
        </a:p>
      </dgm:t>
    </dgm:pt>
    <dgm:pt modelId="{DFF202E8-25B8-4B7E-B8DC-9F9F1F7F509C}">
      <dgm:prSet/>
      <dgm:spPr/>
      <dgm:t>
        <a:bodyPr/>
        <a:lstStyle/>
        <a:p>
          <a:r>
            <a:rPr lang="en-US"/>
            <a:t>Listens attentively, while withholding judgement, to all viewpoints.</a:t>
          </a:r>
        </a:p>
      </dgm:t>
    </dgm:pt>
    <dgm:pt modelId="{886D655A-48AE-4D69-853A-41BCFC20DC5D}" type="parTrans" cxnId="{E4F3D236-7494-45C7-A43C-EDEC6C166262}">
      <dgm:prSet/>
      <dgm:spPr/>
      <dgm:t>
        <a:bodyPr/>
        <a:lstStyle/>
        <a:p>
          <a:endParaRPr lang="en-US"/>
        </a:p>
      </dgm:t>
    </dgm:pt>
    <dgm:pt modelId="{83CE092B-8CEC-4B16-AF84-EF2422771A0D}" type="sibTrans" cxnId="{E4F3D236-7494-45C7-A43C-EDEC6C166262}">
      <dgm:prSet/>
      <dgm:spPr/>
      <dgm:t>
        <a:bodyPr/>
        <a:lstStyle/>
        <a:p>
          <a:endParaRPr lang="en-US"/>
        </a:p>
      </dgm:t>
    </dgm:pt>
    <dgm:pt modelId="{A2A5936E-D379-4C23-AEDA-83A633696B51}">
      <dgm:prSet/>
      <dgm:spPr/>
      <dgm:t>
        <a:bodyPr/>
        <a:lstStyle/>
        <a:p>
          <a:r>
            <a:rPr lang="en-US"/>
            <a:t>Helps the team relax and have fun by joking, laughing an discussing personal interests.</a:t>
          </a:r>
        </a:p>
      </dgm:t>
    </dgm:pt>
    <dgm:pt modelId="{CC233FAD-5E67-4ED5-802D-96098F07E435}" type="parTrans" cxnId="{B57DF1E7-6B7A-40F0-B17A-F48F8F16B124}">
      <dgm:prSet/>
      <dgm:spPr/>
      <dgm:t>
        <a:bodyPr/>
        <a:lstStyle/>
        <a:p>
          <a:endParaRPr lang="en-US"/>
        </a:p>
      </dgm:t>
    </dgm:pt>
    <dgm:pt modelId="{AC0EFEE0-7F09-42B5-97FF-7E3282DAD080}" type="sibTrans" cxnId="{B57DF1E7-6B7A-40F0-B17A-F48F8F16B124}">
      <dgm:prSet/>
      <dgm:spPr/>
      <dgm:t>
        <a:bodyPr/>
        <a:lstStyle/>
        <a:p>
          <a:endParaRPr lang="en-US"/>
        </a:p>
      </dgm:t>
    </dgm:pt>
    <dgm:pt modelId="{45ECDBE3-79ED-43BC-BE2E-4FD54FEDDFE9}">
      <dgm:prSet/>
      <dgm:spPr/>
      <dgm:t>
        <a:bodyPr/>
        <a:lstStyle/>
        <a:p>
          <a:r>
            <a:rPr lang="en-US"/>
            <a:t>Recognises and praises other team members for their efforts.</a:t>
          </a:r>
        </a:p>
      </dgm:t>
    </dgm:pt>
    <dgm:pt modelId="{408DD58B-BADB-4B1B-AB41-9F969F601FC9}" type="parTrans" cxnId="{F4C737A0-9DA1-4F26-BE29-7140CF0D1D13}">
      <dgm:prSet/>
      <dgm:spPr/>
      <dgm:t>
        <a:bodyPr/>
        <a:lstStyle/>
        <a:p>
          <a:endParaRPr lang="en-US"/>
        </a:p>
      </dgm:t>
    </dgm:pt>
    <dgm:pt modelId="{E1B9C99A-11E9-4609-8748-6FDF6C459FB9}" type="sibTrans" cxnId="{F4C737A0-9DA1-4F26-BE29-7140CF0D1D13}">
      <dgm:prSet/>
      <dgm:spPr/>
      <dgm:t>
        <a:bodyPr/>
        <a:lstStyle/>
        <a:p>
          <a:endParaRPr lang="en-US"/>
        </a:p>
      </dgm:t>
    </dgm:pt>
    <dgm:pt modelId="{C2B4BA22-E339-4636-88B4-54D5CF5B5F0A}">
      <dgm:prSet/>
      <dgm:spPr/>
      <dgm:t>
        <a:bodyPr/>
        <a:lstStyle/>
        <a:p>
          <a:r>
            <a:rPr lang="en-US"/>
            <a:t>Communicates enthusiasm and sense of urgency about the team’s work.</a:t>
          </a:r>
        </a:p>
      </dgm:t>
    </dgm:pt>
    <dgm:pt modelId="{4646A249-2FCE-456B-AAAE-F89E2EC72A27}" type="parTrans" cxnId="{71D4E979-E610-4ECE-9223-E06DB7826906}">
      <dgm:prSet/>
      <dgm:spPr/>
      <dgm:t>
        <a:bodyPr/>
        <a:lstStyle/>
        <a:p>
          <a:endParaRPr lang="en-US"/>
        </a:p>
      </dgm:t>
    </dgm:pt>
    <dgm:pt modelId="{DA6837D4-E8CF-423A-B19A-3B39114B5C63}" type="sibTrans" cxnId="{71D4E979-E610-4ECE-9223-E06DB7826906}">
      <dgm:prSet/>
      <dgm:spPr/>
      <dgm:t>
        <a:bodyPr/>
        <a:lstStyle/>
        <a:p>
          <a:endParaRPr lang="en-US"/>
        </a:p>
      </dgm:t>
    </dgm:pt>
    <dgm:pt modelId="{1C0C7EB2-BB5E-45CB-93B5-26B2E387CF82}">
      <dgm:prSet/>
      <dgm:spPr/>
      <dgm:t>
        <a:bodyPr/>
        <a:lstStyle/>
        <a:p>
          <a:r>
            <a:rPr lang="en-US"/>
            <a:t>Periodically summarises the status of a discussion or proposes a possible consensus.</a:t>
          </a:r>
        </a:p>
      </dgm:t>
    </dgm:pt>
    <dgm:pt modelId="{A1D389F2-2450-4827-BEBA-4DA2A4232FFD}" type="parTrans" cxnId="{62BA39A9-C3E8-4648-9C0D-A3CDE8B5DDB1}">
      <dgm:prSet/>
      <dgm:spPr/>
      <dgm:t>
        <a:bodyPr/>
        <a:lstStyle/>
        <a:p>
          <a:endParaRPr lang="en-US"/>
        </a:p>
      </dgm:t>
    </dgm:pt>
    <dgm:pt modelId="{3E6CD9D0-E7A7-4B43-B2F9-0B346DDD69F1}" type="sibTrans" cxnId="{62BA39A9-C3E8-4648-9C0D-A3CDE8B5DDB1}">
      <dgm:prSet/>
      <dgm:spPr/>
      <dgm:t>
        <a:bodyPr/>
        <a:lstStyle/>
        <a:p>
          <a:endParaRPr lang="en-US"/>
        </a:p>
      </dgm:t>
    </dgm:pt>
    <dgm:pt modelId="{AE7C91BB-8100-4949-AF81-6A042912AAE3}">
      <dgm:prSet/>
      <dgm:spPr/>
      <dgm:t>
        <a:bodyPr/>
        <a:lstStyle/>
        <a:p>
          <a:r>
            <a:rPr lang="en-US"/>
            <a:t>Encourages other team members to participate in the discussions and decisions.</a:t>
          </a:r>
        </a:p>
      </dgm:t>
    </dgm:pt>
    <dgm:pt modelId="{71A663A6-B565-466F-90E9-7F37D90A27F9}" type="parTrans" cxnId="{B088D2BA-967F-483D-83AA-4DE44177B341}">
      <dgm:prSet/>
      <dgm:spPr/>
      <dgm:t>
        <a:bodyPr/>
        <a:lstStyle/>
        <a:p>
          <a:endParaRPr lang="en-US"/>
        </a:p>
      </dgm:t>
    </dgm:pt>
    <dgm:pt modelId="{A390A95D-1E82-4323-891B-3D513991CA0C}" type="sibTrans" cxnId="{B088D2BA-967F-483D-83AA-4DE44177B341}">
      <dgm:prSet/>
      <dgm:spPr/>
      <dgm:t>
        <a:bodyPr/>
        <a:lstStyle/>
        <a:p>
          <a:endParaRPr lang="en-US"/>
        </a:p>
      </dgm:t>
    </dgm:pt>
    <dgm:pt modelId="{319D34FA-DF08-4EF7-8E07-1BD147BA84DA}">
      <dgm:prSet/>
      <dgm:spPr/>
      <dgm:t>
        <a:bodyPr/>
        <a:lstStyle/>
        <a:p>
          <a:r>
            <a:rPr lang="en-US"/>
            <a:t>Helps the people on the team to get to know each other and to know what they can do.</a:t>
          </a:r>
        </a:p>
      </dgm:t>
    </dgm:pt>
    <dgm:pt modelId="{02F103FB-BE56-401C-8366-5FF5A5B3D975}" type="parTrans" cxnId="{94E6EEB8-2DE3-4C64-9FF7-10FEA9D250C9}">
      <dgm:prSet/>
      <dgm:spPr/>
      <dgm:t>
        <a:bodyPr/>
        <a:lstStyle/>
        <a:p>
          <a:endParaRPr lang="en-US"/>
        </a:p>
      </dgm:t>
    </dgm:pt>
    <dgm:pt modelId="{F0625B65-AF27-4173-9F61-6327DB4A945C}" type="sibTrans" cxnId="{94E6EEB8-2DE3-4C64-9FF7-10FEA9D250C9}">
      <dgm:prSet/>
      <dgm:spPr/>
      <dgm:t>
        <a:bodyPr/>
        <a:lstStyle/>
        <a:p>
          <a:endParaRPr lang="en-US"/>
        </a:p>
      </dgm:t>
    </dgm:pt>
    <dgm:pt modelId="{E3224FEF-E456-4E42-B814-4CD251313F7C}">
      <dgm:prSet/>
      <dgm:spPr/>
      <dgm:t>
        <a:bodyPr/>
        <a:lstStyle/>
        <a:p>
          <a:r>
            <a:rPr lang="en-US"/>
            <a:t>Gives feedback to other team members that is descriptive, specific and helpful.</a:t>
          </a:r>
        </a:p>
      </dgm:t>
    </dgm:pt>
    <dgm:pt modelId="{6878FDB0-BBF4-4D7F-842D-E903E7E35C32}" type="parTrans" cxnId="{6CA86260-B7C9-4BDE-BC01-304BCFF625CD}">
      <dgm:prSet/>
      <dgm:spPr/>
      <dgm:t>
        <a:bodyPr/>
        <a:lstStyle/>
        <a:p>
          <a:endParaRPr lang="en-US"/>
        </a:p>
      </dgm:t>
    </dgm:pt>
    <dgm:pt modelId="{8BDDDD68-C3AF-486E-9013-D8AB201E570B}" type="sibTrans" cxnId="{6CA86260-B7C9-4BDE-BC01-304BCFF625CD}">
      <dgm:prSet/>
      <dgm:spPr/>
      <dgm:t>
        <a:bodyPr/>
        <a:lstStyle/>
        <a:p>
          <a:endParaRPr lang="en-US"/>
        </a:p>
      </dgm:t>
    </dgm:pt>
    <dgm:pt modelId="{9C05A27E-5878-4069-81A8-816DD2AB87EB}">
      <dgm:prSet/>
      <dgm:spPr/>
      <dgm:t>
        <a:bodyPr/>
        <a:lstStyle/>
        <a:p>
          <a:r>
            <a:rPr lang="en-US"/>
            <a:t>Receives feedback from other team members without becoming defensive.</a:t>
          </a:r>
        </a:p>
      </dgm:t>
    </dgm:pt>
    <dgm:pt modelId="{A4AF3F67-F42D-40B3-AC68-49DCE280CD8A}" type="parTrans" cxnId="{59B37D53-6A6C-444E-95B0-D985D04BD3BD}">
      <dgm:prSet/>
      <dgm:spPr/>
      <dgm:t>
        <a:bodyPr/>
        <a:lstStyle/>
        <a:p>
          <a:endParaRPr lang="en-US"/>
        </a:p>
      </dgm:t>
    </dgm:pt>
    <dgm:pt modelId="{6501A6BD-A8B9-4112-89F9-0040B2BB7E59}" type="sibTrans" cxnId="{59B37D53-6A6C-444E-95B0-D985D04BD3BD}">
      <dgm:prSet/>
      <dgm:spPr/>
      <dgm:t>
        <a:bodyPr/>
        <a:lstStyle/>
        <a:p>
          <a:endParaRPr lang="en-US"/>
        </a:p>
      </dgm:t>
    </dgm:pt>
    <dgm:pt modelId="{389EE978-7D98-48EA-8DD2-97565EE954DE}" type="pres">
      <dgm:prSet presAssocID="{B343C54C-8F85-401D-829B-239BE064628D}" presName="Name0" presStyleCnt="0">
        <dgm:presLayoutVars>
          <dgm:dir/>
          <dgm:resizeHandles val="exact"/>
        </dgm:presLayoutVars>
      </dgm:prSet>
      <dgm:spPr/>
    </dgm:pt>
    <dgm:pt modelId="{965B67C6-B80F-4544-99F6-1CBB3FD09BF6}" type="pres">
      <dgm:prSet presAssocID="{0D63C710-7B64-4F4C-B82E-C3E8803FB6FB}" presName="node" presStyleLbl="node1" presStyleIdx="0" presStyleCnt="11">
        <dgm:presLayoutVars>
          <dgm:bulletEnabled val="1"/>
        </dgm:presLayoutVars>
      </dgm:prSet>
      <dgm:spPr/>
    </dgm:pt>
    <dgm:pt modelId="{BB4EBEE7-2A2D-4930-B845-6F8324AE3583}" type="pres">
      <dgm:prSet presAssocID="{7DA6F1EC-ED10-41E0-BA12-00C223802D61}" presName="sibTrans" presStyleLbl="sibTrans1D1" presStyleIdx="0" presStyleCnt="10"/>
      <dgm:spPr/>
    </dgm:pt>
    <dgm:pt modelId="{74723544-CC07-4DC6-A4ED-890C3F2B28DF}" type="pres">
      <dgm:prSet presAssocID="{7DA6F1EC-ED10-41E0-BA12-00C223802D61}" presName="connectorText" presStyleLbl="sibTrans1D1" presStyleIdx="0" presStyleCnt="10"/>
      <dgm:spPr/>
    </dgm:pt>
    <dgm:pt modelId="{074D13A3-D86E-4E29-8C1F-66AF709B50FB}" type="pres">
      <dgm:prSet presAssocID="{F0D09CC3-5615-4D9D-86B7-1E0D6144AA2B}" presName="node" presStyleLbl="node1" presStyleIdx="1" presStyleCnt="11">
        <dgm:presLayoutVars>
          <dgm:bulletEnabled val="1"/>
        </dgm:presLayoutVars>
      </dgm:prSet>
      <dgm:spPr/>
    </dgm:pt>
    <dgm:pt modelId="{7ACE78B7-E5BB-414F-AB33-FE064C61F109}" type="pres">
      <dgm:prSet presAssocID="{E925C6A7-9BAB-41A0-816D-0B27DA933A4F}" presName="sibTrans" presStyleLbl="sibTrans1D1" presStyleIdx="1" presStyleCnt="10"/>
      <dgm:spPr/>
    </dgm:pt>
    <dgm:pt modelId="{3A4B9FD9-0526-4226-846E-207B05765918}" type="pres">
      <dgm:prSet presAssocID="{E925C6A7-9BAB-41A0-816D-0B27DA933A4F}" presName="connectorText" presStyleLbl="sibTrans1D1" presStyleIdx="1" presStyleCnt="10"/>
      <dgm:spPr/>
    </dgm:pt>
    <dgm:pt modelId="{8A1B457F-6939-421F-A0B1-2E8724B55C9C}" type="pres">
      <dgm:prSet presAssocID="{DFF202E8-25B8-4B7E-B8DC-9F9F1F7F509C}" presName="node" presStyleLbl="node1" presStyleIdx="2" presStyleCnt="11">
        <dgm:presLayoutVars>
          <dgm:bulletEnabled val="1"/>
        </dgm:presLayoutVars>
      </dgm:prSet>
      <dgm:spPr/>
    </dgm:pt>
    <dgm:pt modelId="{0B854804-BB6D-4C49-AAA4-B867AF7C2A51}" type="pres">
      <dgm:prSet presAssocID="{83CE092B-8CEC-4B16-AF84-EF2422771A0D}" presName="sibTrans" presStyleLbl="sibTrans1D1" presStyleIdx="2" presStyleCnt="10"/>
      <dgm:spPr/>
    </dgm:pt>
    <dgm:pt modelId="{08B194B6-D7E9-46AC-858F-9013974C59B4}" type="pres">
      <dgm:prSet presAssocID="{83CE092B-8CEC-4B16-AF84-EF2422771A0D}" presName="connectorText" presStyleLbl="sibTrans1D1" presStyleIdx="2" presStyleCnt="10"/>
      <dgm:spPr/>
    </dgm:pt>
    <dgm:pt modelId="{FED4D90F-0B70-4CA2-B908-8FD589696CDB}" type="pres">
      <dgm:prSet presAssocID="{A2A5936E-D379-4C23-AEDA-83A633696B51}" presName="node" presStyleLbl="node1" presStyleIdx="3" presStyleCnt="11">
        <dgm:presLayoutVars>
          <dgm:bulletEnabled val="1"/>
        </dgm:presLayoutVars>
      </dgm:prSet>
      <dgm:spPr/>
    </dgm:pt>
    <dgm:pt modelId="{B705C5A7-EDF4-4E29-8262-FDB53FA0C9D8}" type="pres">
      <dgm:prSet presAssocID="{AC0EFEE0-7F09-42B5-97FF-7E3282DAD080}" presName="sibTrans" presStyleLbl="sibTrans1D1" presStyleIdx="3" presStyleCnt="10"/>
      <dgm:spPr/>
    </dgm:pt>
    <dgm:pt modelId="{2B83D9F3-7DC8-46FD-902C-FA6FFD03013C}" type="pres">
      <dgm:prSet presAssocID="{AC0EFEE0-7F09-42B5-97FF-7E3282DAD080}" presName="connectorText" presStyleLbl="sibTrans1D1" presStyleIdx="3" presStyleCnt="10"/>
      <dgm:spPr/>
    </dgm:pt>
    <dgm:pt modelId="{9075979F-F88B-4689-9E69-72773E512960}" type="pres">
      <dgm:prSet presAssocID="{45ECDBE3-79ED-43BC-BE2E-4FD54FEDDFE9}" presName="node" presStyleLbl="node1" presStyleIdx="4" presStyleCnt="11">
        <dgm:presLayoutVars>
          <dgm:bulletEnabled val="1"/>
        </dgm:presLayoutVars>
      </dgm:prSet>
      <dgm:spPr/>
    </dgm:pt>
    <dgm:pt modelId="{B57D875A-4695-4736-8B0E-1CAB4EF46F18}" type="pres">
      <dgm:prSet presAssocID="{E1B9C99A-11E9-4609-8748-6FDF6C459FB9}" presName="sibTrans" presStyleLbl="sibTrans1D1" presStyleIdx="4" presStyleCnt="10"/>
      <dgm:spPr/>
    </dgm:pt>
    <dgm:pt modelId="{755FBF52-EC19-4859-BF46-C00BE99FFA6C}" type="pres">
      <dgm:prSet presAssocID="{E1B9C99A-11E9-4609-8748-6FDF6C459FB9}" presName="connectorText" presStyleLbl="sibTrans1D1" presStyleIdx="4" presStyleCnt="10"/>
      <dgm:spPr/>
    </dgm:pt>
    <dgm:pt modelId="{8499DE84-9AD5-4DD4-969D-DA56995F5F66}" type="pres">
      <dgm:prSet presAssocID="{C2B4BA22-E339-4636-88B4-54D5CF5B5F0A}" presName="node" presStyleLbl="node1" presStyleIdx="5" presStyleCnt="11">
        <dgm:presLayoutVars>
          <dgm:bulletEnabled val="1"/>
        </dgm:presLayoutVars>
      </dgm:prSet>
      <dgm:spPr/>
    </dgm:pt>
    <dgm:pt modelId="{2EA913EA-0D34-42BF-9381-1A8B0608351C}" type="pres">
      <dgm:prSet presAssocID="{DA6837D4-E8CF-423A-B19A-3B39114B5C63}" presName="sibTrans" presStyleLbl="sibTrans1D1" presStyleIdx="5" presStyleCnt="10"/>
      <dgm:spPr/>
    </dgm:pt>
    <dgm:pt modelId="{FC9ADC25-771F-478B-A11A-3F7769D178C6}" type="pres">
      <dgm:prSet presAssocID="{DA6837D4-E8CF-423A-B19A-3B39114B5C63}" presName="connectorText" presStyleLbl="sibTrans1D1" presStyleIdx="5" presStyleCnt="10"/>
      <dgm:spPr/>
    </dgm:pt>
    <dgm:pt modelId="{75E747EA-82FE-49EB-B8B1-B45FAF813087}" type="pres">
      <dgm:prSet presAssocID="{1C0C7EB2-BB5E-45CB-93B5-26B2E387CF82}" presName="node" presStyleLbl="node1" presStyleIdx="6" presStyleCnt="11">
        <dgm:presLayoutVars>
          <dgm:bulletEnabled val="1"/>
        </dgm:presLayoutVars>
      </dgm:prSet>
      <dgm:spPr/>
    </dgm:pt>
    <dgm:pt modelId="{06219024-387A-476B-86DA-AAB58749755B}" type="pres">
      <dgm:prSet presAssocID="{3E6CD9D0-E7A7-4B43-B2F9-0B346DDD69F1}" presName="sibTrans" presStyleLbl="sibTrans1D1" presStyleIdx="6" presStyleCnt="10"/>
      <dgm:spPr/>
    </dgm:pt>
    <dgm:pt modelId="{BDE0D909-5847-4123-BAF7-56B687B9BC86}" type="pres">
      <dgm:prSet presAssocID="{3E6CD9D0-E7A7-4B43-B2F9-0B346DDD69F1}" presName="connectorText" presStyleLbl="sibTrans1D1" presStyleIdx="6" presStyleCnt="10"/>
      <dgm:spPr/>
    </dgm:pt>
    <dgm:pt modelId="{618EF3A2-7AE6-498F-AE65-812CE44CBC08}" type="pres">
      <dgm:prSet presAssocID="{AE7C91BB-8100-4949-AF81-6A042912AAE3}" presName="node" presStyleLbl="node1" presStyleIdx="7" presStyleCnt="11">
        <dgm:presLayoutVars>
          <dgm:bulletEnabled val="1"/>
        </dgm:presLayoutVars>
      </dgm:prSet>
      <dgm:spPr/>
    </dgm:pt>
    <dgm:pt modelId="{55E6CB97-9F59-4414-B6EC-ACC147AA9A47}" type="pres">
      <dgm:prSet presAssocID="{A390A95D-1E82-4323-891B-3D513991CA0C}" presName="sibTrans" presStyleLbl="sibTrans1D1" presStyleIdx="7" presStyleCnt="10"/>
      <dgm:spPr/>
    </dgm:pt>
    <dgm:pt modelId="{0E5415C8-0AA8-4CE4-B2BC-40AE84532D34}" type="pres">
      <dgm:prSet presAssocID="{A390A95D-1E82-4323-891B-3D513991CA0C}" presName="connectorText" presStyleLbl="sibTrans1D1" presStyleIdx="7" presStyleCnt="10"/>
      <dgm:spPr/>
    </dgm:pt>
    <dgm:pt modelId="{39233840-FCE0-41D6-9F87-3E3B2B1046EA}" type="pres">
      <dgm:prSet presAssocID="{319D34FA-DF08-4EF7-8E07-1BD147BA84DA}" presName="node" presStyleLbl="node1" presStyleIdx="8" presStyleCnt="11">
        <dgm:presLayoutVars>
          <dgm:bulletEnabled val="1"/>
        </dgm:presLayoutVars>
      </dgm:prSet>
      <dgm:spPr/>
    </dgm:pt>
    <dgm:pt modelId="{C2FFAD56-3057-486E-8B22-AF12FD9D3E3E}" type="pres">
      <dgm:prSet presAssocID="{F0625B65-AF27-4173-9F61-6327DB4A945C}" presName="sibTrans" presStyleLbl="sibTrans1D1" presStyleIdx="8" presStyleCnt="10"/>
      <dgm:spPr/>
    </dgm:pt>
    <dgm:pt modelId="{744E04BC-246E-48C0-9C28-1EC2F8C63813}" type="pres">
      <dgm:prSet presAssocID="{F0625B65-AF27-4173-9F61-6327DB4A945C}" presName="connectorText" presStyleLbl="sibTrans1D1" presStyleIdx="8" presStyleCnt="10"/>
      <dgm:spPr/>
    </dgm:pt>
    <dgm:pt modelId="{A2B59A03-163F-4432-8D12-965A734D2147}" type="pres">
      <dgm:prSet presAssocID="{E3224FEF-E456-4E42-B814-4CD251313F7C}" presName="node" presStyleLbl="node1" presStyleIdx="9" presStyleCnt="11">
        <dgm:presLayoutVars>
          <dgm:bulletEnabled val="1"/>
        </dgm:presLayoutVars>
      </dgm:prSet>
      <dgm:spPr/>
    </dgm:pt>
    <dgm:pt modelId="{793D1194-4A37-43CE-9D5B-6189D772744F}" type="pres">
      <dgm:prSet presAssocID="{8BDDDD68-C3AF-486E-9013-D8AB201E570B}" presName="sibTrans" presStyleLbl="sibTrans1D1" presStyleIdx="9" presStyleCnt="10"/>
      <dgm:spPr/>
    </dgm:pt>
    <dgm:pt modelId="{7D291799-D5C1-4888-8045-E4D7AC03F8AE}" type="pres">
      <dgm:prSet presAssocID="{8BDDDD68-C3AF-486E-9013-D8AB201E570B}" presName="connectorText" presStyleLbl="sibTrans1D1" presStyleIdx="9" presStyleCnt="10"/>
      <dgm:spPr/>
    </dgm:pt>
    <dgm:pt modelId="{996CD435-76B7-4B2C-8E91-851205E42495}" type="pres">
      <dgm:prSet presAssocID="{9C05A27E-5878-4069-81A8-816DD2AB87EB}" presName="node" presStyleLbl="node1" presStyleIdx="10" presStyleCnt="11">
        <dgm:presLayoutVars>
          <dgm:bulletEnabled val="1"/>
        </dgm:presLayoutVars>
      </dgm:prSet>
      <dgm:spPr/>
    </dgm:pt>
  </dgm:ptLst>
  <dgm:cxnLst>
    <dgm:cxn modelId="{C406AC03-4B36-4553-8FC8-66E6341FC8CE}" type="presOf" srcId="{E1B9C99A-11E9-4609-8748-6FDF6C459FB9}" destId="{755FBF52-EC19-4859-BF46-C00BE99FFA6C}" srcOrd="1" destOrd="0" presId="urn:microsoft.com/office/officeart/2016/7/layout/RepeatingBendingProcessNew"/>
    <dgm:cxn modelId="{8322CB09-0D04-4E17-9B60-479AC2503D3D}" srcId="{B343C54C-8F85-401D-829B-239BE064628D}" destId="{F0D09CC3-5615-4D9D-86B7-1E0D6144AA2B}" srcOrd="1" destOrd="0" parTransId="{F31836EE-D0CF-430B-9BCD-2FAD75F1D9E9}" sibTransId="{E925C6A7-9BAB-41A0-816D-0B27DA933A4F}"/>
    <dgm:cxn modelId="{3A89A31A-FC02-47D1-B805-C6F8CA0E624E}" type="presOf" srcId="{E925C6A7-9BAB-41A0-816D-0B27DA933A4F}" destId="{7ACE78B7-E5BB-414F-AB33-FE064C61F109}" srcOrd="0" destOrd="0" presId="urn:microsoft.com/office/officeart/2016/7/layout/RepeatingBendingProcessNew"/>
    <dgm:cxn modelId="{4BA16F1F-528A-460C-A485-9BBE791FC901}" type="presOf" srcId="{F0D09CC3-5615-4D9D-86B7-1E0D6144AA2B}" destId="{074D13A3-D86E-4E29-8C1F-66AF709B50FB}" srcOrd="0" destOrd="0" presId="urn:microsoft.com/office/officeart/2016/7/layout/RepeatingBendingProcessNew"/>
    <dgm:cxn modelId="{B21C6824-0813-4E3B-829D-B5DE7E373FE2}" type="presOf" srcId="{3E6CD9D0-E7A7-4B43-B2F9-0B346DDD69F1}" destId="{BDE0D909-5847-4123-BAF7-56B687B9BC86}" srcOrd="1" destOrd="0" presId="urn:microsoft.com/office/officeart/2016/7/layout/RepeatingBendingProcessNew"/>
    <dgm:cxn modelId="{E4F3D236-7494-45C7-A43C-EDEC6C166262}" srcId="{B343C54C-8F85-401D-829B-239BE064628D}" destId="{DFF202E8-25B8-4B7E-B8DC-9F9F1F7F509C}" srcOrd="2" destOrd="0" parTransId="{886D655A-48AE-4D69-853A-41BCFC20DC5D}" sibTransId="{83CE092B-8CEC-4B16-AF84-EF2422771A0D}"/>
    <dgm:cxn modelId="{1B2F3B5D-6B8D-45CB-8D1D-342883E7B28F}" srcId="{B343C54C-8F85-401D-829B-239BE064628D}" destId="{0D63C710-7B64-4F4C-B82E-C3E8803FB6FB}" srcOrd="0" destOrd="0" parTransId="{00E3DDB9-E030-4D00-BACB-0EB53B00B7D1}" sibTransId="{7DA6F1EC-ED10-41E0-BA12-00C223802D61}"/>
    <dgm:cxn modelId="{6CA86260-B7C9-4BDE-BC01-304BCFF625CD}" srcId="{B343C54C-8F85-401D-829B-239BE064628D}" destId="{E3224FEF-E456-4E42-B814-4CD251313F7C}" srcOrd="9" destOrd="0" parTransId="{6878FDB0-BBF4-4D7F-842D-E903E7E35C32}" sibTransId="{8BDDDD68-C3AF-486E-9013-D8AB201E570B}"/>
    <dgm:cxn modelId="{CB212666-D250-4642-9F2F-F176DCD10213}" type="presOf" srcId="{AC0EFEE0-7F09-42B5-97FF-7E3282DAD080}" destId="{B705C5A7-EDF4-4E29-8262-FDB53FA0C9D8}" srcOrd="0" destOrd="0" presId="urn:microsoft.com/office/officeart/2016/7/layout/RepeatingBendingProcessNew"/>
    <dgm:cxn modelId="{C2DDE066-E398-4156-BB0E-B091E71A1A4F}" type="presOf" srcId="{7DA6F1EC-ED10-41E0-BA12-00C223802D61}" destId="{BB4EBEE7-2A2D-4930-B845-6F8324AE3583}" srcOrd="0" destOrd="0" presId="urn:microsoft.com/office/officeart/2016/7/layout/RepeatingBendingProcessNew"/>
    <dgm:cxn modelId="{CEA55E6C-70BA-470F-B0F7-1189F7F8647A}" type="presOf" srcId="{3E6CD9D0-E7A7-4B43-B2F9-0B346DDD69F1}" destId="{06219024-387A-476B-86DA-AAB58749755B}" srcOrd="0" destOrd="0" presId="urn:microsoft.com/office/officeart/2016/7/layout/RepeatingBendingProcessNew"/>
    <dgm:cxn modelId="{5D741652-E0DE-480E-9480-4B68FEA6CD78}" type="presOf" srcId="{E3224FEF-E456-4E42-B814-4CD251313F7C}" destId="{A2B59A03-163F-4432-8D12-965A734D2147}" srcOrd="0" destOrd="0" presId="urn:microsoft.com/office/officeart/2016/7/layout/RepeatingBendingProcessNew"/>
    <dgm:cxn modelId="{8295C252-0267-4ADC-8111-4C808BD6F3D7}" type="presOf" srcId="{AC0EFEE0-7F09-42B5-97FF-7E3282DAD080}" destId="{2B83D9F3-7DC8-46FD-902C-FA6FFD03013C}" srcOrd="1" destOrd="0" presId="urn:microsoft.com/office/officeart/2016/7/layout/RepeatingBendingProcessNew"/>
    <dgm:cxn modelId="{59B37D53-6A6C-444E-95B0-D985D04BD3BD}" srcId="{B343C54C-8F85-401D-829B-239BE064628D}" destId="{9C05A27E-5878-4069-81A8-816DD2AB87EB}" srcOrd="10" destOrd="0" parTransId="{A4AF3F67-F42D-40B3-AC68-49DCE280CD8A}" sibTransId="{6501A6BD-A8B9-4112-89F9-0040B2BB7E59}"/>
    <dgm:cxn modelId="{FA36DD55-DF54-4FB6-A2BE-7D2DC803621D}" type="presOf" srcId="{0D63C710-7B64-4F4C-B82E-C3E8803FB6FB}" destId="{965B67C6-B80F-4544-99F6-1CBB3FD09BF6}" srcOrd="0" destOrd="0" presId="urn:microsoft.com/office/officeart/2016/7/layout/RepeatingBendingProcessNew"/>
    <dgm:cxn modelId="{71D4E979-E610-4ECE-9223-E06DB7826906}" srcId="{B343C54C-8F85-401D-829B-239BE064628D}" destId="{C2B4BA22-E339-4636-88B4-54D5CF5B5F0A}" srcOrd="5" destOrd="0" parTransId="{4646A249-2FCE-456B-AAAE-F89E2EC72A27}" sibTransId="{DA6837D4-E8CF-423A-B19A-3B39114B5C63}"/>
    <dgm:cxn modelId="{F0DA3A7A-4951-474F-9BBF-25AA4F860338}" type="presOf" srcId="{C2B4BA22-E339-4636-88B4-54D5CF5B5F0A}" destId="{8499DE84-9AD5-4DD4-969D-DA56995F5F66}" srcOrd="0" destOrd="0" presId="urn:microsoft.com/office/officeart/2016/7/layout/RepeatingBendingProcessNew"/>
    <dgm:cxn modelId="{0EA71F8E-93D4-4FA6-96D7-A5C76B83A7F5}" type="presOf" srcId="{45ECDBE3-79ED-43BC-BE2E-4FD54FEDDFE9}" destId="{9075979F-F88B-4689-9E69-72773E512960}" srcOrd="0" destOrd="0" presId="urn:microsoft.com/office/officeart/2016/7/layout/RepeatingBendingProcessNew"/>
    <dgm:cxn modelId="{A8248097-E93B-4FDC-B178-CCB9C6F14013}" type="presOf" srcId="{9C05A27E-5878-4069-81A8-816DD2AB87EB}" destId="{996CD435-76B7-4B2C-8E91-851205E42495}" srcOrd="0" destOrd="0" presId="urn:microsoft.com/office/officeart/2016/7/layout/RepeatingBendingProcessNew"/>
    <dgm:cxn modelId="{6B6EF19B-60AD-4AEF-97FD-3B133096F1E3}" type="presOf" srcId="{A2A5936E-D379-4C23-AEDA-83A633696B51}" destId="{FED4D90F-0B70-4CA2-B908-8FD589696CDB}" srcOrd="0" destOrd="0" presId="urn:microsoft.com/office/officeart/2016/7/layout/RepeatingBendingProcessNew"/>
    <dgm:cxn modelId="{F4C737A0-9DA1-4F26-BE29-7140CF0D1D13}" srcId="{B343C54C-8F85-401D-829B-239BE064628D}" destId="{45ECDBE3-79ED-43BC-BE2E-4FD54FEDDFE9}" srcOrd="4" destOrd="0" parTransId="{408DD58B-BADB-4B1B-AB41-9F969F601FC9}" sibTransId="{E1B9C99A-11E9-4609-8748-6FDF6C459FB9}"/>
    <dgm:cxn modelId="{F23B9EA1-8534-4F1E-A3A2-77F82A8DF639}" type="presOf" srcId="{DA6837D4-E8CF-423A-B19A-3B39114B5C63}" destId="{2EA913EA-0D34-42BF-9381-1A8B0608351C}" srcOrd="0" destOrd="0" presId="urn:microsoft.com/office/officeart/2016/7/layout/RepeatingBendingProcessNew"/>
    <dgm:cxn modelId="{6F90FCA6-8F09-4A0B-82A9-21D144C660BC}" type="presOf" srcId="{83CE092B-8CEC-4B16-AF84-EF2422771A0D}" destId="{08B194B6-D7E9-46AC-858F-9013974C59B4}" srcOrd="1" destOrd="0" presId="urn:microsoft.com/office/officeart/2016/7/layout/RepeatingBendingProcessNew"/>
    <dgm:cxn modelId="{62BA39A9-C3E8-4648-9C0D-A3CDE8B5DDB1}" srcId="{B343C54C-8F85-401D-829B-239BE064628D}" destId="{1C0C7EB2-BB5E-45CB-93B5-26B2E387CF82}" srcOrd="6" destOrd="0" parTransId="{A1D389F2-2450-4827-BEBA-4DA2A4232FFD}" sibTransId="{3E6CD9D0-E7A7-4B43-B2F9-0B346DDD69F1}"/>
    <dgm:cxn modelId="{244CABAE-B354-4CDF-B637-8545D9D27C9B}" type="presOf" srcId="{8BDDDD68-C3AF-486E-9013-D8AB201E570B}" destId="{793D1194-4A37-43CE-9D5B-6189D772744F}" srcOrd="0" destOrd="0" presId="urn:microsoft.com/office/officeart/2016/7/layout/RepeatingBendingProcessNew"/>
    <dgm:cxn modelId="{0EDF3AB7-9A58-4D5F-BD80-C5962BAF247D}" type="presOf" srcId="{7DA6F1EC-ED10-41E0-BA12-00C223802D61}" destId="{74723544-CC07-4DC6-A4ED-890C3F2B28DF}" srcOrd="1" destOrd="0" presId="urn:microsoft.com/office/officeart/2016/7/layout/RepeatingBendingProcessNew"/>
    <dgm:cxn modelId="{94E6EEB8-2DE3-4C64-9FF7-10FEA9D250C9}" srcId="{B343C54C-8F85-401D-829B-239BE064628D}" destId="{319D34FA-DF08-4EF7-8E07-1BD147BA84DA}" srcOrd="8" destOrd="0" parTransId="{02F103FB-BE56-401C-8366-5FF5A5B3D975}" sibTransId="{F0625B65-AF27-4173-9F61-6327DB4A945C}"/>
    <dgm:cxn modelId="{B088D2BA-967F-483D-83AA-4DE44177B341}" srcId="{B343C54C-8F85-401D-829B-239BE064628D}" destId="{AE7C91BB-8100-4949-AF81-6A042912AAE3}" srcOrd="7" destOrd="0" parTransId="{71A663A6-B565-466F-90E9-7F37D90A27F9}" sibTransId="{A390A95D-1E82-4323-891B-3D513991CA0C}"/>
    <dgm:cxn modelId="{D22DC8BD-DAC3-4C7C-BBD1-9627CEFF9416}" type="presOf" srcId="{DFF202E8-25B8-4B7E-B8DC-9F9F1F7F509C}" destId="{8A1B457F-6939-421F-A0B1-2E8724B55C9C}" srcOrd="0" destOrd="0" presId="urn:microsoft.com/office/officeart/2016/7/layout/RepeatingBendingProcessNew"/>
    <dgm:cxn modelId="{E8A2CCD6-B448-43DF-8B4F-C3554CE8CB87}" type="presOf" srcId="{8BDDDD68-C3AF-486E-9013-D8AB201E570B}" destId="{7D291799-D5C1-4888-8045-E4D7AC03F8AE}" srcOrd="1" destOrd="0" presId="urn:microsoft.com/office/officeart/2016/7/layout/RepeatingBendingProcessNew"/>
    <dgm:cxn modelId="{51669CD7-2E73-4401-A4F1-DA4A27D6B081}" type="presOf" srcId="{E925C6A7-9BAB-41A0-816D-0B27DA933A4F}" destId="{3A4B9FD9-0526-4226-846E-207B05765918}" srcOrd="1" destOrd="0" presId="urn:microsoft.com/office/officeart/2016/7/layout/RepeatingBendingProcessNew"/>
    <dgm:cxn modelId="{B37B45DC-9F4A-49DB-A813-042952FDFB87}" type="presOf" srcId="{A390A95D-1E82-4323-891B-3D513991CA0C}" destId="{55E6CB97-9F59-4414-B6EC-ACC147AA9A47}" srcOrd="0" destOrd="0" presId="urn:microsoft.com/office/officeart/2016/7/layout/RepeatingBendingProcessNew"/>
    <dgm:cxn modelId="{A2BE78DD-0770-4191-A69B-5CDC1682A665}" type="presOf" srcId="{83CE092B-8CEC-4B16-AF84-EF2422771A0D}" destId="{0B854804-BB6D-4C49-AAA4-B867AF7C2A51}" srcOrd="0" destOrd="0" presId="urn:microsoft.com/office/officeart/2016/7/layout/RepeatingBendingProcessNew"/>
    <dgm:cxn modelId="{3014C0DE-6CDA-4B29-B493-8AC57BBCF93D}" type="presOf" srcId="{F0625B65-AF27-4173-9F61-6327DB4A945C}" destId="{C2FFAD56-3057-486E-8B22-AF12FD9D3E3E}" srcOrd="0" destOrd="0" presId="urn:microsoft.com/office/officeart/2016/7/layout/RepeatingBendingProcessNew"/>
    <dgm:cxn modelId="{2C4996DF-7401-49F7-912F-7636FE3F7A3B}" type="presOf" srcId="{E1B9C99A-11E9-4609-8748-6FDF6C459FB9}" destId="{B57D875A-4695-4736-8B0E-1CAB4EF46F18}" srcOrd="0" destOrd="0" presId="urn:microsoft.com/office/officeart/2016/7/layout/RepeatingBendingProcessNew"/>
    <dgm:cxn modelId="{FAFC49E3-0F35-444C-A70E-7ABCD9E2C269}" type="presOf" srcId="{319D34FA-DF08-4EF7-8E07-1BD147BA84DA}" destId="{39233840-FCE0-41D6-9F87-3E3B2B1046EA}" srcOrd="0" destOrd="0" presId="urn:microsoft.com/office/officeart/2016/7/layout/RepeatingBendingProcessNew"/>
    <dgm:cxn modelId="{466AE9E3-65FE-4390-A692-4B8EA203E107}" type="presOf" srcId="{DA6837D4-E8CF-423A-B19A-3B39114B5C63}" destId="{FC9ADC25-771F-478B-A11A-3F7769D178C6}" srcOrd="1" destOrd="0" presId="urn:microsoft.com/office/officeart/2016/7/layout/RepeatingBendingProcessNew"/>
    <dgm:cxn modelId="{6F681AE5-9521-46B9-8F57-0551EBD86CFA}" type="presOf" srcId="{B343C54C-8F85-401D-829B-239BE064628D}" destId="{389EE978-7D98-48EA-8DD2-97565EE954DE}" srcOrd="0" destOrd="0" presId="urn:microsoft.com/office/officeart/2016/7/layout/RepeatingBendingProcessNew"/>
    <dgm:cxn modelId="{B57DF1E7-6B7A-40F0-B17A-F48F8F16B124}" srcId="{B343C54C-8F85-401D-829B-239BE064628D}" destId="{A2A5936E-D379-4C23-AEDA-83A633696B51}" srcOrd="3" destOrd="0" parTransId="{CC233FAD-5E67-4ED5-802D-96098F07E435}" sibTransId="{AC0EFEE0-7F09-42B5-97FF-7E3282DAD080}"/>
    <dgm:cxn modelId="{99D960EC-FA47-4E65-8139-1E25BA4F4DC6}" type="presOf" srcId="{A390A95D-1E82-4323-891B-3D513991CA0C}" destId="{0E5415C8-0AA8-4CE4-B2BC-40AE84532D34}" srcOrd="1" destOrd="0" presId="urn:microsoft.com/office/officeart/2016/7/layout/RepeatingBendingProcessNew"/>
    <dgm:cxn modelId="{0C518DEE-4EDD-4238-97C6-335BCDF46AA0}" type="presOf" srcId="{AE7C91BB-8100-4949-AF81-6A042912AAE3}" destId="{618EF3A2-7AE6-498F-AE65-812CE44CBC08}" srcOrd="0" destOrd="0" presId="urn:microsoft.com/office/officeart/2016/7/layout/RepeatingBendingProcessNew"/>
    <dgm:cxn modelId="{E7CF6FFA-88DE-4CD3-B024-F9D8478D6095}" type="presOf" srcId="{1C0C7EB2-BB5E-45CB-93B5-26B2E387CF82}" destId="{75E747EA-82FE-49EB-B8B1-B45FAF813087}" srcOrd="0" destOrd="0" presId="urn:microsoft.com/office/officeart/2016/7/layout/RepeatingBendingProcessNew"/>
    <dgm:cxn modelId="{DD8EA2FE-BFDF-48CD-BA5B-B5E065703BD9}" type="presOf" srcId="{F0625B65-AF27-4173-9F61-6327DB4A945C}" destId="{744E04BC-246E-48C0-9C28-1EC2F8C63813}" srcOrd="1" destOrd="0" presId="urn:microsoft.com/office/officeart/2016/7/layout/RepeatingBendingProcessNew"/>
    <dgm:cxn modelId="{AC887A3C-234A-437E-AB1B-4CDCB7B88B90}" type="presParOf" srcId="{389EE978-7D98-48EA-8DD2-97565EE954DE}" destId="{965B67C6-B80F-4544-99F6-1CBB3FD09BF6}" srcOrd="0" destOrd="0" presId="urn:microsoft.com/office/officeart/2016/7/layout/RepeatingBendingProcessNew"/>
    <dgm:cxn modelId="{42CBB81B-30F2-4A18-8A35-6978C54EC638}" type="presParOf" srcId="{389EE978-7D98-48EA-8DD2-97565EE954DE}" destId="{BB4EBEE7-2A2D-4930-B845-6F8324AE3583}" srcOrd="1" destOrd="0" presId="urn:microsoft.com/office/officeart/2016/7/layout/RepeatingBendingProcessNew"/>
    <dgm:cxn modelId="{24BAECD4-F0CD-47E4-AD16-EA2E5E75828B}" type="presParOf" srcId="{BB4EBEE7-2A2D-4930-B845-6F8324AE3583}" destId="{74723544-CC07-4DC6-A4ED-890C3F2B28DF}" srcOrd="0" destOrd="0" presId="urn:microsoft.com/office/officeart/2016/7/layout/RepeatingBendingProcessNew"/>
    <dgm:cxn modelId="{0AA4CF42-76A8-4FB4-9DF9-A9BFF102E62A}" type="presParOf" srcId="{389EE978-7D98-48EA-8DD2-97565EE954DE}" destId="{074D13A3-D86E-4E29-8C1F-66AF709B50FB}" srcOrd="2" destOrd="0" presId="urn:microsoft.com/office/officeart/2016/7/layout/RepeatingBendingProcessNew"/>
    <dgm:cxn modelId="{44D6660F-3815-4DEC-9EDF-400E55BF3312}" type="presParOf" srcId="{389EE978-7D98-48EA-8DD2-97565EE954DE}" destId="{7ACE78B7-E5BB-414F-AB33-FE064C61F109}" srcOrd="3" destOrd="0" presId="urn:microsoft.com/office/officeart/2016/7/layout/RepeatingBendingProcessNew"/>
    <dgm:cxn modelId="{80C96C20-D821-4564-810A-60A7CF6C495B}" type="presParOf" srcId="{7ACE78B7-E5BB-414F-AB33-FE064C61F109}" destId="{3A4B9FD9-0526-4226-846E-207B05765918}" srcOrd="0" destOrd="0" presId="urn:microsoft.com/office/officeart/2016/7/layout/RepeatingBendingProcessNew"/>
    <dgm:cxn modelId="{7D1558B4-4A71-49DE-9D66-90F323DCD24C}" type="presParOf" srcId="{389EE978-7D98-48EA-8DD2-97565EE954DE}" destId="{8A1B457F-6939-421F-A0B1-2E8724B55C9C}" srcOrd="4" destOrd="0" presId="urn:microsoft.com/office/officeart/2016/7/layout/RepeatingBendingProcessNew"/>
    <dgm:cxn modelId="{314F12CB-3B89-43FD-830D-9341FD4E1019}" type="presParOf" srcId="{389EE978-7D98-48EA-8DD2-97565EE954DE}" destId="{0B854804-BB6D-4C49-AAA4-B867AF7C2A51}" srcOrd="5" destOrd="0" presId="urn:microsoft.com/office/officeart/2016/7/layout/RepeatingBendingProcessNew"/>
    <dgm:cxn modelId="{DE763DA4-18B9-4244-A4ED-D0160D61C331}" type="presParOf" srcId="{0B854804-BB6D-4C49-AAA4-B867AF7C2A51}" destId="{08B194B6-D7E9-46AC-858F-9013974C59B4}" srcOrd="0" destOrd="0" presId="urn:microsoft.com/office/officeart/2016/7/layout/RepeatingBendingProcessNew"/>
    <dgm:cxn modelId="{DB4836D6-590B-40FB-B5F1-CE53533A2300}" type="presParOf" srcId="{389EE978-7D98-48EA-8DD2-97565EE954DE}" destId="{FED4D90F-0B70-4CA2-B908-8FD589696CDB}" srcOrd="6" destOrd="0" presId="urn:microsoft.com/office/officeart/2016/7/layout/RepeatingBendingProcessNew"/>
    <dgm:cxn modelId="{0F2930A7-775E-4F70-B031-48507A714A0C}" type="presParOf" srcId="{389EE978-7D98-48EA-8DD2-97565EE954DE}" destId="{B705C5A7-EDF4-4E29-8262-FDB53FA0C9D8}" srcOrd="7" destOrd="0" presId="urn:microsoft.com/office/officeart/2016/7/layout/RepeatingBendingProcessNew"/>
    <dgm:cxn modelId="{760B83EC-6921-455F-B254-6C8111A627C9}" type="presParOf" srcId="{B705C5A7-EDF4-4E29-8262-FDB53FA0C9D8}" destId="{2B83D9F3-7DC8-46FD-902C-FA6FFD03013C}" srcOrd="0" destOrd="0" presId="urn:microsoft.com/office/officeart/2016/7/layout/RepeatingBendingProcessNew"/>
    <dgm:cxn modelId="{093694E2-E6D4-4535-827C-F3066B109F1A}" type="presParOf" srcId="{389EE978-7D98-48EA-8DD2-97565EE954DE}" destId="{9075979F-F88B-4689-9E69-72773E512960}" srcOrd="8" destOrd="0" presId="urn:microsoft.com/office/officeart/2016/7/layout/RepeatingBendingProcessNew"/>
    <dgm:cxn modelId="{8AFB1C9A-D19D-497E-AB18-D3F243D91A4E}" type="presParOf" srcId="{389EE978-7D98-48EA-8DD2-97565EE954DE}" destId="{B57D875A-4695-4736-8B0E-1CAB4EF46F18}" srcOrd="9" destOrd="0" presId="urn:microsoft.com/office/officeart/2016/7/layout/RepeatingBendingProcessNew"/>
    <dgm:cxn modelId="{7BA60EFB-1122-4FC4-B91B-4CDEFE73590F}" type="presParOf" srcId="{B57D875A-4695-4736-8B0E-1CAB4EF46F18}" destId="{755FBF52-EC19-4859-BF46-C00BE99FFA6C}" srcOrd="0" destOrd="0" presId="urn:microsoft.com/office/officeart/2016/7/layout/RepeatingBendingProcessNew"/>
    <dgm:cxn modelId="{5866D9E4-E3FF-4B0C-BEDD-A4791B06053F}" type="presParOf" srcId="{389EE978-7D98-48EA-8DD2-97565EE954DE}" destId="{8499DE84-9AD5-4DD4-969D-DA56995F5F66}" srcOrd="10" destOrd="0" presId="urn:microsoft.com/office/officeart/2016/7/layout/RepeatingBendingProcessNew"/>
    <dgm:cxn modelId="{E86D4323-A54B-4C35-8119-F7DB0D3B494E}" type="presParOf" srcId="{389EE978-7D98-48EA-8DD2-97565EE954DE}" destId="{2EA913EA-0D34-42BF-9381-1A8B0608351C}" srcOrd="11" destOrd="0" presId="urn:microsoft.com/office/officeart/2016/7/layout/RepeatingBendingProcessNew"/>
    <dgm:cxn modelId="{842E56EF-2F38-4C1C-8B06-8A82594DBA8C}" type="presParOf" srcId="{2EA913EA-0D34-42BF-9381-1A8B0608351C}" destId="{FC9ADC25-771F-478B-A11A-3F7769D178C6}" srcOrd="0" destOrd="0" presId="urn:microsoft.com/office/officeart/2016/7/layout/RepeatingBendingProcessNew"/>
    <dgm:cxn modelId="{06A0C36D-7BD0-4D3F-9FDB-160BFA3E8F83}" type="presParOf" srcId="{389EE978-7D98-48EA-8DD2-97565EE954DE}" destId="{75E747EA-82FE-49EB-B8B1-B45FAF813087}" srcOrd="12" destOrd="0" presId="urn:microsoft.com/office/officeart/2016/7/layout/RepeatingBendingProcessNew"/>
    <dgm:cxn modelId="{CDED41FB-DE5B-4839-8B23-66DE3AAFC417}" type="presParOf" srcId="{389EE978-7D98-48EA-8DD2-97565EE954DE}" destId="{06219024-387A-476B-86DA-AAB58749755B}" srcOrd="13" destOrd="0" presId="urn:microsoft.com/office/officeart/2016/7/layout/RepeatingBendingProcessNew"/>
    <dgm:cxn modelId="{43F15A9D-6E23-489F-B44E-7EE2343E38C5}" type="presParOf" srcId="{06219024-387A-476B-86DA-AAB58749755B}" destId="{BDE0D909-5847-4123-BAF7-56B687B9BC86}" srcOrd="0" destOrd="0" presId="urn:microsoft.com/office/officeart/2016/7/layout/RepeatingBendingProcessNew"/>
    <dgm:cxn modelId="{CC5519DF-F2DA-4EB9-932A-B969F2569495}" type="presParOf" srcId="{389EE978-7D98-48EA-8DD2-97565EE954DE}" destId="{618EF3A2-7AE6-498F-AE65-812CE44CBC08}" srcOrd="14" destOrd="0" presId="urn:microsoft.com/office/officeart/2016/7/layout/RepeatingBendingProcessNew"/>
    <dgm:cxn modelId="{61E9FAE5-934B-4E96-8DAA-7766527B3801}" type="presParOf" srcId="{389EE978-7D98-48EA-8DD2-97565EE954DE}" destId="{55E6CB97-9F59-4414-B6EC-ACC147AA9A47}" srcOrd="15" destOrd="0" presId="urn:microsoft.com/office/officeart/2016/7/layout/RepeatingBendingProcessNew"/>
    <dgm:cxn modelId="{9AB0C291-34DD-42E0-AF6C-429F493B64F8}" type="presParOf" srcId="{55E6CB97-9F59-4414-B6EC-ACC147AA9A47}" destId="{0E5415C8-0AA8-4CE4-B2BC-40AE84532D34}" srcOrd="0" destOrd="0" presId="urn:microsoft.com/office/officeart/2016/7/layout/RepeatingBendingProcessNew"/>
    <dgm:cxn modelId="{5018DF26-EEEC-4105-9EF2-40297D64452F}" type="presParOf" srcId="{389EE978-7D98-48EA-8DD2-97565EE954DE}" destId="{39233840-FCE0-41D6-9F87-3E3B2B1046EA}" srcOrd="16" destOrd="0" presId="urn:microsoft.com/office/officeart/2016/7/layout/RepeatingBendingProcessNew"/>
    <dgm:cxn modelId="{866158B9-A573-4C39-848E-5E89622AA648}" type="presParOf" srcId="{389EE978-7D98-48EA-8DD2-97565EE954DE}" destId="{C2FFAD56-3057-486E-8B22-AF12FD9D3E3E}" srcOrd="17" destOrd="0" presId="urn:microsoft.com/office/officeart/2016/7/layout/RepeatingBendingProcessNew"/>
    <dgm:cxn modelId="{7AC8D678-35E7-47CC-845B-480E8EF8DA47}" type="presParOf" srcId="{C2FFAD56-3057-486E-8B22-AF12FD9D3E3E}" destId="{744E04BC-246E-48C0-9C28-1EC2F8C63813}" srcOrd="0" destOrd="0" presId="urn:microsoft.com/office/officeart/2016/7/layout/RepeatingBendingProcessNew"/>
    <dgm:cxn modelId="{868462D7-358C-4511-8C24-CF055A234A5A}" type="presParOf" srcId="{389EE978-7D98-48EA-8DD2-97565EE954DE}" destId="{A2B59A03-163F-4432-8D12-965A734D2147}" srcOrd="18" destOrd="0" presId="urn:microsoft.com/office/officeart/2016/7/layout/RepeatingBendingProcessNew"/>
    <dgm:cxn modelId="{BA536B2F-8A3E-45BB-A42B-84B8319F5B7C}" type="presParOf" srcId="{389EE978-7D98-48EA-8DD2-97565EE954DE}" destId="{793D1194-4A37-43CE-9D5B-6189D772744F}" srcOrd="19" destOrd="0" presId="urn:microsoft.com/office/officeart/2016/7/layout/RepeatingBendingProcessNew"/>
    <dgm:cxn modelId="{FBBF4C4E-382B-4810-90E9-7FCAF311B7B3}" type="presParOf" srcId="{793D1194-4A37-43CE-9D5B-6189D772744F}" destId="{7D291799-D5C1-4888-8045-E4D7AC03F8AE}" srcOrd="0" destOrd="0" presId="urn:microsoft.com/office/officeart/2016/7/layout/RepeatingBendingProcessNew"/>
    <dgm:cxn modelId="{25CB79FA-8C41-4978-BF2D-7E04F4F73ADB}" type="presParOf" srcId="{389EE978-7D98-48EA-8DD2-97565EE954DE}" destId="{996CD435-76B7-4B2C-8E91-851205E42495}" srcOrd="2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4860AD5-6E43-4CE9-AECC-F018B1F9CBF2}"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0E17B9EE-F8C7-4DBB-BFCA-B295CDF7A30C}">
      <dgm:prSet/>
      <dgm:spPr/>
      <dgm:t>
        <a:bodyPr/>
        <a:lstStyle/>
        <a:p>
          <a:r>
            <a:rPr lang="en-US" b="1"/>
            <a:t>Challenger – Focussed on the </a:t>
          </a:r>
          <a:r>
            <a:rPr lang="en-US" b="1" i="1"/>
            <a:t>QUESTION</a:t>
          </a:r>
          <a:endParaRPr lang="en-US"/>
        </a:p>
      </dgm:t>
    </dgm:pt>
    <dgm:pt modelId="{DC27C9EB-E69C-48DE-A578-0FE99559CE45}" type="parTrans" cxnId="{31A25569-43AF-4E2A-9CEB-4C9A47EB2975}">
      <dgm:prSet/>
      <dgm:spPr/>
      <dgm:t>
        <a:bodyPr/>
        <a:lstStyle/>
        <a:p>
          <a:endParaRPr lang="en-US"/>
        </a:p>
      </dgm:t>
    </dgm:pt>
    <dgm:pt modelId="{F0A48D7C-D863-4ADC-9E42-7E5814637178}" type="sibTrans" cxnId="{31A25569-43AF-4E2A-9CEB-4C9A47EB2975}">
      <dgm:prSet/>
      <dgm:spPr/>
      <dgm:t>
        <a:bodyPr/>
        <a:lstStyle/>
        <a:p>
          <a:endParaRPr lang="en-US"/>
        </a:p>
      </dgm:t>
    </dgm:pt>
    <dgm:pt modelId="{40A73060-642C-4888-8FCC-647FA987B5D3}">
      <dgm:prSet/>
      <dgm:spPr/>
      <dgm:t>
        <a:bodyPr/>
        <a:lstStyle/>
        <a:p>
          <a:r>
            <a:rPr lang="en-US"/>
            <a:t>Candidly shares views about the work of the team.</a:t>
          </a:r>
        </a:p>
      </dgm:t>
    </dgm:pt>
    <dgm:pt modelId="{1D3CA912-33C1-44DF-8D49-44812F0F558E}" type="parTrans" cxnId="{8C905DEE-D2F4-46F9-83C8-B049F022BAD8}">
      <dgm:prSet/>
      <dgm:spPr/>
      <dgm:t>
        <a:bodyPr/>
        <a:lstStyle/>
        <a:p>
          <a:endParaRPr lang="en-US"/>
        </a:p>
      </dgm:t>
    </dgm:pt>
    <dgm:pt modelId="{3997CE7C-9AB8-4C3F-B318-D05047C90683}" type="sibTrans" cxnId="{8C905DEE-D2F4-46F9-83C8-B049F022BAD8}">
      <dgm:prSet/>
      <dgm:spPr/>
      <dgm:t>
        <a:bodyPr/>
        <a:lstStyle/>
        <a:p>
          <a:endParaRPr lang="en-US"/>
        </a:p>
      </dgm:t>
    </dgm:pt>
    <dgm:pt modelId="{67A01F69-A249-4508-855D-4CC414FB47F6}">
      <dgm:prSet/>
      <dgm:spPr/>
      <dgm:t>
        <a:bodyPr/>
        <a:lstStyle/>
        <a:p>
          <a:r>
            <a:rPr lang="en-US"/>
            <a:t>Is willing to disagree openly with the leadership of the team.</a:t>
          </a:r>
        </a:p>
      </dgm:t>
    </dgm:pt>
    <dgm:pt modelId="{4085ED59-20BA-49E9-B870-2913CF3AEC9A}" type="parTrans" cxnId="{B4188FCD-8B3C-4F75-913D-6D62C871B69B}">
      <dgm:prSet/>
      <dgm:spPr/>
      <dgm:t>
        <a:bodyPr/>
        <a:lstStyle/>
        <a:p>
          <a:endParaRPr lang="en-US"/>
        </a:p>
      </dgm:t>
    </dgm:pt>
    <dgm:pt modelId="{367F2D9D-4FC9-423E-A9AB-4BCC123B3BAD}" type="sibTrans" cxnId="{B4188FCD-8B3C-4F75-913D-6D62C871B69B}">
      <dgm:prSet/>
      <dgm:spPr/>
      <dgm:t>
        <a:bodyPr/>
        <a:lstStyle/>
        <a:p>
          <a:endParaRPr lang="en-US"/>
        </a:p>
      </dgm:t>
    </dgm:pt>
    <dgm:pt modelId="{2B79ECE1-D633-46D5-9993-6CBED7F0C673}">
      <dgm:prSet/>
      <dgm:spPr/>
      <dgm:t>
        <a:bodyPr/>
        <a:lstStyle/>
        <a:p>
          <a:r>
            <a:rPr lang="en-US"/>
            <a:t>Often raises questions about the team’s goals.</a:t>
          </a:r>
        </a:p>
      </dgm:t>
    </dgm:pt>
    <dgm:pt modelId="{CF5B6371-48E0-4C53-A54A-53DB37D94E41}" type="parTrans" cxnId="{11D8DE55-4612-4300-B94C-91C3FC8CDA39}">
      <dgm:prSet/>
      <dgm:spPr/>
      <dgm:t>
        <a:bodyPr/>
        <a:lstStyle/>
        <a:p>
          <a:endParaRPr lang="en-US"/>
        </a:p>
      </dgm:t>
    </dgm:pt>
    <dgm:pt modelId="{7BA51ED6-442F-4D60-A4B2-3485B937465D}" type="sibTrans" cxnId="{11D8DE55-4612-4300-B94C-91C3FC8CDA39}">
      <dgm:prSet/>
      <dgm:spPr/>
      <dgm:t>
        <a:bodyPr/>
        <a:lstStyle/>
        <a:p>
          <a:endParaRPr lang="en-US"/>
        </a:p>
      </dgm:t>
    </dgm:pt>
    <dgm:pt modelId="{FA0BC202-8A2D-44AB-89D8-CA58B15B7CDC}">
      <dgm:prSet/>
      <dgm:spPr/>
      <dgm:t>
        <a:bodyPr/>
        <a:lstStyle/>
        <a:p>
          <a:r>
            <a:rPr lang="en-US"/>
            <a:t>Pushes the team to set high ethical standards for work.</a:t>
          </a:r>
        </a:p>
      </dgm:t>
    </dgm:pt>
    <dgm:pt modelId="{81F7363B-2D5A-4503-82EF-4E04CA0C9D02}" type="parTrans" cxnId="{DDB67DB5-2044-4786-A9BB-EFAD5AEF60C7}">
      <dgm:prSet/>
      <dgm:spPr/>
      <dgm:t>
        <a:bodyPr/>
        <a:lstStyle/>
        <a:p>
          <a:endParaRPr lang="en-US"/>
        </a:p>
      </dgm:t>
    </dgm:pt>
    <dgm:pt modelId="{3E751871-8CC5-4D39-A698-BCF960DCF240}" type="sibTrans" cxnId="{DDB67DB5-2044-4786-A9BB-EFAD5AEF60C7}">
      <dgm:prSet/>
      <dgm:spPr/>
      <dgm:t>
        <a:bodyPr/>
        <a:lstStyle/>
        <a:p>
          <a:endParaRPr lang="en-US"/>
        </a:p>
      </dgm:t>
    </dgm:pt>
    <dgm:pt modelId="{9E62F89D-C8E8-4AA8-8F0B-5349A4278D15}">
      <dgm:prSet/>
      <dgm:spPr/>
      <dgm:t>
        <a:bodyPr/>
        <a:lstStyle/>
        <a:p>
          <a:r>
            <a:rPr lang="en-US"/>
            <a:t>Speaks out even when their views are contrary to the majority.</a:t>
          </a:r>
        </a:p>
      </dgm:t>
    </dgm:pt>
    <dgm:pt modelId="{D61A3649-0518-4415-AB55-DBEC84819875}" type="parTrans" cxnId="{1A585D89-069F-4C3F-ADAD-35546DB82F6B}">
      <dgm:prSet/>
      <dgm:spPr/>
      <dgm:t>
        <a:bodyPr/>
        <a:lstStyle/>
        <a:p>
          <a:endParaRPr lang="en-US"/>
        </a:p>
      </dgm:t>
    </dgm:pt>
    <dgm:pt modelId="{2821AEAC-957F-4357-9EC0-B321AB98B593}" type="sibTrans" cxnId="{1A585D89-069F-4C3F-ADAD-35546DB82F6B}">
      <dgm:prSet/>
      <dgm:spPr/>
      <dgm:t>
        <a:bodyPr/>
        <a:lstStyle/>
        <a:p>
          <a:endParaRPr lang="en-US"/>
        </a:p>
      </dgm:t>
    </dgm:pt>
    <dgm:pt modelId="{5A8200CC-2060-4F97-BCEF-DA5B700E321D}">
      <dgm:prSet/>
      <dgm:spPr/>
      <dgm:t>
        <a:bodyPr/>
        <a:lstStyle/>
        <a:p>
          <a:r>
            <a:rPr lang="en-US"/>
            <a:t>Asks why? and how? and other relevant questions at team meetings.</a:t>
          </a:r>
        </a:p>
      </dgm:t>
    </dgm:pt>
    <dgm:pt modelId="{2BA2F289-A9D9-4839-B696-2811B6EFA3C5}" type="parTrans" cxnId="{44ABC722-7A5A-4F14-B076-56EC09EEE6CB}">
      <dgm:prSet/>
      <dgm:spPr/>
      <dgm:t>
        <a:bodyPr/>
        <a:lstStyle/>
        <a:p>
          <a:endParaRPr lang="en-US"/>
        </a:p>
      </dgm:t>
    </dgm:pt>
    <dgm:pt modelId="{B5C7FF77-0B61-4C1E-B5AD-8596BD00ED66}" type="sibTrans" cxnId="{44ABC722-7A5A-4F14-B076-56EC09EEE6CB}">
      <dgm:prSet/>
      <dgm:spPr/>
      <dgm:t>
        <a:bodyPr/>
        <a:lstStyle/>
        <a:p>
          <a:endParaRPr lang="en-US"/>
        </a:p>
      </dgm:t>
    </dgm:pt>
    <dgm:pt modelId="{F39F2F09-D142-4065-92C7-457C719CA5A9}">
      <dgm:prSet/>
      <dgm:spPr/>
      <dgm:t>
        <a:bodyPr/>
        <a:lstStyle/>
        <a:p>
          <a:r>
            <a:rPr lang="en-US"/>
            <a:t>Sometimes is accused of not being a team player because they have a different opinion.</a:t>
          </a:r>
        </a:p>
      </dgm:t>
    </dgm:pt>
    <dgm:pt modelId="{2EB60C7C-D2F2-4FCF-AAE4-B76DD2304EFA}" type="parTrans" cxnId="{52B7356E-CBBB-4F1D-810F-D191D6024175}">
      <dgm:prSet/>
      <dgm:spPr/>
      <dgm:t>
        <a:bodyPr/>
        <a:lstStyle/>
        <a:p>
          <a:endParaRPr lang="en-US"/>
        </a:p>
      </dgm:t>
    </dgm:pt>
    <dgm:pt modelId="{DE4E6FE8-AAD0-4812-9455-78598A8321E9}" type="sibTrans" cxnId="{52B7356E-CBBB-4F1D-810F-D191D6024175}">
      <dgm:prSet/>
      <dgm:spPr/>
      <dgm:t>
        <a:bodyPr/>
        <a:lstStyle/>
        <a:p>
          <a:endParaRPr lang="en-US"/>
        </a:p>
      </dgm:t>
    </dgm:pt>
    <dgm:pt modelId="{9A4F0AAD-40FA-457B-8369-883450EC9CD7}">
      <dgm:prSet/>
      <dgm:spPr/>
      <dgm:t>
        <a:bodyPr/>
        <a:lstStyle/>
        <a:p>
          <a:r>
            <a:rPr lang="en-US"/>
            <a:t>Challenges the team to take well-conceived risks.</a:t>
          </a:r>
        </a:p>
      </dgm:t>
    </dgm:pt>
    <dgm:pt modelId="{4C984CE6-A228-4076-90A3-E44228BE4CDE}" type="parTrans" cxnId="{5E171C70-62BB-4499-A102-767C1727E85C}">
      <dgm:prSet/>
      <dgm:spPr/>
      <dgm:t>
        <a:bodyPr/>
        <a:lstStyle/>
        <a:p>
          <a:endParaRPr lang="en-US"/>
        </a:p>
      </dgm:t>
    </dgm:pt>
    <dgm:pt modelId="{CEFC0E6E-852E-4853-A376-DDC2608EBF61}" type="sibTrans" cxnId="{5E171C70-62BB-4499-A102-767C1727E85C}">
      <dgm:prSet/>
      <dgm:spPr/>
      <dgm:t>
        <a:bodyPr/>
        <a:lstStyle/>
        <a:p>
          <a:endParaRPr lang="en-US"/>
        </a:p>
      </dgm:t>
    </dgm:pt>
    <dgm:pt modelId="{AFE26CA6-3E40-46B1-9A1A-7ECAA09BABF8}">
      <dgm:prSet/>
      <dgm:spPr/>
      <dgm:t>
        <a:bodyPr/>
        <a:lstStyle/>
        <a:p>
          <a:r>
            <a:rPr lang="en-US"/>
            <a:t>Is honest in reporting team progress and stating problems facing the team.</a:t>
          </a:r>
        </a:p>
      </dgm:t>
    </dgm:pt>
    <dgm:pt modelId="{C24E60B2-EB62-42C6-AC24-13DDD6FD35BF}" type="parTrans" cxnId="{8268F100-00C7-42F8-ABA0-E4381BDA3CC5}">
      <dgm:prSet/>
      <dgm:spPr/>
      <dgm:t>
        <a:bodyPr/>
        <a:lstStyle/>
        <a:p>
          <a:endParaRPr lang="en-US"/>
        </a:p>
      </dgm:t>
    </dgm:pt>
    <dgm:pt modelId="{48887108-6005-4C5A-ADF6-415E3835900C}" type="sibTrans" cxnId="{8268F100-00C7-42F8-ABA0-E4381BDA3CC5}">
      <dgm:prSet/>
      <dgm:spPr/>
      <dgm:t>
        <a:bodyPr/>
        <a:lstStyle/>
        <a:p>
          <a:endParaRPr lang="en-US"/>
        </a:p>
      </dgm:t>
    </dgm:pt>
    <dgm:pt modelId="{F8412E90-19C8-4685-AE5D-A84E77A781EB}">
      <dgm:prSet/>
      <dgm:spPr/>
      <dgm:t>
        <a:bodyPr/>
        <a:lstStyle/>
        <a:p>
          <a:r>
            <a:rPr lang="en-US"/>
            <a:t>Will back off when views are not accepted and will support a legitimate team consensus.</a:t>
          </a:r>
        </a:p>
      </dgm:t>
    </dgm:pt>
    <dgm:pt modelId="{A04471ED-DFF5-4CF6-A63E-2AB6F6C70EF9}" type="parTrans" cxnId="{BE0186D4-9421-462B-BBB3-494AAC50F09E}">
      <dgm:prSet/>
      <dgm:spPr/>
      <dgm:t>
        <a:bodyPr/>
        <a:lstStyle/>
        <a:p>
          <a:endParaRPr lang="en-US"/>
        </a:p>
      </dgm:t>
    </dgm:pt>
    <dgm:pt modelId="{AF6C2B85-927A-4B41-8A7B-BD747D080211}" type="sibTrans" cxnId="{BE0186D4-9421-462B-BBB3-494AAC50F09E}">
      <dgm:prSet/>
      <dgm:spPr/>
      <dgm:t>
        <a:bodyPr/>
        <a:lstStyle/>
        <a:p>
          <a:endParaRPr lang="en-US"/>
        </a:p>
      </dgm:t>
    </dgm:pt>
    <dgm:pt modelId="{80F518EC-E835-4D7E-BFEF-6300D1F7CCC0}" type="pres">
      <dgm:prSet presAssocID="{24860AD5-6E43-4CE9-AECC-F018B1F9CBF2}" presName="Name0" presStyleCnt="0">
        <dgm:presLayoutVars>
          <dgm:dir/>
          <dgm:resizeHandles val="exact"/>
        </dgm:presLayoutVars>
      </dgm:prSet>
      <dgm:spPr/>
    </dgm:pt>
    <dgm:pt modelId="{8879D83F-6348-4279-B846-993EDACE7E7E}" type="pres">
      <dgm:prSet presAssocID="{0E17B9EE-F8C7-4DBB-BFCA-B295CDF7A30C}" presName="node" presStyleLbl="node1" presStyleIdx="0" presStyleCnt="11">
        <dgm:presLayoutVars>
          <dgm:bulletEnabled val="1"/>
        </dgm:presLayoutVars>
      </dgm:prSet>
      <dgm:spPr/>
    </dgm:pt>
    <dgm:pt modelId="{02714189-A4BE-4489-A6F2-786B115F569D}" type="pres">
      <dgm:prSet presAssocID="{F0A48D7C-D863-4ADC-9E42-7E5814637178}" presName="sibTrans" presStyleLbl="sibTrans1D1" presStyleIdx="0" presStyleCnt="10"/>
      <dgm:spPr/>
    </dgm:pt>
    <dgm:pt modelId="{5F28C9A5-D5F2-4E94-BBB0-144C00000BCC}" type="pres">
      <dgm:prSet presAssocID="{F0A48D7C-D863-4ADC-9E42-7E5814637178}" presName="connectorText" presStyleLbl="sibTrans1D1" presStyleIdx="0" presStyleCnt="10"/>
      <dgm:spPr/>
    </dgm:pt>
    <dgm:pt modelId="{F96BE37E-6973-4CCA-80E5-8488FA43D15D}" type="pres">
      <dgm:prSet presAssocID="{40A73060-642C-4888-8FCC-647FA987B5D3}" presName="node" presStyleLbl="node1" presStyleIdx="1" presStyleCnt="11">
        <dgm:presLayoutVars>
          <dgm:bulletEnabled val="1"/>
        </dgm:presLayoutVars>
      </dgm:prSet>
      <dgm:spPr/>
    </dgm:pt>
    <dgm:pt modelId="{10F790C0-7B6B-48EE-AB98-C092EF1A4B87}" type="pres">
      <dgm:prSet presAssocID="{3997CE7C-9AB8-4C3F-B318-D05047C90683}" presName="sibTrans" presStyleLbl="sibTrans1D1" presStyleIdx="1" presStyleCnt="10"/>
      <dgm:spPr/>
    </dgm:pt>
    <dgm:pt modelId="{E248D356-5E9F-44A9-959E-ED8B1871F4DF}" type="pres">
      <dgm:prSet presAssocID="{3997CE7C-9AB8-4C3F-B318-D05047C90683}" presName="connectorText" presStyleLbl="sibTrans1D1" presStyleIdx="1" presStyleCnt="10"/>
      <dgm:spPr/>
    </dgm:pt>
    <dgm:pt modelId="{B03E7A28-95D3-4976-A257-1C2AC38A28CC}" type="pres">
      <dgm:prSet presAssocID="{67A01F69-A249-4508-855D-4CC414FB47F6}" presName="node" presStyleLbl="node1" presStyleIdx="2" presStyleCnt="11">
        <dgm:presLayoutVars>
          <dgm:bulletEnabled val="1"/>
        </dgm:presLayoutVars>
      </dgm:prSet>
      <dgm:spPr/>
    </dgm:pt>
    <dgm:pt modelId="{EA5E1788-5DDC-4CA8-A011-FD72DC1B0DE7}" type="pres">
      <dgm:prSet presAssocID="{367F2D9D-4FC9-423E-A9AB-4BCC123B3BAD}" presName="sibTrans" presStyleLbl="sibTrans1D1" presStyleIdx="2" presStyleCnt="10"/>
      <dgm:spPr/>
    </dgm:pt>
    <dgm:pt modelId="{0E33F3F5-7671-49EB-9D54-3B183052A5E7}" type="pres">
      <dgm:prSet presAssocID="{367F2D9D-4FC9-423E-A9AB-4BCC123B3BAD}" presName="connectorText" presStyleLbl="sibTrans1D1" presStyleIdx="2" presStyleCnt="10"/>
      <dgm:spPr/>
    </dgm:pt>
    <dgm:pt modelId="{A707C4A0-B6BB-4EE3-BBB4-7EBD81C1BE19}" type="pres">
      <dgm:prSet presAssocID="{2B79ECE1-D633-46D5-9993-6CBED7F0C673}" presName="node" presStyleLbl="node1" presStyleIdx="3" presStyleCnt="11">
        <dgm:presLayoutVars>
          <dgm:bulletEnabled val="1"/>
        </dgm:presLayoutVars>
      </dgm:prSet>
      <dgm:spPr/>
    </dgm:pt>
    <dgm:pt modelId="{54D9E008-41D8-4308-A9AB-D0C8ABE4E399}" type="pres">
      <dgm:prSet presAssocID="{7BA51ED6-442F-4D60-A4B2-3485B937465D}" presName="sibTrans" presStyleLbl="sibTrans1D1" presStyleIdx="3" presStyleCnt="10"/>
      <dgm:spPr/>
    </dgm:pt>
    <dgm:pt modelId="{378F85F8-CA84-462E-AEBB-B4779697CA0F}" type="pres">
      <dgm:prSet presAssocID="{7BA51ED6-442F-4D60-A4B2-3485B937465D}" presName="connectorText" presStyleLbl="sibTrans1D1" presStyleIdx="3" presStyleCnt="10"/>
      <dgm:spPr/>
    </dgm:pt>
    <dgm:pt modelId="{B10D1B09-27A5-40AB-BF5F-68F58DD3154F}" type="pres">
      <dgm:prSet presAssocID="{FA0BC202-8A2D-44AB-89D8-CA58B15B7CDC}" presName="node" presStyleLbl="node1" presStyleIdx="4" presStyleCnt="11">
        <dgm:presLayoutVars>
          <dgm:bulletEnabled val="1"/>
        </dgm:presLayoutVars>
      </dgm:prSet>
      <dgm:spPr/>
    </dgm:pt>
    <dgm:pt modelId="{5810B503-45B5-4D00-9215-6EBCB99F8546}" type="pres">
      <dgm:prSet presAssocID="{3E751871-8CC5-4D39-A698-BCF960DCF240}" presName="sibTrans" presStyleLbl="sibTrans1D1" presStyleIdx="4" presStyleCnt="10"/>
      <dgm:spPr/>
    </dgm:pt>
    <dgm:pt modelId="{B5D4DCFF-A561-4A70-BB20-866F61FD3949}" type="pres">
      <dgm:prSet presAssocID="{3E751871-8CC5-4D39-A698-BCF960DCF240}" presName="connectorText" presStyleLbl="sibTrans1D1" presStyleIdx="4" presStyleCnt="10"/>
      <dgm:spPr/>
    </dgm:pt>
    <dgm:pt modelId="{BACC5EA7-60EC-4B0B-AD18-9441D46972E7}" type="pres">
      <dgm:prSet presAssocID="{9E62F89D-C8E8-4AA8-8F0B-5349A4278D15}" presName="node" presStyleLbl="node1" presStyleIdx="5" presStyleCnt="11">
        <dgm:presLayoutVars>
          <dgm:bulletEnabled val="1"/>
        </dgm:presLayoutVars>
      </dgm:prSet>
      <dgm:spPr/>
    </dgm:pt>
    <dgm:pt modelId="{3AB43618-97E3-4F81-8680-8D1C752F5534}" type="pres">
      <dgm:prSet presAssocID="{2821AEAC-957F-4357-9EC0-B321AB98B593}" presName="sibTrans" presStyleLbl="sibTrans1D1" presStyleIdx="5" presStyleCnt="10"/>
      <dgm:spPr/>
    </dgm:pt>
    <dgm:pt modelId="{4C265B57-468B-4645-A996-DC8C50E7294A}" type="pres">
      <dgm:prSet presAssocID="{2821AEAC-957F-4357-9EC0-B321AB98B593}" presName="connectorText" presStyleLbl="sibTrans1D1" presStyleIdx="5" presStyleCnt="10"/>
      <dgm:spPr/>
    </dgm:pt>
    <dgm:pt modelId="{BC835D18-5E67-47CD-BC99-8D1D50F4CA55}" type="pres">
      <dgm:prSet presAssocID="{5A8200CC-2060-4F97-BCEF-DA5B700E321D}" presName="node" presStyleLbl="node1" presStyleIdx="6" presStyleCnt="11">
        <dgm:presLayoutVars>
          <dgm:bulletEnabled val="1"/>
        </dgm:presLayoutVars>
      </dgm:prSet>
      <dgm:spPr/>
    </dgm:pt>
    <dgm:pt modelId="{FDB2A42A-E3E5-40FA-84DD-D29354B2A3A5}" type="pres">
      <dgm:prSet presAssocID="{B5C7FF77-0B61-4C1E-B5AD-8596BD00ED66}" presName="sibTrans" presStyleLbl="sibTrans1D1" presStyleIdx="6" presStyleCnt="10"/>
      <dgm:spPr/>
    </dgm:pt>
    <dgm:pt modelId="{1DAC19D1-4DB6-4AC1-B0B8-225233A6B702}" type="pres">
      <dgm:prSet presAssocID="{B5C7FF77-0B61-4C1E-B5AD-8596BD00ED66}" presName="connectorText" presStyleLbl="sibTrans1D1" presStyleIdx="6" presStyleCnt="10"/>
      <dgm:spPr/>
    </dgm:pt>
    <dgm:pt modelId="{08DD49B4-0689-416D-BA03-45E61356E6F1}" type="pres">
      <dgm:prSet presAssocID="{F39F2F09-D142-4065-92C7-457C719CA5A9}" presName="node" presStyleLbl="node1" presStyleIdx="7" presStyleCnt="11">
        <dgm:presLayoutVars>
          <dgm:bulletEnabled val="1"/>
        </dgm:presLayoutVars>
      </dgm:prSet>
      <dgm:spPr/>
    </dgm:pt>
    <dgm:pt modelId="{15C2B93A-9EF1-4ACE-AB2E-61CA10F8F479}" type="pres">
      <dgm:prSet presAssocID="{DE4E6FE8-AAD0-4812-9455-78598A8321E9}" presName="sibTrans" presStyleLbl="sibTrans1D1" presStyleIdx="7" presStyleCnt="10"/>
      <dgm:spPr/>
    </dgm:pt>
    <dgm:pt modelId="{22B4B2E5-9457-42B5-AF38-38E5FF786A0B}" type="pres">
      <dgm:prSet presAssocID="{DE4E6FE8-AAD0-4812-9455-78598A8321E9}" presName="connectorText" presStyleLbl="sibTrans1D1" presStyleIdx="7" presStyleCnt="10"/>
      <dgm:spPr/>
    </dgm:pt>
    <dgm:pt modelId="{ADB33192-333D-4DB8-8F78-084CFFCCFEC5}" type="pres">
      <dgm:prSet presAssocID="{9A4F0AAD-40FA-457B-8369-883450EC9CD7}" presName="node" presStyleLbl="node1" presStyleIdx="8" presStyleCnt="11">
        <dgm:presLayoutVars>
          <dgm:bulletEnabled val="1"/>
        </dgm:presLayoutVars>
      </dgm:prSet>
      <dgm:spPr/>
    </dgm:pt>
    <dgm:pt modelId="{4B14F621-9288-4357-98CC-4D1E68BFDE42}" type="pres">
      <dgm:prSet presAssocID="{CEFC0E6E-852E-4853-A376-DDC2608EBF61}" presName="sibTrans" presStyleLbl="sibTrans1D1" presStyleIdx="8" presStyleCnt="10"/>
      <dgm:spPr/>
    </dgm:pt>
    <dgm:pt modelId="{2B89A754-B9C9-4766-A44A-01A3EE71FF64}" type="pres">
      <dgm:prSet presAssocID="{CEFC0E6E-852E-4853-A376-DDC2608EBF61}" presName="connectorText" presStyleLbl="sibTrans1D1" presStyleIdx="8" presStyleCnt="10"/>
      <dgm:spPr/>
    </dgm:pt>
    <dgm:pt modelId="{DF867959-8B10-4CD1-9292-879271D0C24D}" type="pres">
      <dgm:prSet presAssocID="{AFE26CA6-3E40-46B1-9A1A-7ECAA09BABF8}" presName="node" presStyleLbl="node1" presStyleIdx="9" presStyleCnt="11">
        <dgm:presLayoutVars>
          <dgm:bulletEnabled val="1"/>
        </dgm:presLayoutVars>
      </dgm:prSet>
      <dgm:spPr/>
    </dgm:pt>
    <dgm:pt modelId="{0C1F1309-227B-4311-9A01-4F892FAFDDF0}" type="pres">
      <dgm:prSet presAssocID="{48887108-6005-4C5A-ADF6-415E3835900C}" presName="sibTrans" presStyleLbl="sibTrans1D1" presStyleIdx="9" presStyleCnt="10"/>
      <dgm:spPr/>
    </dgm:pt>
    <dgm:pt modelId="{546D9CAD-5621-4DDB-A0D9-119FA773F3C2}" type="pres">
      <dgm:prSet presAssocID="{48887108-6005-4C5A-ADF6-415E3835900C}" presName="connectorText" presStyleLbl="sibTrans1D1" presStyleIdx="9" presStyleCnt="10"/>
      <dgm:spPr/>
    </dgm:pt>
    <dgm:pt modelId="{93CE0CF2-1D83-4490-B774-ADC987876F85}" type="pres">
      <dgm:prSet presAssocID="{F8412E90-19C8-4685-AE5D-A84E77A781EB}" presName="node" presStyleLbl="node1" presStyleIdx="10" presStyleCnt="11">
        <dgm:presLayoutVars>
          <dgm:bulletEnabled val="1"/>
        </dgm:presLayoutVars>
      </dgm:prSet>
      <dgm:spPr/>
    </dgm:pt>
  </dgm:ptLst>
  <dgm:cxnLst>
    <dgm:cxn modelId="{8268F100-00C7-42F8-ABA0-E4381BDA3CC5}" srcId="{24860AD5-6E43-4CE9-AECC-F018B1F9CBF2}" destId="{AFE26CA6-3E40-46B1-9A1A-7ECAA09BABF8}" srcOrd="9" destOrd="0" parTransId="{C24E60B2-EB62-42C6-AC24-13DDD6FD35BF}" sibTransId="{48887108-6005-4C5A-ADF6-415E3835900C}"/>
    <dgm:cxn modelId="{1CE07509-A245-40B4-BDD8-69C308B0D65E}" type="presOf" srcId="{F8412E90-19C8-4685-AE5D-A84E77A781EB}" destId="{93CE0CF2-1D83-4490-B774-ADC987876F85}" srcOrd="0" destOrd="0" presId="urn:microsoft.com/office/officeart/2016/7/layout/RepeatingBendingProcessNew"/>
    <dgm:cxn modelId="{55801022-FCAE-4B8C-A732-00ACD971A2B3}" type="presOf" srcId="{2821AEAC-957F-4357-9EC0-B321AB98B593}" destId="{3AB43618-97E3-4F81-8680-8D1C752F5534}" srcOrd="0" destOrd="0" presId="urn:microsoft.com/office/officeart/2016/7/layout/RepeatingBendingProcessNew"/>
    <dgm:cxn modelId="{44ABC722-7A5A-4F14-B076-56EC09EEE6CB}" srcId="{24860AD5-6E43-4CE9-AECC-F018B1F9CBF2}" destId="{5A8200CC-2060-4F97-BCEF-DA5B700E321D}" srcOrd="6" destOrd="0" parTransId="{2BA2F289-A9D9-4839-B696-2811B6EFA3C5}" sibTransId="{B5C7FF77-0B61-4C1E-B5AD-8596BD00ED66}"/>
    <dgm:cxn modelId="{6FE50723-1054-4FF1-A8CF-3EC141053091}" type="presOf" srcId="{DE4E6FE8-AAD0-4812-9455-78598A8321E9}" destId="{15C2B93A-9EF1-4ACE-AB2E-61CA10F8F479}" srcOrd="0" destOrd="0" presId="urn:microsoft.com/office/officeart/2016/7/layout/RepeatingBendingProcessNew"/>
    <dgm:cxn modelId="{E3403227-E7CA-4E2D-8F81-60C6E9F7F6E4}" type="presOf" srcId="{2B79ECE1-D633-46D5-9993-6CBED7F0C673}" destId="{A707C4A0-B6BB-4EE3-BBB4-7EBD81C1BE19}" srcOrd="0" destOrd="0" presId="urn:microsoft.com/office/officeart/2016/7/layout/RepeatingBendingProcessNew"/>
    <dgm:cxn modelId="{62973628-2E06-4BBB-9755-A8735B245C72}" type="presOf" srcId="{40A73060-642C-4888-8FCC-647FA987B5D3}" destId="{F96BE37E-6973-4CCA-80E5-8488FA43D15D}" srcOrd="0" destOrd="0" presId="urn:microsoft.com/office/officeart/2016/7/layout/RepeatingBendingProcessNew"/>
    <dgm:cxn modelId="{D24BF329-D899-4BCB-94B9-E3990B17D6BD}" type="presOf" srcId="{3997CE7C-9AB8-4C3F-B318-D05047C90683}" destId="{E248D356-5E9F-44A9-959E-ED8B1871F4DF}" srcOrd="1" destOrd="0" presId="urn:microsoft.com/office/officeart/2016/7/layout/RepeatingBendingProcessNew"/>
    <dgm:cxn modelId="{C219022A-C054-43DD-85A1-2F13184FB43D}" type="presOf" srcId="{B5C7FF77-0B61-4C1E-B5AD-8596BD00ED66}" destId="{FDB2A42A-E3E5-40FA-84DD-D29354B2A3A5}" srcOrd="0" destOrd="0" presId="urn:microsoft.com/office/officeart/2016/7/layout/RepeatingBendingProcessNew"/>
    <dgm:cxn modelId="{4E26D131-F83B-4AF4-AA71-C28AB93387DC}" type="presOf" srcId="{B5C7FF77-0B61-4C1E-B5AD-8596BD00ED66}" destId="{1DAC19D1-4DB6-4AC1-B0B8-225233A6B702}" srcOrd="1" destOrd="0" presId="urn:microsoft.com/office/officeart/2016/7/layout/RepeatingBendingProcessNew"/>
    <dgm:cxn modelId="{2D4A0835-AD12-4F09-A140-334CCB9A724D}" type="presOf" srcId="{3E751871-8CC5-4D39-A698-BCF960DCF240}" destId="{B5D4DCFF-A561-4A70-BB20-866F61FD3949}" srcOrd="1" destOrd="0" presId="urn:microsoft.com/office/officeart/2016/7/layout/RepeatingBendingProcessNew"/>
    <dgm:cxn modelId="{F4CC4B35-210B-406B-82B4-0CBEA0BD84BA}" type="presOf" srcId="{367F2D9D-4FC9-423E-A9AB-4BCC123B3BAD}" destId="{0E33F3F5-7671-49EB-9D54-3B183052A5E7}" srcOrd="1" destOrd="0" presId="urn:microsoft.com/office/officeart/2016/7/layout/RepeatingBendingProcessNew"/>
    <dgm:cxn modelId="{4A832A3C-19F1-449D-B7F3-A6211084AB88}" type="presOf" srcId="{0E17B9EE-F8C7-4DBB-BFCA-B295CDF7A30C}" destId="{8879D83F-6348-4279-B846-993EDACE7E7E}" srcOrd="0" destOrd="0" presId="urn:microsoft.com/office/officeart/2016/7/layout/RepeatingBendingProcessNew"/>
    <dgm:cxn modelId="{326F803D-9E91-4230-A0A2-12361A482790}" type="presOf" srcId="{FA0BC202-8A2D-44AB-89D8-CA58B15B7CDC}" destId="{B10D1B09-27A5-40AB-BF5F-68F58DD3154F}" srcOrd="0" destOrd="0" presId="urn:microsoft.com/office/officeart/2016/7/layout/RepeatingBendingProcessNew"/>
    <dgm:cxn modelId="{22EF6643-167A-4C7A-9643-25A08CCFABA2}" type="presOf" srcId="{367F2D9D-4FC9-423E-A9AB-4BCC123B3BAD}" destId="{EA5E1788-5DDC-4CA8-A011-FD72DC1B0DE7}" srcOrd="0" destOrd="0" presId="urn:microsoft.com/office/officeart/2016/7/layout/RepeatingBendingProcessNew"/>
    <dgm:cxn modelId="{BADC3F64-6793-4DD0-A649-FAFB954FF22F}" type="presOf" srcId="{CEFC0E6E-852E-4853-A376-DDC2608EBF61}" destId="{4B14F621-9288-4357-98CC-4D1E68BFDE42}" srcOrd="0" destOrd="0" presId="urn:microsoft.com/office/officeart/2016/7/layout/RepeatingBendingProcessNew"/>
    <dgm:cxn modelId="{A476AC66-316D-48A3-836B-DC412643D218}" type="presOf" srcId="{5A8200CC-2060-4F97-BCEF-DA5B700E321D}" destId="{BC835D18-5E67-47CD-BC99-8D1D50F4CA55}" srcOrd="0" destOrd="0" presId="urn:microsoft.com/office/officeart/2016/7/layout/RepeatingBendingProcessNew"/>
    <dgm:cxn modelId="{A90FEE47-A1A9-4CB5-BCB4-7A3E4E5372A6}" type="presOf" srcId="{48887108-6005-4C5A-ADF6-415E3835900C}" destId="{546D9CAD-5621-4DDB-A0D9-119FA773F3C2}" srcOrd="1" destOrd="0" presId="urn:microsoft.com/office/officeart/2016/7/layout/RepeatingBendingProcessNew"/>
    <dgm:cxn modelId="{31A25569-43AF-4E2A-9CEB-4C9A47EB2975}" srcId="{24860AD5-6E43-4CE9-AECC-F018B1F9CBF2}" destId="{0E17B9EE-F8C7-4DBB-BFCA-B295CDF7A30C}" srcOrd="0" destOrd="0" parTransId="{DC27C9EB-E69C-48DE-A578-0FE99559CE45}" sibTransId="{F0A48D7C-D863-4ADC-9E42-7E5814637178}"/>
    <dgm:cxn modelId="{0C51EA6C-23BF-4FD0-AE1A-2CD6F157DCC9}" type="presOf" srcId="{3997CE7C-9AB8-4C3F-B318-D05047C90683}" destId="{10F790C0-7B6B-48EE-AB98-C092EF1A4B87}" srcOrd="0" destOrd="0" presId="urn:microsoft.com/office/officeart/2016/7/layout/RepeatingBendingProcessNew"/>
    <dgm:cxn modelId="{52B7356E-CBBB-4F1D-810F-D191D6024175}" srcId="{24860AD5-6E43-4CE9-AECC-F018B1F9CBF2}" destId="{F39F2F09-D142-4065-92C7-457C719CA5A9}" srcOrd="7" destOrd="0" parTransId="{2EB60C7C-D2F2-4FCF-AAE4-B76DD2304EFA}" sibTransId="{DE4E6FE8-AAD0-4812-9455-78598A8321E9}"/>
    <dgm:cxn modelId="{5E171C70-62BB-4499-A102-767C1727E85C}" srcId="{24860AD5-6E43-4CE9-AECC-F018B1F9CBF2}" destId="{9A4F0AAD-40FA-457B-8369-883450EC9CD7}" srcOrd="8" destOrd="0" parTransId="{4C984CE6-A228-4076-90A3-E44228BE4CDE}" sibTransId="{CEFC0E6E-852E-4853-A376-DDC2608EBF61}"/>
    <dgm:cxn modelId="{2337A551-B978-4059-BF53-A918E39A58D5}" type="presOf" srcId="{DE4E6FE8-AAD0-4812-9455-78598A8321E9}" destId="{22B4B2E5-9457-42B5-AF38-38E5FF786A0B}" srcOrd="1" destOrd="0" presId="urn:microsoft.com/office/officeart/2016/7/layout/RepeatingBendingProcessNew"/>
    <dgm:cxn modelId="{281C1072-3D44-4200-9169-3F61EE18EBC0}" type="presOf" srcId="{24860AD5-6E43-4CE9-AECC-F018B1F9CBF2}" destId="{80F518EC-E835-4D7E-BFEF-6300D1F7CCC0}" srcOrd="0" destOrd="0" presId="urn:microsoft.com/office/officeart/2016/7/layout/RepeatingBendingProcessNew"/>
    <dgm:cxn modelId="{EBE6B473-8581-42A0-BAFB-F49C120F1C56}" type="presOf" srcId="{CEFC0E6E-852E-4853-A376-DDC2608EBF61}" destId="{2B89A754-B9C9-4766-A44A-01A3EE71FF64}" srcOrd="1" destOrd="0" presId="urn:microsoft.com/office/officeart/2016/7/layout/RepeatingBendingProcessNew"/>
    <dgm:cxn modelId="{52C7D974-E813-4377-8275-CD2D2AE974CA}" type="presOf" srcId="{9A4F0AAD-40FA-457B-8369-883450EC9CD7}" destId="{ADB33192-333D-4DB8-8F78-084CFFCCFEC5}" srcOrd="0" destOrd="0" presId="urn:microsoft.com/office/officeart/2016/7/layout/RepeatingBendingProcessNew"/>
    <dgm:cxn modelId="{11D8DE55-4612-4300-B94C-91C3FC8CDA39}" srcId="{24860AD5-6E43-4CE9-AECC-F018B1F9CBF2}" destId="{2B79ECE1-D633-46D5-9993-6CBED7F0C673}" srcOrd="3" destOrd="0" parTransId="{CF5B6371-48E0-4C53-A54A-53DB37D94E41}" sibTransId="{7BA51ED6-442F-4D60-A4B2-3485B937465D}"/>
    <dgm:cxn modelId="{C8096B59-2DE5-4964-B373-04297B23FEF3}" type="presOf" srcId="{48887108-6005-4C5A-ADF6-415E3835900C}" destId="{0C1F1309-227B-4311-9A01-4F892FAFDDF0}" srcOrd="0" destOrd="0" presId="urn:microsoft.com/office/officeart/2016/7/layout/RepeatingBendingProcessNew"/>
    <dgm:cxn modelId="{B0B9DB7E-4519-465E-9AD1-3FBC2278CE80}" type="presOf" srcId="{AFE26CA6-3E40-46B1-9A1A-7ECAA09BABF8}" destId="{DF867959-8B10-4CD1-9292-879271D0C24D}" srcOrd="0" destOrd="0" presId="urn:microsoft.com/office/officeart/2016/7/layout/RepeatingBendingProcessNew"/>
    <dgm:cxn modelId="{41172481-34E5-4470-A797-096FFE5C8A62}" type="presOf" srcId="{67A01F69-A249-4508-855D-4CC414FB47F6}" destId="{B03E7A28-95D3-4976-A257-1C2AC38A28CC}" srcOrd="0" destOrd="0" presId="urn:microsoft.com/office/officeart/2016/7/layout/RepeatingBendingProcessNew"/>
    <dgm:cxn modelId="{6B214584-ECFF-4A7C-A198-A5C88D70F8F4}" type="presOf" srcId="{2821AEAC-957F-4357-9EC0-B321AB98B593}" destId="{4C265B57-468B-4645-A996-DC8C50E7294A}" srcOrd="1" destOrd="0" presId="urn:microsoft.com/office/officeart/2016/7/layout/RepeatingBendingProcessNew"/>
    <dgm:cxn modelId="{F6CBAC88-DA40-41CB-BBAD-AD56F8D05BFF}" type="presOf" srcId="{3E751871-8CC5-4D39-A698-BCF960DCF240}" destId="{5810B503-45B5-4D00-9215-6EBCB99F8546}" srcOrd="0" destOrd="0" presId="urn:microsoft.com/office/officeart/2016/7/layout/RepeatingBendingProcessNew"/>
    <dgm:cxn modelId="{1A585D89-069F-4C3F-ADAD-35546DB82F6B}" srcId="{24860AD5-6E43-4CE9-AECC-F018B1F9CBF2}" destId="{9E62F89D-C8E8-4AA8-8F0B-5349A4278D15}" srcOrd="5" destOrd="0" parTransId="{D61A3649-0518-4415-AB55-DBEC84819875}" sibTransId="{2821AEAC-957F-4357-9EC0-B321AB98B593}"/>
    <dgm:cxn modelId="{7B6BD297-452E-42C4-BAB0-BA1ADF6AFC91}" type="presOf" srcId="{7BA51ED6-442F-4D60-A4B2-3485B937465D}" destId="{54D9E008-41D8-4308-A9AB-D0C8ABE4E399}" srcOrd="0" destOrd="0" presId="urn:microsoft.com/office/officeart/2016/7/layout/RepeatingBendingProcessNew"/>
    <dgm:cxn modelId="{DDB67DB5-2044-4786-A9BB-EFAD5AEF60C7}" srcId="{24860AD5-6E43-4CE9-AECC-F018B1F9CBF2}" destId="{FA0BC202-8A2D-44AB-89D8-CA58B15B7CDC}" srcOrd="4" destOrd="0" parTransId="{81F7363B-2D5A-4503-82EF-4E04CA0C9D02}" sibTransId="{3E751871-8CC5-4D39-A698-BCF960DCF240}"/>
    <dgm:cxn modelId="{B4188FCD-8B3C-4F75-913D-6D62C871B69B}" srcId="{24860AD5-6E43-4CE9-AECC-F018B1F9CBF2}" destId="{67A01F69-A249-4508-855D-4CC414FB47F6}" srcOrd="2" destOrd="0" parTransId="{4085ED59-20BA-49E9-B870-2913CF3AEC9A}" sibTransId="{367F2D9D-4FC9-423E-A9AB-4BCC123B3BAD}"/>
    <dgm:cxn modelId="{BE0186D4-9421-462B-BBB3-494AAC50F09E}" srcId="{24860AD5-6E43-4CE9-AECC-F018B1F9CBF2}" destId="{F8412E90-19C8-4685-AE5D-A84E77A781EB}" srcOrd="10" destOrd="0" parTransId="{A04471ED-DFF5-4CF6-A63E-2AB6F6C70EF9}" sibTransId="{AF6C2B85-927A-4B41-8A7B-BD747D080211}"/>
    <dgm:cxn modelId="{2417BEE2-9452-41EF-A709-906FA2345446}" type="presOf" srcId="{9E62F89D-C8E8-4AA8-8F0B-5349A4278D15}" destId="{BACC5EA7-60EC-4B0B-AD18-9441D46972E7}" srcOrd="0" destOrd="0" presId="urn:microsoft.com/office/officeart/2016/7/layout/RepeatingBendingProcessNew"/>
    <dgm:cxn modelId="{C52F25E4-AE30-4027-B333-150EFC5F2DDA}" type="presOf" srcId="{F39F2F09-D142-4065-92C7-457C719CA5A9}" destId="{08DD49B4-0689-416D-BA03-45E61356E6F1}" srcOrd="0" destOrd="0" presId="urn:microsoft.com/office/officeart/2016/7/layout/RepeatingBendingProcessNew"/>
    <dgm:cxn modelId="{8C905DEE-D2F4-46F9-83C8-B049F022BAD8}" srcId="{24860AD5-6E43-4CE9-AECC-F018B1F9CBF2}" destId="{40A73060-642C-4888-8FCC-647FA987B5D3}" srcOrd="1" destOrd="0" parTransId="{1D3CA912-33C1-44DF-8D49-44812F0F558E}" sibTransId="{3997CE7C-9AB8-4C3F-B318-D05047C90683}"/>
    <dgm:cxn modelId="{201A37F7-4D88-4E9B-931A-B51390C192CF}" type="presOf" srcId="{F0A48D7C-D863-4ADC-9E42-7E5814637178}" destId="{5F28C9A5-D5F2-4E94-BBB0-144C00000BCC}" srcOrd="1" destOrd="0" presId="urn:microsoft.com/office/officeart/2016/7/layout/RepeatingBendingProcessNew"/>
    <dgm:cxn modelId="{D2F020F9-7F45-49F0-A0BF-B63518C426C4}" type="presOf" srcId="{F0A48D7C-D863-4ADC-9E42-7E5814637178}" destId="{02714189-A4BE-4489-A6F2-786B115F569D}" srcOrd="0" destOrd="0" presId="urn:microsoft.com/office/officeart/2016/7/layout/RepeatingBendingProcessNew"/>
    <dgm:cxn modelId="{A3D370FC-484A-4877-9B94-6139363F3E2F}" type="presOf" srcId="{7BA51ED6-442F-4D60-A4B2-3485B937465D}" destId="{378F85F8-CA84-462E-AEBB-B4779697CA0F}" srcOrd="1" destOrd="0" presId="urn:microsoft.com/office/officeart/2016/7/layout/RepeatingBendingProcessNew"/>
    <dgm:cxn modelId="{40ACCFAA-8F0E-4873-A288-CD99D319D585}" type="presParOf" srcId="{80F518EC-E835-4D7E-BFEF-6300D1F7CCC0}" destId="{8879D83F-6348-4279-B846-993EDACE7E7E}" srcOrd="0" destOrd="0" presId="urn:microsoft.com/office/officeart/2016/7/layout/RepeatingBendingProcessNew"/>
    <dgm:cxn modelId="{626AF88C-05C1-4291-9E9B-441B9E2B54AF}" type="presParOf" srcId="{80F518EC-E835-4D7E-BFEF-6300D1F7CCC0}" destId="{02714189-A4BE-4489-A6F2-786B115F569D}" srcOrd="1" destOrd="0" presId="urn:microsoft.com/office/officeart/2016/7/layout/RepeatingBendingProcessNew"/>
    <dgm:cxn modelId="{0C1F8981-D51F-4DEC-B052-FA344511FD54}" type="presParOf" srcId="{02714189-A4BE-4489-A6F2-786B115F569D}" destId="{5F28C9A5-D5F2-4E94-BBB0-144C00000BCC}" srcOrd="0" destOrd="0" presId="urn:microsoft.com/office/officeart/2016/7/layout/RepeatingBendingProcessNew"/>
    <dgm:cxn modelId="{4668BFE3-DC6D-47C9-94F5-CC80EA7C83A0}" type="presParOf" srcId="{80F518EC-E835-4D7E-BFEF-6300D1F7CCC0}" destId="{F96BE37E-6973-4CCA-80E5-8488FA43D15D}" srcOrd="2" destOrd="0" presId="urn:microsoft.com/office/officeart/2016/7/layout/RepeatingBendingProcessNew"/>
    <dgm:cxn modelId="{39AF6977-6444-47F7-ACAB-0965192611C7}" type="presParOf" srcId="{80F518EC-E835-4D7E-BFEF-6300D1F7CCC0}" destId="{10F790C0-7B6B-48EE-AB98-C092EF1A4B87}" srcOrd="3" destOrd="0" presId="urn:microsoft.com/office/officeart/2016/7/layout/RepeatingBendingProcessNew"/>
    <dgm:cxn modelId="{F28F1E15-F3E0-4903-8F50-D67FB4CC92FA}" type="presParOf" srcId="{10F790C0-7B6B-48EE-AB98-C092EF1A4B87}" destId="{E248D356-5E9F-44A9-959E-ED8B1871F4DF}" srcOrd="0" destOrd="0" presId="urn:microsoft.com/office/officeart/2016/7/layout/RepeatingBendingProcessNew"/>
    <dgm:cxn modelId="{97352C91-5908-437A-85B1-BF5577E3F96E}" type="presParOf" srcId="{80F518EC-E835-4D7E-BFEF-6300D1F7CCC0}" destId="{B03E7A28-95D3-4976-A257-1C2AC38A28CC}" srcOrd="4" destOrd="0" presId="urn:microsoft.com/office/officeart/2016/7/layout/RepeatingBendingProcessNew"/>
    <dgm:cxn modelId="{63EDC18C-98A9-45A3-823A-856A7EFC3807}" type="presParOf" srcId="{80F518EC-E835-4D7E-BFEF-6300D1F7CCC0}" destId="{EA5E1788-5DDC-4CA8-A011-FD72DC1B0DE7}" srcOrd="5" destOrd="0" presId="urn:microsoft.com/office/officeart/2016/7/layout/RepeatingBendingProcessNew"/>
    <dgm:cxn modelId="{43A7BFA3-8B8E-4B9B-9F7A-E881DD201B31}" type="presParOf" srcId="{EA5E1788-5DDC-4CA8-A011-FD72DC1B0DE7}" destId="{0E33F3F5-7671-49EB-9D54-3B183052A5E7}" srcOrd="0" destOrd="0" presId="urn:microsoft.com/office/officeart/2016/7/layout/RepeatingBendingProcessNew"/>
    <dgm:cxn modelId="{541ECE62-1865-49DF-ACC3-D00D409EC150}" type="presParOf" srcId="{80F518EC-E835-4D7E-BFEF-6300D1F7CCC0}" destId="{A707C4A0-B6BB-4EE3-BBB4-7EBD81C1BE19}" srcOrd="6" destOrd="0" presId="urn:microsoft.com/office/officeart/2016/7/layout/RepeatingBendingProcessNew"/>
    <dgm:cxn modelId="{FE332163-80CB-4B1B-B795-E8CC29CC4BED}" type="presParOf" srcId="{80F518EC-E835-4D7E-BFEF-6300D1F7CCC0}" destId="{54D9E008-41D8-4308-A9AB-D0C8ABE4E399}" srcOrd="7" destOrd="0" presId="urn:microsoft.com/office/officeart/2016/7/layout/RepeatingBendingProcessNew"/>
    <dgm:cxn modelId="{67173365-8DF1-4454-BB58-0BDBBC004F05}" type="presParOf" srcId="{54D9E008-41D8-4308-A9AB-D0C8ABE4E399}" destId="{378F85F8-CA84-462E-AEBB-B4779697CA0F}" srcOrd="0" destOrd="0" presId="urn:microsoft.com/office/officeart/2016/7/layout/RepeatingBendingProcessNew"/>
    <dgm:cxn modelId="{14EB28EC-62A5-4E0E-91D4-01BAF0B371C3}" type="presParOf" srcId="{80F518EC-E835-4D7E-BFEF-6300D1F7CCC0}" destId="{B10D1B09-27A5-40AB-BF5F-68F58DD3154F}" srcOrd="8" destOrd="0" presId="urn:microsoft.com/office/officeart/2016/7/layout/RepeatingBendingProcessNew"/>
    <dgm:cxn modelId="{AFA28DB4-0F9B-46C0-8E51-67F3F266FC60}" type="presParOf" srcId="{80F518EC-E835-4D7E-BFEF-6300D1F7CCC0}" destId="{5810B503-45B5-4D00-9215-6EBCB99F8546}" srcOrd="9" destOrd="0" presId="urn:microsoft.com/office/officeart/2016/7/layout/RepeatingBendingProcessNew"/>
    <dgm:cxn modelId="{149B116C-10BB-43E9-A1CE-6AA6EF3C3EF3}" type="presParOf" srcId="{5810B503-45B5-4D00-9215-6EBCB99F8546}" destId="{B5D4DCFF-A561-4A70-BB20-866F61FD3949}" srcOrd="0" destOrd="0" presId="urn:microsoft.com/office/officeart/2016/7/layout/RepeatingBendingProcessNew"/>
    <dgm:cxn modelId="{9CE800CA-BBF8-4AD8-92A3-C0AF5E9B7391}" type="presParOf" srcId="{80F518EC-E835-4D7E-BFEF-6300D1F7CCC0}" destId="{BACC5EA7-60EC-4B0B-AD18-9441D46972E7}" srcOrd="10" destOrd="0" presId="urn:microsoft.com/office/officeart/2016/7/layout/RepeatingBendingProcessNew"/>
    <dgm:cxn modelId="{1B3DFD5C-FAA8-424F-BBBC-2DF6ED8865B8}" type="presParOf" srcId="{80F518EC-E835-4D7E-BFEF-6300D1F7CCC0}" destId="{3AB43618-97E3-4F81-8680-8D1C752F5534}" srcOrd="11" destOrd="0" presId="urn:microsoft.com/office/officeart/2016/7/layout/RepeatingBendingProcessNew"/>
    <dgm:cxn modelId="{3184C67E-9CBB-4FEE-9A70-738C95E6CFB5}" type="presParOf" srcId="{3AB43618-97E3-4F81-8680-8D1C752F5534}" destId="{4C265B57-468B-4645-A996-DC8C50E7294A}" srcOrd="0" destOrd="0" presId="urn:microsoft.com/office/officeart/2016/7/layout/RepeatingBendingProcessNew"/>
    <dgm:cxn modelId="{336A19EC-652C-4A78-9BF1-949B7D3D3441}" type="presParOf" srcId="{80F518EC-E835-4D7E-BFEF-6300D1F7CCC0}" destId="{BC835D18-5E67-47CD-BC99-8D1D50F4CA55}" srcOrd="12" destOrd="0" presId="urn:microsoft.com/office/officeart/2016/7/layout/RepeatingBendingProcessNew"/>
    <dgm:cxn modelId="{5B3014F6-8363-46DC-8450-EEE11BA8FBC0}" type="presParOf" srcId="{80F518EC-E835-4D7E-BFEF-6300D1F7CCC0}" destId="{FDB2A42A-E3E5-40FA-84DD-D29354B2A3A5}" srcOrd="13" destOrd="0" presId="urn:microsoft.com/office/officeart/2016/7/layout/RepeatingBendingProcessNew"/>
    <dgm:cxn modelId="{2E02F1F6-EE5D-4B38-8FFA-22E1717B1361}" type="presParOf" srcId="{FDB2A42A-E3E5-40FA-84DD-D29354B2A3A5}" destId="{1DAC19D1-4DB6-4AC1-B0B8-225233A6B702}" srcOrd="0" destOrd="0" presId="urn:microsoft.com/office/officeart/2016/7/layout/RepeatingBendingProcessNew"/>
    <dgm:cxn modelId="{0A21E071-E367-431D-B52E-96CF42C89866}" type="presParOf" srcId="{80F518EC-E835-4D7E-BFEF-6300D1F7CCC0}" destId="{08DD49B4-0689-416D-BA03-45E61356E6F1}" srcOrd="14" destOrd="0" presId="urn:microsoft.com/office/officeart/2016/7/layout/RepeatingBendingProcessNew"/>
    <dgm:cxn modelId="{FFF4DB5A-FE8E-443E-ACF5-9FF08F58533A}" type="presParOf" srcId="{80F518EC-E835-4D7E-BFEF-6300D1F7CCC0}" destId="{15C2B93A-9EF1-4ACE-AB2E-61CA10F8F479}" srcOrd="15" destOrd="0" presId="urn:microsoft.com/office/officeart/2016/7/layout/RepeatingBendingProcessNew"/>
    <dgm:cxn modelId="{8C341212-3955-4FF1-A33B-9719F11BA5BE}" type="presParOf" srcId="{15C2B93A-9EF1-4ACE-AB2E-61CA10F8F479}" destId="{22B4B2E5-9457-42B5-AF38-38E5FF786A0B}" srcOrd="0" destOrd="0" presId="urn:microsoft.com/office/officeart/2016/7/layout/RepeatingBendingProcessNew"/>
    <dgm:cxn modelId="{0A4ADE5B-3672-4D5D-BED2-E12AF38DF685}" type="presParOf" srcId="{80F518EC-E835-4D7E-BFEF-6300D1F7CCC0}" destId="{ADB33192-333D-4DB8-8F78-084CFFCCFEC5}" srcOrd="16" destOrd="0" presId="urn:microsoft.com/office/officeart/2016/7/layout/RepeatingBendingProcessNew"/>
    <dgm:cxn modelId="{03B93B95-32B8-4E97-A17F-3E9D59949607}" type="presParOf" srcId="{80F518EC-E835-4D7E-BFEF-6300D1F7CCC0}" destId="{4B14F621-9288-4357-98CC-4D1E68BFDE42}" srcOrd="17" destOrd="0" presId="urn:microsoft.com/office/officeart/2016/7/layout/RepeatingBendingProcessNew"/>
    <dgm:cxn modelId="{EA88D762-58C2-48F5-84D9-5F1A4C50D266}" type="presParOf" srcId="{4B14F621-9288-4357-98CC-4D1E68BFDE42}" destId="{2B89A754-B9C9-4766-A44A-01A3EE71FF64}" srcOrd="0" destOrd="0" presId="urn:microsoft.com/office/officeart/2016/7/layout/RepeatingBendingProcessNew"/>
    <dgm:cxn modelId="{2505E587-5015-4E19-B458-7711C973EF90}" type="presParOf" srcId="{80F518EC-E835-4D7E-BFEF-6300D1F7CCC0}" destId="{DF867959-8B10-4CD1-9292-879271D0C24D}" srcOrd="18" destOrd="0" presId="urn:microsoft.com/office/officeart/2016/7/layout/RepeatingBendingProcessNew"/>
    <dgm:cxn modelId="{32ED2EBA-7054-48EE-9C95-33CB14213A1B}" type="presParOf" srcId="{80F518EC-E835-4D7E-BFEF-6300D1F7CCC0}" destId="{0C1F1309-227B-4311-9A01-4F892FAFDDF0}" srcOrd="19" destOrd="0" presId="urn:microsoft.com/office/officeart/2016/7/layout/RepeatingBendingProcessNew"/>
    <dgm:cxn modelId="{C7D0D4BF-B131-4651-9574-1F20B6F00BB4}" type="presParOf" srcId="{0C1F1309-227B-4311-9A01-4F892FAFDDF0}" destId="{546D9CAD-5621-4DDB-A0D9-119FA773F3C2}" srcOrd="0" destOrd="0" presId="urn:microsoft.com/office/officeart/2016/7/layout/RepeatingBendingProcessNew"/>
    <dgm:cxn modelId="{267E8165-922A-4BE7-A8CF-76194C593E8C}" type="presParOf" srcId="{80F518EC-E835-4D7E-BFEF-6300D1F7CCC0}" destId="{93CE0CF2-1D83-4490-B774-ADC987876F85}" srcOrd="2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108A88-9DEA-4B3A-B942-D0FB300CCEA8}">
      <dsp:nvSpPr>
        <dsp:cNvPr id="0" name=""/>
        <dsp:cNvSpPr/>
      </dsp:nvSpPr>
      <dsp:spPr>
        <a:xfrm>
          <a:off x="0" y="430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55CF69-0D22-4C4A-9A48-AF42F48D46AF}">
      <dsp:nvSpPr>
        <dsp:cNvPr id="0" name=""/>
        <dsp:cNvSpPr/>
      </dsp:nvSpPr>
      <dsp:spPr>
        <a:xfrm>
          <a:off x="277554" y="210753"/>
          <a:ext cx="504644" cy="5046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71EBA6-DB98-41D3-9E6E-FAF2B4C9FE5B}">
      <dsp:nvSpPr>
        <dsp:cNvPr id="0" name=""/>
        <dsp:cNvSpPr/>
      </dsp:nvSpPr>
      <dsp:spPr>
        <a:xfrm>
          <a:off x="1059754" y="430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rtl="0">
            <a:lnSpc>
              <a:spcPct val="90000"/>
            </a:lnSpc>
            <a:spcBef>
              <a:spcPct val="0"/>
            </a:spcBef>
            <a:spcAft>
              <a:spcPct val="35000"/>
            </a:spcAft>
            <a:buNone/>
          </a:pPr>
          <a:r>
            <a:rPr lang="en-US" sz="1900" kern="1200">
              <a:latin typeface="Aptos Display" panose="020F0302020204030204"/>
            </a:rPr>
            <a:t>Presentation- Individual </a:t>
          </a:r>
          <a:endParaRPr lang="en-US" sz="1900" kern="1200"/>
        </a:p>
      </dsp:txBody>
      <dsp:txXfrm>
        <a:off x="1059754" y="4307"/>
        <a:ext cx="5304469" cy="917536"/>
      </dsp:txXfrm>
    </dsp:sp>
    <dsp:sp modelId="{76FC9BA1-8A7E-4F43-879C-E893C8AA74A8}">
      <dsp:nvSpPr>
        <dsp:cNvPr id="0" name=""/>
        <dsp:cNvSpPr/>
      </dsp:nvSpPr>
      <dsp:spPr>
        <a:xfrm>
          <a:off x="0" y="115122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0F5A0A-B367-4A8C-9F38-44000D5FA22C}">
      <dsp:nvSpPr>
        <dsp:cNvPr id="0" name=""/>
        <dsp:cNvSpPr/>
      </dsp:nvSpPr>
      <dsp:spPr>
        <a:xfrm>
          <a:off x="277554" y="1357673"/>
          <a:ext cx="504644" cy="5046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876709-96A4-45FE-9A2F-AEFBDF25BEB9}">
      <dsp:nvSpPr>
        <dsp:cNvPr id="0" name=""/>
        <dsp:cNvSpPr/>
      </dsp:nvSpPr>
      <dsp:spPr>
        <a:xfrm>
          <a:off x="1059754" y="115122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US" sz="1900" kern="1200"/>
            <a:t>10 Minutes</a:t>
          </a:r>
        </a:p>
      </dsp:txBody>
      <dsp:txXfrm>
        <a:off x="1059754" y="1151227"/>
        <a:ext cx="5304469" cy="917536"/>
      </dsp:txXfrm>
    </dsp:sp>
    <dsp:sp modelId="{EC7BDE26-A5CD-4A16-9224-7A5F19D2F0DC}">
      <dsp:nvSpPr>
        <dsp:cNvPr id="0" name=""/>
        <dsp:cNvSpPr/>
      </dsp:nvSpPr>
      <dsp:spPr>
        <a:xfrm>
          <a:off x="0" y="229814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9C9AF5-7287-47C9-B69A-32DBA5819AB5}">
      <dsp:nvSpPr>
        <dsp:cNvPr id="0" name=""/>
        <dsp:cNvSpPr/>
      </dsp:nvSpPr>
      <dsp:spPr>
        <a:xfrm>
          <a:off x="277554" y="2504593"/>
          <a:ext cx="504644" cy="5046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B796BC-9823-446C-B94E-D10522F33514}">
      <dsp:nvSpPr>
        <dsp:cNvPr id="0" name=""/>
        <dsp:cNvSpPr/>
      </dsp:nvSpPr>
      <dsp:spPr>
        <a:xfrm>
          <a:off x="1059754" y="229814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US" sz="1900" kern="1200"/>
            <a:t>Presentations held on 9th and 10th December </a:t>
          </a:r>
        </a:p>
      </dsp:txBody>
      <dsp:txXfrm>
        <a:off x="1059754" y="2298147"/>
        <a:ext cx="5304469" cy="917536"/>
      </dsp:txXfrm>
    </dsp:sp>
    <dsp:sp modelId="{2B4B62A4-9598-4200-8693-724C270300FF}">
      <dsp:nvSpPr>
        <dsp:cNvPr id="0" name=""/>
        <dsp:cNvSpPr/>
      </dsp:nvSpPr>
      <dsp:spPr>
        <a:xfrm>
          <a:off x="0" y="3445068"/>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E423DC-6A62-4391-99B3-8EFC744F509B}">
      <dsp:nvSpPr>
        <dsp:cNvPr id="0" name=""/>
        <dsp:cNvSpPr/>
      </dsp:nvSpPr>
      <dsp:spPr>
        <a:xfrm>
          <a:off x="277554" y="3651513"/>
          <a:ext cx="504644" cy="5046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F537AA-5A3A-40E2-9F85-71CBA1F76E20}">
      <dsp:nvSpPr>
        <dsp:cNvPr id="0" name=""/>
        <dsp:cNvSpPr/>
      </dsp:nvSpPr>
      <dsp:spPr>
        <a:xfrm>
          <a:off x="1059754" y="344506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US" sz="1900" b="1" u="sng" kern="1200"/>
            <a:t>PP to be uploaded by 10am on 9th December </a:t>
          </a:r>
          <a:endParaRPr lang="en-US" sz="1900" kern="1200"/>
        </a:p>
      </dsp:txBody>
      <dsp:txXfrm>
        <a:off x="1059754" y="3445068"/>
        <a:ext cx="5304469" cy="917536"/>
      </dsp:txXfrm>
    </dsp:sp>
    <dsp:sp modelId="{D97719DB-83DA-46C0-B1EB-2D2359EC7803}">
      <dsp:nvSpPr>
        <dsp:cNvPr id="0" name=""/>
        <dsp:cNvSpPr/>
      </dsp:nvSpPr>
      <dsp:spPr>
        <a:xfrm>
          <a:off x="0" y="4591988"/>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405897-4C89-4E7B-BAE6-D0B3EA9F78AC}">
      <dsp:nvSpPr>
        <dsp:cNvPr id="0" name=""/>
        <dsp:cNvSpPr/>
      </dsp:nvSpPr>
      <dsp:spPr>
        <a:xfrm>
          <a:off x="277554" y="4798433"/>
          <a:ext cx="504644" cy="5046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2BF7D0-1234-4036-B2DB-03DB699CF66D}">
      <dsp:nvSpPr>
        <dsp:cNvPr id="0" name=""/>
        <dsp:cNvSpPr/>
      </dsp:nvSpPr>
      <dsp:spPr>
        <a:xfrm>
          <a:off x="1059754" y="459198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US" sz="1900" kern="1200"/>
            <a:t>Lets take a look....</a:t>
          </a:r>
        </a:p>
      </dsp:txBody>
      <dsp:txXfrm>
        <a:off x="1059754" y="4591988"/>
        <a:ext cx="5304469" cy="9175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BEFE8C-4FDC-4C00-BB66-8AE1A1EABF8F}">
      <dsp:nvSpPr>
        <dsp:cNvPr id="0" name=""/>
        <dsp:cNvSpPr/>
      </dsp:nvSpPr>
      <dsp:spPr>
        <a:xfrm>
          <a:off x="4616084" y="-8753"/>
          <a:ext cx="2101527" cy="1138954"/>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0" kern="1200" dirty="0">
              <a:solidFill>
                <a:srgbClr val="FFFF00"/>
              </a:solidFill>
            </a:rPr>
            <a:t>Description</a:t>
          </a:r>
          <a:endParaRPr lang="en-GB" sz="2400" kern="1200" dirty="0">
            <a:solidFill>
              <a:srgbClr val="FFFF00"/>
            </a:solidFill>
          </a:endParaRPr>
        </a:p>
      </dsp:txBody>
      <dsp:txXfrm>
        <a:off x="4671683" y="46846"/>
        <a:ext cx="1990329" cy="1027756"/>
      </dsp:txXfrm>
    </dsp:sp>
    <dsp:sp modelId="{C9EFA53A-F893-48D1-AA12-5D4758F39FEA}">
      <dsp:nvSpPr>
        <dsp:cNvPr id="0" name=""/>
        <dsp:cNvSpPr/>
      </dsp:nvSpPr>
      <dsp:spPr>
        <a:xfrm>
          <a:off x="3308581" y="560724"/>
          <a:ext cx="4716532" cy="4716532"/>
        </a:xfrm>
        <a:custGeom>
          <a:avLst/>
          <a:gdLst/>
          <a:ahLst/>
          <a:cxnLst/>
          <a:rect l="0" t="0" r="0" b="0"/>
          <a:pathLst>
            <a:path>
              <a:moveTo>
                <a:pt x="3531347" y="312465"/>
              </a:moveTo>
              <a:arcTo wR="2358266" hR="2358266" stAng="17989821" swAng="610421"/>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05D6E543-1BB6-4F2A-964E-8F727CDB296F}">
      <dsp:nvSpPr>
        <dsp:cNvPr id="0" name=""/>
        <dsp:cNvSpPr/>
      </dsp:nvSpPr>
      <dsp:spPr>
        <a:xfrm>
          <a:off x="6655360" y="1204821"/>
          <a:ext cx="2107612" cy="1070071"/>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rgbClr val="FFFF00"/>
              </a:solidFill>
            </a:rPr>
            <a:t>Feelings</a:t>
          </a:r>
        </a:p>
      </dsp:txBody>
      <dsp:txXfrm>
        <a:off x="6707597" y="1257058"/>
        <a:ext cx="2003138" cy="965597"/>
      </dsp:txXfrm>
    </dsp:sp>
    <dsp:sp modelId="{1CB7728B-BCA3-4794-AECF-684F40CA818C}">
      <dsp:nvSpPr>
        <dsp:cNvPr id="0" name=""/>
        <dsp:cNvSpPr/>
      </dsp:nvSpPr>
      <dsp:spPr>
        <a:xfrm>
          <a:off x="3308581" y="560724"/>
          <a:ext cx="4716532" cy="4716532"/>
        </a:xfrm>
        <a:custGeom>
          <a:avLst/>
          <a:gdLst/>
          <a:ahLst/>
          <a:cxnLst/>
          <a:rect l="0" t="0" r="0" b="0"/>
          <a:pathLst>
            <a:path>
              <a:moveTo>
                <a:pt x="4686713" y="1984430"/>
              </a:moveTo>
              <a:arcTo wR="2358266" hR="2358266" stAng="21052735" swAng="1241434"/>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C596C57-6A8F-4983-AAA3-7F9B552D660A}">
      <dsp:nvSpPr>
        <dsp:cNvPr id="0" name=""/>
        <dsp:cNvSpPr/>
      </dsp:nvSpPr>
      <dsp:spPr>
        <a:xfrm>
          <a:off x="6621876" y="3659413"/>
          <a:ext cx="2174580" cy="87742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rgbClr val="FFFF00"/>
              </a:solidFill>
            </a:rPr>
            <a:t>Evaluation?</a:t>
          </a:r>
        </a:p>
      </dsp:txBody>
      <dsp:txXfrm>
        <a:off x="6664708" y="3702245"/>
        <a:ext cx="2088916" cy="791756"/>
      </dsp:txXfrm>
    </dsp:sp>
    <dsp:sp modelId="{F6CEB0A5-5C41-4034-8122-ADED9451C074}">
      <dsp:nvSpPr>
        <dsp:cNvPr id="0" name=""/>
        <dsp:cNvSpPr/>
      </dsp:nvSpPr>
      <dsp:spPr>
        <a:xfrm>
          <a:off x="3308581" y="560724"/>
          <a:ext cx="4716532" cy="4716532"/>
        </a:xfrm>
        <a:custGeom>
          <a:avLst/>
          <a:gdLst/>
          <a:ahLst/>
          <a:cxnLst/>
          <a:rect l="0" t="0" r="0" b="0"/>
          <a:pathLst>
            <a:path>
              <a:moveTo>
                <a:pt x="3966452" y="4083130"/>
              </a:moveTo>
              <a:arcTo wR="2358266" hR="2358266" stAng="2820294" swAng="668703"/>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2D469DF8-9A28-49AE-BE2E-B42BEC4AF7B5}">
      <dsp:nvSpPr>
        <dsp:cNvPr id="0" name=""/>
        <dsp:cNvSpPr/>
      </dsp:nvSpPr>
      <dsp:spPr>
        <a:xfrm>
          <a:off x="4553830" y="4826555"/>
          <a:ext cx="2226034" cy="901402"/>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rgbClr val="FFFF00"/>
              </a:solidFill>
            </a:rPr>
            <a:t>Analysis</a:t>
          </a:r>
        </a:p>
      </dsp:txBody>
      <dsp:txXfrm>
        <a:off x="4597833" y="4870558"/>
        <a:ext cx="2138028" cy="813396"/>
      </dsp:txXfrm>
    </dsp:sp>
    <dsp:sp modelId="{86E48A3F-70DC-46F9-B92D-25C76663D2F3}">
      <dsp:nvSpPr>
        <dsp:cNvPr id="0" name=""/>
        <dsp:cNvSpPr/>
      </dsp:nvSpPr>
      <dsp:spPr>
        <a:xfrm>
          <a:off x="3308581" y="560724"/>
          <a:ext cx="4716532" cy="4716532"/>
        </a:xfrm>
        <a:custGeom>
          <a:avLst/>
          <a:gdLst/>
          <a:ahLst/>
          <a:cxnLst/>
          <a:rect l="0" t="0" r="0" b="0"/>
          <a:pathLst>
            <a:path>
              <a:moveTo>
                <a:pt x="1119187" y="4364782"/>
              </a:moveTo>
              <a:arcTo wR="2358266" hR="2358266" stAng="7301788" swAng="640477"/>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529CC89-9BDE-4BC5-9461-9BD10CC3A773}">
      <dsp:nvSpPr>
        <dsp:cNvPr id="0" name=""/>
        <dsp:cNvSpPr/>
      </dsp:nvSpPr>
      <dsp:spPr>
        <a:xfrm>
          <a:off x="2634879" y="3636277"/>
          <a:ext cx="1979300" cy="923692"/>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rgbClr val="FFFF00"/>
              </a:solidFill>
            </a:rPr>
            <a:t>Conclusion</a:t>
          </a:r>
        </a:p>
      </dsp:txBody>
      <dsp:txXfrm>
        <a:off x="2679970" y="3681368"/>
        <a:ext cx="1889118" cy="833510"/>
      </dsp:txXfrm>
    </dsp:sp>
    <dsp:sp modelId="{0EC9A3F2-A131-4293-A07D-24A9A4CE5ECB}">
      <dsp:nvSpPr>
        <dsp:cNvPr id="0" name=""/>
        <dsp:cNvSpPr/>
      </dsp:nvSpPr>
      <dsp:spPr>
        <a:xfrm>
          <a:off x="3308581" y="560724"/>
          <a:ext cx="4716532" cy="4716532"/>
        </a:xfrm>
        <a:custGeom>
          <a:avLst/>
          <a:gdLst/>
          <a:ahLst/>
          <a:cxnLst/>
          <a:rect l="0" t="0" r="0" b="0"/>
          <a:pathLst>
            <a:path>
              <a:moveTo>
                <a:pt x="42742" y="2805221"/>
              </a:moveTo>
              <a:arcTo wR="2358266" hR="2358266" stAng="10144489" swAng="1251759"/>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973D7B15-BB98-4DA2-AB9B-D36984FA2898}">
      <dsp:nvSpPr>
        <dsp:cNvPr id="0" name=""/>
        <dsp:cNvSpPr/>
      </dsp:nvSpPr>
      <dsp:spPr>
        <a:xfrm>
          <a:off x="2854254" y="1239178"/>
          <a:ext cx="1540551" cy="1001358"/>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rgbClr val="FFFF00"/>
              </a:solidFill>
            </a:rPr>
            <a:t>Action Plan</a:t>
          </a:r>
        </a:p>
      </dsp:txBody>
      <dsp:txXfrm>
        <a:off x="2903136" y="1288060"/>
        <a:ext cx="1442787" cy="903594"/>
      </dsp:txXfrm>
    </dsp:sp>
    <dsp:sp modelId="{E97B2693-1CBC-477E-9114-69B9335310CF}">
      <dsp:nvSpPr>
        <dsp:cNvPr id="0" name=""/>
        <dsp:cNvSpPr/>
      </dsp:nvSpPr>
      <dsp:spPr>
        <a:xfrm>
          <a:off x="3308581" y="560724"/>
          <a:ext cx="4716532" cy="4716532"/>
        </a:xfrm>
        <a:custGeom>
          <a:avLst/>
          <a:gdLst/>
          <a:ahLst/>
          <a:cxnLst/>
          <a:rect l="0" t="0" r="0" b="0"/>
          <a:pathLst>
            <a:path>
              <a:moveTo>
                <a:pt x="812080" y="577611"/>
              </a:moveTo>
              <a:arcTo wR="2358266" hR="2358266" stAng="13741886" swAng="654036"/>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CDB47F-04B0-4FF6-864B-26B1CF12E5C8}">
      <dsp:nvSpPr>
        <dsp:cNvPr id="0" name=""/>
        <dsp:cNvSpPr/>
      </dsp:nvSpPr>
      <dsp:spPr>
        <a:xfrm rot="5400000">
          <a:off x="3791503" y="-1615681"/>
          <a:ext cx="431656" cy="3771606"/>
        </a:xfrm>
        <a:prstGeom prst="round2Same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US" sz="1200" kern="1200"/>
            <a:t>Offer guidance to a co-worker </a:t>
          </a:r>
        </a:p>
      </dsp:txBody>
      <dsp:txXfrm rot="-5400000">
        <a:off x="2121528" y="75366"/>
        <a:ext cx="3750534" cy="389512"/>
      </dsp:txXfrm>
    </dsp:sp>
    <dsp:sp modelId="{FC16C2B5-F2BB-4435-9C4B-D489352A332E}">
      <dsp:nvSpPr>
        <dsp:cNvPr id="0" name=""/>
        <dsp:cNvSpPr/>
      </dsp:nvSpPr>
      <dsp:spPr>
        <a:xfrm>
          <a:off x="0" y="336"/>
          <a:ext cx="2121528" cy="5395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a:t>Offer</a:t>
          </a:r>
        </a:p>
      </dsp:txBody>
      <dsp:txXfrm>
        <a:off x="26340" y="26676"/>
        <a:ext cx="2068848" cy="486890"/>
      </dsp:txXfrm>
    </dsp:sp>
    <dsp:sp modelId="{1D8F8E8B-2B26-41E2-AB7E-AF505CB92604}">
      <dsp:nvSpPr>
        <dsp:cNvPr id="0" name=""/>
        <dsp:cNvSpPr/>
      </dsp:nvSpPr>
      <dsp:spPr>
        <a:xfrm rot="5400000">
          <a:off x="3791503" y="-1049131"/>
          <a:ext cx="431656" cy="3771606"/>
        </a:xfrm>
        <a:prstGeom prst="round2Same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US" sz="1200" kern="1200" dirty="0"/>
            <a:t>Get to know your colleagues</a:t>
          </a:r>
        </a:p>
      </dsp:txBody>
      <dsp:txXfrm rot="-5400000">
        <a:off x="2121528" y="641916"/>
        <a:ext cx="3750534" cy="389512"/>
      </dsp:txXfrm>
    </dsp:sp>
    <dsp:sp modelId="{389A5E9E-38ED-4160-9F3D-D48DEB7CC94C}">
      <dsp:nvSpPr>
        <dsp:cNvPr id="0" name=""/>
        <dsp:cNvSpPr/>
      </dsp:nvSpPr>
      <dsp:spPr>
        <a:xfrm>
          <a:off x="0" y="566885"/>
          <a:ext cx="2121528" cy="5395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dirty="0"/>
            <a:t>Get to know</a:t>
          </a:r>
        </a:p>
      </dsp:txBody>
      <dsp:txXfrm>
        <a:off x="26340" y="593225"/>
        <a:ext cx="2068848" cy="486890"/>
      </dsp:txXfrm>
    </dsp:sp>
    <dsp:sp modelId="{FC3CCDC6-D6F2-4EDD-A5CA-6E773A8AFEF1}">
      <dsp:nvSpPr>
        <dsp:cNvPr id="0" name=""/>
        <dsp:cNvSpPr/>
      </dsp:nvSpPr>
      <dsp:spPr>
        <a:xfrm rot="5400000">
          <a:off x="3791503" y="-482582"/>
          <a:ext cx="431656" cy="3771606"/>
        </a:xfrm>
        <a:prstGeom prst="round2Same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US" sz="1200" kern="1200" dirty="0"/>
            <a:t>Lend a hand to someone who is under a tight deadline  </a:t>
          </a:r>
        </a:p>
      </dsp:txBody>
      <dsp:txXfrm rot="-5400000">
        <a:off x="2121528" y="1208465"/>
        <a:ext cx="3750534" cy="389512"/>
      </dsp:txXfrm>
    </dsp:sp>
    <dsp:sp modelId="{9C561170-F8F4-4D07-99D5-4DFF0CCE4F48}">
      <dsp:nvSpPr>
        <dsp:cNvPr id="0" name=""/>
        <dsp:cNvSpPr/>
      </dsp:nvSpPr>
      <dsp:spPr>
        <a:xfrm>
          <a:off x="0" y="1133435"/>
          <a:ext cx="2121528" cy="5395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a:t>Lend</a:t>
          </a:r>
        </a:p>
      </dsp:txBody>
      <dsp:txXfrm>
        <a:off x="26340" y="1159775"/>
        <a:ext cx="2068848" cy="486890"/>
      </dsp:txXfrm>
    </dsp:sp>
    <dsp:sp modelId="{90841B39-278D-46B6-A9D4-982E7B72E7F6}">
      <dsp:nvSpPr>
        <dsp:cNvPr id="0" name=""/>
        <dsp:cNvSpPr/>
      </dsp:nvSpPr>
      <dsp:spPr>
        <a:xfrm rot="5400000">
          <a:off x="3791503" y="83966"/>
          <a:ext cx="431656" cy="3771606"/>
        </a:xfrm>
        <a:prstGeom prst="round2Same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US" sz="1200" kern="1200"/>
            <a:t>Cultivate a collaborative environment – </a:t>
          </a:r>
        </a:p>
      </dsp:txBody>
      <dsp:txXfrm rot="-5400000">
        <a:off x="2121528" y="1775013"/>
        <a:ext cx="3750534" cy="389512"/>
      </dsp:txXfrm>
    </dsp:sp>
    <dsp:sp modelId="{CC86C8CD-5CB7-424F-9652-8702E912F050}">
      <dsp:nvSpPr>
        <dsp:cNvPr id="0" name=""/>
        <dsp:cNvSpPr/>
      </dsp:nvSpPr>
      <dsp:spPr>
        <a:xfrm>
          <a:off x="0" y="1699984"/>
          <a:ext cx="2121528" cy="5395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a:t>Cultivate</a:t>
          </a:r>
        </a:p>
      </dsp:txBody>
      <dsp:txXfrm>
        <a:off x="26340" y="1726324"/>
        <a:ext cx="2068848" cy="486890"/>
      </dsp:txXfrm>
    </dsp:sp>
    <dsp:sp modelId="{8C9877CB-207E-47F4-B0E7-EFBFDEF3836B}">
      <dsp:nvSpPr>
        <dsp:cNvPr id="0" name=""/>
        <dsp:cNvSpPr/>
      </dsp:nvSpPr>
      <dsp:spPr>
        <a:xfrm rot="5400000">
          <a:off x="3791503" y="650516"/>
          <a:ext cx="431656" cy="3771606"/>
        </a:xfrm>
        <a:prstGeom prst="round2Same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US" sz="1200" kern="1200"/>
            <a:t>Acknowledge employees' strengths and positive attributes in front of others  </a:t>
          </a:r>
        </a:p>
      </dsp:txBody>
      <dsp:txXfrm rot="-5400000">
        <a:off x="2121528" y="2341563"/>
        <a:ext cx="3750534" cy="389512"/>
      </dsp:txXfrm>
    </dsp:sp>
    <dsp:sp modelId="{070AAF16-6A69-4C38-A333-837611C036DE}">
      <dsp:nvSpPr>
        <dsp:cNvPr id="0" name=""/>
        <dsp:cNvSpPr/>
      </dsp:nvSpPr>
      <dsp:spPr>
        <a:xfrm>
          <a:off x="0" y="2266533"/>
          <a:ext cx="2121528" cy="5395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a:t>Acknowledge</a:t>
          </a:r>
        </a:p>
      </dsp:txBody>
      <dsp:txXfrm>
        <a:off x="26340" y="2292873"/>
        <a:ext cx="2068848" cy="486890"/>
      </dsp:txXfrm>
    </dsp:sp>
    <dsp:sp modelId="{BAFD6C92-F71C-4737-8970-198270F9BD39}">
      <dsp:nvSpPr>
        <dsp:cNvPr id="0" name=""/>
        <dsp:cNvSpPr/>
      </dsp:nvSpPr>
      <dsp:spPr>
        <a:xfrm rot="5400000">
          <a:off x="3791503" y="1217065"/>
          <a:ext cx="431656" cy="3771606"/>
        </a:xfrm>
        <a:prstGeom prst="round2Same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US" sz="1200" kern="1200"/>
            <a:t>Be an example of a compassionate leader </a:t>
          </a:r>
        </a:p>
      </dsp:txBody>
      <dsp:txXfrm rot="-5400000">
        <a:off x="2121528" y="2908112"/>
        <a:ext cx="3750534" cy="389512"/>
      </dsp:txXfrm>
    </dsp:sp>
    <dsp:sp modelId="{29A9B3F0-FDEC-4831-AA2E-4D15ECDC556A}">
      <dsp:nvSpPr>
        <dsp:cNvPr id="0" name=""/>
        <dsp:cNvSpPr/>
      </dsp:nvSpPr>
      <dsp:spPr>
        <a:xfrm>
          <a:off x="0" y="2833083"/>
          <a:ext cx="2121528" cy="5395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dirty="0"/>
            <a:t>Example</a:t>
          </a:r>
        </a:p>
      </dsp:txBody>
      <dsp:txXfrm>
        <a:off x="26340" y="2859423"/>
        <a:ext cx="2068848" cy="486890"/>
      </dsp:txXfrm>
    </dsp:sp>
    <dsp:sp modelId="{59CC461F-D10B-419A-8095-31F4426E0D68}">
      <dsp:nvSpPr>
        <dsp:cNvPr id="0" name=""/>
        <dsp:cNvSpPr/>
      </dsp:nvSpPr>
      <dsp:spPr>
        <a:xfrm rot="5400000">
          <a:off x="3791503" y="1783614"/>
          <a:ext cx="431656" cy="3771606"/>
        </a:xfrm>
        <a:prstGeom prst="round2Same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US" sz="1200" kern="1200"/>
            <a:t>Encourage employees to practice conscious communication</a:t>
          </a:r>
        </a:p>
      </dsp:txBody>
      <dsp:txXfrm rot="-5400000">
        <a:off x="2121528" y="3474661"/>
        <a:ext cx="3750534" cy="389512"/>
      </dsp:txXfrm>
    </dsp:sp>
    <dsp:sp modelId="{CD5E6FE6-B6DE-42BC-A91B-15F7186903EC}">
      <dsp:nvSpPr>
        <dsp:cNvPr id="0" name=""/>
        <dsp:cNvSpPr/>
      </dsp:nvSpPr>
      <dsp:spPr>
        <a:xfrm>
          <a:off x="0" y="3399632"/>
          <a:ext cx="2121528" cy="5395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a:t>Encourage</a:t>
          </a:r>
        </a:p>
      </dsp:txBody>
      <dsp:txXfrm>
        <a:off x="26340" y="3425972"/>
        <a:ext cx="2068848" cy="4868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EF3807-25F1-4DA8-A5C9-1E8DF05A644D}">
      <dsp:nvSpPr>
        <dsp:cNvPr id="0" name=""/>
        <dsp:cNvSpPr/>
      </dsp:nvSpPr>
      <dsp:spPr>
        <a:xfrm>
          <a:off x="582645" y="1178"/>
          <a:ext cx="2174490" cy="130469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a:t>Collaborator – Focussed on the </a:t>
          </a:r>
          <a:r>
            <a:rPr lang="en-US" sz="1600" b="1" i="1" kern="1200"/>
            <a:t>GOAL</a:t>
          </a:r>
          <a:endParaRPr lang="en-US" sz="1600" kern="1200"/>
        </a:p>
      </dsp:txBody>
      <dsp:txXfrm>
        <a:off x="582645" y="1178"/>
        <a:ext cx="2174490" cy="1304694"/>
      </dsp:txXfrm>
    </dsp:sp>
    <dsp:sp modelId="{5B45398D-37CC-43AF-A10D-D52E63E6662D}">
      <dsp:nvSpPr>
        <dsp:cNvPr id="0" name=""/>
        <dsp:cNvSpPr/>
      </dsp:nvSpPr>
      <dsp:spPr>
        <a:xfrm>
          <a:off x="2974584" y="1178"/>
          <a:ext cx="2174490" cy="1304694"/>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Helps the team establish long-term goals and clarify its current objective.</a:t>
          </a:r>
        </a:p>
      </dsp:txBody>
      <dsp:txXfrm>
        <a:off x="2974584" y="1178"/>
        <a:ext cx="2174490" cy="1304694"/>
      </dsp:txXfrm>
    </dsp:sp>
    <dsp:sp modelId="{85E0A3FD-9D02-4F0B-8A85-DEC34600C7E4}">
      <dsp:nvSpPr>
        <dsp:cNvPr id="0" name=""/>
        <dsp:cNvSpPr/>
      </dsp:nvSpPr>
      <dsp:spPr>
        <a:xfrm>
          <a:off x="5366524" y="1178"/>
          <a:ext cx="2174490" cy="1304694"/>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Helps the team see how its work fits into the total organisation.</a:t>
          </a:r>
        </a:p>
      </dsp:txBody>
      <dsp:txXfrm>
        <a:off x="5366524" y="1178"/>
        <a:ext cx="2174490" cy="1304694"/>
      </dsp:txXfrm>
    </dsp:sp>
    <dsp:sp modelId="{C81048E1-7869-40F8-8FCE-F1DB40CBB866}">
      <dsp:nvSpPr>
        <dsp:cNvPr id="0" name=""/>
        <dsp:cNvSpPr/>
      </dsp:nvSpPr>
      <dsp:spPr>
        <a:xfrm>
          <a:off x="7758464" y="1178"/>
          <a:ext cx="2174490" cy="1304694"/>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Regularly reminds the team of the need to revisit their goals and action plans.</a:t>
          </a:r>
        </a:p>
      </dsp:txBody>
      <dsp:txXfrm>
        <a:off x="7758464" y="1178"/>
        <a:ext cx="2174490" cy="1304694"/>
      </dsp:txXfrm>
    </dsp:sp>
    <dsp:sp modelId="{CD60E6A6-592C-4832-9B8C-622F0DFD1E19}">
      <dsp:nvSpPr>
        <dsp:cNvPr id="0" name=""/>
        <dsp:cNvSpPr/>
      </dsp:nvSpPr>
      <dsp:spPr>
        <a:xfrm>
          <a:off x="582645" y="1523321"/>
          <a:ext cx="2174490" cy="1304694"/>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Encourages the team to establish plans with milestones and assignments.</a:t>
          </a:r>
        </a:p>
      </dsp:txBody>
      <dsp:txXfrm>
        <a:off x="582645" y="1523321"/>
        <a:ext cx="2174490" cy="1304694"/>
      </dsp:txXfrm>
    </dsp:sp>
    <dsp:sp modelId="{A5D7CE82-AB95-40E0-A01C-91216ACCB66C}">
      <dsp:nvSpPr>
        <dsp:cNvPr id="0" name=""/>
        <dsp:cNvSpPr/>
      </dsp:nvSpPr>
      <dsp:spPr>
        <a:xfrm>
          <a:off x="2974584" y="1523321"/>
          <a:ext cx="2174490" cy="130469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Pitches in to help out other team members who need assistance.</a:t>
          </a:r>
        </a:p>
      </dsp:txBody>
      <dsp:txXfrm>
        <a:off x="2974584" y="1523321"/>
        <a:ext cx="2174490" cy="1304694"/>
      </dsp:txXfrm>
    </dsp:sp>
    <dsp:sp modelId="{CD1E819D-11F5-4E0A-90FE-8CF61CA1A224}">
      <dsp:nvSpPr>
        <dsp:cNvPr id="0" name=""/>
        <dsp:cNvSpPr/>
      </dsp:nvSpPr>
      <dsp:spPr>
        <a:xfrm>
          <a:off x="5366524" y="1523321"/>
          <a:ext cx="2174490" cy="1304694"/>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Works hard to achieve team goals and to complete the tasks even if they don’t agree.</a:t>
          </a:r>
        </a:p>
      </dsp:txBody>
      <dsp:txXfrm>
        <a:off x="5366524" y="1523321"/>
        <a:ext cx="2174490" cy="1304694"/>
      </dsp:txXfrm>
    </dsp:sp>
    <dsp:sp modelId="{4AF16B34-0EF1-4A69-9E9A-D0C9043074CE}">
      <dsp:nvSpPr>
        <dsp:cNvPr id="0" name=""/>
        <dsp:cNvSpPr/>
      </dsp:nvSpPr>
      <dsp:spPr>
        <a:xfrm>
          <a:off x="7758464" y="1523321"/>
          <a:ext cx="2174490" cy="1304694"/>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Does not gossip about other team members.</a:t>
          </a:r>
        </a:p>
      </dsp:txBody>
      <dsp:txXfrm>
        <a:off x="7758464" y="1523321"/>
        <a:ext cx="2174490" cy="1304694"/>
      </dsp:txXfrm>
    </dsp:sp>
    <dsp:sp modelId="{93315DC6-3AAF-4AB0-80B2-9377583BAF65}">
      <dsp:nvSpPr>
        <dsp:cNvPr id="0" name=""/>
        <dsp:cNvSpPr/>
      </dsp:nvSpPr>
      <dsp:spPr>
        <a:xfrm>
          <a:off x="1778615" y="3045465"/>
          <a:ext cx="2174490" cy="1304694"/>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Often works outside their defined role to help the team achieve its goals.</a:t>
          </a:r>
        </a:p>
      </dsp:txBody>
      <dsp:txXfrm>
        <a:off x="1778615" y="3045465"/>
        <a:ext cx="2174490" cy="1304694"/>
      </dsp:txXfrm>
    </dsp:sp>
    <dsp:sp modelId="{57F3D592-1508-4E1A-9A18-FB20689BE274}">
      <dsp:nvSpPr>
        <dsp:cNvPr id="0" name=""/>
        <dsp:cNvSpPr/>
      </dsp:nvSpPr>
      <dsp:spPr>
        <a:xfrm>
          <a:off x="4170554" y="3045465"/>
          <a:ext cx="2174490" cy="1304694"/>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Is flexible and open to new ideas or data that may alter team goals.</a:t>
          </a:r>
        </a:p>
      </dsp:txBody>
      <dsp:txXfrm>
        <a:off x="4170554" y="3045465"/>
        <a:ext cx="2174490" cy="1304694"/>
      </dsp:txXfrm>
    </dsp:sp>
    <dsp:sp modelId="{55933F49-08F7-47D9-9AFE-255ED5BB4EB9}">
      <dsp:nvSpPr>
        <dsp:cNvPr id="0" name=""/>
        <dsp:cNvSpPr/>
      </dsp:nvSpPr>
      <dsp:spPr>
        <a:xfrm>
          <a:off x="6562494" y="3045465"/>
          <a:ext cx="2174490" cy="130469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Is willing to share the limelight with other team members.</a:t>
          </a:r>
        </a:p>
      </dsp:txBody>
      <dsp:txXfrm>
        <a:off x="6562494" y="3045465"/>
        <a:ext cx="2174490" cy="13046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7B0680-8F23-4859-8A51-DD23F10F8902}">
      <dsp:nvSpPr>
        <dsp:cNvPr id="0" name=""/>
        <dsp:cNvSpPr/>
      </dsp:nvSpPr>
      <dsp:spPr>
        <a:xfrm>
          <a:off x="2669704" y="533944"/>
          <a:ext cx="411666" cy="91440"/>
        </a:xfrm>
        <a:custGeom>
          <a:avLst/>
          <a:gdLst/>
          <a:ahLst/>
          <a:cxnLst/>
          <a:rect l="0" t="0" r="0" b="0"/>
          <a:pathLst>
            <a:path>
              <a:moveTo>
                <a:pt x="0" y="45720"/>
              </a:moveTo>
              <a:lnTo>
                <a:pt x="411666"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577453"/>
        <a:ext cx="22113" cy="4422"/>
      </dsp:txXfrm>
    </dsp:sp>
    <dsp:sp modelId="{041B3071-A410-4F1C-9EDD-ABF27351F77E}">
      <dsp:nvSpPr>
        <dsp:cNvPr id="0" name=""/>
        <dsp:cNvSpPr/>
      </dsp:nvSpPr>
      <dsp:spPr>
        <a:xfrm>
          <a:off x="748607" y="2795"/>
          <a:ext cx="1922896" cy="115373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b="1" kern="1200"/>
            <a:t>Contributor – Focussed on the </a:t>
          </a:r>
          <a:r>
            <a:rPr lang="en-US" sz="1300" b="1" i="1" kern="1200"/>
            <a:t>TASK</a:t>
          </a:r>
          <a:endParaRPr lang="en-US" sz="1300" kern="1200"/>
        </a:p>
      </dsp:txBody>
      <dsp:txXfrm>
        <a:off x="748607" y="2795"/>
        <a:ext cx="1922896" cy="1153737"/>
      </dsp:txXfrm>
    </dsp:sp>
    <dsp:sp modelId="{C1A553A5-875D-4B55-AB41-36E65154E6E4}">
      <dsp:nvSpPr>
        <dsp:cNvPr id="0" name=""/>
        <dsp:cNvSpPr/>
      </dsp:nvSpPr>
      <dsp:spPr>
        <a:xfrm>
          <a:off x="5034866" y="533944"/>
          <a:ext cx="411666" cy="91440"/>
        </a:xfrm>
        <a:custGeom>
          <a:avLst/>
          <a:gdLst/>
          <a:ahLst/>
          <a:cxnLst/>
          <a:rect l="0" t="0" r="0" b="0"/>
          <a:pathLst>
            <a:path>
              <a:moveTo>
                <a:pt x="0" y="45720"/>
              </a:moveTo>
              <a:lnTo>
                <a:pt x="411666"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577453"/>
        <a:ext cx="22113" cy="4422"/>
      </dsp:txXfrm>
    </dsp:sp>
    <dsp:sp modelId="{0E6153E9-3D1C-4476-B604-6599DABDAEB2}">
      <dsp:nvSpPr>
        <dsp:cNvPr id="0" name=""/>
        <dsp:cNvSpPr/>
      </dsp:nvSpPr>
      <dsp:spPr>
        <a:xfrm>
          <a:off x="3113770" y="2795"/>
          <a:ext cx="1922896" cy="115373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Freely shares all relevant information and opinions with other team members</a:t>
          </a:r>
        </a:p>
      </dsp:txBody>
      <dsp:txXfrm>
        <a:off x="3113770" y="2795"/>
        <a:ext cx="1922896" cy="1153737"/>
      </dsp:txXfrm>
    </dsp:sp>
    <dsp:sp modelId="{AF45276A-3BC0-47AB-A8D9-6B417578CFCB}">
      <dsp:nvSpPr>
        <dsp:cNvPr id="0" name=""/>
        <dsp:cNvSpPr/>
      </dsp:nvSpPr>
      <dsp:spPr>
        <a:xfrm>
          <a:off x="7400029" y="533944"/>
          <a:ext cx="411666" cy="91440"/>
        </a:xfrm>
        <a:custGeom>
          <a:avLst/>
          <a:gdLst/>
          <a:ahLst/>
          <a:cxnLst/>
          <a:rect l="0" t="0" r="0" b="0"/>
          <a:pathLst>
            <a:path>
              <a:moveTo>
                <a:pt x="0" y="45720"/>
              </a:moveTo>
              <a:lnTo>
                <a:pt x="411666"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577453"/>
        <a:ext cx="22113" cy="4422"/>
      </dsp:txXfrm>
    </dsp:sp>
    <dsp:sp modelId="{575D3DEF-9BD2-4DE7-B743-BB948C9EDC07}">
      <dsp:nvSpPr>
        <dsp:cNvPr id="0" name=""/>
        <dsp:cNvSpPr/>
      </dsp:nvSpPr>
      <dsp:spPr>
        <a:xfrm>
          <a:off x="5478933" y="2795"/>
          <a:ext cx="1922896" cy="1153737"/>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Helps the team use its time and resources</a:t>
          </a:r>
        </a:p>
      </dsp:txBody>
      <dsp:txXfrm>
        <a:off x="5478933" y="2795"/>
        <a:ext cx="1922896" cy="1153737"/>
      </dsp:txXfrm>
    </dsp:sp>
    <dsp:sp modelId="{64B450C9-353A-4869-947F-B7BDCCA33BCB}">
      <dsp:nvSpPr>
        <dsp:cNvPr id="0" name=""/>
        <dsp:cNvSpPr/>
      </dsp:nvSpPr>
      <dsp:spPr>
        <a:xfrm>
          <a:off x="1710055" y="1154733"/>
          <a:ext cx="7095488" cy="411666"/>
        </a:xfrm>
        <a:custGeom>
          <a:avLst/>
          <a:gdLst/>
          <a:ahLst/>
          <a:cxnLst/>
          <a:rect l="0" t="0" r="0" b="0"/>
          <a:pathLst>
            <a:path>
              <a:moveTo>
                <a:pt x="7095488" y="0"/>
              </a:moveTo>
              <a:lnTo>
                <a:pt x="7095488" y="222933"/>
              </a:lnTo>
              <a:lnTo>
                <a:pt x="0" y="222933"/>
              </a:lnTo>
              <a:lnTo>
                <a:pt x="0" y="411666"/>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1358355"/>
        <a:ext cx="355462" cy="4422"/>
      </dsp:txXfrm>
    </dsp:sp>
    <dsp:sp modelId="{2D5A2AA9-5709-4CF8-930B-FEC6B490F13D}">
      <dsp:nvSpPr>
        <dsp:cNvPr id="0" name=""/>
        <dsp:cNvSpPr/>
      </dsp:nvSpPr>
      <dsp:spPr>
        <a:xfrm>
          <a:off x="7844095" y="2795"/>
          <a:ext cx="1922896" cy="115373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Pushes the team to set high standards and to achieve top level results.</a:t>
          </a:r>
        </a:p>
      </dsp:txBody>
      <dsp:txXfrm>
        <a:off x="7844095" y="2795"/>
        <a:ext cx="1922896" cy="1153737"/>
      </dsp:txXfrm>
    </dsp:sp>
    <dsp:sp modelId="{DC1E9165-4D95-43EA-9B99-8D4BEBE0EFD2}">
      <dsp:nvSpPr>
        <dsp:cNvPr id="0" name=""/>
        <dsp:cNvSpPr/>
      </dsp:nvSpPr>
      <dsp:spPr>
        <a:xfrm>
          <a:off x="2669704" y="2129949"/>
          <a:ext cx="411666" cy="91440"/>
        </a:xfrm>
        <a:custGeom>
          <a:avLst/>
          <a:gdLst/>
          <a:ahLst/>
          <a:cxnLst/>
          <a:rect l="0" t="0" r="0" b="0"/>
          <a:pathLst>
            <a:path>
              <a:moveTo>
                <a:pt x="0" y="45720"/>
              </a:moveTo>
              <a:lnTo>
                <a:pt x="411666"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2173457"/>
        <a:ext cx="22113" cy="4422"/>
      </dsp:txXfrm>
    </dsp:sp>
    <dsp:sp modelId="{C05923FB-B362-4AF0-8DC6-C9CAB96E6336}">
      <dsp:nvSpPr>
        <dsp:cNvPr id="0" name=""/>
        <dsp:cNvSpPr/>
      </dsp:nvSpPr>
      <dsp:spPr>
        <a:xfrm>
          <a:off x="748607" y="1598800"/>
          <a:ext cx="1922896" cy="1153737"/>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Completes all team assignments necessary for completion of team tasks.</a:t>
          </a:r>
        </a:p>
      </dsp:txBody>
      <dsp:txXfrm>
        <a:off x="748607" y="1598800"/>
        <a:ext cx="1922896" cy="1153737"/>
      </dsp:txXfrm>
    </dsp:sp>
    <dsp:sp modelId="{2601F834-6D66-4AB4-A6FE-AF6D9C471754}">
      <dsp:nvSpPr>
        <dsp:cNvPr id="0" name=""/>
        <dsp:cNvSpPr/>
      </dsp:nvSpPr>
      <dsp:spPr>
        <a:xfrm>
          <a:off x="5034866" y="2129949"/>
          <a:ext cx="411666" cy="91440"/>
        </a:xfrm>
        <a:custGeom>
          <a:avLst/>
          <a:gdLst/>
          <a:ahLst/>
          <a:cxnLst/>
          <a:rect l="0" t="0" r="0" b="0"/>
          <a:pathLst>
            <a:path>
              <a:moveTo>
                <a:pt x="0" y="45720"/>
              </a:moveTo>
              <a:lnTo>
                <a:pt x="411666"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2173457"/>
        <a:ext cx="22113" cy="4422"/>
      </dsp:txXfrm>
    </dsp:sp>
    <dsp:sp modelId="{10E279F6-EA98-4219-81CD-591B6C3EE714}">
      <dsp:nvSpPr>
        <dsp:cNvPr id="0" name=""/>
        <dsp:cNvSpPr/>
      </dsp:nvSpPr>
      <dsp:spPr>
        <a:xfrm>
          <a:off x="3113770" y="1598800"/>
          <a:ext cx="1922896" cy="115373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Accepts responsibility for all actions as a team member.</a:t>
          </a:r>
        </a:p>
      </dsp:txBody>
      <dsp:txXfrm>
        <a:off x="3113770" y="1598800"/>
        <a:ext cx="1922896" cy="1153737"/>
      </dsp:txXfrm>
    </dsp:sp>
    <dsp:sp modelId="{AB645816-EE96-48EB-9A19-B24B4CDAB868}">
      <dsp:nvSpPr>
        <dsp:cNvPr id="0" name=""/>
        <dsp:cNvSpPr/>
      </dsp:nvSpPr>
      <dsp:spPr>
        <a:xfrm>
          <a:off x="7400029" y="2129949"/>
          <a:ext cx="411666" cy="91440"/>
        </a:xfrm>
        <a:custGeom>
          <a:avLst/>
          <a:gdLst/>
          <a:ahLst/>
          <a:cxnLst/>
          <a:rect l="0" t="0" r="0" b="0"/>
          <a:pathLst>
            <a:path>
              <a:moveTo>
                <a:pt x="0" y="45720"/>
              </a:moveTo>
              <a:lnTo>
                <a:pt x="411666"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2173457"/>
        <a:ext cx="22113" cy="4422"/>
      </dsp:txXfrm>
    </dsp:sp>
    <dsp:sp modelId="{5C52021A-D223-487C-9603-12C021343F7A}">
      <dsp:nvSpPr>
        <dsp:cNvPr id="0" name=""/>
        <dsp:cNvSpPr/>
      </dsp:nvSpPr>
      <dsp:spPr>
        <a:xfrm>
          <a:off x="5478933" y="1598800"/>
          <a:ext cx="1922896" cy="115373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Completes all work in their job and all other tasks not related to the team.</a:t>
          </a:r>
        </a:p>
      </dsp:txBody>
      <dsp:txXfrm>
        <a:off x="5478933" y="1598800"/>
        <a:ext cx="1922896" cy="1153737"/>
      </dsp:txXfrm>
    </dsp:sp>
    <dsp:sp modelId="{6D4A3D87-E9B3-440E-9E1B-4EB510EE08F1}">
      <dsp:nvSpPr>
        <dsp:cNvPr id="0" name=""/>
        <dsp:cNvSpPr/>
      </dsp:nvSpPr>
      <dsp:spPr>
        <a:xfrm>
          <a:off x="1710055" y="2750737"/>
          <a:ext cx="7095488" cy="411666"/>
        </a:xfrm>
        <a:custGeom>
          <a:avLst/>
          <a:gdLst/>
          <a:ahLst/>
          <a:cxnLst/>
          <a:rect l="0" t="0" r="0" b="0"/>
          <a:pathLst>
            <a:path>
              <a:moveTo>
                <a:pt x="7095488" y="0"/>
              </a:moveTo>
              <a:lnTo>
                <a:pt x="7095488" y="222933"/>
              </a:lnTo>
              <a:lnTo>
                <a:pt x="0" y="222933"/>
              </a:lnTo>
              <a:lnTo>
                <a:pt x="0" y="411666"/>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2954359"/>
        <a:ext cx="355462" cy="4422"/>
      </dsp:txXfrm>
    </dsp:sp>
    <dsp:sp modelId="{D541F16B-EFC3-4C90-8019-74561B707238}">
      <dsp:nvSpPr>
        <dsp:cNvPr id="0" name=""/>
        <dsp:cNvSpPr/>
      </dsp:nvSpPr>
      <dsp:spPr>
        <a:xfrm>
          <a:off x="7844095" y="1598800"/>
          <a:ext cx="1922896" cy="1153737"/>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Provides the team with clear and useful presentations at team meetings.</a:t>
          </a:r>
        </a:p>
      </dsp:txBody>
      <dsp:txXfrm>
        <a:off x="7844095" y="1598800"/>
        <a:ext cx="1922896" cy="1153737"/>
      </dsp:txXfrm>
    </dsp:sp>
    <dsp:sp modelId="{EC06D1D0-A5F3-44C9-9D9E-C390C04CE5FE}">
      <dsp:nvSpPr>
        <dsp:cNvPr id="0" name=""/>
        <dsp:cNvSpPr/>
      </dsp:nvSpPr>
      <dsp:spPr>
        <a:xfrm>
          <a:off x="2669704" y="3725953"/>
          <a:ext cx="411666" cy="91440"/>
        </a:xfrm>
        <a:custGeom>
          <a:avLst/>
          <a:gdLst/>
          <a:ahLst/>
          <a:cxnLst/>
          <a:rect l="0" t="0" r="0" b="0"/>
          <a:pathLst>
            <a:path>
              <a:moveTo>
                <a:pt x="0" y="45720"/>
              </a:moveTo>
              <a:lnTo>
                <a:pt x="411666"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3769461"/>
        <a:ext cx="22113" cy="4422"/>
      </dsp:txXfrm>
    </dsp:sp>
    <dsp:sp modelId="{7F83C6A0-0D32-4BB2-87ED-078A74060345}">
      <dsp:nvSpPr>
        <dsp:cNvPr id="0" name=""/>
        <dsp:cNvSpPr/>
      </dsp:nvSpPr>
      <dsp:spPr>
        <a:xfrm>
          <a:off x="748607" y="3194804"/>
          <a:ext cx="1922896" cy="115373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Provides training for other team members and serves as mentor for new members.</a:t>
          </a:r>
        </a:p>
      </dsp:txBody>
      <dsp:txXfrm>
        <a:off x="748607" y="3194804"/>
        <a:ext cx="1922896" cy="1153737"/>
      </dsp:txXfrm>
    </dsp:sp>
    <dsp:sp modelId="{AF61CCD8-C267-47AC-A9D1-125E3D3FA969}">
      <dsp:nvSpPr>
        <dsp:cNvPr id="0" name=""/>
        <dsp:cNvSpPr/>
      </dsp:nvSpPr>
      <dsp:spPr>
        <a:xfrm>
          <a:off x="3113770" y="3194804"/>
          <a:ext cx="1922896" cy="1153737"/>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Has a clear set of priorities.</a:t>
          </a:r>
        </a:p>
      </dsp:txBody>
      <dsp:txXfrm>
        <a:off x="3113770" y="3194804"/>
        <a:ext cx="1922896" cy="115373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4EBEE7-2A2D-4930-B845-6F8324AE3583}">
      <dsp:nvSpPr>
        <dsp:cNvPr id="0" name=""/>
        <dsp:cNvSpPr/>
      </dsp:nvSpPr>
      <dsp:spPr>
        <a:xfrm>
          <a:off x="2669704" y="533944"/>
          <a:ext cx="411666" cy="91440"/>
        </a:xfrm>
        <a:custGeom>
          <a:avLst/>
          <a:gdLst/>
          <a:ahLst/>
          <a:cxnLst/>
          <a:rect l="0" t="0" r="0" b="0"/>
          <a:pathLst>
            <a:path>
              <a:moveTo>
                <a:pt x="0" y="45720"/>
              </a:moveTo>
              <a:lnTo>
                <a:pt x="411666"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577453"/>
        <a:ext cx="22113" cy="4422"/>
      </dsp:txXfrm>
    </dsp:sp>
    <dsp:sp modelId="{965B67C6-B80F-4544-99F6-1CBB3FD09BF6}">
      <dsp:nvSpPr>
        <dsp:cNvPr id="0" name=""/>
        <dsp:cNvSpPr/>
      </dsp:nvSpPr>
      <dsp:spPr>
        <a:xfrm>
          <a:off x="748607" y="2795"/>
          <a:ext cx="1922896" cy="115373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b="1" kern="1200"/>
            <a:t>Communicator – Focussed on the </a:t>
          </a:r>
          <a:r>
            <a:rPr lang="en-US" sz="1300" b="1" i="1" kern="1200"/>
            <a:t>PROCESS</a:t>
          </a:r>
          <a:endParaRPr lang="en-US" sz="1300" kern="1200"/>
        </a:p>
      </dsp:txBody>
      <dsp:txXfrm>
        <a:off x="748607" y="2795"/>
        <a:ext cx="1922896" cy="1153737"/>
      </dsp:txXfrm>
    </dsp:sp>
    <dsp:sp modelId="{7ACE78B7-E5BB-414F-AB33-FE064C61F109}">
      <dsp:nvSpPr>
        <dsp:cNvPr id="0" name=""/>
        <dsp:cNvSpPr/>
      </dsp:nvSpPr>
      <dsp:spPr>
        <a:xfrm>
          <a:off x="5034866" y="533944"/>
          <a:ext cx="411666" cy="91440"/>
        </a:xfrm>
        <a:custGeom>
          <a:avLst/>
          <a:gdLst/>
          <a:ahLst/>
          <a:cxnLst/>
          <a:rect l="0" t="0" r="0" b="0"/>
          <a:pathLst>
            <a:path>
              <a:moveTo>
                <a:pt x="0" y="45720"/>
              </a:moveTo>
              <a:lnTo>
                <a:pt x="411666"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577453"/>
        <a:ext cx="22113" cy="4422"/>
      </dsp:txXfrm>
    </dsp:sp>
    <dsp:sp modelId="{074D13A3-D86E-4E29-8C1F-66AF709B50FB}">
      <dsp:nvSpPr>
        <dsp:cNvPr id="0" name=""/>
        <dsp:cNvSpPr/>
      </dsp:nvSpPr>
      <dsp:spPr>
        <a:xfrm>
          <a:off x="3113770" y="2795"/>
          <a:ext cx="1922896" cy="115373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Steps in to resolve process problems such as conflict or lack of involvement.</a:t>
          </a:r>
        </a:p>
      </dsp:txBody>
      <dsp:txXfrm>
        <a:off x="3113770" y="2795"/>
        <a:ext cx="1922896" cy="1153737"/>
      </dsp:txXfrm>
    </dsp:sp>
    <dsp:sp modelId="{0B854804-BB6D-4C49-AAA4-B867AF7C2A51}">
      <dsp:nvSpPr>
        <dsp:cNvPr id="0" name=""/>
        <dsp:cNvSpPr/>
      </dsp:nvSpPr>
      <dsp:spPr>
        <a:xfrm>
          <a:off x="7400029" y="533944"/>
          <a:ext cx="411666" cy="91440"/>
        </a:xfrm>
        <a:custGeom>
          <a:avLst/>
          <a:gdLst/>
          <a:ahLst/>
          <a:cxnLst/>
          <a:rect l="0" t="0" r="0" b="0"/>
          <a:pathLst>
            <a:path>
              <a:moveTo>
                <a:pt x="0" y="45720"/>
              </a:moveTo>
              <a:lnTo>
                <a:pt x="411666"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577453"/>
        <a:ext cx="22113" cy="4422"/>
      </dsp:txXfrm>
    </dsp:sp>
    <dsp:sp modelId="{8A1B457F-6939-421F-A0B1-2E8724B55C9C}">
      <dsp:nvSpPr>
        <dsp:cNvPr id="0" name=""/>
        <dsp:cNvSpPr/>
      </dsp:nvSpPr>
      <dsp:spPr>
        <a:xfrm>
          <a:off x="5478933" y="2795"/>
          <a:ext cx="1922896" cy="1153737"/>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Listens attentively, while withholding judgement, to all viewpoints.</a:t>
          </a:r>
        </a:p>
      </dsp:txBody>
      <dsp:txXfrm>
        <a:off x="5478933" y="2795"/>
        <a:ext cx="1922896" cy="1153737"/>
      </dsp:txXfrm>
    </dsp:sp>
    <dsp:sp modelId="{B705C5A7-EDF4-4E29-8262-FDB53FA0C9D8}">
      <dsp:nvSpPr>
        <dsp:cNvPr id="0" name=""/>
        <dsp:cNvSpPr/>
      </dsp:nvSpPr>
      <dsp:spPr>
        <a:xfrm>
          <a:off x="1710055" y="1154733"/>
          <a:ext cx="7095488" cy="411666"/>
        </a:xfrm>
        <a:custGeom>
          <a:avLst/>
          <a:gdLst/>
          <a:ahLst/>
          <a:cxnLst/>
          <a:rect l="0" t="0" r="0" b="0"/>
          <a:pathLst>
            <a:path>
              <a:moveTo>
                <a:pt x="7095488" y="0"/>
              </a:moveTo>
              <a:lnTo>
                <a:pt x="7095488" y="222933"/>
              </a:lnTo>
              <a:lnTo>
                <a:pt x="0" y="222933"/>
              </a:lnTo>
              <a:lnTo>
                <a:pt x="0" y="411666"/>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1358355"/>
        <a:ext cx="355462" cy="4422"/>
      </dsp:txXfrm>
    </dsp:sp>
    <dsp:sp modelId="{FED4D90F-0B70-4CA2-B908-8FD589696CDB}">
      <dsp:nvSpPr>
        <dsp:cNvPr id="0" name=""/>
        <dsp:cNvSpPr/>
      </dsp:nvSpPr>
      <dsp:spPr>
        <a:xfrm>
          <a:off x="7844095" y="2795"/>
          <a:ext cx="1922896" cy="115373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Helps the team relax and have fun by joking, laughing an discussing personal interests.</a:t>
          </a:r>
        </a:p>
      </dsp:txBody>
      <dsp:txXfrm>
        <a:off x="7844095" y="2795"/>
        <a:ext cx="1922896" cy="1153737"/>
      </dsp:txXfrm>
    </dsp:sp>
    <dsp:sp modelId="{B57D875A-4695-4736-8B0E-1CAB4EF46F18}">
      <dsp:nvSpPr>
        <dsp:cNvPr id="0" name=""/>
        <dsp:cNvSpPr/>
      </dsp:nvSpPr>
      <dsp:spPr>
        <a:xfrm>
          <a:off x="2669704" y="2129949"/>
          <a:ext cx="411666" cy="91440"/>
        </a:xfrm>
        <a:custGeom>
          <a:avLst/>
          <a:gdLst/>
          <a:ahLst/>
          <a:cxnLst/>
          <a:rect l="0" t="0" r="0" b="0"/>
          <a:pathLst>
            <a:path>
              <a:moveTo>
                <a:pt x="0" y="45720"/>
              </a:moveTo>
              <a:lnTo>
                <a:pt x="411666"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2173457"/>
        <a:ext cx="22113" cy="4422"/>
      </dsp:txXfrm>
    </dsp:sp>
    <dsp:sp modelId="{9075979F-F88B-4689-9E69-72773E512960}">
      <dsp:nvSpPr>
        <dsp:cNvPr id="0" name=""/>
        <dsp:cNvSpPr/>
      </dsp:nvSpPr>
      <dsp:spPr>
        <a:xfrm>
          <a:off x="748607" y="1598800"/>
          <a:ext cx="1922896" cy="1153737"/>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Recognises and praises other team members for their efforts.</a:t>
          </a:r>
        </a:p>
      </dsp:txBody>
      <dsp:txXfrm>
        <a:off x="748607" y="1598800"/>
        <a:ext cx="1922896" cy="1153737"/>
      </dsp:txXfrm>
    </dsp:sp>
    <dsp:sp modelId="{2EA913EA-0D34-42BF-9381-1A8B0608351C}">
      <dsp:nvSpPr>
        <dsp:cNvPr id="0" name=""/>
        <dsp:cNvSpPr/>
      </dsp:nvSpPr>
      <dsp:spPr>
        <a:xfrm>
          <a:off x="5034866" y="2129949"/>
          <a:ext cx="411666" cy="91440"/>
        </a:xfrm>
        <a:custGeom>
          <a:avLst/>
          <a:gdLst/>
          <a:ahLst/>
          <a:cxnLst/>
          <a:rect l="0" t="0" r="0" b="0"/>
          <a:pathLst>
            <a:path>
              <a:moveTo>
                <a:pt x="0" y="45720"/>
              </a:moveTo>
              <a:lnTo>
                <a:pt x="411666"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2173457"/>
        <a:ext cx="22113" cy="4422"/>
      </dsp:txXfrm>
    </dsp:sp>
    <dsp:sp modelId="{8499DE84-9AD5-4DD4-969D-DA56995F5F66}">
      <dsp:nvSpPr>
        <dsp:cNvPr id="0" name=""/>
        <dsp:cNvSpPr/>
      </dsp:nvSpPr>
      <dsp:spPr>
        <a:xfrm>
          <a:off x="3113770" y="1598800"/>
          <a:ext cx="1922896" cy="115373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Communicates enthusiasm and sense of urgency about the team’s work.</a:t>
          </a:r>
        </a:p>
      </dsp:txBody>
      <dsp:txXfrm>
        <a:off x="3113770" y="1598800"/>
        <a:ext cx="1922896" cy="1153737"/>
      </dsp:txXfrm>
    </dsp:sp>
    <dsp:sp modelId="{06219024-387A-476B-86DA-AAB58749755B}">
      <dsp:nvSpPr>
        <dsp:cNvPr id="0" name=""/>
        <dsp:cNvSpPr/>
      </dsp:nvSpPr>
      <dsp:spPr>
        <a:xfrm>
          <a:off x="7400029" y="2129949"/>
          <a:ext cx="411666" cy="91440"/>
        </a:xfrm>
        <a:custGeom>
          <a:avLst/>
          <a:gdLst/>
          <a:ahLst/>
          <a:cxnLst/>
          <a:rect l="0" t="0" r="0" b="0"/>
          <a:pathLst>
            <a:path>
              <a:moveTo>
                <a:pt x="0" y="45720"/>
              </a:moveTo>
              <a:lnTo>
                <a:pt x="411666"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2173457"/>
        <a:ext cx="22113" cy="4422"/>
      </dsp:txXfrm>
    </dsp:sp>
    <dsp:sp modelId="{75E747EA-82FE-49EB-B8B1-B45FAF813087}">
      <dsp:nvSpPr>
        <dsp:cNvPr id="0" name=""/>
        <dsp:cNvSpPr/>
      </dsp:nvSpPr>
      <dsp:spPr>
        <a:xfrm>
          <a:off x="5478933" y="1598800"/>
          <a:ext cx="1922896" cy="115373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Periodically summarises the status of a discussion or proposes a possible consensus.</a:t>
          </a:r>
        </a:p>
      </dsp:txBody>
      <dsp:txXfrm>
        <a:off x="5478933" y="1598800"/>
        <a:ext cx="1922896" cy="1153737"/>
      </dsp:txXfrm>
    </dsp:sp>
    <dsp:sp modelId="{55E6CB97-9F59-4414-B6EC-ACC147AA9A47}">
      <dsp:nvSpPr>
        <dsp:cNvPr id="0" name=""/>
        <dsp:cNvSpPr/>
      </dsp:nvSpPr>
      <dsp:spPr>
        <a:xfrm>
          <a:off x="1710055" y="2750737"/>
          <a:ext cx="7095488" cy="411666"/>
        </a:xfrm>
        <a:custGeom>
          <a:avLst/>
          <a:gdLst/>
          <a:ahLst/>
          <a:cxnLst/>
          <a:rect l="0" t="0" r="0" b="0"/>
          <a:pathLst>
            <a:path>
              <a:moveTo>
                <a:pt x="7095488" y="0"/>
              </a:moveTo>
              <a:lnTo>
                <a:pt x="7095488" y="222933"/>
              </a:lnTo>
              <a:lnTo>
                <a:pt x="0" y="222933"/>
              </a:lnTo>
              <a:lnTo>
                <a:pt x="0" y="411666"/>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2954359"/>
        <a:ext cx="355462" cy="4422"/>
      </dsp:txXfrm>
    </dsp:sp>
    <dsp:sp modelId="{618EF3A2-7AE6-498F-AE65-812CE44CBC08}">
      <dsp:nvSpPr>
        <dsp:cNvPr id="0" name=""/>
        <dsp:cNvSpPr/>
      </dsp:nvSpPr>
      <dsp:spPr>
        <a:xfrm>
          <a:off x="7844095" y="1598800"/>
          <a:ext cx="1922896" cy="1153737"/>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Encourages other team members to participate in the discussions and decisions.</a:t>
          </a:r>
        </a:p>
      </dsp:txBody>
      <dsp:txXfrm>
        <a:off x="7844095" y="1598800"/>
        <a:ext cx="1922896" cy="1153737"/>
      </dsp:txXfrm>
    </dsp:sp>
    <dsp:sp modelId="{C2FFAD56-3057-486E-8B22-AF12FD9D3E3E}">
      <dsp:nvSpPr>
        <dsp:cNvPr id="0" name=""/>
        <dsp:cNvSpPr/>
      </dsp:nvSpPr>
      <dsp:spPr>
        <a:xfrm>
          <a:off x="2669704" y="3725953"/>
          <a:ext cx="411666" cy="91440"/>
        </a:xfrm>
        <a:custGeom>
          <a:avLst/>
          <a:gdLst/>
          <a:ahLst/>
          <a:cxnLst/>
          <a:rect l="0" t="0" r="0" b="0"/>
          <a:pathLst>
            <a:path>
              <a:moveTo>
                <a:pt x="0" y="45720"/>
              </a:moveTo>
              <a:lnTo>
                <a:pt x="411666"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3769461"/>
        <a:ext cx="22113" cy="4422"/>
      </dsp:txXfrm>
    </dsp:sp>
    <dsp:sp modelId="{39233840-FCE0-41D6-9F87-3E3B2B1046EA}">
      <dsp:nvSpPr>
        <dsp:cNvPr id="0" name=""/>
        <dsp:cNvSpPr/>
      </dsp:nvSpPr>
      <dsp:spPr>
        <a:xfrm>
          <a:off x="748607" y="3194804"/>
          <a:ext cx="1922896" cy="115373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Helps the people on the team to get to know each other and to know what they can do.</a:t>
          </a:r>
        </a:p>
      </dsp:txBody>
      <dsp:txXfrm>
        <a:off x="748607" y="3194804"/>
        <a:ext cx="1922896" cy="1153737"/>
      </dsp:txXfrm>
    </dsp:sp>
    <dsp:sp modelId="{793D1194-4A37-43CE-9D5B-6189D772744F}">
      <dsp:nvSpPr>
        <dsp:cNvPr id="0" name=""/>
        <dsp:cNvSpPr/>
      </dsp:nvSpPr>
      <dsp:spPr>
        <a:xfrm>
          <a:off x="5034866" y="3725953"/>
          <a:ext cx="411666" cy="91440"/>
        </a:xfrm>
        <a:custGeom>
          <a:avLst/>
          <a:gdLst/>
          <a:ahLst/>
          <a:cxnLst/>
          <a:rect l="0" t="0" r="0" b="0"/>
          <a:pathLst>
            <a:path>
              <a:moveTo>
                <a:pt x="0" y="45720"/>
              </a:moveTo>
              <a:lnTo>
                <a:pt x="411666"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3769461"/>
        <a:ext cx="22113" cy="4422"/>
      </dsp:txXfrm>
    </dsp:sp>
    <dsp:sp modelId="{A2B59A03-163F-4432-8D12-965A734D2147}">
      <dsp:nvSpPr>
        <dsp:cNvPr id="0" name=""/>
        <dsp:cNvSpPr/>
      </dsp:nvSpPr>
      <dsp:spPr>
        <a:xfrm>
          <a:off x="3113770" y="3194804"/>
          <a:ext cx="1922896" cy="1153737"/>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Gives feedback to other team members that is descriptive, specific and helpful.</a:t>
          </a:r>
        </a:p>
      </dsp:txBody>
      <dsp:txXfrm>
        <a:off x="3113770" y="3194804"/>
        <a:ext cx="1922896" cy="1153737"/>
      </dsp:txXfrm>
    </dsp:sp>
    <dsp:sp modelId="{996CD435-76B7-4B2C-8E91-851205E42495}">
      <dsp:nvSpPr>
        <dsp:cNvPr id="0" name=""/>
        <dsp:cNvSpPr/>
      </dsp:nvSpPr>
      <dsp:spPr>
        <a:xfrm>
          <a:off x="5478933" y="3194804"/>
          <a:ext cx="1922896" cy="115373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Receives feedback from other team members without becoming defensive.</a:t>
          </a:r>
        </a:p>
      </dsp:txBody>
      <dsp:txXfrm>
        <a:off x="5478933" y="3194804"/>
        <a:ext cx="1922896" cy="115373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714189-A4BE-4489-A6F2-786B115F569D}">
      <dsp:nvSpPr>
        <dsp:cNvPr id="0" name=""/>
        <dsp:cNvSpPr/>
      </dsp:nvSpPr>
      <dsp:spPr>
        <a:xfrm>
          <a:off x="2669704" y="533944"/>
          <a:ext cx="411666" cy="91440"/>
        </a:xfrm>
        <a:custGeom>
          <a:avLst/>
          <a:gdLst/>
          <a:ahLst/>
          <a:cxnLst/>
          <a:rect l="0" t="0" r="0" b="0"/>
          <a:pathLst>
            <a:path>
              <a:moveTo>
                <a:pt x="0" y="45720"/>
              </a:moveTo>
              <a:lnTo>
                <a:pt x="411666"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577453"/>
        <a:ext cx="22113" cy="4422"/>
      </dsp:txXfrm>
    </dsp:sp>
    <dsp:sp modelId="{8879D83F-6348-4279-B846-993EDACE7E7E}">
      <dsp:nvSpPr>
        <dsp:cNvPr id="0" name=""/>
        <dsp:cNvSpPr/>
      </dsp:nvSpPr>
      <dsp:spPr>
        <a:xfrm>
          <a:off x="748607" y="2795"/>
          <a:ext cx="1922896" cy="115373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b="1" kern="1200"/>
            <a:t>Challenger – Focussed on the </a:t>
          </a:r>
          <a:r>
            <a:rPr lang="en-US" sz="1300" b="1" i="1" kern="1200"/>
            <a:t>QUESTION</a:t>
          </a:r>
          <a:endParaRPr lang="en-US" sz="1300" kern="1200"/>
        </a:p>
      </dsp:txBody>
      <dsp:txXfrm>
        <a:off x="748607" y="2795"/>
        <a:ext cx="1922896" cy="1153737"/>
      </dsp:txXfrm>
    </dsp:sp>
    <dsp:sp modelId="{10F790C0-7B6B-48EE-AB98-C092EF1A4B87}">
      <dsp:nvSpPr>
        <dsp:cNvPr id="0" name=""/>
        <dsp:cNvSpPr/>
      </dsp:nvSpPr>
      <dsp:spPr>
        <a:xfrm>
          <a:off x="5034866" y="533944"/>
          <a:ext cx="411666" cy="91440"/>
        </a:xfrm>
        <a:custGeom>
          <a:avLst/>
          <a:gdLst/>
          <a:ahLst/>
          <a:cxnLst/>
          <a:rect l="0" t="0" r="0" b="0"/>
          <a:pathLst>
            <a:path>
              <a:moveTo>
                <a:pt x="0" y="45720"/>
              </a:moveTo>
              <a:lnTo>
                <a:pt x="411666"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577453"/>
        <a:ext cx="22113" cy="4422"/>
      </dsp:txXfrm>
    </dsp:sp>
    <dsp:sp modelId="{F96BE37E-6973-4CCA-80E5-8488FA43D15D}">
      <dsp:nvSpPr>
        <dsp:cNvPr id="0" name=""/>
        <dsp:cNvSpPr/>
      </dsp:nvSpPr>
      <dsp:spPr>
        <a:xfrm>
          <a:off x="3113770" y="2795"/>
          <a:ext cx="1922896" cy="115373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Candidly shares views about the work of the team.</a:t>
          </a:r>
        </a:p>
      </dsp:txBody>
      <dsp:txXfrm>
        <a:off x="3113770" y="2795"/>
        <a:ext cx="1922896" cy="1153737"/>
      </dsp:txXfrm>
    </dsp:sp>
    <dsp:sp modelId="{EA5E1788-5DDC-4CA8-A011-FD72DC1B0DE7}">
      <dsp:nvSpPr>
        <dsp:cNvPr id="0" name=""/>
        <dsp:cNvSpPr/>
      </dsp:nvSpPr>
      <dsp:spPr>
        <a:xfrm>
          <a:off x="7400029" y="533944"/>
          <a:ext cx="411666" cy="91440"/>
        </a:xfrm>
        <a:custGeom>
          <a:avLst/>
          <a:gdLst/>
          <a:ahLst/>
          <a:cxnLst/>
          <a:rect l="0" t="0" r="0" b="0"/>
          <a:pathLst>
            <a:path>
              <a:moveTo>
                <a:pt x="0" y="45720"/>
              </a:moveTo>
              <a:lnTo>
                <a:pt x="411666"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577453"/>
        <a:ext cx="22113" cy="4422"/>
      </dsp:txXfrm>
    </dsp:sp>
    <dsp:sp modelId="{B03E7A28-95D3-4976-A257-1C2AC38A28CC}">
      <dsp:nvSpPr>
        <dsp:cNvPr id="0" name=""/>
        <dsp:cNvSpPr/>
      </dsp:nvSpPr>
      <dsp:spPr>
        <a:xfrm>
          <a:off x="5478933" y="2795"/>
          <a:ext cx="1922896" cy="1153737"/>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Is willing to disagree openly with the leadership of the team.</a:t>
          </a:r>
        </a:p>
      </dsp:txBody>
      <dsp:txXfrm>
        <a:off x="5478933" y="2795"/>
        <a:ext cx="1922896" cy="1153737"/>
      </dsp:txXfrm>
    </dsp:sp>
    <dsp:sp modelId="{54D9E008-41D8-4308-A9AB-D0C8ABE4E399}">
      <dsp:nvSpPr>
        <dsp:cNvPr id="0" name=""/>
        <dsp:cNvSpPr/>
      </dsp:nvSpPr>
      <dsp:spPr>
        <a:xfrm>
          <a:off x="1710055" y="1154733"/>
          <a:ext cx="7095488" cy="411666"/>
        </a:xfrm>
        <a:custGeom>
          <a:avLst/>
          <a:gdLst/>
          <a:ahLst/>
          <a:cxnLst/>
          <a:rect l="0" t="0" r="0" b="0"/>
          <a:pathLst>
            <a:path>
              <a:moveTo>
                <a:pt x="7095488" y="0"/>
              </a:moveTo>
              <a:lnTo>
                <a:pt x="7095488" y="222933"/>
              </a:lnTo>
              <a:lnTo>
                <a:pt x="0" y="222933"/>
              </a:lnTo>
              <a:lnTo>
                <a:pt x="0" y="411666"/>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1358355"/>
        <a:ext cx="355462" cy="4422"/>
      </dsp:txXfrm>
    </dsp:sp>
    <dsp:sp modelId="{A707C4A0-B6BB-4EE3-BBB4-7EBD81C1BE19}">
      <dsp:nvSpPr>
        <dsp:cNvPr id="0" name=""/>
        <dsp:cNvSpPr/>
      </dsp:nvSpPr>
      <dsp:spPr>
        <a:xfrm>
          <a:off x="7844095" y="2795"/>
          <a:ext cx="1922896" cy="115373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Often raises questions about the team’s goals.</a:t>
          </a:r>
        </a:p>
      </dsp:txBody>
      <dsp:txXfrm>
        <a:off x="7844095" y="2795"/>
        <a:ext cx="1922896" cy="1153737"/>
      </dsp:txXfrm>
    </dsp:sp>
    <dsp:sp modelId="{5810B503-45B5-4D00-9215-6EBCB99F8546}">
      <dsp:nvSpPr>
        <dsp:cNvPr id="0" name=""/>
        <dsp:cNvSpPr/>
      </dsp:nvSpPr>
      <dsp:spPr>
        <a:xfrm>
          <a:off x="2669704" y="2129949"/>
          <a:ext cx="411666" cy="91440"/>
        </a:xfrm>
        <a:custGeom>
          <a:avLst/>
          <a:gdLst/>
          <a:ahLst/>
          <a:cxnLst/>
          <a:rect l="0" t="0" r="0" b="0"/>
          <a:pathLst>
            <a:path>
              <a:moveTo>
                <a:pt x="0" y="45720"/>
              </a:moveTo>
              <a:lnTo>
                <a:pt x="411666"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2173457"/>
        <a:ext cx="22113" cy="4422"/>
      </dsp:txXfrm>
    </dsp:sp>
    <dsp:sp modelId="{B10D1B09-27A5-40AB-BF5F-68F58DD3154F}">
      <dsp:nvSpPr>
        <dsp:cNvPr id="0" name=""/>
        <dsp:cNvSpPr/>
      </dsp:nvSpPr>
      <dsp:spPr>
        <a:xfrm>
          <a:off x="748607" y="1598800"/>
          <a:ext cx="1922896" cy="1153737"/>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Pushes the team to set high ethical standards for work.</a:t>
          </a:r>
        </a:p>
      </dsp:txBody>
      <dsp:txXfrm>
        <a:off x="748607" y="1598800"/>
        <a:ext cx="1922896" cy="1153737"/>
      </dsp:txXfrm>
    </dsp:sp>
    <dsp:sp modelId="{3AB43618-97E3-4F81-8680-8D1C752F5534}">
      <dsp:nvSpPr>
        <dsp:cNvPr id="0" name=""/>
        <dsp:cNvSpPr/>
      </dsp:nvSpPr>
      <dsp:spPr>
        <a:xfrm>
          <a:off x="5034866" y="2129949"/>
          <a:ext cx="411666" cy="91440"/>
        </a:xfrm>
        <a:custGeom>
          <a:avLst/>
          <a:gdLst/>
          <a:ahLst/>
          <a:cxnLst/>
          <a:rect l="0" t="0" r="0" b="0"/>
          <a:pathLst>
            <a:path>
              <a:moveTo>
                <a:pt x="0" y="45720"/>
              </a:moveTo>
              <a:lnTo>
                <a:pt x="411666"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2173457"/>
        <a:ext cx="22113" cy="4422"/>
      </dsp:txXfrm>
    </dsp:sp>
    <dsp:sp modelId="{BACC5EA7-60EC-4B0B-AD18-9441D46972E7}">
      <dsp:nvSpPr>
        <dsp:cNvPr id="0" name=""/>
        <dsp:cNvSpPr/>
      </dsp:nvSpPr>
      <dsp:spPr>
        <a:xfrm>
          <a:off x="3113770" y="1598800"/>
          <a:ext cx="1922896" cy="115373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Speaks out even when their views are contrary to the majority.</a:t>
          </a:r>
        </a:p>
      </dsp:txBody>
      <dsp:txXfrm>
        <a:off x="3113770" y="1598800"/>
        <a:ext cx="1922896" cy="1153737"/>
      </dsp:txXfrm>
    </dsp:sp>
    <dsp:sp modelId="{FDB2A42A-E3E5-40FA-84DD-D29354B2A3A5}">
      <dsp:nvSpPr>
        <dsp:cNvPr id="0" name=""/>
        <dsp:cNvSpPr/>
      </dsp:nvSpPr>
      <dsp:spPr>
        <a:xfrm>
          <a:off x="7400029" y="2129949"/>
          <a:ext cx="411666" cy="91440"/>
        </a:xfrm>
        <a:custGeom>
          <a:avLst/>
          <a:gdLst/>
          <a:ahLst/>
          <a:cxnLst/>
          <a:rect l="0" t="0" r="0" b="0"/>
          <a:pathLst>
            <a:path>
              <a:moveTo>
                <a:pt x="0" y="45720"/>
              </a:moveTo>
              <a:lnTo>
                <a:pt x="411666"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2173457"/>
        <a:ext cx="22113" cy="4422"/>
      </dsp:txXfrm>
    </dsp:sp>
    <dsp:sp modelId="{BC835D18-5E67-47CD-BC99-8D1D50F4CA55}">
      <dsp:nvSpPr>
        <dsp:cNvPr id="0" name=""/>
        <dsp:cNvSpPr/>
      </dsp:nvSpPr>
      <dsp:spPr>
        <a:xfrm>
          <a:off x="5478933" y="1598800"/>
          <a:ext cx="1922896" cy="115373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Asks why? and how? and other relevant questions at team meetings.</a:t>
          </a:r>
        </a:p>
      </dsp:txBody>
      <dsp:txXfrm>
        <a:off x="5478933" y="1598800"/>
        <a:ext cx="1922896" cy="1153737"/>
      </dsp:txXfrm>
    </dsp:sp>
    <dsp:sp modelId="{15C2B93A-9EF1-4ACE-AB2E-61CA10F8F479}">
      <dsp:nvSpPr>
        <dsp:cNvPr id="0" name=""/>
        <dsp:cNvSpPr/>
      </dsp:nvSpPr>
      <dsp:spPr>
        <a:xfrm>
          <a:off x="1710055" y="2750737"/>
          <a:ext cx="7095488" cy="411666"/>
        </a:xfrm>
        <a:custGeom>
          <a:avLst/>
          <a:gdLst/>
          <a:ahLst/>
          <a:cxnLst/>
          <a:rect l="0" t="0" r="0" b="0"/>
          <a:pathLst>
            <a:path>
              <a:moveTo>
                <a:pt x="7095488" y="0"/>
              </a:moveTo>
              <a:lnTo>
                <a:pt x="7095488" y="222933"/>
              </a:lnTo>
              <a:lnTo>
                <a:pt x="0" y="222933"/>
              </a:lnTo>
              <a:lnTo>
                <a:pt x="0" y="411666"/>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2954359"/>
        <a:ext cx="355462" cy="4422"/>
      </dsp:txXfrm>
    </dsp:sp>
    <dsp:sp modelId="{08DD49B4-0689-416D-BA03-45E61356E6F1}">
      <dsp:nvSpPr>
        <dsp:cNvPr id="0" name=""/>
        <dsp:cNvSpPr/>
      </dsp:nvSpPr>
      <dsp:spPr>
        <a:xfrm>
          <a:off x="7844095" y="1598800"/>
          <a:ext cx="1922896" cy="1153737"/>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Sometimes is accused of not being a team player because they have a different opinion.</a:t>
          </a:r>
        </a:p>
      </dsp:txBody>
      <dsp:txXfrm>
        <a:off x="7844095" y="1598800"/>
        <a:ext cx="1922896" cy="1153737"/>
      </dsp:txXfrm>
    </dsp:sp>
    <dsp:sp modelId="{4B14F621-9288-4357-98CC-4D1E68BFDE42}">
      <dsp:nvSpPr>
        <dsp:cNvPr id="0" name=""/>
        <dsp:cNvSpPr/>
      </dsp:nvSpPr>
      <dsp:spPr>
        <a:xfrm>
          <a:off x="2669704" y="3725953"/>
          <a:ext cx="411666" cy="91440"/>
        </a:xfrm>
        <a:custGeom>
          <a:avLst/>
          <a:gdLst/>
          <a:ahLst/>
          <a:cxnLst/>
          <a:rect l="0" t="0" r="0" b="0"/>
          <a:pathLst>
            <a:path>
              <a:moveTo>
                <a:pt x="0" y="45720"/>
              </a:moveTo>
              <a:lnTo>
                <a:pt x="411666"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3769461"/>
        <a:ext cx="22113" cy="4422"/>
      </dsp:txXfrm>
    </dsp:sp>
    <dsp:sp modelId="{ADB33192-333D-4DB8-8F78-084CFFCCFEC5}">
      <dsp:nvSpPr>
        <dsp:cNvPr id="0" name=""/>
        <dsp:cNvSpPr/>
      </dsp:nvSpPr>
      <dsp:spPr>
        <a:xfrm>
          <a:off x="748607" y="3194804"/>
          <a:ext cx="1922896" cy="115373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Challenges the team to take well-conceived risks.</a:t>
          </a:r>
        </a:p>
      </dsp:txBody>
      <dsp:txXfrm>
        <a:off x="748607" y="3194804"/>
        <a:ext cx="1922896" cy="1153737"/>
      </dsp:txXfrm>
    </dsp:sp>
    <dsp:sp modelId="{0C1F1309-227B-4311-9A01-4F892FAFDDF0}">
      <dsp:nvSpPr>
        <dsp:cNvPr id="0" name=""/>
        <dsp:cNvSpPr/>
      </dsp:nvSpPr>
      <dsp:spPr>
        <a:xfrm>
          <a:off x="5034866" y="3725953"/>
          <a:ext cx="411666" cy="91440"/>
        </a:xfrm>
        <a:custGeom>
          <a:avLst/>
          <a:gdLst/>
          <a:ahLst/>
          <a:cxnLst/>
          <a:rect l="0" t="0" r="0" b="0"/>
          <a:pathLst>
            <a:path>
              <a:moveTo>
                <a:pt x="0" y="45720"/>
              </a:moveTo>
              <a:lnTo>
                <a:pt x="411666"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3769461"/>
        <a:ext cx="22113" cy="4422"/>
      </dsp:txXfrm>
    </dsp:sp>
    <dsp:sp modelId="{DF867959-8B10-4CD1-9292-879271D0C24D}">
      <dsp:nvSpPr>
        <dsp:cNvPr id="0" name=""/>
        <dsp:cNvSpPr/>
      </dsp:nvSpPr>
      <dsp:spPr>
        <a:xfrm>
          <a:off x="3113770" y="3194804"/>
          <a:ext cx="1922896" cy="1153737"/>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Is honest in reporting team progress and stating problems facing the team.</a:t>
          </a:r>
        </a:p>
      </dsp:txBody>
      <dsp:txXfrm>
        <a:off x="3113770" y="3194804"/>
        <a:ext cx="1922896" cy="1153737"/>
      </dsp:txXfrm>
    </dsp:sp>
    <dsp:sp modelId="{93CE0CF2-1D83-4490-B774-ADC987876F85}">
      <dsp:nvSpPr>
        <dsp:cNvPr id="0" name=""/>
        <dsp:cNvSpPr/>
      </dsp:nvSpPr>
      <dsp:spPr>
        <a:xfrm>
          <a:off x="5478933" y="3194804"/>
          <a:ext cx="1922896" cy="115373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Will back off when views are not accepted and will support a legitimate team consensus.</a:t>
          </a:r>
        </a:p>
      </dsp:txBody>
      <dsp:txXfrm>
        <a:off x="5478933" y="3194804"/>
        <a:ext cx="1922896" cy="115373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791ABA-DB5C-4AB0-A1F0-2D94B72D4000}" type="datetimeFigureOut">
              <a:t>11/19/2024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CAE614-316B-4063-9D26-9E2E7E832E46}" type="slidenum">
              <a:t>‹#›</a:t>
            </a:fld>
            <a:endParaRPr lang="en-US"/>
          </a:p>
        </p:txBody>
      </p:sp>
    </p:spTree>
    <p:extLst>
      <p:ext uri="{BB962C8B-B14F-4D97-AF65-F5344CB8AC3E}">
        <p14:creationId xmlns:p14="http://schemas.microsoft.com/office/powerpoint/2010/main" val="1566265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CAE614-316B-4063-9D26-9E2E7E832E46}" type="slidenum">
              <a:rPr lang="en-GB" smtClean="0"/>
              <a:t>3</a:t>
            </a:fld>
            <a:endParaRPr lang="en-GB"/>
          </a:p>
        </p:txBody>
      </p:sp>
    </p:spTree>
    <p:extLst>
      <p:ext uri="{BB962C8B-B14F-4D97-AF65-F5344CB8AC3E}">
        <p14:creationId xmlns:p14="http://schemas.microsoft.com/office/powerpoint/2010/main" val="40390458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CAE614-316B-4063-9D26-9E2E7E832E46}" type="slidenum">
              <a:rPr lang="en-GB" smtClean="0"/>
              <a:t>4</a:t>
            </a:fld>
            <a:endParaRPr lang="en-GB"/>
          </a:p>
        </p:txBody>
      </p:sp>
    </p:spTree>
    <p:extLst>
      <p:ext uri="{BB962C8B-B14F-4D97-AF65-F5344CB8AC3E}">
        <p14:creationId xmlns:p14="http://schemas.microsoft.com/office/powerpoint/2010/main" val="21783005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endParaRPr lang="en-GB" sz="1200" dirty="0">
              <a:latin typeface="+mn-lt"/>
            </a:endParaRPr>
          </a:p>
          <a:p>
            <a:endParaRPr lang="en-GB" sz="1200" dirty="0">
              <a:latin typeface="+mn-lt"/>
            </a:endParaRPr>
          </a:p>
          <a:p>
            <a:endParaRPr lang="en-GB" sz="1200" dirty="0">
              <a:latin typeface="+mn-lt"/>
            </a:endParaRPr>
          </a:p>
          <a:p>
            <a:endParaRPr lang="en-GB" sz="1200" dirty="0">
              <a:latin typeface="+mn-lt"/>
            </a:endParaRPr>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14428188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CAE614-316B-4063-9D26-9E2E7E832E46}" type="slidenum">
              <a:rPr lang="en-GB" smtClean="0"/>
              <a:t>6</a:t>
            </a:fld>
            <a:endParaRPr lang="en-GB"/>
          </a:p>
        </p:txBody>
      </p:sp>
    </p:spTree>
    <p:extLst>
      <p:ext uri="{BB962C8B-B14F-4D97-AF65-F5344CB8AC3E}">
        <p14:creationId xmlns:p14="http://schemas.microsoft.com/office/powerpoint/2010/main" val="12659718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1985228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10733163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endParaRPr lang="en-GB" sz="1800" b="1" dirty="0">
              <a:effectLst/>
              <a:latin typeface="Arial"/>
              <a:ea typeface="Times New Roman" panose="02020603050405020304" pitchFamily="18" charset="0"/>
              <a:cs typeface="Arial"/>
            </a:endParaRPr>
          </a:p>
          <a:p>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2182740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26590" y="4777194"/>
            <a:ext cx="6387656" cy="3908614"/>
          </a:xfrm>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41840497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endParaRPr lang="en-GB" dirty="0"/>
          </a:p>
          <a:p>
            <a:endParaRPr lang="en-GB" b="0" baseline="0" dirty="0"/>
          </a:p>
          <a:p>
            <a:endParaRPr lang="en-GB" b="0" dirty="0"/>
          </a:p>
          <a:p>
            <a:endParaRPr lang="en-GB" b="0" dirty="0"/>
          </a:p>
          <a:p>
            <a:endParaRPr lang="en-GB" b="0" dirty="0"/>
          </a:p>
          <a:p>
            <a:pPr marL="0" indent="0">
              <a:buNone/>
            </a:pPr>
            <a:endParaRPr lang="en-GB" b="0" dirty="0"/>
          </a:p>
          <a:p>
            <a:endParaRPr lang="en-GB" b="0"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1806618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3284050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sz="11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41475094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24940791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CAE614-316B-4063-9D26-9E2E7E832E46}" type="slidenum">
              <a:rPr lang="en-GB" smtClean="0"/>
              <a:t>15</a:t>
            </a:fld>
            <a:endParaRPr lang="en-GB"/>
          </a:p>
        </p:txBody>
      </p:sp>
    </p:spTree>
    <p:extLst>
      <p:ext uri="{BB962C8B-B14F-4D97-AF65-F5344CB8AC3E}">
        <p14:creationId xmlns:p14="http://schemas.microsoft.com/office/powerpoint/2010/main" val="2295236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CAE614-316B-4063-9D26-9E2E7E832E46}" type="slidenum">
              <a:rPr lang="en-GB" smtClean="0"/>
              <a:t>16</a:t>
            </a:fld>
            <a:endParaRPr lang="en-GB"/>
          </a:p>
        </p:txBody>
      </p:sp>
    </p:spTree>
    <p:extLst>
      <p:ext uri="{BB962C8B-B14F-4D97-AF65-F5344CB8AC3E}">
        <p14:creationId xmlns:p14="http://schemas.microsoft.com/office/powerpoint/2010/main" val="2063912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CAE614-316B-4063-9D26-9E2E7E832E46}" type="slidenum">
              <a:rPr lang="en-GB" smtClean="0"/>
              <a:t>17</a:t>
            </a:fld>
            <a:endParaRPr lang="en-GB"/>
          </a:p>
        </p:txBody>
      </p:sp>
    </p:spTree>
    <p:extLst>
      <p:ext uri="{BB962C8B-B14F-4D97-AF65-F5344CB8AC3E}">
        <p14:creationId xmlns:p14="http://schemas.microsoft.com/office/powerpoint/2010/main" val="16437816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CAE614-316B-4063-9D26-9E2E7E832E46}" type="slidenum">
              <a:rPr lang="en-GB" smtClean="0"/>
              <a:t>18</a:t>
            </a:fld>
            <a:endParaRPr lang="en-GB"/>
          </a:p>
        </p:txBody>
      </p:sp>
    </p:spTree>
    <p:extLst>
      <p:ext uri="{BB962C8B-B14F-4D97-AF65-F5344CB8AC3E}">
        <p14:creationId xmlns:p14="http://schemas.microsoft.com/office/powerpoint/2010/main" val="26530473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CAE614-316B-4063-9D26-9E2E7E832E46}" type="slidenum">
              <a:rPr lang="en-GB" smtClean="0"/>
              <a:t>19</a:t>
            </a:fld>
            <a:endParaRPr lang="en-GB"/>
          </a:p>
        </p:txBody>
      </p:sp>
    </p:spTree>
    <p:extLst>
      <p:ext uri="{BB962C8B-B14F-4D97-AF65-F5344CB8AC3E}">
        <p14:creationId xmlns:p14="http://schemas.microsoft.com/office/powerpoint/2010/main" val="32672429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ACAE614-316B-4063-9D26-9E2E7E832E46}" type="slidenum">
              <a:rPr lang="en-US"/>
              <a:t>20</a:t>
            </a:fld>
            <a:endParaRPr lang="en-US"/>
          </a:p>
        </p:txBody>
      </p:sp>
    </p:spTree>
    <p:extLst>
      <p:ext uri="{BB962C8B-B14F-4D97-AF65-F5344CB8AC3E}">
        <p14:creationId xmlns:p14="http://schemas.microsoft.com/office/powerpoint/2010/main" val="10994656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CAE614-316B-4063-9D26-9E2E7E832E46}" type="slidenum">
              <a:rPr lang="en-GB" smtClean="0"/>
              <a:t>21</a:t>
            </a:fld>
            <a:endParaRPr lang="en-GB"/>
          </a:p>
        </p:txBody>
      </p:sp>
    </p:spTree>
    <p:extLst>
      <p:ext uri="{BB962C8B-B14F-4D97-AF65-F5344CB8AC3E}">
        <p14:creationId xmlns:p14="http://schemas.microsoft.com/office/powerpoint/2010/main" val="37462211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CAE614-316B-4063-9D26-9E2E7E832E46}" type="slidenum">
              <a:rPr lang="en-GB" smtClean="0"/>
              <a:t>22</a:t>
            </a:fld>
            <a:endParaRPr lang="en-GB"/>
          </a:p>
        </p:txBody>
      </p:sp>
    </p:spTree>
    <p:extLst>
      <p:ext uri="{BB962C8B-B14F-4D97-AF65-F5344CB8AC3E}">
        <p14:creationId xmlns:p14="http://schemas.microsoft.com/office/powerpoint/2010/main" val="5251466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18690" y="4777194"/>
            <a:ext cx="6677411" cy="390861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29045695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40270" y="4591070"/>
            <a:ext cx="6560296" cy="5335568"/>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3629597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CAE614-316B-4063-9D26-9E2E7E832E46}" type="slidenum">
              <a:rPr lang="en-GB" smtClean="0"/>
              <a:t>25</a:t>
            </a:fld>
            <a:endParaRPr lang="en-GB"/>
          </a:p>
        </p:txBody>
      </p:sp>
    </p:spTree>
    <p:extLst>
      <p:ext uri="{BB962C8B-B14F-4D97-AF65-F5344CB8AC3E}">
        <p14:creationId xmlns:p14="http://schemas.microsoft.com/office/powerpoint/2010/main" val="82339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CAE614-316B-4063-9D26-9E2E7E832E46}" type="slidenum">
              <a:rPr lang="en-GB" smtClean="0"/>
              <a:t>26</a:t>
            </a:fld>
            <a:endParaRPr lang="en-GB"/>
          </a:p>
        </p:txBody>
      </p:sp>
    </p:spTree>
    <p:extLst>
      <p:ext uri="{BB962C8B-B14F-4D97-AF65-F5344CB8AC3E}">
        <p14:creationId xmlns:p14="http://schemas.microsoft.com/office/powerpoint/2010/main" val="915217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109226856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130018251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32523504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
        <p:nvSpPr>
          <p:cNvPr id="2" name="Notes Placeholder 1">
            <a:extLst>
              <a:ext uri="{FF2B5EF4-FFF2-40B4-BE49-F238E27FC236}">
                <a16:creationId xmlns:a16="http://schemas.microsoft.com/office/drawing/2014/main" id="{016242D3-0347-4294-B2F7-A3C32F94E9E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Tree>
    <p:extLst>
      <p:ext uri="{BB962C8B-B14F-4D97-AF65-F5344CB8AC3E}">
        <p14:creationId xmlns:p14="http://schemas.microsoft.com/office/powerpoint/2010/main" val="365833788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15800" y="4777194"/>
            <a:ext cx="6247386" cy="4475850"/>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428341095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endParaRPr lang="en-GB" sz="1800" b="1" dirty="0">
              <a:effectLst/>
              <a:latin typeface="Arial"/>
              <a:ea typeface="Times New Roman" panose="02020603050405020304" pitchFamily="18" charset="0"/>
              <a:cs typeface="Arial"/>
            </a:endParaRPr>
          </a:p>
          <a:p>
            <a:r>
              <a:rPr lang="en-GB" sz="1800" b="1" dirty="0">
                <a:effectLst/>
                <a:latin typeface="Arial" panose="020B0604020202020204" pitchFamily="34" charset="0"/>
                <a:ea typeface="Times New Roman" panose="02020603050405020304" pitchFamily="18" charset="0"/>
              </a:rPr>
              <a:t> </a:t>
            </a:r>
            <a:endParaRPr lang="en-GB" sz="1800" b="1"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227858626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endParaRPr lang="en-GB" b="1" dirty="0"/>
          </a:p>
          <a:p>
            <a:endParaRPr lang="en-GB" b="1" dirty="0"/>
          </a:p>
          <a:p>
            <a:pPr marL="228600" indent="-228600" fontAlgn="base">
              <a:buAutoNum type="arabicPeriod"/>
            </a:pPr>
            <a:endParaRPr lang="en-GB" sz="1200" b="1" dirty="0"/>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260658224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Tree>
    <p:extLst>
      <p:ext uri="{BB962C8B-B14F-4D97-AF65-F5344CB8AC3E}">
        <p14:creationId xmlns:p14="http://schemas.microsoft.com/office/powerpoint/2010/main" val="235060813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6238" y="1241425"/>
            <a:ext cx="6045200" cy="3400425"/>
          </a:xfrm>
        </p:spPr>
      </p:sp>
      <p:sp>
        <p:nvSpPr>
          <p:cNvPr id="3" name="Notes Placeholder 2"/>
          <p:cNvSpPr>
            <a:spLocks noGrp="1"/>
          </p:cNvSpPr>
          <p:nvPr>
            <p:ph type="body" idx="1"/>
          </p:nvPr>
        </p:nvSpPr>
        <p:spPr>
          <a:xfrm>
            <a:off x="221194" y="4694472"/>
            <a:ext cx="6355287" cy="3908614"/>
          </a:xfrm>
        </p:spPr>
        <p:txBody>
          <a:bodyPr/>
          <a:lstStyle/>
          <a:p>
            <a:r>
              <a:rPr lang="en-GB" sz="1200" b="1" dirty="0">
                <a:latin typeface="Arial" panose="020B0604020202020204" pitchFamily="34" charset="0"/>
                <a:ea typeface="Calibri" panose="020F0502020204030204" pitchFamily="34" charset="0"/>
                <a:cs typeface="Times New Roman" panose="02020603050405020304" pitchFamily="18" charset="0"/>
              </a:rPr>
              <a:t>Q</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35</a:t>
            </a:fld>
            <a:endParaRPr lang="en-GB"/>
          </a:p>
        </p:txBody>
      </p:sp>
    </p:spTree>
    <p:extLst>
      <p:ext uri="{BB962C8B-B14F-4D97-AF65-F5344CB8AC3E}">
        <p14:creationId xmlns:p14="http://schemas.microsoft.com/office/powerpoint/2010/main" val="156793687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ACAE614-316B-4063-9D26-9E2E7E832E46}" type="slidenum">
              <a:t>36</a:t>
            </a:fld>
            <a:endParaRPr lang="en-US"/>
          </a:p>
        </p:txBody>
      </p:sp>
    </p:spTree>
    <p:extLst>
      <p:ext uri="{BB962C8B-B14F-4D97-AF65-F5344CB8AC3E}">
        <p14:creationId xmlns:p14="http://schemas.microsoft.com/office/powerpoint/2010/main" val="421675437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CAE614-316B-4063-9D26-9E2E7E832E46}" type="slidenum">
              <a:rPr lang="en-GB" smtClean="0"/>
              <a:t>37</a:t>
            </a:fld>
            <a:endParaRPr lang="en-GB"/>
          </a:p>
        </p:txBody>
      </p:sp>
    </p:spTree>
    <p:extLst>
      <p:ext uri="{BB962C8B-B14F-4D97-AF65-F5344CB8AC3E}">
        <p14:creationId xmlns:p14="http://schemas.microsoft.com/office/powerpoint/2010/main" val="86860176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CAE614-316B-4063-9D26-9E2E7E832E46}" type="slidenum">
              <a:rPr lang="en-GB" smtClean="0"/>
              <a:t>38</a:t>
            </a:fld>
            <a:endParaRPr lang="en-GB"/>
          </a:p>
        </p:txBody>
      </p:sp>
    </p:spTree>
    <p:extLst>
      <p:ext uri="{BB962C8B-B14F-4D97-AF65-F5344CB8AC3E}">
        <p14:creationId xmlns:p14="http://schemas.microsoft.com/office/powerpoint/2010/main" val="387460801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CAE614-316B-4063-9D26-9E2E7E832E46}" type="slidenum">
              <a:rPr lang="en-GB" smtClean="0"/>
              <a:t>39</a:t>
            </a:fld>
            <a:endParaRPr lang="en-GB"/>
          </a:p>
        </p:txBody>
      </p:sp>
    </p:spTree>
    <p:extLst>
      <p:ext uri="{BB962C8B-B14F-4D97-AF65-F5344CB8AC3E}">
        <p14:creationId xmlns:p14="http://schemas.microsoft.com/office/powerpoint/2010/main" val="118126637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CAE614-316B-4063-9D26-9E2E7E832E46}" type="slidenum">
              <a:rPr lang="en-GB" smtClean="0"/>
              <a:t>40</a:t>
            </a:fld>
            <a:endParaRPr lang="en-GB"/>
          </a:p>
        </p:txBody>
      </p:sp>
    </p:spTree>
    <p:extLst>
      <p:ext uri="{BB962C8B-B14F-4D97-AF65-F5344CB8AC3E}">
        <p14:creationId xmlns:p14="http://schemas.microsoft.com/office/powerpoint/2010/main" val="302262362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CAE614-316B-4063-9D26-9E2E7E832E46}" type="slidenum">
              <a:rPr lang="en-GB" smtClean="0"/>
              <a:t>41</a:t>
            </a:fld>
            <a:endParaRPr lang="en-GB"/>
          </a:p>
        </p:txBody>
      </p:sp>
    </p:spTree>
    <p:extLst>
      <p:ext uri="{BB962C8B-B14F-4D97-AF65-F5344CB8AC3E}">
        <p14:creationId xmlns:p14="http://schemas.microsoft.com/office/powerpoint/2010/main" val="70305346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CAE614-316B-4063-9D26-9E2E7E832E46}" type="slidenum">
              <a:rPr lang="en-GB" smtClean="0"/>
              <a:t>42</a:t>
            </a:fld>
            <a:endParaRPr lang="en-GB"/>
          </a:p>
        </p:txBody>
      </p:sp>
    </p:spTree>
    <p:extLst>
      <p:ext uri="{BB962C8B-B14F-4D97-AF65-F5344CB8AC3E}">
        <p14:creationId xmlns:p14="http://schemas.microsoft.com/office/powerpoint/2010/main" val="224012228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CAE614-316B-4063-9D26-9E2E7E832E46}" type="slidenum">
              <a:rPr lang="en-GB" smtClean="0"/>
              <a:t>43</a:t>
            </a:fld>
            <a:endParaRPr lang="en-GB"/>
          </a:p>
        </p:txBody>
      </p:sp>
    </p:spTree>
    <p:extLst>
      <p:ext uri="{BB962C8B-B14F-4D97-AF65-F5344CB8AC3E}">
        <p14:creationId xmlns:p14="http://schemas.microsoft.com/office/powerpoint/2010/main" val="426199125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CAE614-316B-4063-9D26-9E2E7E832E46}" type="slidenum">
              <a:rPr lang="en-GB" smtClean="0"/>
              <a:t>44</a:t>
            </a:fld>
            <a:endParaRPr lang="en-GB"/>
          </a:p>
        </p:txBody>
      </p:sp>
    </p:spTree>
    <p:extLst>
      <p:ext uri="{BB962C8B-B14F-4D97-AF65-F5344CB8AC3E}">
        <p14:creationId xmlns:p14="http://schemas.microsoft.com/office/powerpoint/2010/main" val="287916179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CAE614-316B-4063-9D26-9E2E7E832E46}" type="slidenum">
              <a:rPr lang="en-GB" smtClean="0"/>
              <a:t>45</a:t>
            </a:fld>
            <a:endParaRPr lang="en-GB"/>
          </a:p>
        </p:txBody>
      </p:sp>
    </p:spTree>
    <p:extLst>
      <p:ext uri="{BB962C8B-B14F-4D97-AF65-F5344CB8AC3E}">
        <p14:creationId xmlns:p14="http://schemas.microsoft.com/office/powerpoint/2010/main" val="355977640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CAE614-316B-4063-9D26-9E2E7E832E46}" type="slidenum">
              <a:rPr lang="en-GB" smtClean="0"/>
              <a:t>46</a:t>
            </a:fld>
            <a:endParaRPr lang="en-GB"/>
          </a:p>
        </p:txBody>
      </p:sp>
    </p:spTree>
    <p:extLst>
      <p:ext uri="{BB962C8B-B14F-4D97-AF65-F5344CB8AC3E}">
        <p14:creationId xmlns:p14="http://schemas.microsoft.com/office/powerpoint/2010/main" val="400145047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CAE614-316B-4063-9D26-9E2E7E832E46}" type="slidenum">
              <a:rPr lang="en-GB" smtClean="0"/>
              <a:t>47</a:t>
            </a:fld>
            <a:endParaRPr lang="en-GB"/>
          </a:p>
        </p:txBody>
      </p:sp>
    </p:spTree>
    <p:extLst>
      <p:ext uri="{BB962C8B-B14F-4D97-AF65-F5344CB8AC3E}">
        <p14:creationId xmlns:p14="http://schemas.microsoft.com/office/powerpoint/2010/main" val="245902626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CAE614-316B-4063-9D26-9E2E7E832E46}" type="slidenum">
              <a:rPr lang="en-GB" smtClean="0"/>
              <a:t>48</a:t>
            </a:fld>
            <a:endParaRPr lang="en-GB"/>
          </a:p>
        </p:txBody>
      </p:sp>
    </p:spTree>
    <p:extLst>
      <p:ext uri="{BB962C8B-B14F-4D97-AF65-F5344CB8AC3E}">
        <p14:creationId xmlns:p14="http://schemas.microsoft.com/office/powerpoint/2010/main" val="365087755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CAE614-316B-4063-9D26-9E2E7E832E46}" type="slidenum">
              <a:rPr lang="en-GB" smtClean="0"/>
              <a:t>49</a:t>
            </a:fld>
            <a:endParaRPr lang="en-GB"/>
          </a:p>
        </p:txBody>
      </p:sp>
    </p:spTree>
    <p:extLst>
      <p:ext uri="{BB962C8B-B14F-4D97-AF65-F5344CB8AC3E}">
        <p14:creationId xmlns:p14="http://schemas.microsoft.com/office/powerpoint/2010/main" val="70081966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CAE614-316B-4063-9D26-9E2E7E832E46}" type="slidenum">
              <a:rPr lang="en-GB" smtClean="0"/>
              <a:t>50</a:t>
            </a:fld>
            <a:endParaRPr lang="en-GB"/>
          </a:p>
        </p:txBody>
      </p:sp>
    </p:spTree>
    <p:extLst>
      <p:ext uri="{BB962C8B-B14F-4D97-AF65-F5344CB8AC3E}">
        <p14:creationId xmlns:p14="http://schemas.microsoft.com/office/powerpoint/2010/main" val="169824747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CAE614-316B-4063-9D26-9E2E7E832E46}" type="slidenum">
              <a:rPr lang="en-GB" smtClean="0"/>
              <a:t>51</a:t>
            </a:fld>
            <a:endParaRPr lang="en-GB"/>
          </a:p>
        </p:txBody>
      </p:sp>
    </p:spTree>
    <p:extLst>
      <p:ext uri="{BB962C8B-B14F-4D97-AF65-F5344CB8AC3E}">
        <p14:creationId xmlns:p14="http://schemas.microsoft.com/office/powerpoint/2010/main" val="255660915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CAE614-316B-4063-9D26-9E2E7E832E46}" type="slidenum">
              <a:rPr lang="en-GB" smtClean="0"/>
              <a:t>52</a:t>
            </a:fld>
            <a:endParaRPr lang="en-GB"/>
          </a:p>
        </p:txBody>
      </p:sp>
    </p:spTree>
    <p:extLst>
      <p:ext uri="{BB962C8B-B14F-4D97-AF65-F5344CB8AC3E}">
        <p14:creationId xmlns:p14="http://schemas.microsoft.com/office/powerpoint/2010/main" val="151687541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CAE614-316B-4063-9D26-9E2E7E832E46}" type="slidenum">
              <a:rPr lang="en-GB" smtClean="0"/>
              <a:t>53</a:t>
            </a:fld>
            <a:endParaRPr lang="en-GB"/>
          </a:p>
        </p:txBody>
      </p:sp>
    </p:spTree>
    <p:extLst>
      <p:ext uri="{BB962C8B-B14F-4D97-AF65-F5344CB8AC3E}">
        <p14:creationId xmlns:p14="http://schemas.microsoft.com/office/powerpoint/2010/main" val="262252773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CAE614-316B-4063-9D26-9E2E7E832E46}" type="slidenum">
              <a:rPr lang="en-GB" smtClean="0"/>
              <a:t>54</a:t>
            </a:fld>
            <a:endParaRPr lang="en-GB"/>
          </a:p>
        </p:txBody>
      </p:sp>
    </p:spTree>
    <p:extLst>
      <p:ext uri="{BB962C8B-B14F-4D97-AF65-F5344CB8AC3E}">
        <p14:creationId xmlns:p14="http://schemas.microsoft.com/office/powerpoint/2010/main" val="11145664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11/19/2024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11/19/2024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11/19/2024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2.sv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hyperlink" Target="https://www.youtube.com/watch?v=g4SqveSZHsw" TargetMode="External"/><Relationship Id="rId5" Type="http://schemas.openxmlformats.org/officeDocument/2006/relationships/image" Target="../media/image20.jpeg"/><Relationship Id="rId4" Type="http://schemas.openxmlformats.org/officeDocument/2006/relationships/hyperlink" Target="https://youtu.be/g4SqveSZHsw"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youtu.be/UqB5OHVwRY8"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hyperlink" Target="https://www.youtube.com/watch?v=UqB5OHVwRY8" TargetMode="External"/><Relationship Id="rId4" Type="http://schemas.openxmlformats.org/officeDocument/2006/relationships/image" Target="../media/image21.jpeg"/></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hyperlink" Target="https://www.youtube.com/watch?v=EyIF5VUOJc0"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1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6.jpeg"/></Relationships>
</file>

<file path=ppt/slides/_rels/slide1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32.png"/><Relationship Id="rId4" Type="http://schemas.openxmlformats.org/officeDocument/2006/relationships/image" Target="../media/image31.png"/></Relationships>
</file>

<file path=ppt/slides/_rels/slide2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hyperlink" Target="https://www.youtube.com/watch?v=uSlReR7UcDQ" TargetMode="External"/><Relationship Id="rId5" Type="http://schemas.openxmlformats.org/officeDocument/2006/relationships/image" Target="../media/image35.jpeg"/><Relationship Id="rId4" Type="http://schemas.openxmlformats.org/officeDocument/2006/relationships/hyperlink" Target="https://youtu.be/uSlReR7UcDQ"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hyperlink" Target="http://pairadimes.davidtruss.com/leadership-and-management/"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40.svg"/></Relationships>
</file>

<file path=ppt/slides/_rels/slide3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0.xml"/><Relationship Id="rId1" Type="http://schemas.openxmlformats.org/officeDocument/2006/relationships/slideLayout" Target="../slideLayouts/slideLayout7.xml"/><Relationship Id="rId5" Type="http://schemas.openxmlformats.org/officeDocument/2006/relationships/hyperlink" Target="https://creativecommons.org/licenses/by-nc-sa/3.0/" TargetMode="External"/><Relationship Id="rId4" Type="http://schemas.openxmlformats.org/officeDocument/2006/relationships/hyperlink" Target="https://www.peoplematters.in/article/leadership/heres-how-empathy-makes-leadership-effective-18193"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hyperlink" Target="http://www.pngall.com/team-work-png"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image" Target="../media/image49.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5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24000" y="1293338"/>
            <a:ext cx="9144000" cy="3274592"/>
          </a:xfrm>
        </p:spPr>
        <p:txBody>
          <a:bodyPr anchor="ctr">
            <a:normAutofit/>
          </a:bodyPr>
          <a:lstStyle/>
          <a:p>
            <a:r>
              <a:rPr lang="en-US" sz="5600"/>
              <a:t>Academic and Communication Skills </a:t>
            </a:r>
            <a:br>
              <a:rPr lang="en-US" sz="5600"/>
            </a:br>
            <a:r>
              <a:rPr lang="en-US" sz="5600"/>
              <a:t>for Policing Students</a:t>
            </a:r>
            <a:br>
              <a:rPr lang="en-US" sz="5600"/>
            </a:br>
            <a:r>
              <a:rPr lang="en-US" sz="5600"/>
              <a:t>(BMPL4014)</a:t>
            </a:r>
          </a:p>
        </p:txBody>
      </p:sp>
      <p:sp>
        <p:nvSpPr>
          <p:cNvPr id="3" name="Subtitle 2"/>
          <p:cNvSpPr>
            <a:spLocks noGrp="1"/>
          </p:cNvSpPr>
          <p:nvPr>
            <p:ph type="subTitle" idx="1"/>
          </p:nvPr>
        </p:nvSpPr>
        <p:spPr>
          <a:xfrm>
            <a:off x="1524000" y="5514052"/>
            <a:ext cx="9144000" cy="651910"/>
          </a:xfrm>
        </p:spPr>
        <p:txBody>
          <a:bodyPr vert="horz" lIns="91440" tIns="45720" rIns="91440" bIns="45720" rtlCol="0" anchor="ctr">
            <a:normAutofit/>
          </a:bodyPr>
          <a:lstStyle/>
          <a:p>
            <a:r>
              <a:rPr lang="en-US" sz="1500"/>
              <a:t>Week 7</a:t>
            </a:r>
          </a:p>
          <a:p>
            <a:r>
              <a:rPr lang="en-US" sz="1500"/>
              <a:t>Bluelightacademy@uwtsd.ac.uk</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46031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50A475-C619-6B29-F902-D196C3DA3810}"/>
              </a:ext>
            </a:extLst>
          </p:cNvPr>
          <p:cNvSpPr>
            <a:spLocks noGrp="1"/>
          </p:cNvSpPr>
          <p:nvPr>
            <p:ph type="title"/>
          </p:nvPr>
        </p:nvSpPr>
        <p:spPr>
          <a:xfrm>
            <a:off x="1282963" y="1238080"/>
            <a:ext cx="9849751" cy="1349671"/>
          </a:xfrm>
        </p:spPr>
        <p:txBody>
          <a:bodyPr anchor="b">
            <a:normAutofit/>
          </a:bodyPr>
          <a:lstStyle/>
          <a:p>
            <a:r>
              <a:rPr lang="en-US" sz="5400"/>
              <a:t>Aims for today....</a:t>
            </a:r>
          </a:p>
        </p:txBody>
      </p:sp>
      <p:sp>
        <p:nvSpPr>
          <p:cNvPr id="3" name="Content Placeholder 2">
            <a:extLst>
              <a:ext uri="{FF2B5EF4-FFF2-40B4-BE49-F238E27FC236}">
                <a16:creationId xmlns:a16="http://schemas.microsoft.com/office/drawing/2014/main" id="{315351AB-C411-6C8F-9F65-CFEAA61C4D50}"/>
              </a:ext>
            </a:extLst>
          </p:cNvPr>
          <p:cNvSpPr>
            <a:spLocks noGrp="1"/>
          </p:cNvSpPr>
          <p:nvPr>
            <p:ph idx="1"/>
          </p:nvPr>
        </p:nvSpPr>
        <p:spPr>
          <a:xfrm>
            <a:off x="1289304" y="2902913"/>
            <a:ext cx="9849751" cy="3032168"/>
          </a:xfrm>
        </p:spPr>
        <p:txBody>
          <a:bodyPr vert="horz" lIns="91440" tIns="45720" rIns="91440" bIns="45720" rtlCol="0" anchor="ctr">
            <a:normAutofit/>
          </a:bodyPr>
          <a:lstStyle/>
          <a:p>
            <a:r>
              <a:rPr lang="en-US" sz="2000" dirty="0"/>
              <a:t>Last session- Skills info session and the importance of referencing/ assignment 2/ teamwork</a:t>
            </a:r>
          </a:p>
          <a:p>
            <a:pPr marL="0" indent="0">
              <a:buNone/>
            </a:pPr>
            <a:r>
              <a:rPr lang="en-US" sz="2000" b="1" u="sng" dirty="0"/>
              <a:t>Today:-</a:t>
            </a:r>
          </a:p>
          <a:p>
            <a:r>
              <a:rPr lang="en-US" sz="2000" dirty="0"/>
              <a:t>Reminder- what is assignment 2?</a:t>
            </a:r>
          </a:p>
          <a:p>
            <a:r>
              <a:rPr lang="en-US" sz="2000" dirty="0"/>
              <a:t>Understanding self reflection</a:t>
            </a:r>
          </a:p>
          <a:p>
            <a:r>
              <a:rPr lang="en-US" sz="2000" dirty="0"/>
              <a:t>Leadership &amp; Teamwork- the importance.</a:t>
            </a:r>
          </a:p>
          <a:p>
            <a:r>
              <a:rPr lang="en-US" sz="2000" dirty="0"/>
              <a:t>Understanding the nature of effective team working</a:t>
            </a:r>
          </a:p>
        </p:txBody>
      </p:sp>
    </p:spTree>
    <p:extLst>
      <p:ext uri="{BB962C8B-B14F-4D97-AF65-F5344CB8AC3E}">
        <p14:creationId xmlns:p14="http://schemas.microsoft.com/office/powerpoint/2010/main" val="2561712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6897B-439A-09C5-6246-AA31A9793C47}"/>
              </a:ext>
            </a:extLst>
          </p:cNvPr>
          <p:cNvSpPr>
            <a:spLocks noGrp="1"/>
          </p:cNvSpPr>
          <p:nvPr>
            <p:ph type="title"/>
          </p:nvPr>
        </p:nvSpPr>
        <p:spPr>
          <a:xfrm>
            <a:off x="621792" y="1161288"/>
            <a:ext cx="3602736" cy="4526280"/>
          </a:xfrm>
        </p:spPr>
        <p:txBody>
          <a:bodyPr>
            <a:normAutofit/>
          </a:bodyPr>
          <a:lstStyle/>
          <a:p>
            <a:r>
              <a:rPr lang="en-US" sz="4000"/>
              <a:t>Assignment 2</a:t>
            </a:r>
            <a:br>
              <a:rPr lang="en-US" sz="4000"/>
            </a:br>
            <a:r>
              <a:rPr lang="en-US" sz="3600" b="1" i="1">
                <a:latin typeface="Aptos Narrow"/>
              </a:rPr>
              <a:t>Collaboration in action: The critical role of teamwork in achieving success</a:t>
            </a:r>
            <a:endParaRPr lang="en-US" sz="3600"/>
          </a:p>
        </p:txBody>
      </p:sp>
      <p:graphicFrame>
        <p:nvGraphicFramePr>
          <p:cNvPr id="5" name="Content Placeholder 2">
            <a:extLst>
              <a:ext uri="{FF2B5EF4-FFF2-40B4-BE49-F238E27FC236}">
                <a16:creationId xmlns:a16="http://schemas.microsoft.com/office/drawing/2014/main" id="{96BB177D-3C76-E332-15D4-ABF7FC319B8B}"/>
              </a:ext>
            </a:extLst>
          </p:cNvPr>
          <p:cNvGraphicFramePr>
            <a:graphicFrameLocks noGrp="1"/>
          </p:cNvGraphicFramePr>
          <p:nvPr>
            <p:ph idx="1"/>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080225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C60FD-9AE9-E288-A508-84C1A9FDE2EB}"/>
              </a:ext>
            </a:extLst>
          </p:cNvPr>
          <p:cNvSpPr>
            <a:spLocks noGrp="1"/>
          </p:cNvSpPr>
          <p:nvPr>
            <p:ph type="title"/>
          </p:nvPr>
        </p:nvSpPr>
        <p:spPr/>
        <p:txBody>
          <a:bodyPr/>
          <a:lstStyle/>
          <a:p>
            <a:r>
              <a:rPr lang="en-US"/>
              <a:t>Presentation slots </a:t>
            </a:r>
          </a:p>
        </p:txBody>
      </p:sp>
      <p:sp>
        <p:nvSpPr>
          <p:cNvPr id="3" name="Content Placeholder 2">
            <a:extLst>
              <a:ext uri="{FF2B5EF4-FFF2-40B4-BE49-F238E27FC236}">
                <a16:creationId xmlns:a16="http://schemas.microsoft.com/office/drawing/2014/main" id="{C929835E-77EC-9975-A750-55B26684DC6A}"/>
              </a:ext>
            </a:extLst>
          </p:cNvPr>
          <p:cNvSpPr>
            <a:spLocks noGrp="1"/>
          </p:cNvSpPr>
          <p:nvPr>
            <p:ph idx="1"/>
          </p:nvPr>
        </p:nvSpPr>
        <p:spPr/>
        <p:txBody>
          <a:bodyPr vert="horz" lIns="91440" tIns="45720" rIns="91440" bIns="45720" rtlCol="0" anchor="t">
            <a:normAutofit/>
          </a:bodyPr>
          <a:lstStyle/>
          <a:p>
            <a:r>
              <a:rPr lang="en-GB" sz="1100" b="1" u="sng"/>
              <a:t>MON 9</a:t>
            </a:r>
            <a:r>
              <a:rPr lang="en-GB" sz="1100" b="1" u="sng" baseline="30000"/>
              <a:t>th</a:t>
            </a:r>
            <a:r>
              <a:rPr lang="en-GB" sz="1100" b="1" u="sng"/>
              <a:t> DEC- 9AM-11AM   ROOM ASG11  </a:t>
            </a:r>
            <a:endParaRPr lang="en-US" sz="1100" b="1"/>
          </a:p>
          <a:p>
            <a:endParaRPr lang="en-US" sz="1100"/>
          </a:p>
          <a:p>
            <a:endParaRPr lang="en-GB" sz="1100" u="sng"/>
          </a:p>
          <a:p>
            <a:endParaRPr lang="en-US" sz="1100"/>
          </a:p>
          <a:p>
            <a:endParaRPr lang="en-US"/>
          </a:p>
        </p:txBody>
      </p:sp>
      <p:sp>
        <p:nvSpPr>
          <p:cNvPr id="5" name="TextBox 4">
            <a:extLst>
              <a:ext uri="{FF2B5EF4-FFF2-40B4-BE49-F238E27FC236}">
                <a16:creationId xmlns:a16="http://schemas.microsoft.com/office/drawing/2014/main" id="{6A8DA27B-A798-EC6E-CE18-8FE41167566B}"/>
              </a:ext>
            </a:extLst>
          </p:cNvPr>
          <p:cNvSpPr txBox="1"/>
          <p:nvPr/>
        </p:nvSpPr>
        <p:spPr>
          <a:xfrm>
            <a:off x="4366876" y="1714826"/>
            <a:ext cx="6717785" cy="49705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GB" sz="1200" b="1" u="sng"/>
              <a:t>TUE 10</a:t>
            </a:r>
            <a:r>
              <a:rPr lang="en-GB" sz="1200" b="1" u="sng" baseline="30000"/>
              <a:t>th</a:t>
            </a:r>
            <a:r>
              <a:rPr lang="en-GB" sz="1200" b="1" u="sng"/>
              <a:t> DEC- 9AM-1:30PM ROOM ASG01</a:t>
            </a:r>
            <a:endParaRPr lang="en-GB" sz="1200" b="1"/>
          </a:p>
          <a:p>
            <a:pPr marL="285750" indent="-285750">
              <a:lnSpc>
                <a:spcPct val="90000"/>
              </a:lnSpc>
              <a:spcBef>
                <a:spcPts val="1000"/>
              </a:spcBef>
              <a:buFont typeface="Arial"/>
              <a:buChar char="•"/>
            </a:pPr>
            <a:r>
              <a:rPr lang="en-GB" sz="1200"/>
              <a:t>9-9:15- </a:t>
            </a:r>
            <a:r>
              <a:rPr lang="en-US" sz="1200"/>
              <a:t>Hywel Owen- Rees</a:t>
            </a:r>
            <a:r>
              <a:rPr lang="en-US" sz="1200">
                <a:latin typeface="Arial"/>
                <a:cs typeface="Arial"/>
              </a:rPr>
              <a:t> </a:t>
            </a:r>
            <a:endParaRPr lang="en-GB" sz="1200">
              <a:latin typeface="Arial"/>
              <a:cs typeface="Arial"/>
            </a:endParaRPr>
          </a:p>
          <a:p>
            <a:pPr marL="285750" indent="-285750">
              <a:lnSpc>
                <a:spcPct val="90000"/>
              </a:lnSpc>
              <a:spcBef>
                <a:spcPts val="1000"/>
              </a:spcBef>
              <a:buFont typeface="Arial"/>
              <a:buChar char="•"/>
            </a:pPr>
            <a:r>
              <a:rPr lang="en-GB" sz="1200"/>
              <a:t>9:15-9:30- </a:t>
            </a:r>
            <a:r>
              <a:rPr lang="en-US" sz="1200"/>
              <a:t>Dylan Boettjer</a:t>
            </a:r>
            <a:endParaRPr lang="en-GB" sz="1200"/>
          </a:p>
          <a:p>
            <a:pPr marL="285750" indent="-285750">
              <a:lnSpc>
                <a:spcPct val="90000"/>
              </a:lnSpc>
              <a:spcBef>
                <a:spcPts val="1000"/>
              </a:spcBef>
              <a:buFont typeface="Arial"/>
              <a:buChar char="•"/>
            </a:pPr>
            <a:r>
              <a:rPr lang="en-GB" sz="1200"/>
              <a:t>9:30-9:45-</a:t>
            </a:r>
            <a:r>
              <a:rPr lang="en-US" sz="1200"/>
              <a:t> Jake Pooley</a:t>
            </a:r>
          </a:p>
          <a:p>
            <a:pPr marL="285750" indent="-285750">
              <a:lnSpc>
                <a:spcPct val="90000"/>
              </a:lnSpc>
              <a:spcBef>
                <a:spcPts val="1000"/>
              </a:spcBef>
              <a:buFont typeface="Arial"/>
              <a:buChar char="•"/>
            </a:pPr>
            <a:r>
              <a:rPr lang="en-GB" sz="1200"/>
              <a:t>9:45-10-</a:t>
            </a:r>
            <a:r>
              <a:rPr lang="en-US" sz="1200"/>
              <a:t>Erin Childs</a:t>
            </a:r>
          </a:p>
          <a:p>
            <a:pPr marL="285750" indent="-285750">
              <a:lnSpc>
                <a:spcPct val="90000"/>
              </a:lnSpc>
              <a:spcBef>
                <a:spcPts val="1000"/>
              </a:spcBef>
              <a:buFont typeface="Arial"/>
              <a:buChar char="•"/>
            </a:pPr>
            <a:r>
              <a:rPr lang="en-GB" sz="1200"/>
              <a:t>10:15-10:30- </a:t>
            </a:r>
            <a:r>
              <a:rPr lang="en-US" sz="1200"/>
              <a:t>Sean Ramsey</a:t>
            </a:r>
            <a:r>
              <a:rPr lang="en-US" sz="1200">
                <a:latin typeface="Arial"/>
                <a:cs typeface="Arial"/>
              </a:rPr>
              <a:t> </a:t>
            </a:r>
          </a:p>
          <a:p>
            <a:pPr marL="285750" indent="-285750">
              <a:lnSpc>
                <a:spcPct val="90000"/>
              </a:lnSpc>
              <a:spcBef>
                <a:spcPts val="1000"/>
              </a:spcBef>
              <a:buFont typeface="Arial"/>
              <a:buChar char="•"/>
            </a:pPr>
            <a:r>
              <a:rPr lang="en-GB" sz="1200"/>
              <a:t>10:30-10:45- </a:t>
            </a:r>
            <a:r>
              <a:rPr lang="en-US" sz="1200"/>
              <a:t>Alex Pickering</a:t>
            </a:r>
          </a:p>
          <a:p>
            <a:pPr marL="285750" indent="-285750">
              <a:lnSpc>
                <a:spcPct val="90000"/>
              </a:lnSpc>
              <a:spcBef>
                <a:spcPts val="1000"/>
              </a:spcBef>
              <a:buFont typeface="Arial"/>
              <a:buChar char="•"/>
            </a:pPr>
            <a:r>
              <a:rPr lang="en-GB" sz="1200"/>
              <a:t>10:45-11 </a:t>
            </a:r>
            <a:r>
              <a:rPr lang="en-US" sz="1200"/>
              <a:t>Cody Peacey</a:t>
            </a:r>
          </a:p>
          <a:p>
            <a:pPr marL="285750" indent="-285750">
              <a:lnSpc>
                <a:spcPct val="90000"/>
              </a:lnSpc>
              <a:spcBef>
                <a:spcPts val="1000"/>
              </a:spcBef>
              <a:buFont typeface="Arial"/>
              <a:buChar char="•"/>
            </a:pPr>
            <a:r>
              <a:rPr lang="en-GB" sz="1200"/>
              <a:t>11-11:15- </a:t>
            </a:r>
            <a:r>
              <a:rPr lang="en-US" sz="1200"/>
              <a:t>Mason Jones</a:t>
            </a:r>
          </a:p>
          <a:p>
            <a:pPr marL="285750" indent="-285750">
              <a:lnSpc>
                <a:spcPct val="90000"/>
              </a:lnSpc>
              <a:spcBef>
                <a:spcPts val="1000"/>
              </a:spcBef>
              <a:buFont typeface="Arial"/>
              <a:buChar char="•"/>
            </a:pPr>
            <a:r>
              <a:rPr lang="en-GB" sz="1200"/>
              <a:t>11:15-11:30-BREAK</a:t>
            </a:r>
            <a:endParaRPr lang="en-US" sz="1200"/>
          </a:p>
          <a:p>
            <a:pPr marL="285750" indent="-285750">
              <a:lnSpc>
                <a:spcPct val="90000"/>
              </a:lnSpc>
              <a:spcBef>
                <a:spcPts val="1000"/>
              </a:spcBef>
              <a:buFont typeface="Arial"/>
              <a:buChar char="•"/>
            </a:pPr>
            <a:r>
              <a:rPr lang="en-GB" sz="1200"/>
              <a:t>11:30-11:45- Olivia John</a:t>
            </a:r>
            <a:endParaRPr lang="en-US" sz="1200"/>
          </a:p>
          <a:p>
            <a:pPr marL="285750" indent="-285750">
              <a:lnSpc>
                <a:spcPct val="90000"/>
              </a:lnSpc>
              <a:spcBef>
                <a:spcPts val="1000"/>
              </a:spcBef>
              <a:buFont typeface="Arial"/>
              <a:buChar char="•"/>
            </a:pPr>
            <a:r>
              <a:rPr lang="en-GB" sz="1200"/>
              <a:t>12-12:15- Tia Lewis </a:t>
            </a:r>
            <a:endParaRPr lang="en-US" sz="1200"/>
          </a:p>
          <a:p>
            <a:pPr marL="285750" indent="-285750">
              <a:lnSpc>
                <a:spcPct val="90000"/>
              </a:lnSpc>
              <a:spcBef>
                <a:spcPts val="1000"/>
              </a:spcBef>
              <a:buFont typeface="Arial"/>
              <a:buChar char="•"/>
            </a:pPr>
            <a:r>
              <a:rPr lang="en-GB" sz="1200"/>
              <a:t>12:15-12:30- Bradley Jones</a:t>
            </a:r>
            <a:endParaRPr lang="en-US" sz="1200"/>
          </a:p>
          <a:p>
            <a:pPr marL="285750" indent="-285750">
              <a:lnSpc>
                <a:spcPct val="90000"/>
              </a:lnSpc>
              <a:spcBef>
                <a:spcPts val="1000"/>
              </a:spcBef>
              <a:buFont typeface="Arial"/>
              <a:buChar char="•"/>
            </a:pPr>
            <a:r>
              <a:rPr lang="en-GB" sz="1200"/>
              <a:t>12:30-12:45- Cerys Williams</a:t>
            </a:r>
            <a:endParaRPr lang="en-US" sz="1200"/>
          </a:p>
          <a:p>
            <a:pPr marL="285750" indent="-285750">
              <a:lnSpc>
                <a:spcPct val="90000"/>
              </a:lnSpc>
              <a:spcBef>
                <a:spcPts val="1000"/>
              </a:spcBef>
              <a:buFont typeface="Arial"/>
              <a:buChar char="•"/>
            </a:pPr>
            <a:r>
              <a:rPr lang="en-GB" sz="1200"/>
              <a:t>12:45-1- Erin Davies</a:t>
            </a:r>
            <a:endParaRPr lang="en-US" sz="1200"/>
          </a:p>
          <a:p>
            <a:pPr marL="285750" indent="-285750">
              <a:lnSpc>
                <a:spcPct val="90000"/>
              </a:lnSpc>
              <a:spcBef>
                <a:spcPts val="1000"/>
              </a:spcBef>
              <a:buFont typeface="Arial"/>
              <a:buChar char="•"/>
            </a:pPr>
            <a:r>
              <a:rPr lang="en-GB" sz="1200"/>
              <a:t>1-1:15-Harriet Cope</a:t>
            </a:r>
            <a:endParaRPr lang="en-US" sz="1200"/>
          </a:p>
          <a:p>
            <a:pPr marL="285750" indent="-285750">
              <a:lnSpc>
                <a:spcPct val="90000"/>
              </a:lnSpc>
              <a:spcBef>
                <a:spcPts val="1000"/>
              </a:spcBef>
              <a:buFont typeface="Arial"/>
              <a:buChar char="•"/>
            </a:pPr>
            <a:endParaRPr lang="en-GB" sz="1200"/>
          </a:p>
        </p:txBody>
      </p:sp>
      <p:graphicFrame>
        <p:nvGraphicFramePr>
          <p:cNvPr id="6" name="Table 5">
            <a:extLst>
              <a:ext uri="{FF2B5EF4-FFF2-40B4-BE49-F238E27FC236}">
                <a16:creationId xmlns:a16="http://schemas.microsoft.com/office/drawing/2014/main" id="{6C2EF40A-95C8-07DC-3BCB-24B4039BEFB2}"/>
              </a:ext>
            </a:extLst>
          </p:cNvPr>
          <p:cNvGraphicFramePr>
            <a:graphicFrameLocks noGrp="1"/>
          </p:cNvGraphicFramePr>
          <p:nvPr/>
        </p:nvGraphicFramePr>
        <p:xfrm>
          <a:off x="838330" y="2387496"/>
          <a:ext cx="3309358" cy="3139440"/>
        </p:xfrm>
        <a:graphic>
          <a:graphicData uri="http://schemas.openxmlformats.org/drawingml/2006/table">
            <a:tbl>
              <a:tblPr bandRow="1">
                <a:tableStyleId>{5C22544A-7EE6-4342-B048-85BDC9FD1C3A}</a:tableStyleId>
              </a:tblPr>
              <a:tblGrid>
                <a:gridCol w="3309358">
                  <a:extLst>
                    <a:ext uri="{9D8B030D-6E8A-4147-A177-3AD203B41FA5}">
                      <a16:colId xmlns:a16="http://schemas.microsoft.com/office/drawing/2014/main" val="629203850"/>
                    </a:ext>
                  </a:extLst>
                </a:gridCol>
              </a:tblGrid>
              <a:tr h="190500">
                <a:tc>
                  <a:txBody>
                    <a:bodyPr/>
                    <a:lstStyle/>
                    <a:p>
                      <a:r>
                        <a:rPr lang="en-US">
                          <a:effectLst/>
                        </a:rPr>
                        <a:t>9-9:15- Josh Punchard,  </a:t>
                      </a:r>
                    </a:p>
                  </a:txBody>
                  <a:tcPr anchor="ctr">
                    <a:lnL>
                      <a:noFill/>
                    </a:lnL>
                    <a:lnR>
                      <a:noFill/>
                    </a:lnR>
                    <a:lnT>
                      <a:noFill/>
                    </a:lnT>
                    <a:lnB>
                      <a:noFill/>
                    </a:lnB>
                    <a:noFill/>
                  </a:tcPr>
                </a:tc>
                <a:extLst>
                  <a:ext uri="{0D108BD9-81ED-4DB2-BD59-A6C34878D82A}">
                    <a16:rowId xmlns:a16="http://schemas.microsoft.com/office/drawing/2014/main" val="2868785505"/>
                  </a:ext>
                </a:extLst>
              </a:tr>
              <a:tr h="371475">
                <a:tc>
                  <a:txBody>
                    <a:bodyPr/>
                    <a:lstStyle/>
                    <a:p>
                      <a:r>
                        <a:rPr lang="en-US">
                          <a:effectLst/>
                        </a:rPr>
                        <a:t>9:15-9:30- Claire Williams </a:t>
                      </a:r>
                    </a:p>
                  </a:txBody>
                  <a:tcPr anchor="ctr">
                    <a:lnL>
                      <a:noFill/>
                    </a:lnL>
                    <a:lnR>
                      <a:noFill/>
                    </a:lnR>
                    <a:lnT>
                      <a:noFill/>
                    </a:lnT>
                    <a:lnB>
                      <a:noFill/>
                    </a:lnB>
                    <a:noFill/>
                  </a:tcPr>
                </a:tc>
                <a:extLst>
                  <a:ext uri="{0D108BD9-81ED-4DB2-BD59-A6C34878D82A}">
                    <a16:rowId xmlns:a16="http://schemas.microsoft.com/office/drawing/2014/main" val="1650694189"/>
                  </a:ext>
                </a:extLst>
              </a:tr>
              <a:tr h="361950">
                <a:tc>
                  <a:txBody>
                    <a:bodyPr/>
                    <a:lstStyle/>
                    <a:p>
                      <a:r>
                        <a:rPr lang="en-US">
                          <a:effectLst/>
                        </a:rPr>
                        <a:t>9:30-9:45- Charlie Hughes </a:t>
                      </a:r>
                    </a:p>
                  </a:txBody>
                  <a:tcPr anchor="ctr">
                    <a:lnL>
                      <a:noFill/>
                    </a:lnL>
                    <a:lnR>
                      <a:noFill/>
                    </a:lnR>
                    <a:lnT>
                      <a:noFill/>
                    </a:lnT>
                    <a:lnB>
                      <a:noFill/>
                    </a:lnB>
                    <a:noFill/>
                  </a:tcPr>
                </a:tc>
                <a:extLst>
                  <a:ext uri="{0D108BD9-81ED-4DB2-BD59-A6C34878D82A}">
                    <a16:rowId xmlns:a16="http://schemas.microsoft.com/office/drawing/2014/main" val="1511100392"/>
                  </a:ext>
                </a:extLst>
              </a:tr>
              <a:tr h="409575">
                <a:tc>
                  <a:txBody>
                    <a:bodyPr/>
                    <a:lstStyle/>
                    <a:p>
                      <a:r>
                        <a:rPr lang="en-US">
                          <a:effectLst/>
                        </a:rPr>
                        <a:t>9:45-10-, Amelia Grainger,  </a:t>
                      </a:r>
                    </a:p>
                  </a:txBody>
                  <a:tcPr anchor="ctr">
                    <a:lnL>
                      <a:noFill/>
                    </a:lnL>
                    <a:lnR>
                      <a:noFill/>
                    </a:lnR>
                    <a:lnT>
                      <a:noFill/>
                    </a:lnT>
                    <a:lnB>
                      <a:noFill/>
                    </a:lnB>
                    <a:noFill/>
                  </a:tcPr>
                </a:tc>
                <a:extLst>
                  <a:ext uri="{0D108BD9-81ED-4DB2-BD59-A6C34878D82A}">
                    <a16:rowId xmlns:a16="http://schemas.microsoft.com/office/drawing/2014/main" val="489685311"/>
                  </a:ext>
                </a:extLst>
              </a:tr>
              <a:tr h="409575">
                <a:tc>
                  <a:txBody>
                    <a:bodyPr/>
                    <a:lstStyle/>
                    <a:p>
                      <a:r>
                        <a:rPr lang="en-US">
                          <a:effectLst/>
                        </a:rPr>
                        <a:t>10-10:15- Morgan Jones </a:t>
                      </a:r>
                    </a:p>
                  </a:txBody>
                  <a:tcPr anchor="ctr">
                    <a:lnL>
                      <a:noFill/>
                    </a:lnL>
                    <a:lnR>
                      <a:noFill/>
                    </a:lnR>
                    <a:lnT>
                      <a:noFill/>
                    </a:lnT>
                    <a:lnB>
                      <a:noFill/>
                    </a:lnB>
                    <a:noFill/>
                  </a:tcPr>
                </a:tc>
                <a:extLst>
                  <a:ext uri="{0D108BD9-81ED-4DB2-BD59-A6C34878D82A}">
                    <a16:rowId xmlns:a16="http://schemas.microsoft.com/office/drawing/2014/main" val="2468041094"/>
                  </a:ext>
                </a:extLst>
              </a:tr>
              <a:tr h="361950">
                <a:tc>
                  <a:txBody>
                    <a:bodyPr/>
                    <a:lstStyle/>
                    <a:p>
                      <a:r>
                        <a:rPr lang="en-US">
                          <a:effectLst/>
                        </a:rPr>
                        <a:t>10:15-10:30- Nathan Lloyd </a:t>
                      </a:r>
                    </a:p>
                  </a:txBody>
                  <a:tcPr anchor="ctr">
                    <a:lnL>
                      <a:noFill/>
                    </a:lnL>
                    <a:lnR>
                      <a:noFill/>
                    </a:lnR>
                    <a:lnT>
                      <a:noFill/>
                    </a:lnT>
                    <a:lnB>
                      <a:noFill/>
                    </a:lnB>
                    <a:noFill/>
                  </a:tcPr>
                </a:tc>
                <a:extLst>
                  <a:ext uri="{0D108BD9-81ED-4DB2-BD59-A6C34878D82A}">
                    <a16:rowId xmlns:a16="http://schemas.microsoft.com/office/drawing/2014/main" val="1236728327"/>
                  </a:ext>
                </a:extLst>
              </a:tr>
              <a:tr h="485775">
                <a:tc>
                  <a:txBody>
                    <a:bodyPr/>
                    <a:lstStyle/>
                    <a:p>
                      <a:r>
                        <a:rPr lang="en-US">
                          <a:effectLst/>
                        </a:rPr>
                        <a:t>10:30-10:45- Alina Chitu </a:t>
                      </a:r>
                    </a:p>
                  </a:txBody>
                  <a:tcPr anchor="ctr">
                    <a:lnL>
                      <a:noFill/>
                    </a:lnL>
                    <a:lnR>
                      <a:noFill/>
                    </a:lnR>
                    <a:lnT>
                      <a:noFill/>
                    </a:lnT>
                    <a:lnB>
                      <a:noFill/>
                    </a:lnB>
                    <a:noFill/>
                  </a:tcPr>
                </a:tc>
                <a:extLst>
                  <a:ext uri="{0D108BD9-81ED-4DB2-BD59-A6C34878D82A}">
                    <a16:rowId xmlns:a16="http://schemas.microsoft.com/office/drawing/2014/main" val="713613857"/>
                  </a:ext>
                </a:extLst>
              </a:tr>
              <a:tr h="361950">
                <a:tc>
                  <a:txBody>
                    <a:bodyPr/>
                    <a:lstStyle/>
                    <a:p>
                      <a:r>
                        <a:rPr lang="en-US">
                          <a:effectLst/>
                        </a:rPr>
                        <a:t>10:45-11- Skye Newman </a:t>
                      </a:r>
                    </a:p>
                  </a:txBody>
                  <a:tcPr anchor="ctr">
                    <a:lnL>
                      <a:noFill/>
                    </a:lnL>
                    <a:lnR>
                      <a:noFill/>
                    </a:lnR>
                    <a:lnT>
                      <a:noFill/>
                    </a:lnT>
                    <a:lnB>
                      <a:noFill/>
                    </a:lnB>
                    <a:noFill/>
                  </a:tcPr>
                </a:tc>
                <a:extLst>
                  <a:ext uri="{0D108BD9-81ED-4DB2-BD59-A6C34878D82A}">
                    <a16:rowId xmlns:a16="http://schemas.microsoft.com/office/drawing/2014/main" val="1845155516"/>
                  </a:ext>
                </a:extLst>
              </a:tr>
            </a:tbl>
          </a:graphicData>
        </a:graphic>
      </p:graphicFrame>
      <p:graphicFrame>
        <p:nvGraphicFramePr>
          <p:cNvPr id="8" name="Table 7">
            <a:extLst>
              <a:ext uri="{FF2B5EF4-FFF2-40B4-BE49-F238E27FC236}">
                <a16:creationId xmlns:a16="http://schemas.microsoft.com/office/drawing/2014/main" id="{06C76681-26C0-3A79-7024-23ED8C513422}"/>
              </a:ext>
            </a:extLst>
          </p:cNvPr>
          <p:cNvGraphicFramePr>
            <a:graphicFrameLocks noGrp="1"/>
          </p:cNvGraphicFramePr>
          <p:nvPr/>
        </p:nvGraphicFramePr>
        <p:xfrm>
          <a:off x="7723909" y="917864"/>
          <a:ext cx="5835874" cy="6543374"/>
        </p:xfrm>
        <a:graphic>
          <a:graphicData uri="http://schemas.openxmlformats.org/drawingml/2006/table">
            <a:tbl>
              <a:tblPr bandRow="1">
                <a:tableStyleId>{5C22544A-7EE6-4342-B048-85BDC9FD1C3A}</a:tableStyleId>
              </a:tblPr>
              <a:tblGrid>
                <a:gridCol w="5835874">
                  <a:extLst>
                    <a:ext uri="{9D8B030D-6E8A-4147-A177-3AD203B41FA5}">
                      <a16:colId xmlns:a16="http://schemas.microsoft.com/office/drawing/2014/main" val="2801228581"/>
                    </a:ext>
                  </a:extLst>
                </a:gridCol>
              </a:tblGrid>
              <a:tr h="641684">
                <a:tc>
                  <a:txBody>
                    <a:bodyPr/>
                    <a:lstStyle/>
                    <a:p>
                      <a:endParaRPr lang="en-US">
                        <a:effectLst/>
                      </a:endParaRPr>
                    </a:p>
                  </a:txBody>
                  <a:tcPr anchor="ctr">
                    <a:lnL>
                      <a:noFill/>
                    </a:lnL>
                    <a:lnR>
                      <a:noFill/>
                    </a:lnR>
                    <a:lnT>
                      <a:noFill/>
                    </a:lnT>
                    <a:lnB>
                      <a:noFill/>
                    </a:lnB>
                    <a:noFill/>
                  </a:tcPr>
                </a:tc>
                <a:extLst>
                  <a:ext uri="{0D108BD9-81ED-4DB2-BD59-A6C34878D82A}">
                    <a16:rowId xmlns:a16="http://schemas.microsoft.com/office/drawing/2014/main" val="156017204"/>
                  </a:ext>
                </a:extLst>
              </a:tr>
              <a:tr h="200025">
                <a:tc>
                  <a:txBody>
                    <a:bodyPr/>
                    <a:lstStyle/>
                    <a:p>
                      <a:endParaRPr lang="en-US">
                        <a:effectLst/>
                      </a:endParaRPr>
                    </a:p>
                  </a:txBody>
                  <a:tcPr anchor="ctr">
                    <a:lnL>
                      <a:noFill/>
                    </a:lnL>
                    <a:lnR>
                      <a:noFill/>
                    </a:lnR>
                    <a:lnT>
                      <a:noFill/>
                    </a:lnT>
                    <a:lnB>
                      <a:noFill/>
                    </a:lnB>
                    <a:noFill/>
                  </a:tcPr>
                </a:tc>
                <a:extLst>
                  <a:ext uri="{0D108BD9-81ED-4DB2-BD59-A6C34878D82A}">
                    <a16:rowId xmlns:a16="http://schemas.microsoft.com/office/drawing/2014/main" val="3160655510"/>
                  </a:ext>
                </a:extLst>
              </a:tr>
              <a:tr h="200025">
                <a:tc>
                  <a:txBody>
                    <a:bodyPr/>
                    <a:lstStyle/>
                    <a:p>
                      <a:endParaRPr lang="en-US">
                        <a:effectLst/>
                      </a:endParaRPr>
                    </a:p>
                  </a:txBody>
                  <a:tcPr anchor="ctr">
                    <a:lnL>
                      <a:noFill/>
                    </a:lnL>
                    <a:lnR>
                      <a:noFill/>
                    </a:lnR>
                    <a:lnT>
                      <a:noFill/>
                    </a:lnT>
                    <a:lnB>
                      <a:noFill/>
                    </a:lnB>
                    <a:noFill/>
                  </a:tcPr>
                </a:tc>
                <a:extLst>
                  <a:ext uri="{0D108BD9-81ED-4DB2-BD59-A6C34878D82A}">
                    <a16:rowId xmlns:a16="http://schemas.microsoft.com/office/drawing/2014/main" val="886927208"/>
                  </a:ext>
                </a:extLst>
              </a:tr>
              <a:tr h="390525">
                <a:tc>
                  <a:txBody>
                    <a:bodyPr/>
                    <a:lstStyle/>
                    <a:p>
                      <a:endParaRPr lang="en-US">
                        <a:effectLst/>
                      </a:endParaRPr>
                    </a:p>
                  </a:txBody>
                  <a:tcPr anchor="ctr">
                    <a:lnL>
                      <a:noFill/>
                    </a:lnL>
                    <a:lnR>
                      <a:noFill/>
                    </a:lnR>
                    <a:lnT>
                      <a:noFill/>
                    </a:lnT>
                    <a:lnB>
                      <a:noFill/>
                    </a:lnB>
                    <a:noFill/>
                  </a:tcPr>
                </a:tc>
                <a:extLst>
                  <a:ext uri="{0D108BD9-81ED-4DB2-BD59-A6C34878D82A}">
                    <a16:rowId xmlns:a16="http://schemas.microsoft.com/office/drawing/2014/main" val="127632293"/>
                  </a:ext>
                </a:extLst>
              </a:tr>
              <a:tr h="200025">
                <a:tc>
                  <a:txBody>
                    <a:bodyPr/>
                    <a:lstStyle/>
                    <a:p>
                      <a:endParaRPr lang="en-US">
                        <a:effectLst/>
                      </a:endParaRPr>
                    </a:p>
                  </a:txBody>
                  <a:tcPr anchor="ctr">
                    <a:lnL>
                      <a:noFill/>
                    </a:lnL>
                    <a:lnR>
                      <a:noFill/>
                    </a:lnR>
                    <a:lnT>
                      <a:noFill/>
                    </a:lnT>
                    <a:lnB>
                      <a:noFill/>
                    </a:lnB>
                    <a:noFill/>
                  </a:tcPr>
                </a:tc>
                <a:extLst>
                  <a:ext uri="{0D108BD9-81ED-4DB2-BD59-A6C34878D82A}">
                    <a16:rowId xmlns:a16="http://schemas.microsoft.com/office/drawing/2014/main" val="530932059"/>
                  </a:ext>
                </a:extLst>
              </a:tr>
              <a:tr h="200025">
                <a:tc>
                  <a:txBody>
                    <a:bodyPr/>
                    <a:lstStyle/>
                    <a:p>
                      <a:endParaRPr lang="en-US">
                        <a:effectLst/>
                      </a:endParaRPr>
                    </a:p>
                  </a:txBody>
                  <a:tcPr anchor="ctr">
                    <a:lnL>
                      <a:noFill/>
                    </a:lnL>
                    <a:lnR>
                      <a:noFill/>
                    </a:lnR>
                    <a:lnT>
                      <a:noFill/>
                    </a:lnT>
                    <a:lnB>
                      <a:noFill/>
                    </a:lnB>
                    <a:noFill/>
                  </a:tcPr>
                </a:tc>
                <a:extLst>
                  <a:ext uri="{0D108BD9-81ED-4DB2-BD59-A6C34878D82A}">
                    <a16:rowId xmlns:a16="http://schemas.microsoft.com/office/drawing/2014/main" val="2878754132"/>
                  </a:ext>
                </a:extLst>
              </a:tr>
              <a:tr h="200025">
                <a:tc>
                  <a:txBody>
                    <a:bodyPr/>
                    <a:lstStyle/>
                    <a:p>
                      <a:endParaRPr lang="en-US">
                        <a:effectLst/>
                      </a:endParaRPr>
                    </a:p>
                  </a:txBody>
                  <a:tcPr anchor="ctr">
                    <a:lnL>
                      <a:noFill/>
                    </a:lnL>
                    <a:lnR>
                      <a:noFill/>
                    </a:lnR>
                    <a:lnT>
                      <a:noFill/>
                    </a:lnT>
                    <a:lnB>
                      <a:noFill/>
                    </a:lnB>
                    <a:noFill/>
                  </a:tcPr>
                </a:tc>
                <a:extLst>
                  <a:ext uri="{0D108BD9-81ED-4DB2-BD59-A6C34878D82A}">
                    <a16:rowId xmlns:a16="http://schemas.microsoft.com/office/drawing/2014/main" val="1377448529"/>
                  </a:ext>
                </a:extLst>
              </a:tr>
              <a:tr h="200025">
                <a:tc>
                  <a:txBody>
                    <a:bodyPr/>
                    <a:lstStyle/>
                    <a:p>
                      <a:endParaRPr lang="en-US">
                        <a:effectLst/>
                      </a:endParaRPr>
                    </a:p>
                  </a:txBody>
                  <a:tcPr anchor="ctr">
                    <a:lnL>
                      <a:noFill/>
                    </a:lnL>
                    <a:lnR>
                      <a:noFill/>
                    </a:lnR>
                    <a:lnT>
                      <a:noFill/>
                    </a:lnT>
                    <a:lnB>
                      <a:noFill/>
                    </a:lnB>
                    <a:noFill/>
                  </a:tcPr>
                </a:tc>
                <a:extLst>
                  <a:ext uri="{0D108BD9-81ED-4DB2-BD59-A6C34878D82A}">
                    <a16:rowId xmlns:a16="http://schemas.microsoft.com/office/drawing/2014/main" val="196169778"/>
                  </a:ext>
                </a:extLst>
              </a:tr>
              <a:tr h="390525">
                <a:tc>
                  <a:txBody>
                    <a:bodyPr/>
                    <a:lstStyle/>
                    <a:p>
                      <a:endParaRPr lang="en-US">
                        <a:effectLst/>
                      </a:endParaRPr>
                    </a:p>
                  </a:txBody>
                  <a:tcPr anchor="ctr">
                    <a:lnL>
                      <a:noFill/>
                    </a:lnL>
                    <a:lnR>
                      <a:noFill/>
                    </a:lnR>
                    <a:lnT>
                      <a:noFill/>
                    </a:lnT>
                    <a:lnB>
                      <a:noFill/>
                    </a:lnB>
                    <a:noFill/>
                  </a:tcPr>
                </a:tc>
                <a:extLst>
                  <a:ext uri="{0D108BD9-81ED-4DB2-BD59-A6C34878D82A}">
                    <a16:rowId xmlns:a16="http://schemas.microsoft.com/office/drawing/2014/main" val="1180292969"/>
                  </a:ext>
                </a:extLst>
              </a:tr>
              <a:tr h="200025">
                <a:tc>
                  <a:txBody>
                    <a:bodyPr/>
                    <a:lstStyle/>
                    <a:p>
                      <a:endParaRPr lang="en-US">
                        <a:effectLst/>
                      </a:endParaRPr>
                    </a:p>
                  </a:txBody>
                  <a:tcPr anchor="ctr">
                    <a:lnL>
                      <a:noFill/>
                    </a:lnL>
                    <a:lnR>
                      <a:noFill/>
                    </a:lnR>
                    <a:lnT>
                      <a:noFill/>
                    </a:lnT>
                    <a:lnB>
                      <a:noFill/>
                    </a:lnB>
                    <a:noFill/>
                  </a:tcPr>
                </a:tc>
                <a:extLst>
                  <a:ext uri="{0D108BD9-81ED-4DB2-BD59-A6C34878D82A}">
                    <a16:rowId xmlns:a16="http://schemas.microsoft.com/office/drawing/2014/main" val="3915936855"/>
                  </a:ext>
                </a:extLst>
              </a:tr>
              <a:tr h="200025">
                <a:tc>
                  <a:txBody>
                    <a:bodyPr/>
                    <a:lstStyle/>
                    <a:p>
                      <a:endParaRPr lang="en-US">
                        <a:effectLst/>
                      </a:endParaRPr>
                    </a:p>
                  </a:txBody>
                  <a:tcPr anchor="ctr">
                    <a:lnL>
                      <a:noFill/>
                    </a:lnL>
                    <a:lnR>
                      <a:noFill/>
                    </a:lnR>
                    <a:lnT>
                      <a:noFill/>
                    </a:lnT>
                    <a:lnB>
                      <a:noFill/>
                    </a:lnB>
                    <a:noFill/>
                  </a:tcPr>
                </a:tc>
                <a:extLst>
                  <a:ext uri="{0D108BD9-81ED-4DB2-BD59-A6C34878D82A}">
                    <a16:rowId xmlns:a16="http://schemas.microsoft.com/office/drawing/2014/main" val="2353644400"/>
                  </a:ext>
                </a:extLst>
              </a:tr>
              <a:tr h="200025">
                <a:tc>
                  <a:txBody>
                    <a:bodyPr/>
                    <a:lstStyle/>
                    <a:p>
                      <a:endParaRPr lang="en-US">
                        <a:effectLst/>
                      </a:endParaRPr>
                    </a:p>
                  </a:txBody>
                  <a:tcPr anchor="ctr">
                    <a:lnL>
                      <a:noFill/>
                    </a:lnL>
                    <a:lnR>
                      <a:noFill/>
                    </a:lnR>
                    <a:lnT>
                      <a:noFill/>
                    </a:lnT>
                    <a:lnB>
                      <a:noFill/>
                    </a:lnB>
                    <a:noFill/>
                  </a:tcPr>
                </a:tc>
                <a:extLst>
                  <a:ext uri="{0D108BD9-81ED-4DB2-BD59-A6C34878D82A}">
                    <a16:rowId xmlns:a16="http://schemas.microsoft.com/office/drawing/2014/main" val="2623100593"/>
                  </a:ext>
                </a:extLst>
              </a:tr>
              <a:tr h="200025">
                <a:tc>
                  <a:txBody>
                    <a:bodyPr/>
                    <a:lstStyle/>
                    <a:p>
                      <a:endParaRPr lang="en-US">
                        <a:effectLst/>
                      </a:endParaRPr>
                    </a:p>
                  </a:txBody>
                  <a:tcPr anchor="ctr">
                    <a:lnL>
                      <a:noFill/>
                    </a:lnL>
                    <a:lnR>
                      <a:noFill/>
                    </a:lnR>
                    <a:lnT>
                      <a:noFill/>
                    </a:lnT>
                    <a:lnB>
                      <a:noFill/>
                    </a:lnB>
                    <a:noFill/>
                  </a:tcPr>
                </a:tc>
                <a:extLst>
                  <a:ext uri="{0D108BD9-81ED-4DB2-BD59-A6C34878D82A}">
                    <a16:rowId xmlns:a16="http://schemas.microsoft.com/office/drawing/2014/main" val="3308917440"/>
                  </a:ext>
                </a:extLst>
              </a:tr>
              <a:tr h="200025">
                <a:tc>
                  <a:txBody>
                    <a:bodyPr/>
                    <a:lstStyle/>
                    <a:p>
                      <a:pPr lvl="0">
                        <a:buNone/>
                      </a:pPr>
                      <a:endParaRPr lang="en-US">
                        <a:effectLst/>
                      </a:endParaRPr>
                    </a:p>
                  </a:txBody>
                  <a:tcPr anchor="ctr">
                    <a:lnL w="0">
                      <a:noFill/>
                    </a:lnL>
                    <a:lnR w="0">
                      <a:noFill/>
                    </a:lnR>
                    <a:lnT w="0">
                      <a:noFill/>
                    </a:lnT>
                    <a:lnB w="0">
                      <a:noFill/>
                    </a:lnB>
                    <a:noFill/>
                  </a:tcPr>
                </a:tc>
                <a:extLst>
                  <a:ext uri="{0D108BD9-81ED-4DB2-BD59-A6C34878D82A}">
                    <a16:rowId xmlns:a16="http://schemas.microsoft.com/office/drawing/2014/main" val="1438709020"/>
                  </a:ext>
                </a:extLst>
              </a:tr>
              <a:tr h="200025">
                <a:tc>
                  <a:txBody>
                    <a:bodyPr/>
                    <a:lstStyle/>
                    <a:p>
                      <a:endParaRPr lang="en-US">
                        <a:effectLst/>
                      </a:endParaRPr>
                    </a:p>
                  </a:txBody>
                  <a:tcPr anchor="ctr">
                    <a:lnL>
                      <a:noFill/>
                    </a:lnL>
                    <a:lnR>
                      <a:noFill/>
                    </a:lnR>
                    <a:lnT>
                      <a:noFill/>
                    </a:lnT>
                    <a:lnB>
                      <a:noFill/>
                    </a:lnB>
                    <a:noFill/>
                  </a:tcPr>
                </a:tc>
                <a:extLst>
                  <a:ext uri="{0D108BD9-81ED-4DB2-BD59-A6C34878D82A}">
                    <a16:rowId xmlns:a16="http://schemas.microsoft.com/office/drawing/2014/main" val="1906667331"/>
                  </a:ext>
                </a:extLst>
              </a:tr>
              <a:tr h="200025">
                <a:tc>
                  <a:txBody>
                    <a:bodyPr/>
                    <a:lstStyle/>
                    <a:p>
                      <a:endParaRPr lang="en-US">
                        <a:effectLst/>
                      </a:endParaRPr>
                    </a:p>
                  </a:txBody>
                  <a:tcPr anchor="ctr">
                    <a:lnL>
                      <a:noFill/>
                    </a:lnL>
                    <a:lnR>
                      <a:noFill/>
                    </a:lnR>
                    <a:lnT>
                      <a:noFill/>
                    </a:lnT>
                    <a:lnB>
                      <a:noFill/>
                    </a:lnB>
                    <a:noFill/>
                  </a:tcPr>
                </a:tc>
                <a:extLst>
                  <a:ext uri="{0D108BD9-81ED-4DB2-BD59-A6C34878D82A}">
                    <a16:rowId xmlns:a16="http://schemas.microsoft.com/office/drawing/2014/main" val="512581580"/>
                  </a:ext>
                </a:extLst>
              </a:tr>
              <a:tr h="200025">
                <a:tc>
                  <a:txBody>
                    <a:bodyPr/>
                    <a:lstStyle/>
                    <a:p>
                      <a:endParaRPr lang="en-US">
                        <a:effectLst/>
                      </a:endParaRPr>
                    </a:p>
                  </a:txBody>
                  <a:tcPr anchor="ctr">
                    <a:lnL>
                      <a:noFill/>
                    </a:lnL>
                    <a:lnR>
                      <a:noFill/>
                    </a:lnR>
                    <a:lnT>
                      <a:noFill/>
                    </a:lnT>
                    <a:lnB>
                      <a:noFill/>
                    </a:lnB>
                    <a:noFill/>
                  </a:tcPr>
                </a:tc>
                <a:extLst>
                  <a:ext uri="{0D108BD9-81ED-4DB2-BD59-A6C34878D82A}">
                    <a16:rowId xmlns:a16="http://schemas.microsoft.com/office/drawing/2014/main" val="1166446399"/>
                  </a:ext>
                </a:extLst>
              </a:tr>
            </a:tbl>
          </a:graphicData>
        </a:graphic>
      </p:graphicFrame>
    </p:spTree>
    <p:extLst>
      <p:ext uri="{BB962C8B-B14F-4D97-AF65-F5344CB8AC3E}">
        <p14:creationId xmlns:p14="http://schemas.microsoft.com/office/powerpoint/2010/main" val="29398824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55E53F2-FFE8-4C5A-9D48-33457C1D9DCE}"/>
              </a:ext>
            </a:extLst>
          </p:cNvPr>
          <p:cNvSpPr txBox="1"/>
          <p:nvPr/>
        </p:nvSpPr>
        <p:spPr>
          <a:xfrm>
            <a:off x="903006" y="390116"/>
            <a:ext cx="10385987" cy="1952073"/>
          </a:xfrm>
          <a:prstGeom prst="rect">
            <a:avLst/>
          </a:prstGeom>
          <a:noFill/>
        </p:spPr>
        <p:txBody>
          <a:bodyPr wrap="square">
            <a:spAutoFit/>
          </a:bodyPr>
          <a:lstStyle/>
          <a:p>
            <a:pPr>
              <a:lnSpc>
                <a:spcPct val="107000"/>
              </a:lnSpc>
              <a:spcAft>
                <a:spcPts val="800"/>
              </a:spcAft>
            </a:pPr>
            <a:r>
              <a:rPr lang="en-GB" sz="2400" b="1" dirty="0">
                <a:solidFill>
                  <a:srgbClr val="002060"/>
                </a:solidFill>
                <a:effectLst/>
                <a:latin typeface="Arial" panose="020B0604020202020204" pitchFamily="34" charset="0"/>
                <a:ea typeface="Calibri" panose="020F0502020204030204" pitchFamily="34" charset="0"/>
                <a:cs typeface="Arial" panose="020B0604020202020204" pitchFamily="34" charset="0"/>
              </a:rPr>
              <a:t>Reflection means creating opportunities to step back and consider: </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400" b="1" dirty="0">
                <a:solidFill>
                  <a:srgbClr val="002060"/>
                </a:solidFill>
                <a:effectLst/>
                <a:latin typeface="Arial" panose="020B0604020202020204" pitchFamily="34" charset="0"/>
                <a:ea typeface="Calibri" panose="020F0502020204030204" pitchFamily="34" charset="0"/>
                <a:cs typeface="Arial" panose="020B0604020202020204" pitchFamily="34" charset="0"/>
              </a:rPr>
              <a:t>• </a:t>
            </a:r>
            <a:r>
              <a:rPr lang="en-GB" sz="2400" dirty="0">
                <a:solidFill>
                  <a:srgbClr val="002060"/>
                </a:solidFill>
                <a:effectLst/>
                <a:latin typeface="Arial" panose="020B0604020202020204" pitchFamily="34" charset="0"/>
                <a:ea typeface="Calibri" panose="020F0502020204030204" pitchFamily="34" charset="0"/>
                <a:cs typeface="Arial" panose="020B0604020202020204" pitchFamily="34" charset="0"/>
              </a:rPr>
              <a:t>How you think you are performing?</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400" b="1" dirty="0">
                <a:solidFill>
                  <a:srgbClr val="002060"/>
                </a:solidFill>
                <a:effectLst/>
                <a:latin typeface="Arial" panose="020B0604020202020204" pitchFamily="34" charset="0"/>
                <a:ea typeface="Calibri" panose="020F0502020204030204" pitchFamily="34" charset="0"/>
                <a:cs typeface="Arial" panose="020B0604020202020204" pitchFamily="34" charset="0"/>
              </a:rPr>
              <a:t>• </a:t>
            </a:r>
            <a:r>
              <a:rPr lang="en-GB" sz="2400" dirty="0">
                <a:solidFill>
                  <a:srgbClr val="002060"/>
                </a:solidFill>
                <a:effectLst/>
                <a:latin typeface="Arial" panose="020B0604020202020204" pitchFamily="34" charset="0"/>
                <a:ea typeface="Calibri" panose="020F0502020204030204" pitchFamily="34" charset="0"/>
                <a:cs typeface="Arial" panose="020B0604020202020204" pitchFamily="34" charset="0"/>
              </a:rPr>
              <a:t>What you think you have learned from your experience? </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400" b="1" dirty="0">
                <a:solidFill>
                  <a:srgbClr val="002060"/>
                </a:solidFill>
                <a:effectLst/>
                <a:latin typeface="Arial" panose="020B0604020202020204" pitchFamily="34" charset="0"/>
                <a:ea typeface="Calibri" panose="020F0502020204030204" pitchFamily="34" charset="0"/>
                <a:cs typeface="Arial" panose="020B0604020202020204" pitchFamily="34" charset="0"/>
              </a:rPr>
              <a:t>• </a:t>
            </a:r>
            <a:r>
              <a:rPr lang="en-GB" sz="2400" dirty="0">
                <a:solidFill>
                  <a:srgbClr val="002060"/>
                </a:solidFill>
                <a:effectLst/>
                <a:latin typeface="Arial" panose="020B0604020202020204" pitchFamily="34" charset="0"/>
                <a:ea typeface="Calibri" panose="020F0502020204030204" pitchFamily="34" charset="0"/>
                <a:cs typeface="Arial" panose="020B0604020202020204" pitchFamily="34" charset="0"/>
              </a:rPr>
              <a:t>What you may do differently in the future? </a:t>
            </a:r>
            <a:endParaRPr lang="en-GB" sz="24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8" name="Graphic 6" descr="Reflection with solid fill">
            <a:extLst>
              <a:ext uri="{FF2B5EF4-FFF2-40B4-BE49-F238E27FC236}">
                <a16:creationId xmlns:a16="http://schemas.microsoft.com/office/drawing/2014/main" id="{5C82C2CF-E3A2-4F22-BB0F-3BDED1223900}"/>
              </a:ext>
            </a:extLst>
          </p:cNvPr>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18733" y="2106832"/>
            <a:ext cx="2993571" cy="2285999"/>
          </a:xfrm>
          <a:prstGeom prst="rect">
            <a:avLst/>
          </a:prstGeom>
        </p:spPr>
      </p:pic>
      <p:sp>
        <p:nvSpPr>
          <p:cNvPr id="9" name="TextBox 8">
            <a:extLst>
              <a:ext uri="{FF2B5EF4-FFF2-40B4-BE49-F238E27FC236}">
                <a16:creationId xmlns:a16="http://schemas.microsoft.com/office/drawing/2014/main" id="{55E5EA8A-7A8C-489A-B88C-CA28AA7E3A3B}"/>
              </a:ext>
            </a:extLst>
          </p:cNvPr>
          <p:cNvSpPr txBox="1"/>
          <p:nvPr/>
        </p:nvSpPr>
        <p:spPr>
          <a:xfrm>
            <a:off x="903006" y="4306835"/>
            <a:ext cx="10635343" cy="1644296"/>
          </a:xfrm>
          <a:prstGeom prst="rect">
            <a:avLst/>
          </a:prstGeom>
          <a:noFill/>
        </p:spPr>
        <p:txBody>
          <a:bodyPr wrap="square">
            <a:spAutoFit/>
          </a:bodyPr>
          <a:lstStyle/>
          <a:p>
            <a:pPr algn="ctr">
              <a:lnSpc>
                <a:spcPct val="107000"/>
              </a:lnSpc>
              <a:spcAft>
                <a:spcPts val="800"/>
              </a:spcAft>
            </a:pPr>
            <a:r>
              <a:rPr lang="en-GB" sz="2400" dirty="0">
                <a:solidFill>
                  <a:srgbClr val="002060"/>
                </a:solidFill>
                <a:effectLst/>
                <a:latin typeface="Arial" panose="020B0604020202020204" pitchFamily="34" charset="0"/>
                <a:ea typeface="Calibri" panose="020F0502020204030204" pitchFamily="34" charset="0"/>
                <a:cs typeface="Arial" panose="020B0604020202020204" pitchFamily="34" charset="0"/>
              </a:rPr>
              <a:t>Reflective practice allows us to identify learning and development needs. Through identifying these, as an organisation we can then better understand the needs of our employees, which would help deliver the objectives of the Chief Constables Delivery Plan.</a:t>
            </a:r>
            <a:endParaRPr lang="en-GB" sz="2400" dirty="0">
              <a:effectLst/>
              <a:latin typeface="Arial" panose="020B0604020202020204" pitchFamily="34" charset="0"/>
              <a:ea typeface="Calibri" panose="020F0502020204030204" pitchFamily="34" charset="0"/>
              <a:cs typeface="Arial" panose="020B0604020202020204" pitchFamily="34" charset="0"/>
            </a:endParaRPr>
          </a:p>
        </p:txBody>
      </p:sp>
      <p:sp>
        <p:nvSpPr>
          <p:cNvPr id="10" name="TextBox 9">
            <a:extLst>
              <a:ext uri="{FF2B5EF4-FFF2-40B4-BE49-F238E27FC236}">
                <a16:creationId xmlns:a16="http://schemas.microsoft.com/office/drawing/2014/main" id="{B03175EA-91A1-46C2-98E3-63C55BC231F4}"/>
              </a:ext>
            </a:extLst>
          </p:cNvPr>
          <p:cNvSpPr txBox="1"/>
          <p:nvPr/>
        </p:nvSpPr>
        <p:spPr>
          <a:xfrm>
            <a:off x="1469204" y="6150114"/>
            <a:ext cx="9092630" cy="615553"/>
          </a:xfrm>
          <a:prstGeom prst="rect">
            <a:avLst/>
          </a:prstGeom>
          <a:noFill/>
        </p:spPr>
        <p:txBody>
          <a:bodyPr wrap="square" rtlCol="0">
            <a:spAutoFit/>
          </a:bodyPr>
          <a:lstStyle/>
          <a:p>
            <a:pPr algn="ctr"/>
            <a:r>
              <a:rPr lang="en-GB" sz="3400" b="1" dirty="0">
                <a:solidFill>
                  <a:schemeClr val="bg1"/>
                </a:solidFill>
              </a:rPr>
              <a:t>Reflective Practice</a:t>
            </a:r>
          </a:p>
        </p:txBody>
      </p:sp>
    </p:spTree>
    <p:extLst>
      <p:ext uri="{BB962C8B-B14F-4D97-AF65-F5344CB8AC3E}">
        <p14:creationId xmlns:p14="http://schemas.microsoft.com/office/powerpoint/2010/main" val="2640100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blue rectangles with white text&#10;&#10;Description automatically generated">
            <a:extLst>
              <a:ext uri="{FF2B5EF4-FFF2-40B4-BE49-F238E27FC236}">
                <a16:creationId xmlns:a16="http://schemas.microsoft.com/office/drawing/2014/main" id="{095D1E7A-27F0-A2FB-E456-73C23B6D5CE5}"/>
              </a:ext>
            </a:extLst>
          </p:cNvPr>
          <p:cNvPicPr>
            <a:picLocks noChangeAspect="1"/>
          </p:cNvPicPr>
          <p:nvPr/>
        </p:nvPicPr>
        <p:blipFill>
          <a:blip r:embed="rId3"/>
          <a:stretch>
            <a:fillRect/>
          </a:stretch>
        </p:blipFill>
        <p:spPr>
          <a:xfrm>
            <a:off x="588475" y="0"/>
            <a:ext cx="11015050" cy="6858000"/>
          </a:xfrm>
          <a:prstGeom prst="rect">
            <a:avLst/>
          </a:prstGeom>
        </p:spPr>
      </p:pic>
    </p:spTree>
    <p:extLst>
      <p:ext uri="{BB962C8B-B14F-4D97-AF65-F5344CB8AC3E}">
        <p14:creationId xmlns:p14="http://schemas.microsoft.com/office/powerpoint/2010/main" val="603188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F7CE4E66-4C4F-45C6-876E-D3951B9A023F}"/>
              </a:ext>
            </a:extLst>
          </p:cNvPr>
          <p:cNvSpPr/>
          <p:nvPr/>
        </p:nvSpPr>
        <p:spPr>
          <a:xfrm>
            <a:off x="4476205" y="1809208"/>
            <a:ext cx="2721429" cy="207699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Give Evidence in Court</a:t>
            </a:r>
          </a:p>
        </p:txBody>
      </p:sp>
      <p:cxnSp>
        <p:nvCxnSpPr>
          <p:cNvPr id="8" name="Straight Connector 7">
            <a:extLst>
              <a:ext uri="{FF2B5EF4-FFF2-40B4-BE49-F238E27FC236}">
                <a16:creationId xmlns:a16="http://schemas.microsoft.com/office/drawing/2014/main" id="{0F1E9E66-90EF-4057-87DB-A2759CE52D00}"/>
              </a:ext>
            </a:extLst>
          </p:cNvPr>
          <p:cNvCxnSpPr/>
          <p:nvPr/>
        </p:nvCxnSpPr>
        <p:spPr>
          <a:xfrm flipV="1">
            <a:off x="7067006" y="1267097"/>
            <a:ext cx="1828800" cy="1058092"/>
          </a:xfrm>
          <a:prstGeom prst="line">
            <a:avLst/>
          </a:prstGeom>
          <a:ln w="762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E9E1A068-9F1D-4A86-BBD7-E6AA13F00BCC}"/>
              </a:ext>
            </a:extLst>
          </p:cNvPr>
          <p:cNvCxnSpPr>
            <a:cxnSpLocks/>
          </p:cNvCxnSpPr>
          <p:nvPr/>
        </p:nvCxnSpPr>
        <p:spPr>
          <a:xfrm>
            <a:off x="5394960" y="3886202"/>
            <a:ext cx="1402080" cy="1097280"/>
          </a:xfrm>
          <a:prstGeom prst="line">
            <a:avLst/>
          </a:prstGeom>
          <a:ln w="762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36DEA94-9116-4A40-A3EE-FC6B829CA273}"/>
              </a:ext>
            </a:extLst>
          </p:cNvPr>
          <p:cNvCxnSpPr>
            <a:cxnSpLocks/>
          </p:cNvCxnSpPr>
          <p:nvPr/>
        </p:nvCxnSpPr>
        <p:spPr>
          <a:xfrm flipV="1">
            <a:off x="1972491" y="2325189"/>
            <a:ext cx="2660468" cy="1240970"/>
          </a:xfrm>
          <a:prstGeom prst="line">
            <a:avLst/>
          </a:prstGeom>
          <a:ln w="76200">
            <a:solidFill>
              <a:schemeClr val="tx2"/>
            </a:solidFill>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DC751597-B227-494D-8B0F-A3DE6F6C2B48}"/>
              </a:ext>
            </a:extLst>
          </p:cNvPr>
          <p:cNvSpPr txBox="1"/>
          <p:nvPr/>
        </p:nvSpPr>
        <p:spPr>
          <a:xfrm>
            <a:off x="6675120" y="1467504"/>
            <a:ext cx="1567542" cy="461665"/>
          </a:xfrm>
          <a:prstGeom prst="rect">
            <a:avLst/>
          </a:prstGeom>
          <a:noFill/>
        </p:spPr>
        <p:txBody>
          <a:bodyPr wrap="square" rtlCol="0">
            <a:spAutoFit/>
          </a:bodyPr>
          <a:lstStyle/>
          <a:p>
            <a:r>
              <a:rPr lang="en-GB" sz="2400" b="1" dirty="0">
                <a:solidFill>
                  <a:srgbClr val="C00000"/>
                </a:solidFill>
              </a:rPr>
              <a:t>WHAT?</a:t>
            </a:r>
          </a:p>
        </p:txBody>
      </p:sp>
      <p:sp>
        <p:nvSpPr>
          <p:cNvPr id="15" name="TextBox 14">
            <a:extLst>
              <a:ext uri="{FF2B5EF4-FFF2-40B4-BE49-F238E27FC236}">
                <a16:creationId xmlns:a16="http://schemas.microsoft.com/office/drawing/2014/main" id="{540EBB4B-ADBC-497B-B9EE-EAFE26265CD2}"/>
              </a:ext>
            </a:extLst>
          </p:cNvPr>
          <p:cNvSpPr txBox="1"/>
          <p:nvPr/>
        </p:nvSpPr>
        <p:spPr>
          <a:xfrm>
            <a:off x="6544491" y="4171350"/>
            <a:ext cx="1698171" cy="461665"/>
          </a:xfrm>
          <a:prstGeom prst="rect">
            <a:avLst/>
          </a:prstGeom>
          <a:noFill/>
        </p:spPr>
        <p:txBody>
          <a:bodyPr wrap="square" rtlCol="0">
            <a:spAutoFit/>
          </a:bodyPr>
          <a:lstStyle/>
          <a:p>
            <a:r>
              <a:rPr lang="en-GB" sz="2400" b="1" dirty="0">
                <a:solidFill>
                  <a:srgbClr val="C00000"/>
                </a:solidFill>
              </a:rPr>
              <a:t>SO WHAT?</a:t>
            </a:r>
          </a:p>
        </p:txBody>
      </p:sp>
      <p:sp>
        <p:nvSpPr>
          <p:cNvPr id="16" name="TextBox 15">
            <a:extLst>
              <a:ext uri="{FF2B5EF4-FFF2-40B4-BE49-F238E27FC236}">
                <a16:creationId xmlns:a16="http://schemas.microsoft.com/office/drawing/2014/main" id="{EB5C587B-76A1-40AD-AE75-5C3ED2CF1B00}"/>
              </a:ext>
            </a:extLst>
          </p:cNvPr>
          <p:cNvSpPr txBox="1"/>
          <p:nvPr/>
        </p:nvSpPr>
        <p:spPr>
          <a:xfrm>
            <a:off x="705394" y="2847705"/>
            <a:ext cx="1933303" cy="461665"/>
          </a:xfrm>
          <a:prstGeom prst="rect">
            <a:avLst/>
          </a:prstGeom>
          <a:noFill/>
        </p:spPr>
        <p:txBody>
          <a:bodyPr wrap="square" rtlCol="0">
            <a:spAutoFit/>
          </a:bodyPr>
          <a:lstStyle/>
          <a:p>
            <a:r>
              <a:rPr lang="en-GB" sz="2400" b="1" dirty="0">
                <a:solidFill>
                  <a:srgbClr val="C00000"/>
                </a:solidFill>
              </a:rPr>
              <a:t>NOW WHAT?</a:t>
            </a:r>
          </a:p>
        </p:txBody>
      </p:sp>
      <p:sp>
        <p:nvSpPr>
          <p:cNvPr id="17" name="TextBox 16">
            <a:extLst>
              <a:ext uri="{FF2B5EF4-FFF2-40B4-BE49-F238E27FC236}">
                <a16:creationId xmlns:a16="http://schemas.microsoft.com/office/drawing/2014/main" id="{131150F8-8FA7-4E7C-8423-1A755B7FEA36}"/>
              </a:ext>
            </a:extLst>
          </p:cNvPr>
          <p:cNvSpPr txBox="1"/>
          <p:nvPr/>
        </p:nvSpPr>
        <p:spPr>
          <a:xfrm>
            <a:off x="8386354" y="1698336"/>
            <a:ext cx="3448594" cy="2308324"/>
          </a:xfrm>
          <a:prstGeom prst="rect">
            <a:avLst/>
          </a:prstGeom>
          <a:noFill/>
        </p:spPr>
        <p:txBody>
          <a:bodyPr wrap="square" rtlCol="0">
            <a:spAutoFit/>
          </a:bodyPr>
          <a:lstStyle/>
          <a:p>
            <a:r>
              <a:rPr lang="en-GB" sz="2400" dirty="0">
                <a:solidFill>
                  <a:schemeClr val="tx2"/>
                </a:solidFill>
              </a:rPr>
              <a:t>What happened?</a:t>
            </a:r>
          </a:p>
          <a:p>
            <a:endParaRPr lang="en-GB" sz="2400" dirty="0">
              <a:solidFill>
                <a:schemeClr val="tx2"/>
              </a:solidFill>
            </a:endParaRPr>
          </a:p>
          <a:p>
            <a:r>
              <a:rPr lang="en-GB" sz="2400" dirty="0">
                <a:solidFill>
                  <a:schemeClr val="tx2"/>
                </a:solidFill>
              </a:rPr>
              <a:t>What went well?</a:t>
            </a:r>
          </a:p>
          <a:p>
            <a:endParaRPr lang="en-GB" sz="2400" dirty="0">
              <a:solidFill>
                <a:schemeClr val="tx2"/>
              </a:solidFill>
            </a:endParaRPr>
          </a:p>
          <a:p>
            <a:r>
              <a:rPr lang="en-GB" sz="2400" dirty="0">
                <a:solidFill>
                  <a:schemeClr val="tx2"/>
                </a:solidFill>
              </a:rPr>
              <a:t>What did not go so well?</a:t>
            </a:r>
          </a:p>
          <a:p>
            <a:endParaRPr lang="en-GB" sz="2400" dirty="0">
              <a:solidFill>
                <a:schemeClr val="tx2"/>
              </a:solidFill>
            </a:endParaRPr>
          </a:p>
        </p:txBody>
      </p:sp>
      <p:sp>
        <p:nvSpPr>
          <p:cNvPr id="20" name="TextBox 19">
            <a:extLst>
              <a:ext uri="{FF2B5EF4-FFF2-40B4-BE49-F238E27FC236}">
                <a16:creationId xmlns:a16="http://schemas.microsoft.com/office/drawing/2014/main" id="{694F5915-632D-4159-8BAD-5683FBF420A1}"/>
              </a:ext>
            </a:extLst>
          </p:cNvPr>
          <p:cNvSpPr txBox="1"/>
          <p:nvPr/>
        </p:nvSpPr>
        <p:spPr>
          <a:xfrm>
            <a:off x="1972491" y="3886202"/>
            <a:ext cx="3675019" cy="1938992"/>
          </a:xfrm>
          <a:prstGeom prst="rect">
            <a:avLst/>
          </a:prstGeom>
          <a:noFill/>
        </p:spPr>
        <p:txBody>
          <a:bodyPr wrap="square" rtlCol="0">
            <a:spAutoFit/>
          </a:bodyPr>
          <a:lstStyle/>
          <a:p>
            <a:r>
              <a:rPr lang="en-GB" sz="2400" dirty="0">
                <a:solidFill>
                  <a:schemeClr val="tx2"/>
                </a:solidFill>
              </a:rPr>
              <a:t>How did I present myself?</a:t>
            </a:r>
          </a:p>
          <a:p>
            <a:endParaRPr lang="en-GB" sz="2400" dirty="0">
              <a:solidFill>
                <a:schemeClr val="tx2"/>
              </a:solidFill>
            </a:endParaRPr>
          </a:p>
          <a:p>
            <a:r>
              <a:rPr lang="en-GB" sz="2400" dirty="0">
                <a:solidFill>
                  <a:schemeClr val="tx2"/>
                </a:solidFill>
              </a:rPr>
              <a:t>What was the result?</a:t>
            </a:r>
          </a:p>
          <a:p>
            <a:endParaRPr lang="en-GB" sz="2400" dirty="0">
              <a:solidFill>
                <a:schemeClr val="tx2"/>
              </a:solidFill>
            </a:endParaRPr>
          </a:p>
          <a:p>
            <a:r>
              <a:rPr lang="en-GB" sz="2400" dirty="0">
                <a:solidFill>
                  <a:schemeClr val="tx2"/>
                </a:solidFill>
              </a:rPr>
              <a:t>What is my assessment?</a:t>
            </a:r>
          </a:p>
        </p:txBody>
      </p:sp>
      <p:sp>
        <p:nvSpPr>
          <p:cNvPr id="21" name="TextBox 20">
            <a:extLst>
              <a:ext uri="{FF2B5EF4-FFF2-40B4-BE49-F238E27FC236}">
                <a16:creationId xmlns:a16="http://schemas.microsoft.com/office/drawing/2014/main" id="{FF94EB20-2597-4595-83F3-FFE0C9446560}"/>
              </a:ext>
            </a:extLst>
          </p:cNvPr>
          <p:cNvSpPr txBox="1"/>
          <p:nvPr/>
        </p:nvSpPr>
        <p:spPr>
          <a:xfrm>
            <a:off x="457198" y="98315"/>
            <a:ext cx="5564778" cy="2677656"/>
          </a:xfrm>
          <a:prstGeom prst="rect">
            <a:avLst/>
          </a:prstGeom>
          <a:noFill/>
        </p:spPr>
        <p:txBody>
          <a:bodyPr wrap="square" rtlCol="0">
            <a:spAutoFit/>
          </a:bodyPr>
          <a:lstStyle/>
          <a:p>
            <a:r>
              <a:rPr lang="en-GB" sz="2400" b="1" dirty="0">
                <a:solidFill>
                  <a:schemeClr val="tx2"/>
                </a:solidFill>
              </a:rPr>
              <a:t>Lessons learned</a:t>
            </a:r>
          </a:p>
          <a:p>
            <a:endParaRPr lang="en-GB" sz="2400" dirty="0">
              <a:solidFill>
                <a:schemeClr val="tx2"/>
              </a:solidFill>
            </a:endParaRPr>
          </a:p>
          <a:p>
            <a:r>
              <a:rPr lang="en-GB" sz="2400" dirty="0">
                <a:solidFill>
                  <a:schemeClr val="tx2"/>
                </a:solidFill>
              </a:rPr>
              <a:t>What would I do again next time?</a:t>
            </a:r>
          </a:p>
          <a:p>
            <a:endParaRPr lang="en-GB" sz="2400" dirty="0">
              <a:solidFill>
                <a:schemeClr val="tx2"/>
              </a:solidFill>
            </a:endParaRPr>
          </a:p>
          <a:p>
            <a:r>
              <a:rPr lang="en-GB" sz="2400" dirty="0">
                <a:solidFill>
                  <a:schemeClr val="tx2"/>
                </a:solidFill>
              </a:rPr>
              <a:t>What would I do differently next time?</a:t>
            </a:r>
          </a:p>
          <a:p>
            <a:endParaRPr lang="en-GB" sz="2400" dirty="0">
              <a:solidFill>
                <a:schemeClr val="tx2"/>
              </a:solidFill>
            </a:endParaRPr>
          </a:p>
          <a:p>
            <a:r>
              <a:rPr lang="en-GB" sz="2400" dirty="0">
                <a:solidFill>
                  <a:schemeClr val="tx2"/>
                </a:solidFill>
              </a:rPr>
              <a:t>Action points</a:t>
            </a:r>
          </a:p>
        </p:txBody>
      </p:sp>
      <p:pic>
        <p:nvPicPr>
          <p:cNvPr id="23" name="Graphic 22" descr="Scales of justice with solid fill">
            <a:extLst>
              <a:ext uri="{FF2B5EF4-FFF2-40B4-BE49-F238E27FC236}">
                <a16:creationId xmlns:a16="http://schemas.microsoft.com/office/drawing/2014/main" id="{E2465667-29A3-4089-B78C-2EA4FCFCD6C0}"/>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583783" y="2176"/>
            <a:ext cx="1563188" cy="1563188"/>
          </a:xfrm>
          <a:prstGeom prst="rect">
            <a:avLst/>
          </a:prstGeom>
        </p:spPr>
      </p:pic>
      <p:pic>
        <p:nvPicPr>
          <p:cNvPr id="25" name="Graphic 24" descr="Gavel with solid fill">
            <a:extLst>
              <a:ext uri="{FF2B5EF4-FFF2-40B4-BE49-F238E27FC236}">
                <a16:creationId xmlns:a16="http://schemas.microsoft.com/office/drawing/2014/main" id="{7A568882-BD6D-4149-BE53-EE8A0C321615}"/>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069979" y="4074104"/>
            <a:ext cx="1563188" cy="1563188"/>
          </a:xfrm>
          <a:prstGeom prst="rect">
            <a:avLst/>
          </a:prstGeom>
        </p:spPr>
      </p:pic>
    </p:spTree>
    <p:extLst>
      <p:ext uri="{BB962C8B-B14F-4D97-AF65-F5344CB8AC3E}">
        <p14:creationId xmlns:p14="http://schemas.microsoft.com/office/powerpoint/2010/main" val="750881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0" grpId="0"/>
      <p:bldP spid="2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2B9B28F4-2EFD-41B6-8797-5513ADA84272}"/>
              </a:ext>
            </a:extLst>
          </p:cNvPr>
          <p:cNvGraphicFramePr/>
          <p:nvPr/>
        </p:nvGraphicFramePr>
        <p:xfrm>
          <a:off x="380331" y="228600"/>
          <a:ext cx="11431337" cy="5719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F0AF3265-2AD8-4A1F-8492-438A86952F59}"/>
              </a:ext>
            </a:extLst>
          </p:cNvPr>
          <p:cNvSpPr txBox="1"/>
          <p:nvPr/>
        </p:nvSpPr>
        <p:spPr>
          <a:xfrm>
            <a:off x="7411453" y="372530"/>
            <a:ext cx="3681663" cy="461665"/>
          </a:xfrm>
          <a:prstGeom prst="rect">
            <a:avLst/>
          </a:prstGeom>
          <a:noFill/>
        </p:spPr>
        <p:txBody>
          <a:bodyPr wrap="square" rtlCol="0">
            <a:spAutoFit/>
          </a:bodyPr>
          <a:lstStyle/>
          <a:p>
            <a:r>
              <a:rPr lang="en-GB" sz="2400" b="1" dirty="0"/>
              <a:t>What Happened?</a:t>
            </a:r>
          </a:p>
        </p:txBody>
      </p:sp>
      <p:sp>
        <p:nvSpPr>
          <p:cNvPr id="4" name="TextBox 3">
            <a:extLst>
              <a:ext uri="{FF2B5EF4-FFF2-40B4-BE49-F238E27FC236}">
                <a16:creationId xmlns:a16="http://schemas.microsoft.com/office/drawing/2014/main" id="{BE5B3663-2E56-495B-B7C1-D4AE7E01DAD9}"/>
              </a:ext>
            </a:extLst>
          </p:cNvPr>
          <p:cNvSpPr txBox="1"/>
          <p:nvPr/>
        </p:nvSpPr>
        <p:spPr>
          <a:xfrm>
            <a:off x="9396663" y="1732547"/>
            <a:ext cx="2634916" cy="830997"/>
          </a:xfrm>
          <a:prstGeom prst="rect">
            <a:avLst/>
          </a:prstGeom>
          <a:noFill/>
        </p:spPr>
        <p:txBody>
          <a:bodyPr wrap="square" rtlCol="0">
            <a:spAutoFit/>
          </a:bodyPr>
          <a:lstStyle/>
          <a:p>
            <a:r>
              <a:rPr lang="en-GB" sz="2400" b="1" dirty="0"/>
              <a:t>What were you thinking or feeling?</a:t>
            </a:r>
          </a:p>
        </p:txBody>
      </p:sp>
      <p:sp>
        <p:nvSpPr>
          <p:cNvPr id="5" name="TextBox 4">
            <a:extLst>
              <a:ext uri="{FF2B5EF4-FFF2-40B4-BE49-F238E27FC236}">
                <a16:creationId xmlns:a16="http://schemas.microsoft.com/office/drawing/2014/main" id="{582306FF-48D8-4225-B46B-3D67A8F1B460}"/>
              </a:ext>
            </a:extLst>
          </p:cNvPr>
          <p:cNvSpPr txBox="1"/>
          <p:nvPr/>
        </p:nvSpPr>
        <p:spPr>
          <a:xfrm>
            <a:off x="9504947" y="3874168"/>
            <a:ext cx="2273969" cy="1200329"/>
          </a:xfrm>
          <a:prstGeom prst="rect">
            <a:avLst/>
          </a:prstGeom>
          <a:noFill/>
        </p:spPr>
        <p:txBody>
          <a:bodyPr wrap="square" rtlCol="0">
            <a:spAutoFit/>
          </a:bodyPr>
          <a:lstStyle/>
          <a:p>
            <a:r>
              <a:rPr lang="en-GB" sz="2400" b="1" dirty="0"/>
              <a:t>What was good or bad about the experience?</a:t>
            </a:r>
          </a:p>
        </p:txBody>
      </p:sp>
      <p:sp>
        <p:nvSpPr>
          <p:cNvPr id="6" name="TextBox 5">
            <a:extLst>
              <a:ext uri="{FF2B5EF4-FFF2-40B4-BE49-F238E27FC236}">
                <a16:creationId xmlns:a16="http://schemas.microsoft.com/office/drawing/2014/main" id="{24868995-3176-4DE7-B11B-54F60522B695}"/>
              </a:ext>
            </a:extLst>
          </p:cNvPr>
          <p:cNvSpPr txBox="1"/>
          <p:nvPr/>
        </p:nvSpPr>
        <p:spPr>
          <a:xfrm>
            <a:off x="860529" y="5096344"/>
            <a:ext cx="3768036" cy="830997"/>
          </a:xfrm>
          <a:prstGeom prst="rect">
            <a:avLst/>
          </a:prstGeom>
          <a:noFill/>
        </p:spPr>
        <p:txBody>
          <a:bodyPr wrap="square" rtlCol="0">
            <a:spAutoFit/>
          </a:bodyPr>
          <a:lstStyle/>
          <a:p>
            <a:r>
              <a:rPr lang="en-GB" sz="2300" b="1" dirty="0"/>
              <a:t>What else can you make of the situation?</a:t>
            </a:r>
          </a:p>
        </p:txBody>
      </p:sp>
      <p:sp>
        <p:nvSpPr>
          <p:cNvPr id="7" name="TextBox 6">
            <a:extLst>
              <a:ext uri="{FF2B5EF4-FFF2-40B4-BE49-F238E27FC236}">
                <a16:creationId xmlns:a16="http://schemas.microsoft.com/office/drawing/2014/main" id="{7F522809-7252-4377-9778-1DDD9A137D5F}"/>
              </a:ext>
            </a:extLst>
          </p:cNvPr>
          <p:cNvSpPr txBox="1"/>
          <p:nvPr/>
        </p:nvSpPr>
        <p:spPr>
          <a:xfrm>
            <a:off x="288758" y="3874168"/>
            <a:ext cx="2586789" cy="830997"/>
          </a:xfrm>
          <a:prstGeom prst="rect">
            <a:avLst/>
          </a:prstGeom>
          <a:noFill/>
        </p:spPr>
        <p:txBody>
          <a:bodyPr wrap="square" rtlCol="0">
            <a:spAutoFit/>
          </a:bodyPr>
          <a:lstStyle/>
          <a:p>
            <a:r>
              <a:rPr lang="en-GB" sz="2400" b="1" dirty="0"/>
              <a:t>What do you need to improve on?</a:t>
            </a:r>
          </a:p>
        </p:txBody>
      </p:sp>
      <p:sp>
        <p:nvSpPr>
          <p:cNvPr id="8" name="TextBox 7">
            <a:extLst>
              <a:ext uri="{FF2B5EF4-FFF2-40B4-BE49-F238E27FC236}">
                <a16:creationId xmlns:a16="http://schemas.microsoft.com/office/drawing/2014/main" id="{0CF9685A-3B42-4F8C-B6C4-98E97260F98D}"/>
              </a:ext>
            </a:extLst>
          </p:cNvPr>
          <p:cNvSpPr txBox="1"/>
          <p:nvPr/>
        </p:nvSpPr>
        <p:spPr>
          <a:xfrm>
            <a:off x="721895" y="1624263"/>
            <a:ext cx="2288152" cy="830997"/>
          </a:xfrm>
          <a:prstGeom prst="rect">
            <a:avLst/>
          </a:prstGeom>
          <a:noFill/>
        </p:spPr>
        <p:txBody>
          <a:bodyPr wrap="square" rtlCol="0">
            <a:spAutoFit/>
          </a:bodyPr>
          <a:lstStyle/>
          <a:p>
            <a:r>
              <a:rPr lang="en-GB" sz="2400" b="1" dirty="0"/>
              <a:t>How will you improve?</a:t>
            </a:r>
          </a:p>
        </p:txBody>
      </p:sp>
      <p:sp>
        <p:nvSpPr>
          <p:cNvPr id="10" name="TextBox 9">
            <a:extLst>
              <a:ext uri="{FF2B5EF4-FFF2-40B4-BE49-F238E27FC236}">
                <a16:creationId xmlns:a16="http://schemas.microsoft.com/office/drawing/2014/main" id="{CF25DAD3-67D2-4ED0-B1B6-3D218D3B3DBD}"/>
              </a:ext>
            </a:extLst>
          </p:cNvPr>
          <p:cNvSpPr txBox="1"/>
          <p:nvPr/>
        </p:nvSpPr>
        <p:spPr>
          <a:xfrm>
            <a:off x="288758" y="310975"/>
            <a:ext cx="3657142" cy="523220"/>
          </a:xfrm>
          <a:prstGeom prst="rect">
            <a:avLst/>
          </a:prstGeom>
          <a:solidFill>
            <a:srgbClr val="002060"/>
          </a:solidFill>
        </p:spPr>
        <p:txBody>
          <a:bodyPr wrap="square">
            <a:spAutoFit/>
          </a:bodyPr>
          <a:lstStyle/>
          <a:p>
            <a:r>
              <a:rPr lang="en-GB" sz="2800" b="1" dirty="0">
                <a:solidFill>
                  <a:schemeClr val="bg1"/>
                </a:solidFill>
              </a:rPr>
              <a:t>Gibbs Reflective Cycle</a:t>
            </a:r>
          </a:p>
        </p:txBody>
      </p:sp>
    </p:spTree>
    <p:extLst>
      <p:ext uri="{BB962C8B-B14F-4D97-AF65-F5344CB8AC3E}">
        <p14:creationId xmlns:p14="http://schemas.microsoft.com/office/powerpoint/2010/main" val="589932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45A202C-CF0E-46F4-8075-9CD77F9E343A}"/>
              </a:ext>
            </a:extLst>
          </p:cNvPr>
          <p:cNvSpPr txBox="1"/>
          <p:nvPr/>
        </p:nvSpPr>
        <p:spPr>
          <a:xfrm>
            <a:off x="4154531" y="6242226"/>
            <a:ext cx="5245768" cy="523220"/>
          </a:xfrm>
          <a:prstGeom prst="rect">
            <a:avLst/>
          </a:prstGeom>
          <a:noFill/>
        </p:spPr>
        <p:txBody>
          <a:bodyPr wrap="square" rtlCol="0">
            <a:spAutoFit/>
          </a:bodyPr>
          <a:lstStyle/>
          <a:p>
            <a:r>
              <a:rPr lang="en-GB" sz="2800" dirty="0">
                <a:solidFill>
                  <a:schemeClr val="bg1"/>
                </a:solidFill>
              </a:rPr>
              <a:t>Reflective Practice Barriers</a:t>
            </a:r>
          </a:p>
        </p:txBody>
      </p:sp>
      <p:sp>
        <p:nvSpPr>
          <p:cNvPr id="5" name="TextBox 4">
            <a:extLst>
              <a:ext uri="{FF2B5EF4-FFF2-40B4-BE49-F238E27FC236}">
                <a16:creationId xmlns:a16="http://schemas.microsoft.com/office/drawing/2014/main" id="{40711035-072A-47C3-9FEF-3AFA9C3A5AEE}"/>
              </a:ext>
            </a:extLst>
          </p:cNvPr>
          <p:cNvSpPr txBox="1"/>
          <p:nvPr/>
        </p:nvSpPr>
        <p:spPr>
          <a:xfrm>
            <a:off x="6840583" y="843687"/>
            <a:ext cx="1983862" cy="646331"/>
          </a:xfrm>
          <a:prstGeom prst="rect">
            <a:avLst/>
          </a:prstGeom>
          <a:noFill/>
        </p:spPr>
        <p:txBody>
          <a:bodyPr wrap="square">
            <a:spAutoFit/>
          </a:bodyPr>
          <a:lstStyle/>
          <a:p>
            <a:r>
              <a:rPr lang="en-GB" sz="3600" b="1" dirty="0">
                <a:solidFill>
                  <a:schemeClr val="tx2"/>
                </a:solidFill>
              </a:rPr>
              <a:t>No time </a:t>
            </a:r>
          </a:p>
        </p:txBody>
      </p:sp>
      <p:sp>
        <p:nvSpPr>
          <p:cNvPr id="7" name="TextBox 6">
            <a:extLst>
              <a:ext uri="{FF2B5EF4-FFF2-40B4-BE49-F238E27FC236}">
                <a16:creationId xmlns:a16="http://schemas.microsoft.com/office/drawing/2014/main" id="{C1046DC5-D892-4D70-9692-6D2DB48EFF02}"/>
              </a:ext>
            </a:extLst>
          </p:cNvPr>
          <p:cNvSpPr txBox="1"/>
          <p:nvPr/>
        </p:nvSpPr>
        <p:spPr>
          <a:xfrm>
            <a:off x="6840583" y="2400598"/>
            <a:ext cx="2559716" cy="646331"/>
          </a:xfrm>
          <a:prstGeom prst="rect">
            <a:avLst/>
          </a:prstGeom>
          <a:noFill/>
        </p:spPr>
        <p:txBody>
          <a:bodyPr wrap="square">
            <a:spAutoFit/>
          </a:bodyPr>
          <a:lstStyle/>
          <a:p>
            <a:r>
              <a:rPr lang="en-GB" sz="3600" b="1" dirty="0">
                <a:solidFill>
                  <a:schemeClr val="tx2"/>
                </a:solidFill>
              </a:rPr>
              <a:t>Lack of skill </a:t>
            </a:r>
          </a:p>
        </p:txBody>
      </p:sp>
      <p:sp>
        <p:nvSpPr>
          <p:cNvPr id="8" name="TextBox 7">
            <a:extLst>
              <a:ext uri="{FF2B5EF4-FFF2-40B4-BE49-F238E27FC236}">
                <a16:creationId xmlns:a16="http://schemas.microsoft.com/office/drawing/2014/main" id="{75AE8FC8-F3C8-4E02-A28F-B91AE3667FC6}"/>
              </a:ext>
            </a:extLst>
          </p:cNvPr>
          <p:cNvSpPr txBox="1"/>
          <p:nvPr/>
        </p:nvSpPr>
        <p:spPr>
          <a:xfrm>
            <a:off x="6840583" y="3096996"/>
            <a:ext cx="4381500" cy="646331"/>
          </a:xfrm>
          <a:prstGeom prst="rect">
            <a:avLst/>
          </a:prstGeom>
          <a:noFill/>
        </p:spPr>
        <p:txBody>
          <a:bodyPr wrap="square">
            <a:spAutoFit/>
          </a:bodyPr>
          <a:lstStyle/>
          <a:p>
            <a:r>
              <a:rPr lang="en-GB" sz="3600" b="1" dirty="0">
                <a:solidFill>
                  <a:schemeClr val="tx2"/>
                </a:solidFill>
              </a:rPr>
              <a:t>Lack of Motivation </a:t>
            </a:r>
          </a:p>
        </p:txBody>
      </p:sp>
      <p:sp>
        <p:nvSpPr>
          <p:cNvPr id="9" name="TextBox 8">
            <a:extLst>
              <a:ext uri="{FF2B5EF4-FFF2-40B4-BE49-F238E27FC236}">
                <a16:creationId xmlns:a16="http://schemas.microsoft.com/office/drawing/2014/main" id="{E45046D9-3195-4229-81B3-4648DBF70D41}"/>
              </a:ext>
            </a:extLst>
          </p:cNvPr>
          <p:cNvSpPr txBox="1"/>
          <p:nvPr/>
        </p:nvSpPr>
        <p:spPr>
          <a:xfrm>
            <a:off x="6835927" y="3932184"/>
            <a:ext cx="3153774" cy="646331"/>
          </a:xfrm>
          <a:prstGeom prst="rect">
            <a:avLst/>
          </a:prstGeom>
          <a:noFill/>
        </p:spPr>
        <p:txBody>
          <a:bodyPr wrap="square">
            <a:spAutoFit/>
          </a:bodyPr>
          <a:lstStyle/>
          <a:p>
            <a:r>
              <a:rPr lang="en-GB" sz="3600" b="1" dirty="0">
                <a:solidFill>
                  <a:schemeClr val="tx2"/>
                </a:solidFill>
              </a:rPr>
              <a:t>Yourself</a:t>
            </a:r>
            <a:r>
              <a:rPr lang="en-GB" sz="3600" dirty="0">
                <a:solidFill>
                  <a:srgbClr val="C00000"/>
                </a:solidFill>
              </a:rPr>
              <a:t> </a:t>
            </a:r>
          </a:p>
        </p:txBody>
      </p:sp>
      <p:sp>
        <p:nvSpPr>
          <p:cNvPr id="10" name="TextBox 9">
            <a:extLst>
              <a:ext uri="{FF2B5EF4-FFF2-40B4-BE49-F238E27FC236}">
                <a16:creationId xmlns:a16="http://schemas.microsoft.com/office/drawing/2014/main" id="{E2B28770-C65E-478B-B384-E395BFDE2B09}"/>
              </a:ext>
            </a:extLst>
          </p:cNvPr>
          <p:cNvSpPr txBox="1"/>
          <p:nvPr/>
        </p:nvSpPr>
        <p:spPr>
          <a:xfrm>
            <a:off x="6835927" y="1622142"/>
            <a:ext cx="4637314" cy="2308324"/>
          </a:xfrm>
          <a:prstGeom prst="rect">
            <a:avLst/>
          </a:prstGeom>
          <a:noFill/>
        </p:spPr>
        <p:txBody>
          <a:bodyPr wrap="square" lIns="91440" tIns="45720" rIns="91440" bIns="45720" rtlCol="0" anchor="t">
            <a:spAutoFit/>
          </a:bodyPr>
          <a:lstStyle/>
          <a:p>
            <a:r>
              <a:rPr lang="en-GB" sz="3600" b="1" dirty="0">
                <a:solidFill>
                  <a:schemeClr val="tx2"/>
                </a:solidFill>
              </a:rPr>
              <a:t>Organisational Culture</a:t>
            </a:r>
          </a:p>
          <a:p>
            <a:endParaRPr lang="en-GB" sz="3600" b="1" dirty="0">
              <a:solidFill>
                <a:schemeClr val="tx2"/>
              </a:solidFill>
            </a:endParaRPr>
          </a:p>
          <a:p>
            <a:endParaRPr lang="en-GB" sz="3600" b="1" dirty="0">
              <a:solidFill>
                <a:schemeClr val="tx2"/>
              </a:solidFill>
            </a:endParaRPr>
          </a:p>
        </p:txBody>
      </p:sp>
      <p:pic>
        <p:nvPicPr>
          <p:cNvPr id="6" name="Picture 5">
            <a:extLst>
              <a:ext uri="{FF2B5EF4-FFF2-40B4-BE49-F238E27FC236}">
                <a16:creationId xmlns:a16="http://schemas.microsoft.com/office/drawing/2014/main" id="{07CEBB75-3861-40B4-9077-829022C5D0E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4840" y="1149515"/>
            <a:ext cx="5150433" cy="3429000"/>
          </a:xfrm>
          <a:prstGeom prst="rect">
            <a:avLst/>
          </a:prstGeom>
        </p:spPr>
      </p:pic>
      <p:sp>
        <p:nvSpPr>
          <p:cNvPr id="2" name="TextBox 1">
            <a:extLst>
              <a:ext uri="{FF2B5EF4-FFF2-40B4-BE49-F238E27FC236}">
                <a16:creationId xmlns:a16="http://schemas.microsoft.com/office/drawing/2014/main" id="{237592DD-FD16-BB07-9887-0DAE85B5B03D}"/>
              </a:ext>
            </a:extLst>
          </p:cNvPr>
          <p:cNvSpPr txBox="1"/>
          <p:nvPr/>
        </p:nvSpPr>
        <p:spPr>
          <a:xfrm>
            <a:off x="632430" y="341854"/>
            <a:ext cx="528165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t>Barriers to self reflection?</a:t>
            </a:r>
          </a:p>
        </p:txBody>
      </p:sp>
    </p:spTree>
    <p:extLst>
      <p:ext uri="{BB962C8B-B14F-4D97-AF65-F5344CB8AC3E}">
        <p14:creationId xmlns:p14="http://schemas.microsoft.com/office/powerpoint/2010/main" val="2585810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AEAAQAAAAAAAAziAAAAJGQ5OTE2NzQzLWRmNTctNDJmMi1hNWZmLTNkZjM2YTE3MmRmYw.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43400" y="1722963"/>
            <a:ext cx="3743736" cy="3743736"/>
          </a:xfrm>
          <a:prstGeom prst="rect">
            <a:avLst/>
          </a:prstGeom>
          <a:ln>
            <a:solidFill>
              <a:schemeClr val="tx1"/>
            </a:solidFill>
          </a:ln>
        </p:spPr>
      </p:pic>
      <p:sp>
        <p:nvSpPr>
          <p:cNvPr id="8" name="Oval 7">
            <a:extLst>
              <a:ext uri="{FF2B5EF4-FFF2-40B4-BE49-F238E27FC236}">
                <a16:creationId xmlns:a16="http://schemas.microsoft.com/office/drawing/2014/main" id="{F3BA9DCE-8E33-4549-A6AB-48F0015FD6C9}"/>
              </a:ext>
            </a:extLst>
          </p:cNvPr>
          <p:cNvSpPr/>
          <p:nvPr/>
        </p:nvSpPr>
        <p:spPr>
          <a:xfrm>
            <a:off x="3291594" y="63798"/>
            <a:ext cx="5847347" cy="1614519"/>
          </a:xfrm>
          <a:prstGeom prst="ellipse">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Arial"/>
              <a:buChar char="•"/>
            </a:pPr>
            <a:r>
              <a:rPr lang="en-GB" dirty="0"/>
              <a:t>Knowing your strengths and weaknesses</a:t>
            </a:r>
            <a:endParaRPr lang="en-US"/>
          </a:p>
          <a:p>
            <a:pPr marL="285750" indent="-285750" algn="ctr">
              <a:buFont typeface="Arial"/>
              <a:buChar char="•"/>
            </a:pPr>
            <a:r>
              <a:rPr lang="en-GB" dirty="0"/>
              <a:t>Being aware of how you feel</a:t>
            </a:r>
          </a:p>
          <a:p>
            <a:pPr marL="285750" indent="-285750" algn="ctr">
              <a:buFont typeface="Arial"/>
              <a:buChar char="•"/>
            </a:pPr>
            <a:r>
              <a:rPr lang="en-GB" dirty="0"/>
              <a:t>Knowing how your emotions and actions affect the people around you</a:t>
            </a:r>
          </a:p>
        </p:txBody>
      </p:sp>
      <p:sp>
        <p:nvSpPr>
          <p:cNvPr id="9" name="Oval 8">
            <a:extLst>
              <a:ext uri="{FF2B5EF4-FFF2-40B4-BE49-F238E27FC236}">
                <a16:creationId xmlns:a16="http://schemas.microsoft.com/office/drawing/2014/main" id="{6CD4C05B-8277-4244-988B-3C5A2B768D7E}"/>
              </a:ext>
            </a:extLst>
          </p:cNvPr>
          <p:cNvSpPr/>
          <p:nvPr/>
        </p:nvSpPr>
        <p:spPr>
          <a:xfrm>
            <a:off x="8349916" y="2126127"/>
            <a:ext cx="2358189" cy="1502536"/>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Driven to achieve</a:t>
            </a:r>
            <a:endParaRPr lang="en-US" dirty="0"/>
          </a:p>
        </p:txBody>
      </p:sp>
      <p:sp>
        <p:nvSpPr>
          <p:cNvPr id="10" name="Oval 9">
            <a:extLst>
              <a:ext uri="{FF2B5EF4-FFF2-40B4-BE49-F238E27FC236}">
                <a16:creationId xmlns:a16="http://schemas.microsoft.com/office/drawing/2014/main" id="{359F9B88-A01D-42BF-A693-D714ECD3CE3D}"/>
              </a:ext>
            </a:extLst>
          </p:cNvPr>
          <p:cNvSpPr/>
          <p:nvPr/>
        </p:nvSpPr>
        <p:spPr>
          <a:xfrm>
            <a:off x="8434136" y="4377837"/>
            <a:ext cx="2358189" cy="1407695"/>
          </a:xfrm>
          <a:prstGeom prst="ellipse">
            <a:avLst/>
          </a:prstGeom>
          <a:solidFill>
            <a:srgbClr val="0066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Put yourself in someone else’s situation</a:t>
            </a:r>
          </a:p>
        </p:txBody>
      </p:sp>
      <p:sp>
        <p:nvSpPr>
          <p:cNvPr id="11" name="Oval 10">
            <a:extLst>
              <a:ext uri="{FF2B5EF4-FFF2-40B4-BE49-F238E27FC236}">
                <a16:creationId xmlns:a16="http://schemas.microsoft.com/office/drawing/2014/main" id="{54C974AF-A1F1-480D-BBAA-D4A500C02073}"/>
              </a:ext>
            </a:extLst>
          </p:cNvPr>
          <p:cNvSpPr/>
          <p:nvPr/>
        </p:nvSpPr>
        <p:spPr>
          <a:xfrm>
            <a:off x="1483895" y="2594459"/>
            <a:ext cx="2390356" cy="1252320"/>
          </a:xfrm>
          <a:prstGeom prst="ellipse">
            <a:avLst/>
          </a:prstGeom>
          <a:solidFill>
            <a:srgbClr val="481F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Staying in control</a:t>
            </a:r>
            <a:endParaRPr lang="en-US" dirty="0"/>
          </a:p>
        </p:txBody>
      </p:sp>
      <p:sp>
        <p:nvSpPr>
          <p:cNvPr id="12" name="Oval 11">
            <a:extLst>
              <a:ext uri="{FF2B5EF4-FFF2-40B4-BE49-F238E27FC236}">
                <a16:creationId xmlns:a16="http://schemas.microsoft.com/office/drawing/2014/main" id="{F372CDE7-4A43-4FF5-B725-1B71476C66C3}"/>
              </a:ext>
            </a:extLst>
          </p:cNvPr>
          <p:cNvSpPr/>
          <p:nvPr/>
        </p:nvSpPr>
        <p:spPr>
          <a:xfrm>
            <a:off x="1433096" y="4263541"/>
            <a:ext cx="2664408" cy="123226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t>Relationships &amp; communication </a:t>
            </a:r>
          </a:p>
        </p:txBody>
      </p:sp>
      <p:pic>
        <p:nvPicPr>
          <p:cNvPr id="13" name="Picture 2">
            <a:hlinkClick r:id="rId4"/>
            <a:extLst>
              <a:ext uri="{FF2B5EF4-FFF2-40B4-BE49-F238E27FC236}">
                <a16:creationId xmlns:a16="http://schemas.microsoft.com/office/drawing/2014/main" id="{3A9EF314-EA59-4DEC-8CFD-8674E025D32C}"/>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385358" y="5513917"/>
            <a:ext cx="1959070" cy="137612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32A6A26-869D-FEDD-2FB8-003DC081AC32}"/>
              </a:ext>
            </a:extLst>
          </p:cNvPr>
          <p:cNvSpPr txBox="1"/>
          <p:nvPr/>
        </p:nvSpPr>
        <p:spPr>
          <a:xfrm>
            <a:off x="4343400" y="605455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6"/>
              </a:rPr>
              <a:t>Developing Emotional Intelligence</a:t>
            </a:r>
            <a:endParaRPr lang="en-US"/>
          </a:p>
        </p:txBody>
      </p:sp>
    </p:spTree>
    <p:extLst>
      <p:ext uri="{BB962C8B-B14F-4D97-AF65-F5344CB8AC3E}">
        <p14:creationId xmlns:p14="http://schemas.microsoft.com/office/powerpoint/2010/main" val="1078991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9"/>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2"/>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31" name="Straight Connector 1030">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0850C437-3248-470C-A5B9-75E8947A0CA7}"/>
              </a:ext>
            </a:extLst>
          </p:cNvPr>
          <p:cNvSpPr txBox="1"/>
          <p:nvPr/>
        </p:nvSpPr>
        <p:spPr>
          <a:xfrm>
            <a:off x="761839" y="2551176"/>
            <a:ext cx="4651205" cy="3602935"/>
          </a:xfrm>
          <a:prstGeom prst="rect">
            <a:avLst/>
          </a:prstGeom>
        </p:spPr>
        <p:txBody>
          <a:bodyPr vert="horz" lIns="91440" tIns="45720" rIns="91440" bIns="45720" rtlCol="0" anchor="t">
            <a:normAutofit/>
          </a:bodyPr>
          <a:lstStyle/>
          <a:p>
            <a:pPr>
              <a:lnSpc>
                <a:spcPct val="90000"/>
              </a:lnSpc>
            </a:pPr>
            <a:r>
              <a:rPr lang="en-US" sz="2000" i="1" u="sng" dirty="0"/>
              <a:t>Resilience &amp; emotional </a:t>
            </a:r>
          </a:p>
          <a:p>
            <a:pPr marL="342900" indent="-342900">
              <a:lnSpc>
                <a:spcPct val="90000"/>
              </a:lnSpc>
              <a:buFont typeface="Arial"/>
              <a:buChar char="•"/>
            </a:pPr>
            <a:r>
              <a:rPr lang="en-US" sz="2000" dirty="0"/>
              <a:t>Mental Toughness</a:t>
            </a:r>
            <a:endParaRPr lang="en-US" dirty="0"/>
          </a:p>
          <a:p>
            <a:pPr indent="-228600">
              <a:lnSpc>
                <a:spcPct val="90000"/>
              </a:lnSpc>
              <a:buFont typeface="Arial" panose="020B0604020202020204" pitchFamily="34" charset="0"/>
              <a:buChar char="•"/>
            </a:pPr>
            <a:endParaRPr lang="en-US" sz="2000"/>
          </a:p>
          <a:p>
            <a:pPr indent="-228600">
              <a:lnSpc>
                <a:spcPct val="90000"/>
              </a:lnSpc>
              <a:spcAft>
                <a:spcPts val="800"/>
              </a:spcAft>
              <a:buFont typeface="Arial" panose="020B0604020202020204" pitchFamily="34" charset="0"/>
              <a:buChar char="•"/>
            </a:pPr>
            <a:r>
              <a:rPr lang="en-US" sz="2000" i="1" dirty="0">
                <a:effectLst/>
              </a:rPr>
              <a:t>“someone who is comfortable in their own skin, can take whatever comes along in their stride and mostly enjoy the challenge”.</a:t>
            </a:r>
          </a:p>
          <a:p>
            <a:pPr indent="-228600">
              <a:lnSpc>
                <a:spcPct val="90000"/>
              </a:lnSpc>
              <a:spcAft>
                <a:spcPts val="2100"/>
              </a:spcAft>
              <a:buFont typeface="Arial" panose="020B0604020202020204" pitchFamily="34" charset="0"/>
              <a:buChar char="•"/>
            </a:pPr>
            <a:r>
              <a:rPr lang="en-US" sz="2000" dirty="0">
                <a:effectLst/>
              </a:rPr>
              <a:t>Professor Peter Clough, Professor of Applied Psychology at Manchester Metropolitan University</a:t>
            </a:r>
            <a:endParaRPr lang="en-US" sz="2000" dirty="0"/>
          </a:p>
        </p:txBody>
      </p:sp>
      <p:pic>
        <p:nvPicPr>
          <p:cNvPr id="1026" name="Picture 2" descr="See the source image">
            <a:hlinkClick r:id="rId3"/>
            <a:extLst>
              <a:ext uri="{FF2B5EF4-FFF2-40B4-BE49-F238E27FC236}">
                <a16:creationId xmlns:a16="http://schemas.microsoft.com/office/drawing/2014/main" id="{6A3461D8-6BA8-4D45-85A7-BDC1C4E76D5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l="14120" r="14974" b="-3"/>
          <a:stretch/>
        </p:blipFill>
        <p:spPr bwMode="auto">
          <a:xfrm>
            <a:off x="6096000" y="838013"/>
            <a:ext cx="5234538" cy="518626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423C3F9-6830-E780-B193-2FC6C8BF1039}"/>
              </a:ext>
            </a:extLst>
          </p:cNvPr>
          <p:cNvSpPr txBox="1"/>
          <p:nvPr/>
        </p:nvSpPr>
        <p:spPr>
          <a:xfrm>
            <a:off x="6096000" y="5505654"/>
            <a:ext cx="5234538" cy="518626"/>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a:solidFill>
                  <a:srgbClr val="FFFFFF"/>
                </a:solidFill>
                <a:hlinkClick r:id="rId5">
                  <a:extLst>
                    <a:ext uri="{A12FA001-AC4F-418D-AE19-62706E023703}">
                      <ahyp:hlinkClr xmlns:ahyp="http://schemas.microsoft.com/office/drawing/2018/hyperlinkcolor" val="tx"/>
                    </a:ext>
                  </a:extLst>
                </a:hlinkClick>
              </a:rPr>
              <a:t>Resilience &amp; Emotional Intelligence - YouTube</a:t>
            </a:r>
            <a:endParaRPr lang="en-US" sz="1300">
              <a:solidFill>
                <a:srgbClr val="FFFFFF"/>
              </a:solidFill>
            </a:endParaRPr>
          </a:p>
        </p:txBody>
      </p:sp>
    </p:spTree>
    <p:extLst>
      <p:ext uri="{BB962C8B-B14F-4D97-AF65-F5344CB8AC3E}">
        <p14:creationId xmlns:p14="http://schemas.microsoft.com/office/powerpoint/2010/main" val="3961952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99A08C3-AE99-461B-961C-68DA65269E39}"/>
              </a:ext>
            </a:extLst>
          </p:cNvPr>
          <p:cNvPicPr/>
          <p:nvPr/>
        </p:nvPicPr>
        <p:blipFill rotWithShape="1">
          <a:blip r:embed="rId3"/>
          <a:srcRect l="56504" t="29545" r="2171" b="28305"/>
          <a:stretch/>
        </p:blipFill>
        <p:spPr bwMode="auto">
          <a:xfrm>
            <a:off x="808681" y="159224"/>
            <a:ext cx="10317891" cy="5548183"/>
          </a:xfrm>
          <a:prstGeom prst="rect">
            <a:avLst/>
          </a:prstGeom>
          <a:ln>
            <a:noFill/>
          </a:ln>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95882D69-8E3E-4F2B-A311-9E9CA0B27683}"/>
              </a:ext>
            </a:extLst>
          </p:cNvPr>
          <p:cNvSpPr txBox="1"/>
          <p:nvPr/>
        </p:nvSpPr>
        <p:spPr>
          <a:xfrm>
            <a:off x="811428" y="698500"/>
            <a:ext cx="2843428" cy="530655"/>
          </a:xfrm>
          <a:prstGeom prst="rect">
            <a:avLst/>
          </a:prstGeom>
          <a:solidFill>
            <a:srgbClr val="002060"/>
          </a:solidFill>
        </p:spPr>
        <p:txBody>
          <a:bodyPr wrap="square">
            <a:spAutoFit/>
          </a:bodyPr>
          <a:lstStyle/>
          <a:p>
            <a:r>
              <a:rPr lang="en-GB" sz="2800" b="1" dirty="0">
                <a:solidFill>
                  <a:schemeClr val="bg1"/>
                </a:solidFill>
              </a:rPr>
              <a:t>Growth Mindset </a:t>
            </a:r>
          </a:p>
        </p:txBody>
      </p:sp>
      <p:sp>
        <p:nvSpPr>
          <p:cNvPr id="3" name="TextBox 2">
            <a:extLst>
              <a:ext uri="{FF2B5EF4-FFF2-40B4-BE49-F238E27FC236}">
                <a16:creationId xmlns:a16="http://schemas.microsoft.com/office/drawing/2014/main" id="{FF4D1C6A-36FA-ACBC-1857-C010A20FFC4E}"/>
              </a:ext>
            </a:extLst>
          </p:cNvPr>
          <p:cNvSpPr txBox="1"/>
          <p:nvPr/>
        </p:nvSpPr>
        <p:spPr>
          <a:xfrm>
            <a:off x="578224" y="5889812"/>
            <a:ext cx="733014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4"/>
              </a:rPr>
              <a:t>Growth Mindset by Carol Dweck (animated book summary) - Growth Mindset and Fixed Mindset</a:t>
            </a:r>
            <a:endParaRPr lang="en-US"/>
          </a:p>
        </p:txBody>
      </p:sp>
    </p:spTree>
    <p:extLst>
      <p:ext uri="{BB962C8B-B14F-4D97-AF65-F5344CB8AC3E}">
        <p14:creationId xmlns:p14="http://schemas.microsoft.com/office/powerpoint/2010/main" val="32265621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a:xfrm>
            <a:off x="762001" y="5074024"/>
            <a:ext cx="10109199" cy="598032"/>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ct val="0"/>
              </a:spcBef>
              <a:spcAft>
                <a:spcPts val="600"/>
              </a:spcAft>
              <a:buNone/>
              <a:defRPr/>
            </a:pPr>
            <a:r>
              <a:rPr lang="en-US" altLang="en-US" sz="3600" kern="1200">
                <a:solidFill>
                  <a:schemeClr val="tx1"/>
                </a:solidFill>
                <a:latin typeface="+mj-lt"/>
                <a:ea typeface="+mj-ea"/>
                <a:cs typeface="+mj-cs"/>
              </a:rPr>
              <a:t>What do your team/peers think of you?</a:t>
            </a:r>
          </a:p>
        </p:txBody>
      </p:sp>
      <p:pic>
        <p:nvPicPr>
          <p:cNvPr id="7" name="Picture 6" descr="A picture containing text&#10;&#10;Description automatically generated">
            <a:extLst>
              <a:ext uri="{FF2B5EF4-FFF2-40B4-BE49-F238E27FC236}">
                <a16:creationId xmlns:a16="http://schemas.microsoft.com/office/drawing/2014/main" id="{0F49C5E5-6729-459A-9D41-F8CD7465873E}"/>
              </a:ext>
            </a:extLst>
          </p:cNvPr>
          <p:cNvPicPr>
            <a:picLocks noChangeAspect="1"/>
          </p:cNvPicPr>
          <p:nvPr/>
        </p:nvPicPr>
        <p:blipFill>
          <a:blip r:embed="rId3" cstate="print">
            <a:extLst>
              <a:ext uri="{28A0092B-C50C-407E-A947-70E740481C1C}">
                <a14:useLocalDpi xmlns:a14="http://schemas.microsoft.com/office/drawing/2010/main" val="0"/>
              </a:ext>
            </a:extLst>
          </a:blip>
          <a:srcRect r="1754" b="-2"/>
          <a:stretch/>
        </p:blipFill>
        <p:spPr>
          <a:xfrm>
            <a:off x="20" y="-40"/>
            <a:ext cx="6095980" cy="4172827"/>
          </a:xfrm>
          <a:prstGeom prst="rect">
            <a:avLst/>
          </a:prstGeom>
        </p:spPr>
      </p:pic>
      <p:pic>
        <p:nvPicPr>
          <p:cNvPr id="5" name="Picture 4" descr="Text&#10;&#10;Description automatically generated">
            <a:extLst>
              <a:ext uri="{FF2B5EF4-FFF2-40B4-BE49-F238E27FC236}">
                <a16:creationId xmlns:a16="http://schemas.microsoft.com/office/drawing/2014/main" id="{72C7489A-15AF-48DF-BA94-1846A66B1B95}"/>
              </a:ext>
            </a:extLst>
          </p:cNvPr>
          <p:cNvPicPr>
            <a:picLocks noChangeAspect="1"/>
          </p:cNvPicPr>
          <p:nvPr/>
        </p:nvPicPr>
        <p:blipFill>
          <a:blip r:embed="rId4" cstate="print">
            <a:extLst>
              <a:ext uri="{28A0092B-C50C-407E-A947-70E740481C1C}">
                <a14:useLocalDpi xmlns:a14="http://schemas.microsoft.com/office/drawing/2010/main" val="0"/>
              </a:ext>
            </a:extLst>
          </a:blip>
          <a:srcRect l="1664" r="7394" b="-2"/>
          <a:stretch/>
        </p:blipFill>
        <p:spPr>
          <a:xfrm>
            <a:off x="6096000" y="-43"/>
            <a:ext cx="6096000" cy="4172829"/>
          </a:xfrm>
          <a:prstGeom prst="rect">
            <a:avLst/>
          </a:prstGeom>
        </p:spPr>
      </p:pic>
      <p:cxnSp>
        <p:nvCxnSpPr>
          <p:cNvPr id="12" name="Straight Connector 11">
            <a:extLst>
              <a:ext uri="{FF2B5EF4-FFF2-40B4-BE49-F238E27FC236}">
                <a16:creationId xmlns:a16="http://schemas.microsoft.com/office/drawing/2014/main" id="{7667AA61-5C27-F30F-D229-06CBE5709F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1" y="4811517"/>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29977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3871149-19D4-41B4-BA9C-13AD618359D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55700" y="79103"/>
            <a:ext cx="5640885" cy="5640885"/>
          </a:xfrm>
          <a:prstGeom prst="rect">
            <a:avLst/>
          </a:prstGeom>
        </p:spPr>
      </p:pic>
      <p:pic>
        <p:nvPicPr>
          <p:cNvPr id="3" name="Picture 2" descr="Shape, arrow&#10;&#10;Description automatically generated">
            <a:extLst>
              <a:ext uri="{FF2B5EF4-FFF2-40B4-BE49-F238E27FC236}">
                <a16:creationId xmlns:a16="http://schemas.microsoft.com/office/drawing/2014/main" id="{83E1245C-6F61-4550-8A88-7FD21A636FC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69629" y="533109"/>
            <a:ext cx="4175760" cy="5060987"/>
          </a:xfrm>
          <a:prstGeom prst="rect">
            <a:avLst/>
          </a:prstGeom>
        </p:spPr>
      </p:pic>
    </p:spTree>
    <p:extLst>
      <p:ext uri="{BB962C8B-B14F-4D97-AF65-F5344CB8AC3E}">
        <p14:creationId xmlns:p14="http://schemas.microsoft.com/office/powerpoint/2010/main" val="34484846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How To Write SMART Goals in 5 Steps (With Examples) | Indeed.com">
            <a:extLst>
              <a:ext uri="{FF2B5EF4-FFF2-40B4-BE49-F238E27FC236}">
                <a16:creationId xmlns:a16="http://schemas.microsoft.com/office/drawing/2014/main" id="{5B041370-9C5C-62AA-E558-9C4863160095}"/>
              </a:ext>
            </a:extLst>
          </p:cNvPr>
          <p:cNvPicPr>
            <a:picLocks noChangeAspect="1"/>
          </p:cNvPicPr>
          <p:nvPr/>
        </p:nvPicPr>
        <p:blipFill>
          <a:blip r:embed="rId3"/>
          <a:srcRect b="19"/>
          <a:stretch/>
        </p:blipFill>
        <p:spPr>
          <a:xfrm>
            <a:off x="20" y="1282"/>
            <a:ext cx="12191980" cy="6856718"/>
          </a:xfrm>
          <a:prstGeom prst="rect">
            <a:avLst/>
          </a:prstGeom>
        </p:spPr>
      </p:pic>
    </p:spTree>
    <p:extLst>
      <p:ext uri="{BB962C8B-B14F-4D97-AF65-F5344CB8AC3E}">
        <p14:creationId xmlns:p14="http://schemas.microsoft.com/office/powerpoint/2010/main" val="39350687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39CCFE-9CB5-7820-425B-02CA2279FB0D}"/>
              </a:ext>
            </a:extLst>
          </p:cNvPr>
          <p:cNvSpPr>
            <a:spLocks noGrp="1"/>
          </p:cNvSpPr>
          <p:nvPr>
            <p:ph type="title"/>
          </p:nvPr>
        </p:nvSpPr>
        <p:spPr>
          <a:xfrm>
            <a:off x="761803" y="350196"/>
            <a:ext cx="4646904" cy="1624520"/>
          </a:xfrm>
        </p:spPr>
        <p:txBody>
          <a:bodyPr anchor="ctr">
            <a:normAutofit/>
          </a:bodyPr>
          <a:lstStyle/>
          <a:p>
            <a:r>
              <a:rPr lang="en-US" sz="4000"/>
              <a:t>Task</a:t>
            </a:r>
          </a:p>
        </p:txBody>
      </p:sp>
      <p:sp>
        <p:nvSpPr>
          <p:cNvPr id="3" name="Content Placeholder 2">
            <a:extLst>
              <a:ext uri="{FF2B5EF4-FFF2-40B4-BE49-F238E27FC236}">
                <a16:creationId xmlns:a16="http://schemas.microsoft.com/office/drawing/2014/main" id="{5A380C49-AE64-37B3-1615-83EA4FC85684}"/>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a:t>Create a SMART analysis to set yourself a goal</a:t>
            </a:r>
          </a:p>
        </p:txBody>
      </p:sp>
      <p:pic>
        <p:nvPicPr>
          <p:cNvPr id="5" name="Picture 4" descr="Person writing on a notepad">
            <a:extLst>
              <a:ext uri="{FF2B5EF4-FFF2-40B4-BE49-F238E27FC236}">
                <a16:creationId xmlns:a16="http://schemas.microsoft.com/office/drawing/2014/main" id="{A06E1BBA-A7CC-D497-994A-29B8F244A337}"/>
              </a:ext>
            </a:extLst>
          </p:cNvPr>
          <p:cNvPicPr>
            <a:picLocks noChangeAspect="1"/>
          </p:cNvPicPr>
          <p:nvPr/>
        </p:nvPicPr>
        <p:blipFill>
          <a:blip r:embed="rId3"/>
          <a:srcRect l="17550" r="11836" b="-7"/>
          <a:stretch/>
        </p:blipFill>
        <p:spPr>
          <a:xfrm>
            <a:off x="6096000" y="1"/>
            <a:ext cx="6102825" cy="6858000"/>
          </a:xfrm>
          <a:prstGeom prst="rect">
            <a:avLst/>
          </a:prstGeom>
        </p:spPr>
      </p:pic>
    </p:spTree>
    <p:extLst>
      <p:ext uri="{BB962C8B-B14F-4D97-AF65-F5344CB8AC3E}">
        <p14:creationId xmlns:p14="http://schemas.microsoft.com/office/powerpoint/2010/main" val="35172855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6F9C70-5C79-4129-4528-D155B383BEED}"/>
              </a:ext>
            </a:extLst>
          </p:cNvPr>
          <p:cNvSpPr>
            <a:spLocks noGrp="1"/>
          </p:cNvSpPr>
          <p:nvPr>
            <p:ph type="title"/>
          </p:nvPr>
        </p:nvSpPr>
        <p:spPr>
          <a:xfrm>
            <a:off x="808638" y="386930"/>
            <a:ext cx="9236700" cy="1188950"/>
          </a:xfrm>
        </p:spPr>
        <p:txBody>
          <a:bodyPr anchor="b">
            <a:normAutofit/>
          </a:bodyPr>
          <a:lstStyle/>
          <a:p>
            <a:r>
              <a:rPr lang="en-US" sz="5400"/>
              <a:t>Team working</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6BE783-E526-499F-FE75-E81D69E33E4A}"/>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US" sz="2400">
                <a:ea typeface="+mn-lt"/>
                <a:cs typeface="+mn-lt"/>
              </a:rPr>
              <a:t>A team is small number of people with complementary skills who are committed to a common purpose, performance goals, and approach for which they hold themselves mutually accountable.</a:t>
            </a:r>
          </a:p>
          <a:p>
            <a:r>
              <a:rPr lang="en-US" sz="2400">
                <a:ea typeface="+mn-lt"/>
                <a:cs typeface="+mn-lt"/>
              </a:rPr>
              <a:t>As police officers, team working will be a constant part of daily life and to be able to work effectively with others is paramount to your work. </a:t>
            </a:r>
          </a:p>
          <a:p>
            <a:r>
              <a:rPr lang="en-US" sz="2400">
                <a:ea typeface="+mn-lt"/>
                <a:cs typeface="+mn-lt"/>
              </a:rPr>
              <a:t>Whether you are conscious of it or not the whole police service works as a team in everyday life.</a:t>
            </a:r>
            <a:endParaRPr lang="en-US" sz="2400"/>
          </a:p>
        </p:txBody>
      </p:sp>
    </p:spTree>
    <p:extLst>
      <p:ext uri="{BB962C8B-B14F-4D97-AF65-F5344CB8AC3E}">
        <p14:creationId xmlns:p14="http://schemas.microsoft.com/office/powerpoint/2010/main" val="612796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413356-8284-A36D-A10B-14548489914B}"/>
              </a:ext>
            </a:extLst>
          </p:cNvPr>
          <p:cNvSpPr>
            <a:spLocks noGrp="1"/>
          </p:cNvSpPr>
          <p:nvPr>
            <p:ph type="title"/>
          </p:nvPr>
        </p:nvSpPr>
        <p:spPr>
          <a:xfrm>
            <a:off x="808638" y="386930"/>
            <a:ext cx="9236700" cy="1188950"/>
          </a:xfrm>
        </p:spPr>
        <p:txBody>
          <a:bodyPr anchor="b">
            <a:normAutofit/>
          </a:bodyPr>
          <a:lstStyle/>
          <a:p>
            <a:r>
              <a:rPr lang="en-US" sz="5400"/>
              <a:t>Team working</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C0A492-F8C1-2E4C-6230-AD0B82BCE393}"/>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US" sz="2400">
                <a:ea typeface="+mn-lt"/>
                <a:cs typeface="+mn-lt"/>
              </a:rPr>
              <a:t>Also be able to work in partnership with different agencies, such as the Fire and Ambulance Service, Coast Guard, teachers, healthcare professionals, etc. </a:t>
            </a:r>
          </a:p>
          <a:p>
            <a:r>
              <a:rPr lang="en-US" sz="2400">
                <a:ea typeface="+mn-lt"/>
                <a:cs typeface="+mn-lt"/>
              </a:rPr>
              <a:t>Without the support of others around you, building and working as an effective team would not be possible.</a:t>
            </a:r>
            <a:endParaRPr lang="en-US" sz="2400"/>
          </a:p>
        </p:txBody>
      </p:sp>
    </p:spTree>
    <p:extLst>
      <p:ext uri="{BB962C8B-B14F-4D97-AF65-F5344CB8AC3E}">
        <p14:creationId xmlns:p14="http://schemas.microsoft.com/office/powerpoint/2010/main" val="3340265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1D87D8-BCBB-ABCF-ABA9-E0874310EA05}"/>
              </a:ext>
            </a:extLst>
          </p:cNvPr>
          <p:cNvSpPr>
            <a:spLocks noGrp="1"/>
          </p:cNvSpPr>
          <p:nvPr>
            <p:ph type="title"/>
          </p:nvPr>
        </p:nvSpPr>
        <p:spPr>
          <a:xfrm>
            <a:off x="808638" y="386930"/>
            <a:ext cx="9236700" cy="1188950"/>
          </a:xfrm>
        </p:spPr>
        <p:txBody>
          <a:bodyPr anchor="b">
            <a:normAutofit/>
          </a:bodyPr>
          <a:lstStyle/>
          <a:p>
            <a:r>
              <a:rPr lang="en-US" sz="5400"/>
              <a:t>Disagreements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839E57-53D0-DD65-880C-5ED9E49DA576}"/>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US" sz="2000">
                <a:ea typeface="+mn-lt"/>
                <a:cs typeface="+mn-lt"/>
              </a:rPr>
              <a:t>Occasionally, there can be disagreements between team members or with a supervisor.</a:t>
            </a:r>
          </a:p>
          <a:p>
            <a:r>
              <a:rPr lang="en-US" sz="2000">
                <a:ea typeface="+mn-lt"/>
                <a:cs typeface="+mn-lt"/>
              </a:rPr>
              <a:t> It is important to resolve disagreements diplomatically to avoid undermining police responses, as this might otherwise result in poor performance. </a:t>
            </a:r>
          </a:p>
          <a:p>
            <a:r>
              <a:rPr lang="en-US" sz="2000">
                <a:ea typeface="+mn-lt"/>
                <a:cs typeface="+mn-lt"/>
              </a:rPr>
              <a:t>Unless conflicts are resolved, a sense of distrust is likely to develop between team members and supervisors, and they will no longer be able to work together effectively. </a:t>
            </a:r>
          </a:p>
          <a:p>
            <a:r>
              <a:rPr lang="en-US" sz="2000">
                <a:ea typeface="+mn-lt"/>
                <a:cs typeface="+mn-lt"/>
              </a:rPr>
              <a:t>Individual interpersonal skills are important here to avoid conflict as they can help people to understand the views and opinions of others and to respond in an appropriate manner. </a:t>
            </a:r>
            <a:endParaRPr lang="en-US" sz="2000"/>
          </a:p>
        </p:txBody>
      </p:sp>
    </p:spTree>
    <p:extLst>
      <p:ext uri="{BB962C8B-B14F-4D97-AF65-F5344CB8AC3E}">
        <p14:creationId xmlns:p14="http://schemas.microsoft.com/office/powerpoint/2010/main" val="1100226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9A88E1-1D59-BD53-C415-C6107B8415E9}"/>
              </a:ext>
            </a:extLst>
          </p:cNvPr>
          <p:cNvSpPr>
            <a:spLocks noGrp="1"/>
          </p:cNvSpPr>
          <p:nvPr>
            <p:ph type="title"/>
          </p:nvPr>
        </p:nvSpPr>
        <p:spPr>
          <a:xfrm>
            <a:off x="645064" y="525982"/>
            <a:ext cx="4282983" cy="1200361"/>
          </a:xfrm>
        </p:spPr>
        <p:txBody>
          <a:bodyPr vert="horz" lIns="91440" tIns="45720" rIns="91440" bIns="45720" rtlCol="0" anchor="b">
            <a:normAutofit/>
          </a:bodyPr>
          <a:lstStyle/>
          <a:p>
            <a:r>
              <a:rPr lang="en-US" sz="3100" kern="1200">
                <a:latin typeface="+mj-lt"/>
                <a:ea typeface="+mj-ea"/>
                <a:cs typeface="+mj-cs"/>
              </a:rPr>
              <a:t>5 stages to forming a team (Tuckman's theory)</a:t>
            </a:r>
          </a:p>
        </p:txBody>
      </p:sp>
      <p:sp>
        <p:nvSpPr>
          <p:cNvPr id="27" name="Rectangle 2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Content Placeholder 21">
            <a:extLst>
              <a:ext uri="{FF2B5EF4-FFF2-40B4-BE49-F238E27FC236}">
                <a16:creationId xmlns:a16="http://schemas.microsoft.com/office/drawing/2014/main" id="{609FE263-53D6-10D1-196D-F1423D1D56FE}"/>
              </a:ext>
            </a:extLst>
          </p:cNvPr>
          <p:cNvSpPr>
            <a:spLocks noGrp="1"/>
          </p:cNvSpPr>
          <p:nvPr>
            <p:ph idx="1"/>
          </p:nvPr>
        </p:nvSpPr>
        <p:spPr>
          <a:xfrm>
            <a:off x="645066" y="2031101"/>
            <a:ext cx="4282984" cy="3511943"/>
          </a:xfrm>
        </p:spPr>
        <p:txBody>
          <a:bodyPr anchor="ctr">
            <a:normAutofit/>
          </a:bodyPr>
          <a:lstStyle/>
          <a:p>
            <a:endParaRPr lang="en-US" sz="1800"/>
          </a:p>
        </p:txBody>
      </p:sp>
      <p:sp>
        <p:nvSpPr>
          <p:cNvPr id="29" name="Rectangle 2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6D3AC994-B1CF-27B1-B4B0-BC3BBFB46542}"/>
              </a:ext>
            </a:extLst>
          </p:cNvPr>
          <p:cNvPicPr>
            <a:picLocks noChangeAspect="1"/>
          </p:cNvPicPr>
          <p:nvPr/>
        </p:nvPicPr>
        <p:blipFill>
          <a:blip r:embed="rId3"/>
          <a:stretch>
            <a:fillRect/>
          </a:stretch>
        </p:blipFill>
        <p:spPr>
          <a:xfrm>
            <a:off x="5987738" y="1729685"/>
            <a:ext cx="5628018" cy="3165760"/>
          </a:xfrm>
          <a:prstGeom prst="rect">
            <a:avLst/>
          </a:prstGeom>
        </p:spPr>
      </p:pic>
    </p:spTree>
    <p:extLst>
      <p:ext uri="{BB962C8B-B14F-4D97-AF65-F5344CB8AC3E}">
        <p14:creationId xmlns:p14="http://schemas.microsoft.com/office/powerpoint/2010/main" val="11151795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623472-C4A1-5D0C-E4CB-DD012BDBC767}"/>
              </a:ext>
            </a:extLst>
          </p:cNvPr>
          <p:cNvSpPr>
            <a:spLocks noGrp="1"/>
          </p:cNvSpPr>
          <p:nvPr>
            <p:ph type="title"/>
          </p:nvPr>
        </p:nvSpPr>
        <p:spPr>
          <a:xfrm>
            <a:off x="1282963" y="1238080"/>
            <a:ext cx="9849751" cy="1349671"/>
          </a:xfrm>
        </p:spPr>
        <p:txBody>
          <a:bodyPr anchor="b">
            <a:normAutofit/>
          </a:bodyPr>
          <a:lstStyle/>
          <a:p>
            <a:r>
              <a:rPr lang="en-US" sz="5400"/>
              <a:t>Trust</a:t>
            </a:r>
          </a:p>
        </p:txBody>
      </p:sp>
      <p:sp>
        <p:nvSpPr>
          <p:cNvPr id="3" name="Content Placeholder 2">
            <a:extLst>
              <a:ext uri="{FF2B5EF4-FFF2-40B4-BE49-F238E27FC236}">
                <a16:creationId xmlns:a16="http://schemas.microsoft.com/office/drawing/2014/main" id="{8C6CF2A1-7D84-DEA5-78F1-5812FF927439}"/>
              </a:ext>
            </a:extLst>
          </p:cNvPr>
          <p:cNvSpPr>
            <a:spLocks noGrp="1"/>
          </p:cNvSpPr>
          <p:nvPr>
            <p:ph idx="1"/>
          </p:nvPr>
        </p:nvSpPr>
        <p:spPr>
          <a:xfrm>
            <a:off x="1289304" y="2902913"/>
            <a:ext cx="9849751" cy="3032168"/>
          </a:xfrm>
        </p:spPr>
        <p:txBody>
          <a:bodyPr vert="horz" lIns="91440" tIns="45720" rIns="91440" bIns="45720" rtlCol="0" anchor="ctr">
            <a:normAutofit/>
          </a:bodyPr>
          <a:lstStyle/>
          <a:p>
            <a:r>
              <a:rPr lang="en-US" sz="2000">
                <a:ea typeface="+mn-lt"/>
                <a:cs typeface="+mn-lt"/>
              </a:rPr>
              <a:t>Key component of teamwork, regulating the ability of people in the team to interact with other team members and influencing the information flow between parties. </a:t>
            </a:r>
          </a:p>
          <a:p>
            <a:r>
              <a:rPr lang="en-US" sz="2000">
                <a:ea typeface="+mn-lt"/>
                <a:cs typeface="+mn-lt"/>
              </a:rPr>
              <a:t>Trust is deeply connected to successful team performance and has been declared a key component of effective teams</a:t>
            </a:r>
          </a:p>
          <a:p>
            <a:r>
              <a:rPr lang="en-US" sz="2000">
                <a:ea typeface="+mn-lt"/>
                <a:cs typeface="+mn-lt"/>
              </a:rPr>
              <a:t> Without proper communication and collaboration, both of which are influenced by trust, teams cannot function properly </a:t>
            </a:r>
          </a:p>
          <a:p>
            <a:r>
              <a:rPr lang="en-US" sz="2000">
                <a:ea typeface="+mn-lt"/>
                <a:cs typeface="+mn-lt"/>
              </a:rPr>
              <a:t>Having a lack of trust between team members, and between team members and their supervisors, can be one of the biggest barriers to effective team working. </a:t>
            </a:r>
            <a:endParaRPr lang="en-US" sz="2000"/>
          </a:p>
        </p:txBody>
      </p:sp>
    </p:spTree>
    <p:extLst>
      <p:ext uri="{BB962C8B-B14F-4D97-AF65-F5344CB8AC3E}">
        <p14:creationId xmlns:p14="http://schemas.microsoft.com/office/powerpoint/2010/main" val="2780537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E57247-5374-BDA5-5210-78578D8C40E6}"/>
              </a:ext>
            </a:extLst>
          </p:cNvPr>
          <p:cNvSpPr>
            <a:spLocks noGrp="1"/>
          </p:cNvSpPr>
          <p:nvPr>
            <p:ph type="title"/>
          </p:nvPr>
        </p:nvSpPr>
        <p:spPr>
          <a:xfrm>
            <a:off x="1153618" y="1239927"/>
            <a:ext cx="4008586" cy="4680583"/>
          </a:xfrm>
        </p:spPr>
        <p:txBody>
          <a:bodyPr anchor="ctr">
            <a:normAutofit/>
          </a:bodyPr>
          <a:lstStyle/>
          <a:p>
            <a:r>
              <a:rPr lang="en-US" sz="4800">
                <a:ea typeface="+mj-lt"/>
                <a:cs typeface="+mj-lt"/>
              </a:rPr>
              <a:t>Benefits to teamworking within the police</a:t>
            </a:r>
            <a:endParaRPr lang="en-US" sz="4800"/>
          </a:p>
        </p:txBody>
      </p:sp>
      <p:sp>
        <p:nvSpPr>
          <p:cNvPr id="3" name="Content Placeholder 2">
            <a:extLst>
              <a:ext uri="{FF2B5EF4-FFF2-40B4-BE49-F238E27FC236}">
                <a16:creationId xmlns:a16="http://schemas.microsoft.com/office/drawing/2014/main" id="{AC45DA1E-F5FE-776F-3765-634CC24E9C12}"/>
              </a:ext>
            </a:extLst>
          </p:cNvPr>
          <p:cNvSpPr>
            <a:spLocks noGrp="1"/>
          </p:cNvSpPr>
          <p:nvPr>
            <p:ph idx="1"/>
          </p:nvPr>
        </p:nvSpPr>
        <p:spPr>
          <a:xfrm>
            <a:off x="6291923" y="1239927"/>
            <a:ext cx="4971824" cy="4680583"/>
          </a:xfrm>
        </p:spPr>
        <p:txBody>
          <a:bodyPr vert="horz" lIns="91440" tIns="45720" rIns="91440" bIns="45720" rtlCol="0" anchor="ctr">
            <a:normAutofit/>
          </a:bodyPr>
          <a:lstStyle/>
          <a:p>
            <a:r>
              <a:rPr lang="en-US" sz="1700">
                <a:ea typeface="+mn-lt"/>
                <a:cs typeface="+mn-lt"/>
              </a:rPr>
              <a:t>Enhanced Problem-Solving</a:t>
            </a:r>
          </a:p>
          <a:p>
            <a:r>
              <a:rPr lang="en-US" sz="1700">
                <a:ea typeface="+mn-lt"/>
                <a:cs typeface="+mn-lt"/>
              </a:rPr>
              <a:t>Improved Communication</a:t>
            </a:r>
          </a:p>
          <a:p>
            <a:r>
              <a:rPr lang="en-US" sz="1700">
                <a:ea typeface="+mn-lt"/>
                <a:cs typeface="+mn-lt"/>
              </a:rPr>
              <a:t>Increased Efficiency</a:t>
            </a:r>
          </a:p>
          <a:p>
            <a:r>
              <a:rPr lang="en-US" sz="1700">
                <a:ea typeface="+mn-lt"/>
                <a:cs typeface="+mn-lt"/>
              </a:rPr>
              <a:t>Mutual Support and Morale</a:t>
            </a:r>
          </a:p>
          <a:p>
            <a:r>
              <a:rPr lang="en-US" sz="1700">
                <a:ea typeface="+mn-lt"/>
                <a:cs typeface="+mn-lt"/>
              </a:rPr>
              <a:t>Enhanced Training and Development</a:t>
            </a:r>
          </a:p>
          <a:p>
            <a:r>
              <a:rPr lang="en-US" sz="1700">
                <a:ea typeface="+mn-lt"/>
                <a:cs typeface="+mn-lt"/>
              </a:rPr>
              <a:t>Risk Management</a:t>
            </a:r>
          </a:p>
          <a:p>
            <a:r>
              <a:rPr lang="en-US" sz="1700">
                <a:ea typeface="+mn-lt"/>
                <a:cs typeface="+mn-lt"/>
              </a:rPr>
              <a:t>Effective Resource Utilisation</a:t>
            </a:r>
          </a:p>
          <a:p>
            <a:r>
              <a:rPr lang="en-US" sz="1700"/>
              <a:t>Consistency and fairness as an organisation</a:t>
            </a:r>
          </a:p>
          <a:p>
            <a:r>
              <a:rPr lang="en-US" sz="1700">
                <a:ea typeface="+mn-lt"/>
                <a:cs typeface="+mn-lt"/>
              </a:rPr>
              <a:t>Enhanced Community Relations</a:t>
            </a:r>
            <a:endParaRPr lang="en-US" sz="1700"/>
          </a:p>
          <a:p>
            <a:r>
              <a:rPr lang="en-US" sz="1700">
                <a:ea typeface="+mn-lt"/>
                <a:cs typeface="+mn-lt"/>
              </a:rPr>
              <a:t>Crisis Management</a:t>
            </a:r>
            <a:endParaRPr lang="en-US" sz="1700"/>
          </a:p>
          <a:p>
            <a:r>
              <a:rPr lang="en-US" sz="1700">
                <a:ea typeface="+mn-lt"/>
                <a:cs typeface="+mn-lt"/>
              </a:rPr>
              <a:t>Accountability</a:t>
            </a:r>
            <a:endParaRPr lang="en-US" sz="1700"/>
          </a:p>
          <a:p>
            <a:r>
              <a:rPr lang="en-US" sz="1700">
                <a:ea typeface="+mn-lt"/>
                <a:cs typeface="+mn-lt"/>
              </a:rPr>
              <a:t>Conflict Resolution</a:t>
            </a:r>
            <a:endParaRPr lang="en-US" sz="1700"/>
          </a:p>
          <a:p>
            <a:endParaRPr lang="en-US" sz="1700"/>
          </a:p>
        </p:txBody>
      </p:sp>
    </p:spTree>
    <p:extLst>
      <p:ext uri="{BB962C8B-B14F-4D97-AF65-F5344CB8AC3E}">
        <p14:creationId xmlns:p14="http://schemas.microsoft.com/office/powerpoint/2010/main" val="3673650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1607127" y="821253"/>
            <a:ext cx="9144000" cy="106680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3600" b="1" dirty="0">
                <a:solidFill>
                  <a:srgbClr val="7030A0"/>
                </a:solidFill>
                <a:latin typeface="+mn-lt"/>
              </a:rPr>
              <a:t> Examples of effective Teamwork</a:t>
            </a:r>
            <a:br>
              <a:rPr lang="en-GB" altLang="en-US" sz="3600" b="1" dirty="0">
                <a:solidFill>
                  <a:srgbClr val="7030A0"/>
                </a:solidFill>
                <a:latin typeface="+mn-lt"/>
              </a:rPr>
            </a:br>
            <a:r>
              <a:rPr lang="en-GB" altLang="en-US" sz="3600" b="1" dirty="0">
                <a:solidFill>
                  <a:srgbClr val="7030A0"/>
                </a:solidFill>
                <a:latin typeface="+mn-lt"/>
              </a:rPr>
              <a:t>within the Police </a:t>
            </a:r>
          </a:p>
        </p:txBody>
      </p:sp>
      <p:pic>
        <p:nvPicPr>
          <p:cNvPr id="3" name="Picture 2"/>
          <p:cNvPicPr>
            <a:picLocks noChangeAspect="1"/>
          </p:cNvPicPr>
          <p:nvPr/>
        </p:nvPicPr>
        <p:blipFill>
          <a:blip r:embed="rId3"/>
          <a:stretch>
            <a:fillRect/>
          </a:stretch>
        </p:blipFill>
        <p:spPr>
          <a:xfrm>
            <a:off x="665838" y="2557228"/>
            <a:ext cx="3379692" cy="2196267"/>
          </a:xfrm>
          <a:prstGeom prst="rect">
            <a:avLst/>
          </a:prstGeom>
          <a:ln>
            <a:solidFill>
              <a:schemeClr val="tx1"/>
            </a:solidFill>
          </a:ln>
        </p:spPr>
      </p:pic>
      <p:pic>
        <p:nvPicPr>
          <p:cNvPr id="4" name="Picture 3"/>
          <p:cNvPicPr>
            <a:picLocks noChangeAspect="1"/>
          </p:cNvPicPr>
          <p:nvPr/>
        </p:nvPicPr>
        <p:blipFill rotWithShape="1">
          <a:blip r:embed="rId4"/>
          <a:srcRect b="8892"/>
          <a:stretch/>
        </p:blipFill>
        <p:spPr>
          <a:xfrm>
            <a:off x="4352522" y="2557227"/>
            <a:ext cx="3653211" cy="2196267"/>
          </a:xfrm>
          <a:prstGeom prst="rect">
            <a:avLst/>
          </a:prstGeom>
          <a:ln>
            <a:solidFill>
              <a:schemeClr val="tx1"/>
            </a:solidFill>
          </a:ln>
        </p:spPr>
      </p:pic>
      <p:pic>
        <p:nvPicPr>
          <p:cNvPr id="5" name="Picture 4"/>
          <p:cNvPicPr>
            <a:picLocks noChangeAspect="1"/>
          </p:cNvPicPr>
          <p:nvPr/>
        </p:nvPicPr>
        <p:blipFill>
          <a:blip r:embed="rId5"/>
          <a:stretch>
            <a:fillRect/>
          </a:stretch>
        </p:blipFill>
        <p:spPr>
          <a:xfrm>
            <a:off x="8312725" y="2557227"/>
            <a:ext cx="3449569" cy="2196266"/>
          </a:xfrm>
          <a:prstGeom prst="rect">
            <a:avLst/>
          </a:prstGeom>
          <a:ln>
            <a:solidFill>
              <a:schemeClr val="tx1"/>
            </a:solidFill>
          </a:ln>
        </p:spPr>
      </p:pic>
    </p:spTree>
    <p:extLst>
      <p:ext uri="{BB962C8B-B14F-4D97-AF65-F5344CB8AC3E}">
        <p14:creationId xmlns:p14="http://schemas.microsoft.com/office/powerpoint/2010/main" val="117004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company name&#10;&#10;Description automatically generated">
            <a:extLst>
              <a:ext uri="{FF2B5EF4-FFF2-40B4-BE49-F238E27FC236}">
                <a16:creationId xmlns:a16="http://schemas.microsoft.com/office/drawing/2014/main" id="{7DDF3F8B-08AB-4EBE-A552-5DD954C1A28C}"/>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5284" t="6720" r="9289" b="9211"/>
          <a:stretch/>
        </p:blipFill>
        <p:spPr>
          <a:xfrm>
            <a:off x="2059536" y="310342"/>
            <a:ext cx="7644022" cy="5319293"/>
          </a:xfrm>
          <a:prstGeom prst="rect">
            <a:avLst/>
          </a:prstGeom>
        </p:spPr>
      </p:pic>
    </p:spTree>
    <p:extLst>
      <p:ext uri="{BB962C8B-B14F-4D97-AF65-F5344CB8AC3E}">
        <p14:creationId xmlns:p14="http://schemas.microsoft.com/office/powerpoint/2010/main" val="42419376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7911B5-6747-CE05-DA6F-B38CC2816939}"/>
              </a:ext>
            </a:extLst>
          </p:cNvPr>
          <p:cNvSpPr>
            <a:spLocks noGrp="1"/>
          </p:cNvSpPr>
          <p:nvPr>
            <p:ph type="title"/>
          </p:nvPr>
        </p:nvSpPr>
        <p:spPr>
          <a:xfrm>
            <a:off x="808638" y="386930"/>
            <a:ext cx="9236700" cy="1188950"/>
          </a:xfrm>
        </p:spPr>
        <p:txBody>
          <a:bodyPr anchor="b">
            <a:normAutofit/>
          </a:bodyPr>
          <a:lstStyle/>
          <a:p>
            <a:r>
              <a:rPr lang="en-US" sz="5000"/>
              <a:t>Barriers to effective teamworking</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14EEFF-E4EC-743D-689F-AD92EA07C1C8}"/>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US" sz="1700">
                <a:ea typeface="+mn-lt"/>
                <a:cs typeface="+mn-lt"/>
              </a:rPr>
              <a:t>Poor working relationships</a:t>
            </a:r>
            <a:endParaRPr lang="en-US" sz="1700"/>
          </a:p>
          <a:p>
            <a:pPr marL="0" indent="0">
              <a:buNone/>
            </a:pPr>
            <a:r>
              <a:rPr lang="en-US" sz="1700" dirty="0">
                <a:ea typeface="+mn-lt"/>
                <a:cs typeface="+mn-lt"/>
              </a:rPr>
              <a:t>•Lack of awareness and appreciation of roles and responsibilities of others</a:t>
            </a:r>
            <a:endParaRPr lang="en-US" sz="1700" dirty="0"/>
          </a:p>
          <a:p>
            <a:pPr marL="0" indent="0">
              <a:buNone/>
            </a:pPr>
            <a:r>
              <a:rPr lang="en-US" sz="1700" dirty="0">
                <a:ea typeface="+mn-lt"/>
                <a:cs typeface="+mn-lt"/>
              </a:rPr>
              <a:t>•Limited time and resources</a:t>
            </a:r>
            <a:endParaRPr lang="en-US" sz="1700" dirty="0"/>
          </a:p>
          <a:p>
            <a:pPr marL="0" indent="0">
              <a:buNone/>
            </a:pPr>
            <a:r>
              <a:rPr lang="en-US" sz="1700" dirty="0">
                <a:ea typeface="+mn-lt"/>
                <a:cs typeface="+mn-lt"/>
              </a:rPr>
              <a:t>•Overlapping of roles and duplication of service</a:t>
            </a:r>
            <a:endParaRPr lang="en-US" sz="1700" dirty="0"/>
          </a:p>
          <a:p>
            <a:pPr marL="0" indent="0">
              <a:buNone/>
            </a:pPr>
            <a:r>
              <a:rPr lang="en-US" sz="1700" dirty="0">
                <a:ea typeface="+mn-lt"/>
                <a:cs typeface="+mn-lt"/>
              </a:rPr>
              <a:t>•Poor communication</a:t>
            </a:r>
            <a:endParaRPr lang="en-US" sz="1700" dirty="0"/>
          </a:p>
          <a:p>
            <a:pPr marL="0" indent="0">
              <a:buNone/>
            </a:pPr>
            <a:r>
              <a:rPr lang="en-US" sz="1700" dirty="0">
                <a:ea typeface="+mn-lt"/>
                <a:cs typeface="+mn-lt"/>
              </a:rPr>
              <a:t>•Lack of collaboration</a:t>
            </a:r>
            <a:endParaRPr lang="en-US" sz="1700" dirty="0"/>
          </a:p>
          <a:p>
            <a:pPr marL="0" indent="0">
              <a:buNone/>
            </a:pPr>
            <a:r>
              <a:rPr lang="en-US" sz="1700" dirty="0">
                <a:ea typeface="+mn-lt"/>
                <a:cs typeface="+mn-lt"/>
              </a:rPr>
              <a:t>•Lack of trust and confidence in the abilities of others</a:t>
            </a:r>
            <a:endParaRPr lang="en-US" sz="1700" dirty="0"/>
          </a:p>
          <a:p>
            <a:pPr marL="0" indent="0">
              <a:buNone/>
            </a:pPr>
            <a:r>
              <a:rPr lang="en-US" sz="1700" dirty="0">
                <a:ea typeface="+mn-lt"/>
                <a:cs typeface="+mn-lt"/>
              </a:rPr>
              <a:t>•Increased workload</a:t>
            </a:r>
            <a:endParaRPr lang="en-US" sz="1700" dirty="0"/>
          </a:p>
          <a:p>
            <a:pPr marL="0" indent="0">
              <a:buNone/>
            </a:pPr>
            <a:r>
              <a:rPr lang="en-US" sz="1700" dirty="0">
                <a:ea typeface="+mn-lt"/>
                <a:cs typeface="+mn-lt"/>
              </a:rPr>
              <a:t>•Constant </a:t>
            </a:r>
            <a:r>
              <a:rPr lang="en-US" sz="1700" dirty="0" err="1">
                <a:ea typeface="+mn-lt"/>
                <a:cs typeface="+mn-lt"/>
              </a:rPr>
              <a:t>reorganisation</a:t>
            </a:r>
            <a:endParaRPr lang="en-US" sz="1700" dirty="0" err="1"/>
          </a:p>
        </p:txBody>
      </p:sp>
    </p:spTree>
    <p:extLst>
      <p:ext uri="{BB962C8B-B14F-4D97-AF65-F5344CB8AC3E}">
        <p14:creationId xmlns:p14="http://schemas.microsoft.com/office/powerpoint/2010/main" val="3568639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E205E-FE11-3340-7E58-F1068AD10AC2}"/>
              </a:ext>
            </a:extLst>
          </p:cNvPr>
          <p:cNvSpPr>
            <a:spLocks noGrp="1"/>
          </p:cNvSpPr>
          <p:nvPr>
            <p:ph type="title"/>
          </p:nvPr>
        </p:nvSpPr>
        <p:spPr>
          <a:xfrm>
            <a:off x="1524000" y="1584683"/>
            <a:ext cx="9144000" cy="2551829"/>
          </a:xfrm>
        </p:spPr>
        <p:txBody>
          <a:bodyPr vert="horz" lIns="91440" tIns="45720" rIns="91440" bIns="45720" rtlCol="0" anchor="ctr">
            <a:normAutofit/>
          </a:bodyPr>
          <a:lstStyle/>
          <a:p>
            <a:pPr algn="ctr"/>
            <a:r>
              <a:rPr lang="en-US" sz="6600" kern="1200">
                <a:solidFill>
                  <a:schemeClr val="tx1"/>
                </a:solidFill>
                <a:latin typeface="+mj-lt"/>
                <a:ea typeface="+mj-ea"/>
                <a:cs typeface="+mj-cs"/>
              </a:rPr>
              <a:t>Session 2</a:t>
            </a:r>
          </a:p>
        </p:txBody>
      </p:sp>
    </p:spTree>
    <p:extLst>
      <p:ext uri="{BB962C8B-B14F-4D97-AF65-F5344CB8AC3E}">
        <p14:creationId xmlns:p14="http://schemas.microsoft.com/office/powerpoint/2010/main" val="22506021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E87EB17-2357-446F-8D55-6D42073941F7}"/>
              </a:ext>
            </a:extLst>
          </p:cNvPr>
          <p:cNvPicPr>
            <a:picLocks noChangeAspect="1"/>
          </p:cNvPicPr>
          <p:nvPr/>
        </p:nvPicPr>
        <p:blipFill rotWithShape="1">
          <a:blip r:embed="rId3"/>
          <a:srcRect l="20469" t="19444" r="21875" b="39445"/>
          <a:stretch/>
        </p:blipFill>
        <p:spPr>
          <a:xfrm>
            <a:off x="-1" y="0"/>
            <a:ext cx="12206545" cy="4895850"/>
          </a:xfrm>
          <a:prstGeom prst="rect">
            <a:avLst/>
          </a:prstGeom>
        </p:spPr>
      </p:pic>
      <p:pic>
        <p:nvPicPr>
          <p:cNvPr id="1026" name="Picture 2" descr="See the source image">
            <a:hlinkClick r:id="rId4"/>
            <a:extLst>
              <a:ext uri="{FF2B5EF4-FFF2-40B4-BE49-F238E27FC236}">
                <a16:creationId xmlns:a16="http://schemas.microsoft.com/office/drawing/2014/main" id="{EF5E9609-56F8-4FB9-8C71-FD975CAEA418}"/>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976939" y="4312977"/>
            <a:ext cx="2252663" cy="158235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288353D-695F-5418-9401-E3B4E2B48599}"/>
              </a:ext>
            </a:extLst>
          </p:cNvPr>
          <p:cNvSpPr txBox="1"/>
          <p:nvPr/>
        </p:nvSpPr>
        <p:spPr>
          <a:xfrm>
            <a:off x="7222503" y="5101472"/>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6"/>
              </a:rPr>
              <a:t>What does leadership really mean? Gareth Southgate tells us</a:t>
            </a:r>
            <a:endParaRPr lang="en-US"/>
          </a:p>
        </p:txBody>
      </p:sp>
    </p:spTree>
    <p:extLst>
      <p:ext uri="{BB962C8B-B14F-4D97-AF65-F5344CB8AC3E}">
        <p14:creationId xmlns:p14="http://schemas.microsoft.com/office/powerpoint/2010/main" val="42435368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Diagram, venn diagram&#10;&#10;Description automatically generated">
            <a:extLst>
              <a:ext uri="{FF2B5EF4-FFF2-40B4-BE49-F238E27FC236}">
                <a16:creationId xmlns:a16="http://schemas.microsoft.com/office/drawing/2014/main" id="{1C097EB1-44DD-4299-99AD-EF1672397B7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6300" r="1" b="10646"/>
          <a:stretch/>
        </p:blipFill>
        <p:spPr>
          <a:xfrm>
            <a:off x="865141" y="871147"/>
            <a:ext cx="10488660" cy="5114714"/>
          </a:xfrm>
          <a:prstGeom prst="rect">
            <a:avLst/>
          </a:prstGeom>
        </p:spPr>
      </p:pic>
      <p:cxnSp>
        <p:nvCxnSpPr>
          <p:cNvPr id="12" name="Straight Connector 11">
            <a:extLst>
              <a:ext uri="{FF2B5EF4-FFF2-40B4-BE49-F238E27FC236}">
                <a16:creationId xmlns:a16="http://schemas.microsoft.com/office/drawing/2014/main" id="{EBC8029E-E679-5CC4-DE1F-B1AA37452C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1" y="5966048"/>
            <a:ext cx="104775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7" name="Footer Placeholder 4"/>
          <p:cNvSpPr>
            <a:spLocks noGrp="1"/>
          </p:cNvSpPr>
          <p:nvPr>
            <p:ph type="ftr" sz="quarter" idx="11"/>
          </p:nvPr>
        </p:nvSpPr>
        <p:spPr>
          <a:xfrm>
            <a:off x="4038600" y="6356350"/>
            <a:ext cx="4114800" cy="365125"/>
          </a:xfrm>
        </p:spPr>
        <p:txBody>
          <a:bodyPr>
            <a:noAutofit/>
          </a:bodyPr>
          <a:lstStyle/>
          <a:p>
            <a:pPr marL="0" marR="0" lvl="0" indent="0" defTabSz="914400" rtl="0" eaLnBrk="1" fontAlgn="auto" latinLnBrk="0" hangingPunct="1">
              <a:spcBef>
                <a:spcPts val="0"/>
              </a:spcBef>
              <a:spcAft>
                <a:spcPts val="600"/>
              </a:spcAft>
              <a:buClrTx/>
              <a:buSzTx/>
              <a:buFontTx/>
              <a:buNone/>
              <a:tabLst/>
              <a:defRPr/>
            </a:pPr>
            <a:r>
              <a:rPr kumimoji="0" lang="en-GB" sz="2400" b="1" i="0" u="none" strike="noStrike" kern="1200" cap="none" spc="0" normalizeH="0" baseline="0" noProof="0" dirty="0">
                <a:ln>
                  <a:noFill/>
                </a:ln>
                <a:effectLst/>
                <a:uLnTx/>
                <a:uFillTx/>
                <a:latin typeface="Calibri" panose="020F0502020204030204"/>
                <a:ea typeface="+mn-ea"/>
                <a:cs typeface="+mn-cs"/>
              </a:rPr>
              <a:t>Management Skills v Leadership </a:t>
            </a:r>
            <a:r>
              <a:rPr lang="en-GB" sz="2400" b="1" dirty="0">
                <a:latin typeface="Calibri" panose="020F0502020204030204"/>
              </a:rPr>
              <a:t>Sills</a:t>
            </a:r>
            <a:r>
              <a:rPr kumimoji="0" lang="en-GB" sz="2400" b="1" i="0" u="none" strike="noStrike" kern="1200" cap="none" spc="0" normalizeH="0" baseline="0" noProof="0" dirty="0">
                <a:ln>
                  <a:noFill/>
                </a:ln>
                <a:effectLst/>
                <a:uLnTx/>
                <a:uFillTx/>
                <a:latin typeface="Calibri" panose="020F0502020204030204"/>
                <a:ea typeface="+mn-ea"/>
                <a:cs typeface="+mn-cs"/>
              </a:rPr>
              <a:t> </a:t>
            </a:r>
          </a:p>
        </p:txBody>
      </p:sp>
    </p:spTree>
    <p:extLst>
      <p:ext uri="{BB962C8B-B14F-4D97-AF65-F5344CB8AC3E}">
        <p14:creationId xmlns:p14="http://schemas.microsoft.com/office/powerpoint/2010/main" val="2627359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62E94ED-6569-80B1-BCAF-C12396D1252A}"/>
              </a:ext>
            </a:extLst>
          </p:cNvPr>
          <p:cNvSpPr txBox="1"/>
          <p:nvPr/>
        </p:nvSpPr>
        <p:spPr>
          <a:xfrm>
            <a:off x="8096251" y="714621"/>
            <a:ext cx="3445167" cy="390145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3200" kern="1200" dirty="0">
                <a:solidFill>
                  <a:schemeClr val="tx1"/>
                </a:solidFill>
                <a:latin typeface="+mj-lt"/>
                <a:ea typeface="+mj-ea"/>
                <a:cs typeface="+mj-cs"/>
              </a:rPr>
              <a:t>John Adair's Action </a:t>
            </a:r>
            <a:r>
              <a:rPr lang="en-US" sz="3200" kern="1200" dirty="0" err="1">
                <a:solidFill>
                  <a:schemeClr val="tx1"/>
                </a:solidFill>
                <a:latin typeface="+mj-lt"/>
                <a:ea typeface="+mj-ea"/>
                <a:cs typeface="+mj-cs"/>
              </a:rPr>
              <a:t>Centred</a:t>
            </a:r>
            <a:r>
              <a:rPr lang="en-US" sz="3200" kern="1200" dirty="0">
                <a:solidFill>
                  <a:schemeClr val="tx1"/>
                </a:solidFill>
                <a:latin typeface="+mj-lt"/>
                <a:ea typeface="+mj-ea"/>
                <a:cs typeface="+mj-cs"/>
              </a:rPr>
              <a:t> Leadership</a:t>
            </a:r>
          </a:p>
        </p:txBody>
      </p:sp>
      <p:sp>
        <p:nvSpPr>
          <p:cNvPr id="10" name="Rectangle 9">
            <a:extLst>
              <a:ext uri="{FF2B5EF4-FFF2-40B4-BE49-F238E27FC236}">
                <a16:creationId xmlns:a16="http://schemas.microsoft.com/office/drawing/2014/main" id="{B24D2B1C-5143-6DB1-BC02-6C495211E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50" y="0"/>
            <a:ext cx="7472781"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a:extLst>
              <a:ext uri="{FF2B5EF4-FFF2-40B4-BE49-F238E27FC236}">
                <a16:creationId xmlns:a16="http://schemas.microsoft.com/office/drawing/2014/main" id="{A0C7AAF5-559E-48C8-8D7F-A0934182F21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22244" y="806607"/>
            <a:ext cx="6092726" cy="5254976"/>
          </a:xfrm>
          <a:prstGeom prst="rect">
            <a:avLst/>
          </a:prstGeom>
          <a:noFill/>
          <a:extLst>
            <a:ext uri="{909E8E84-426E-40DD-AFC4-6F175D3DCCD1}">
              <a14:hiddenFill xmlns:a14="http://schemas.microsoft.com/office/drawing/2010/main">
                <a:solidFill>
                  <a:srgbClr val="FFFFFF"/>
                </a:solidFill>
              </a14:hiddenFill>
            </a:ext>
          </a:extLst>
        </p:spPr>
      </p:pic>
      <p:cxnSp>
        <p:nvCxnSpPr>
          <p:cNvPr id="12" name="Straight Connector 11">
            <a:extLst>
              <a:ext uri="{FF2B5EF4-FFF2-40B4-BE49-F238E27FC236}">
                <a16:creationId xmlns:a16="http://schemas.microsoft.com/office/drawing/2014/main" id="{33193FD5-6A49-7562-EA76-F15D42E158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5181888"/>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6919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BB3FF81C-F37C-4980-88A0-56F7094866B4}"/>
              </a:ext>
            </a:extLst>
          </p:cNvPr>
          <p:cNvPicPr>
            <a:picLocks noChangeAspect="1"/>
          </p:cNvPicPr>
          <p:nvPr/>
        </p:nvPicPr>
        <p:blipFill>
          <a:blip r:embed="rId3"/>
          <a:stretch>
            <a:fillRect/>
          </a:stretch>
        </p:blipFill>
        <p:spPr>
          <a:xfrm>
            <a:off x="397548" y="779409"/>
            <a:ext cx="11396904" cy="4355750"/>
          </a:xfrm>
          <a:prstGeom prst="rect">
            <a:avLst/>
          </a:prstGeom>
        </p:spPr>
      </p:pic>
    </p:spTree>
    <p:extLst>
      <p:ext uri="{BB962C8B-B14F-4D97-AF65-F5344CB8AC3E}">
        <p14:creationId xmlns:p14="http://schemas.microsoft.com/office/powerpoint/2010/main" val="40932315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1">
            <a:extLst>
              <a:ext uri="{FF2B5EF4-FFF2-40B4-BE49-F238E27FC236}">
                <a16:creationId xmlns:a16="http://schemas.microsoft.com/office/drawing/2014/main" id="{326E2A1B-9133-4761-B8D7-A82C10EF0D8B}"/>
              </a:ext>
            </a:extLst>
          </p:cNvPr>
          <p:cNvPicPr/>
          <p:nvPr/>
        </p:nvPicPr>
        <p:blipFill rotWithShape="1">
          <a:blip r:embed="rId3">
            <a:extLst>
              <a:ext uri="{96DAC541-7B7A-43D3-8B79-37D633B846F1}">
                <asvg:svgBlip xmlns:asvg="http://schemas.microsoft.com/office/drawing/2016/SVG/main" r:embed="rId4"/>
              </a:ext>
            </a:extLst>
          </a:blip>
          <a:srcRect l="41990" t="12999" r="15356" b="14124"/>
          <a:stretch/>
        </p:blipFill>
        <p:spPr bwMode="auto">
          <a:xfrm>
            <a:off x="6487064" y="948906"/>
            <a:ext cx="5055080" cy="4189682"/>
          </a:xfrm>
          <a:prstGeom prst="rect">
            <a:avLst/>
          </a:prstGeom>
          <a:ln>
            <a:noFill/>
          </a:ln>
          <a:extLst>
            <a:ext uri="{53640926-AAD7-44D8-BBD7-CCE9431645EC}">
              <a14:shadowObscured xmlns:a14="http://schemas.microsoft.com/office/drawing/2010/main"/>
            </a:ext>
          </a:extLst>
        </p:spPr>
      </p:pic>
      <p:sp>
        <p:nvSpPr>
          <p:cNvPr id="4" name="Rectangle 3">
            <a:extLst>
              <a:ext uri="{FF2B5EF4-FFF2-40B4-BE49-F238E27FC236}">
                <a16:creationId xmlns:a16="http://schemas.microsoft.com/office/drawing/2014/main" id="{6B46F7E9-E2C9-4FDF-A5D1-94228486540A}"/>
              </a:ext>
            </a:extLst>
          </p:cNvPr>
          <p:cNvSpPr txBox="1">
            <a:spLocks noChangeArrowheads="1"/>
          </p:cNvSpPr>
          <p:nvPr/>
        </p:nvSpPr>
        <p:spPr>
          <a:xfrm>
            <a:off x="649856" y="2199409"/>
            <a:ext cx="5411638" cy="245918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Tx/>
              <a:buNone/>
            </a:pPr>
            <a:r>
              <a:rPr lang="en-GB" altLang="en-US" b="1" dirty="0"/>
              <a:t>Why is it important to have</a:t>
            </a:r>
          </a:p>
          <a:p>
            <a:pPr algn="ctr">
              <a:buFontTx/>
              <a:buNone/>
            </a:pPr>
            <a:r>
              <a:rPr lang="en-GB" altLang="en-US" sz="6600" b="1" i="1" dirty="0">
                <a:solidFill>
                  <a:srgbClr val="FF0000"/>
                </a:solidFill>
              </a:rPr>
              <a:t>Leadership</a:t>
            </a:r>
          </a:p>
          <a:p>
            <a:pPr algn="ctr">
              <a:buFontTx/>
              <a:buNone/>
            </a:pPr>
            <a:r>
              <a:rPr lang="en-GB" altLang="en-US" b="1" dirty="0"/>
              <a:t>within the Police?</a:t>
            </a:r>
          </a:p>
        </p:txBody>
      </p:sp>
    </p:spTree>
    <p:extLst>
      <p:ext uri="{BB962C8B-B14F-4D97-AF65-F5344CB8AC3E}">
        <p14:creationId xmlns:p14="http://schemas.microsoft.com/office/powerpoint/2010/main" val="39039056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88F0B40-4DBC-4C6D-837E-7E74DD218BA3}"/>
              </a:ext>
            </a:extLst>
          </p:cNvPr>
          <p:cNvSpPr txBox="1"/>
          <p:nvPr/>
        </p:nvSpPr>
        <p:spPr>
          <a:xfrm>
            <a:off x="774744" y="1814252"/>
            <a:ext cx="4799040" cy="2366939"/>
          </a:xfrm>
          <a:prstGeom prst="rect">
            <a:avLst/>
          </a:prstGeom>
          <a:noFill/>
        </p:spPr>
        <p:txBody>
          <a:bodyPr wrap="square" rtlCol="0">
            <a:spAutoFit/>
          </a:bodyPr>
          <a:lstStyle/>
          <a:p>
            <a:pPr algn="ctr"/>
            <a:r>
              <a:rPr lang="en-GB" sz="4800" dirty="0"/>
              <a:t>What is Compassionate Leadership?</a:t>
            </a:r>
          </a:p>
        </p:txBody>
      </p:sp>
      <p:pic>
        <p:nvPicPr>
          <p:cNvPr id="3" name="Picture 2" descr="Icon&#10;&#10;Description automatically generated">
            <a:extLst>
              <a:ext uri="{FF2B5EF4-FFF2-40B4-BE49-F238E27FC236}">
                <a16:creationId xmlns:a16="http://schemas.microsoft.com/office/drawing/2014/main" id="{26B60317-D796-47A6-A402-8A81DBBC46B7}"/>
              </a:ext>
            </a:extLst>
          </p:cNvPr>
          <p:cNvPicPr>
            <a:picLocks noChangeAspect="1"/>
          </p:cNvPicPr>
          <p:nvPr/>
        </p:nvPicPr>
        <p:blipFill rotWithShape="1">
          <a:blip r:embed="rId3">
            <a:alphaModFix/>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6035" r="21519" b="-2"/>
          <a:stretch/>
        </p:blipFill>
        <p:spPr>
          <a:xfrm>
            <a:off x="5873801" y="361960"/>
            <a:ext cx="5022493" cy="5386830"/>
          </a:xfrm>
          <a:prstGeom prst="rect">
            <a:avLst/>
          </a:prstGeom>
        </p:spPr>
      </p:pic>
      <p:sp>
        <p:nvSpPr>
          <p:cNvPr id="4" name="TextBox 3">
            <a:extLst>
              <a:ext uri="{FF2B5EF4-FFF2-40B4-BE49-F238E27FC236}">
                <a16:creationId xmlns:a16="http://schemas.microsoft.com/office/drawing/2014/main" id="{9340250F-5C36-49FB-8B29-156DB9721757}"/>
              </a:ext>
            </a:extLst>
          </p:cNvPr>
          <p:cNvSpPr txBox="1"/>
          <p:nvPr/>
        </p:nvSpPr>
        <p:spPr>
          <a:xfrm>
            <a:off x="8979647" y="7019896"/>
            <a:ext cx="1916648" cy="307777"/>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4" tooltip="https://www.peoplematters.in/article/leadership/heres-how-empathy-makes-leadership-effective-1819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7385107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D56BC5D-68DC-45DF-BF86-F1619E38C67B}"/>
              </a:ext>
            </a:extLst>
          </p:cNvPr>
          <p:cNvPicPr>
            <a:picLocks noChangeAspect="1"/>
          </p:cNvPicPr>
          <p:nvPr/>
        </p:nvPicPr>
        <p:blipFill>
          <a:blip r:embed="rId3"/>
          <a:stretch>
            <a:fillRect/>
          </a:stretch>
        </p:blipFill>
        <p:spPr>
          <a:xfrm>
            <a:off x="2456197" y="819358"/>
            <a:ext cx="6655719" cy="4643525"/>
          </a:xfrm>
          <a:prstGeom prst="rect">
            <a:avLst/>
          </a:prstGeom>
        </p:spPr>
      </p:pic>
    </p:spTree>
    <p:extLst>
      <p:ext uri="{BB962C8B-B14F-4D97-AF65-F5344CB8AC3E}">
        <p14:creationId xmlns:p14="http://schemas.microsoft.com/office/powerpoint/2010/main" val="36657726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extBox 3">
            <a:extLst>
              <a:ext uri="{FF2B5EF4-FFF2-40B4-BE49-F238E27FC236}">
                <a16:creationId xmlns:a16="http://schemas.microsoft.com/office/drawing/2014/main" id="{D82E1D5E-E40F-400E-BDB0-FA548F70EF6F}"/>
              </a:ext>
            </a:extLst>
          </p:cNvPr>
          <p:cNvGraphicFramePr/>
          <p:nvPr/>
        </p:nvGraphicFramePr>
        <p:xfrm>
          <a:off x="430547" y="1400571"/>
          <a:ext cx="5893135" cy="39395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descr="A picture containing toy&#10;&#10;Description automatically generated">
            <a:extLst>
              <a:ext uri="{FF2B5EF4-FFF2-40B4-BE49-F238E27FC236}">
                <a16:creationId xmlns:a16="http://schemas.microsoft.com/office/drawing/2014/main" id="{D0852F60-125E-41A5-88D2-1BA540991FAC}"/>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095999" y="1517889"/>
            <a:ext cx="6015299" cy="3734087"/>
          </a:xfrm>
          <a:prstGeom prst="rect">
            <a:avLst/>
          </a:prstGeom>
        </p:spPr>
      </p:pic>
      <p:sp>
        <p:nvSpPr>
          <p:cNvPr id="4" name="TextBox 3">
            <a:extLst>
              <a:ext uri="{FF2B5EF4-FFF2-40B4-BE49-F238E27FC236}">
                <a16:creationId xmlns:a16="http://schemas.microsoft.com/office/drawing/2014/main" id="{6F3F9061-237E-437A-836F-360B7446FB3F}"/>
              </a:ext>
            </a:extLst>
          </p:cNvPr>
          <p:cNvSpPr txBox="1"/>
          <p:nvPr/>
        </p:nvSpPr>
        <p:spPr>
          <a:xfrm>
            <a:off x="1718631" y="308472"/>
            <a:ext cx="7935955" cy="1046440"/>
          </a:xfrm>
          <a:prstGeom prst="rect">
            <a:avLst/>
          </a:prstGeom>
          <a:noFill/>
        </p:spPr>
        <p:txBody>
          <a:bodyPr wrap="none" rtlCol="0">
            <a:spAutoFit/>
          </a:bodyPr>
          <a:lstStyle/>
          <a:p>
            <a:r>
              <a:rPr lang="en-GB" sz="4400" b="1" dirty="0"/>
              <a:t>Bring Compassion to your teams!</a:t>
            </a:r>
          </a:p>
          <a:p>
            <a:endParaRPr lang="en-GB" dirty="0"/>
          </a:p>
        </p:txBody>
      </p:sp>
    </p:spTree>
    <p:extLst>
      <p:ext uri="{BB962C8B-B14F-4D97-AF65-F5344CB8AC3E}">
        <p14:creationId xmlns:p14="http://schemas.microsoft.com/office/powerpoint/2010/main" val="405826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4"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6436441-B327-4FBF-A729-16A1F95D407F}"/>
              </a:ext>
            </a:extLst>
          </p:cNvPr>
          <p:cNvSpPr txBox="1"/>
          <p:nvPr/>
        </p:nvSpPr>
        <p:spPr>
          <a:xfrm>
            <a:off x="69060" y="1772987"/>
            <a:ext cx="4333679" cy="3279366"/>
          </a:xfrm>
          <a:prstGeom prst="rect">
            <a:avLst/>
          </a:prstGeom>
        </p:spPr>
        <p:txBody>
          <a:bodyPr vert="horz" lIns="91440" tIns="45720" rIns="91440" bIns="45720" rtlCol="0" anchor="b">
            <a:noAutofit/>
          </a:bodyPr>
          <a:lstStyle/>
          <a:p>
            <a:pPr algn="ctr">
              <a:lnSpc>
                <a:spcPct val="90000"/>
              </a:lnSpc>
              <a:spcBef>
                <a:spcPct val="0"/>
              </a:spcBef>
              <a:spcAft>
                <a:spcPts val="600"/>
              </a:spcAft>
            </a:pPr>
            <a:r>
              <a:rPr lang="en-US" sz="4000" b="1" dirty="0">
                <a:latin typeface="+mj-lt"/>
                <a:ea typeface="+mj-ea"/>
                <a:cs typeface="+mj-cs"/>
              </a:rPr>
              <a:t>What are the character traits and/or behaviours of a compassionate and inclusive leader?</a:t>
            </a:r>
          </a:p>
        </p:txBody>
      </p:sp>
      <p:pic>
        <p:nvPicPr>
          <p:cNvPr id="3" name="Picture 2" descr="Our Friendly And Supportive Communications Team The ...">
            <a:extLst>
              <a:ext uri="{FF2B5EF4-FFF2-40B4-BE49-F238E27FC236}">
                <a16:creationId xmlns:a16="http://schemas.microsoft.com/office/drawing/2014/main" id="{9CAA5814-3417-4010-9DDE-87D7C2E8FE37}"/>
              </a:ext>
            </a:extLst>
          </p:cNvPr>
          <p:cNvPicPr>
            <a:picLocks noChangeAspect="1"/>
          </p:cNvPicPr>
          <p:nvPr/>
        </p:nvPicPr>
        <p:blipFill rotWithShape="1">
          <a:blip r:embed="rId3">
            <a:extLst>
              <a:ext uri="{28A0092B-C50C-407E-A947-70E740481C1C}">
                <a14:useLocalDpi xmlns:a14="http://schemas.microsoft.com/office/drawing/2010/main" val="0"/>
              </a:ext>
            </a:extLst>
          </a:blip>
          <a:srcRect r="1" b="3388"/>
          <a:stretch/>
        </p:blipFill>
        <p:spPr>
          <a:xfrm flipH="1">
            <a:off x="4402739" y="757467"/>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1361286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21" name="Rectangle 2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94660D-B36D-9590-3106-F96F3A7B39F2}"/>
              </a:ext>
            </a:extLst>
          </p:cNvPr>
          <p:cNvSpPr>
            <a:spLocks noGrp="1"/>
          </p:cNvSpPr>
          <p:nvPr>
            <p:ph type="title"/>
          </p:nvPr>
        </p:nvSpPr>
        <p:spPr>
          <a:xfrm>
            <a:off x="1043631" y="873940"/>
            <a:ext cx="5052369" cy="1035781"/>
          </a:xfrm>
        </p:spPr>
        <p:txBody>
          <a:bodyPr anchor="ctr">
            <a:normAutofit/>
          </a:bodyPr>
          <a:lstStyle/>
          <a:p>
            <a:r>
              <a:rPr lang="en-US" sz="3600"/>
              <a:t>Leadership</a:t>
            </a:r>
          </a:p>
        </p:txBody>
      </p:sp>
      <p:sp>
        <p:nvSpPr>
          <p:cNvPr id="3" name="Content Placeholder 2">
            <a:extLst>
              <a:ext uri="{FF2B5EF4-FFF2-40B4-BE49-F238E27FC236}">
                <a16:creationId xmlns:a16="http://schemas.microsoft.com/office/drawing/2014/main" id="{BEE2B5CD-A7E1-4FC7-BC89-962D93EAA61E}"/>
              </a:ext>
            </a:extLst>
          </p:cNvPr>
          <p:cNvSpPr>
            <a:spLocks noGrp="1"/>
          </p:cNvSpPr>
          <p:nvPr>
            <p:ph idx="1"/>
          </p:nvPr>
        </p:nvSpPr>
        <p:spPr>
          <a:xfrm>
            <a:off x="1045029" y="2524721"/>
            <a:ext cx="4991629" cy="3677123"/>
          </a:xfrm>
        </p:spPr>
        <p:txBody>
          <a:bodyPr vert="horz" lIns="91440" tIns="45720" rIns="91440" bIns="45720" rtlCol="0" anchor="ctr">
            <a:normAutofit/>
          </a:bodyPr>
          <a:lstStyle/>
          <a:p>
            <a:r>
              <a:rPr lang="en-US" sz="1700">
                <a:ea typeface="+mn-lt"/>
                <a:cs typeface="+mn-lt"/>
              </a:rPr>
              <a:t>‘</a:t>
            </a:r>
            <a:r>
              <a:rPr lang="en-US" sz="1700" i="1">
                <a:ea typeface="+mn-lt"/>
                <a:cs typeface="+mn-lt"/>
              </a:rPr>
              <a:t>Everyone in policing has a leadership role. Whether you’re taking the lead when responding to an incident, supervising a recruit, delivering a project or managing a large team or department' </a:t>
            </a:r>
            <a:r>
              <a:rPr lang="en-US" sz="1700">
                <a:ea typeface="+mn-lt"/>
                <a:cs typeface="+mn-lt"/>
              </a:rPr>
              <a:t>(College of Policing, 2021).</a:t>
            </a:r>
          </a:p>
          <a:p>
            <a:r>
              <a:rPr lang="en-US" sz="1700">
                <a:ea typeface="+mn-lt"/>
                <a:cs typeface="+mn-lt"/>
              </a:rPr>
              <a:t>All police professionals are leaders:-</a:t>
            </a:r>
          </a:p>
          <a:p>
            <a:r>
              <a:rPr lang="en-US" sz="1700">
                <a:ea typeface="+mn-lt"/>
                <a:cs typeface="+mn-lt"/>
              </a:rPr>
              <a:t>E.G-tutor constables who perform coaching and mentoring roles daily, often supporting peers to achieve personal and organisational goals.</a:t>
            </a:r>
          </a:p>
          <a:p>
            <a:r>
              <a:rPr lang="en-US" sz="1700"/>
              <a:t>Coaching and mentoring is a recognised as a leadership trait.</a:t>
            </a:r>
          </a:p>
        </p:txBody>
      </p:sp>
      <p:sp>
        <p:nvSpPr>
          <p:cNvPr id="27" name="Rectangle 26">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at Does It Mean to be a Leader?">
            <a:extLst>
              <a:ext uri="{FF2B5EF4-FFF2-40B4-BE49-F238E27FC236}">
                <a16:creationId xmlns:a16="http://schemas.microsoft.com/office/drawing/2014/main" id="{0B4C4F17-6EBA-8A0D-4EAD-6160F0686343}"/>
              </a:ext>
            </a:extLst>
          </p:cNvPr>
          <p:cNvPicPr>
            <a:picLocks noChangeAspect="1"/>
          </p:cNvPicPr>
          <p:nvPr/>
        </p:nvPicPr>
        <p:blipFill rotWithShape="1">
          <a:blip r:embed="rId3"/>
          <a:srcRect l="15945" r="13450" b="-1"/>
          <a:stretch/>
        </p:blipFill>
        <p:spPr>
          <a:xfrm>
            <a:off x="6930493" y="1218936"/>
            <a:ext cx="4223252" cy="4480411"/>
          </a:xfrm>
          <a:prstGeom prst="rect">
            <a:avLst/>
          </a:prstGeom>
        </p:spPr>
      </p:pic>
      <p:cxnSp>
        <p:nvCxnSpPr>
          <p:cNvPr id="29" name="Straight Connector 2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6083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C43086-C1D4-DE5C-D3A7-5EF7951F9028}"/>
              </a:ext>
            </a:extLst>
          </p:cNvPr>
          <p:cNvSpPr>
            <a:spLocks noGrp="1"/>
          </p:cNvSpPr>
          <p:nvPr>
            <p:ph type="title"/>
          </p:nvPr>
        </p:nvSpPr>
        <p:spPr>
          <a:xfrm>
            <a:off x="761803" y="350196"/>
            <a:ext cx="4646904" cy="1624520"/>
          </a:xfrm>
        </p:spPr>
        <p:txBody>
          <a:bodyPr anchor="ctr">
            <a:normAutofit/>
          </a:bodyPr>
          <a:lstStyle/>
          <a:p>
            <a:r>
              <a:rPr lang="en-US" sz="4000"/>
              <a:t>The policing hierarchy</a:t>
            </a:r>
          </a:p>
        </p:txBody>
      </p:sp>
      <p:sp>
        <p:nvSpPr>
          <p:cNvPr id="3" name="Content Placeholder 2">
            <a:extLst>
              <a:ext uri="{FF2B5EF4-FFF2-40B4-BE49-F238E27FC236}">
                <a16:creationId xmlns:a16="http://schemas.microsoft.com/office/drawing/2014/main" id="{FD341ABD-F7B3-4B98-2702-8F66A28668C2}"/>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1700">
                <a:ea typeface="+mn-lt"/>
                <a:cs typeface="+mn-lt"/>
              </a:rPr>
              <a:t>'Leadership is an a</a:t>
            </a:r>
            <a:r>
              <a:rPr lang="en-US" sz="1700" i="1">
                <a:ea typeface="+mn-lt"/>
                <a:cs typeface="+mn-lt"/>
              </a:rPr>
              <a:t>ctivity undertaken by someone whose position on a vertical, and usually formal, hierarchy provides them with the resources to lead’.</a:t>
            </a:r>
          </a:p>
          <a:p>
            <a:r>
              <a:rPr lang="en-US" sz="1700">
                <a:ea typeface="+mn-lt"/>
                <a:cs typeface="+mn-lt"/>
              </a:rPr>
              <a:t>Team leaders, sergeants, or police staff equivalents:- </a:t>
            </a:r>
            <a:r>
              <a:rPr lang="en-US" sz="1700" b="1">
                <a:ea typeface="+mn-lt"/>
                <a:cs typeface="+mn-lt"/>
              </a:rPr>
              <a:t> responsible</a:t>
            </a:r>
            <a:r>
              <a:rPr lang="en-US" sz="1700">
                <a:ea typeface="+mn-lt"/>
                <a:cs typeface="+mn-lt"/>
              </a:rPr>
              <a:t> for leading policing teams, often managed and supported by an Inspector or police staff manager. </a:t>
            </a:r>
            <a:endParaRPr lang="en-US" sz="1700" i="1">
              <a:ea typeface="+mn-lt"/>
              <a:cs typeface="+mn-lt"/>
            </a:endParaRPr>
          </a:p>
          <a:p>
            <a:r>
              <a:rPr lang="en-US" sz="1700">
                <a:ea typeface="+mn-lt"/>
                <a:cs typeface="+mn-lt"/>
              </a:rPr>
              <a:t>Within a policing team there will be a diverse range of skills and abilities; how colleagues support each other is a measurement of both the leadership and teamwork.</a:t>
            </a:r>
            <a:endParaRPr lang="en-US" sz="1700" i="1"/>
          </a:p>
        </p:txBody>
      </p:sp>
      <p:pic>
        <p:nvPicPr>
          <p:cNvPr id="5" name="Picture 4" descr="Colourful carved figures of humans">
            <a:extLst>
              <a:ext uri="{FF2B5EF4-FFF2-40B4-BE49-F238E27FC236}">
                <a16:creationId xmlns:a16="http://schemas.microsoft.com/office/drawing/2014/main" id="{1AE32C74-637D-79D1-E869-656AD240E351}"/>
              </a:ext>
            </a:extLst>
          </p:cNvPr>
          <p:cNvPicPr>
            <a:picLocks noChangeAspect="1"/>
          </p:cNvPicPr>
          <p:nvPr/>
        </p:nvPicPr>
        <p:blipFill rotWithShape="1">
          <a:blip r:embed="rId3"/>
          <a:srcRect l="18705" r="17893" b="-10"/>
          <a:stretch/>
        </p:blipFill>
        <p:spPr>
          <a:xfrm>
            <a:off x="6096000" y="1"/>
            <a:ext cx="6102825" cy="6858000"/>
          </a:xfrm>
          <a:prstGeom prst="rect">
            <a:avLst/>
          </a:prstGeom>
        </p:spPr>
      </p:pic>
    </p:spTree>
    <p:extLst>
      <p:ext uri="{BB962C8B-B14F-4D97-AF65-F5344CB8AC3E}">
        <p14:creationId xmlns:p14="http://schemas.microsoft.com/office/powerpoint/2010/main" val="1736124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9" name="Rectangle 1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4D0098-5BF0-C3E5-12DE-64E74287D844}"/>
              </a:ext>
            </a:extLst>
          </p:cNvPr>
          <p:cNvSpPr>
            <a:spLocks noGrp="1"/>
          </p:cNvSpPr>
          <p:nvPr>
            <p:ph type="title"/>
          </p:nvPr>
        </p:nvSpPr>
        <p:spPr>
          <a:xfrm>
            <a:off x="1043631" y="873940"/>
            <a:ext cx="5052369" cy="1035781"/>
          </a:xfrm>
        </p:spPr>
        <p:txBody>
          <a:bodyPr anchor="ctr">
            <a:normAutofit/>
          </a:bodyPr>
          <a:lstStyle/>
          <a:p>
            <a:r>
              <a:rPr lang="en-US" sz="3300">
                <a:ea typeface="+mj-lt"/>
                <a:cs typeface="+mj-lt"/>
              </a:rPr>
              <a:t>HMICFRS Police Leadership Reviews</a:t>
            </a:r>
            <a:endParaRPr lang="en-US" sz="3300"/>
          </a:p>
        </p:txBody>
      </p:sp>
      <p:sp>
        <p:nvSpPr>
          <p:cNvPr id="3" name="Content Placeholder 2">
            <a:extLst>
              <a:ext uri="{FF2B5EF4-FFF2-40B4-BE49-F238E27FC236}">
                <a16:creationId xmlns:a16="http://schemas.microsoft.com/office/drawing/2014/main" id="{CFEAE71D-97C1-9303-92D4-1535BDF0C892}"/>
              </a:ext>
            </a:extLst>
          </p:cNvPr>
          <p:cNvSpPr>
            <a:spLocks noGrp="1"/>
          </p:cNvSpPr>
          <p:nvPr>
            <p:ph idx="1"/>
          </p:nvPr>
        </p:nvSpPr>
        <p:spPr>
          <a:xfrm>
            <a:off x="1045029" y="2524721"/>
            <a:ext cx="4991629" cy="3677123"/>
          </a:xfrm>
        </p:spPr>
        <p:txBody>
          <a:bodyPr vert="horz" lIns="91440" tIns="45720" rIns="91440" bIns="45720" rtlCol="0" anchor="ctr">
            <a:normAutofit/>
          </a:bodyPr>
          <a:lstStyle/>
          <a:p>
            <a:r>
              <a:rPr lang="en-US" sz="1800">
                <a:ea typeface="+mn-lt"/>
                <a:cs typeface="+mn-lt"/>
              </a:rPr>
              <a:t>Routinely conduct PEEL inspections across all the 43 police services in England and Wales.</a:t>
            </a:r>
          </a:p>
          <a:p>
            <a:r>
              <a:rPr lang="en-US" sz="1800">
                <a:ea typeface="+mn-lt"/>
                <a:cs typeface="+mn-lt"/>
              </a:rPr>
              <a:t>Policing leadership is investigated by the Inspectorate as part of a legitimacy inspection criteria. </a:t>
            </a:r>
          </a:p>
          <a:p>
            <a:r>
              <a:rPr lang="en-US" sz="1800">
                <a:ea typeface="+mn-lt"/>
                <a:cs typeface="+mn-lt"/>
              </a:rPr>
              <a:t>The inspection findings provide a sense of the value placed upon high-quality leadership and how it contributes to the policing mission.</a:t>
            </a:r>
          </a:p>
          <a:p>
            <a:endParaRPr lang="en-US" sz="1800"/>
          </a:p>
        </p:txBody>
      </p:sp>
      <p:sp>
        <p:nvSpPr>
          <p:cNvPr id="25" name="Rectangle 24">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MICFRS (@HMICFRS) / X">
            <a:extLst>
              <a:ext uri="{FF2B5EF4-FFF2-40B4-BE49-F238E27FC236}">
                <a16:creationId xmlns:a16="http://schemas.microsoft.com/office/drawing/2014/main" id="{B248E669-61A9-8461-9B0B-A12C8A0ED335}"/>
              </a:ext>
            </a:extLst>
          </p:cNvPr>
          <p:cNvPicPr>
            <a:picLocks noChangeAspect="1"/>
          </p:cNvPicPr>
          <p:nvPr/>
        </p:nvPicPr>
        <p:blipFill rotWithShape="1">
          <a:blip r:embed="rId3"/>
          <a:srcRect t="302"/>
          <a:stretch/>
        </p:blipFill>
        <p:spPr>
          <a:xfrm>
            <a:off x="6930493" y="1353893"/>
            <a:ext cx="4223252" cy="4210498"/>
          </a:xfrm>
          <a:prstGeom prst="rect">
            <a:avLst/>
          </a:prstGeom>
        </p:spPr>
      </p:pic>
      <p:cxnSp>
        <p:nvCxnSpPr>
          <p:cNvPr id="27" name="Straight Connector 2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2337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22F19F4-FE70-43DC-856F-2CE5F521DC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59078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B8A7EA-2947-F438-1205-628C4FAE4008}"/>
              </a:ext>
            </a:extLst>
          </p:cNvPr>
          <p:cNvSpPr>
            <a:spLocks noGrp="1"/>
          </p:cNvSpPr>
          <p:nvPr>
            <p:ph type="title"/>
          </p:nvPr>
        </p:nvSpPr>
        <p:spPr>
          <a:xfrm>
            <a:off x="1043631" y="873940"/>
            <a:ext cx="4928291" cy="1035781"/>
          </a:xfrm>
        </p:spPr>
        <p:txBody>
          <a:bodyPr anchor="ctr">
            <a:normAutofit/>
          </a:bodyPr>
          <a:lstStyle/>
          <a:p>
            <a:r>
              <a:rPr lang="en-US" sz="3300"/>
              <a:t>The Baroness Casey review </a:t>
            </a:r>
          </a:p>
        </p:txBody>
      </p:sp>
      <p:sp>
        <p:nvSpPr>
          <p:cNvPr id="9" name="Content Placeholder 8">
            <a:extLst>
              <a:ext uri="{FF2B5EF4-FFF2-40B4-BE49-F238E27FC236}">
                <a16:creationId xmlns:a16="http://schemas.microsoft.com/office/drawing/2014/main" id="{7E608507-BBB6-66B1-DD23-65B1A426E997}"/>
              </a:ext>
            </a:extLst>
          </p:cNvPr>
          <p:cNvSpPr>
            <a:spLocks noGrp="1"/>
          </p:cNvSpPr>
          <p:nvPr>
            <p:ph idx="1"/>
          </p:nvPr>
        </p:nvSpPr>
        <p:spPr>
          <a:xfrm>
            <a:off x="1045029" y="2524721"/>
            <a:ext cx="4991629" cy="3677123"/>
          </a:xfrm>
        </p:spPr>
        <p:txBody>
          <a:bodyPr vert="horz" lIns="91440" tIns="45720" rIns="91440" bIns="45720" rtlCol="0" anchor="ctr">
            <a:normAutofit/>
          </a:bodyPr>
          <a:lstStyle/>
          <a:p>
            <a:r>
              <a:rPr lang="en-US" sz="1400">
                <a:ea typeface="+mn-lt"/>
                <a:cs typeface="+mn-lt"/>
              </a:rPr>
              <a:t>Baroness Casey’s (2023) review into the professional standards and cultural behaviours within the Metropolitan Police Service (MPS) identified significant leadership failings that suggest there is an organisational disconnect. The review findings:- institutionally racist, sexist, and homophobic.</a:t>
            </a:r>
          </a:p>
          <a:p>
            <a:r>
              <a:rPr lang="en-US" sz="1400">
                <a:ea typeface="+mn-lt"/>
                <a:cs typeface="+mn-lt"/>
              </a:rPr>
              <a:t>Importantly, Baroness Casey has also commented on the potential for professional failings to extend beyond the MPS boundaries. </a:t>
            </a:r>
          </a:p>
          <a:p>
            <a:r>
              <a:rPr lang="en-US" sz="1400">
                <a:ea typeface="+mn-lt"/>
                <a:cs typeface="+mn-lt"/>
              </a:rPr>
              <a:t>This has served as a timely reminder to all about the need for high quality leadership within policing to support the ongoing ambition to police by consent.</a:t>
            </a:r>
          </a:p>
          <a:p>
            <a:r>
              <a:rPr lang="en-US" sz="1400">
                <a:ea typeface="+mn-lt"/>
                <a:cs typeface="+mn-lt"/>
              </a:rPr>
              <a:t> In response to the Casey report the Home Secretary Suella Braverman remarked ‘</a:t>
            </a:r>
            <a:r>
              <a:rPr lang="en-US" sz="1400" i="1">
                <a:ea typeface="+mn-lt"/>
                <a:cs typeface="+mn-lt"/>
              </a:rPr>
              <a:t>It is clear that there have been serious failures of culture and leadership in the Metropolitan Police’ </a:t>
            </a:r>
            <a:endParaRPr lang="en-US" sz="1400" i="1"/>
          </a:p>
        </p:txBody>
      </p:sp>
      <p:sp>
        <p:nvSpPr>
          <p:cNvPr id="28" name="Rectangle 27">
            <a:extLst>
              <a:ext uri="{FF2B5EF4-FFF2-40B4-BE49-F238E27FC236}">
                <a16:creationId xmlns:a16="http://schemas.microsoft.com/office/drawing/2014/main" id="{395ECC94-3D5E-46A7-A7A1-DE807E156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4418" y="658367"/>
            <a:ext cx="4719382" cy="26791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Casey review ...">
            <a:extLst>
              <a:ext uri="{FF2B5EF4-FFF2-40B4-BE49-F238E27FC236}">
                <a16:creationId xmlns:a16="http://schemas.microsoft.com/office/drawing/2014/main" id="{F67BA9E1-99D8-1615-0D75-1CA78CF5113E}"/>
              </a:ext>
            </a:extLst>
          </p:cNvPr>
          <p:cNvPicPr>
            <a:picLocks noChangeAspect="1"/>
          </p:cNvPicPr>
          <p:nvPr/>
        </p:nvPicPr>
        <p:blipFill>
          <a:blip r:embed="rId3"/>
          <a:stretch>
            <a:fillRect/>
          </a:stretch>
        </p:blipFill>
        <p:spPr>
          <a:xfrm>
            <a:off x="7252969" y="841905"/>
            <a:ext cx="3482098" cy="2317178"/>
          </a:xfrm>
          <a:prstGeom prst="rect">
            <a:avLst/>
          </a:prstGeom>
        </p:spPr>
      </p:pic>
      <p:sp>
        <p:nvSpPr>
          <p:cNvPr id="30" name="Rectangle 29">
            <a:extLst>
              <a:ext uri="{FF2B5EF4-FFF2-40B4-BE49-F238E27FC236}">
                <a16:creationId xmlns:a16="http://schemas.microsoft.com/office/drawing/2014/main" id="{7E549738-9961-462D-81B7-4A7A446911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4418" y="3530966"/>
            <a:ext cx="4719382" cy="26791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aroness Casey Review of the ...">
            <a:extLst>
              <a:ext uri="{FF2B5EF4-FFF2-40B4-BE49-F238E27FC236}">
                <a16:creationId xmlns:a16="http://schemas.microsoft.com/office/drawing/2014/main" id="{B9AC2F05-B4FD-5B96-DB33-27D3D5C7FAFC}"/>
              </a:ext>
            </a:extLst>
          </p:cNvPr>
          <p:cNvPicPr>
            <a:picLocks noChangeAspect="1"/>
          </p:cNvPicPr>
          <p:nvPr/>
        </p:nvPicPr>
        <p:blipFill>
          <a:blip r:embed="rId4"/>
          <a:stretch>
            <a:fillRect/>
          </a:stretch>
        </p:blipFill>
        <p:spPr>
          <a:xfrm>
            <a:off x="6841066" y="4118296"/>
            <a:ext cx="4305905" cy="1487904"/>
          </a:xfrm>
          <a:prstGeom prst="rect">
            <a:avLst/>
          </a:prstGeom>
        </p:spPr>
      </p:pic>
      <p:cxnSp>
        <p:nvCxnSpPr>
          <p:cNvPr id="32" name="Straight Connector 31">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6966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7A33CE-D4A3-B29B-C400-4DE1576F820D}"/>
              </a:ext>
            </a:extLst>
          </p:cNvPr>
          <p:cNvSpPr>
            <a:spLocks noGrp="1"/>
          </p:cNvSpPr>
          <p:nvPr>
            <p:ph type="title"/>
          </p:nvPr>
        </p:nvSpPr>
        <p:spPr>
          <a:xfrm>
            <a:off x="1043631" y="809898"/>
            <a:ext cx="9942716" cy="1554480"/>
          </a:xfrm>
        </p:spPr>
        <p:txBody>
          <a:bodyPr anchor="ctr">
            <a:normAutofit/>
          </a:bodyPr>
          <a:lstStyle/>
          <a:p>
            <a:r>
              <a:rPr lang="en-US" sz="4800"/>
              <a:t>The importance of Professional Standards</a:t>
            </a:r>
          </a:p>
        </p:txBody>
      </p:sp>
      <p:sp>
        <p:nvSpPr>
          <p:cNvPr id="3" name="Content Placeholder 2">
            <a:extLst>
              <a:ext uri="{FF2B5EF4-FFF2-40B4-BE49-F238E27FC236}">
                <a16:creationId xmlns:a16="http://schemas.microsoft.com/office/drawing/2014/main" id="{5A2090C8-6BA4-4B2C-00A7-166F51962C0F}"/>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400">
                <a:ea typeface="+mn-lt"/>
                <a:cs typeface="+mn-lt"/>
              </a:rPr>
              <a:t>Ethical leadership values will promote workforce harmony and professional policing confidence. </a:t>
            </a:r>
          </a:p>
          <a:p>
            <a:r>
              <a:rPr lang="en-US" sz="2400">
                <a:ea typeface="+mn-lt"/>
                <a:cs typeface="+mn-lt"/>
              </a:rPr>
              <a:t>In the case of policing this sense of empowerment encourages police professionals to confidently perform policing duties to the highest possible standards, based upon the development of core role knowledge, skills, and behaviour.</a:t>
            </a:r>
            <a:endParaRPr lang="en-US"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1446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3094AA-07E5-BF91-7FBF-FF3832728924}"/>
              </a:ext>
            </a:extLst>
          </p:cNvPr>
          <p:cNvSpPr>
            <a:spLocks noGrp="1"/>
          </p:cNvSpPr>
          <p:nvPr>
            <p:ph type="title"/>
          </p:nvPr>
        </p:nvSpPr>
        <p:spPr>
          <a:xfrm>
            <a:off x="793662" y="386930"/>
            <a:ext cx="10066122" cy="1298448"/>
          </a:xfrm>
        </p:spPr>
        <p:txBody>
          <a:bodyPr anchor="b">
            <a:normAutofit/>
          </a:bodyPr>
          <a:lstStyle/>
          <a:p>
            <a:r>
              <a:rPr lang="en-US" sz="4800"/>
              <a:t>WhatsApp groups- What's the harm?</a:t>
            </a:r>
          </a:p>
        </p:txBody>
      </p:sp>
      <p:sp>
        <p:nvSpPr>
          <p:cNvPr id="18" name="Rectangle 17">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4A08D8-C0C0-4FEA-B400-6BD7CF1229C6}"/>
              </a:ext>
            </a:extLst>
          </p:cNvPr>
          <p:cNvSpPr>
            <a:spLocks noGrp="1"/>
          </p:cNvSpPr>
          <p:nvPr>
            <p:ph idx="1"/>
          </p:nvPr>
        </p:nvSpPr>
        <p:spPr>
          <a:xfrm>
            <a:off x="793661" y="2599509"/>
            <a:ext cx="4530898" cy="3639450"/>
          </a:xfrm>
        </p:spPr>
        <p:txBody>
          <a:bodyPr vert="horz" lIns="91440" tIns="45720" rIns="91440" bIns="45720" rtlCol="0" anchor="ctr">
            <a:normAutofit/>
          </a:bodyPr>
          <a:lstStyle/>
          <a:p>
            <a:pPr marL="0" indent="0">
              <a:buNone/>
            </a:pPr>
            <a:r>
              <a:rPr lang="en-US" sz="2000" b="1" u="sng"/>
              <a:t>Task</a:t>
            </a:r>
          </a:p>
          <a:p>
            <a:pPr marL="0" indent="0">
              <a:buNone/>
            </a:pPr>
            <a:r>
              <a:rPr lang="en-US" sz="2000"/>
              <a:t>Provide 2 cases where police officers have been found to have fallen below the professional standards via the use of WhatsApp.</a:t>
            </a:r>
          </a:p>
          <a:p>
            <a:endParaRPr lang="en-US" sz="2000"/>
          </a:p>
        </p:txBody>
      </p:sp>
      <p:pic>
        <p:nvPicPr>
          <p:cNvPr id="4" name="Picture 3" descr="WhatsApp - Wikipedia">
            <a:extLst>
              <a:ext uri="{FF2B5EF4-FFF2-40B4-BE49-F238E27FC236}">
                <a16:creationId xmlns:a16="http://schemas.microsoft.com/office/drawing/2014/main" id="{5C465649-A024-B076-B877-DAB5EBC0F913}"/>
              </a:ext>
            </a:extLst>
          </p:cNvPr>
          <p:cNvPicPr>
            <a:picLocks noChangeAspect="1"/>
          </p:cNvPicPr>
          <p:nvPr/>
        </p:nvPicPr>
        <p:blipFill>
          <a:blip r:embed="rId3"/>
          <a:srcRect t="701" r="1" b="45"/>
          <a:stretch/>
        </p:blipFill>
        <p:spPr>
          <a:xfrm>
            <a:off x="6623925" y="2484255"/>
            <a:ext cx="3725490" cy="3714244"/>
          </a:xfrm>
          <a:prstGeom prst="rect">
            <a:avLst/>
          </a:prstGeom>
        </p:spPr>
      </p:pic>
      <p:sp>
        <p:nvSpPr>
          <p:cNvPr id="22" name="Rectangle 21">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8631202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E05388-5532-EB0C-FF0C-A276EE63FFB4}"/>
              </a:ext>
            </a:extLst>
          </p:cNvPr>
          <p:cNvSpPr>
            <a:spLocks noGrp="1"/>
          </p:cNvSpPr>
          <p:nvPr>
            <p:ph type="title"/>
          </p:nvPr>
        </p:nvSpPr>
        <p:spPr>
          <a:xfrm>
            <a:off x="793662" y="386930"/>
            <a:ext cx="10066122" cy="1298448"/>
          </a:xfrm>
        </p:spPr>
        <p:txBody>
          <a:bodyPr anchor="b">
            <a:normAutofit/>
          </a:bodyPr>
          <a:lstStyle/>
          <a:p>
            <a:r>
              <a:rPr lang="en-US" sz="4800"/>
              <a:t>Effective leadership</a:t>
            </a:r>
          </a:p>
        </p:txBody>
      </p:sp>
      <p:sp>
        <p:nvSpPr>
          <p:cNvPr id="18" name="Rectangle 17">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DBC8DE-AA31-5E9D-09E7-3411D3C7B917}"/>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2000">
                <a:ea typeface="+mn-lt"/>
                <a:cs typeface="+mn-lt"/>
              </a:rPr>
              <a:t>Aligns to both individual and organisational performance, providing the sense that everyone is a leader and working to a single set of goals.</a:t>
            </a:r>
          </a:p>
          <a:p>
            <a:r>
              <a:rPr lang="en-US" sz="2000">
                <a:ea typeface="+mn-lt"/>
                <a:cs typeface="+mn-lt"/>
              </a:rPr>
              <a:t>Policing goals are defined by the Code of Ethics, a set of behavioural principles and standards.</a:t>
            </a:r>
          </a:p>
          <a:p>
            <a:r>
              <a:rPr lang="en-US" sz="2000"/>
              <a:t>What are the Code of Ethics?</a:t>
            </a:r>
          </a:p>
          <a:p>
            <a:pPr marL="0" indent="0">
              <a:buNone/>
            </a:pPr>
            <a:endParaRPr lang="en-US" sz="2000"/>
          </a:p>
        </p:txBody>
      </p:sp>
      <p:pic>
        <p:nvPicPr>
          <p:cNvPr id="4" name="Picture 3" descr="A diagram of a public service&#10;&#10;Description automatically generated">
            <a:extLst>
              <a:ext uri="{FF2B5EF4-FFF2-40B4-BE49-F238E27FC236}">
                <a16:creationId xmlns:a16="http://schemas.microsoft.com/office/drawing/2014/main" id="{08239EAE-9D95-37D8-59BB-F8576086B859}"/>
              </a:ext>
            </a:extLst>
          </p:cNvPr>
          <p:cNvPicPr>
            <a:picLocks noChangeAspect="1"/>
          </p:cNvPicPr>
          <p:nvPr/>
        </p:nvPicPr>
        <p:blipFill>
          <a:blip r:embed="rId3"/>
          <a:stretch>
            <a:fillRect/>
          </a:stretch>
        </p:blipFill>
        <p:spPr>
          <a:xfrm>
            <a:off x="5911532" y="2841359"/>
            <a:ext cx="5150277" cy="3000036"/>
          </a:xfrm>
          <a:prstGeom prst="rect">
            <a:avLst/>
          </a:prstGeom>
        </p:spPr>
      </p:pic>
      <p:sp>
        <p:nvSpPr>
          <p:cNvPr id="22" name="Rectangle 21">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8409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7F78BD-0233-A1AD-7F10-65DFB57CDE02}"/>
              </a:ext>
            </a:extLst>
          </p:cNvPr>
          <p:cNvSpPr>
            <a:spLocks noGrp="1"/>
          </p:cNvSpPr>
          <p:nvPr>
            <p:ph type="title"/>
          </p:nvPr>
        </p:nvSpPr>
        <p:spPr>
          <a:xfrm>
            <a:off x="1043631" y="809898"/>
            <a:ext cx="9942716" cy="1554480"/>
          </a:xfrm>
        </p:spPr>
        <p:txBody>
          <a:bodyPr anchor="ctr">
            <a:normAutofit/>
          </a:bodyPr>
          <a:lstStyle/>
          <a:p>
            <a:r>
              <a:rPr lang="en-US" sz="4800"/>
              <a:t>Effective leadership</a:t>
            </a:r>
          </a:p>
        </p:txBody>
      </p:sp>
      <p:sp>
        <p:nvSpPr>
          <p:cNvPr id="3" name="Content Placeholder 2">
            <a:extLst>
              <a:ext uri="{FF2B5EF4-FFF2-40B4-BE49-F238E27FC236}">
                <a16:creationId xmlns:a16="http://schemas.microsoft.com/office/drawing/2014/main" id="{EE28C617-4EB0-7E77-7C9D-B27433D38CA5}"/>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200">
                <a:ea typeface="+mn-lt"/>
                <a:cs typeface="+mn-lt"/>
              </a:rPr>
              <a:t>As guardians of the law, police constables are required to maintain the highest levels of professionalism. </a:t>
            </a:r>
          </a:p>
          <a:p>
            <a:r>
              <a:rPr lang="en-US" sz="2200">
                <a:ea typeface="+mn-lt"/>
                <a:cs typeface="+mn-lt"/>
              </a:rPr>
              <a:t>The College of Policing reinforce the sense that police constables are active members of the community who hold public leadership roles. </a:t>
            </a:r>
          </a:p>
          <a:p>
            <a:r>
              <a:rPr lang="en-US" sz="2200">
                <a:ea typeface="+mn-lt"/>
                <a:cs typeface="+mn-lt"/>
              </a:rPr>
              <a:t>As a pillar of society and a committed leader, a police professional will work with influential community stakeholders, such as local councillors, and groups such as Neighbourhood Watch to address local problems. </a:t>
            </a:r>
          </a:p>
          <a:p>
            <a:r>
              <a:rPr lang="en-US" sz="2200">
                <a:ea typeface="+mn-lt"/>
                <a:cs typeface="+mn-lt"/>
              </a:rPr>
              <a:t>Statutory partners will often look to the police for leadership and direction.</a:t>
            </a:r>
            <a:endParaRPr lang="en-US" sz="22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8116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7824B8-1EA7-0660-D75C-553718E57406}"/>
              </a:ext>
            </a:extLst>
          </p:cNvPr>
          <p:cNvSpPr>
            <a:spLocks noGrp="1"/>
          </p:cNvSpPr>
          <p:nvPr>
            <p:ph type="title"/>
          </p:nvPr>
        </p:nvSpPr>
        <p:spPr>
          <a:xfrm>
            <a:off x="1043631" y="809898"/>
            <a:ext cx="9942716" cy="1554480"/>
          </a:xfrm>
        </p:spPr>
        <p:txBody>
          <a:bodyPr anchor="ctr">
            <a:normAutofit/>
          </a:bodyPr>
          <a:lstStyle/>
          <a:p>
            <a:r>
              <a:rPr lang="en-US" sz="4800"/>
              <a:t>Leadership impact on wellbeing</a:t>
            </a:r>
          </a:p>
        </p:txBody>
      </p:sp>
      <p:sp>
        <p:nvSpPr>
          <p:cNvPr id="3" name="Content Placeholder 2">
            <a:extLst>
              <a:ext uri="{FF2B5EF4-FFF2-40B4-BE49-F238E27FC236}">
                <a16:creationId xmlns:a16="http://schemas.microsoft.com/office/drawing/2014/main" id="{EF684C45-E10F-2C90-EBA5-090030499A27}"/>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200">
                <a:ea typeface="+mn-lt"/>
                <a:cs typeface="+mn-lt"/>
              </a:rPr>
              <a:t>The Strategic Review of Policing in England and Wales showed that leadership styles can impact directly upon the well-being of policing professionals, this being particularly pertinent when police services undergo significant change programmes.</a:t>
            </a:r>
          </a:p>
          <a:p>
            <a:r>
              <a:rPr lang="en-US" sz="2200">
                <a:ea typeface="+mn-lt"/>
                <a:cs typeface="+mn-lt"/>
              </a:rPr>
              <a:t>Change programmes are a constant within policing, due to a need to adapt and meet societal needs.</a:t>
            </a:r>
          </a:p>
          <a:p>
            <a:r>
              <a:rPr lang="en-US" sz="2200">
                <a:ea typeface="+mn-lt"/>
                <a:cs typeface="+mn-lt"/>
              </a:rPr>
              <a:t>'Top down’ leadership styles that impose organisational changes upon a workforce without due consultation, can negatively impact upon the workforce’s well-being.</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7521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670C5F-AEF9-2F48-EE59-979F2F11A82D}"/>
              </a:ext>
            </a:extLst>
          </p:cNvPr>
          <p:cNvSpPr>
            <a:spLocks noGrp="1"/>
          </p:cNvSpPr>
          <p:nvPr>
            <p:ph type="title"/>
          </p:nvPr>
        </p:nvSpPr>
        <p:spPr>
          <a:xfrm>
            <a:off x="1153618" y="1239927"/>
            <a:ext cx="4008586" cy="4680583"/>
          </a:xfrm>
        </p:spPr>
        <p:txBody>
          <a:bodyPr anchor="ctr">
            <a:normAutofit/>
          </a:bodyPr>
          <a:lstStyle/>
          <a:p>
            <a:r>
              <a:rPr lang="en-US" sz="4000"/>
              <a:t>Characteristics of good leadership</a:t>
            </a:r>
          </a:p>
        </p:txBody>
      </p:sp>
      <p:sp>
        <p:nvSpPr>
          <p:cNvPr id="3" name="Content Placeholder 2">
            <a:extLst>
              <a:ext uri="{FF2B5EF4-FFF2-40B4-BE49-F238E27FC236}">
                <a16:creationId xmlns:a16="http://schemas.microsoft.com/office/drawing/2014/main" id="{6FB2F267-9698-1FAB-7E00-FE50BDB4492C}"/>
              </a:ext>
            </a:extLst>
          </p:cNvPr>
          <p:cNvSpPr>
            <a:spLocks noGrp="1"/>
          </p:cNvSpPr>
          <p:nvPr>
            <p:ph idx="1"/>
          </p:nvPr>
        </p:nvSpPr>
        <p:spPr>
          <a:xfrm>
            <a:off x="6291923" y="1239927"/>
            <a:ext cx="4971824" cy="4680583"/>
          </a:xfrm>
        </p:spPr>
        <p:txBody>
          <a:bodyPr vert="horz" lIns="91440" tIns="45720" rIns="91440" bIns="45720" rtlCol="0" anchor="ctr">
            <a:normAutofit/>
          </a:bodyPr>
          <a:lstStyle/>
          <a:p>
            <a:r>
              <a:rPr lang="en-US" sz="1700">
                <a:ea typeface="+mn-lt"/>
                <a:cs typeface="+mn-lt"/>
              </a:rPr>
              <a:t>An ability to demonstrate core values and inspire others to actively participate in organisational change proposals;</a:t>
            </a:r>
            <a:endParaRPr lang="en-US" sz="1700"/>
          </a:p>
          <a:p>
            <a:endParaRPr lang="en-US" sz="1700"/>
          </a:p>
          <a:p>
            <a:pPr marL="0" indent="0">
              <a:buNone/>
            </a:pPr>
            <a:r>
              <a:rPr lang="en-US" sz="1700">
                <a:ea typeface="+mn-lt"/>
                <a:cs typeface="+mn-lt"/>
              </a:rPr>
              <a:t>•Positively negotiate and influence community stakeholders to set and deliver local strategic plans (such as a town centre violence reduction ambition);</a:t>
            </a:r>
            <a:endParaRPr lang="en-US" sz="1700"/>
          </a:p>
          <a:p>
            <a:endParaRPr lang="en-US" sz="1700"/>
          </a:p>
          <a:p>
            <a:pPr marL="0" indent="0">
              <a:buNone/>
            </a:pPr>
            <a:r>
              <a:rPr lang="en-US" sz="1700">
                <a:ea typeface="+mn-lt"/>
                <a:cs typeface="+mn-lt"/>
              </a:rPr>
              <a:t>•Take responsibility for personal development and actively value people, this includes coaching and mentoring;</a:t>
            </a:r>
            <a:endParaRPr lang="en-US" sz="1700"/>
          </a:p>
          <a:p>
            <a:endParaRPr lang="en-US" sz="1700"/>
          </a:p>
          <a:p>
            <a:pPr marL="0" indent="0">
              <a:buNone/>
            </a:pPr>
            <a:r>
              <a:rPr lang="en-US" sz="1700">
                <a:ea typeface="+mn-lt"/>
                <a:cs typeface="+mn-lt"/>
              </a:rPr>
              <a:t>•Actively support the creation of an inclusive working environment, one that represents the communities served;</a:t>
            </a:r>
            <a:endParaRPr lang="en-US" sz="1700"/>
          </a:p>
        </p:txBody>
      </p:sp>
    </p:spTree>
    <p:extLst>
      <p:ext uri="{BB962C8B-B14F-4D97-AF65-F5344CB8AC3E}">
        <p14:creationId xmlns:p14="http://schemas.microsoft.com/office/powerpoint/2010/main" val="2331653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D1A180-99DE-98AA-1FE5-49C7A6DDD375}"/>
              </a:ext>
            </a:extLst>
          </p:cNvPr>
          <p:cNvSpPr>
            <a:spLocks noGrp="1"/>
          </p:cNvSpPr>
          <p:nvPr>
            <p:ph type="title"/>
          </p:nvPr>
        </p:nvSpPr>
        <p:spPr>
          <a:xfrm>
            <a:off x="808638" y="386930"/>
            <a:ext cx="9236700" cy="1188950"/>
          </a:xfrm>
        </p:spPr>
        <p:txBody>
          <a:bodyPr anchor="b">
            <a:normAutofit/>
          </a:bodyPr>
          <a:lstStyle/>
          <a:p>
            <a:r>
              <a:rPr lang="en-US" sz="5000">
                <a:ea typeface="+mj-lt"/>
                <a:cs typeface="+mj-lt"/>
              </a:rPr>
              <a:t>Characteristics of good leadership</a:t>
            </a:r>
            <a:endParaRPr lang="en-US" sz="5000"/>
          </a:p>
        </p:txBody>
      </p:sp>
      <p:grpSp>
        <p:nvGrpSpPr>
          <p:cNvPr id="19" name="Group 18">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AC6D69-2987-B9A8-74B7-88A81354F4EB}"/>
              </a:ext>
            </a:extLst>
          </p:cNvPr>
          <p:cNvSpPr>
            <a:spLocks noGrp="1"/>
          </p:cNvSpPr>
          <p:nvPr>
            <p:ph idx="1"/>
          </p:nvPr>
        </p:nvSpPr>
        <p:spPr>
          <a:xfrm>
            <a:off x="793660" y="2599509"/>
            <a:ext cx="10143668" cy="3435531"/>
          </a:xfrm>
        </p:spPr>
        <p:txBody>
          <a:bodyPr vert="horz" lIns="91440" tIns="45720" rIns="91440" bIns="45720" rtlCol="0" anchor="ctr">
            <a:noAutofit/>
          </a:bodyPr>
          <a:lstStyle/>
          <a:p>
            <a:r>
              <a:rPr lang="en-US" sz="1800" dirty="0">
                <a:ea typeface="+mn-lt"/>
                <a:cs typeface="+mn-lt"/>
              </a:rPr>
              <a:t>Demonstrate collaborative partnership working skills, both within policing and externally such as with Social Care and National Health Service providers.</a:t>
            </a:r>
            <a:endParaRPr lang="en-US" sz="1800" dirty="0"/>
          </a:p>
          <a:p>
            <a:pPr marL="0" indent="0">
              <a:buNone/>
            </a:pPr>
            <a:r>
              <a:rPr lang="en-US" sz="1800" dirty="0">
                <a:ea typeface="+mn-lt"/>
                <a:cs typeface="+mn-lt"/>
              </a:rPr>
              <a:t>•Support service improvements through the use of innovative evidence-based thinking skills (</a:t>
            </a:r>
            <a:r>
              <a:rPr lang="en-US" sz="1800" err="1">
                <a:ea typeface="+mn-lt"/>
                <a:cs typeface="+mn-lt"/>
              </a:rPr>
              <a:t>eg</a:t>
            </a:r>
            <a:r>
              <a:rPr lang="en-US" sz="1800" dirty="0">
                <a:ea typeface="+mn-lt"/>
                <a:cs typeface="+mn-lt"/>
              </a:rPr>
              <a:t> problem solving using creative and affordable techniques);</a:t>
            </a:r>
            <a:endParaRPr lang="en-US" sz="1800" dirty="0"/>
          </a:p>
          <a:p>
            <a:endParaRPr lang="en-US" sz="1800" dirty="0"/>
          </a:p>
          <a:p>
            <a:pPr marL="0" indent="0">
              <a:buNone/>
            </a:pPr>
            <a:r>
              <a:rPr lang="en-US" sz="1800" dirty="0">
                <a:ea typeface="+mn-lt"/>
                <a:cs typeface="+mn-lt"/>
              </a:rPr>
              <a:t>•Create a safe environment for individuals and the </a:t>
            </a:r>
            <a:r>
              <a:rPr lang="en-US" sz="1800" dirty="0" err="1">
                <a:ea typeface="+mn-lt"/>
                <a:cs typeface="+mn-lt"/>
              </a:rPr>
              <a:t>organisation</a:t>
            </a:r>
            <a:r>
              <a:rPr lang="en-US" sz="1800" dirty="0">
                <a:ea typeface="+mn-lt"/>
                <a:cs typeface="+mn-lt"/>
              </a:rPr>
              <a:t> to benefit from learning opportunities;</a:t>
            </a:r>
            <a:endParaRPr lang="en-US" sz="1800" dirty="0"/>
          </a:p>
          <a:p>
            <a:endParaRPr lang="en-US" sz="1800" dirty="0"/>
          </a:p>
          <a:p>
            <a:pPr marL="0" indent="0">
              <a:buNone/>
            </a:pPr>
            <a:r>
              <a:rPr lang="en-US" sz="1800" dirty="0">
                <a:ea typeface="+mn-lt"/>
                <a:cs typeface="+mn-lt"/>
              </a:rPr>
              <a:t>•Demonstrate high levels of emotional intelligence that include a clear sense of self-awareness and empathy for others;</a:t>
            </a:r>
            <a:endParaRPr lang="en-US" sz="1800" dirty="0"/>
          </a:p>
          <a:p>
            <a:endParaRPr lang="en-US" sz="1800" dirty="0"/>
          </a:p>
          <a:p>
            <a:pPr marL="0" indent="0">
              <a:buNone/>
            </a:pPr>
            <a:r>
              <a:rPr lang="en-US" sz="1800" dirty="0">
                <a:ea typeface="+mn-lt"/>
                <a:cs typeface="+mn-lt"/>
              </a:rPr>
              <a:t>•Use reflective and evaluation techniques to explore and understand practical experiences that lead to performance improvement opportunities.</a:t>
            </a:r>
            <a:endParaRPr lang="en-US" sz="1800" dirty="0"/>
          </a:p>
        </p:txBody>
      </p:sp>
    </p:spTree>
    <p:extLst>
      <p:ext uri="{BB962C8B-B14F-4D97-AF65-F5344CB8AC3E}">
        <p14:creationId xmlns:p14="http://schemas.microsoft.com/office/powerpoint/2010/main" val="2261932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D1AEB4-3604-5A30-A2C8-3727F910EFC0}"/>
              </a:ext>
            </a:extLst>
          </p:cNvPr>
          <p:cNvSpPr>
            <a:spLocks noGrp="1"/>
          </p:cNvSpPr>
          <p:nvPr>
            <p:ph type="title"/>
          </p:nvPr>
        </p:nvSpPr>
        <p:spPr>
          <a:xfrm>
            <a:off x="808638" y="386930"/>
            <a:ext cx="9236700" cy="1188950"/>
          </a:xfrm>
        </p:spPr>
        <p:txBody>
          <a:bodyPr anchor="b">
            <a:normAutofit/>
          </a:bodyPr>
          <a:lstStyle/>
          <a:p>
            <a:r>
              <a:rPr lang="en-US" sz="3800"/>
              <a:t>Strategies to develop, maintain, improve teamworking</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2887CD2-4AA1-D4AD-1983-C921BA0FF133}"/>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US" sz="1500">
                <a:ea typeface="+mn-lt"/>
                <a:cs typeface="+mn-lt"/>
              </a:rPr>
              <a:t>Regular Training and Development</a:t>
            </a:r>
          </a:p>
          <a:p>
            <a:r>
              <a:rPr lang="en-US" sz="1500">
                <a:ea typeface="+mn-lt"/>
                <a:cs typeface="+mn-lt"/>
              </a:rPr>
              <a:t>Clear Communication</a:t>
            </a:r>
          </a:p>
          <a:p>
            <a:r>
              <a:rPr lang="en-US" sz="1500">
                <a:ea typeface="+mn-lt"/>
                <a:cs typeface="+mn-lt"/>
              </a:rPr>
              <a:t>Defined Roles and Responsibilities</a:t>
            </a:r>
          </a:p>
          <a:p>
            <a:r>
              <a:rPr lang="en-US" sz="1500">
                <a:ea typeface="+mn-lt"/>
                <a:cs typeface="+mn-lt"/>
              </a:rPr>
              <a:t>Leadership and Support</a:t>
            </a:r>
          </a:p>
          <a:p>
            <a:r>
              <a:rPr lang="en-US" sz="1500">
                <a:ea typeface="+mn-lt"/>
                <a:cs typeface="+mn-lt"/>
              </a:rPr>
              <a:t>Foster Trust and Mutual Respect</a:t>
            </a:r>
          </a:p>
          <a:p>
            <a:r>
              <a:rPr lang="en-US" sz="1500">
                <a:ea typeface="+mn-lt"/>
                <a:cs typeface="+mn-lt"/>
              </a:rPr>
              <a:t>Collaborative Goal Setting</a:t>
            </a:r>
          </a:p>
          <a:p>
            <a:r>
              <a:rPr lang="en-US" sz="1500">
                <a:ea typeface="+mn-lt"/>
                <a:cs typeface="+mn-lt"/>
              </a:rPr>
              <a:t>Regular Performance Reviews</a:t>
            </a:r>
          </a:p>
          <a:p>
            <a:r>
              <a:rPr lang="en-US" sz="1500">
                <a:ea typeface="+mn-lt"/>
                <a:cs typeface="+mn-lt"/>
              </a:rPr>
              <a:t>Encourage Diversity and Inclusion</a:t>
            </a:r>
          </a:p>
          <a:p>
            <a:r>
              <a:rPr lang="en-US" sz="1500">
                <a:ea typeface="+mn-lt"/>
                <a:cs typeface="+mn-lt"/>
              </a:rPr>
              <a:t>Shared Accountability</a:t>
            </a:r>
          </a:p>
          <a:p>
            <a:r>
              <a:rPr lang="en-US" sz="1500">
                <a:ea typeface="+mn-lt"/>
                <a:cs typeface="+mn-lt"/>
              </a:rPr>
              <a:t>Debrief and Reflect</a:t>
            </a:r>
          </a:p>
        </p:txBody>
      </p:sp>
    </p:spTree>
    <p:extLst>
      <p:ext uri="{BB962C8B-B14F-4D97-AF65-F5344CB8AC3E}">
        <p14:creationId xmlns:p14="http://schemas.microsoft.com/office/powerpoint/2010/main" val="2292554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044932-D161-3E1B-61F2-E386DBF99E21}"/>
              </a:ext>
            </a:extLst>
          </p:cNvPr>
          <p:cNvSpPr>
            <a:spLocks noGrp="1"/>
          </p:cNvSpPr>
          <p:nvPr>
            <p:ph type="title"/>
          </p:nvPr>
        </p:nvSpPr>
        <p:spPr>
          <a:xfrm>
            <a:off x="1043631" y="809898"/>
            <a:ext cx="9942716" cy="1554480"/>
          </a:xfrm>
        </p:spPr>
        <p:txBody>
          <a:bodyPr anchor="ctr">
            <a:normAutofit/>
          </a:bodyPr>
          <a:lstStyle/>
          <a:p>
            <a:r>
              <a:rPr lang="en-US" sz="4800"/>
              <a:t>Roles within a team</a:t>
            </a:r>
          </a:p>
        </p:txBody>
      </p:sp>
      <p:sp>
        <p:nvSpPr>
          <p:cNvPr id="3" name="Content Placeholder 2">
            <a:extLst>
              <a:ext uri="{FF2B5EF4-FFF2-40B4-BE49-F238E27FC236}">
                <a16:creationId xmlns:a16="http://schemas.microsoft.com/office/drawing/2014/main" id="{E868496E-AC68-E844-BCA5-52A56563AD55}"/>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r>
              <a:rPr lang="en-US" sz="2400"/>
              <a:t>Each member of the team brings qualities.</a:t>
            </a:r>
          </a:p>
          <a:p>
            <a:pPr marL="0" indent="0">
              <a:buNone/>
            </a:pPr>
            <a:r>
              <a:rPr lang="en-US" sz="2400"/>
              <a:t>Glenn Parker identified 4 main roles within a team:-</a:t>
            </a:r>
          </a:p>
          <a:p>
            <a:r>
              <a:rPr lang="en-US" sz="2400"/>
              <a:t>Collaborator</a:t>
            </a:r>
          </a:p>
          <a:p>
            <a:r>
              <a:rPr lang="en-US" sz="2400"/>
              <a:t>Contributor</a:t>
            </a:r>
          </a:p>
          <a:p>
            <a:r>
              <a:rPr lang="en-US" sz="2400"/>
              <a:t>Communicator</a:t>
            </a:r>
          </a:p>
          <a:p>
            <a:r>
              <a:rPr lang="en-US" sz="2400"/>
              <a:t>Challenger</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866977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42248-CB04-753A-5600-90618F9399CB}"/>
              </a:ext>
            </a:extLst>
          </p:cNvPr>
          <p:cNvSpPr>
            <a:spLocks noGrp="1"/>
          </p:cNvSpPr>
          <p:nvPr>
            <p:ph type="title"/>
          </p:nvPr>
        </p:nvSpPr>
        <p:spPr/>
        <p:txBody>
          <a:bodyPr/>
          <a:lstStyle/>
          <a:p>
            <a:r>
              <a:rPr lang="en-US" dirty="0"/>
              <a:t>Collaborator</a:t>
            </a:r>
          </a:p>
        </p:txBody>
      </p:sp>
      <p:graphicFrame>
        <p:nvGraphicFramePr>
          <p:cNvPr id="5" name="Content Placeholder 2">
            <a:extLst>
              <a:ext uri="{FF2B5EF4-FFF2-40B4-BE49-F238E27FC236}">
                <a16:creationId xmlns:a16="http://schemas.microsoft.com/office/drawing/2014/main" id="{6CDB3F18-5F92-E795-ED6B-448BBEEB9122}"/>
              </a:ext>
            </a:extLst>
          </p:cNvPr>
          <p:cNvGraphicFramePr>
            <a:graphicFrameLocks noGrp="1"/>
          </p:cNvGraphicFramePr>
          <p:nvPr>
            <p:ph idx="1"/>
            <p:extLst>
              <p:ext uri="{D42A27DB-BD31-4B8C-83A1-F6EECF244321}">
                <p14:modId xmlns:p14="http://schemas.microsoft.com/office/powerpoint/2010/main" val="287379264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693228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EE83C-D8B6-0E10-B35D-BD2C6AEA57BC}"/>
              </a:ext>
            </a:extLst>
          </p:cNvPr>
          <p:cNvSpPr>
            <a:spLocks noGrp="1"/>
          </p:cNvSpPr>
          <p:nvPr>
            <p:ph type="title"/>
          </p:nvPr>
        </p:nvSpPr>
        <p:spPr/>
        <p:txBody>
          <a:bodyPr/>
          <a:lstStyle/>
          <a:p>
            <a:r>
              <a:rPr lang="en-US" dirty="0"/>
              <a:t>Contributor</a:t>
            </a:r>
          </a:p>
        </p:txBody>
      </p:sp>
      <p:graphicFrame>
        <p:nvGraphicFramePr>
          <p:cNvPr id="5" name="Content Placeholder 2">
            <a:extLst>
              <a:ext uri="{FF2B5EF4-FFF2-40B4-BE49-F238E27FC236}">
                <a16:creationId xmlns:a16="http://schemas.microsoft.com/office/drawing/2014/main" id="{F9B598A7-6A1B-4A95-CEA2-BAD5014F75DA}"/>
              </a:ext>
            </a:extLst>
          </p:cNvPr>
          <p:cNvGraphicFramePr>
            <a:graphicFrameLocks noGrp="1"/>
          </p:cNvGraphicFramePr>
          <p:nvPr>
            <p:ph idx="1"/>
            <p:extLst>
              <p:ext uri="{D42A27DB-BD31-4B8C-83A1-F6EECF244321}">
                <p14:modId xmlns:p14="http://schemas.microsoft.com/office/powerpoint/2010/main" val="173832865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648922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62A5F-B148-9DAF-FA41-28D41463907A}"/>
              </a:ext>
            </a:extLst>
          </p:cNvPr>
          <p:cNvSpPr>
            <a:spLocks noGrp="1"/>
          </p:cNvSpPr>
          <p:nvPr>
            <p:ph type="title"/>
          </p:nvPr>
        </p:nvSpPr>
        <p:spPr/>
        <p:txBody>
          <a:bodyPr/>
          <a:lstStyle/>
          <a:p>
            <a:r>
              <a:rPr lang="en-US" dirty="0"/>
              <a:t>Communicator</a:t>
            </a:r>
          </a:p>
        </p:txBody>
      </p:sp>
      <p:graphicFrame>
        <p:nvGraphicFramePr>
          <p:cNvPr id="5" name="Content Placeholder 2">
            <a:extLst>
              <a:ext uri="{FF2B5EF4-FFF2-40B4-BE49-F238E27FC236}">
                <a16:creationId xmlns:a16="http://schemas.microsoft.com/office/drawing/2014/main" id="{B5042424-43EE-D190-06D7-4B7E4E95AE7B}"/>
              </a:ext>
            </a:extLst>
          </p:cNvPr>
          <p:cNvGraphicFramePr>
            <a:graphicFrameLocks noGrp="1"/>
          </p:cNvGraphicFramePr>
          <p:nvPr>
            <p:ph idx="1"/>
            <p:extLst>
              <p:ext uri="{D42A27DB-BD31-4B8C-83A1-F6EECF244321}">
                <p14:modId xmlns:p14="http://schemas.microsoft.com/office/powerpoint/2010/main" val="357657067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517988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58A16-E4AA-AA32-2544-13715AA1F0D5}"/>
              </a:ext>
            </a:extLst>
          </p:cNvPr>
          <p:cNvSpPr>
            <a:spLocks noGrp="1"/>
          </p:cNvSpPr>
          <p:nvPr>
            <p:ph type="title"/>
          </p:nvPr>
        </p:nvSpPr>
        <p:spPr/>
        <p:txBody>
          <a:bodyPr/>
          <a:lstStyle/>
          <a:p>
            <a:r>
              <a:rPr lang="en-US" dirty="0"/>
              <a:t>Challenger</a:t>
            </a:r>
          </a:p>
        </p:txBody>
      </p:sp>
      <p:graphicFrame>
        <p:nvGraphicFramePr>
          <p:cNvPr id="5" name="Content Placeholder 2">
            <a:extLst>
              <a:ext uri="{FF2B5EF4-FFF2-40B4-BE49-F238E27FC236}">
                <a16:creationId xmlns:a16="http://schemas.microsoft.com/office/drawing/2014/main" id="{7D42E697-E7F0-DE06-DF46-71490A92E7DF}"/>
              </a:ext>
            </a:extLst>
          </p:cNvPr>
          <p:cNvGraphicFramePr>
            <a:graphicFrameLocks noGrp="1"/>
          </p:cNvGraphicFramePr>
          <p:nvPr>
            <p:ph idx="1"/>
            <p:extLst>
              <p:ext uri="{D42A27DB-BD31-4B8C-83A1-F6EECF244321}">
                <p14:modId xmlns:p14="http://schemas.microsoft.com/office/powerpoint/2010/main" val="183220283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741787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3A36E5-5C33-93D8-E740-4FCBD23D68D1}"/>
              </a:ext>
            </a:extLst>
          </p:cNvPr>
          <p:cNvSpPr>
            <a:spLocks noGrp="1"/>
          </p:cNvSpPr>
          <p:nvPr>
            <p:ph type="title"/>
          </p:nvPr>
        </p:nvSpPr>
        <p:spPr>
          <a:xfrm>
            <a:off x="1043631" y="809898"/>
            <a:ext cx="9942716" cy="1554480"/>
          </a:xfrm>
        </p:spPr>
        <p:txBody>
          <a:bodyPr anchor="ctr">
            <a:normAutofit/>
          </a:bodyPr>
          <a:lstStyle/>
          <a:p>
            <a:r>
              <a:rPr lang="en-US" sz="4800"/>
              <a:t>Teamworking task- 1 Hour</a:t>
            </a:r>
          </a:p>
        </p:txBody>
      </p:sp>
      <p:sp>
        <p:nvSpPr>
          <p:cNvPr id="3" name="Content Placeholder 2">
            <a:extLst>
              <a:ext uri="{FF2B5EF4-FFF2-40B4-BE49-F238E27FC236}">
                <a16:creationId xmlns:a16="http://schemas.microsoft.com/office/drawing/2014/main" id="{AEF30B26-CAC9-A4FF-3591-2BC7D91A79F3}"/>
              </a:ext>
            </a:extLst>
          </p:cNvPr>
          <p:cNvSpPr>
            <a:spLocks noGrp="1"/>
          </p:cNvSpPr>
          <p:nvPr>
            <p:ph idx="1"/>
          </p:nvPr>
        </p:nvSpPr>
        <p:spPr>
          <a:xfrm>
            <a:off x="1045028" y="3017522"/>
            <a:ext cx="9941319" cy="3124658"/>
          </a:xfrm>
        </p:spPr>
        <p:txBody>
          <a:bodyPr vert="horz" lIns="91440" tIns="45720" rIns="91440" bIns="45720" rtlCol="0" anchor="ctr">
            <a:normAutofit fontScale="70000" lnSpcReduction="20000"/>
          </a:bodyPr>
          <a:lstStyle/>
          <a:p>
            <a:r>
              <a:rPr lang="en-US" sz="2000" dirty="0"/>
              <a:t>In teams, come up with an idea of a new innovative way of policing. </a:t>
            </a:r>
          </a:p>
          <a:p>
            <a:pPr marL="0" indent="0">
              <a:buNone/>
            </a:pPr>
            <a:r>
              <a:rPr lang="en-US" sz="2000" dirty="0"/>
              <a:t>This could include:-</a:t>
            </a:r>
          </a:p>
          <a:p>
            <a:r>
              <a:rPr lang="en-US" sz="2000" dirty="0"/>
              <a:t>Hi- tech gadgets</a:t>
            </a:r>
          </a:p>
          <a:p>
            <a:r>
              <a:rPr lang="en-US" sz="2000" dirty="0"/>
              <a:t>New strategies for policing</a:t>
            </a:r>
          </a:p>
          <a:p>
            <a:r>
              <a:rPr lang="en-US" sz="2000" dirty="0"/>
              <a:t>New laws</a:t>
            </a:r>
          </a:p>
          <a:p>
            <a:endParaRPr lang="en-US" sz="2000" dirty="0"/>
          </a:p>
          <a:p>
            <a:r>
              <a:rPr lang="en-US" sz="2000" dirty="0"/>
              <a:t>Explain the idea, why you have chosen it, the strengths and weaknesses and how it can be funded.</a:t>
            </a:r>
          </a:p>
          <a:p>
            <a:r>
              <a:rPr lang="en-US" sz="2000" dirty="0"/>
              <a:t>Explain your role within the task- </a:t>
            </a:r>
            <a:r>
              <a:rPr lang="en-US" sz="2600" dirty="0"/>
              <a:t>Collaborator, Contributor, Communicator, Challenger</a:t>
            </a:r>
          </a:p>
          <a:p>
            <a:pPr marL="0" indent="0">
              <a:buNone/>
            </a:pPr>
            <a:endParaRPr lang="en-US" sz="2600" dirty="0"/>
          </a:p>
          <a:p>
            <a:pPr marL="0" indent="0">
              <a:buNone/>
            </a:pPr>
            <a:endParaRPr lang="en-US" sz="2000" dirty="0"/>
          </a:p>
          <a:p>
            <a:pPr marL="0" indent="0">
              <a:buNone/>
            </a:pPr>
            <a:r>
              <a:rPr lang="en-US" sz="2000" b="1" u="sng" dirty="0"/>
              <a:t>Present this to the class using PP</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71869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7895A40-19A4-42D6-9D30-DBC1E8002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11067024"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082F7F-8E1B-DD0C-D09E-88847A1CB029}"/>
              </a:ext>
            </a:extLst>
          </p:cNvPr>
          <p:cNvSpPr>
            <a:spLocks noGrp="1"/>
          </p:cNvSpPr>
          <p:nvPr>
            <p:ph type="title"/>
          </p:nvPr>
        </p:nvSpPr>
        <p:spPr>
          <a:xfrm>
            <a:off x="987689" y="3071183"/>
            <a:ext cx="9910296" cy="2590027"/>
          </a:xfrm>
        </p:spPr>
        <p:txBody>
          <a:bodyPr vert="horz" lIns="91440" tIns="45720" rIns="91440" bIns="45720" rtlCol="0" anchor="t">
            <a:normAutofit/>
          </a:bodyPr>
          <a:lstStyle/>
          <a:p>
            <a:r>
              <a:rPr lang="en-US" sz="8000" kern="1200">
                <a:solidFill>
                  <a:schemeClr val="tx1"/>
                </a:solidFill>
                <a:latin typeface="+mj-lt"/>
                <a:ea typeface="+mj-ea"/>
                <a:cs typeface="+mj-cs"/>
              </a:rPr>
              <a:t>Questions?</a:t>
            </a:r>
          </a:p>
        </p:txBody>
      </p:sp>
      <p:sp>
        <p:nvSpPr>
          <p:cNvPr id="3" name="Content Placeholder 2">
            <a:extLst>
              <a:ext uri="{FF2B5EF4-FFF2-40B4-BE49-F238E27FC236}">
                <a16:creationId xmlns:a16="http://schemas.microsoft.com/office/drawing/2014/main" id="{109CF2BB-ADC3-72B6-1D03-F0AF85BA6FFC}"/>
              </a:ext>
            </a:extLst>
          </p:cNvPr>
          <p:cNvSpPr>
            <a:spLocks noGrp="1"/>
          </p:cNvSpPr>
          <p:nvPr>
            <p:ph idx="1"/>
          </p:nvPr>
        </p:nvSpPr>
        <p:spPr>
          <a:xfrm>
            <a:off x="987688" y="1553518"/>
            <a:ext cx="9910295" cy="1281733"/>
          </a:xfrm>
        </p:spPr>
        <p:txBody>
          <a:bodyPr vert="horz" lIns="91440" tIns="45720" rIns="91440" bIns="45720" rtlCol="0" anchor="b">
            <a:normAutofit/>
          </a:bodyPr>
          <a:lstStyle/>
          <a:p>
            <a:pPr marL="0" indent="0">
              <a:buNone/>
            </a:pPr>
            <a:r>
              <a:rPr lang="en-US" sz="2400" kern="1200" dirty="0">
                <a:solidFill>
                  <a:schemeClr val="tx1"/>
                </a:solidFill>
                <a:latin typeface="+mn-lt"/>
                <a:ea typeface="+mn-ea"/>
                <a:cs typeface="+mn-cs"/>
              </a:rPr>
              <a:t>Next week-Continue with task and group presentations</a:t>
            </a:r>
          </a:p>
        </p:txBody>
      </p:sp>
      <p:sp>
        <p:nvSpPr>
          <p:cNvPr id="16" name="Rectangle 15">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484661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2657</Words>
  <Application>Microsoft Office PowerPoint</Application>
  <PresentationFormat>Widescreen</PresentationFormat>
  <Paragraphs>384</Paragraphs>
  <Slides>54</Slides>
  <Notes>52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54</vt:i4>
      </vt:variant>
    </vt:vector>
  </HeadingPairs>
  <TitlesOfParts>
    <vt:vector size="61" baseType="lpstr">
      <vt:lpstr>Aptos</vt:lpstr>
      <vt:lpstr>Aptos Display</vt:lpstr>
      <vt:lpstr>Aptos Narrow</vt:lpstr>
      <vt:lpstr>Arial</vt:lpstr>
      <vt:lpstr>Calibri</vt:lpstr>
      <vt:lpstr>Times New Roman</vt:lpstr>
      <vt:lpstr>office theme</vt:lpstr>
      <vt:lpstr>Academic and Communication Skills  for Policing Students (BMPL4014)</vt:lpstr>
      <vt:lpstr>Aims for today....</vt:lpstr>
      <vt:lpstr>Assignment 2 Collaboration in action: The critical role of teamwork in achieving success</vt:lpstr>
      <vt:lpstr>Presentation slots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vt:lpstr>
      <vt:lpstr>Team working</vt:lpstr>
      <vt:lpstr>Team working</vt:lpstr>
      <vt:lpstr>Disagreements</vt:lpstr>
      <vt:lpstr>5 stages to forming a team (Tuckman's theory)</vt:lpstr>
      <vt:lpstr>Trust</vt:lpstr>
      <vt:lpstr>Benefits to teamworking within the police</vt:lpstr>
      <vt:lpstr>PowerPoint Presentation</vt:lpstr>
      <vt:lpstr>PowerPoint Presentation</vt:lpstr>
      <vt:lpstr>Barriers to effective teamworking</vt:lpstr>
      <vt:lpstr>Session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Leadership</vt:lpstr>
      <vt:lpstr>The policing hierarchy</vt:lpstr>
      <vt:lpstr>HMICFRS Police Leadership Reviews</vt:lpstr>
      <vt:lpstr>The Baroness Casey review </vt:lpstr>
      <vt:lpstr>The importance of Professional Standards</vt:lpstr>
      <vt:lpstr>WhatsApp groups- What's the harm?</vt:lpstr>
      <vt:lpstr>Effective leadership</vt:lpstr>
      <vt:lpstr>Effective leadership</vt:lpstr>
      <vt:lpstr>Leadership impact on wellbeing</vt:lpstr>
      <vt:lpstr>Characteristics of good leadership</vt:lpstr>
      <vt:lpstr>Characteristics of good leadership</vt:lpstr>
      <vt:lpstr>Strategies to develop, maintain, improve teamworking</vt:lpstr>
      <vt:lpstr>Roles within a team</vt:lpstr>
      <vt:lpstr>Collaborator</vt:lpstr>
      <vt:lpstr>Contributor</vt:lpstr>
      <vt:lpstr>Communicator</vt:lpstr>
      <vt:lpstr>Challenger</vt:lpstr>
      <vt:lpstr>Teamworking task- 1 Hour</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Sadie France</dc:creator>
  <cp:lastModifiedBy>Sadie France</cp:lastModifiedBy>
  <cp:revision>376</cp:revision>
  <dcterms:created xsi:type="dcterms:W3CDTF">2024-07-12T09:49:58Z</dcterms:created>
  <dcterms:modified xsi:type="dcterms:W3CDTF">2024-11-19T10:44:09Z</dcterms:modified>
</cp:coreProperties>
</file>