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7" r:id="rId3"/>
    <p:sldId id="258" r:id="rId4"/>
    <p:sldId id="260" r:id="rId5"/>
    <p:sldId id="264" r:id="rId6"/>
    <p:sldId id="259" r:id="rId7"/>
    <p:sldId id="261" r:id="rId8"/>
    <p:sldId id="262" r:id="rId9"/>
    <p:sldId id="263"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A18660-D6A0-D141-9531-960A705E43EE}" v="62" dt="2024-11-11T13:45:07.8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89"/>
  </p:normalViewPr>
  <p:slideViewPr>
    <p:cSldViewPr snapToGrid="0">
      <p:cViewPr varScale="1">
        <p:scale>
          <a:sx n="108" d="100"/>
          <a:sy n="108" d="100"/>
        </p:scale>
        <p:origin x="73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Collier (2305658)" userId="5ef1d70d-7965-451a-94cc-054f83499678" providerId="ADAL" clId="{B3A18660-D6A0-D141-9531-960A705E43EE}"/>
    <pc:docChg chg="undo custSel addSld modSld sldOrd">
      <pc:chgData name="Matthew Collier (2305658)" userId="5ef1d70d-7965-451a-94cc-054f83499678" providerId="ADAL" clId="{B3A18660-D6A0-D141-9531-960A705E43EE}" dt="2024-11-11T14:56:55.704" v="14553" actId="20577"/>
      <pc:docMkLst>
        <pc:docMk/>
      </pc:docMkLst>
      <pc:sldChg chg="addSp delSp modSp mod modMedia setBg addAnim delAnim">
        <pc:chgData name="Matthew Collier (2305658)" userId="5ef1d70d-7965-451a-94cc-054f83499678" providerId="ADAL" clId="{B3A18660-D6A0-D141-9531-960A705E43EE}" dt="2024-11-11T13:10:26.692" v="12864" actId="1076"/>
        <pc:sldMkLst>
          <pc:docMk/>
          <pc:sldMk cId="2740755724" sldId="256"/>
        </pc:sldMkLst>
        <pc:spChg chg="mod">
          <ac:chgData name="Matthew Collier (2305658)" userId="5ef1d70d-7965-451a-94cc-054f83499678" providerId="ADAL" clId="{B3A18660-D6A0-D141-9531-960A705E43EE}" dt="2024-11-11T13:10:17.284" v="12860" actId="26606"/>
          <ac:spMkLst>
            <pc:docMk/>
            <pc:sldMk cId="2740755724" sldId="256"/>
            <ac:spMk id="2" creationId="{862FFAE5-69D0-B42F-6625-263CA986BE23}"/>
          </ac:spMkLst>
        </pc:spChg>
        <pc:spChg chg="mod">
          <ac:chgData name="Matthew Collier (2305658)" userId="5ef1d70d-7965-451a-94cc-054f83499678" providerId="ADAL" clId="{B3A18660-D6A0-D141-9531-960A705E43EE}" dt="2024-11-11T13:10:17.284" v="12860" actId="26606"/>
          <ac:spMkLst>
            <pc:docMk/>
            <pc:sldMk cId="2740755724" sldId="256"/>
            <ac:spMk id="3" creationId="{D8F9325D-9C49-A05B-58E5-2F66C266FAC1}"/>
          </ac:spMkLst>
        </pc:spChg>
        <pc:spChg chg="add del">
          <ac:chgData name="Matthew Collier (2305658)" userId="5ef1d70d-7965-451a-94cc-054f83499678" providerId="ADAL" clId="{B3A18660-D6A0-D141-9531-960A705E43EE}" dt="2024-11-11T13:09:45.927" v="12853" actId="26606"/>
          <ac:spMkLst>
            <pc:docMk/>
            <pc:sldMk cId="2740755724" sldId="256"/>
            <ac:spMk id="8" creationId="{943CAA20-3569-4189-9E48-239A229A86CA}"/>
          </ac:spMkLst>
        </pc:spChg>
        <pc:spChg chg="add del">
          <ac:chgData name="Matthew Collier (2305658)" userId="5ef1d70d-7965-451a-94cc-054f83499678" providerId="ADAL" clId="{B3A18660-D6A0-D141-9531-960A705E43EE}" dt="2024-11-11T13:09:20.196" v="12846" actId="26606"/>
          <ac:spMkLst>
            <pc:docMk/>
            <pc:sldMk cId="2740755724" sldId="256"/>
            <ac:spMk id="9" creationId="{716F42E0-28DF-4093-AFC5-CA01F54C8897}"/>
          </ac:spMkLst>
        </pc:spChg>
        <pc:spChg chg="add del">
          <ac:chgData name="Matthew Collier (2305658)" userId="5ef1d70d-7965-451a-94cc-054f83499678" providerId="ADAL" clId="{B3A18660-D6A0-D141-9531-960A705E43EE}" dt="2024-11-11T13:09:45.927" v="12853" actId="26606"/>
          <ac:spMkLst>
            <pc:docMk/>
            <pc:sldMk cId="2740755724" sldId="256"/>
            <ac:spMk id="10" creationId="{DA542B6D-E775-4832-91DC-2D20F857813A}"/>
          </ac:spMkLst>
        </pc:spChg>
        <pc:spChg chg="add del">
          <ac:chgData name="Matthew Collier (2305658)" userId="5ef1d70d-7965-451a-94cc-054f83499678" providerId="ADAL" clId="{B3A18660-D6A0-D141-9531-960A705E43EE}" dt="2024-11-11T13:09:20.196" v="12846" actId="26606"/>
          <ac:spMkLst>
            <pc:docMk/>
            <pc:sldMk cId="2740755724" sldId="256"/>
            <ac:spMk id="11" creationId="{4063B759-00FC-46D1-9898-8E8625268FAF}"/>
          </ac:spMkLst>
        </pc:spChg>
        <pc:spChg chg="add del">
          <ac:chgData name="Matthew Collier (2305658)" userId="5ef1d70d-7965-451a-94cc-054f83499678" providerId="ADAL" clId="{B3A18660-D6A0-D141-9531-960A705E43EE}" dt="2024-11-11T13:10:17.289" v="12861" actId="26606"/>
          <ac:spMkLst>
            <pc:docMk/>
            <pc:sldMk cId="2740755724" sldId="256"/>
            <ac:spMk id="12" creationId="{93245F62-CCC4-49E4-B95B-EA6C1E790510}"/>
          </ac:spMkLst>
        </pc:spChg>
        <pc:spChg chg="add del">
          <ac:chgData name="Matthew Collier (2305658)" userId="5ef1d70d-7965-451a-94cc-054f83499678" providerId="ADAL" clId="{B3A18660-D6A0-D141-9531-960A705E43EE}" dt="2024-11-11T13:09:20.196" v="12846" actId="26606"/>
          <ac:spMkLst>
            <pc:docMk/>
            <pc:sldMk cId="2740755724" sldId="256"/>
            <ac:spMk id="13" creationId="{D5B012D8-7F27-4758-9AC6-C889B154BD73}"/>
          </ac:spMkLst>
        </pc:spChg>
        <pc:spChg chg="add del">
          <ac:chgData name="Matthew Collier (2305658)" userId="5ef1d70d-7965-451a-94cc-054f83499678" providerId="ADAL" clId="{B3A18660-D6A0-D141-9531-960A705E43EE}" dt="2024-11-11T13:10:17.289" v="12861" actId="26606"/>
          <ac:spMkLst>
            <pc:docMk/>
            <pc:sldMk cId="2740755724" sldId="256"/>
            <ac:spMk id="14" creationId="{E6C0DD6B-6AA3-448F-9B99-8386295BC1B4}"/>
          </ac:spMkLst>
        </pc:spChg>
        <pc:spChg chg="add del">
          <ac:chgData name="Matthew Collier (2305658)" userId="5ef1d70d-7965-451a-94cc-054f83499678" providerId="ADAL" clId="{B3A18660-D6A0-D141-9531-960A705E43EE}" dt="2024-11-11T13:09:28.669" v="12850" actId="26606"/>
          <ac:spMkLst>
            <pc:docMk/>
            <pc:sldMk cId="2740755724" sldId="256"/>
            <ac:spMk id="15" creationId="{33F70A3C-4474-2A39-470C-FD55A8837503}"/>
          </ac:spMkLst>
        </pc:spChg>
        <pc:spChg chg="add del">
          <ac:chgData name="Matthew Collier (2305658)" userId="5ef1d70d-7965-451a-94cc-054f83499678" providerId="ADAL" clId="{B3A18660-D6A0-D141-9531-960A705E43EE}" dt="2024-11-11T13:09:28.669" v="12850" actId="26606"/>
          <ac:spMkLst>
            <pc:docMk/>
            <pc:sldMk cId="2740755724" sldId="256"/>
            <ac:spMk id="17" creationId="{BAC3F7D4-9613-0E1F-901C-98FE831DEBC0}"/>
          </ac:spMkLst>
        </pc:spChg>
        <pc:spChg chg="add del">
          <ac:chgData name="Matthew Collier (2305658)" userId="5ef1d70d-7965-451a-94cc-054f83499678" providerId="ADAL" clId="{B3A18660-D6A0-D141-9531-960A705E43EE}" dt="2024-11-11T13:09:28.669" v="12850" actId="26606"/>
          <ac:spMkLst>
            <pc:docMk/>
            <pc:sldMk cId="2740755724" sldId="256"/>
            <ac:spMk id="18" creationId="{4D60F200-5EB0-B223-2439-C96C67F0FEE1}"/>
          </ac:spMkLst>
        </pc:spChg>
        <pc:spChg chg="add del">
          <ac:chgData name="Matthew Collier (2305658)" userId="5ef1d70d-7965-451a-94cc-054f83499678" providerId="ADAL" clId="{B3A18660-D6A0-D141-9531-960A705E43EE}" dt="2024-11-11T13:09:28.669" v="12850" actId="26606"/>
          <ac:spMkLst>
            <pc:docMk/>
            <pc:sldMk cId="2740755724" sldId="256"/>
            <ac:spMk id="19" creationId="{AFD5167C-AF48-26F0-7A9F-3F7643374872}"/>
          </ac:spMkLst>
        </pc:spChg>
        <pc:spChg chg="add del">
          <ac:chgData name="Matthew Collier (2305658)" userId="5ef1d70d-7965-451a-94cc-054f83499678" providerId="ADAL" clId="{B3A18660-D6A0-D141-9531-960A705E43EE}" dt="2024-11-11T13:09:28.669" v="12850" actId="26606"/>
          <ac:spMkLst>
            <pc:docMk/>
            <pc:sldMk cId="2740755724" sldId="256"/>
            <ac:spMk id="20" creationId="{74067CD3-146F-6228-E362-39AA720C25F7}"/>
          </ac:spMkLst>
        </pc:spChg>
        <pc:spChg chg="add del">
          <ac:chgData name="Matthew Collier (2305658)" userId="5ef1d70d-7965-451a-94cc-054f83499678" providerId="ADAL" clId="{B3A18660-D6A0-D141-9531-960A705E43EE}" dt="2024-11-11T13:09:28.669" v="12850" actId="26606"/>
          <ac:spMkLst>
            <pc:docMk/>
            <pc:sldMk cId="2740755724" sldId="256"/>
            <ac:spMk id="21" creationId="{87B30A01-FCA8-86A5-A840-C32A3BE2EDD6}"/>
          </ac:spMkLst>
        </pc:spChg>
        <pc:spChg chg="add del">
          <ac:chgData name="Matthew Collier (2305658)" userId="5ef1d70d-7965-451a-94cc-054f83499678" providerId="ADAL" clId="{B3A18660-D6A0-D141-9531-960A705E43EE}" dt="2024-11-11T13:09:28.669" v="12850" actId="26606"/>
          <ac:spMkLst>
            <pc:docMk/>
            <pc:sldMk cId="2740755724" sldId="256"/>
            <ac:spMk id="22" creationId="{271C7E5C-A0F8-E9FA-56DB-31A257FD4EDB}"/>
          </ac:spMkLst>
        </pc:spChg>
        <pc:spChg chg="add del">
          <ac:chgData name="Matthew Collier (2305658)" userId="5ef1d70d-7965-451a-94cc-054f83499678" providerId="ADAL" clId="{B3A18660-D6A0-D141-9531-960A705E43EE}" dt="2024-11-11T13:10:14.994" v="12858" actId="26606"/>
          <ac:spMkLst>
            <pc:docMk/>
            <pc:sldMk cId="2740755724" sldId="256"/>
            <ac:spMk id="23" creationId="{6832F003-FCA6-4CFB-A2EA-308F3AA257D1}"/>
          </ac:spMkLst>
        </pc:spChg>
        <pc:spChg chg="add del">
          <ac:chgData name="Matthew Collier (2305658)" userId="5ef1d70d-7965-451a-94cc-054f83499678" providerId="ADAL" clId="{B3A18660-D6A0-D141-9531-960A705E43EE}" dt="2024-11-11T13:10:14.994" v="12858" actId="26606"/>
          <ac:spMkLst>
            <pc:docMk/>
            <pc:sldMk cId="2740755724" sldId="256"/>
            <ac:spMk id="24" creationId="{C3896A03-3945-419A-B66B-4EE266EDD152}"/>
          </ac:spMkLst>
        </pc:spChg>
        <pc:spChg chg="add del">
          <ac:chgData name="Matthew Collier (2305658)" userId="5ef1d70d-7965-451a-94cc-054f83499678" providerId="ADAL" clId="{B3A18660-D6A0-D141-9531-960A705E43EE}" dt="2024-11-11T13:10:14.994" v="12858" actId="26606"/>
          <ac:spMkLst>
            <pc:docMk/>
            <pc:sldMk cId="2740755724" sldId="256"/>
            <ac:spMk id="25" creationId="{B34F5AD2-EDBD-4BBD-A55C-EAFFD0C7097A}"/>
          </ac:spMkLst>
        </pc:spChg>
        <pc:spChg chg="add del">
          <ac:chgData name="Matthew Collier (2305658)" userId="5ef1d70d-7965-451a-94cc-054f83499678" providerId="ADAL" clId="{B3A18660-D6A0-D141-9531-960A705E43EE}" dt="2024-11-11T13:10:17.284" v="12860" actId="26606"/>
          <ac:spMkLst>
            <pc:docMk/>
            <pc:sldMk cId="2740755724" sldId="256"/>
            <ac:spMk id="27" creationId="{FB5B0058-AF13-4859-B429-4EDDE2A26F7F}"/>
          </ac:spMkLst>
        </pc:spChg>
        <pc:spChg chg="add del">
          <ac:chgData name="Matthew Collier (2305658)" userId="5ef1d70d-7965-451a-94cc-054f83499678" providerId="ADAL" clId="{B3A18660-D6A0-D141-9531-960A705E43EE}" dt="2024-11-11T13:10:17.284" v="12860" actId="26606"/>
          <ac:spMkLst>
            <pc:docMk/>
            <pc:sldMk cId="2740755724" sldId="256"/>
            <ac:spMk id="28" creationId="{D84C2E9E-0B5D-4B5F-9A1F-70EBDCE39034}"/>
          </ac:spMkLst>
        </pc:spChg>
        <pc:spChg chg="add">
          <ac:chgData name="Matthew Collier (2305658)" userId="5ef1d70d-7965-451a-94cc-054f83499678" providerId="ADAL" clId="{B3A18660-D6A0-D141-9531-960A705E43EE}" dt="2024-11-11T13:10:17.289" v="12861" actId="26606"/>
          <ac:spMkLst>
            <pc:docMk/>
            <pc:sldMk cId="2740755724" sldId="256"/>
            <ac:spMk id="30" creationId="{93245F62-CCC4-49E4-B95B-EA6C1E790510}"/>
          </ac:spMkLst>
        </pc:spChg>
        <pc:spChg chg="add">
          <ac:chgData name="Matthew Collier (2305658)" userId="5ef1d70d-7965-451a-94cc-054f83499678" providerId="ADAL" clId="{B3A18660-D6A0-D141-9531-960A705E43EE}" dt="2024-11-11T13:10:17.289" v="12861" actId="26606"/>
          <ac:spMkLst>
            <pc:docMk/>
            <pc:sldMk cId="2740755724" sldId="256"/>
            <ac:spMk id="31" creationId="{E6C0DD6B-6AA3-448F-9B99-8386295BC1B4}"/>
          </ac:spMkLst>
        </pc:spChg>
        <pc:picChg chg="add del mod">
          <ac:chgData name="Matthew Collier (2305658)" userId="5ef1d70d-7965-451a-94cc-054f83499678" providerId="ADAL" clId="{B3A18660-D6A0-D141-9531-960A705E43EE}" dt="2024-11-11T13:09:20.196" v="12846" actId="26606"/>
          <ac:picMkLst>
            <pc:docMk/>
            <pc:sldMk cId="2740755724" sldId="256"/>
            <ac:picMk id="5" creationId="{8BE4741A-EF6C-CFC0-F2A3-E6ECFCC12C8C}"/>
          </ac:picMkLst>
        </pc:picChg>
        <pc:picChg chg="add del mod">
          <ac:chgData name="Matthew Collier (2305658)" userId="5ef1d70d-7965-451a-94cc-054f83499678" providerId="ADAL" clId="{B3A18660-D6A0-D141-9531-960A705E43EE}" dt="2024-11-11T13:10:02.861" v="12856" actId="478"/>
          <ac:picMkLst>
            <pc:docMk/>
            <pc:sldMk cId="2740755724" sldId="256"/>
            <ac:picMk id="6" creationId="{4552F5DB-739C-BE7F-4236-70DA8AB8D1DF}"/>
          </ac:picMkLst>
        </pc:picChg>
        <pc:picChg chg="add mod">
          <ac:chgData name="Matthew Collier (2305658)" userId="5ef1d70d-7965-451a-94cc-054f83499678" providerId="ADAL" clId="{B3A18660-D6A0-D141-9531-960A705E43EE}" dt="2024-11-11T13:10:26.692" v="12864" actId="1076"/>
          <ac:picMkLst>
            <pc:docMk/>
            <pc:sldMk cId="2740755724" sldId="256"/>
            <ac:picMk id="7" creationId="{B62059F1-9FFF-E1B5-0883-5E96FF539E98}"/>
          </ac:picMkLst>
        </pc:picChg>
        <pc:picChg chg="add del">
          <ac:chgData name="Matthew Collier (2305658)" userId="5ef1d70d-7965-451a-94cc-054f83499678" providerId="ADAL" clId="{B3A18660-D6A0-D141-9531-960A705E43EE}" dt="2024-11-11T13:09:28.669" v="12850" actId="26606"/>
          <ac:picMkLst>
            <pc:docMk/>
            <pc:sldMk cId="2740755724" sldId="256"/>
            <ac:picMk id="16" creationId="{287388BA-B92A-2FB4-48F1-6AF5B1B99F1A}"/>
          </ac:picMkLst>
        </pc:picChg>
      </pc:sldChg>
      <pc:sldChg chg="addSp delSp modSp mod setBg modNotesTx">
        <pc:chgData name="Matthew Collier (2305658)" userId="5ef1d70d-7965-451a-94cc-054f83499678" providerId="ADAL" clId="{B3A18660-D6A0-D141-9531-960A705E43EE}" dt="2024-11-11T13:44:43.160" v="13702" actId="2711"/>
        <pc:sldMkLst>
          <pc:docMk/>
          <pc:sldMk cId="1482341413" sldId="257"/>
        </pc:sldMkLst>
        <pc:spChg chg="mod">
          <ac:chgData name="Matthew Collier (2305658)" userId="5ef1d70d-7965-451a-94cc-054f83499678" providerId="ADAL" clId="{B3A18660-D6A0-D141-9531-960A705E43EE}" dt="2024-11-11T13:44:43.160" v="13702" actId="2711"/>
          <ac:spMkLst>
            <pc:docMk/>
            <pc:sldMk cId="1482341413" sldId="257"/>
            <ac:spMk id="2" creationId="{42A18032-2FF1-398F-A49C-051D88635ED4}"/>
          </ac:spMkLst>
        </pc:spChg>
        <pc:spChg chg="del mod">
          <ac:chgData name="Matthew Collier (2305658)" userId="5ef1d70d-7965-451a-94cc-054f83499678" providerId="ADAL" clId="{B3A18660-D6A0-D141-9531-960A705E43EE}" dt="2024-11-11T13:10:33.036" v="12865" actId="26606"/>
          <ac:spMkLst>
            <pc:docMk/>
            <pc:sldMk cId="1482341413" sldId="257"/>
            <ac:spMk id="3" creationId="{1C914773-F372-EAB7-4A63-508A1A43214F}"/>
          </ac:spMkLst>
        </pc:spChg>
        <pc:spChg chg="add">
          <ac:chgData name="Matthew Collier (2305658)" userId="5ef1d70d-7965-451a-94cc-054f83499678" providerId="ADAL" clId="{B3A18660-D6A0-D141-9531-960A705E43EE}" dt="2024-11-11T13:10:33.036" v="12865" actId="26606"/>
          <ac:spMkLst>
            <pc:docMk/>
            <pc:sldMk cId="1482341413" sldId="257"/>
            <ac:spMk id="10" creationId="{B50AB553-2A96-4A92-96F2-93548E096954}"/>
          </ac:spMkLst>
        </pc:spChg>
        <pc:graphicFrameChg chg="add mod">
          <ac:chgData name="Matthew Collier (2305658)" userId="5ef1d70d-7965-451a-94cc-054f83499678" providerId="ADAL" clId="{B3A18660-D6A0-D141-9531-960A705E43EE}" dt="2024-11-11T13:30:18.274" v="13131" actId="20577"/>
          <ac:graphicFrameMkLst>
            <pc:docMk/>
            <pc:sldMk cId="1482341413" sldId="257"/>
            <ac:graphicFrameMk id="5" creationId="{157C1072-224C-5A96-548C-CD3E8D04DDF5}"/>
          </ac:graphicFrameMkLst>
        </pc:graphicFrameChg>
        <pc:picChg chg="add">
          <ac:chgData name="Matthew Collier (2305658)" userId="5ef1d70d-7965-451a-94cc-054f83499678" providerId="ADAL" clId="{B3A18660-D6A0-D141-9531-960A705E43EE}" dt="2024-11-11T13:10:33.036" v="12865" actId="26606"/>
          <ac:picMkLst>
            <pc:docMk/>
            <pc:sldMk cId="1482341413" sldId="257"/>
            <ac:picMk id="6" creationId="{9FD8D544-1D5E-5679-E09A-CADD9EEDBA2A}"/>
          </ac:picMkLst>
        </pc:picChg>
      </pc:sldChg>
      <pc:sldChg chg="addSp delSp modSp new mod setBg modNotesTx">
        <pc:chgData name="Matthew Collier (2305658)" userId="5ef1d70d-7965-451a-94cc-054f83499678" providerId="ADAL" clId="{B3A18660-D6A0-D141-9531-960A705E43EE}" dt="2024-11-11T14:49:20.919" v="13958" actId="20577"/>
        <pc:sldMkLst>
          <pc:docMk/>
          <pc:sldMk cId="1127689494" sldId="258"/>
        </pc:sldMkLst>
        <pc:spChg chg="mod">
          <ac:chgData name="Matthew Collier (2305658)" userId="5ef1d70d-7965-451a-94cc-054f83499678" providerId="ADAL" clId="{B3A18660-D6A0-D141-9531-960A705E43EE}" dt="2024-11-11T13:44:48.416" v="13703" actId="2711"/>
          <ac:spMkLst>
            <pc:docMk/>
            <pc:sldMk cId="1127689494" sldId="258"/>
            <ac:spMk id="2" creationId="{5751F6E9-2590-171F-8AFF-9ECA23EBBDFB}"/>
          </ac:spMkLst>
        </pc:spChg>
        <pc:spChg chg="mod ord">
          <ac:chgData name="Matthew Collier (2305658)" userId="5ef1d70d-7965-451a-94cc-054f83499678" providerId="ADAL" clId="{B3A18660-D6A0-D141-9531-960A705E43EE}" dt="2024-11-11T14:40:14.884" v="13781" actId="20577"/>
          <ac:spMkLst>
            <pc:docMk/>
            <pc:sldMk cId="1127689494" sldId="258"/>
            <ac:spMk id="3" creationId="{99647B7F-EB60-0F57-BA93-95DB65861293}"/>
          </ac:spMkLst>
        </pc:spChg>
        <pc:spChg chg="add del">
          <ac:chgData name="Matthew Collier (2305658)" userId="5ef1d70d-7965-451a-94cc-054f83499678" providerId="ADAL" clId="{B3A18660-D6A0-D141-9531-960A705E43EE}" dt="2024-11-11T13:09:05.099" v="12837" actId="26606"/>
          <ac:spMkLst>
            <pc:docMk/>
            <pc:sldMk cId="1127689494" sldId="258"/>
            <ac:spMk id="9" creationId="{03AF1C04-3FEF-41BD-BB84-2F263765BEBC}"/>
          </ac:spMkLst>
        </pc:spChg>
        <pc:spChg chg="add del">
          <ac:chgData name="Matthew Collier (2305658)" userId="5ef1d70d-7965-451a-94cc-054f83499678" providerId="ADAL" clId="{B3A18660-D6A0-D141-9531-960A705E43EE}" dt="2024-11-11T13:09:07.969" v="12841" actId="26606"/>
          <ac:spMkLst>
            <pc:docMk/>
            <pc:sldMk cId="1127689494" sldId="258"/>
            <ac:spMk id="13" creationId="{A7B99495-F43F-4D80-A44F-2CB4764EB90B}"/>
          </ac:spMkLst>
        </pc:spChg>
        <pc:spChg chg="add del">
          <ac:chgData name="Matthew Collier (2305658)" userId="5ef1d70d-7965-451a-94cc-054f83499678" providerId="ADAL" clId="{B3A18660-D6A0-D141-9531-960A705E43EE}" dt="2024-11-11T13:09:07.106" v="12839" actId="26606"/>
          <ac:spMkLst>
            <pc:docMk/>
            <pc:sldMk cId="1127689494" sldId="258"/>
            <ac:spMk id="28" creationId="{327D73B4-9F5C-4A64-A179-51B9500CB8B5}"/>
          </ac:spMkLst>
        </pc:spChg>
        <pc:spChg chg="add del">
          <ac:chgData name="Matthew Collier (2305658)" userId="5ef1d70d-7965-451a-94cc-054f83499678" providerId="ADAL" clId="{B3A18660-D6A0-D141-9531-960A705E43EE}" dt="2024-11-11T13:09:07.106" v="12839" actId="26606"/>
          <ac:spMkLst>
            <pc:docMk/>
            <pc:sldMk cId="1127689494" sldId="258"/>
            <ac:spMk id="29" creationId="{C1F06963-6374-4B48-844F-071A9BAAAE02}"/>
          </ac:spMkLst>
        </pc:spChg>
        <pc:spChg chg="add del">
          <ac:chgData name="Matthew Collier (2305658)" userId="5ef1d70d-7965-451a-94cc-054f83499678" providerId="ADAL" clId="{B3A18660-D6A0-D141-9531-960A705E43EE}" dt="2024-11-11T13:09:07.106" v="12839" actId="26606"/>
          <ac:spMkLst>
            <pc:docMk/>
            <pc:sldMk cId="1127689494" sldId="258"/>
            <ac:spMk id="30" creationId="{6CB927A4-E432-4310-9CD5-E89FF5063179}"/>
          </ac:spMkLst>
        </pc:spChg>
        <pc:spChg chg="add del">
          <ac:chgData name="Matthew Collier (2305658)" userId="5ef1d70d-7965-451a-94cc-054f83499678" providerId="ADAL" clId="{B3A18660-D6A0-D141-9531-960A705E43EE}" dt="2024-11-11T13:09:07.106" v="12839" actId="26606"/>
          <ac:spMkLst>
            <pc:docMk/>
            <pc:sldMk cId="1127689494" sldId="258"/>
            <ac:spMk id="31" creationId="{1453BF6C-B012-48B7-B4E8-6D7AC7C27D02}"/>
          </ac:spMkLst>
        </pc:spChg>
        <pc:spChg chg="add del">
          <ac:chgData name="Matthew Collier (2305658)" userId="5ef1d70d-7965-451a-94cc-054f83499678" providerId="ADAL" clId="{B3A18660-D6A0-D141-9531-960A705E43EE}" dt="2024-11-11T13:09:07.106" v="12839" actId="26606"/>
          <ac:spMkLst>
            <pc:docMk/>
            <pc:sldMk cId="1127689494" sldId="258"/>
            <ac:spMk id="32" creationId="{E3020543-B24B-4EC4-8FFC-8DD88EEA91A8}"/>
          </ac:spMkLst>
        </pc:spChg>
        <pc:spChg chg="add del">
          <ac:chgData name="Matthew Collier (2305658)" userId="5ef1d70d-7965-451a-94cc-054f83499678" providerId="ADAL" clId="{B3A18660-D6A0-D141-9531-960A705E43EE}" dt="2024-11-11T13:09:07.969" v="12841" actId="26606"/>
          <ac:spMkLst>
            <pc:docMk/>
            <pc:sldMk cId="1127689494" sldId="258"/>
            <ac:spMk id="35" creationId="{4F7EBAE4-9945-4473-9E34-B2C66EA0F03D}"/>
          </ac:spMkLst>
        </pc:spChg>
        <pc:spChg chg="add del">
          <ac:chgData name="Matthew Collier (2305658)" userId="5ef1d70d-7965-451a-94cc-054f83499678" providerId="ADAL" clId="{B3A18660-D6A0-D141-9531-960A705E43EE}" dt="2024-11-11T13:09:07.969" v="12841" actId="26606"/>
          <ac:spMkLst>
            <pc:docMk/>
            <pc:sldMk cId="1127689494" sldId="258"/>
            <ac:spMk id="36" creationId="{70BEB1E7-2F88-40BC-B73D-42E5B6F80BFC}"/>
          </ac:spMkLst>
        </pc:spChg>
        <pc:spChg chg="add">
          <ac:chgData name="Matthew Collier (2305658)" userId="5ef1d70d-7965-451a-94cc-054f83499678" providerId="ADAL" clId="{B3A18660-D6A0-D141-9531-960A705E43EE}" dt="2024-11-11T13:09:07.980" v="12842" actId="26606"/>
          <ac:spMkLst>
            <pc:docMk/>
            <pc:sldMk cId="1127689494" sldId="258"/>
            <ac:spMk id="38" creationId="{45D37F4E-DDB4-456B-97E0-9937730A039F}"/>
          </ac:spMkLst>
        </pc:spChg>
        <pc:spChg chg="add">
          <ac:chgData name="Matthew Collier (2305658)" userId="5ef1d70d-7965-451a-94cc-054f83499678" providerId="ADAL" clId="{B3A18660-D6A0-D141-9531-960A705E43EE}" dt="2024-11-11T13:09:07.980" v="12842" actId="26606"/>
          <ac:spMkLst>
            <pc:docMk/>
            <pc:sldMk cId="1127689494" sldId="258"/>
            <ac:spMk id="39" creationId="{B2DD41CD-8F47-4F56-AD12-4E2FF7696987}"/>
          </ac:spMkLst>
        </pc:spChg>
        <pc:grpChg chg="add del">
          <ac:chgData name="Matthew Collier (2305658)" userId="5ef1d70d-7965-451a-94cc-054f83499678" providerId="ADAL" clId="{B3A18660-D6A0-D141-9531-960A705E43EE}" dt="2024-11-11T13:09:05.099" v="12837" actId="26606"/>
          <ac:grpSpMkLst>
            <pc:docMk/>
            <pc:sldMk cId="1127689494" sldId="258"/>
            <ac:grpSpMk id="11" creationId="{E56E71F1-5A87-4A96-B42F-2DFA1B766B5E}"/>
          </ac:grpSpMkLst>
        </pc:grpChg>
        <pc:grpChg chg="add del">
          <ac:chgData name="Matthew Collier (2305658)" userId="5ef1d70d-7965-451a-94cc-054f83499678" providerId="ADAL" clId="{B3A18660-D6A0-D141-9531-960A705E43EE}" dt="2024-11-11T13:09:05.099" v="12837" actId="26606"/>
          <ac:grpSpMkLst>
            <pc:docMk/>
            <pc:sldMk cId="1127689494" sldId="258"/>
            <ac:grpSpMk id="15" creationId="{C733FE3C-12C4-4FA2-A795-87D2F6776A53}"/>
          </ac:grpSpMkLst>
        </pc:grpChg>
        <pc:grpChg chg="add del">
          <ac:chgData name="Matthew Collier (2305658)" userId="5ef1d70d-7965-451a-94cc-054f83499678" providerId="ADAL" clId="{B3A18660-D6A0-D141-9531-960A705E43EE}" dt="2024-11-11T13:09:05.099" v="12837" actId="26606"/>
          <ac:grpSpMkLst>
            <pc:docMk/>
            <pc:sldMk cId="1127689494" sldId="258"/>
            <ac:grpSpMk id="19" creationId="{0C2B5F12-8A82-4A59-9400-3164CBF47F63}"/>
          </ac:grpSpMkLst>
        </pc:grpChg>
        <pc:picChg chg="add mod ord">
          <ac:chgData name="Matthew Collier (2305658)" userId="5ef1d70d-7965-451a-94cc-054f83499678" providerId="ADAL" clId="{B3A18660-D6A0-D141-9531-960A705E43EE}" dt="2024-11-11T13:09:07.980" v="12842" actId="26606"/>
          <ac:picMkLst>
            <pc:docMk/>
            <pc:sldMk cId="1127689494" sldId="258"/>
            <ac:picMk id="4" creationId="{A8AF00A5-AE98-FBD8-B8B3-760F22A483E2}"/>
          </ac:picMkLst>
        </pc:picChg>
        <pc:cxnChg chg="add del">
          <ac:chgData name="Matthew Collier (2305658)" userId="5ef1d70d-7965-451a-94cc-054f83499678" providerId="ADAL" clId="{B3A18660-D6A0-D141-9531-960A705E43EE}" dt="2024-11-11T13:09:07.106" v="12839" actId="26606"/>
          <ac:cxnSpMkLst>
            <pc:docMk/>
            <pc:sldMk cId="1127689494" sldId="258"/>
            <ac:cxnSpMk id="33" creationId="{C49DA8F6-BCC1-4447-B54C-57856834B94B}"/>
          </ac:cxnSpMkLst>
        </pc:cxnChg>
      </pc:sldChg>
      <pc:sldChg chg="addSp delSp modSp new mod setBg modNotesTx">
        <pc:chgData name="Matthew Collier (2305658)" userId="5ef1d70d-7965-451a-94cc-054f83499678" providerId="ADAL" clId="{B3A18660-D6A0-D141-9531-960A705E43EE}" dt="2024-11-11T14:53:01.260" v="14254" actId="20577"/>
        <pc:sldMkLst>
          <pc:docMk/>
          <pc:sldMk cId="961744681" sldId="259"/>
        </pc:sldMkLst>
        <pc:spChg chg="mod">
          <ac:chgData name="Matthew Collier (2305658)" userId="5ef1d70d-7965-451a-94cc-054f83499678" providerId="ADAL" clId="{B3A18660-D6A0-D141-9531-960A705E43EE}" dt="2024-11-11T13:45:16.958" v="13710" actId="2711"/>
          <ac:spMkLst>
            <pc:docMk/>
            <pc:sldMk cId="961744681" sldId="259"/>
            <ac:spMk id="2" creationId="{49FD657A-8525-DD82-A3A7-06FB4DBC1B22}"/>
          </ac:spMkLst>
        </pc:spChg>
        <pc:spChg chg="mod ord">
          <ac:chgData name="Matthew Collier (2305658)" userId="5ef1d70d-7965-451a-94cc-054f83499678" providerId="ADAL" clId="{B3A18660-D6A0-D141-9531-960A705E43EE}" dt="2024-11-11T14:43:07.927" v="13835" actId="20577"/>
          <ac:spMkLst>
            <pc:docMk/>
            <pc:sldMk cId="961744681" sldId="259"/>
            <ac:spMk id="3" creationId="{2CB26442-7762-4124-7B82-F018A6970408}"/>
          </ac:spMkLst>
        </pc:spChg>
        <pc:spChg chg="add del mod">
          <ac:chgData name="Matthew Collier (2305658)" userId="5ef1d70d-7965-451a-94cc-054f83499678" providerId="ADAL" clId="{B3A18660-D6A0-D141-9531-960A705E43EE}" dt="2024-11-11T13:45:12.259" v="13709" actId="478"/>
          <ac:spMkLst>
            <pc:docMk/>
            <pc:sldMk cId="961744681" sldId="259"/>
            <ac:spMk id="5" creationId="{B1E393C4-B1D6-0DEC-7766-0A61AA8ED717}"/>
          </ac:spMkLst>
        </pc:spChg>
        <pc:spChg chg="add del">
          <ac:chgData name="Matthew Collier (2305658)" userId="5ef1d70d-7965-451a-94cc-054f83499678" providerId="ADAL" clId="{B3A18660-D6A0-D141-9531-960A705E43EE}" dt="2024-11-11T13:17:38.465" v="12941" actId="26606"/>
          <ac:spMkLst>
            <pc:docMk/>
            <pc:sldMk cId="961744681" sldId="259"/>
            <ac:spMk id="9" creationId="{5A0118C5-4F8D-4CF4-BADD-53FEACC6C42A}"/>
          </ac:spMkLst>
        </pc:spChg>
        <pc:spChg chg="add del">
          <ac:chgData name="Matthew Collier (2305658)" userId="5ef1d70d-7965-451a-94cc-054f83499678" providerId="ADAL" clId="{B3A18660-D6A0-D141-9531-960A705E43EE}" dt="2024-11-11T13:17:38.465" v="12941" actId="26606"/>
          <ac:spMkLst>
            <pc:docMk/>
            <pc:sldMk cId="961744681" sldId="259"/>
            <ac:spMk id="15" creationId="{CAEBFCD5-5356-4326-8D39-8235A46CD7B2}"/>
          </ac:spMkLst>
        </pc:spChg>
        <pc:spChg chg="add del">
          <ac:chgData name="Matthew Collier (2305658)" userId="5ef1d70d-7965-451a-94cc-054f83499678" providerId="ADAL" clId="{B3A18660-D6A0-D141-9531-960A705E43EE}" dt="2024-11-11T13:17:39.376" v="12943" actId="26606"/>
          <ac:spMkLst>
            <pc:docMk/>
            <pc:sldMk cId="961744681" sldId="259"/>
            <ac:spMk id="51" creationId="{9D25F302-27C5-414F-97F8-6EA0A6C028BA}"/>
          </ac:spMkLst>
        </pc:spChg>
        <pc:spChg chg="add del">
          <ac:chgData name="Matthew Collier (2305658)" userId="5ef1d70d-7965-451a-94cc-054f83499678" providerId="ADAL" clId="{B3A18660-D6A0-D141-9531-960A705E43EE}" dt="2024-11-11T13:17:39.376" v="12943" actId="26606"/>
          <ac:spMkLst>
            <pc:docMk/>
            <pc:sldMk cId="961744681" sldId="259"/>
            <ac:spMk id="52" creationId="{830A36F8-48C2-4842-A87B-8CE8DF4E7FD2}"/>
          </ac:spMkLst>
        </pc:spChg>
        <pc:spChg chg="add del">
          <ac:chgData name="Matthew Collier (2305658)" userId="5ef1d70d-7965-451a-94cc-054f83499678" providerId="ADAL" clId="{B3A18660-D6A0-D141-9531-960A705E43EE}" dt="2024-11-11T13:17:39.376" v="12943" actId="26606"/>
          <ac:spMkLst>
            <pc:docMk/>
            <pc:sldMk cId="961744681" sldId="259"/>
            <ac:spMk id="53" creationId="{8F451A30-466B-4996-9BA5-CD6ABCC6D558}"/>
          </ac:spMkLst>
        </pc:spChg>
        <pc:spChg chg="add del">
          <ac:chgData name="Matthew Collier (2305658)" userId="5ef1d70d-7965-451a-94cc-054f83499678" providerId="ADAL" clId="{B3A18660-D6A0-D141-9531-960A705E43EE}" dt="2024-11-11T13:17:40.073" v="12945" actId="26606"/>
          <ac:spMkLst>
            <pc:docMk/>
            <pc:sldMk cId="961744681" sldId="259"/>
            <ac:spMk id="55" creationId="{5A0118C5-4F8D-4CF4-BADD-53FEACC6C42A}"/>
          </ac:spMkLst>
        </pc:spChg>
        <pc:spChg chg="add del">
          <ac:chgData name="Matthew Collier (2305658)" userId="5ef1d70d-7965-451a-94cc-054f83499678" providerId="ADAL" clId="{B3A18660-D6A0-D141-9531-960A705E43EE}" dt="2024-11-11T13:17:40.073" v="12945" actId="26606"/>
          <ac:spMkLst>
            <pc:docMk/>
            <pc:sldMk cId="961744681" sldId="259"/>
            <ac:spMk id="57" creationId="{CAEBFCD5-5356-4326-8D39-8235A46CD7B2}"/>
          </ac:spMkLst>
        </pc:spChg>
        <pc:spChg chg="add">
          <ac:chgData name="Matthew Collier (2305658)" userId="5ef1d70d-7965-451a-94cc-054f83499678" providerId="ADAL" clId="{B3A18660-D6A0-D141-9531-960A705E43EE}" dt="2024-11-11T13:17:40.080" v="12946" actId="26606"/>
          <ac:spMkLst>
            <pc:docMk/>
            <pc:sldMk cId="961744681" sldId="259"/>
            <ac:spMk id="62" creationId="{9427AF5F-9A0E-42B7-A252-FD64C9885F9C}"/>
          </ac:spMkLst>
        </pc:spChg>
        <pc:grpChg chg="add del">
          <ac:chgData name="Matthew Collier (2305658)" userId="5ef1d70d-7965-451a-94cc-054f83499678" providerId="ADAL" clId="{B3A18660-D6A0-D141-9531-960A705E43EE}" dt="2024-11-11T13:17:38.465" v="12941" actId="26606"/>
          <ac:grpSpMkLst>
            <pc:docMk/>
            <pc:sldMk cId="961744681" sldId="259"/>
            <ac:grpSpMk id="11" creationId="{89C6B508-0B2C-4D80-99F6-BC8C9C69341A}"/>
          </ac:grpSpMkLst>
        </pc:grpChg>
        <pc:grpChg chg="add del">
          <ac:chgData name="Matthew Collier (2305658)" userId="5ef1d70d-7965-451a-94cc-054f83499678" providerId="ADAL" clId="{B3A18660-D6A0-D141-9531-960A705E43EE}" dt="2024-11-11T13:17:38.465" v="12941" actId="26606"/>
          <ac:grpSpMkLst>
            <pc:docMk/>
            <pc:sldMk cId="961744681" sldId="259"/>
            <ac:grpSpMk id="17" creationId="{6B67BE95-96EF-433C-9F29-B0732AA6B6AC}"/>
          </ac:grpSpMkLst>
        </pc:grpChg>
        <pc:grpChg chg="add del">
          <ac:chgData name="Matthew Collier (2305658)" userId="5ef1d70d-7965-451a-94cc-054f83499678" providerId="ADAL" clId="{B3A18660-D6A0-D141-9531-960A705E43EE}" dt="2024-11-11T13:17:38.465" v="12941" actId="26606"/>
          <ac:grpSpMkLst>
            <pc:docMk/>
            <pc:sldMk cId="961744681" sldId="259"/>
            <ac:grpSpMk id="21" creationId="{D6E8B984-55B9-4A62-A043-997D00F0AE09}"/>
          </ac:grpSpMkLst>
        </pc:grpChg>
        <pc:grpChg chg="add del">
          <ac:chgData name="Matthew Collier (2305658)" userId="5ef1d70d-7965-451a-94cc-054f83499678" providerId="ADAL" clId="{B3A18660-D6A0-D141-9531-960A705E43EE}" dt="2024-11-11T13:17:38.465" v="12941" actId="26606"/>
          <ac:grpSpMkLst>
            <pc:docMk/>
            <pc:sldMk cId="961744681" sldId="259"/>
            <ac:grpSpMk id="36" creationId="{DDFA5A3F-B050-4826-ACB4-F634DD12C7BC}"/>
          </ac:grpSpMkLst>
        </pc:grpChg>
        <pc:grpChg chg="add del">
          <ac:chgData name="Matthew Collier (2305658)" userId="5ef1d70d-7965-451a-94cc-054f83499678" providerId="ADAL" clId="{B3A18660-D6A0-D141-9531-960A705E43EE}" dt="2024-11-11T13:17:40.073" v="12945" actId="26606"/>
          <ac:grpSpMkLst>
            <pc:docMk/>
            <pc:sldMk cId="961744681" sldId="259"/>
            <ac:grpSpMk id="56" creationId="{89C6B508-0B2C-4D80-99F6-BC8C9C69341A}"/>
          </ac:grpSpMkLst>
        </pc:grpChg>
        <pc:grpChg chg="add del">
          <ac:chgData name="Matthew Collier (2305658)" userId="5ef1d70d-7965-451a-94cc-054f83499678" providerId="ADAL" clId="{B3A18660-D6A0-D141-9531-960A705E43EE}" dt="2024-11-11T13:17:40.073" v="12945" actId="26606"/>
          <ac:grpSpMkLst>
            <pc:docMk/>
            <pc:sldMk cId="961744681" sldId="259"/>
            <ac:grpSpMk id="58" creationId="{6B67BE95-96EF-433C-9F29-B0732AA6B6AC}"/>
          </ac:grpSpMkLst>
        </pc:grpChg>
        <pc:grpChg chg="add del">
          <ac:chgData name="Matthew Collier (2305658)" userId="5ef1d70d-7965-451a-94cc-054f83499678" providerId="ADAL" clId="{B3A18660-D6A0-D141-9531-960A705E43EE}" dt="2024-11-11T13:17:40.073" v="12945" actId="26606"/>
          <ac:grpSpMkLst>
            <pc:docMk/>
            <pc:sldMk cId="961744681" sldId="259"/>
            <ac:grpSpMk id="59" creationId="{D6E8B984-55B9-4A62-A043-997D00F0AE09}"/>
          </ac:grpSpMkLst>
        </pc:grpChg>
        <pc:grpChg chg="add del">
          <ac:chgData name="Matthew Collier (2305658)" userId="5ef1d70d-7965-451a-94cc-054f83499678" providerId="ADAL" clId="{B3A18660-D6A0-D141-9531-960A705E43EE}" dt="2024-11-11T13:17:40.073" v="12945" actId="26606"/>
          <ac:grpSpMkLst>
            <pc:docMk/>
            <pc:sldMk cId="961744681" sldId="259"/>
            <ac:grpSpMk id="60" creationId="{DDFA5A3F-B050-4826-ACB4-F634DD12C7BC}"/>
          </ac:grpSpMkLst>
        </pc:grpChg>
        <pc:picChg chg="add mod ord">
          <ac:chgData name="Matthew Collier (2305658)" userId="5ef1d70d-7965-451a-94cc-054f83499678" providerId="ADAL" clId="{B3A18660-D6A0-D141-9531-960A705E43EE}" dt="2024-11-11T13:17:43.272" v="12947" actId="27614"/>
          <ac:picMkLst>
            <pc:docMk/>
            <pc:sldMk cId="961744681" sldId="259"/>
            <ac:picMk id="4" creationId="{A0FA4F34-DF7E-B1C9-28FE-2A4BC792B40D}"/>
          </ac:picMkLst>
        </pc:picChg>
      </pc:sldChg>
      <pc:sldChg chg="addSp modSp new mod ord setBg modNotesTx">
        <pc:chgData name="Matthew Collier (2305658)" userId="5ef1d70d-7965-451a-94cc-054f83499678" providerId="ADAL" clId="{B3A18660-D6A0-D141-9531-960A705E43EE}" dt="2024-11-11T14:23:32.811" v="13728" actId="20577"/>
        <pc:sldMkLst>
          <pc:docMk/>
          <pc:sldMk cId="1237365677" sldId="260"/>
        </pc:sldMkLst>
        <pc:spChg chg="mod">
          <ac:chgData name="Matthew Collier (2305658)" userId="5ef1d70d-7965-451a-94cc-054f83499678" providerId="ADAL" clId="{B3A18660-D6A0-D141-9531-960A705E43EE}" dt="2024-11-11T13:44:56.676" v="13704" actId="2711"/>
          <ac:spMkLst>
            <pc:docMk/>
            <pc:sldMk cId="1237365677" sldId="260"/>
            <ac:spMk id="2" creationId="{AD739DA9-BDB7-F986-14EA-0ED6DF7C8F95}"/>
          </ac:spMkLst>
        </pc:spChg>
        <pc:spChg chg="mod">
          <ac:chgData name="Matthew Collier (2305658)" userId="5ef1d70d-7965-451a-94cc-054f83499678" providerId="ADAL" clId="{B3A18660-D6A0-D141-9531-960A705E43EE}" dt="2024-11-11T14:23:32.811" v="13728" actId="20577"/>
          <ac:spMkLst>
            <pc:docMk/>
            <pc:sldMk cId="1237365677" sldId="260"/>
            <ac:spMk id="3" creationId="{05B46E02-9D74-3AEC-BF32-1E90CD1DD678}"/>
          </ac:spMkLst>
        </pc:spChg>
        <pc:spChg chg="add">
          <ac:chgData name="Matthew Collier (2305658)" userId="5ef1d70d-7965-451a-94cc-054f83499678" providerId="ADAL" clId="{B3A18660-D6A0-D141-9531-960A705E43EE}" dt="2024-11-11T13:14:50.135" v="12920" actId="26606"/>
          <ac:spMkLst>
            <pc:docMk/>
            <pc:sldMk cId="1237365677" sldId="260"/>
            <ac:spMk id="9" creationId="{687AFE0E-B37D-4531-AFE8-231C8348EAF1}"/>
          </ac:spMkLst>
        </pc:spChg>
        <pc:picChg chg="add mod">
          <ac:chgData name="Matthew Collier (2305658)" userId="5ef1d70d-7965-451a-94cc-054f83499678" providerId="ADAL" clId="{B3A18660-D6A0-D141-9531-960A705E43EE}" dt="2024-11-11T13:14:50.135" v="12920" actId="26606"/>
          <ac:picMkLst>
            <pc:docMk/>
            <pc:sldMk cId="1237365677" sldId="260"/>
            <ac:picMk id="4" creationId="{5BFDE7E0-40A7-3859-3E80-9671E046336C}"/>
          </ac:picMkLst>
        </pc:picChg>
      </pc:sldChg>
      <pc:sldChg chg="addSp delSp modSp new mod setBg modNotesTx">
        <pc:chgData name="Matthew Collier (2305658)" userId="5ef1d70d-7965-451a-94cc-054f83499678" providerId="ADAL" clId="{B3A18660-D6A0-D141-9531-960A705E43EE}" dt="2024-11-11T14:45:14.784" v="13860" actId="20577"/>
        <pc:sldMkLst>
          <pc:docMk/>
          <pc:sldMk cId="429453049" sldId="261"/>
        </pc:sldMkLst>
        <pc:spChg chg="mod">
          <ac:chgData name="Matthew Collier (2305658)" userId="5ef1d70d-7965-451a-94cc-054f83499678" providerId="ADAL" clId="{B3A18660-D6A0-D141-9531-960A705E43EE}" dt="2024-11-11T13:45:22.260" v="13711" actId="2711"/>
          <ac:spMkLst>
            <pc:docMk/>
            <pc:sldMk cId="429453049" sldId="261"/>
            <ac:spMk id="2" creationId="{691A388D-EF56-51EA-4D18-B1B70A0A11A4}"/>
          </ac:spMkLst>
        </pc:spChg>
        <pc:spChg chg="del">
          <ac:chgData name="Matthew Collier (2305658)" userId="5ef1d70d-7965-451a-94cc-054f83499678" providerId="ADAL" clId="{B3A18660-D6A0-D141-9531-960A705E43EE}" dt="2024-11-09T16:42:55.950" v="4444"/>
          <ac:spMkLst>
            <pc:docMk/>
            <pc:sldMk cId="429453049" sldId="261"/>
            <ac:spMk id="3" creationId="{A37A990D-137F-3766-F65A-54A1CA938D84}"/>
          </ac:spMkLst>
        </pc:spChg>
        <pc:spChg chg="add mod">
          <ac:chgData name="Matthew Collier (2305658)" userId="5ef1d70d-7965-451a-94cc-054f83499678" providerId="ADAL" clId="{B3A18660-D6A0-D141-9531-960A705E43EE}" dt="2024-11-11T14:45:14.784" v="13860" actId="20577"/>
          <ac:spMkLst>
            <pc:docMk/>
            <pc:sldMk cId="429453049" sldId="261"/>
            <ac:spMk id="8" creationId="{E6C125EB-55F5-B852-F975-D26024C2F42A}"/>
          </ac:spMkLst>
        </pc:spChg>
        <pc:spChg chg="add">
          <ac:chgData name="Matthew Collier (2305658)" userId="5ef1d70d-7965-451a-94cc-054f83499678" providerId="ADAL" clId="{B3A18660-D6A0-D141-9531-960A705E43EE}" dt="2024-11-09T16:43:03.184" v="4446" actId="26606"/>
          <ac:spMkLst>
            <pc:docMk/>
            <pc:sldMk cId="429453049" sldId="261"/>
            <ac:spMk id="11" creationId="{F13C74B1-5B17-4795-BED0-7140497B445A}"/>
          </ac:spMkLst>
        </pc:spChg>
        <pc:spChg chg="add">
          <ac:chgData name="Matthew Collier (2305658)" userId="5ef1d70d-7965-451a-94cc-054f83499678" providerId="ADAL" clId="{B3A18660-D6A0-D141-9531-960A705E43EE}" dt="2024-11-09T16:43:03.184" v="4446" actId="26606"/>
          <ac:spMkLst>
            <pc:docMk/>
            <pc:sldMk cId="429453049" sldId="261"/>
            <ac:spMk id="13" creationId="{D4974D33-8DC5-464E-8C6D-BE58F0669C17}"/>
          </ac:spMkLst>
        </pc:spChg>
        <pc:picChg chg="add mod">
          <ac:chgData name="Matthew Collier (2305658)" userId="5ef1d70d-7965-451a-94cc-054f83499678" providerId="ADAL" clId="{B3A18660-D6A0-D141-9531-960A705E43EE}" dt="2024-11-09T16:43:03.184" v="4446" actId="26606"/>
          <ac:picMkLst>
            <pc:docMk/>
            <pc:sldMk cId="429453049" sldId="261"/>
            <ac:picMk id="4" creationId="{80BA7271-14D8-0883-6853-6979C651A36D}"/>
          </ac:picMkLst>
        </pc:picChg>
      </pc:sldChg>
      <pc:sldChg chg="addSp delSp modSp new mod setBg modNotesTx">
        <pc:chgData name="Matthew Collier (2305658)" userId="5ef1d70d-7965-451a-94cc-054f83499678" providerId="ADAL" clId="{B3A18660-D6A0-D141-9531-960A705E43EE}" dt="2024-11-11T14:54:32.113" v="14401" actId="20577"/>
        <pc:sldMkLst>
          <pc:docMk/>
          <pc:sldMk cId="1706361284" sldId="262"/>
        </pc:sldMkLst>
        <pc:spChg chg="mod">
          <ac:chgData name="Matthew Collier (2305658)" userId="5ef1d70d-7965-451a-94cc-054f83499678" providerId="ADAL" clId="{B3A18660-D6A0-D141-9531-960A705E43EE}" dt="2024-11-11T13:45:28.182" v="13712" actId="2711"/>
          <ac:spMkLst>
            <pc:docMk/>
            <pc:sldMk cId="1706361284" sldId="262"/>
            <ac:spMk id="2" creationId="{0DD565D1-A680-A27A-3DA0-3484A80A6F05}"/>
          </ac:spMkLst>
        </pc:spChg>
        <pc:spChg chg="mod">
          <ac:chgData name="Matthew Collier (2305658)" userId="5ef1d70d-7965-451a-94cc-054f83499678" providerId="ADAL" clId="{B3A18660-D6A0-D141-9531-960A705E43EE}" dt="2024-11-11T14:44:31.396" v="13857" actId="20577"/>
          <ac:spMkLst>
            <pc:docMk/>
            <pc:sldMk cId="1706361284" sldId="262"/>
            <ac:spMk id="3" creationId="{9838F230-5FEA-F957-CF69-7E45A9C04EAD}"/>
          </ac:spMkLst>
        </pc:spChg>
        <pc:spChg chg="add del">
          <ac:chgData name="Matthew Collier (2305658)" userId="5ef1d70d-7965-451a-94cc-054f83499678" providerId="ADAL" clId="{B3A18660-D6A0-D141-9531-960A705E43EE}" dt="2024-11-11T13:18:47.767" v="12953" actId="26606"/>
          <ac:spMkLst>
            <pc:docMk/>
            <pc:sldMk cId="1706361284" sldId="262"/>
            <ac:spMk id="10" creationId="{D2B783EE-0239-4717-BBEA-8C9EAC61C824}"/>
          </ac:spMkLst>
        </pc:spChg>
        <pc:spChg chg="add del">
          <ac:chgData name="Matthew Collier (2305658)" userId="5ef1d70d-7965-451a-94cc-054f83499678" providerId="ADAL" clId="{B3A18660-D6A0-D141-9531-960A705E43EE}" dt="2024-11-11T13:18:47.767" v="12953" actId="26606"/>
          <ac:spMkLst>
            <pc:docMk/>
            <pc:sldMk cId="1706361284" sldId="262"/>
            <ac:spMk id="12" creationId="{A7B99495-F43F-4D80-A44F-2CB4764EB90B}"/>
          </ac:spMkLst>
        </pc:spChg>
        <pc:spChg chg="add del">
          <ac:chgData name="Matthew Collier (2305658)" userId="5ef1d70d-7965-451a-94cc-054f83499678" providerId="ADAL" clId="{B3A18660-D6A0-D141-9531-960A705E43EE}" dt="2024-11-11T13:18:47.767" v="12953" actId="26606"/>
          <ac:spMkLst>
            <pc:docMk/>
            <pc:sldMk cId="1706361284" sldId="262"/>
            <ac:spMk id="14" creationId="{70BEB1E7-2F88-40BC-B73D-42E5B6F80BFC}"/>
          </ac:spMkLst>
        </pc:spChg>
        <pc:spChg chg="add del">
          <ac:chgData name="Matthew Collier (2305658)" userId="5ef1d70d-7965-451a-94cc-054f83499678" providerId="ADAL" clId="{B3A18660-D6A0-D141-9531-960A705E43EE}" dt="2024-11-11T13:18:48.983" v="12955" actId="26606"/>
          <ac:spMkLst>
            <pc:docMk/>
            <pc:sldMk cId="1706361284" sldId="262"/>
            <ac:spMk id="16" creationId="{394842B0-684D-44CC-B4BC-D13331CFD290}"/>
          </ac:spMkLst>
        </pc:spChg>
        <pc:spChg chg="add del">
          <ac:chgData name="Matthew Collier (2305658)" userId="5ef1d70d-7965-451a-94cc-054f83499678" providerId="ADAL" clId="{B3A18660-D6A0-D141-9531-960A705E43EE}" dt="2024-11-11T13:18:48.983" v="12955" actId="26606"/>
          <ac:spMkLst>
            <pc:docMk/>
            <pc:sldMk cId="1706361284" sldId="262"/>
            <ac:spMk id="17" creationId="{4C2A3DC3-F495-4B99-9FF3-3FB30D63235E}"/>
          </ac:spMkLst>
        </pc:spChg>
        <pc:spChg chg="add del">
          <ac:chgData name="Matthew Collier (2305658)" userId="5ef1d70d-7965-451a-94cc-054f83499678" providerId="ADAL" clId="{B3A18660-D6A0-D141-9531-960A705E43EE}" dt="2024-11-11T13:18:53.427" v="12957" actId="26606"/>
          <ac:spMkLst>
            <pc:docMk/>
            <pc:sldMk cId="1706361284" sldId="262"/>
            <ac:spMk id="18" creationId="{C13237C8-E62C-4F0D-A318-BD6FB6C2D138}"/>
          </ac:spMkLst>
        </pc:spChg>
        <pc:spChg chg="add del">
          <ac:chgData name="Matthew Collier (2305658)" userId="5ef1d70d-7965-451a-94cc-054f83499678" providerId="ADAL" clId="{B3A18660-D6A0-D141-9531-960A705E43EE}" dt="2024-11-11T13:18:53.427" v="12957" actId="26606"/>
          <ac:spMkLst>
            <pc:docMk/>
            <pc:sldMk cId="1706361284" sldId="262"/>
            <ac:spMk id="19" creationId="{AAAE94E3-A7DB-4868-B1E3-E49703488BBC}"/>
          </ac:spMkLst>
        </pc:spChg>
        <pc:spChg chg="add del">
          <ac:chgData name="Matthew Collier (2305658)" userId="5ef1d70d-7965-451a-94cc-054f83499678" providerId="ADAL" clId="{B3A18660-D6A0-D141-9531-960A705E43EE}" dt="2024-11-11T13:18:53.427" v="12957" actId="26606"/>
          <ac:spMkLst>
            <pc:docMk/>
            <pc:sldMk cId="1706361284" sldId="262"/>
            <ac:spMk id="20" creationId="{19C9EAEA-39D0-4B0E-A0EB-51E7B26740B1}"/>
          </ac:spMkLst>
        </pc:spChg>
        <pc:spChg chg="add del">
          <ac:chgData name="Matthew Collier (2305658)" userId="5ef1d70d-7965-451a-94cc-054f83499678" providerId="ADAL" clId="{B3A18660-D6A0-D141-9531-960A705E43EE}" dt="2024-11-11T13:18:53.427" v="12957" actId="26606"/>
          <ac:spMkLst>
            <pc:docMk/>
            <pc:sldMk cId="1706361284" sldId="262"/>
            <ac:spMk id="22" creationId="{8CB5D2D7-DF65-4E86-BFBA-FFB9B5ACEB64}"/>
          </ac:spMkLst>
        </pc:spChg>
        <pc:spChg chg="add del">
          <ac:chgData name="Matthew Collier (2305658)" userId="5ef1d70d-7965-451a-94cc-054f83499678" providerId="ADAL" clId="{B3A18660-D6A0-D141-9531-960A705E43EE}" dt="2024-11-11T13:18:53.427" v="12957" actId="26606"/>
          <ac:spMkLst>
            <pc:docMk/>
            <pc:sldMk cId="1706361284" sldId="262"/>
            <ac:spMk id="24" creationId="{3873B707-463F-40B0-8227-E8CC6C67EB25}"/>
          </ac:spMkLst>
        </pc:spChg>
        <pc:spChg chg="add del">
          <ac:chgData name="Matthew Collier (2305658)" userId="5ef1d70d-7965-451a-94cc-054f83499678" providerId="ADAL" clId="{B3A18660-D6A0-D141-9531-960A705E43EE}" dt="2024-11-11T13:18:54.824" v="12959" actId="26606"/>
          <ac:spMkLst>
            <pc:docMk/>
            <pc:sldMk cId="1706361284" sldId="262"/>
            <ac:spMk id="26" creationId="{352BEC0E-22F8-46D0-9632-375DB541B06C}"/>
          </ac:spMkLst>
        </pc:spChg>
        <pc:spChg chg="add del">
          <ac:chgData name="Matthew Collier (2305658)" userId="5ef1d70d-7965-451a-94cc-054f83499678" providerId="ADAL" clId="{B3A18660-D6A0-D141-9531-960A705E43EE}" dt="2024-11-11T13:18:54.824" v="12959" actId="26606"/>
          <ac:spMkLst>
            <pc:docMk/>
            <pc:sldMk cId="1706361284" sldId="262"/>
            <ac:spMk id="27" creationId="{3FCFB1DE-0B7E-48CC-BA90-B2AB0889F9D6}"/>
          </ac:spMkLst>
        </pc:spChg>
        <pc:spChg chg="add">
          <ac:chgData name="Matthew Collier (2305658)" userId="5ef1d70d-7965-451a-94cc-054f83499678" providerId="ADAL" clId="{B3A18660-D6A0-D141-9531-960A705E43EE}" dt="2024-11-11T13:18:54.833" v="12960" actId="26606"/>
          <ac:spMkLst>
            <pc:docMk/>
            <pc:sldMk cId="1706361284" sldId="262"/>
            <ac:spMk id="29" creationId="{B712E947-0734-45F9-9C4F-41114EC3A33E}"/>
          </ac:spMkLst>
        </pc:spChg>
        <pc:spChg chg="add">
          <ac:chgData name="Matthew Collier (2305658)" userId="5ef1d70d-7965-451a-94cc-054f83499678" providerId="ADAL" clId="{B3A18660-D6A0-D141-9531-960A705E43EE}" dt="2024-11-11T13:18:54.833" v="12960" actId="26606"/>
          <ac:spMkLst>
            <pc:docMk/>
            <pc:sldMk cId="1706361284" sldId="262"/>
            <ac:spMk id="30" creationId="{5A65989E-BBD5-44D7-AA86-7AFD5D46BBC0}"/>
          </ac:spMkLst>
        </pc:spChg>
        <pc:spChg chg="add">
          <ac:chgData name="Matthew Collier (2305658)" userId="5ef1d70d-7965-451a-94cc-054f83499678" providerId="ADAL" clId="{B3A18660-D6A0-D141-9531-960A705E43EE}" dt="2024-11-11T13:18:54.833" v="12960" actId="26606"/>
          <ac:spMkLst>
            <pc:docMk/>
            <pc:sldMk cId="1706361284" sldId="262"/>
            <ac:spMk id="31" creationId="{231A2881-D8D7-4A7D-ACA3-E9F849F853D8}"/>
          </ac:spMkLst>
        </pc:spChg>
        <pc:grpChg chg="add del">
          <ac:chgData name="Matthew Collier (2305658)" userId="5ef1d70d-7965-451a-94cc-054f83499678" providerId="ADAL" clId="{B3A18660-D6A0-D141-9531-960A705E43EE}" dt="2024-11-11T13:18:53.427" v="12957" actId="26606"/>
          <ac:grpSpMkLst>
            <pc:docMk/>
            <pc:sldMk cId="1706361284" sldId="262"/>
            <ac:grpSpMk id="21" creationId="{1DE889C7-FAD6-4397-98E2-05D503484459}"/>
          </ac:grpSpMkLst>
        </pc:grpChg>
        <pc:picChg chg="add mod ord">
          <ac:chgData name="Matthew Collier (2305658)" userId="5ef1d70d-7965-451a-94cc-054f83499678" providerId="ADAL" clId="{B3A18660-D6A0-D141-9531-960A705E43EE}" dt="2024-11-11T13:18:54.833" v="12960" actId="26606"/>
          <ac:picMkLst>
            <pc:docMk/>
            <pc:sldMk cId="1706361284" sldId="262"/>
            <ac:picMk id="4" creationId="{A4AF4AF4-C259-F78D-0458-03414D1D4978}"/>
          </ac:picMkLst>
        </pc:picChg>
        <pc:picChg chg="add mod">
          <ac:chgData name="Matthew Collier (2305658)" userId="5ef1d70d-7965-451a-94cc-054f83499678" providerId="ADAL" clId="{B3A18660-D6A0-D141-9531-960A705E43EE}" dt="2024-11-11T13:18:54.833" v="12960" actId="26606"/>
          <ac:picMkLst>
            <pc:docMk/>
            <pc:sldMk cId="1706361284" sldId="262"/>
            <ac:picMk id="5" creationId="{80367D30-5CD5-30DF-6B24-0F1A5AC94CED}"/>
          </ac:picMkLst>
        </pc:picChg>
      </pc:sldChg>
      <pc:sldChg chg="addSp delSp modSp new mod setBg modNotesTx">
        <pc:chgData name="Matthew Collier (2305658)" userId="5ef1d70d-7965-451a-94cc-054f83499678" providerId="ADAL" clId="{B3A18660-D6A0-D141-9531-960A705E43EE}" dt="2024-11-11T14:56:55.704" v="14553" actId="20577"/>
        <pc:sldMkLst>
          <pc:docMk/>
          <pc:sldMk cId="1267762121" sldId="263"/>
        </pc:sldMkLst>
        <pc:spChg chg="mod">
          <ac:chgData name="Matthew Collier (2305658)" userId="5ef1d70d-7965-451a-94cc-054f83499678" providerId="ADAL" clId="{B3A18660-D6A0-D141-9531-960A705E43EE}" dt="2024-11-11T13:45:36.437" v="13713" actId="2711"/>
          <ac:spMkLst>
            <pc:docMk/>
            <pc:sldMk cId="1267762121" sldId="263"/>
            <ac:spMk id="2" creationId="{7D06B693-B7DA-4108-4AEB-F65FE73FC011}"/>
          </ac:spMkLst>
        </pc:spChg>
        <pc:spChg chg="mod ord">
          <ac:chgData name="Matthew Collier (2305658)" userId="5ef1d70d-7965-451a-94cc-054f83499678" providerId="ADAL" clId="{B3A18660-D6A0-D141-9531-960A705E43EE}" dt="2024-11-11T13:44:25.197" v="13700" actId="2711"/>
          <ac:spMkLst>
            <pc:docMk/>
            <pc:sldMk cId="1267762121" sldId="263"/>
            <ac:spMk id="3" creationId="{76C750A6-F8A3-BD7D-9CFD-DFF8ACEA8F4C}"/>
          </ac:spMkLst>
        </pc:spChg>
        <pc:spChg chg="add del">
          <ac:chgData name="Matthew Collier (2305658)" userId="5ef1d70d-7965-451a-94cc-054f83499678" providerId="ADAL" clId="{B3A18660-D6A0-D141-9531-960A705E43EE}" dt="2024-11-11T13:21:49.089" v="12988" actId="26606"/>
          <ac:spMkLst>
            <pc:docMk/>
            <pc:sldMk cId="1267762121" sldId="263"/>
            <ac:spMk id="10" creationId="{639C3025-4784-4B16-914D-CCFC3E83354D}"/>
          </ac:spMkLst>
        </pc:spChg>
        <pc:spChg chg="add del">
          <ac:chgData name="Matthew Collier (2305658)" userId="5ef1d70d-7965-451a-94cc-054f83499678" providerId="ADAL" clId="{B3A18660-D6A0-D141-9531-960A705E43EE}" dt="2024-11-11T13:21:49.089" v="12988" actId="26606"/>
          <ac:spMkLst>
            <pc:docMk/>
            <pc:sldMk cId="1267762121" sldId="263"/>
            <ac:spMk id="12" creationId="{0AD20437-C88A-4F45-9C6D-DA32B29A4D1B}"/>
          </ac:spMkLst>
        </pc:spChg>
        <pc:spChg chg="add">
          <ac:chgData name="Matthew Collier (2305658)" userId="5ef1d70d-7965-451a-94cc-054f83499678" providerId="ADAL" clId="{B3A18660-D6A0-D141-9531-960A705E43EE}" dt="2024-11-11T13:21:49.097" v="12989" actId="26606"/>
          <ac:spMkLst>
            <pc:docMk/>
            <pc:sldMk cId="1267762121" sldId="263"/>
            <ac:spMk id="15" creationId="{0BAAA925-2FEE-4E9B-B60C-B03A886BDC4C}"/>
          </ac:spMkLst>
        </pc:spChg>
        <pc:spChg chg="add">
          <ac:chgData name="Matthew Collier (2305658)" userId="5ef1d70d-7965-451a-94cc-054f83499678" providerId="ADAL" clId="{B3A18660-D6A0-D141-9531-960A705E43EE}" dt="2024-11-11T13:21:49.097" v="12989" actId="26606"/>
          <ac:spMkLst>
            <pc:docMk/>
            <pc:sldMk cId="1267762121" sldId="263"/>
            <ac:spMk id="16" creationId="{CBC4F608-B4B8-48C3-9572-C0F061B1CD99}"/>
          </ac:spMkLst>
        </pc:spChg>
        <pc:spChg chg="add">
          <ac:chgData name="Matthew Collier (2305658)" userId="5ef1d70d-7965-451a-94cc-054f83499678" providerId="ADAL" clId="{B3A18660-D6A0-D141-9531-960A705E43EE}" dt="2024-11-11T13:21:49.097" v="12989" actId="26606"/>
          <ac:spMkLst>
            <pc:docMk/>
            <pc:sldMk cId="1267762121" sldId="263"/>
            <ac:spMk id="18" creationId="{1382A32C-5B0C-4B1C-A074-76C6DBCC9F87}"/>
          </ac:spMkLst>
        </pc:spChg>
        <pc:grpChg chg="add">
          <ac:chgData name="Matthew Collier (2305658)" userId="5ef1d70d-7965-451a-94cc-054f83499678" providerId="ADAL" clId="{B3A18660-D6A0-D141-9531-960A705E43EE}" dt="2024-11-11T13:21:49.097" v="12989" actId="26606"/>
          <ac:grpSpMkLst>
            <pc:docMk/>
            <pc:sldMk cId="1267762121" sldId="263"/>
            <ac:grpSpMk id="17" creationId="{A9270323-9616-4384-857D-E86B78272EFE}"/>
          </ac:grpSpMkLst>
        </pc:grpChg>
        <pc:picChg chg="add mod ord">
          <ac:chgData name="Matthew Collier (2305658)" userId="5ef1d70d-7965-451a-94cc-054f83499678" providerId="ADAL" clId="{B3A18660-D6A0-D141-9531-960A705E43EE}" dt="2024-11-11T13:21:52.480" v="12990" actId="27614"/>
          <ac:picMkLst>
            <pc:docMk/>
            <pc:sldMk cId="1267762121" sldId="263"/>
            <ac:picMk id="4" creationId="{9778C86A-B658-8E91-4BAA-351EC3FBB34B}"/>
          </ac:picMkLst>
        </pc:picChg>
        <pc:picChg chg="add mod">
          <ac:chgData name="Matthew Collier (2305658)" userId="5ef1d70d-7965-451a-94cc-054f83499678" providerId="ADAL" clId="{B3A18660-D6A0-D141-9531-960A705E43EE}" dt="2024-11-11T13:21:52.485" v="12992" actId="27614"/>
          <ac:picMkLst>
            <pc:docMk/>
            <pc:sldMk cId="1267762121" sldId="263"/>
            <ac:picMk id="5" creationId="{BE8DF87F-8AE0-E781-20EA-D3EF2620210B}"/>
          </ac:picMkLst>
        </pc:picChg>
      </pc:sldChg>
      <pc:sldChg chg="addSp modSp new mod setBg modNotesTx">
        <pc:chgData name="Matthew Collier (2305658)" userId="5ef1d70d-7965-451a-94cc-054f83499678" providerId="ADAL" clId="{B3A18660-D6A0-D141-9531-960A705E43EE}" dt="2024-11-11T14:42:06.009" v="13819" actId="2"/>
        <pc:sldMkLst>
          <pc:docMk/>
          <pc:sldMk cId="54223553" sldId="264"/>
        </pc:sldMkLst>
        <pc:spChg chg="mod">
          <ac:chgData name="Matthew Collier (2305658)" userId="5ef1d70d-7965-451a-94cc-054f83499678" providerId="ADAL" clId="{B3A18660-D6A0-D141-9531-960A705E43EE}" dt="2024-11-11T13:45:02.197" v="13706" actId="27636"/>
          <ac:spMkLst>
            <pc:docMk/>
            <pc:sldMk cId="54223553" sldId="264"/>
            <ac:spMk id="2" creationId="{EBC5CE49-5F7C-664F-F62D-2F2ECEAE36A1}"/>
          </ac:spMkLst>
        </pc:spChg>
        <pc:spChg chg="mod">
          <ac:chgData name="Matthew Collier (2305658)" userId="5ef1d70d-7965-451a-94cc-054f83499678" providerId="ADAL" clId="{B3A18660-D6A0-D141-9531-960A705E43EE}" dt="2024-11-11T14:42:02.467" v="13817" actId="2"/>
          <ac:spMkLst>
            <pc:docMk/>
            <pc:sldMk cId="54223553" sldId="264"/>
            <ac:spMk id="3" creationId="{EDAF3618-6AE0-14CE-CCAE-2914FB7BEF63}"/>
          </ac:spMkLst>
        </pc:spChg>
        <pc:spChg chg="add">
          <ac:chgData name="Matthew Collier (2305658)" userId="5ef1d70d-7965-451a-94cc-054f83499678" providerId="ADAL" clId="{B3A18660-D6A0-D141-9531-960A705E43EE}" dt="2024-11-11T13:16:20.014" v="12926" actId="26606"/>
          <ac:spMkLst>
            <pc:docMk/>
            <pc:sldMk cId="54223553" sldId="264"/>
            <ac:spMk id="10" creationId="{115719BB-48A7-4AF4-BB91-DC82E0DF727D}"/>
          </ac:spMkLst>
        </pc:spChg>
        <pc:spChg chg="add">
          <ac:chgData name="Matthew Collier (2305658)" userId="5ef1d70d-7965-451a-94cc-054f83499678" providerId="ADAL" clId="{B3A18660-D6A0-D141-9531-960A705E43EE}" dt="2024-11-11T13:16:20.014" v="12926" actId="26606"/>
          <ac:spMkLst>
            <pc:docMk/>
            <pc:sldMk cId="54223553" sldId="264"/>
            <ac:spMk id="12" creationId="{10973A55-5440-4A99-B526-B5812E46271E}"/>
          </ac:spMkLst>
        </pc:spChg>
        <pc:spChg chg="add">
          <ac:chgData name="Matthew Collier (2305658)" userId="5ef1d70d-7965-451a-94cc-054f83499678" providerId="ADAL" clId="{B3A18660-D6A0-D141-9531-960A705E43EE}" dt="2024-11-11T13:16:20.014" v="12926" actId="26606"/>
          <ac:spMkLst>
            <pc:docMk/>
            <pc:sldMk cId="54223553" sldId="264"/>
            <ac:spMk id="14" creationId="{A9682493-588A-4D52-98F6-FBBD80C07ECB}"/>
          </ac:spMkLst>
        </pc:spChg>
        <pc:spChg chg="add">
          <ac:chgData name="Matthew Collier (2305658)" userId="5ef1d70d-7965-451a-94cc-054f83499678" providerId="ADAL" clId="{B3A18660-D6A0-D141-9531-960A705E43EE}" dt="2024-11-11T13:16:20.014" v="12926" actId="26606"/>
          <ac:spMkLst>
            <pc:docMk/>
            <pc:sldMk cId="54223553" sldId="264"/>
            <ac:spMk id="16" creationId="{FBEC5A7A-ADE4-48D9-B89C-2BA1C9110632}"/>
          </ac:spMkLst>
        </pc:spChg>
        <pc:spChg chg="add">
          <ac:chgData name="Matthew Collier (2305658)" userId="5ef1d70d-7965-451a-94cc-054f83499678" providerId="ADAL" clId="{B3A18660-D6A0-D141-9531-960A705E43EE}" dt="2024-11-11T13:16:20.014" v="12926" actId="26606"/>
          <ac:spMkLst>
            <pc:docMk/>
            <pc:sldMk cId="54223553" sldId="264"/>
            <ac:spMk id="18" creationId="{82095FCE-EF05-4443-B97A-85DEE3A5CA17}"/>
          </ac:spMkLst>
        </pc:spChg>
        <pc:picChg chg="add mod ord">
          <ac:chgData name="Matthew Collier (2305658)" userId="5ef1d70d-7965-451a-94cc-054f83499678" providerId="ADAL" clId="{B3A18660-D6A0-D141-9531-960A705E43EE}" dt="2024-11-11T13:16:24.119" v="12927" actId="27614"/>
          <ac:picMkLst>
            <pc:docMk/>
            <pc:sldMk cId="54223553" sldId="264"/>
            <ac:picMk id="4" creationId="{A75C9C04-2D4F-7159-C024-DB511EBCBE92}"/>
          </ac:picMkLst>
        </pc:picChg>
        <pc:picChg chg="add mod">
          <ac:chgData name="Matthew Collier (2305658)" userId="5ef1d70d-7965-451a-94cc-054f83499678" providerId="ADAL" clId="{B3A18660-D6A0-D141-9531-960A705E43EE}" dt="2024-11-11T13:16:24.259" v="12928" actId="27614"/>
          <ac:picMkLst>
            <pc:docMk/>
            <pc:sldMk cId="54223553" sldId="264"/>
            <ac:picMk id="5" creationId="{4FA17560-EB22-3B0E-249B-3319962F3B36}"/>
          </ac:picMkLst>
        </pc:picChg>
      </pc:sldChg>
      <pc:sldChg chg="addSp modSp new mod ord setBg modNotesTx">
        <pc:chgData name="Matthew Collier (2305658)" userId="5ef1d70d-7965-451a-94cc-054f83499678" providerId="ADAL" clId="{B3A18660-D6A0-D141-9531-960A705E43EE}" dt="2024-11-11T14:41:39.610" v="13788" actId="313"/>
        <pc:sldMkLst>
          <pc:docMk/>
          <pc:sldMk cId="1314838708" sldId="265"/>
        </pc:sldMkLst>
        <pc:spChg chg="mod">
          <ac:chgData name="Matthew Collier (2305658)" userId="5ef1d70d-7965-451a-94cc-054f83499678" providerId="ADAL" clId="{B3A18660-D6A0-D141-9531-960A705E43EE}" dt="2024-11-11T13:45:44.823" v="13714" actId="2711"/>
          <ac:spMkLst>
            <pc:docMk/>
            <pc:sldMk cId="1314838708" sldId="265"/>
            <ac:spMk id="2" creationId="{233B1150-038A-DFDE-4CBA-8190F54DA584}"/>
          </ac:spMkLst>
        </pc:spChg>
        <pc:spChg chg="mod ord">
          <ac:chgData name="Matthew Collier (2305658)" userId="5ef1d70d-7965-451a-94cc-054f83499678" providerId="ADAL" clId="{B3A18660-D6A0-D141-9531-960A705E43EE}" dt="2024-11-11T14:41:35.911" v="13786" actId="313"/>
          <ac:spMkLst>
            <pc:docMk/>
            <pc:sldMk cId="1314838708" sldId="265"/>
            <ac:spMk id="3" creationId="{716C1589-1555-F57F-CFDD-97C93BC50974}"/>
          </ac:spMkLst>
        </pc:spChg>
        <pc:spChg chg="add">
          <ac:chgData name="Matthew Collier (2305658)" userId="5ef1d70d-7965-451a-94cc-054f83499678" providerId="ADAL" clId="{B3A18660-D6A0-D141-9531-960A705E43EE}" dt="2024-11-11T13:23:08.926" v="13009" actId="26606"/>
          <ac:spMkLst>
            <pc:docMk/>
            <pc:sldMk cId="1314838708" sldId="265"/>
            <ac:spMk id="9" creationId="{2EB492CD-616E-47F8-933B-5E2D952A0593}"/>
          </ac:spMkLst>
        </pc:spChg>
        <pc:spChg chg="add">
          <ac:chgData name="Matthew Collier (2305658)" userId="5ef1d70d-7965-451a-94cc-054f83499678" providerId="ADAL" clId="{B3A18660-D6A0-D141-9531-960A705E43EE}" dt="2024-11-11T13:23:08.926" v="13009" actId="26606"/>
          <ac:spMkLst>
            <pc:docMk/>
            <pc:sldMk cId="1314838708" sldId="265"/>
            <ac:spMk id="11" creationId="{59383CF9-23B5-4335-9B21-1791C4CF1C75}"/>
          </ac:spMkLst>
        </pc:spChg>
        <pc:spChg chg="add">
          <ac:chgData name="Matthew Collier (2305658)" userId="5ef1d70d-7965-451a-94cc-054f83499678" providerId="ADAL" clId="{B3A18660-D6A0-D141-9531-960A705E43EE}" dt="2024-11-11T13:23:08.926" v="13009" actId="26606"/>
          <ac:spMkLst>
            <pc:docMk/>
            <pc:sldMk cId="1314838708" sldId="265"/>
            <ac:spMk id="13" creationId="{0007FE00-9498-4706-B255-6437B0252C02}"/>
          </ac:spMkLst>
        </pc:spChg>
        <pc:picChg chg="add mod">
          <ac:chgData name="Matthew Collier (2305658)" userId="5ef1d70d-7965-451a-94cc-054f83499678" providerId="ADAL" clId="{B3A18660-D6A0-D141-9531-960A705E43EE}" dt="2024-11-11T13:23:12.040" v="13010" actId="27614"/>
          <ac:picMkLst>
            <pc:docMk/>
            <pc:sldMk cId="1314838708" sldId="265"/>
            <ac:picMk id="4" creationId="{9984C3CF-0F30-EB10-E1F9-9A671552711F}"/>
          </ac:picMkLst>
        </pc:picChg>
      </pc:sldChg>
      <pc:sldChg chg="addSp modSp new mod ord setBg">
        <pc:chgData name="Matthew Collier (2305658)" userId="5ef1d70d-7965-451a-94cc-054f83499678" providerId="ADAL" clId="{B3A18660-D6A0-D141-9531-960A705E43EE}" dt="2024-11-11T14:41:51.529" v="13800" actId="2"/>
        <pc:sldMkLst>
          <pc:docMk/>
          <pc:sldMk cId="568560268" sldId="266"/>
        </pc:sldMkLst>
        <pc:spChg chg="mod">
          <ac:chgData name="Matthew Collier (2305658)" userId="5ef1d70d-7965-451a-94cc-054f83499678" providerId="ADAL" clId="{B3A18660-D6A0-D141-9531-960A705E43EE}" dt="2024-11-11T13:46:09.678" v="13717" actId="26606"/>
          <ac:spMkLst>
            <pc:docMk/>
            <pc:sldMk cId="568560268" sldId="266"/>
            <ac:spMk id="2" creationId="{B31C7154-C53E-FABF-7FBD-AF6F02BE02FD}"/>
          </ac:spMkLst>
        </pc:spChg>
        <pc:spChg chg="mod">
          <ac:chgData name="Matthew Collier (2305658)" userId="5ef1d70d-7965-451a-94cc-054f83499678" providerId="ADAL" clId="{B3A18660-D6A0-D141-9531-960A705E43EE}" dt="2024-11-11T14:41:51.529" v="13800" actId="2"/>
          <ac:spMkLst>
            <pc:docMk/>
            <pc:sldMk cId="568560268" sldId="266"/>
            <ac:spMk id="3" creationId="{1EC05224-9625-50D3-840B-B8F3FDEA526A}"/>
          </ac:spMkLst>
        </pc:spChg>
        <pc:spChg chg="add">
          <ac:chgData name="Matthew Collier (2305658)" userId="5ef1d70d-7965-451a-94cc-054f83499678" providerId="ADAL" clId="{B3A18660-D6A0-D141-9531-960A705E43EE}" dt="2024-11-11T13:46:09.678" v="13717" actId="26606"/>
          <ac:spMkLst>
            <pc:docMk/>
            <pc:sldMk cId="568560268" sldId="266"/>
            <ac:spMk id="8" creationId="{70DFC902-7D23-471A-B557-B6B6917D7A0D}"/>
          </ac:spMkLst>
        </pc:spChg>
        <pc:spChg chg="add">
          <ac:chgData name="Matthew Collier (2305658)" userId="5ef1d70d-7965-451a-94cc-054f83499678" providerId="ADAL" clId="{B3A18660-D6A0-D141-9531-960A705E43EE}" dt="2024-11-11T13:46:09.678" v="13717" actId="26606"/>
          <ac:spMkLst>
            <pc:docMk/>
            <pc:sldMk cId="568560268" sldId="266"/>
            <ac:spMk id="10" creationId="{A55D5633-D557-4DCA-982C-FF36EB7A1C00}"/>
          </ac:spMkLst>
        </pc:spChg>
        <pc:spChg chg="add">
          <ac:chgData name="Matthew Collier (2305658)" userId="5ef1d70d-7965-451a-94cc-054f83499678" providerId="ADAL" clId="{B3A18660-D6A0-D141-9531-960A705E43EE}" dt="2024-11-11T13:46:09.678" v="13717" actId="26606"/>
          <ac:spMkLst>
            <pc:docMk/>
            <pc:sldMk cId="568560268" sldId="266"/>
            <ac:spMk id="12" creationId="{450D3AD2-FA80-415F-A9CE-54D884561CD7}"/>
          </ac:spMkLst>
        </pc:spChg>
      </pc:sldChg>
      <pc:sldChg chg="addSp modSp new mod setBg">
        <pc:chgData name="Matthew Collier (2305658)" userId="5ef1d70d-7965-451a-94cc-054f83499678" providerId="ADAL" clId="{B3A18660-D6A0-D141-9531-960A705E43EE}" dt="2024-11-11T14:41:56.717" v="13815" actId="2"/>
        <pc:sldMkLst>
          <pc:docMk/>
          <pc:sldMk cId="96623737" sldId="267"/>
        </pc:sldMkLst>
        <pc:spChg chg="mod">
          <ac:chgData name="Matthew Collier (2305658)" userId="5ef1d70d-7965-451a-94cc-054f83499678" providerId="ADAL" clId="{B3A18660-D6A0-D141-9531-960A705E43EE}" dt="2024-11-11T13:46:14.718" v="13718" actId="26606"/>
          <ac:spMkLst>
            <pc:docMk/>
            <pc:sldMk cId="96623737" sldId="267"/>
            <ac:spMk id="2" creationId="{B5F80F22-7D2A-EDE7-65B4-6880B24F3E32}"/>
          </ac:spMkLst>
        </pc:spChg>
        <pc:spChg chg="mod">
          <ac:chgData name="Matthew Collier (2305658)" userId="5ef1d70d-7965-451a-94cc-054f83499678" providerId="ADAL" clId="{B3A18660-D6A0-D141-9531-960A705E43EE}" dt="2024-11-11T14:41:56.717" v="13815" actId="2"/>
          <ac:spMkLst>
            <pc:docMk/>
            <pc:sldMk cId="96623737" sldId="267"/>
            <ac:spMk id="3" creationId="{24E5362F-ED26-A7F4-C1C9-E707D1658529}"/>
          </ac:spMkLst>
        </pc:spChg>
        <pc:spChg chg="add">
          <ac:chgData name="Matthew Collier (2305658)" userId="5ef1d70d-7965-451a-94cc-054f83499678" providerId="ADAL" clId="{B3A18660-D6A0-D141-9531-960A705E43EE}" dt="2024-11-11T13:46:14.718" v="13718" actId="26606"/>
          <ac:spMkLst>
            <pc:docMk/>
            <pc:sldMk cId="96623737" sldId="267"/>
            <ac:spMk id="8" creationId="{70DFC902-7D23-471A-B557-B6B6917D7A0D}"/>
          </ac:spMkLst>
        </pc:spChg>
        <pc:spChg chg="add">
          <ac:chgData name="Matthew Collier (2305658)" userId="5ef1d70d-7965-451a-94cc-054f83499678" providerId="ADAL" clId="{B3A18660-D6A0-D141-9531-960A705E43EE}" dt="2024-11-11T13:46:14.718" v="13718" actId="26606"/>
          <ac:spMkLst>
            <pc:docMk/>
            <pc:sldMk cId="96623737" sldId="267"/>
            <ac:spMk id="10" creationId="{A55D5633-D557-4DCA-982C-FF36EB7A1C00}"/>
          </ac:spMkLst>
        </pc:spChg>
        <pc:spChg chg="add">
          <ac:chgData name="Matthew Collier (2305658)" userId="5ef1d70d-7965-451a-94cc-054f83499678" providerId="ADAL" clId="{B3A18660-D6A0-D141-9531-960A705E43EE}" dt="2024-11-11T13:46:14.718" v="13718" actId="26606"/>
          <ac:spMkLst>
            <pc:docMk/>
            <pc:sldMk cId="96623737" sldId="267"/>
            <ac:spMk id="12" creationId="{450D3AD2-FA80-415F-A9CE-54D884561CD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7CD43C-CB74-44B0-A238-8819392DF550}" type="doc">
      <dgm:prSet loTypeId="urn:microsoft.com/office/officeart/2005/8/layout/vList5" loCatId="list" qsTypeId="urn:microsoft.com/office/officeart/2005/8/quickstyle/simple4" qsCatId="simple" csTypeId="urn:microsoft.com/office/officeart/2005/8/colors/colorful5" csCatId="colorful" phldr="1"/>
      <dgm:spPr/>
      <dgm:t>
        <a:bodyPr/>
        <a:lstStyle/>
        <a:p>
          <a:endParaRPr lang="en-US"/>
        </a:p>
      </dgm:t>
    </dgm:pt>
    <dgm:pt modelId="{8D105422-FB26-47D5-AEB9-418BEA098F3E}">
      <dgm:prSet/>
      <dgm:spPr/>
      <dgm:t>
        <a:bodyPr/>
        <a:lstStyle/>
        <a:p>
          <a:r>
            <a:rPr lang="en-US" dirty="0"/>
            <a:t>Definition </a:t>
          </a:r>
        </a:p>
      </dgm:t>
    </dgm:pt>
    <dgm:pt modelId="{C6FBAFFD-871D-4BAD-9F1A-9BD386383285}" type="parTrans" cxnId="{9551A4AA-1D27-47D8-B782-1A65258A6A5D}">
      <dgm:prSet/>
      <dgm:spPr/>
      <dgm:t>
        <a:bodyPr/>
        <a:lstStyle/>
        <a:p>
          <a:endParaRPr lang="en-US"/>
        </a:p>
      </dgm:t>
    </dgm:pt>
    <dgm:pt modelId="{936FD7BE-1579-4FE9-90D0-DCEA96D82876}" type="sibTrans" cxnId="{9551A4AA-1D27-47D8-B782-1A65258A6A5D}">
      <dgm:prSet/>
      <dgm:spPr/>
      <dgm:t>
        <a:bodyPr/>
        <a:lstStyle/>
        <a:p>
          <a:endParaRPr lang="en-US"/>
        </a:p>
      </dgm:t>
    </dgm:pt>
    <dgm:pt modelId="{0C8E88A1-D3CB-4F1A-8F95-7AD37AC42350}">
      <dgm:prSet/>
      <dgm:spPr/>
      <dgm:t>
        <a:bodyPr/>
        <a:lstStyle/>
        <a:p>
          <a:r>
            <a:rPr lang="en-US" dirty="0"/>
            <a:t>Categories </a:t>
          </a:r>
        </a:p>
      </dgm:t>
    </dgm:pt>
    <dgm:pt modelId="{C6CC12E9-F5A4-49AB-B977-7A4E6072BA62}" type="parTrans" cxnId="{84A3E6B1-4552-416D-BEEE-BD6FB145193E}">
      <dgm:prSet/>
      <dgm:spPr/>
      <dgm:t>
        <a:bodyPr/>
        <a:lstStyle/>
        <a:p>
          <a:endParaRPr lang="en-US"/>
        </a:p>
      </dgm:t>
    </dgm:pt>
    <dgm:pt modelId="{981B1957-DED2-4AF7-9162-327B55D49B13}" type="sibTrans" cxnId="{84A3E6B1-4552-416D-BEEE-BD6FB145193E}">
      <dgm:prSet/>
      <dgm:spPr/>
      <dgm:t>
        <a:bodyPr/>
        <a:lstStyle/>
        <a:p>
          <a:endParaRPr lang="en-US"/>
        </a:p>
      </dgm:t>
    </dgm:pt>
    <dgm:pt modelId="{B4184B21-490E-4DAB-A626-DDF997DD9AFF}">
      <dgm:prSet/>
      <dgm:spPr/>
      <dgm:t>
        <a:bodyPr/>
        <a:lstStyle/>
        <a:p>
          <a:r>
            <a:rPr lang="en-US" dirty="0"/>
            <a:t>Past- Historical Context of Antisocial Behaviour and crime</a:t>
          </a:r>
        </a:p>
      </dgm:t>
    </dgm:pt>
    <dgm:pt modelId="{4C2B05A7-6226-4568-99F7-635C6F1E5E06}" type="parTrans" cxnId="{A0B1862B-AF61-464A-9D01-34DE915A3EA8}">
      <dgm:prSet/>
      <dgm:spPr/>
      <dgm:t>
        <a:bodyPr/>
        <a:lstStyle/>
        <a:p>
          <a:endParaRPr lang="en-US"/>
        </a:p>
      </dgm:t>
    </dgm:pt>
    <dgm:pt modelId="{A41ED02D-BE28-4CF0-A80F-DCFE2F72BD12}" type="sibTrans" cxnId="{A0B1862B-AF61-464A-9D01-34DE915A3EA8}">
      <dgm:prSet/>
      <dgm:spPr/>
      <dgm:t>
        <a:bodyPr/>
        <a:lstStyle/>
        <a:p>
          <a:endParaRPr lang="en-US"/>
        </a:p>
      </dgm:t>
    </dgm:pt>
    <dgm:pt modelId="{F7398777-5996-4003-AF51-9F7C8460584A}">
      <dgm:prSet/>
      <dgm:spPr/>
      <dgm:t>
        <a:bodyPr/>
        <a:lstStyle/>
        <a:p>
          <a:r>
            <a:rPr lang="en-US" dirty="0"/>
            <a:t>The gin craze (18</a:t>
          </a:r>
          <a:r>
            <a:rPr lang="en-US" baseline="30000" dirty="0"/>
            <a:t>th</a:t>
          </a:r>
          <a:r>
            <a:rPr lang="en-US" dirty="0"/>
            <a:t> century)</a:t>
          </a:r>
        </a:p>
      </dgm:t>
    </dgm:pt>
    <dgm:pt modelId="{C0D201E6-3BB2-4F31-AAD6-3F423BA70E83}" type="parTrans" cxnId="{DE585CB4-A3AD-4591-9065-D7950E2FB27D}">
      <dgm:prSet/>
      <dgm:spPr/>
      <dgm:t>
        <a:bodyPr/>
        <a:lstStyle/>
        <a:p>
          <a:endParaRPr lang="en-US"/>
        </a:p>
      </dgm:t>
    </dgm:pt>
    <dgm:pt modelId="{6A18C9BC-9303-4792-982A-56E185CBA4C3}" type="sibTrans" cxnId="{DE585CB4-A3AD-4591-9065-D7950E2FB27D}">
      <dgm:prSet/>
      <dgm:spPr/>
      <dgm:t>
        <a:bodyPr/>
        <a:lstStyle/>
        <a:p>
          <a:endParaRPr lang="en-US"/>
        </a:p>
      </dgm:t>
    </dgm:pt>
    <dgm:pt modelId="{71117F9C-0CEE-4C36-8BCE-A431A7A91D10}">
      <dgm:prSet/>
      <dgm:spPr/>
      <dgm:t>
        <a:bodyPr/>
        <a:lstStyle/>
        <a:p>
          <a:r>
            <a:rPr lang="en-US" dirty="0"/>
            <a:t>Football hooliganism (1970s-1980s)</a:t>
          </a:r>
        </a:p>
      </dgm:t>
    </dgm:pt>
    <dgm:pt modelId="{A4DA6BFF-9ABB-4C71-B27C-590BFBC5E6DF}" type="parTrans" cxnId="{1E838155-8F70-4A3C-B82B-F0ACAEFE508F}">
      <dgm:prSet/>
      <dgm:spPr/>
      <dgm:t>
        <a:bodyPr/>
        <a:lstStyle/>
        <a:p>
          <a:endParaRPr lang="en-US"/>
        </a:p>
      </dgm:t>
    </dgm:pt>
    <dgm:pt modelId="{1C90C007-C3C2-493E-B105-A0FB8AF08F07}" type="sibTrans" cxnId="{1E838155-8F70-4A3C-B82B-F0ACAEFE508F}">
      <dgm:prSet/>
      <dgm:spPr/>
      <dgm:t>
        <a:bodyPr/>
        <a:lstStyle/>
        <a:p>
          <a:endParaRPr lang="en-US"/>
        </a:p>
      </dgm:t>
    </dgm:pt>
    <dgm:pt modelId="{B406EBE7-7320-4D24-AE64-76502E639E72}">
      <dgm:prSet/>
      <dgm:spPr/>
      <dgm:t>
        <a:bodyPr/>
        <a:lstStyle/>
        <a:p>
          <a:r>
            <a:rPr lang="en-US" dirty="0"/>
            <a:t>Summary</a:t>
          </a:r>
        </a:p>
      </dgm:t>
    </dgm:pt>
    <dgm:pt modelId="{F7C8C80C-CAC5-4E2A-8D29-52F1F99F702B}" type="parTrans" cxnId="{64DAEDE0-2815-4E7D-9F3F-53610E7BB958}">
      <dgm:prSet/>
      <dgm:spPr/>
      <dgm:t>
        <a:bodyPr/>
        <a:lstStyle/>
        <a:p>
          <a:endParaRPr lang="en-US"/>
        </a:p>
      </dgm:t>
    </dgm:pt>
    <dgm:pt modelId="{07FDFD50-39E5-4FDD-888C-336E6984AAA3}" type="sibTrans" cxnId="{64DAEDE0-2815-4E7D-9F3F-53610E7BB958}">
      <dgm:prSet/>
      <dgm:spPr/>
      <dgm:t>
        <a:bodyPr/>
        <a:lstStyle/>
        <a:p>
          <a:endParaRPr lang="en-US"/>
        </a:p>
      </dgm:t>
    </dgm:pt>
    <dgm:pt modelId="{54C4658C-82AA-4641-834D-AE7DE1466535}">
      <dgm:prSet/>
      <dgm:spPr/>
      <dgm:t>
        <a:bodyPr/>
        <a:lstStyle/>
        <a:p>
          <a:r>
            <a:rPr lang="en-GB" dirty="0"/>
            <a:t>Reference List</a:t>
          </a:r>
        </a:p>
      </dgm:t>
    </dgm:pt>
    <dgm:pt modelId="{F1A527A3-83E4-9346-85FC-BE486A107CEB}" type="parTrans" cxnId="{AAD2F775-6984-6B4D-999A-D8ADDAC73600}">
      <dgm:prSet/>
      <dgm:spPr/>
    </dgm:pt>
    <dgm:pt modelId="{5ED9651A-8854-AA4C-B722-C80AAE59EB6F}" type="sibTrans" cxnId="{AAD2F775-6984-6B4D-999A-D8ADDAC73600}">
      <dgm:prSet/>
      <dgm:spPr/>
    </dgm:pt>
    <dgm:pt modelId="{F1CDA58E-0A56-1546-8689-942A2E415E00}" type="pres">
      <dgm:prSet presAssocID="{9A7CD43C-CB74-44B0-A238-8819392DF550}" presName="Name0" presStyleCnt="0">
        <dgm:presLayoutVars>
          <dgm:dir/>
          <dgm:animLvl val="lvl"/>
          <dgm:resizeHandles val="exact"/>
        </dgm:presLayoutVars>
      </dgm:prSet>
      <dgm:spPr/>
    </dgm:pt>
    <dgm:pt modelId="{99BE1E18-EE51-4644-8258-D7F3771808B1}" type="pres">
      <dgm:prSet presAssocID="{8D105422-FB26-47D5-AEB9-418BEA098F3E}" presName="linNode" presStyleCnt="0"/>
      <dgm:spPr/>
    </dgm:pt>
    <dgm:pt modelId="{E30C48AE-FF11-BF40-A7B0-C08B01F5BD38}" type="pres">
      <dgm:prSet presAssocID="{8D105422-FB26-47D5-AEB9-418BEA098F3E}" presName="parentText" presStyleLbl="node1" presStyleIdx="0" presStyleCnt="7">
        <dgm:presLayoutVars>
          <dgm:chMax val="1"/>
          <dgm:bulletEnabled val="1"/>
        </dgm:presLayoutVars>
      </dgm:prSet>
      <dgm:spPr/>
    </dgm:pt>
    <dgm:pt modelId="{CDBD7F21-360B-B447-84AD-AD44273C87FB}" type="pres">
      <dgm:prSet presAssocID="{936FD7BE-1579-4FE9-90D0-DCEA96D82876}" presName="sp" presStyleCnt="0"/>
      <dgm:spPr/>
    </dgm:pt>
    <dgm:pt modelId="{FA330F88-9453-5C4E-B609-92F0E1E0DD32}" type="pres">
      <dgm:prSet presAssocID="{0C8E88A1-D3CB-4F1A-8F95-7AD37AC42350}" presName="linNode" presStyleCnt="0"/>
      <dgm:spPr/>
    </dgm:pt>
    <dgm:pt modelId="{DE72387A-3DF7-C348-8573-11E874D33ECB}" type="pres">
      <dgm:prSet presAssocID="{0C8E88A1-D3CB-4F1A-8F95-7AD37AC42350}" presName="parentText" presStyleLbl="node1" presStyleIdx="1" presStyleCnt="7">
        <dgm:presLayoutVars>
          <dgm:chMax val="1"/>
          <dgm:bulletEnabled val="1"/>
        </dgm:presLayoutVars>
      </dgm:prSet>
      <dgm:spPr/>
    </dgm:pt>
    <dgm:pt modelId="{8F3F0B1C-18D9-4042-AAE1-489329C507C5}" type="pres">
      <dgm:prSet presAssocID="{981B1957-DED2-4AF7-9162-327B55D49B13}" presName="sp" presStyleCnt="0"/>
      <dgm:spPr/>
    </dgm:pt>
    <dgm:pt modelId="{CBB84BE3-395A-8048-8263-ED3D9C58D83A}" type="pres">
      <dgm:prSet presAssocID="{B4184B21-490E-4DAB-A626-DDF997DD9AFF}" presName="linNode" presStyleCnt="0"/>
      <dgm:spPr/>
    </dgm:pt>
    <dgm:pt modelId="{14E4AFF2-D360-1F42-A765-3DA1D590F7D3}" type="pres">
      <dgm:prSet presAssocID="{B4184B21-490E-4DAB-A626-DDF997DD9AFF}" presName="parentText" presStyleLbl="node1" presStyleIdx="2" presStyleCnt="7">
        <dgm:presLayoutVars>
          <dgm:chMax val="1"/>
          <dgm:bulletEnabled val="1"/>
        </dgm:presLayoutVars>
      </dgm:prSet>
      <dgm:spPr/>
    </dgm:pt>
    <dgm:pt modelId="{6346C52D-A782-504C-AA12-2077422114FE}" type="pres">
      <dgm:prSet presAssocID="{A41ED02D-BE28-4CF0-A80F-DCFE2F72BD12}" presName="sp" presStyleCnt="0"/>
      <dgm:spPr/>
    </dgm:pt>
    <dgm:pt modelId="{9207D05C-3946-6D4C-8DDD-C7CFBB475AC8}" type="pres">
      <dgm:prSet presAssocID="{F7398777-5996-4003-AF51-9F7C8460584A}" presName="linNode" presStyleCnt="0"/>
      <dgm:spPr/>
    </dgm:pt>
    <dgm:pt modelId="{30AE3E32-2DAE-114B-9B82-DC7BAD361EB9}" type="pres">
      <dgm:prSet presAssocID="{F7398777-5996-4003-AF51-9F7C8460584A}" presName="parentText" presStyleLbl="node1" presStyleIdx="3" presStyleCnt="7">
        <dgm:presLayoutVars>
          <dgm:chMax val="1"/>
          <dgm:bulletEnabled val="1"/>
        </dgm:presLayoutVars>
      </dgm:prSet>
      <dgm:spPr/>
    </dgm:pt>
    <dgm:pt modelId="{C6BF9FAF-BA22-AB44-BB87-EB73A37962D2}" type="pres">
      <dgm:prSet presAssocID="{6A18C9BC-9303-4792-982A-56E185CBA4C3}" presName="sp" presStyleCnt="0"/>
      <dgm:spPr/>
    </dgm:pt>
    <dgm:pt modelId="{524CE9F5-D5A8-F049-AF5C-8BA834E853AD}" type="pres">
      <dgm:prSet presAssocID="{71117F9C-0CEE-4C36-8BCE-A431A7A91D10}" presName="linNode" presStyleCnt="0"/>
      <dgm:spPr/>
    </dgm:pt>
    <dgm:pt modelId="{60252290-5C08-094B-A5B3-065446642569}" type="pres">
      <dgm:prSet presAssocID="{71117F9C-0CEE-4C36-8BCE-A431A7A91D10}" presName="parentText" presStyleLbl="node1" presStyleIdx="4" presStyleCnt="7">
        <dgm:presLayoutVars>
          <dgm:chMax val="1"/>
          <dgm:bulletEnabled val="1"/>
        </dgm:presLayoutVars>
      </dgm:prSet>
      <dgm:spPr/>
    </dgm:pt>
    <dgm:pt modelId="{9703247C-3C40-A144-9941-B6A7396C2A04}" type="pres">
      <dgm:prSet presAssocID="{1C90C007-C3C2-493E-B105-A0FB8AF08F07}" presName="sp" presStyleCnt="0"/>
      <dgm:spPr/>
    </dgm:pt>
    <dgm:pt modelId="{C740E40C-F102-814F-BEC1-930A72937858}" type="pres">
      <dgm:prSet presAssocID="{B406EBE7-7320-4D24-AE64-76502E639E72}" presName="linNode" presStyleCnt="0"/>
      <dgm:spPr/>
    </dgm:pt>
    <dgm:pt modelId="{E6FB8FA4-BA6D-CD48-995F-964AEC5F00B2}" type="pres">
      <dgm:prSet presAssocID="{B406EBE7-7320-4D24-AE64-76502E639E72}" presName="parentText" presStyleLbl="node1" presStyleIdx="5" presStyleCnt="7">
        <dgm:presLayoutVars>
          <dgm:chMax val="1"/>
          <dgm:bulletEnabled val="1"/>
        </dgm:presLayoutVars>
      </dgm:prSet>
      <dgm:spPr/>
    </dgm:pt>
    <dgm:pt modelId="{9A24841A-BB98-E544-94F1-18937CEC9C7A}" type="pres">
      <dgm:prSet presAssocID="{07FDFD50-39E5-4FDD-888C-336E6984AAA3}" presName="sp" presStyleCnt="0"/>
      <dgm:spPr/>
    </dgm:pt>
    <dgm:pt modelId="{314BB416-C6A5-1E47-A597-307FD28F9837}" type="pres">
      <dgm:prSet presAssocID="{54C4658C-82AA-4641-834D-AE7DE1466535}" presName="linNode" presStyleCnt="0"/>
      <dgm:spPr/>
    </dgm:pt>
    <dgm:pt modelId="{96F21377-3072-3041-9BD0-EC6C9D911B03}" type="pres">
      <dgm:prSet presAssocID="{54C4658C-82AA-4641-834D-AE7DE1466535}" presName="parentText" presStyleLbl="node1" presStyleIdx="6" presStyleCnt="7">
        <dgm:presLayoutVars>
          <dgm:chMax val="1"/>
          <dgm:bulletEnabled val="1"/>
        </dgm:presLayoutVars>
      </dgm:prSet>
      <dgm:spPr/>
    </dgm:pt>
  </dgm:ptLst>
  <dgm:cxnLst>
    <dgm:cxn modelId="{A0B1862B-AF61-464A-9D01-34DE915A3EA8}" srcId="{9A7CD43C-CB74-44B0-A238-8819392DF550}" destId="{B4184B21-490E-4DAB-A626-DDF997DD9AFF}" srcOrd="2" destOrd="0" parTransId="{4C2B05A7-6226-4568-99F7-635C6F1E5E06}" sibTransId="{A41ED02D-BE28-4CF0-A80F-DCFE2F72BD12}"/>
    <dgm:cxn modelId="{08EA1247-58C2-1D41-8746-3CA5367FDDED}" type="presOf" srcId="{F7398777-5996-4003-AF51-9F7C8460584A}" destId="{30AE3E32-2DAE-114B-9B82-DC7BAD361EB9}" srcOrd="0" destOrd="0" presId="urn:microsoft.com/office/officeart/2005/8/layout/vList5"/>
    <dgm:cxn modelId="{E9A24E47-9C3C-164A-81BA-7911BE0305B7}" type="presOf" srcId="{B406EBE7-7320-4D24-AE64-76502E639E72}" destId="{E6FB8FA4-BA6D-CD48-995F-964AEC5F00B2}" srcOrd="0" destOrd="0" presId="urn:microsoft.com/office/officeart/2005/8/layout/vList5"/>
    <dgm:cxn modelId="{1E838155-8F70-4A3C-B82B-F0ACAEFE508F}" srcId="{9A7CD43C-CB74-44B0-A238-8819392DF550}" destId="{71117F9C-0CEE-4C36-8BCE-A431A7A91D10}" srcOrd="4" destOrd="0" parTransId="{A4DA6BFF-9ABB-4C71-B27C-590BFBC5E6DF}" sibTransId="{1C90C007-C3C2-493E-B105-A0FB8AF08F07}"/>
    <dgm:cxn modelId="{C679AE64-983D-8C43-9AC3-864116C09C0C}" type="presOf" srcId="{9A7CD43C-CB74-44B0-A238-8819392DF550}" destId="{F1CDA58E-0A56-1546-8689-942A2E415E00}" srcOrd="0" destOrd="0" presId="urn:microsoft.com/office/officeart/2005/8/layout/vList5"/>
    <dgm:cxn modelId="{AAD2F775-6984-6B4D-999A-D8ADDAC73600}" srcId="{9A7CD43C-CB74-44B0-A238-8819392DF550}" destId="{54C4658C-82AA-4641-834D-AE7DE1466535}" srcOrd="6" destOrd="0" parTransId="{F1A527A3-83E4-9346-85FC-BE486A107CEB}" sibTransId="{5ED9651A-8854-AA4C-B722-C80AAE59EB6F}"/>
    <dgm:cxn modelId="{D6E92F84-4D64-6C43-A981-58DC3C59241E}" type="presOf" srcId="{71117F9C-0CEE-4C36-8BCE-A431A7A91D10}" destId="{60252290-5C08-094B-A5B3-065446642569}" srcOrd="0" destOrd="0" presId="urn:microsoft.com/office/officeart/2005/8/layout/vList5"/>
    <dgm:cxn modelId="{357C3796-1C35-5449-8A2D-BD848772C37C}" type="presOf" srcId="{0C8E88A1-D3CB-4F1A-8F95-7AD37AC42350}" destId="{DE72387A-3DF7-C348-8573-11E874D33ECB}" srcOrd="0" destOrd="0" presId="urn:microsoft.com/office/officeart/2005/8/layout/vList5"/>
    <dgm:cxn modelId="{4D716BA8-ADE4-574D-8606-5E70225AC52C}" type="presOf" srcId="{B4184B21-490E-4DAB-A626-DDF997DD9AFF}" destId="{14E4AFF2-D360-1F42-A765-3DA1D590F7D3}" srcOrd="0" destOrd="0" presId="urn:microsoft.com/office/officeart/2005/8/layout/vList5"/>
    <dgm:cxn modelId="{9551A4AA-1D27-47D8-B782-1A65258A6A5D}" srcId="{9A7CD43C-CB74-44B0-A238-8819392DF550}" destId="{8D105422-FB26-47D5-AEB9-418BEA098F3E}" srcOrd="0" destOrd="0" parTransId="{C6FBAFFD-871D-4BAD-9F1A-9BD386383285}" sibTransId="{936FD7BE-1579-4FE9-90D0-DCEA96D82876}"/>
    <dgm:cxn modelId="{84A3E6B1-4552-416D-BEEE-BD6FB145193E}" srcId="{9A7CD43C-CB74-44B0-A238-8819392DF550}" destId="{0C8E88A1-D3CB-4F1A-8F95-7AD37AC42350}" srcOrd="1" destOrd="0" parTransId="{C6CC12E9-F5A4-49AB-B977-7A4E6072BA62}" sibTransId="{981B1957-DED2-4AF7-9162-327B55D49B13}"/>
    <dgm:cxn modelId="{DE585CB4-A3AD-4591-9065-D7950E2FB27D}" srcId="{9A7CD43C-CB74-44B0-A238-8819392DF550}" destId="{F7398777-5996-4003-AF51-9F7C8460584A}" srcOrd="3" destOrd="0" parTransId="{C0D201E6-3BB2-4F31-AAD6-3F423BA70E83}" sibTransId="{6A18C9BC-9303-4792-982A-56E185CBA4C3}"/>
    <dgm:cxn modelId="{5FD664D2-2431-0D47-AB28-8BB694A0D836}" type="presOf" srcId="{8D105422-FB26-47D5-AEB9-418BEA098F3E}" destId="{E30C48AE-FF11-BF40-A7B0-C08B01F5BD38}" srcOrd="0" destOrd="0" presId="urn:microsoft.com/office/officeart/2005/8/layout/vList5"/>
    <dgm:cxn modelId="{64DAEDE0-2815-4E7D-9F3F-53610E7BB958}" srcId="{9A7CD43C-CB74-44B0-A238-8819392DF550}" destId="{B406EBE7-7320-4D24-AE64-76502E639E72}" srcOrd="5" destOrd="0" parTransId="{F7C8C80C-CAC5-4E2A-8D29-52F1F99F702B}" sibTransId="{07FDFD50-39E5-4FDD-888C-336E6984AAA3}"/>
    <dgm:cxn modelId="{C0D2B2F8-7DA3-1749-8C22-1A5F40C43A2A}" type="presOf" srcId="{54C4658C-82AA-4641-834D-AE7DE1466535}" destId="{96F21377-3072-3041-9BD0-EC6C9D911B03}" srcOrd="0" destOrd="0" presId="urn:microsoft.com/office/officeart/2005/8/layout/vList5"/>
    <dgm:cxn modelId="{6364D219-416D-D543-9DC8-A42D5AD493AE}" type="presParOf" srcId="{F1CDA58E-0A56-1546-8689-942A2E415E00}" destId="{99BE1E18-EE51-4644-8258-D7F3771808B1}" srcOrd="0" destOrd="0" presId="urn:microsoft.com/office/officeart/2005/8/layout/vList5"/>
    <dgm:cxn modelId="{A9CE00E0-9316-F749-AAB4-227A46E778FC}" type="presParOf" srcId="{99BE1E18-EE51-4644-8258-D7F3771808B1}" destId="{E30C48AE-FF11-BF40-A7B0-C08B01F5BD38}" srcOrd="0" destOrd="0" presId="urn:microsoft.com/office/officeart/2005/8/layout/vList5"/>
    <dgm:cxn modelId="{561920CB-CE2A-3749-885F-D745F7914786}" type="presParOf" srcId="{F1CDA58E-0A56-1546-8689-942A2E415E00}" destId="{CDBD7F21-360B-B447-84AD-AD44273C87FB}" srcOrd="1" destOrd="0" presId="urn:microsoft.com/office/officeart/2005/8/layout/vList5"/>
    <dgm:cxn modelId="{50840C40-69EE-A546-8256-FD3955F0ED5A}" type="presParOf" srcId="{F1CDA58E-0A56-1546-8689-942A2E415E00}" destId="{FA330F88-9453-5C4E-B609-92F0E1E0DD32}" srcOrd="2" destOrd="0" presId="urn:microsoft.com/office/officeart/2005/8/layout/vList5"/>
    <dgm:cxn modelId="{C0EA1DA4-D638-AE41-BD7E-73A8834750FB}" type="presParOf" srcId="{FA330F88-9453-5C4E-B609-92F0E1E0DD32}" destId="{DE72387A-3DF7-C348-8573-11E874D33ECB}" srcOrd="0" destOrd="0" presId="urn:microsoft.com/office/officeart/2005/8/layout/vList5"/>
    <dgm:cxn modelId="{9D0B80F7-5D70-E74A-8311-D46554A06C06}" type="presParOf" srcId="{F1CDA58E-0A56-1546-8689-942A2E415E00}" destId="{8F3F0B1C-18D9-4042-AAE1-489329C507C5}" srcOrd="3" destOrd="0" presId="urn:microsoft.com/office/officeart/2005/8/layout/vList5"/>
    <dgm:cxn modelId="{ACF0ADDC-74A5-D047-B12C-910B43DCCE1B}" type="presParOf" srcId="{F1CDA58E-0A56-1546-8689-942A2E415E00}" destId="{CBB84BE3-395A-8048-8263-ED3D9C58D83A}" srcOrd="4" destOrd="0" presId="urn:microsoft.com/office/officeart/2005/8/layout/vList5"/>
    <dgm:cxn modelId="{5D6F157E-E7AC-4041-92C1-231275CBB9F5}" type="presParOf" srcId="{CBB84BE3-395A-8048-8263-ED3D9C58D83A}" destId="{14E4AFF2-D360-1F42-A765-3DA1D590F7D3}" srcOrd="0" destOrd="0" presId="urn:microsoft.com/office/officeart/2005/8/layout/vList5"/>
    <dgm:cxn modelId="{3E2B1888-0A45-6B49-B09D-A67D25B18C03}" type="presParOf" srcId="{F1CDA58E-0A56-1546-8689-942A2E415E00}" destId="{6346C52D-A782-504C-AA12-2077422114FE}" srcOrd="5" destOrd="0" presId="urn:microsoft.com/office/officeart/2005/8/layout/vList5"/>
    <dgm:cxn modelId="{F12A3279-71AD-7643-8AF2-77BC659A34E3}" type="presParOf" srcId="{F1CDA58E-0A56-1546-8689-942A2E415E00}" destId="{9207D05C-3946-6D4C-8DDD-C7CFBB475AC8}" srcOrd="6" destOrd="0" presId="urn:microsoft.com/office/officeart/2005/8/layout/vList5"/>
    <dgm:cxn modelId="{8B9BE600-572C-764C-9436-2DFE69060C4A}" type="presParOf" srcId="{9207D05C-3946-6D4C-8DDD-C7CFBB475AC8}" destId="{30AE3E32-2DAE-114B-9B82-DC7BAD361EB9}" srcOrd="0" destOrd="0" presId="urn:microsoft.com/office/officeart/2005/8/layout/vList5"/>
    <dgm:cxn modelId="{9B378E98-36A2-1B4F-832B-F58108B7B2DE}" type="presParOf" srcId="{F1CDA58E-0A56-1546-8689-942A2E415E00}" destId="{C6BF9FAF-BA22-AB44-BB87-EB73A37962D2}" srcOrd="7" destOrd="0" presId="urn:microsoft.com/office/officeart/2005/8/layout/vList5"/>
    <dgm:cxn modelId="{9AFAA7F0-04B1-D043-8114-E604379DBFC9}" type="presParOf" srcId="{F1CDA58E-0A56-1546-8689-942A2E415E00}" destId="{524CE9F5-D5A8-F049-AF5C-8BA834E853AD}" srcOrd="8" destOrd="0" presId="urn:microsoft.com/office/officeart/2005/8/layout/vList5"/>
    <dgm:cxn modelId="{5BA452CF-4CC8-FD4A-B1B8-9EE6F5A40ED4}" type="presParOf" srcId="{524CE9F5-D5A8-F049-AF5C-8BA834E853AD}" destId="{60252290-5C08-094B-A5B3-065446642569}" srcOrd="0" destOrd="0" presId="urn:microsoft.com/office/officeart/2005/8/layout/vList5"/>
    <dgm:cxn modelId="{C71FC0A4-A768-5D4D-ACC9-1E1BA9397A08}" type="presParOf" srcId="{F1CDA58E-0A56-1546-8689-942A2E415E00}" destId="{9703247C-3C40-A144-9941-B6A7396C2A04}" srcOrd="9" destOrd="0" presId="urn:microsoft.com/office/officeart/2005/8/layout/vList5"/>
    <dgm:cxn modelId="{D1AD450B-4778-0D49-B733-FB5DF58BD315}" type="presParOf" srcId="{F1CDA58E-0A56-1546-8689-942A2E415E00}" destId="{C740E40C-F102-814F-BEC1-930A72937858}" srcOrd="10" destOrd="0" presId="urn:microsoft.com/office/officeart/2005/8/layout/vList5"/>
    <dgm:cxn modelId="{22B9D392-DD34-894B-9181-E159F4C5B935}" type="presParOf" srcId="{C740E40C-F102-814F-BEC1-930A72937858}" destId="{E6FB8FA4-BA6D-CD48-995F-964AEC5F00B2}" srcOrd="0" destOrd="0" presId="urn:microsoft.com/office/officeart/2005/8/layout/vList5"/>
    <dgm:cxn modelId="{8A8E8B7A-D409-A746-8421-C43665E9A95A}" type="presParOf" srcId="{F1CDA58E-0A56-1546-8689-942A2E415E00}" destId="{9A24841A-BB98-E544-94F1-18937CEC9C7A}" srcOrd="11" destOrd="0" presId="urn:microsoft.com/office/officeart/2005/8/layout/vList5"/>
    <dgm:cxn modelId="{F264986F-8D07-FD45-9A16-01A7B205E787}" type="presParOf" srcId="{F1CDA58E-0A56-1546-8689-942A2E415E00}" destId="{314BB416-C6A5-1E47-A597-307FD28F9837}" srcOrd="12" destOrd="0" presId="urn:microsoft.com/office/officeart/2005/8/layout/vList5"/>
    <dgm:cxn modelId="{63C372BC-27FB-9246-A2A8-3FA01F502AFE}" type="presParOf" srcId="{314BB416-C6A5-1E47-A597-307FD28F9837}" destId="{96F21377-3072-3041-9BD0-EC6C9D911B03}" srcOrd="0"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0C48AE-FF11-BF40-A7B0-C08B01F5BD38}">
      <dsp:nvSpPr>
        <dsp:cNvPr id="0" name=""/>
        <dsp:cNvSpPr/>
      </dsp:nvSpPr>
      <dsp:spPr>
        <a:xfrm>
          <a:off x="3364992" y="371"/>
          <a:ext cx="3785616" cy="595971"/>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kern="1200" dirty="0"/>
            <a:t>Definition </a:t>
          </a:r>
        </a:p>
      </dsp:txBody>
      <dsp:txXfrm>
        <a:off x="3394085" y="29464"/>
        <a:ext cx="3727430" cy="537785"/>
      </dsp:txXfrm>
    </dsp:sp>
    <dsp:sp modelId="{DE72387A-3DF7-C348-8573-11E874D33ECB}">
      <dsp:nvSpPr>
        <dsp:cNvPr id="0" name=""/>
        <dsp:cNvSpPr/>
      </dsp:nvSpPr>
      <dsp:spPr>
        <a:xfrm>
          <a:off x="3364992" y="626142"/>
          <a:ext cx="3785616" cy="595971"/>
        </a:xfrm>
        <a:prstGeom prst="roundRect">
          <a:avLst/>
        </a:prstGeom>
        <a:gradFill rotWithShape="0">
          <a:gsLst>
            <a:gs pos="0">
              <a:schemeClr val="accent5">
                <a:hueOff val="-2025358"/>
                <a:satOff val="-138"/>
                <a:lumOff val="327"/>
                <a:alphaOff val="0"/>
                <a:satMod val="103000"/>
                <a:lumMod val="102000"/>
                <a:tint val="94000"/>
              </a:schemeClr>
            </a:gs>
            <a:gs pos="50000">
              <a:schemeClr val="accent5">
                <a:hueOff val="-2025358"/>
                <a:satOff val="-138"/>
                <a:lumOff val="327"/>
                <a:alphaOff val="0"/>
                <a:satMod val="110000"/>
                <a:lumMod val="100000"/>
                <a:shade val="100000"/>
              </a:schemeClr>
            </a:gs>
            <a:gs pos="100000">
              <a:schemeClr val="accent5">
                <a:hueOff val="-2025358"/>
                <a:satOff val="-138"/>
                <a:lumOff val="32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kern="1200" dirty="0"/>
            <a:t>Categories </a:t>
          </a:r>
        </a:p>
      </dsp:txBody>
      <dsp:txXfrm>
        <a:off x="3394085" y="655235"/>
        <a:ext cx="3727430" cy="537785"/>
      </dsp:txXfrm>
    </dsp:sp>
    <dsp:sp modelId="{14E4AFF2-D360-1F42-A765-3DA1D590F7D3}">
      <dsp:nvSpPr>
        <dsp:cNvPr id="0" name=""/>
        <dsp:cNvSpPr/>
      </dsp:nvSpPr>
      <dsp:spPr>
        <a:xfrm>
          <a:off x="3364992" y="1251912"/>
          <a:ext cx="3785616" cy="595971"/>
        </a:xfrm>
        <a:prstGeom prst="round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kern="1200" dirty="0"/>
            <a:t>Past- Historical Context of Antisocial Behaviour and crime</a:t>
          </a:r>
        </a:p>
      </dsp:txBody>
      <dsp:txXfrm>
        <a:off x="3394085" y="1281005"/>
        <a:ext cx="3727430" cy="537785"/>
      </dsp:txXfrm>
    </dsp:sp>
    <dsp:sp modelId="{30AE3E32-2DAE-114B-9B82-DC7BAD361EB9}">
      <dsp:nvSpPr>
        <dsp:cNvPr id="0" name=""/>
        <dsp:cNvSpPr/>
      </dsp:nvSpPr>
      <dsp:spPr>
        <a:xfrm>
          <a:off x="3364992" y="1877683"/>
          <a:ext cx="3785616" cy="595971"/>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kern="1200" dirty="0"/>
            <a:t>The gin craze (18</a:t>
          </a:r>
          <a:r>
            <a:rPr lang="en-US" sz="1600" kern="1200" baseline="30000" dirty="0"/>
            <a:t>th</a:t>
          </a:r>
          <a:r>
            <a:rPr lang="en-US" sz="1600" kern="1200" dirty="0"/>
            <a:t> century)</a:t>
          </a:r>
        </a:p>
      </dsp:txBody>
      <dsp:txXfrm>
        <a:off x="3394085" y="1906776"/>
        <a:ext cx="3727430" cy="537785"/>
      </dsp:txXfrm>
    </dsp:sp>
    <dsp:sp modelId="{60252290-5C08-094B-A5B3-065446642569}">
      <dsp:nvSpPr>
        <dsp:cNvPr id="0" name=""/>
        <dsp:cNvSpPr/>
      </dsp:nvSpPr>
      <dsp:spPr>
        <a:xfrm>
          <a:off x="3364992" y="2503453"/>
          <a:ext cx="3785616" cy="595971"/>
        </a:xfrm>
        <a:prstGeom prst="round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kern="1200" dirty="0"/>
            <a:t>Football hooliganism (1970s-1980s)</a:t>
          </a:r>
        </a:p>
      </dsp:txBody>
      <dsp:txXfrm>
        <a:off x="3394085" y="2532546"/>
        <a:ext cx="3727430" cy="537785"/>
      </dsp:txXfrm>
    </dsp:sp>
    <dsp:sp modelId="{E6FB8FA4-BA6D-CD48-995F-964AEC5F00B2}">
      <dsp:nvSpPr>
        <dsp:cNvPr id="0" name=""/>
        <dsp:cNvSpPr/>
      </dsp:nvSpPr>
      <dsp:spPr>
        <a:xfrm>
          <a:off x="3364992" y="3129223"/>
          <a:ext cx="3785616" cy="595971"/>
        </a:xfrm>
        <a:prstGeom prst="roundRect">
          <a:avLst/>
        </a:prstGeom>
        <a:gradFill rotWithShape="0">
          <a:gsLst>
            <a:gs pos="0">
              <a:schemeClr val="accent5">
                <a:hueOff val="-10126791"/>
                <a:satOff val="-688"/>
                <a:lumOff val="1634"/>
                <a:alphaOff val="0"/>
                <a:satMod val="103000"/>
                <a:lumMod val="102000"/>
                <a:tint val="94000"/>
              </a:schemeClr>
            </a:gs>
            <a:gs pos="50000">
              <a:schemeClr val="accent5">
                <a:hueOff val="-10126791"/>
                <a:satOff val="-688"/>
                <a:lumOff val="1634"/>
                <a:alphaOff val="0"/>
                <a:satMod val="110000"/>
                <a:lumMod val="100000"/>
                <a:shade val="100000"/>
              </a:schemeClr>
            </a:gs>
            <a:gs pos="100000">
              <a:schemeClr val="accent5">
                <a:hueOff val="-10126791"/>
                <a:satOff val="-688"/>
                <a:lumOff val="163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kern="1200" dirty="0"/>
            <a:t>Summary</a:t>
          </a:r>
        </a:p>
      </dsp:txBody>
      <dsp:txXfrm>
        <a:off x="3394085" y="3158316"/>
        <a:ext cx="3727430" cy="537785"/>
      </dsp:txXfrm>
    </dsp:sp>
    <dsp:sp modelId="{96F21377-3072-3041-9BD0-EC6C9D911B03}">
      <dsp:nvSpPr>
        <dsp:cNvPr id="0" name=""/>
        <dsp:cNvSpPr/>
      </dsp:nvSpPr>
      <dsp:spPr>
        <a:xfrm>
          <a:off x="3364992" y="3754994"/>
          <a:ext cx="3785616" cy="595971"/>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dirty="0"/>
            <a:t>Reference List</a:t>
          </a:r>
        </a:p>
      </dsp:txBody>
      <dsp:txXfrm>
        <a:off x="3394085" y="3784087"/>
        <a:ext cx="3727430" cy="537785"/>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8680C7-CC24-4147-8D64-FA89F320B4A6}" type="datetimeFigureOut">
              <a:rPr lang="en-US" smtClean="0"/>
              <a:t>11/11/24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650A77-39EE-EE47-B344-6EE43728739A}" type="slidenum">
              <a:rPr lang="en-US" smtClean="0"/>
              <a:t>‹#›</a:t>
            </a:fld>
            <a:endParaRPr lang="en-US" dirty="0"/>
          </a:p>
        </p:txBody>
      </p:sp>
    </p:spTree>
    <p:extLst>
      <p:ext uri="{BB962C8B-B14F-4D97-AF65-F5344CB8AC3E}">
        <p14:creationId xmlns:p14="http://schemas.microsoft.com/office/powerpoint/2010/main" val="15714329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5650A77-39EE-EE47-B344-6EE43728739A}" type="slidenum">
              <a:rPr lang="en-US" smtClean="0"/>
              <a:t>2</a:t>
            </a:fld>
            <a:endParaRPr lang="en-US" dirty="0"/>
          </a:p>
        </p:txBody>
      </p:sp>
    </p:spTree>
    <p:extLst>
      <p:ext uri="{BB962C8B-B14F-4D97-AF65-F5344CB8AC3E}">
        <p14:creationId xmlns:p14="http://schemas.microsoft.com/office/powerpoint/2010/main" val="17023040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Anti-social behaviour is made up of a range of things as according to the </a:t>
            </a:r>
            <a:r>
              <a:rPr lang="en-GB" sz="1200" b="0" i="0" u="none" strike="noStrike" dirty="0">
                <a:solidFill>
                  <a:srgbClr val="000000"/>
                </a:solidFill>
                <a:effectLst/>
                <a:latin typeface="Times New Roman" panose="02020603050405020304" pitchFamily="18" charset="0"/>
              </a:rPr>
              <a:t>(Metropolitan Police, 2021) they state that “</a:t>
            </a:r>
            <a:r>
              <a:rPr lang="en-GB" sz="1200" b="0" i="0" u="none" strike="noStrike" dirty="0">
                <a:solidFill>
                  <a:srgbClr val="1F2025"/>
                </a:solidFill>
                <a:effectLst/>
                <a:latin typeface="lato-regular"/>
              </a:rPr>
              <a:t>behaviour by a person which causes, or is likely to cause, harassment, alarm or distress to persons not of the same household as the person”</a:t>
            </a:r>
          </a:p>
          <a:p>
            <a:r>
              <a:rPr lang="en-US" sz="1200" dirty="0"/>
              <a:t>There are plenty examples of Anti-social behaviours such as dangerous driving, an example of this is when you are driving way over the speed limit which can risk you or other car to crash. another example is illegal drugs, this can be by either taking them or selling them to make money. </a:t>
            </a:r>
          </a:p>
          <a:p>
            <a:r>
              <a:rPr lang="en-US" sz="1200" dirty="0"/>
              <a:t>All forms of anti social behaviour can get you locked up nowadays this is due to the anti-social behaviour act 2014. which was formed to help tackle antisocial activity that improves victim and community protection, this act also helps by putting victims first where they have experienced any sort of anti social behaviour towards them. (Home Office, 2013) </a:t>
            </a:r>
          </a:p>
          <a:p>
            <a:endParaRPr lang="en-GB" sz="1200" b="0" i="0" u="none" strike="noStrike" dirty="0">
              <a:solidFill>
                <a:srgbClr val="1F2025"/>
              </a:solidFill>
              <a:effectLst/>
              <a:latin typeface="lato-regular"/>
            </a:endParaRPr>
          </a:p>
        </p:txBody>
      </p:sp>
      <p:sp>
        <p:nvSpPr>
          <p:cNvPr id="4" name="Slide Number Placeholder 3"/>
          <p:cNvSpPr>
            <a:spLocks noGrp="1"/>
          </p:cNvSpPr>
          <p:nvPr>
            <p:ph type="sldNum" sz="quarter" idx="5"/>
          </p:nvPr>
        </p:nvSpPr>
        <p:spPr/>
        <p:txBody>
          <a:bodyPr/>
          <a:lstStyle/>
          <a:p>
            <a:fld id="{15650A77-39EE-EE47-B344-6EE43728739A}" type="slidenum">
              <a:rPr lang="en-US" smtClean="0"/>
              <a:t>3</a:t>
            </a:fld>
            <a:endParaRPr lang="en-US" dirty="0"/>
          </a:p>
        </p:txBody>
      </p:sp>
    </p:spTree>
    <p:extLst>
      <p:ext uri="{BB962C8B-B14F-4D97-AF65-F5344CB8AC3E}">
        <p14:creationId xmlns:p14="http://schemas.microsoft.com/office/powerpoint/2010/main" val="10291625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Anti social behaviour is made up of 3 types, this is personal antisocial behaviour, nuisance anti social behaviour and lastly Environmental antisocial behaviour </a:t>
            </a:r>
          </a:p>
          <a:p>
            <a:r>
              <a:rPr lang="en-US" dirty="0"/>
              <a:t>Personal antisocial behaviour- is when someone attacks a certain person or group. Examples of this is swearing, fighting, threats etc.</a:t>
            </a:r>
          </a:p>
          <a:p>
            <a:r>
              <a:rPr lang="en-US" dirty="0"/>
              <a:t>Nuisance antisocial behaviour- behaviour- is when someone causes a community to suffer, be bothered, or troubled. An example of this is a </a:t>
            </a:r>
            <a:r>
              <a:rPr lang="en-GB" noProof="0" dirty="0"/>
              <a:t>neighbour</a:t>
            </a:r>
            <a:r>
              <a:rPr lang="en-US" dirty="0"/>
              <a:t> blasting music late at night</a:t>
            </a:r>
          </a:p>
          <a:p>
            <a:r>
              <a:rPr lang="en-US" dirty="0"/>
              <a:t>Environmental antisocial behaviour- is when someone's behaviour has an impact on the larger environment, such buildings or public areas. Examples of this is littering, abandoning vehicles, etc.</a:t>
            </a:r>
          </a:p>
          <a:p>
            <a:endParaRPr lang="en-GB" dirty="0"/>
          </a:p>
        </p:txBody>
      </p:sp>
      <p:sp>
        <p:nvSpPr>
          <p:cNvPr id="4" name="Slide Number Placeholder 3"/>
          <p:cNvSpPr>
            <a:spLocks noGrp="1"/>
          </p:cNvSpPr>
          <p:nvPr>
            <p:ph type="sldNum" sz="quarter" idx="5"/>
          </p:nvPr>
        </p:nvSpPr>
        <p:spPr/>
        <p:txBody>
          <a:bodyPr/>
          <a:lstStyle/>
          <a:p>
            <a:fld id="{15650A77-39EE-EE47-B344-6EE43728739A}" type="slidenum">
              <a:rPr lang="en-US" smtClean="0"/>
              <a:t>4</a:t>
            </a:fld>
            <a:endParaRPr lang="en-US" dirty="0"/>
          </a:p>
        </p:txBody>
      </p:sp>
    </p:spTree>
    <p:extLst>
      <p:ext uri="{BB962C8B-B14F-4D97-AF65-F5344CB8AC3E}">
        <p14:creationId xmlns:p14="http://schemas.microsoft.com/office/powerpoint/2010/main" val="23191589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Antisocial behaviour has always been common throughout the years, with many historical events which swiftly changed the way we look anti social behaviour today. This Is because into days society there wasn’t as many legislations to help combat crime</a:t>
            </a:r>
          </a:p>
          <a:p>
            <a:r>
              <a:rPr lang="en-US" sz="1200" dirty="0"/>
              <a:t>In 1986 the first ever legislation based on anti social behaviour comes from the public disorder act of 1986. public disorder is Typically when it includes the use or threat of violence, abuse, or harassment directed at a person or group. </a:t>
            </a:r>
            <a:r>
              <a:rPr lang="en-GB" sz="1050" b="0" i="0" u="none" strike="noStrike" dirty="0">
                <a:solidFill>
                  <a:srgbClr val="000000"/>
                </a:solidFill>
                <a:effectLst/>
                <a:latin typeface="Times New Roman" panose="02020603050405020304" pitchFamily="18" charset="0"/>
              </a:rPr>
              <a:t>(Towlson, 2023)</a:t>
            </a:r>
          </a:p>
          <a:p>
            <a:r>
              <a:rPr lang="en-US" sz="1200" dirty="0"/>
              <a:t>This act basically introduced the increase on policing powers in response to protests and impose restrictions on those who participate. </a:t>
            </a:r>
            <a:r>
              <a:rPr lang="en-GB" sz="1050" b="0" i="0" u="none" strike="noStrike" dirty="0">
                <a:solidFill>
                  <a:srgbClr val="000000"/>
                </a:solidFill>
                <a:effectLst/>
                <a:latin typeface="Times New Roman" panose="02020603050405020304" pitchFamily="18" charset="0"/>
              </a:rPr>
              <a:t>(Liberty, 2023)</a:t>
            </a:r>
            <a:endParaRPr lang="en-US" sz="1200" dirty="0"/>
          </a:p>
          <a:p>
            <a:endParaRPr lang="en-US" sz="1200" dirty="0"/>
          </a:p>
          <a:p>
            <a:r>
              <a:rPr lang="en-US" sz="1200" dirty="0"/>
              <a:t>In 1997 the new labour government was elected, there main focus was to put anti social behaviour at the top of their agenda. With the anti-social behaviour order (ASBO), their policies and practices became more and more enforcement-led. </a:t>
            </a:r>
            <a:r>
              <a:rPr lang="en-GB" sz="1050" b="0" i="0" u="none" strike="noStrike" dirty="0">
                <a:solidFill>
                  <a:srgbClr val="000000"/>
                </a:solidFill>
                <a:effectLst/>
                <a:latin typeface="Times New Roman" panose="02020603050405020304" pitchFamily="18" charset="0"/>
              </a:rPr>
              <a:t>(Hodgkinson and Tilley, 2011)</a:t>
            </a:r>
          </a:p>
          <a:p>
            <a:endParaRPr lang="en-GB" dirty="0"/>
          </a:p>
        </p:txBody>
      </p:sp>
      <p:sp>
        <p:nvSpPr>
          <p:cNvPr id="4" name="Slide Number Placeholder 3"/>
          <p:cNvSpPr>
            <a:spLocks noGrp="1"/>
          </p:cNvSpPr>
          <p:nvPr>
            <p:ph type="sldNum" sz="quarter" idx="5"/>
          </p:nvPr>
        </p:nvSpPr>
        <p:spPr/>
        <p:txBody>
          <a:bodyPr/>
          <a:lstStyle/>
          <a:p>
            <a:fld id="{15650A77-39EE-EE47-B344-6EE43728739A}" type="slidenum">
              <a:rPr lang="en-US" smtClean="0"/>
              <a:t>5</a:t>
            </a:fld>
            <a:endParaRPr lang="en-US" dirty="0"/>
          </a:p>
        </p:txBody>
      </p:sp>
    </p:spTree>
    <p:extLst>
      <p:ext uri="{BB962C8B-B14F-4D97-AF65-F5344CB8AC3E}">
        <p14:creationId xmlns:p14="http://schemas.microsoft.com/office/powerpoint/2010/main" val="3695001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Arial" panose="020B0604020202020204" pitchFamily="34" charset="0"/>
                <a:cs typeface="Arial" panose="020B0604020202020204" pitchFamily="34" charset="0"/>
              </a:rPr>
              <a:t>as mentioned in the last side, anti </a:t>
            </a:r>
            <a:r>
              <a:rPr lang="en-US" sz="1200" dirty="0" err="1">
                <a:latin typeface="Arial" panose="020B0604020202020204" pitchFamily="34" charset="0"/>
                <a:cs typeface="Arial" panose="020B0604020202020204" pitchFamily="34" charset="0"/>
              </a:rPr>
              <a:t>soical</a:t>
            </a:r>
            <a:r>
              <a:rPr lang="en-US" sz="1200" dirty="0">
                <a:latin typeface="Arial" panose="020B0604020202020204" pitchFamily="34" charset="0"/>
                <a:cs typeface="Arial" panose="020B0604020202020204" pitchFamily="34" charset="0"/>
              </a:rPr>
              <a:t> behaviour has always been common throughout history as In the 18</a:t>
            </a:r>
            <a:r>
              <a:rPr lang="en-US" sz="1200" baseline="30000" dirty="0">
                <a:latin typeface="Arial" panose="020B0604020202020204" pitchFamily="34" charset="0"/>
                <a:cs typeface="Arial" panose="020B0604020202020204" pitchFamily="34" charset="0"/>
              </a:rPr>
              <a:t>th</a:t>
            </a:r>
            <a:r>
              <a:rPr lang="en-US" sz="1200" dirty="0">
                <a:latin typeface="Arial" panose="020B0604020202020204" pitchFamily="34" charset="0"/>
                <a:cs typeface="Arial" panose="020B0604020202020204" pitchFamily="34" charset="0"/>
              </a:rPr>
              <a:t> century the gin craze was a famous historic event on anti social behaviour. This was due to the binge drinking of gin on London streets. </a:t>
            </a:r>
            <a:r>
              <a:rPr lang="en-GB" sz="1200" b="0" i="0" u="none" strike="noStrike" dirty="0">
                <a:solidFill>
                  <a:srgbClr val="000000"/>
                </a:solidFill>
                <a:effectLst/>
                <a:latin typeface="Arial" panose="020B0604020202020204" pitchFamily="34" charset="0"/>
                <a:cs typeface="Arial" panose="020B0604020202020204" pitchFamily="34" charset="0"/>
              </a:rPr>
              <a:t>(Calenda, 2012)</a:t>
            </a:r>
          </a:p>
          <a:p>
            <a:r>
              <a:rPr lang="en-GB" sz="1200" dirty="0">
                <a:solidFill>
                  <a:srgbClr val="000000"/>
                </a:solidFill>
                <a:latin typeface="Arial" panose="020B0604020202020204" pitchFamily="34" charset="0"/>
                <a:cs typeface="Arial" panose="020B0604020202020204" pitchFamily="34" charset="0"/>
              </a:rPr>
              <a:t>So what caused the binge drinking on gin? </a:t>
            </a:r>
          </a:p>
          <a:p>
            <a:r>
              <a:rPr lang="en-GB" sz="1200" dirty="0">
                <a:solidFill>
                  <a:srgbClr val="000000"/>
                </a:solidFill>
                <a:latin typeface="Arial" panose="020B0604020202020204" pitchFamily="34" charset="0"/>
                <a:cs typeface="Arial" panose="020B0604020202020204" pitchFamily="34" charset="0"/>
              </a:rPr>
              <a:t>In 1689 Britian stopped doing business with France because of the conflict between the two countries during the Nine Years' War (1689–1697), this meant that drinks like wine and brandy was stopped being sold round England, this lead to the following year were the government lifted restrictions on distilled drinks like gin.</a:t>
            </a:r>
            <a:r>
              <a:rPr lang="en-GB" sz="1200" b="0" i="0" u="none" strike="noStrike" dirty="0">
                <a:solidFill>
                  <a:srgbClr val="000000"/>
                </a:solidFill>
                <a:effectLst/>
                <a:latin typeface="Arial" panose="020B0604020202020204" pitchFamily="34" charset="0"/>
                <a:cs typeface="Arial" panose="020B0604020202020204" pitchFamily="34" charset="0"/>
              </a:rPr>
              <a:t> (Dhenin, 2022)</a:t>
            </a:r>
            <a:endParaRPr lang="en-GB" sz="1200" dirty="0">
              <a:solidFill>
                <a:srgbClr val="000000"/>
              </a:solidFill>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in 1713 For a population of about 600,000, London distillers had already produced two million litres of raw alcohol. The final product sold for one cent per dram. </a:t>
            </a:r>
            <a:r>
              <a:rPr lang="en-GB" sz="1050" b="0" i="0" u="none" strike="noStrike" dirty="0">
                <a:solidFill>
                  <a:srgbClr val="000000"/>
                </a:solidFill>
                <a:effectLst/>
                <a:latin typeface="Times New Roman" panose="02020603050405020304" pitchFamily="18" charset="0"/>
              </a:rPr>
              <a:t>(Nitschke, 2022)</a:t>
            </a:r>
            <a:endParaRPr lang="en-US" sz="12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15650A77-39EE-EE47-B344-6EE43728739A}" type="slidenum">
              <a:rPr lang="en-US" smtClean="0"/>
              <a:t>6</a:t>
            </a:fld>
            <a:endParaRPr lang="en-US" dirty="0"/>
          </a:p>
        </p:txBody>
      </p:sp>
    </p:spTree>
    <p:extLst>
      <p:ext uri="{BB962C8B-B14F-4D97-AF65-F5344CB8AC3E}">
        <p14:creationId xmlns:p14="http://schemas.microsoft.com/office/powerpoint/2010/main" val="36621823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dirty="0"/>
              <a:t>The painting that we can see here, was published by William Hogarth(1697-1764), this painting outlined gin line.</a:t>
            </a:r>
          </a:p>
          <a:p>
            <a:r>
              <a:rPr lang="en-US" sz="1600" dirty="0"/>
              <a:t>This piece of art with published on the 1</a:t>
            </a:r>
            <a:r>
              <a:rPr lang="en-US" sz="1600" baseline="30000" dirty="0"/>
              <a:t>st</a:t>
            </a:r>
            <a:r>
              <a:rPr lang="en-US" sz="1600" dirty="0"/>
              <a:t> of February 1751 </a:t>
            </a:r>
            <a:r>
              <a:rPr lang="en-GB" sz="1200" b="0" i="0" u="none" strike="noStrike" dirty="0">
                <a:solidFill>
                  <a:srgbClr val="000000"/>
                </a:solidFill>
                <a:effectLst/>
                <a:latin typeface="Times New Roman" panose="02020603050405020304" pitchFamily="18" charset="0"/>
              </a:rPr>
              <a:t>(RoyalAcadamy , 2024)</a:t>
            </a:r>
          </a:p>
          <a:p>
            <a:r>
              <a:rPr lang="en-GB" sz="1200" dirty="0">
                <a:solidFill>
                  <a:srgbClr val="000000"/>
                </a:solidFill>
                <a:latin typeface="Times New Roman" panose="02020603050405020304" pitchFamily="18" charset="0"/>
              </a:rPr>
              <a:t>Soon after this picture was published the government made a new legislation to crack down on this antisocial behaviour called the gin act 1751 which was the last Gin act of 8 previously made by the government, what this act did was it  reduced the yearly licensing payments and essentially restarted the reputable companies that had failed. Gin and London's connection was so changed.</a:t>
            </a:r>
            <a:r>
              <a:rPr lang="en-GB" sz="1200" b="0" i="0" u="none" strike="noStrike" dirty="0">
                <a:solidFill>
                  <a:srgbClr val="000000"/>
                </a:solidFill>
                <a:effectLst/>
                <a:latin typeface="Times New Roman" panose="02020603050405020304" pitchFamily="18" charset="0"/>
              </a:rPr>
              <a:t> (Olivia, 2013)</a:t>
            </a:r>
          </a:p>
          <a:p>
            <a:endParaRPr lang="en-GB" dirty="0"/>
          </a:p>
        </p:txBody>
      </p:sp>
      <p:sp>
        <p:nvSpPr>
          <p:cNvPr id="4" name="Slide Number Placeholder 3"/>
          <p:cNvSpPr>
            <a:spLocks noGrp="1"/>
          </p:cNvSpPr>
          <p:nvPr>
            <p:ph type="sldNum" sz="quarter" idx="5"/>
          </p:nvPr>
        </p:nvSpPr>
        <p:spPr/>
        <p:txBody>
          <a:bodyPr/>
          <a:lstStyle/>
          <a:p>
            <a:fld id="{15650A77-39EE-EE47-B344-6EE43728739A}" type="slidenum">
              <a:rPr lang="en-US" smtClean="0"/>
              <a:t>7</a:t>
            </a:fld>
            <a:endParaRPr lang="en-US" dirty="0"/>
          </a:p>
        </p:txBody>
      </p:sp>
    </p:spTree>
    <p:extLst>
      <p:ext uri="{BB962C8B-B14F-4D97-AF65-F5344CB8AC3E}">
        <p14:creationId xmlns:p14="http://schemas.microsoft.com/office/powerpoint/2010/main" val="6512094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Football has always had a bad reputation when it came to anti social behaviour this started when  in 1885  the first incident of hooliganism came about when Preston beat Aston Villa 5-0, this upset the fans as it caused the Preston players to have rocks thrown at them, kicks and punches this caused one of the Preston players to become unconscious </a:t>
            </a:r>
            <a:r>
              <a:rPr lang="en-GB" sz="1100" b="0" i="0" u="none" strike="noStrike" dirty="0">
                <a:solidFill>
                  <a:srgbClr val="000000"/>
                </a:solidFill>
                <a:effectLst/>
                <a:latin typeface="Times New Roman" panose="02020603050405020304" pitchFamily="18" charset="0"/>
              </a:rPr>
              <a:t>(Ingle and Hodgkinson, 2018)</a:t>
            </a:r>
          </a:p>
          <a:p>
            <a:r>
              <a:rPr lang="en-GB" sz="1100" dirty="0">
                <a:solidFill>
                  <a:srgbClr val="000000"/>
                </a:solidFill>
                <a:latin typeface="Times New Roman" panose="02020603050405020304" pitchFamily="18" charset="0"/>
              </a:rPr>
              <a:t>This was the first of many incidents involving hooliganism during the 20</a:t>
            </a:r>
            <a:r>
              <a:rPr lang="en-GB" sz="1100" baseline="30000" dirty="0">
                <a:solidFill>
                  <a:srgbClr val="000000"/>
                </a:solidFill>
                <a:latin typeface="Times New Roman" panose="02020603050405020304" pitchFamily="18" charset="0"/>
              </a:rPr>
              <a:t>th</a:t>
            </a:r>
            <a:r>
              <a:rPr lang="en-GB" sz="1100" dirty="0">
                <a:solidFill>
                  <a:srgbClr val="000000"/>
                </a:solidFill>
                <a:latin typeface="Times New Roman" panose="02020603050405020304" pitchFamily="18" charset="0"/>
              </a:rPr>
              <a:t> century,</a:t>
            </a:r>
          </a:p>
          <a:p>
            <a:r>
              <a:rPr lang="en-GB" sz="1100" dirty="0">
                <a:solidFill>
                  <a:srgbClr val="000000"/>
                </a:solidFill>
                <a:latin typeface="Times New Roman" panose="02020603050405020304" pitchFamily="18" charset="0"/>
              </a:rPr>
              <a:t>In the 1970s Football hooligans around the country was forming what they call firms this included the famous groups such as, the inter city firm (west ham) the herd (arsenal) and the famous F-troop (Millwall) </a:t>
            </a:r>
            <a:r>
              <a:rPr lang="en-GB" sz="1100" b="0" i="0" u="none" strike="noStrike" dirty="0">
                <a:solidFill>
                  <a:srgbClr val="000000"/>
                </a:solidFill>
                <a:effectLst/>
                <a:latin typeface="Times New Roman" panose="02020603050405020304" pitchFamily="18" charset="0"/>
              </a:rPr>
              <a:t>(MyLearning, 2024)</a:t>
            </a:r>
          </a:p>
          <a:p>
            <a:r>
              <a:rPr lang="en-GB" sz="1100" dirty="0">
                <a:solidFill>
                  <a:srgbClr val="000000"/>
                </a:solidFill>
                <a:latin typeface="Times New Roman" panose="02020603050405020304" pitchFamily="18" charset="0"/>
              </a:rPr>
              <a:t>But what is actual meaning of hooligans?</a:t>
            </a:r>
          </a:p>
          <a:p>
            <a:r>
              <a:rPr lang="en-GB" sz="1100" dirty="0">
                <a:solidFill>
                  <a:srgbClr val="000000"/>
                </a:solidFill>
                <a:latin typeface="Times New Roman" panose="02020603050405020304" pitchFamily="18" charset="0"/>
              </a:rPr>
              <a:t>Well according to </a:t>
            </a:r>
            <a:r>
              <a:rPr lang="en-GB" sz="1100" b="0" i="0" u="none" strike="noStrike" dirty="0">
                <a:solidFill>
                  <a:srgbClr val="000000"/>
                </a:solidFill>
                <a:effectLst/>
                <a:latin typeface="Times New Roman" panose="02020603050405020304" pitchFamily="18" charset="0"/>
              </a:rPr>
              <a:t>(Politics.co.uk, 2021) they state that </a:t>
            </a:r>
            <a:r>
              <a:rPr lang="en-GB" sz="1200" b="0" i="0" u="none" strike="noStrike" dirty="0">
                <a:solidFill>
                  <a:srgbClr val="232323"/>
                </a:solidFill>
                <a:effectLst/>
                <a:latin typeface="adobe-caslon-pro"/>
              </a:rPr>
              <a:t>“Hooliganism” is the term used broadly to describe disorderly, aggressive and often violent behaviour perpetrated by spectators at sporting events.” normally </a:t>
            </a:r>
            <a:r>
              <a:rPr lang="en-GB" sz="1200" dirty="0">
                <a:solidFill>
                  <a:srgbClr val="232323"/>
                </a:solidFill>
                <a:latin typeface="adobe-caslon-pro"/>
              </a:rPr>
              <a:t>this is effected in the uk by football, where you would see groups from different teams meeting up for fights. </a:t>
            </a:r>
          </a:p>
          <a:p>
            <a:r>
              <a:rPr lang="en-GB" sz="1200" dirty="0">
                <a:solidFill>
                  <a:srgbClr val="232323"/>
                </a:solidFill>
                <a:latin typeface="adobe-caslon-pro"/>
              </a:rPr>
              <a:t>This can also be unexpected as in 1993 Cardiff played Swansea in Ninian park, this was caused when 1000 Swansea fans all turned up at once causing violence of chairs being ripped out and thrown towards the Cardiff end which caused the match to be delayed</a:t>
            </a:r>
            <a:r>
              <a:rPr lang="en-GB" sz="1200" b="0" i="0" u="none" strike="noStrike" dirty="0">
                <a:solidFill>
                  <a:srgbClr val="000000"/>
                </a:solidFill>
                <a:effectLst/>
                <a:latin typeface="Times New Roman" panose="02020603050405020304" pitchFamily="18" charset="0"/>
              </a:rPr>
              <a:t> (BBC, 2009) </a:t>
            </a:r>
          </a:p>
          <a:p>
            <a:endParaRPr lang="en-GB" dirty="0"/>
          </a:p>
        </p:txBody>
      </p:sp>
      <p:sp>
        <p:nvSpPr>
          <p:cNvPr id="4" name="Slide Number Placeholder 3"/>
          <p:cNvSpPr>
            <a:spLocks noGrp="1"/>
          </p:cNvSpPr>
          <p:nvPr>
            <p:ph type="sldNum" sz="quarter" idx="5"/>
          </p:nvPr>
        </p:nvSpPr>
        <p:spPr/>
        <p:txBody>
          <a:bodyPr/>
          <a:lstStyle/>
          <a:p>
            <a:fld id="{15650A77-39EE-EE47-B344-6EE43728739A}" type="slidenum">
              <a:rPr lang="en-US" smtClean="0"/>
              <a:t>8</a:t>
            </a:fld>
            <a:endParaRPr lang="en-US" dirty="0"/>
          </a:p>
        </p:txBody>
      </p:sp>
    </p:spTree>
    <p:extLst>
      <p:ext uri="{BB962C8B-B14F-4D97-AF65-F5344CB8AC3E}">
        <p14:creationId xmlns:p14="http://schemas.microsoft.com/office/powerpoint/2010/main" val="33523210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how did the police maintain law and order in the present day?</a:t>
            </a:r>
          </a:p>
          <a:p>
            <a:r>
              <a:rPr lang="en-US" dirty="0"/>
              <a:t>In 1989  a new legislation was put in place to help maintain law n order, this legislation is the football spectators act 1989, this legislation helped massively by cracking down on antisocial behaviour this </a:t>
            </a:r>
            <a:r>
              <a:rPr lang="en-US"/>
              <a:t>was </a:t>
            </a:r>
          </a:p>
          <a:p>
            <a:r>
              <a:rPr lang="en-US"/>
              <a:t>by </a:t>
            </a:r>
            <a:r>
              <a:rPr lang="en-US" dirty="0"/>
              <a:t>prohibited certain fan conduct violations, including hurling objects into the crowd or onto the pitch, racial shouting, assaults against people or property, and offences involving intoxication. Additionally, it brought to the introduction of Football Banning Orders.</a:t>
            </a:r>
          </a:p>
          <a:p>
            <a:endParaRPr lang="en-GB" dirty="0"/>
          </a:p>
        </p:txBody>
      </p:sp>
      <p:sp>
        <p:nvSpPr>
          <p:cNvPr id="4" name="Slide Number Placeholder 3"/>
          <p:cNvSpPr>
            <a:spLocks noGrp="1"/>
          </p:cNvSpPr>
          <p:nvPr>
            <p:ph type="sldNum" sz="quarter" idx="5"/>
          </p:nvPr>
        </p:nvSpPr>
        <p:spPr/>
        <p:txBody>
          <a:bodyPr/>
          <a:lstStyle/>
          <a:p>
            <a:fld id="{15650A77-39EE-EE47-B344-6EE43728739A}" type="slidenum">
              <a:rPr lang="en-US" smtClean="0"/>
              <a:t>9</a:t>
            </a:fld>
            <a:endParaRPr lang="en-US" dirty="0"/>
          </a:p>
        </p:txBody>
      </p:sp>
    </p:spTree>
    <p:extLst>
      <p:ext uri="{BB962C8B-B14F-4D97-AF65-F5344CB8AC3E}">
        <p14:creationId xmlns:p14="http://schemas.microsoft.com/office/powerpoint/2010/main" val="13262492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So to conclude can history inform the future? And yes It can because cases and historical events have changed the way we look at anti social behaviour in the future like the football spectators act 1989 this implement a way of changing the way visitors attend the game, an example of this is if someone is fighting they can now get a banning order from that stadium or even there home stadium if they went away and called nuisance, another example is the anti social behaviour act 2014 which was put in place to help community protection by putting victims first. So to conclude this PowerPoint went over what anti social behaviour is by talking about the 3 types and giving examples of what can cause ASB, this PowerPoint also went over the historical context of ASB by going over historical events such as the gin craze era in the 18th century and football hooliganism in the early 70s towards the 90s, and how the government helped to control ASB with the football spectators act 1989 and the gin act of 1751.</a:t>
            </a:r>
          </a:p>
          <a:p>
            <a:endParaRPr lang="en-GB" dirty="0"/>
          </a:p>
        </p:txBody>
      </p:sp>
      <p:sp>
        <p:nvSpPr>
          <p:cNvPr id="4" name="Slide Number Placeholder 3"/>
          <p:cNvSpPr>
            <a:spLocks noGrp="1"/>
          </p:cNvSpPr>
          <p:nvPr>
            <p:ph type="sldNum" sz="quarter" idx="5"/>
          </p:nvPr>
        </p:nvSpPr>
        <p:spPr/>
        <p:txBody>
          <a:bodyPr/>
          <a:lstStyle/>
          <a:p>
            <a:fld id="{15650A77-39EE-EE47-B344-6EE43728739A}" type="slidenum">
              <a:rPr lang="en-US" smtClean="0"/>
              <a:t>10</a:t>
            </a:fld>
            <a:endParaRPr lang="en-US" dirty="0"/>
          </a:p>
        </p:txBody>
      </p:sp>
    </p:spTree>
    <p:extLst>
      <p:ext uri="{BB962C8B-B14F-4D97-AF65-F5344CB8AC3E}">
        <p14:creationId xmlns:p14="http://schemas.microsoft.com/office/powerpoint/2010/main" val="34809541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F3F14-45D5-57B8-E870-8609B49438A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A55D9A0-8EA8-6224-7F8C-A235134EA80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BD8D1E7-C250-1954-0333-DFE4AF9FC95D}"/>
              </a:ext>
            </a:extLst>
          </p:cNvPr>
          <p:cNvSpPr>
            <a:spLocks noGrp="1"/>
          </p:cNvSpPr>
          <p:nvPr>
            <p:ph type="dt" sz="half" idx="10"/>
          </p:nvPr>
        </p:nvSpPr>
        <p:spPr/>
        <p:txBody>
          <a:bodyPr/>
          <a:lstStyle/>
          <a:p>
            <a:fld id="{ADB56726-29C7-214E-A6E1-EFDF36DD6B29}" type="datetimeFigureOut">
              <a:rPr lang="en-US" smtClean="0"/>
              <a:t>11/11/24</a:t>
            </a:fld>
            <a:endParaRPr lang="en-US" dirty="0"/>
          </a:p>
        </p:txBody>
      </p:sp>
      <p:sp>
        <p:nvSpPr>
          <p:cNvPr id="5" name="Footer Placeholder 4">
            <a:extLst>
              <a:ext uri="{FF2B5EF4-FFF2-40B4-BE49-F238E27FC236}">
                <a16:creationId xmlns:a16="http://schemas.microsoft.com/office/drawing/2014/main" id="{8B591224-9A40-37A8-04FC-9B695BC6D62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E2AC04A-1489-37FB-2BE2-7288E21F6DD6}"/>
              </a:ext>
            </a:extLst>
          </p:cNvPr>
          <p:cNvSpPr>
            <a:spLocks noGrp="1"/>
          </p:cNvSpPr>
          <p:nvPr>
            <p:ph type="sldNum" sz="quarter" idx="12"/>
          </p:nvPr>
        </p:nvSpPr>
        <p:spPr/>
        <p:txBody>
          <a:bodyPr/>
          <a:lstStyle/>
          <a:p>
            <a:fld id="{1F6521F1-187D-FC45-86C4-39C37830E51D}" type="slidenum">
              <a:rPr lang="en-US" smtClean="0"/>
              <a:t>‹#›</a:t>
            </a:fld>
            <a:endParaRPr lang="en-US" dirty="0"/>
          </a:p>
        </p:txBody>
      </p:sp>
    </p:spTree>
    <p:extLst>
      <p:ext uri="{BB962C8B-B14F-4D97-AF65-F5344CB8AC3E}">
        <p14:creationId xmlns:p14="http://schemas.microsoft.com/office/powerpoint/2010/main" val="1121620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A8ED5-D444-8A4C-E56C-81F0F11958F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1792617-894C-6BE7-6B75-1A9426B1A0D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59A3ECE-267D-32EB-3003-7CBC54EA4EB2}"/>
              </a:ext>
            </a:extLst>
          </p:cNvPr>
          <p:cNvSpPr>
            <a:spLocks noGrp="1"/>
          </p:cNvSpPr>
          <p:nvPr>
            <p:ph type="dt" sz="half" idx="10"/>
          </p:nvPr>
        </p:nvSpPr>
        <p:spPr/>
        <p:txBody>
          <a:bodyPr/>
          <a:lstStyle/>
          <a:p>
            <a:fld id="{ADB56726-29C7-214E-A6E1-EFDF36DD6B29}" type="datetimeFigureOut">
              <a:rPr lang="en-US" smtClean="0"/>
              <a:t>11/11/24</a:t>
            </a:fld>
            <a:endParaRPr lang="en-US" dirty="0"/>
          </a:p>
        </p:txBody>
      </p:sp>
      <p:sp>
        <p:nvSpPr>
          <p:cNvPr id="5" name="Footer Placeholder 4">
            <a:extLst>
              <a:ext uri="{FF2B5EF4-FFF2-40B4-BE49-F238E27FC236}">
                <a16:creationId xmlns:a16="http://schemas.microsoft.com/office/drawing/2014/main" id="{CDDDA2B9-D832-3BAE-9254-BFCADE363FB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F32F4EC-52F3-A666-81B9-66953D0729E7}"/>
              </a:ext>
            </a:extLst>
          </p:cNvPr>
          <p:cNvSpPr>
            <a:spLocks noGrp="1"/>
          </p:cNvSpPr>
          <p:nvPr>
            <p:ph type="sldNum" sz="quarter" idx="12"/>
          </p:nvPr>
        </p:nvSpPr>
        <p:spPr/>
        <p:txBody>
          <a:bodyPr/>
          <a:lstStyle/>
          <a:p>
            <a:fld id="{1F6521F1-187D-FC45-86C4-39C37830E51D}" type="slidenum">
              <a:rPr lang="en-US" smtClean="0"/>
              <a:t>‹#›</a:t>
            </a:fld>
            <a:endParaRPr lang="en-US" dirty="0"/>
          </a:p>
        </p:txBody>
      </p:sp>
    </p:spTree>
    <p:extLst>
      <p:ext uri="{BB962C8B-B14F-4D97-AF65-F5344CB8AC3E}">
        <p14:creationId xmlns:p14="http://schemas.microsoft.com/office/powerpoint/2010/main" val="16132971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F7C9C-2B3B-9C94-D7C2-57D130A3E83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E6F2367-2263-5D97-BDB0-F762E37A479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BF8BC90-4B57-F7BD-33C2-0BBBC48D33AA}"/>
              </a:ext>
            </a:extLst>
          </p:cNvPr>
          <p:cNvSpPr>
            <a:spLocks noGrp="1"/>
          </p:cNvSpPr>
          <p:nvPr>
            <p:ph type="dt" sz="half" idx="10"/>
          </p:nvPr>
        </p:nvSpPr>
        <p:spPr/>
        <p:txBody>
          <a:bodyPr/>
          <a:lstStyle/>
          <a:p>
            <a:fld id="{ADB56726-29C7-214E-A6E1-EFDF36DD6B29}" type="datetimeFigureOut">
              <a:rPr lang="en-US" smtClean="0"/>
              <a:t>11/11/24</a:t>
            </a:fld>
            <a:endParaRPr lang="en-US" dirty="0"/>
          </a:p>
        </p:txBody>
      </p:sp>
      <p:sp>
        <p:nvSpPr>
          <p:cNvPr id="5" name="Footer Placeholder 4">
            <a:extLst>
              <a:ext uri="{FF2B5EF4-FFF2-40B4-BE49-F238E27FC236}">
                <a16:creationId xmlns:a16="http://schemas.microsoft.com/office/drawing/2014/main" id="{22B62E11-3416-6C9A-2534-88D2F71510F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3DA5287-4F9B-743E-87EE-C5F523289726}"/>
              </a:ext>
            </a:extLst>
          </p:cNvPr>
          <p:cNvSpPr>
            <a:spLocks noGrp="1"/>
          </p:cNvSpPr>
          <p:nvPr>
            <p:ph type="sldNum" sz="quarter" idx="12"/>
          </p:nvPr>
        </p:nvSpPr>
        <p:spPr/>
        <p:txBody>
          <a:bodyPr/>
          <a:lstStyle/>
          <a:p>
            <a:fld id="{1F6521F1-187D-FC45-86C4-39C37830E51D}" type="slidenum">
              <a:rPr lang="en-US" smtClean="0"/>
              <a:t>‹#›</a:t>
            </a:fld>
            <a:endParaRPr lang="en-US" dirty="0"/>
          </a:p>
        </p:txBody>
      </p:sp>
    </p:spTree>
    <p:extLst>
      <p:ext uri="{BB962C8B-B14F-4D97-AF65-F5344CB8AC3E}">
        <p14:creationId xmlns:p14="http://schemas.microsoft.com/office/powerpoint/2010/main" val="2899427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E8BBD-D6DE-AB7A-0587-73F0634C144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857B75E-6401-89B8-F496-9D288550838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B589A0A-04DF-8F81-97F4-F72EAD4B2AB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B500B28-DFD7-094B-35D1-53896926AB78}"/>
              </a:ext>
            </a:extLst>
          </p:cNvPr>
          <p:cNvSpPr>
            <a:spLocks noGrp="1"/>
          </p:cNvSpPr>
          <p:nvPr>
            <p:ph type="dt" sz="half" idx="10"/>
          </p:nvPr>
        </p:nvSpPr>
        <p:spPr/>
        <p:txBody>
          <a:bodyPr/>
          <a:lstStyle/>
          <a:p>
            <a:fld id="{ADB56726-29C7-214E-A6E1-EFDF36DD6B29}" type="datetimeFigureOut">
              <a:rPr lang="en-US" smtClean="0"/>
              <a:t>11/11/24</a:t>
            </a:fld>
            <a:endParaRPr lang="en-US" dirty="0"/>
          </a:p>
        </p:txBody>
      </p:sp>
      <p:sp>
        <p:nvSpPr>
          <p:cNvPr id="6" name="Footer Placeholder 5">
            <a:extLst>
              <a:ext uri="{FF2B5EF4-FFF2-40B4-BE49-F238E27FC236}">
                <a16:creationId xmlns:a16="http://schemas.microsoft.com/office/drawing/2014/main" id="{1A87CDE7-0DDA-2905-C6E2-E03B96D0ECD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B0C8DBB-8415-A408-0E82-28191B8AAFC8}"/>
              </a:ext>
            </a:extLst>
          </p:cNvPr>
          <p:cNvSpPr>
            <a:spLocks noGrp="1"/>
          </p:cNvSpPr>
          <p:nvPr>
            <p:ph type="sldNum" sz="quarter" idx="12"/>
          </p:nvPr>
        </p:nvSpPr>
        <p:spPr/>
        <p:txBody>
          <a:bodyPr/>
          <a:lstStyle/>
          <a:p>
            <a:fld id="{1F6521F1-187D-FC45-86C4-39C37830E51D}" type="slidenum">
              <a:rPr lang="en-US" smtClean="0"/>
              <a:t>‹#›</a:t>
            </a:fld>
            <a:endParaRPr lang="en-US" dirty="0"/>
          </a:p>
        </p:txBody>
      </p:sp>
    </p:spTree>
    <p:extLst>
      <p:ext uri="{BB962C8B-B14F-4D97-AF65-F5344CB8AC3E}">
        <p14:creationId xmlns:p14="http://schemas.microsoft.com/office/powerpoint/2010/main" val="32815870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85B19-30C4-0090-5CBD-E03DEE7CC81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47E2026-74B6-78FF-AE91-FF714F5B0EF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BE0B774-A70F-0D46-03DC-B6AE3504392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F8A7E14-9C2F-D596-8523-C9226B61C4E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FDC9B74-23A4-A6F8-D568-25FAF2DF512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CD92616-B38A-2DD1-E1F6-F2B007789209}"/>
              </a:ext>
            </a:extLst>
          </p:cNvPr>
          <p:cNvSpPr>
            <a:spLocks noGrp="1"/>
          </p:cNvSpPr>
          <p:nvPr>
            <p:ph type="dt" sz="half" idx="10"/>
          </p:nvPr>
        </p:nvSpPr>
        <p:spPr/>
        <p:txBody>
          <a:bodyPr/>
          <a:lstStyle/>
          <a:p>
            <a:fld id="{ADB56726-29C7-214E-A6E1-EFDF36DD6B29}" type="datetimeFigureOut">
              <a:rPr lang="en-US" smtClean="0"/>
              <a:t>11/11/24</a:t>
            </a:fld>
            <a:endParaRPr lang="en-US" dirty="0"/>
          </a:p>
        </p:txBody>
      </p:sp>
      <p:sp>
        <p:nvSpPr>
          <p:cNvPr id="8" name="Footer Placeholder 7">
            <a:extLst>
              <a:ext uri="{FF2B5EF4-FFF2-40B4-BE49-F238E27FC236}">
                <a16:creationId xmlns:a16="http://schemas.microsoft.com/office/drawing/2014/main" id="{F608BAC0-FCC0-7B24-FA4F-4FE9559AC525}"/>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779410D-972E-501D-3B5B-8B5EA53435B9}"/>
              </a:ext>
            </a:extLst>
          </p:cNvPr>
          <p:cNvSpPr>
            <a:spLocks noGrp="1"/>
          </p:cNvSpPr>
          <p:nvPr>
            <p:ph type="sldNum" sz="quarter" idx="12"/>
          </p:nvPr>
        </p:nvSpPr>
        <p:spPr/>
        <p:txBody>
          <a:bodyPr/>
          <a:lstStyle/>
          <a:p>
            <a:fld id="{1F6521F1-187D-FC45-86C4-39C37830E51D}" type="slidenum">
              <a:rPr lang="en-US" smtClean="0"/>
              <a:t>‹#›</a:t>
            </a:fld>
            <a:endParaRPr lang="en-US" dirty="0"/>
          </a:p>
        </p:txBody>
      </p:sp>
    </p:spTree>
    <p:extLst>
      <p:ext uri="{BB962C8B-B14F-4D97-AF65-F5344CB8AC3E}">
        <p14:creationId xmlns:p14="http://schemas.microsoft.com/office/powerpoint/2010/main" val="84900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20B88-946E-AE95-C36C-8349C246EDA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5628DF7-54FA-67A9-89B2-30FD997CD220}"/>
              </a:ext>
            </a:extLst>
          </p:cNvPr>
          <p:cNvSpPr>
            <a:spLocks noGrp="1"/>
          </p:cNvSpPr>
          <p:nvPr>
            <p:ph type="dt" sz="half" idx="10"/>
          </p:nvPr>
        </p:nvSpPr>
        <p:spPr/>
        <p:txBody>
          <a:bodyPr/>
          <a:lstStyle/>
          <a:p>
            <a:fld id="{ADB56726-29C7-214E-A6E1-EFDF36DD6B29}" type="datetimeFigureOut">
              <a:rPr lang="en-US" smtClean="0"/>
              <a:t>11/11/24</a:t>
            </a:fld>
            <a:endParaRPr lang="en-US" dirty="0"/>
          </a:p>
        </p:txBody>
      </p:sp>
      <p:sp>
        <p:nvSpPr>
          <p:cNvPr id="4" name="Footer Placeholder 3">
            <a:extLst>
              <a:ext uri="{FF2B5EF4-FFF2-40B4-BE49-F238E27FC236}">
                <a16:creationId xmlns:a16="http://schemas.microsoft.com/office/drawing/2014/main" id="{533430D4-3AA8-789E-2B68-D556E5B24A7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6EC10FE-4D93-3FCC-45D4-AA91F14A6345}"/>
              </a:ext>
            </a:extLst>
          </p:cNvPr>
          <p:cNvSpPr>
            <a:spLocks noGrp="1"/>
          </p:cNvSpPr>
          <p:nvPr>
            <p:ph type="sldNum" sz="quarter" idx="12"/>
          </p:nvPr>
        </p:nvSpPr>
        <p:spPr/>
        <p:txBody>
          <a:bodyPr/>
          <a:lstStyle/>
          <a:p>
            <a:fld id="{1F6521F1-187D-FC45-86C4-39C37830E51D}" type="slidenum">
              <a:rPr lang="en-US" smtClean="0"/>
              <a:t>‹#›</a:t>
            </a:fld>
            <a:endParaRPr lang="en-US" dirty="0"/>
          </a:p>
        </p:txBody>
      </p:sp>
    </p:spTree>
    <p:extLst>
      <p:ext uri="{BB962C8B-B14F-4D97-AF65-F5344CB8AC3E}">
        <p14:creationId xmlns:p14="http://schemas.microsoft.com/office/powerpoint/2010/main" val="20870003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6D44C9E-8E3F-9444-7713-7CC37AB00029}"/>
              </a:ext>
            </a:extLst>
          </p:cNvPr>
          <p:cNvSpPr>
            <a:spLocks noGrp="1"/>
          </p:cNvSpPr>
          <p:nvPr>
            <p:ph type="dt" sz="half" idx="10"/>
          </p:nvPr>
        </p:nvSpPr>
        <p:spPr/>
        <p:txBody>
          <a:bodyPr/>
          <a:lstStyle/>
          <a:p>
            <a:fld id="{ADB56726-29C7-214E-A6E1-EFDF36DD6B29}" type="datetimeFigureOut">
              <a:rPr lang="en-US" smtClean="0"/>
              <a:t>11/11/24</a:t>
            </a:fld>
            <a:endParaRPr lang="en-US" dirty="0"/>
          </a:p>
        </p:txBody>
      </p:sp>
      <p:sp>
        <p:nvSpPr>
          <p:cNvPr id="3" name="Footer Placeholder 2">
            <a:extLst>
              <a:ext uri="{FF2B5EF4-FFF2-40B4-BE49-F238E27FC236}">
                <a16:creationId xmlns:a16="http://schemas.microsoft.com/office/drawing/2014/main" id="{D47208E7-47F4-6D35-B5A7-4046A03E00F6}"/>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F13215E6-D340-A5BB-D98F-8A2F8F5FA5EA}"/>
              </a:ext>
            </a:extLst>
          </p:cNvPr>
          <p:cNvSpPr>
            <a:spLocks noGrp="1"/>
          </p:cNvSpPr>
          <p:nvPr>
            <p:ph type="sldNum" sz="quarter" idx="12"/>
          </p:nvPr>
        </p:nvSpPr>
        <p:spPr/>
        <p:txBody>
          <a:bodyPr/>
          <a:lstStyle/>
          <a:p>
            <a:fld id="{1F6521F1-187D-FC45-86C4-39C37830E51D}" type="slidenum">
              <a:rPr lang="en-US" smtClean="0"/>
              <a:t>‹#›</a:t>
            </a:fld>
            <a:endParaRPr lang="en-US" dirty="0"/>
          </a:p>
        </p:txBody>
      </p:sp>
    </p:spTree>
    <p:extLst>
      <p:ext uri="{BB962C8B-B14F-4D97-AF65-F5344CB8AC3E}">
        <p14:creationId xmlns:p14="http://schemas.microsoft.com/office/powerpoint/2010/main" val="8393577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A006B-9861-30E7-9665-B506075F71C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83B16F9-719A-E62C-547F-9253D5437B9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A629C8C-3C84-3F95-B8B9-7FD558B6BD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4A27CAF-4C93-6E6E-8D6D-308D2DE48396}"/>
              </a:ext>
            </a:extLst>
          </p:cNvPr>
          <p:cNvSpPr>
            <a:spLocks noGrp="1"/>
          </p:cNvSpPr>
          <p:nvPr>
            <p:ph type="dt" sz="half" idx="10"/>
          </p:nvPr>
        </p:nvSpPr>
        <p:spPr/>
        <p:txBody>
          <a:bodyPr/>
          <a:lstStyle/>
          <a:p>
            <a:fld id="{ADB56726-29C7-214E-A6E1-EFDF36DD6B29}" type="datetimeFigureOut">
              <a:rPr lang="en-US" smtClean="0"/>
              <a:t>11/11/24</a:t>
            </a:fld>
            <a:endParaRPr lang="en-US" dirty="0"/>
          </a:p>
        </p:txBody>
      </p:sp>
      <p:sp>
        <p:nvSpPr>
          <p:cNvPr id="6" name="Footer Placeholder 5">
            <a:extLst>
              <a:ext uri="{FF2B5EF4-FFF2-40B4-BE49-F238E27FC236}">
                <a16:creationId xmlns:a16="http://schemas.microsoft.com/office/drawing/2014/main" id="{0175C64A-2C70-B43E-343E-309917FC126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BC61834-3D35-A08C-DDEB-036B452728E2}"/>
              </a:ext>
            </a:extLst>
          </p:cNvPr>
          <p:cNvSpPr>
            <a:spLocks noGrp="1"/>
          </p:cNvSpPr>
          <p:nvPr>
            <p:ph type="sldNum" sz="quarter" idx="12"/>
          </p:nvPr>
        </p:nvSpPr>
        <p:spPr/>
        <p:txBody>
          <a:bodyPr/>
          <a:lstStyle/>
          <a:p>
            <a:fld id="{1F6521F1-187D-FC45-86C4-39C37830E51D}" type="slidenum">
              <a:rPr lang="en-US" smtClean="0"/>
              <a:t>‹#›</a:t>
            </a:fld>
            <a:endParaRPr lang="en-US" dirty="0"/>
          </a:p>
        </p:txBody>
      </p:sp>
    </p:spTree>
    <p:extLst>
      <p:ext uri="{BB962C8B-B14F-4D97-AF65-F5344CB8AC3E}">
        <p14:creationId xmlns:p14="http://schemas.microsoft.com/office/powerpoint/2010/main" val="16225663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063C4-5B83-86E4-0BEC-B40204DB1FC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47DC6A2-8CF0-6F38-847D-C0D4513EC9E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4BD0A9BE-0389-D151-4432-DF66FC0A1C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581D0F4-294E-7133-E4FC-C77FD79DC8BC}"/>
              </a:ext>
            </a:extLst>
          </p:cNvPr>
          <p:cNvSpPr>
            <a:spLocks noGrp="1"/>
          </p:cNvSpPr>
          <p:nvPr>
            <p:ph type="dt" sz="half" idx="10"/>
          </p:nvPr>
        </p:nvSpPr>
        <p:spPr/>
        <p:txBody>
          <a:bodyPr/>
          <a:lstStyle/>
          <a:p>
            <a:fld id="{ADB56726-29C7-214E-A6E1-EFDF36DD6B29}" type="datetimeFigureOut">
              <a:rPr lang="en-US" smtClean="0"/>
              <a:t>11/11/24</a:t>
            </a:fld>
            <a:endParaRPr lang="en-US" dirty="0"/>
          </a:p>
        </p:txBody>
      </p:sp>
      <p:sp>
        <p:nvSpPr>
          <p:cNvPr id="6" name="Footer Placeholder 5">
            <a:extLst>
              <a:ext uri="{FF2B5EF4-FFF2-40B4-BE49-F238E27FC236}">
                <a16:creationId xmlns:a16="http://schemas.microsoft.com/office/drawing/2014/main" id="{C09DD868-BB10-C831-4E38-6FBACE5BD8C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2B2C3CE-C86B-5EA0-591F-6C69F9B911D2}"/>
              </a:ext>
            </a:extLst>
          </p:cNvPr>
          <p:cNvSpPr>
            <a:spLocks noGrp="1"/>
          </p:cNvSpPr>
          <p:nvPr>
            <p:ph type="sldNum" sz="quarter" idx="12"/>
          </p:nvPr>
        </p:nvSpPr>
        <p:spPr/>
        <p:txBody>
          <a:bodyPr/>
          <a:lstStyle/>
          <a:p>
            <a:fld id="{1F6521F1-187D-FC45-86C4-39C37830E51D}" type="slidenum">
              <a:rPr lang="en-US" smtClean="0"/>
              <a:t>‹#›</a:t>
            </a:fld>
            <a:endParaRPr lang="en-US" dirty="0"/>
          </a:p>
        </p:txBody>
      </p:sp>
    </p:spTree>
    <p:extLst>
      <p:ext uri="{BB962C8B-B14F-4D97-AF65-F5344CB8AC3E}">
        <p14:creationId xmlns:p14="http://schemas.microsoft.com/office/powerpoint/2010/main" val="3611704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06FD4-801B-FAD5-6152-B3824B5FEE4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5E817A0-70F7-8F7D-0EF5-BC1F4F99B27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7153A9D-3374-E273-5404-C59E4419F5D3}"/>
              </a:ext>
            </a:extLst>
          </p:cNvPr>
          <p:cNvSpPr>
            <a:spLocks noGrp="1"/>
          </p:cNvSpPr>
          <p:nvPr>
            <p:ph type="dt" sz="half" idx="10"/>
          </p:nvPr>
        </p:nvSpPr>
        <p:spPr/>
        <p:txBody>
          <a:bodyPr/>
          <a:lstStyle/>
          <a:p>
            <a:fld id="{ADB56726-29C7-214E-A6E1-EFDF36DD6B29}" type="datetimeFigureOut">
              <a:rPr lang="en-US" smtClean="0"/>
              <a:t>11/11/24</a:t>
            </a:fld>
            <a:endParaRPr lang="en-US" dirty="0"/>
          </a:p>
        </p:txBody>
      </p:sp>
      <p:sp>
        <p:nvSpPr>
          <p:cNvPr id="5" name="Footer Placeholder 4">
            <a:extLst>
              <a:ext uri="{FF2B5EF4-FFF2-40B4-BE49-F238E27FC236}">
                <a16:creationId xmlns:a16="http://schemas.microsoft.com/office/drawing/2014/main" id="{6B3B9D7C-86DF-A4F0-3498-DB143C82481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21E1A6C-2599-E56D-BA9C-71C4A9729F16}"/>
              </a:ext>
            </a:extLst>
          </p:cNvPr>
          <p:cNvSpPr>
            <a:spLocks noGrp="1"/>
          </p:cNvSpPr>
          <p:nvPr>
            <p:ph type="sldNum" sz="quarter" idx="12"/>
          </p:nvPr>
        </p:nvSpPr>
        <p:spPr/>
        <p:txBody>
          <a:bodyPr/>
          <a:lstStyle/>
          <a:p>
            <a:fld id="{1F6521F1-187D-FC45-86C4-39C37830E51D}" type="slidenum">
              <a:rPr lang="en-US" smtClean="0"/>
              <a:t>‹#›</a:t>
            </a:fld>
            <a:endParaRPr lang="en-US" dirty="0"/>
          </a:p>
        </p:txBody>
      </p:sp>
    </p:spTree>
    <p:extLst>
      <p:ext uri="{BB962C8B-B14F-4D97-AF65-F5344CB8AC3E}">
        <p14:creationId xmlns:p14="http://schemas.microsoft.com/office/powerpoint/2010/main" val="24146855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78D17EA-84CC-E175-BEBC-0B2AC6E9B81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007C719-ACF7-F2F0-517D-B8DD47CB6F5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15859EF-938F-23F3-4D0C-3F0B8275001C}"/>
              </a:ext>
            </a:extLst>
          </p:cNvPr>
          <p:cNvSpPr>
            <a:spLocks noGrp="1"/>
          </p:cNvSpPr>
          <p:nvPr>
            <p:ph type="dt" sz="half" idx="10"/>
          </p:nvPr>
        </p:nvSpPr>
        <p:spPr/>
        <p:txBody>
          <a:bodyPr/>
          <a:lstStyle/>
          <a:p>
            <a:fld id="{ADB56726-29C7-214E-A6E1-EFDF36DD6B29}" type="datetimeFigureOut">
              <a:rPr lang="en-US" smtClean="0"/>
              <a:t>11/11/24</a:t>
            </a:fld>
            <a:endParaRPr lang="en-US" dirty="0"/>
          </a:p>
        </p:txBody>
      </p:sp>
      <p:sp>
        <p:nvSpPr>
          <p:cNvPr id="5" name="Footer Placeholder 4">
            <a:extLst>
              <a:ext uri="{FF2B5EF4-FFF2-40B4-BE49-F238E27FC236}">
                <a16:creationId xmlns:a16="http://schemas.microsoft.com/office/drawing/2014/main" id="{17FC354A-6CCB-0CCA-1721-3A00986DCA3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4B0E05B-D14B-63F8-09CB-511E5FA44851}"/>
              </a:ext>
            </a:extLst>
          </p:cNvPr>
          <p:cNvSpPr>
            <a:spLocks noGrp="1"/>
          </p:cNvSpPr>
          <p:nvPr>
            <p:ph type="sldNum" sz="quarter" idx="12"/>
          </p:nvPr>
        </p:nvSpPr>
        <p:spPr/>
        <p:txBody>
          <a:bodyPr/>
          <a:lstStyle/>
          <a:p>
            <a:fld id="{1F6521F1-187D-FC45-86C4-39C37830E51D}" type="slidenum">
              <a:rPr lang="en-US" smtClean="0"/>
              <a:t>‹#›</a:t>
            </a:fld>
            <a:endParaRPr lang="en-US" dirty="0"/>
          </a:p>
        </p:txBody>
      </p:sp>
    </p:spTree>
    <p:extLst>
      <p:ext uri="{BB962C8B-B14F-4D97-AF65-F5344CB8AC3E}">
        <p14:creationId xmlns:p14="http://schemas.microsoft.com/office/powerpoint/2010/main" val="6667995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12D4EE7-681C-BB03-3DC5-7D1F83C97A0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EE84D6B-0C3E-6A69-296D-C70D99EB51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8948583-55AA-88B3-6DDD-2C9A114F03E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DB56726-29C7-214E-A6E1-EFDF36DD6B29}" type="datetimeFigureOut">
              <a:rPr lang="en-US" smtClean="0"/>
              <a:t>11/11/24</a:t>
            </a:fld>
            <a:endParaRPr lang="en-US" dirty="0"/>
          </a:p>
        </p:txBody>
      </p:sp>
      <p:sp>
        <p:nvSpPr>
          <p:cNvPr id="5" name="Footer Placeholder 4">
            <a:extLst>
              <a:ext uri="{FF2B5EF4-FFF2-40B4-BE49-F238E27FC236}">
                <a16:creationId xmlns:a16="http://schemas.microsoft.com/office/drawing/2014/main" id="{78D02BDA-1C7B-5015-0AC3-0342D2CE337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574F16BD-81A9-5ECA-0DA2-AF19C0FD1C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F6521F1-187D-FC45-86C4-39C37830E51D}" type="slidenum">
              <a:rPr lang="en-US" smtClean="0"/>
              <a:t>‹#›</a:t>
            </a:fld>
            <a:endParaRPr lang="en-US" dirty="0"/>
          </a:p>
        </p:txBody>
      </p:sp>
    </p:spTree>
    <p:extLst>
      <p:ext uri="{BB962C8B-B14F-4D97-AF65-F5344CB8AC3E}">
        <p14:creationId xmlns:p14="http://schemas.microsoft.com/office/powerpoint/2010/main" val="212674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theguardian.com/football/2001/dec/13/theknowledge.sport.%5bAccessed" TargetMode="External"/><Relationship Id="rId2" Type="http://schemas.openxmlformats.org/officeDocument/2006/relationships/hyperlink" Target="https://www.gov.uk/government/collections/anti-social-behaviour-crime-and-police-bill" TargetMode="External"/><Relationship Id="rId1" Type="http://schemas.openxmlformats.org/officeDocument/2006/relationships/slideLayout" Target="../slideLayouts/slideLayout2.xml"/><Relationship Id="rId4" Type="http://schemas.openxmlformats.org/officeDocument/2006/relationships/hyperlink" Target="https://www.libertyhumanrights.org.uk/advice_information/public-order-act-new-protest-offences/"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mylearning.org/stories/police-protests-and-public-order/933" TargetMode="External"/><Relationship Id="rId7" Type="http://schemas.openxmlformats.org/officeDocument/2006/relationships/hyperlink" Target="https://www.churchers.co.uk/churchers-news/public-order-act-offences-explained/" TargetMode="External"/><Relationship Id="rId2" Type="http://schemas.openxmlformats.org/officeDocument/2006/relationships/hyperlink" Target="https://www.met.police.uk/advice/advice-and-information/asb/asb/antisocial-behaviour/what-is-antisocial-behaviour/" TargetMode="External"/><Relationship Id="rId1" Type="http://schemas.openxmlformats.org/officeDocument/2006/relationships/slideLayout" Target="../slideLayouts/slideLayout2.xml"/><Relationship Id="rId6" Type="http://schemas.openxmlformats.org/officeDocument/2006/relationships/hyperlink" Target="https://www.royalacademy.org.uk/art-artists/work-of-art/gin-lane-1" TargetMode="External"/><Relationship Id="rId5" Type="http://schemas.openxmlformats.org/officeDocument/2006/relationships/hyperlink" Target="https://www.politics.co.uk/reference/football-hooliganism/" TargetMode="External"/><Relationship Id="rId4" Type="http://schemas.openxmlformats.org/officeDocument/2006/relationships/hyperlink" Target="https://www.thecollector.com/london-gin-craz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62FFAE5-69D0-B42F-6625-263CA986BE23}"/>
              </a:ext>
            </a:extLst>
          </p:cNvPr>
          <p:cNvSpPr>
            <a:spLocks noGrp="1"/>
          </p:cNvSpPr>
          <p:nvPr>
            <p:ph type="ctrTitle"/>
          </p:nvPr>
        </p:nvSpPr>
        <p:spPr>
          <a:xfrm>
            <a:off x="638882" y="3577456"/>
            <a:ext cx="10909640" cy="1687814"/>
          </a:xfrm>
        </p:spPr>
        <p:txBody>
          <a:bodyPr anchor="b">
            <a:normAutofit/>
          </a:bodyPr>
          <a:lstStyle/>
          <a:p>
            <a:r>
              <a:rPr lang="en-GB" sz="3600" dirty="0">
                <a:effectLst/>
                <a:latin typeface="Arial" panose="020B0604020202020204" pitchFamily="34" charset="0"/>
              </a:rPr>
              <a:t>Anti-Social Behaviour and Crime: can history inform the future?</a:t>
            </a:r>
            <a:br>
              <a:rPr lang="en-GB" sz="3600" dirty="0">
                <a:effectLst/>
                <a:latin typeface="Arial" panose="020B0604020202020204" pitchFamily="34" charset="0"/>
              </a:rPr>
            </a:br>
            <a:endParaRPr lang="en-US" sz="3600" dirty="0"/>
          </a:p>
        </p:txBody>
      </p:sp>
      <p:sp>
        <p:nvSpPr>
          <p:cNvPr id="3" name="Subtitle 2">
            <a:extLst>
              <a:ext uri="{FF2B5EF4-FFF2-40B4-BE49-F238E27FC236}">
                <a16:creationId xmlns:a16="http://schemas.microsoft.com/office/drawing/2014/main" id="{D8F9325D-9C49-A05B-58E5-2F66C266FAC1}"/>
              </a:ext>
            </a:extLst>
          </p:cNvPr>
          <p:cNvSpPr>
            <a:spLocks noGrp="1"/>
          </p:cNvSpPr>
          <p:nvPr>
            <p:ph type="subTitle" idx="1"/>
          </p:nvPr>
        </p:nvSpPr>
        <p:spPr>
          <a:xfrm>
            <a:off x="638881" y="5660607"/>
            <a:ext cx="10909643" cy="552659"/>
          </a:xfrm>
        </p:spPr>
        <p:txBody>
          <a:bodyPr anchor="t">
            <a:normAutofit/>
          </a:bodyPr>
          <a:lstStyle/>
          <a:p>
            <a:r>
              <a:rPr lang="en-US" sz="1100" dirty="0"/>
              <a:t>By Matthew Collier</a:t>
            </a:r>
          </a:p>
          <a:p>
            <a:r>
              <a:rPr lang="en-US" sz="1100" dirty="0"/>
              <a:t>Student ID- 2305658</a:t>
            </a:r>
          </a:p>
        </p:txBody>
      </p:sp>
      <p:pic>
        <p:nvPicPr>
          <p:cNvPr id="7" name="Picture 6" descr="A person in a hoodie spraying a spray can&#10;&#10;Description automatically generated">
            <a:extLst>
              <a:ext uri="{FF2B5EF4-FFF2-40B4-BE49-F238E27FC236}">
                <a16:creationId xmlns:a16="http://schemas.microsoft.com/office/drawing/2014/main" id="{B62059F1-9FFF-E1B5-0883-5E96FF539E98}"/>
              </a:ext>
            </a:extLst>
          </p:cNvPr>
          <p:cNvPicPr>
            <a:picLocks noChangeAspect="1"/>
          </p:cNvPicPr>
          <p:nvPr/>
        </p:nvPicPr>
        <p:blipFill>
          <a:blip r:embed="rId2"/>
          <a:stretch>
            <a:fillRect/>
          </a:stretch>
        </p:blipFill>
        <p:spPr>
          <a:xfrm>
            <a:off x="3351698" y="538540"/>
            <a:ext cx="5484008" cy="2742004"/>
          </a:xfrm>
          <a:prstGeom prst="rect">
            <a:avLst/>
          </a:prstGeom>
        </p:spPr>
      </p:pic>
      <p:sp>
        <p:nvSpPr>
          <p:cNvPr id="31" name="sketch line">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5509052"/>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407557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FD8D544-1D5E-5679-E09A-CADD9EEDBA2A}"/>
              </a:ext>
            </a:extLst>
          </p:cNvPr>
          <p:cNvPicPr>
            <a:picLocks noChangeAspect="1"/>
          </p:cNvPicPr>
          <p:nvPr/>
        </p:nvPicPr>
        <p:blipFill>
          <a:blip r:embed="rId3">
            <a:duotone>
              <a:schemeClr val="bg2">
                <a:shade val="45000"/>
                <a:satMod val="135000"/>
              </a:schemeClr>
              <a:prstClr val="white"/>
            </a:duotone>
          </a:blip>
          <a:srcRect t="5833" b="9898"/>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2A18032-2FF1-398F-A49C-051D88635ED4}"/>
              </a:ext>
            </a:extLst>
          </p:cNvPr>
          <p:cNvSpPr>
            <a:spLocks noGrp="1"/>
          </p:cNvSpPr>
          <p:nvPr>
            <p:ph type="title"/>
          </p:nvPr>
        </p:nvSpPr>
        <p:spPr>
          <a:xfrm>
            <a:off x="838200" y="365125"/>
            <a:ext cx="10515600" cy="1325563"/>
          </a:xfrm>
        </p:spPr>
        <p:txBody>
          <a:bodyPr>
            <a:normAutofit/>
          </a:bodyPr>
          <a:lstStyle/>
          <a:p>
            <a:r>
              <a:rPr lang="en-US" dirty="0">
                <a:latin typeface="Arial" panose="020B0604020202020204" pitchFamily="34" charset="0"/>
                <a:cs typeface="Arial" panose="020B0604020202020204" pitchFamily="34" charset="0"/>
              </a:rPr>
              <a:t>Content page</a:t>
            </a:r>
          </a:p>
        </p:txBody>
      </p:sp>
      <p:graphicFrame>
        <p:nvGraphicFramePr>
          <p:cNvPr id="5" name="Content Placeholder 2">
            <a:extLst>
              <a:ext uri="{FF2B5EF4-FFF2-40B4-BE49-F238E27FC236}">
                <a16:creationId xmlns:a16="http://schemas.microsoft.com/office/drawing/2014/main" id="{157C1072-224C-5A96-548C-CD3E8D04DDF5}"/>
              </a:ext>
            </a:extLst>
          </p:cNvPr>
          <p:cNvGraphicFramePr>
            <a:graphicFrameLocks noGrp="1"/>
          </p:cNvGraphicFramePr>
          <p:nvPr>
            <p:ph idx="1"/>
            <p:extLst>
              <p:ext uri="{D42A27DB-BD31-4B8C-83A1-F6EECF244321}">
                <p14:modId xmlns:p14="http://schemas.microsoft.com/office/powerpoint/2010/main" val="346371665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823414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751F6E9-2590-171F-8AFF-9ECA23EBBDFB}"/>
              </a:ext>
            </a:extLst>
          </p:cNvPr>
          <p:cNvSpPr>
            <a:spLocks noGrp="1"/>
          </p:cNvSpPr>
          <p:nvPr>
            <p:ph type="title"/>
          </p:nvPr>
        </p:nvSpPr>
        <p:spPr>
          <a:xfrm>
            <a:off x="572493" y="238539"/>
            <a:ext cx="11018520" cy="1434415"/>
          </a:xfrm>
        </p:spPr>
        <p:txBody>
          <a:bodyPr anchor="b">
            <a:normAutofit/>
          </a:bodyPr>
          <a:lstStyle/>
          <a:p>
            <a:r>
              <a:rPr lang="en-US" sz="5400" dirty="0">
                <a:latin typeface="Arial" panose="020B0604020202020204" pitchFamily="34" charset="0"/>
                <a:cs typeface="Arial" panose="020B0604020202020204" pitchFamily="34" charset="0"/>
              </a:rPr>
              <a:t>Anti-social behaviour</a:t>
            </a:r>
          </a:p>
        </p:txBody>
      </p:sp>
      <p:sp>
        <p:nvSpPr>
          <p:cNvPr id="3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9647B7F-EB60-0F57-BA93-95DB65861293}"/>
              </a:ext>
            </a:extLst>
          </p:cNvPr>
          <p:cNvSpPr>
            <a:spLocks noGrp="1"/>
          </p:cNvSpPr>
          <p:nvPr>
            <p:ph idx="1"/>
          </p:nvPr>
        </p:nvSpPr>
        <p:spPr>
          <a:xfrm>
            <a:off x="572493" y="2071316"/>
            <a:ext cx="6713552" cy="4119172"/>
          </a:xfrm>
        </p:spPr>
        <p:txBody>
          <a:bodyPr anchor="t">
            <a:normAutofit/>
          </a:bodyPr>
          <a:lstStyle/>
          <a:p>
            <a:r>
              <a:rPr lang="en-GB" sz="1900" b="0" i="0" u="none" strike="noStrike" dirty="0">
                <a:effectLst/>
                <a:latin typeface="Arial" panose="020B0604020202020204" pitchFamily="34" charset="0"/>
                <a:cs typeface="Arial" panose="020B0604020202020204" pitchFamily="34" charset="0"/>
              </a:rPr>
              <a:t>“behaviour by a person which causes, or is likely to cause, harassment, alarm or distress to persons not of the same household as the person” (Metropolitan Police, 2021) </a:t>
            </a:r>
          </a:p>
          <a:p>
            <a:r>
              <a:rPr lang="en-US" sz="1900" dirty="0">
                <a:latin typeface="Arial" panose="020B0604020202020204" pitchFamily="34" charset="0"/>
                <a:cs typeface="Arial" panose="020B0604020202020204" pitchFamily="34" charset="0"/>
              </a:rPr>
              <a:t>examples of Anti-social behaviours</a:t>
            </a:r>
          </a:p>
          <a:p>
            <a:r>
              <a:rPr lang="en-US" sz="1900" dirty="0">
                <a:latin typeface="Arial" panose="020B0604020202020204" pitchFamily="34" charset="0"/>
                <a:cs typeface="Arial" panose="020B0604020202020204" pitchFamily="34" charset="0"/>
              </a:rPr>
              <a:t>dangerous driving, </a:t>
            </a:r>
          </a:p>
          <a:p>
            <a:r>
              <a:rPr lang="en-US" sz="1900" dirty="0">
                <a:latin typeface="Arial" panose="020B0604020202020204" pitchFamily="34" charset="0"/>
                <a:cs typeface="Arial" panose="020B0604020202020204" pitchFamily="34" charset="0"/>
              </a:rPr>
              <a:t>another example is illegal drugs, </a:t>
            </a:r>
          </a:p>
          <a:p>
            <a:r>
              <a:rPr lang="en-US" sz="1900" dirty="0">
                <a:latin typeface="Arial" panose="020B0604020202020204" pitchFamily="34" charset="0"/>
                <a:cs typeface="Arial" panose="020B0604020202020204" pitchFamily="34" charset="0"/>
              </a:rPr>
              <a:t>anti-social behaviour act 2014., </a:t>
            </a:r>
          </a:p>
          <a:p>
            <a:r>
              <a:rPr lang="en-US" sz="1900" dirty="0">
                <a:latin typeface="Arial" panose="020B0604020202020204" pitchFamily="34" charset="0"/>
                <a:cs typeface="Arial" panose="020B0604020202020204" pitchFamily="34" charset="0"/>
              </a:rPr>
              <a:t>putting victims first where they have experienced any sort of anti social behaviour towards them. (Home Office, 2013) </a:t>
            </a:r>
          </a:p>
        </p:txBody>
      </p:sp>
      <p:pic>
        <p:nvPicPr>
          <p:cNvPr id="4" name="Picture 3">
            <a:extLst>
              <a:ext uri="{FF2B5EF4-FFF2-40B4-BE49-F238E27FC236}">
                <a16:creationId xmlns:a16="http://schemas.microsoft.com/office/drawing/2014/main" id="{A8AF00A5-AE98-FBD8-B8B3-760F22A483E2}"/>
              </a:ext>
            </a:extLst>
          </p:cNvPr>
          <p:cNvPicPr>
            <a:picLocks noChangeAspect="1"/>
          </p:cNvPicPr>
          <p:nvPr/>
        </p:nvPicPr>
        <p:blipFill>
          <a:blip r:embed="rId3"/>
          <a:srcRect l="15446" r="20533" b="-1"/>
          <a:stretch/>
        </p:blipFill>
        <p:spPr>
          <a:xfrm>
            <a:off x="7675658" y="2093976"/>
            <a:ext cx="3941064" cy="4096512"/>
          </a:xfrm>
          <a:prstGeom prst="rect">
            <a:avLst/>
          </a:prstGeom>
        </p:spPr>
      </p:pic>
    </p:spTree>
    <p:extLst>
      <p:ext uri="{BB962C8B-B14F-4D97-AF65-F5344CB8AC3E}">
        <p14:creationId xmlns:p14="http://schemas.microsoft.com/office/powerpoint/2010/main" val="1127689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D739DA9-BDB7-F986-14EA-0ED6DF7C8F95}"/>
              </a:ext>
            </a:extLst>
          </p:cNvPr>
          <p:cNvSpPr>
            <a:spLocks noGrp="1"/>
          </p:cNvSpPr>
          <p:nvPr>
            <p:ph type="title"/>
          </p:nvPr>
        </p:nvSpPr>
        <p:spPr>
          <a:xfrm>
            <a:off x="838200" y="365125"/>
            <a:ext cx="10515600" cy="1325563"/>
          </a:xfrm>
        </p:spPr>
        <p:txBody>
          <a:bodyPr>
            <a:normAutofit/>
          </a:bodyPr>
          <a:lstStyle/>
          <a:p>
            <a:r>
              <a:rPr lang="en-US" dirty="0">
                <a:latin typeface="Arial" panose="020B0604020202020204" pitchFamily="34" charset="0"/>
                <a:cs typeface="Arial" panose="020B0604020202020204" pitchFamily="34" charset="0"/>
              </a:rPr>
              <a:t>3 types of anti-social Behaviour</a:t>
            </a:r>
          </a:p>
        </p:txBody>
      </p:sp>
      <p:sp>
        <p:nvSpPr>
          <p:cNvPr id="3" name="Content Placeholder 2">
            <a:extLst>
              <a:ext uri="{FF2B5EF4-FFF2-40B4-BE49-F238E27FC236}">
                <a16:creationId xmlns:a16="http://schemas.microsoft.com/office/drawing/2014/main" id="{05B46E02-9D74-3AEC-BF32-1E90CD1DD678}"/>
              </a:ext>
            </a:extLst>
          </p:cNvPr>
          <p:cNvSpPr>
            <a:spLocks noGrp="1"/>
          </p:cNvSpPr>
          <p:nvPr>
            <p:ph idx="1"/>
          </p:nvPr>
        </p:nvSpPr>
        <p:spPr>
          <a:xfrm>
            <a:off x="838201" y="2013625"/>
            <a:ext cx="4614759" cy="4163337"/>
          </a:xfrm>
        </p:spPr>
        <p:txBody>
          <a:bodyPr>
            <a:normAutofit/>
          </a:bodyPr>
          <a:lstStyle/>
          <a:p>
            <a:r>
              <a:rPr lang="en-US" sz="1400" dirty="0">
                <a:latin typeface="Arial" panose="020B0604020202020204" pitchFamily="34" charset="0"/>
                <a:cs typeface="Arial" panose="020B0604020202020204" pitchFamily="34" charset="0"/>
              </a:rPr>
              <a:t>made up of 3 types, </a:t>
            </a:r>
          </a:p>
          <a:p>
            <a:r>
              <a:rPr lang="en-US" sz="1400" dirty="0">
                <a:latin typeface="Arial" panose="020B0604020202020204" pitchFamily="34" charset="0"/>
                <a:cs typeface="Arial" panose="020B0604020202020204" pitchFamily="34" charset="0"/>
              </a:rPr>
              <a:t>Personal antisocial behaviour- is when someone attacks a certain person or group. </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Nuisance antisocial behaviour- behaviour- is when someone causes a community to suffer, be bothered, or troubled. </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Environmental antisocial behaviour- is when someone's behaviour has an impact on the larger environment, such buildings or public areas. </a:t>
            </a:r>
          </a:p>
          <a:p>
            <a:r>
              <a:rPr lang="en-US" sz="1400" dirty="0">
                <a:latin typeface="Arial" panose="020B0604020202020204" pitchFamily="34" charset="0"/>
                <a:cs typeface="Arial" panose="020B0604020202020204" pitchFamily="34" charset="0"/>
              </a:rPr>
              <a:t>(Metropolitan Police,  2021)</a:t>
            </a:r>
          </a:p>
        </p:txBody>
      </p:sp>
      <p:pic>
        <p:nvPicPr>
          <p:cNvPr id="4" name="Picture 3">
            <a:extLst>
              <a:ext uri="{FF2B5EF4-FFF2-40B4-BE49-F238E27FC236}">
                <a16:creationId xmlns:a16="http://schemas.microsoft.com/office/drawing/2014/main" id="{5BFDE7E0-40A7-3859-3E80-9671E046336C}"/>
              </a:ext>
            </a:extLst>
          </p:cNvPr>
          <p:cNvPicPr>
            <a:picLocks noChangeAspect="1"/>
          </p:cNvPicPr>
          <p:nvPr/>
        </p:nvPicPr>
        <p:blipFill>
          <a:blip r:embed="rId3"/>
          <a:srcRect l="13921" r="10783"/>
          <a:stretch/>
        </p:blipFill>
        <p:spPr>
          <a:xfrm>
            <a:off x="6101338" y="2015168"/>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Tree>
    <p:extLst>
      <p:ext uri="{BB962C8B-B14F-4D97-AF65-F5344CB8AC3E}">
        <p14:creationId xmlns:p14="http://schemas.microsoft.com/office/powerpoint/2010/main" val="12373656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15719BB-48A7-4AF4-BB91-DC82E0DF7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Freeform: Shape 11">
            <a:extLst>
              <a:ext uri="{FF2B5EF4-FFF2-40B4-BE49-F238E27FC236}">
                <a16:creationId xmlns:a16="http://schemas.microsoft.com/office/drawing/2014/main" id="{10973A55-5440-4A99-B526-B5812E462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96002" cy="6858000"/>
          </a:xfrm>
          <a:custGeom>
            <a:avLst/>
            <a:gdLst>
              <a:gd name="connsiteX0" fmla="*/ 0 w 6096002"/>
              <a:gd name="connsiteY0" fmla="*/ 0 h 6858000"/>
              <a:gd name="connsiteX1" fmla="*/ 4885967 w 6096002"/>
              <a:gd name="connsiteY1" fmla="*/ 0 h 6858000"/>
              <a:gd name="connsiteX2" fmla="*/ 4946007 w 6096002"/>
              <a:gd name="connsiteY2" fmla="*/ 69271 h 6858000"/>
              <a:gd name="connsiteX3" fmla="*/ 6096002 w 6096002"/>
              <a:gd name="connsiteY3" fmla="*/ 3429000 h 6858000"/>
              <a:gd name="connsiteX4" fmla="*/ 4946007 w 6096002"/>
              <a:gd name="connsiteY4" fmla="*/ 6788730 h 6858000"/>
              <a:gd name="connsiteX5" fmla="*/ 4885967 w 6096002"/>
              <a:gd name="connsiteY5" fmla="*/ 6858000 h 6858000"/>
              <a:gd name="connsiteX6" fmla="*/ 0 w 609600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2" h="6858000">
                <a:moveTo>
                  <a:pt x="0" y="0"/>
                </a:moveTo>
                <a:lnTo>
                  <a:pt x="4885967" y="0"/>
                </a:lnTo>
                <a:lnTo>
                  <a:pt x="4946007" y="69271"/>
                </a:lnTo>
                <a:cubicBezTo>
                  <a:pt x="5656533" y="929100"/>
                  <a:pt x="6096002" y="2116944"/>
                  <a:pt x="6096002" y="3429000"/>
                </a:cubicBezTo>
                <a:cubicBezTo>
                  <a:pt x="6096002" y="4741056"/>
                  <a:pt x="5656533" y="5928900"/>
                  <a:pt x="4946007" y="6788730"/>
                </a:cubicBezTo>
                <a:lnTo>
                  <a:pt x="4885967"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A9682493-588A-4D52-98F6-FBBD80C07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5370" cy="6858000"/>
          </a:xfrm>
          <a:custGeom>
            <a:avLst/>
            <a:gdLst>
              <a:gd name="connsiteX0" fmla="*/ 0 w 6085370"/>
              <a:gd name="connsiteY0" fmla="*/ 0 h 6858000"/>
              <a:gd name="connsiteX1" fmla="*/ 4875335 w 6085370"/>
              <a:gd name="connsiteY1" fmla="*/ 0 h 6858000"/>
              <a:gd name="connsiteX2" fmla="*/ 4935375 w 6085370"/>
              <a:gd name="connsiteY2" fmla="*/ 69271 h 6858000"/>
              <a:gd name="connsiteX3" fmla="*/ 6085370 w 6085370"/>
              <a:gd name="connsiteY3" fmla="*/ 3429000 h 6858000"/>
              <a:gd name="connsiteX4" fmla="*/ 4935375 w 6085370"/>
              <a:gd name="connsiteY4" fmla="*/ 6788730 h 6858000"/>
              <a:gd name="connsiteX5" fmla="*/ 4875335 w 6085370"/>
              <a:gd name="connsiteY5" fmla="*/ 6858000 h 6858000"/>
              <a:gd name="connsiteX6" fmla="*/ 0 w 60853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5370" h="6858000">
                <a:moveTo>
                  <a:pt x="0" y="0"/>
                </a:moveTo>
                <a:lnTo>
                  <a:pt x="4875335" y="0"/>
                </a:lnTo>
                <a:lnTo>
                  <a:pt x="4935375" y="69271"/>
                </a:lnTo>
                <a:cubicBezTo>
                  <a:pt x="5645901" y="929100"/>
                  <a:pt x="6085370" y="2116944"/>
                  <a:pt x="6085370" y="3429000"/>
                </a:cubicBezTo>
                <a:cubicBezTo>
                  <a:pt x="6085370" y="4741056"/>
                  <a:pt x="5645901" y="5928900"/>
                  <a:pt x="4935375" y="6788730"/>
                </a:cubicBezTo>
                <a:lnTo>
                  <a:pt x="487533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BC5CE49-5F7C-664F-F62D-2F2ECEAE36A1}"/>
              </a:ext>
            </a:extLst>
          </p:cNvPr>
          <p:cNvSpPr>
            <a:spLocks noGrp="1"/>
          </p:cNvSpPr>
          <p:nvPr>
            <p:ph type="title"/>
          </p:nvPr>
        </p:nvSpPr>
        <p:spPr>
          <a:xfrm>
            <a:off x="438913" y="859536"/>
            <a:ext cx="4832802" cy="1170432"/>
          </a:xfrm>
        </p:spPr>
        <p:txBody>
          <a:bodyPr anchor="b">
            <a:normAutofit fontScale="90000"/>
          </a:bodyPr>
          <a:lstStyle/>
          <a:p>
            <a:r>
              <a:rPr lang="en-US" sz="2900" dirty="0">
                <a:latin typeface="Arial" panose="020B0604020202020204" pitchFamily="34" charset="0"/>
                <a:cs typeface="Arial" panose="020B0604020202020204" pitchFamily="34" charset="0"/>
              </a:rPr>
              <a:t>Historical context of antisocial behaviour and crime </a:t>
            </a:r>
          </a:p>
        </p:txBody>
      </p:sp>
      <p:sp>
        <p:nvSpPr>
          <p:cNvPr id="16" name="Rectangle 15">
            <a:extLst>
              <a:ext uri="{FF2B5EF4-FFF2-40B4-BE49-F238E27FC236}">
                <a16:creationId xmlns:a16="http://schemas.microsoft.com/office/drawing/2014/main" id="{FBEC5A7A-ADE4-48D9-B89C-2BA1C9110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03236"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8" name="Rectangle 17">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92" y="2185062"/>
            <a:ext cx="49377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DAF3618-6AE0-14CE-CCAE-2914FB7BEF63}"/>
              </a:ext>
            </a:extLst>
          </p:cNvPr>
          <p:cNvSpPr>
            <a:spLocks noGrp="1"/>
          </p:cNvSpPr>
          <p:nvPr>
            <p:ph idx="1"/>
          </p:nvPr>
        </p:nvSpPr>
        <p:spPr>
          <a:xfrm>
            <a:off x="438912" y="2512611"/>
            <a:ext cx="4832803" cy="3664351"/>
          </a:xfrm>
        </p:spPr>
        <p:txBody>
          <a:bodyPr>
            <a:normAutofit/>
          </a:bodyPr>
          <a:lstStyle/>
          <a:p>
            <a:r>
              <a:rPr lang="en-US" sz="1800" dirty="0">
                <a:latin typeface="Arial" panose="020B0604020202020204" pitchFamily="34" charset="0"/>
                <a:cs typeface="Arial" panose="020B0604020202020204" pitchFamily="34" charset="0"/>
              </a:rPr>
              <a:t>the public disorder act of 1986.</a:t>
            </a:r>
          </a:p>
          <a:p>
            <a:r>
              <a:rPr lang="en-US" sz="1800" dirty="0">
                <a:latin typeface="Arial" panose="020B0604020202020204" pitchFamily="34" charset="0"/>
                <a:cs typeface="Arial" panose="020B0604020202020204" pitchFamily="34" charset="0"/>
              </a:rPr>
              <a:t>includes the use or threat of violence, abuse, or harassment </a:t>
            </a:r>
            <a:r>
              <a:rPr lang="en-GB" sz="1800" b="0" i="0" u="none" strike="noStrike" dirty="0">
                <a:effectLst/>
                <a:latin typeface="Arial" panose="020B0604020202020204" pitchFamily="34" charset="0"/>
                <a:cs typeface="Arial" panose="020B0604020202020204" pitchFamily="34" charset="0"/>
              </a:rPr>
              <a:t>(Towlson, 2023)</a:t>
            </a:r>
          </a:p>
          <a:p>
            <a:r>
              <a:rPr lang="en-US" sz="1800" dirty="0">
                <a:latin typeface="Arial" panose="020B0604020202020204" pitchFamily="34" charset="0"/>
                <a:cs typeface="Arial" panose="020B0604020202020204" pitchFamily="34" charset="0"/>
              </a:rPr>
              <a:t>increase on policing powers. </a:t>
            </a:r>
            <a:r>
              <a:rPr lang="en-GB" sz="1800" b="0" i="0" u="none" strike="noStrike" dirty="0">
                <a:effectLst/>
                <a:latin typeface="Arial" panose="020B0604020202020204" pitchFamily="34" charset="0"/>
                <a:cs typeface="Arial" panose="020B0604020202020204" pitchFamily="34" charset="0"/>
              </a:rPr>
              <a:t>(Liberty, 2023)</a:t>
            </a:r>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In 1997 the new labour government was elected</a:t>
            </a:r>
          </a:p>
          <a:p>
            <a:r>
              <a:rPr lang="en-US" sz="1800" dirty="0">
                <a:latin typeface="Arial" panose="020B0604020202020204" pitchFamily="34" charset="0"/>
                <a:cs typeface="Arial" panose="020B0604020202020204" pitchFamily="34" charset="0"/>
              </a:rPr>
              <a:t>there main focus was to put anti social behaviour at the top of their agenda. With the anti-social behaviour order (ASBO),  </a:t>
            </a:r>
            <a:r>
              <a:rPr lang="en-GB" sz="1800" b="0" i="0" u="none" strike="noStrike" dirty="0">
                <a:effectLst/>
                <a:latin typeface="Arial" panose="020B0604020202020204" pitchFamily="34" charset="0"/>
                <a:cs typeface="Arial" panose="020B0604020202020204" pitchFamily="34" charset="0"/>
              </a:rPr>
              <a:t>(Hodgkinson and Tilley, 2011)</a:t>
            </a:r>
          </a:p>
          <a:p>
            <a:endParaRPr lang="en-GB" sz="1500" b="0" i="0" u="none" strike="noStrike" dirty="0">
              <a:effectLst/>
              <a:latin typeface="Times New Roman" panose="02020603050405020304" pitchFamily="18" charset="0"/>
            </a:endParaRPr>
          </a:p>
          <a:p>
            <a:endParaRPr lang="en-GB" sz="1500" b="0" i="0" u="none" strike="noStrike" dirty="0">
              <a:effectLst/>
              <a:latin typeface="Times New Roman" panose="02020603050405020304" pitchFamily="18" charset="0"/>
            </a:endParaRPr>
          </a:p>
          <a:p>
            <a:endParaRPr lang="en-GB" sz="1500" b="0" i="0" u="none" strike="noStrike" dirty="0">
              <a:effectLst/>
              <a:latin typeface="Times New Roman" panose="02020603050405020304" pitchFamily="18" charset="0"/>
            </a:endParaRPr>
          </a:p>
          <a:p>
            <a:endParaRPr lang="en-US" sz="1500" dirty="0"/>
          </a:p>
        </p:txBody>
      </p:sp>
      <p:pic>
        <p:nvPicPr>
          <p:cNvPr id="5" name="Picture 4" descr="A torn paper with a word&#10;&#10;Description automatically generated">
            <a:extLst>
              <a:ext uri="{FF2B5EF4-FFF2-40B4-BE49-F238E27FC236}">
                <a16:creationId xmlns:a16="http://schemas.microsoft.com/office/drawing/2014/main" id="{4FA17560-EB22-3B0E-249B-3319962F3B36}"/>
              </a:ext>
            </a:extLst>
          </p:cNvPr>
          <p:cNvPicPr>
            <a:picLocks noChangeAspect="1"/>
          </p:cNvPicPr>
          <p:nvPr/>
        </p:nvPicPr>
        <p:blipFill>
          <a:blip r:embed="rId3"/>
          <a:stretch>
            <a:fillRect/>
          </a:stretch>
        </p:blipFill>
        <p:spPr>
          <a:xfrm>
            <a:off x="6988961" y="517600"/>
            <a:ext cx="4401518" cy="2743200"/>
          </a:xfrm>
          <a:prstGeom prst="rect">
            <a:avLst/>
          </a:prstGeom>
        </p:spPr>
      </p:pic>
      <p:pic>
        <p:nvPicPr>
          <p:cNvPr id="4" name="Picture 3" descr="A red and white logo&#10;&#10;Description automatically generated">
            <a:extLst>
              <a:ext uri="{FF2B5EF4-FFF2-40B4-BE49-F238E27FC236}">
                <a16:creationId xmlns:a16="http://schemas.microsoft.com/office/drawing/2014/main" id="{A75C9C04-2D4F-7159-C024-DB511EBCBE92}"/>
              </a:ext>
            </a:extLst>
          </p:cNvPr>
          <p:cNvPicPr>
            <a:picLocks noChangeAspect="1"/>
          </p:cNvPicPr>
          <p:nvPr/>
        </p:nvPicPr>
        <p:blipFill>
          <a:blip r:embed="rId4"/>
          <a:stretch>
            <a:fillRect/>
          </a:stretch>
        </p:blipFill>
        <p:spPr>
          <a:xfrm>
            <a:off x="6620256" y="3449559"/>
            <a:ext cx="5138928" cy="2702081"/>
          </a:xfrm>
          <a:prstGeom prst="rect">
            <a:avLst/>
          </a:prstGeom>
        </p:spPr>
      </p:pic>
    </p:spTree>
    <p:extLst>
      <p:ext uri="{BB962C8B-B14F-4D97-AF65-F5344CB8AC3E}">
        <p14:creationId xmlns:p14="http://schemas.microsoft.com/office/powerpoint/2010/main" val="542235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FD657A-8525-DD82-A3A7-06FB4DBC1B22}"/>
              </a:ext>
            </a:extLst>
          </p:cNvPr>
          <p:cNvSpPr>
            <a:spLocks noGrp="1"/>
          </p:cNvSpPr>
          <p:nvPr>
            <p:ph type="title"/>
          </p:nvPr>
        </p:nvSpPr>
        <p:spPr>
          <a:xfrm>
            <a:off x="838200" y="365125"/>
            <a:ext cx="10515600" cy="1306443"/>
          </a:xfrm>
        </p:spPr>
        <p:txBody>
          <a:bodyPr>
            <a:normAutofit/>
          </a:bodyPr>
          <a:lstStyle/>
          <a:p>
            <a:r>
              <a:rPr lang="en-US" sz="4000" dirty="0">
                <a:latin typeface="Arial" panose="020B0604020202020204" pitchFamily="34" charset="0"/>
                <a:cs typeface="Arial" panose="020B0604020202020204" pitchFamily="34" charset="0"/>
              </a:rPr>
              <a:t>18</a:t>
            </a:r>
            <a:r>
              <a:rPr lang="en-US" sz="4000" baseline="30000" dirty="0">
                <a:latin typeface="Arial" panose="020B0604020202020204" pitchFamily="34" charset="0"/>
                <a:cs typeface="Arial" panose="020B0604020202020204" pitchFamily="34" charset="0"/>
              </a:rPr>
              <a:t>th</a:t>
            </a:r>
            <a:r>
              <a:rPr lang="en-US" sz="4000" dirty="0">
                <a:latin typeface="Arial" panose="020B0604020202020204" pitchFamily="34" charset="0"/>
                <a:cs typeface="Arial" panose="020B0604020202020204" pitchFamily="34" charset="0"/>
              </a:rPr>
              <a:t> century- gin craze</a:t>
            </a:r>
          </a:p>
        </p:txBody>
      </p:sp>
      <p:sp>
        <p:nvSpPr>
          <p:cNvPr id="3" name="Content Placeholder 2">
            <a:extLst>
              <a:ext uri="{FF2B5EF4-FFF2-40B4-BE49-F238E27FC236}">
                <a16:creationId xmlns:a16="http://schemas.microsoft.com/office/drawing/2014/main" id="{2CB26442-7762-4124-7B82-F018A6970408}"/>
              </a:ext>
            </a:extLst>
          </p:cNvPr>
          <p:cNvSpPr>
            <a:spLocks noGrp="1"/>
          </p:cNvSpPr>
          <p:nvPr>
            <p:ph idx="1"/>
          </p:nvPr>
        </p:nvSpPr>
        <p:spPr>
          <a:xfrm>
            <a:off x="838200" y="1825625"/>
            <a:ext cx="4152774" cy="4303464"/>
          </a:xfrm>
        </p:spPr>
        <p:txBody>
          <a:bodyPr>
            <a:normAutofit/>
          </a:bodyPr>
          <a:lstStyle/>
          <a:p>
            <a:r>
              <a:rPr lang="en-US" sz="1400" dirty="0">
                <a:latin typeface="Arial" panose="020B0604020202020204" pitchFamily="34" charset="0"/>
                <a:cs typeface="Arial" panose="020B0604020202020204" pitchFamily="34" charset="0"/>
              </a:rPr>
              <a:t>the 18</a:t>
            </a:r>
            <a:r>
              <a:rPr lang="en-US" sz="1400" baseline="30000" dirty="0">
                <a:latin typeface="Arial" panose="020B0604020202020204" pitchFamily="34" charset="0"/>
                <a:cs typeface="Arial" panose="020B0604020202020204" pitchFamily="34" charset="0"/>
              </a:rPr>
              <a:t>th</a:t>
            </a:r>
            <a:r>
              <a:rPr lang="en-US" sz="1400" dirty="0">
                <a:latin typeface="Arial" panose="020B0604020202020204" pitchFamily="34" charset="0"/>
                <a:cs typeface="Arial" panose="020B0604020202020204" pitchFamily="34" charset="0"/>
              </a:rPr>
              <a:t> century the gin craze was a famous historic event on anti social behaviour.</a:t>
            </a:r>
          </a:p>
          <a:p>
            <a:r>
              <a:rPr lang="en-US" sz="1400" dirty="0">
                <a:latin typeface="Arial" panose="020B0604020202020204" pitchFamily="34" charset="0"/>
                <a:cs typeface="Arial" panose="020B0604020202020204" pitchFamily="34" charset="0"/>
              </a:rPr>
              <a:t> This was due to the binge drinking of gin on London streets. </a:t>
            </a:r>
            <a:r>
              <a:rPr lang="en-GB" sz="1400" b="0" i="0" u="none" strike="noStrike" dirty="0">
                <a:effectLst/>
                <a:latin typeface="Arial" panose="020B0604020202020204" pitchFamily="34" charset="0"/>
                <a:cs typeface="Arial" panose="020B0604020202020204" pitchFamily="34" charset="0"/>
              </a:rPr>
              <a:t>(Calenda, 2012)</a:t>
            </a:r>
          </a:p>
          <a:p>
            <a:r>
              <a:rPr lang="en-GB" sz="1400" dirty="0">
                <a:latin typeface="Arial" panose="020B0604020202020204" pitchFamily="34" charset="0"/>
                <a:cs typeface="Arial" panose="020B0604020202020204" pitchFamily="34" charset="0"/>
              </a:rPr>
              <a:t>In 1689 Britian stopped doing business with France because </a:t>
            </a:r>
          </a:p>
          <a:p>
            <a:r>
              <a:rPr lang="en-GB" sz="1400" dirty="0">
                <a:latin typeface="Arial" panose="020B0604020202020204" pitchFamily="34" charset="0"/>
                <a:cs typeface="Arial" panose="020B0604020202020204" pitchFamily="34" charset="0"/>
              </a:rPr>
              <a:t>Nine Years' War (1689–1697), </a:t>
            </a:r>
          </a:p>
          <a:p>
            <a:r>
              <a:rPr lang="en-GB" sz="1400" dirty="0">
                <a:latin typeface="Arial" panose="020B0604020202020204" pitchFamily="34" charset="0"/>
                <a:cs typeface="Arial" panose="020B0604020202020204" pitchFamily="34" charset="0"/>
              </a:rPr>
              <a:t>government lifted restrictions on distilled drinks like gin.</a:t>
            </a:r>
            <a:r>
              <a:rPr lang="en-GB" sz="1400" b="0" i="0" u="none" strike="noStrike" dirty="0">
                <a:effectLst/>
                <a:latin typeface="Arial" panose="020B0604020202020204" pitchFamily="34" charset="0"/>
                <a:cs typeface="Arial" panose="020B0604020202020204" pitchFamily="34" charset="0"/>
              </a:rPr>
              <a:t> (Dhenin, 2022)</a:t>
            </a:r>
            <a:endParaRPr lang="en-GB"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London distillers had already produced two million litres of raw alcohol. </a:t>
            </a:r>
          </a:p>
          <a:p>
            <a:r>
              <a:rPr lang="en-US" sz="1400" dirty="0">
                <a:latin typeface="Arial" panose="020B0604020202020204" pitchFamily="34" charset="0"/>
                <a:cs typeface="Arial" panose="020B0604020202020204" pitchFamily="34" charset="0"/>
              </a:rPr>
              <a:t>The final product sold for one cent per dram. </a:t>
            </a:r>
            <a:r>
              <a:rPr lang="en-GB" sz="1400" b="0" i="0" u="none" strike="noStrike" dirty="0">
                <a:effectLst/>
                <a:latin typeface="Arial" panose="020B0604020202020204" pitchFamily="34" charset="0"/>
                <a:cs typeface="Arial" panose="020B0604020202020204" pitchFamily="34" charset="0"/>
              </a:rPr>
              <a:t>(Nitschke, 2022)</a:t>
            </a:r>
            <a:endParaRPr lang="en-US" sz="1400" dirty="0">
              <a:latin typeface="Arial" panose="020B0604020202020204" pitchFamily="34" charset="0"/>
              <a:cs typeface="Arial" panose="020B0604020202020204" pitchFamily="34" charset="0"/>
            </a:endParaRPr>
          </a:p>
        </p:txBody>
      </p:sp>
      <p:pic>
        <p:nvPicPr>
          <p:cNvPr id="4" name="Picture 3" descr="A person handing a glass to a person&#10;&#10;Description automatically generated">
            <a:extLst>
              <a:ext uri="{FF2B5EF4-FFF2-40B4-BE49-F238E27FC236}">
                <a16:creationId xmlns:a16="http://schemas.microsoft.com/office/drawing/2014/main" id="{A0FA4F34-DF7E-B1C9-28FE-2A4BC792B40D}"/>
              </a:ext>
            </a:extLst>
          </p:cNvPr>
          <p:cNvPicPr>
            <a:picLocks noChangeAspect="1"/>
          </p:cNvPicPr>
          <p:nvPr/>
        </p:nvPicPr>
        <p:blipFill>
          <a:blip r:embed="rId3"/>
          <a:srcRect l="12324" r="12551"/>
          <a:stretch/>
        </p:blipFill>
        <p:spPr>
          <a:xfrm>
            <a:off x="5183500" y="1904282"/>
            <a:ext cx="6170299" cy="4224808"/>
          </a:xfrm>
          <a:prstGeom prst="rect">
            <a:avLst/>
          </a:prstGeom>
        </p:spPr>
      </p:pic>
    </p:spTree>
    <p:extLst>
      <p:ext uri="{BB962C8B-B14F-4D97-AF65-F5344CB8AC3E}">
        <p14:creationId xmlns:p14="http://schemas.microsoft.com/office/powerpoint/2010/main" val="9617446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91A388D-EF56-51EA-4D18-B1B70A0A11A4}"/>
              </a:ext>
            </a:extLst>
          </p:cNvPr>
          <p:cNvSpPr>
            <a:spLocks noGrp="1"/>
          </p:cNvSpPr>
          <p:nvPr>
            <p:ph type="title"/>
          </p:nvPr>
        </p:nvSpPr>
        <p:spPr>
          <a:xfrm>
            <a:off x="640080" y="325369"/>
            <a:ext cx="4368602" cy="1956841"/>
          </a:xfrm>
        </p:spPr>
        <p:txBody>
          <a:bodyPr anchor="b">
            <a:normAutofit/>
          </a:bodyPr>
          <a:lstStyle/>
          <a:p>
            <a:r>
              <a:rPr lang="en-US" sz="5400" dirty="0">
                <a:latin typeface="Arial" panose="020B0604020202020204" pitchFamily="34" charset="0"/>
                <a:cs typeface="Arial" panose="020B0604020202020204" pitchFamily="34" charset="0"/>
              </a:rPr>
              <a:t>18th Century- Gin Craze</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Content Placeholder 7">
            <a:extLst>
              <a:ext uri="{FF2B5EF4-FFF2-40B4-BE49-F238E27FC236}">
                <a16:creationId xmlns:a16="http://schemas.microsoft.com/office/drawing/2014/main" id="{E6C125EB-55F5-B852-F975-D26024C2F42A}"/>
              </a:ext>
            </a:extLst>
          </p:cNvPr>
          <p:cNvSpPr>
            <a:spLocks noGrp="1"/>
          </p:cNvSpPr>
          <p:nvPr>
            <p:ph idx="1"/>
          </p:nvPr>
        </p:nvSpPr>
        <p:spPr>
          <a:xfrm>
            <a:off x="640080" y="2872899"/>
            <a:ext cx="4243589" cy="3320668"/>
          </a:xfrm>
        </p:spPr>
        <p:txBody>
          <a:bodyPr>
            <a:normAutofit/>
          </a:bodyPr>
          <a:lstStyle/>
          <a:p>
            <a:r>
              <a:rPr lang="en-US" sz="1800" dirty="0">
                <a:latin typeface="Arial" panose="020B0604020202020204" pitchFamily="34" charset="0"/>
                <a:cs typeface="Arial" panose="020B0604020202020204" pitchFamily="34" charset="0"/>
              </a:rPr>
              <a:t>William Hogarth(1697-1764), </a:t>
            </a:r>
          </a:p>
          <a:p>
            <a:r>
              <a:rPr lang="en-US" sz="1800" dirty="0">
                <a:latin typeface="Arial" panose="020B0604020202020204" pitchFamily="34" charset="0"/>
                <a:cs typeface="Arial" panose="020B0604020202020204" pitchFamily="34" charset="0"/>
              </a:rPr>
              <a:t>gin line.</a:t>
            </a:r>
          </a:p>
          <a:p>
            <a:r>
              <a:rPr lang="en-US" sz="1800" dirty="0">
                <a:latin typeface="Arial" panose="020B0604020202020204" pitchFamily="34" charset="0"/>
                <a:cs typeface="Arial" panose="020B0604020202020204" pitchFamily="34" charset="0"/>
              </a:rPr>
              <a:t>This piece of art with published on the 1</a:t>
            </a:r>
            <a:r>
              <a:rPr lang="en-US" sz="1800" baseline="30000" dirty="0">
                <a:latin typeface="Arial" panose="020B0604020202020204" pitchFamily="34" charset="0"/>
                <a:cs typeface="Arial" panose="020B0604020202020204" pitchFamily="34" charset="0"/>
              </a:rPr>
              <a:t>st</a:t>
            </a:r>
            <a:r>
              <a:rPr lang="en-US" sz="1800" dirty="0">
                <a:latin typeface="Arial" panose="020B0604020202020204" pitchFamily="34" charset="0"/>
                <a:cs typeface="Arial" panose="020B0604020202020204" pitchFamily="34" charset="0"/>
              </a:rPr>
              <a:t> of February 1751 </a:t>
            </a:r>
            <a:r>
              <a:rPr lang="en-GB" sz="1800" b="0" i="0" u="none" strike="noStrike" dirty="0">
                <a:solidFill>
                  <a:srgbClr val="000000"/>
                </a:solidFill>
                <a:effectLst/>
                <a:latin typeface="Arial" panose="020B0604020202020204" pitchFamily="34" charset="0"/>
                <a:cs typeface="Arial" panose="020B0604020202020204" pitchFamily="34" charset="0"/>
              </a:rPr>
              <a:t>(RoyalAcadamy , 2024)</a:t>
            </a:r>
          </a:p>
          <a:p>
            <a:r>
              <a:rPr lang="en-GB" sz="1800" dirty="0">
                <a:solidFill>
                  <a:srgbClr val="000000"/>
                </a:solidFill>
                <a:latin typeface="Arial" panose="020B0604020202020204" pitchFamily="34" charset="0"/>
                <a:cs typeface="Arial" panose="020B0604020202020204" pitchFamily="34" charset="0"/>
              </a:rPr>
              <a:t>the gin act 1751 </a:t>
            </a:r>
          </a:p>
          <a:p>
            <a:r>
              <a:rPr lang="en-GB" sz="1800" dirty="0">
                <a:solidFill>
                  <a:srgbClr val="000000"/>
                </a:solidFill>
                <a:latin typeface="Arial" panose="020B0604020202020204" pitchFamily="34" charset="0"/>
                <a:cs typeface="Arial" panose="020B0604020202020204" pitchFamily="34" charset="0"/>
              </a:rPr>
              <a:t>Gin and London's connection was so changed.</a:t>
            </a:r>
            <a:r>
              <a:rPr lang="en-GB" sz="1800" b="0" i="0" u="none" strike="noStrike" dirty="0">
                <a:solidFill>
                  <a:srgbClr val="000000"/>
                </a:solidFill>
                <a:effectLst/>
                <a:latin typeface="Arial" panose="020B0604020202020204" pitchFamily="34" charset="0"/>
                <a:cs typeface="Arial" panose="020B0604020202020204" pitchFamily="34" charset="0"/>
              </a:rPr>
              <a:t> (Olivia, 2013)</a:t>
            </a:r>
          </a:p>
          <a:p>
            <a:pPr marL="0" indent="0">
              <a:buNone/>
            </a:pPr>
            <a:endParaRPr lang="en-US" sz="2200" dirty="0"/>
          </a:p>
        </p:txBody>
      </p:sp>
      <p:pic>
        <p:nvPicPr>
          <p:cNvPr id="4" name="Content Placeholder 3">
            <a:extLst>
              <a:ext uri="{FF2B5EF4-FFF2-40B4-BE49-F238E27FC236}">
                <a16:creationId xmlns:a16="http://schemas.microsoft.com/office/drawing/2014/main" id="{80BA7271-14D8-0883-6853-6979C651A36D}"/>
              </a:ext>
            </a:extLst>
          </p:cNvPr>
          <p:cNvPicPr>
            <a:picLocks noChangeAspect="1"/>
          </p:cNvPicPr>
          <p:nvPr/>
        </p:nvPicPr>
        <p:blipFill>
          <a:blip r:embed="rId3"/>
          <a:srcRect t="15506" r="-2"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94530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DD565D1-A680-A27A-3DA0-3484A80A6F05}"/>
              </a:ext>
            </a:extLst>
          </p:cNvPr>
          <p:cNvSpPr>
            <a:spLocks noGrp="1"/>
          </p:cNvSpPr>
          <p:nvPr>
            <p:ph type="title"/>
          </p:nvPr>
        </p:nvSpPr>
        <p:spPr>
          <a:xfrm>
            <a:off x="1136396" y="457201"/>
            <a:ext cx="5814240" cy="1556870"/>
          </a:xfrm>
        </p:spPr>
        <p:txBody>
          <a:bodyPr anchor="b">
            <a:normAutofit/>
          </a:bodyPr>
          <a:lstStyle/>
          <a:p>
            <a:r>
              <a:rPr lang="en-US" sz="4000" dirty="0">
                <a:latin typeface="Arial" panose="020B0604020202020204" pitchFamily="34" charset="0"/>
                <a:cs typeface="Arial" panose="020B0604020202020204" pitchFamily="34" charset="0"/>
              </a:rPr>
              <a:t>20</a:t>
            </a:r>
            <a:r>
              <a:rPr lang="en-US" sz="4000" baseline="30000" dirty="0">
                <a:latin typeface="Arial" panose="020B0604020202020204" pitchFamily="34" charset="0"/>
                <a:cs typeface="Arial" panose="020B0604020202020204" pitchFamily="34" charset="0"/>
              </a:rPr>
              <a:t>th</a:t>
            </a:r>
            <a:r>
              <a:rPr lang="en-US" sz="4000" dirty="0">
                <a:latin typeface="Arial" panose="020B0604020202020204" pitchFamily="34" charset="0"/>
                <a:cs typeface="Arial" panose="020B0604020202020204" pitchFamily="34" charset="0"/>
              </a:rPr>
              <a:t> century- football hooliganism </a:t>
            </a:r>
          </a:p>
        </p:txBody>
      </p:sp>
      <p:sp>
        <p:nvSpPr>
          <p:cNvPr id="3" name="Content Placeholder 2">
            <a:extLst>
              <a:ext uri="{FF2B5EF4-FFF2-40B4-BE49-F238E27FC236}">
                <a16:creationId xmlns:a16="http://schemas.microsoft.com/office/drawing/2014/main" id="{9838F230-5FEA-F957-CF69-7E45A9C04EAD}"/>
              </a:ext>
            </a:extLst>
          </p:cNvPr>
          <p:cNvSpPr>
            <a:spLocks noGrp="1"/>
          </p:cNvSpPr>
          <p:nvPr>
            <p:ph idx="1"/>
          </p:nvPr>
        </p:nvSpPr>
        <p:spPr>
          <a:xfrm>
            <a:off x="1136396" y="2277036"/>
            <a:ext cx="5814239" cy="3461155"/>
          </a:xfrm>
        </p:spPr>
        <p:txBody>
          <a:bodyPr>
            <a:normAutofit/>
          </a:bodyPr>
          <a:lstStyle/>
          <a:p>
            <a:r>
              <a:rPr lang="en-US" sz="1600" dirty="0">
                <a:latin typeface="Arial" panose="020B0604020202020204" pitchFamily="34" charset="0"/>
                <a:cs typeface="Arial" panose="020B0604020202020204" pitchFamily="34" charset="0"/>
              </a:rPr>
              <a:t>1885  the first incident of hooliganism came about when Preston beat Aston Villa 5-0, </a:t>
            </a:r>
          </a:p>
          <a:p>
            <a:r>
              <a:rPr lang="en-US" sz="1600" dirty="0">
                <a:latin typeface="Arial" panose="020B0604020202020204" pitchFamily="34" charset="0"/>
                <a:cs typeface="Arial" panose="020B0604020202020204" pitchFamily="34" charset="0"/>
              </a:rPr>
              <a:t> caused one of the Preston players to become unconscious </a:t>
            </a:r>
            <a:r>
              <a:rPr lang="en-GB" sz="1600" b="0" i="0" u="none" strike="noStrike" dirty="0">
                <a:effectLst/>
                <a:latin typeface="Arial" panose="020B0604020202020204" pitchFamily="34" charset="0"/>
                <a:cs typeface="Arial" panose="020B0604020202020204" pitchFamily="34" charset="0"/>
              </a:rPr>
              <a:t>(Ingle and Hodgkinson, 2018)</a:t>
            </a:r>
          </a:p>
          <a:p>
            <a:r>
              <a:rPr lang="en-GB" sz="1600" dirty="0">
                <a:latin typeface="Arial" panose="020B0604020202020204" pitchFamily="34" charset="0"/>
                <a:cs typeface="Arial" panose="020B0604020202020204" pitchFamily="34" charset="0"/>
              </a:rPr>
              <a:t>The Inter City firm (West Ham) The Herd (Arsenal) and the Famous F-troop (Millwall),   </a:t>
            </a:r>
            <a:r>
              <a:rPr lang="en-GB" sz="1600" b="0" i="0" u="none" strike="noStrike" dirty="0">
                <a:effectLst/>
                <a:latin typeface="Arial" panose="020B0604020202020204" pitchFamily="34" charset="0"/>
                <a:cs typeface="Arial" panose="020B0604020202020204" pitchFamily="34" charset="0"/>
              </a:rPr>
              <a:t>(MyLearning, 2024)</a:t>
            </a:r>
          </a:p>
          <a:p>
            <a:r>
              <a:rPr lang="en-GB" sz="1600" b="0" i="0" u="none" strike="noStrike" dirty="0">
                <a:effectLst/>
                <a:latin typeface="Arial" panose="020B0604020202020204" pitchFamily="34" charset="0"/>
                <a:cs typeface="Arial" panose="020B0604020202020204" pitchFamily="34" charset="0"/>
              </a:rPr>
              <a:t>(Politics.co.uk, 2021) “Hooliganism” is the term used broadly to describe disorderly, aggressive and often violent behaviour perpetrated by spectators at sporting events.” (Politics.co.uk, 2021)</a:t>
            </a:r>
          </a:p>
          <a:p>
            <a:r>
              <a:rPr lang="en-GB" sz="1600" dirty="0">
                <a:latin typeface="Arial" panose="020B0604020202020204" pitchFamily="34" charset="0"/>
                <a:cs typeface="Arial" panose="020B0604020202020204" pitchFamily="34" charset="0"/>
              </a:rPr>
              <a:t>1993 Cardiff played Swansea in Ninian park, </a:t>
            </a:r>
            <a:r>
              <a:rPr lang="en-GB" sz="1600" b="0" i="0" u="none" strike="noStrike" dirty="0">
                <a:effectLst/>
                <a:latin typeface="Arial" panose="020B0604020202020204" pitchFamily="34" charset="0"/>
                <a:cs typeface="Arial" panose="020B0604020202020204" pitchFamily="34" charset="0"/>
              </a:rPr>
              <a:t>(BBC, 2009) </a:t>
            </a:r>
            <a:endParaRPr lang="en-GB" sz="16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A4AF4AF4-C259-F78D-0458-03414D1D4978}"/>
              </a:ext>
            </a:extLst>
          </p:cNvPr>
          <p:cNvPicPr>
            <a:picLocks noChangeAspect="1"/>
          </p:cNvPicPr>
          <p:nvPr/>
        </p:nvPicPr>
        <p:blipFill>
          <a:blip r:embed="rId3"/>
          <a:stretch>
            <a:fillRect/>
          </a:stretch>
        </p:blipFill>
        <p:spPr>
          <a:xfrm>
            <a:off x="7679766" y="851631"/>
            <a:ext cx="3712869" cy="2105620"/>
          </a:xfrm>
          <a:prstGeom prst="rect">
            <a:avLst/>
          </a:prstGeom>
        </p:spPr>
      </p:pic>
      <p:pic>
        <p:nvPicPr>
          <p:cNvPr id="5" name="Picture 4">
            <a:extLst>
              <a:ext uri="{FF2B5EF4-FFF2-40B4-BE49-F238E27FC236}">
                <a16:creationId xmlns:a16="http://schemas.microsoft.com/office/drawing/2014/main" id="{80367D30-5CD5-30DF-6B24-0F1A5AC94CED}"/>
              </a:ext>
            </a:extLst>
          </p:cNvPr>
          <p:cNvPicPr>
            <a:picLocks noChangeAspect="1"/>
          </p:cNvPicPr>
          <p:nvPr/>
        </p:nvPicPr>
        <p:blipFill>
          <a:blip r:embed="rId4"/>
          <a:stretch>
            <a:fillRect/>
          </a:stretch>
        </p:blipFill>
        <p:spPr>
          <a:xfrm>
            <a:off x="8400213" y="3375824"/>
            <a:ext cx="2243263" cy="2243263"/>
          </a:xfrm>
          <a:prstGeom prst="rect">
            <a:avLst/>
          </a:prstGeom>
        </p:spPr>
      </p:pic>
      <p:sp>
        <p:nvSpPr>
          <p:cNvPr id="30" name="Rectangle 29">
            <a:extLst>
              <a:ext uri="{FF2B5EF4-FFF2-40B4-BE49-F238E27FC236}">
                <a16:creationId xmlns:a16="http://schemas.microsoft.com/office/drawing/2014/main" id="{5A65989E-BBD5-44D7-AA86-7AFD5D46B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66000">
                <a:srgbClr val="000000"/>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231A2881-D8D7-4A7D-ACA3-E9F849F853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0800"/>
            <a:ext cx="8153398" cy="456772"/>
          </a:xfrm>
          <a:prstGeom prst="rect">
            <a:avLst/>
          </a:prstGeom>
          <a:gradFill>
            <a:gsLst>
              <a:gs pos="0">
                <a:srgbClr val="000000">
                  <a:alpha val="63000"/>
                </a:srgbClr>
              </a:gs>
              <a:gs pos="100000">
                <a:schemeClr val="accent1">
                  <a:lumMod val="7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7063612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BAAA925-2FEE-4E9B-B60C-B03A886BD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7" name="Group 16">
            <a:extLst>
              <a:ext uri="{FF2B5EF4-FFF2-40B4-BE49-F238E27FC236}">
                <a16:creationId xmlns:a16="http://schemas.microsoft.com/office/drawing/2014/main" id="{A9270323-9616-4384-857D-E86B78272E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3" name="Rectangle 12">
              <a:extLst>
                <a:ext uri="{FF2B5EF4-FFF2-40B4-BE49-F238E27FC236}">
                  <a16:creationId xmlns:a16="http://schemas.microsoft.com/office/drawing/2014/main" id="{8A3838D5-9565-4601-BAC3-D1B5BDB803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3349A4B8-3246-4579-922E-FE1155C7F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D06B693-B7DA-4108-4AEB-F65FE73FC011}"/>
              </a:ext>
            </a:extLst>
          </p:cNvPr>
          <p:cNvSpPr>
            <a:spLocks noGrp="1"/>
          </p:cNvSpPr>
          <p:nvPr>
            <p:ph type="title"/>
          </p:nvPr>
        </p:nvSpPr>
        <p:spPr>
          <a:xfrm>
            <a:off x="5867475" y="847827"/>
            <a:ext cx="5408813" cy="1169585"/>
          </a:xfrm>
        </p:spPr>
        <p:txBody>
          <a:bodyPr anchor="b">
            <a:normAutofit/>
          </a:bodyPr>
          <a:lstStyle/>
          <a:p>
            <a:r>
              <a:rPr lang="en-US" sz="3700" dirty="0">
                <a:latin typeface="Arial" panose="020B0604020202020204" pitchFamily="34" charset="0"/>
                <a:cs typeface="Arial" panose="020B0604020202020204" pitchFamily="34" charset="0"/>
              </a:rPr>
              <a:t>Football hooliganism-continued</a:t>
            </a:r>
          </a:p>
        </p:txBody>
      </p:sp>
      <p:pic>
        <p:nvPicPr>
          <p:cNvPr id="4" name="Picture 3" descr="A group of police officers carrying a person&#10;&#10;Description automatically generated">
            <a:extLst>
              <a:ext uri="{FF2B5EF4-FFF2-40B4-BE49-F238E27FC236}">
                <a16:creationId xmlns:a16="http://schemas.microsoft.com/office/drawing/2014/main" id="{9778C86A-B658-8E91-4BAA-351EC3FBB34B}"/>
              </a:ext>
            </a:extLst>
          </p:cNvPr>
          <p:cNvPicPr>
            <a:picLocks noChangeAspect="1"/>
          </p:cNvPicPr>
          <p:nvPr/>
        </p:nvPicPr>
        <p:blipFill>
          <a:blip r:embed="rId3"/>
          <a:srcRect r="2" b="5643"/>
          <a:stretch/>
        </p:blipFill>
        <p:spPr>
          <a:xfrm>
            <a:off x="914401" y="774285"/>
            <a:ext cx="4389120" cy="2581173"/>
          </a:xfrm>
          <a:prstGeom prst="rect">
            <a:avLst/>
          </a:prstGeom>
        </p:spPr>
      </p:pic>
      <p:sp>
        <p:nvSpPr>
          <p:cNvPr id="18" name="Rectangle 17">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57331" y="2188548"/>
            <a:ext cx="5041025"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group of police officers walking on a street&#10;&#10;Description automatically generated">
            <a:extLst>
              <a:ext uri="{FF2B5EF4-FFF2-40B4-BE49-F238E27FC236}">
                <a16:creationId xmlns:a16="http://schemas.microsoft.com/office/drawing/2014/main" id="{BE8DF87F-8AE0-E781-20EA-D3EF2620210B}"/>
              </a:ext>
            </a:extLst>
          </p:cNvPr>
          <p:cNvPicPr>
            <a:picLocks noChangeAspect="1"/>
          </p:cNvPicPr>
          <p:nvPr/>
        </p:nvPicPr>
        <p:blipFill>
          <a:blip r:embed="rId4"/>
          <a:srcRect r="2" b="11307"/>
          <a:stretch/>
        </p:blipFill>
        <p:spPr>
          <a:xfrm>
            <a:off x="914401" y="3575074"/>
            <a:ext cx="4389120" cy="2581173"/>
          </a:xfrm>
          <a:prstGeom prst="rect">
            <a:avLst/>
          </a:prstGeom>
        </p:spPr>
      </p:pic>
      <p:sp>
        <p:nvSpPr>
          <p:cNvPr id="3" name="Content Placeholder 2">
            <a:extLst>
              <a:ext uri="{FF2B5EF4-FFF2-40B4-BE49-F238E27FC236}">
                <a16:creationId xmlns:a16="http://schemas.microsoft.com/office/drawing/2014/main" id="{76C750A6-F8A3-BD7D-9CFD-DFF8ACEA8F4C}"/>
              </a:ext>
            </a:extLst>
          </p:cNvPr>
          <p:cNvSpPr>
            <a:spLocks noGrp="1"/>
          </p:cNvSpPr>
          <p:nvPr>
            <p:ph idx="1"/>
          </p:nvPr>
        </p:nvSpPr>
        <p:spPr>
          <a:xfrm>
            <a:off x="5868786" y="2508105"/>
            <a:ext cx="5408813" cy="3632493"/>
          </a:xfrm>
        </p:spPr>
        <p:txBody>
          <a:bodyPr anchor="ctr">
            <a:normAutofit/>
          </a:bodyPr>
          <a:lstStyle/>
          <a:p>
            <a:r>
              <a:rPr lang="en-US" sz="1900" dirty="0">
                <a:latin typeface="Arial" panose="020B0604020202020204" pitchFamily="34" charset="0"/>
                <a:cs typeface="Arial" panose="020B0604020202020204" pitchFamily="34" charset="0"/>
              </a:rPr>
              <a:t>the football spectators act 1989</a:t>
            </a:r>
          </a:p>
          <a:p>
            <a:r>
              <a:rPr lang="en-US" sz="1900" dirty="0">
                <a:latin typeface="Arial" panose="020B0604020202020204" pitchFamily="34" charset="0"/>
                <a:cs typeface="Arial" panose="020B0604020202020204" pitchFamily="34" charset="0"/>
              </a:rPr>
              <a:t>this legislation helps by prohibited certain fan conduct violations,</a:t>
            </a:r>
          </a:p>
          <a:p>
            <a:r>
              <a:rPr lang="en-US" sz="1900" dirty="0">
                <a:latin typeface="Arial" panose="020B0604020202020204" pitchFamily="34" charset="0"/>
                <a:cs typeface="Arial" panose="020B0604020202020204" pitchFamily="34" charset="0"/>
              </a:rPr>
              <a:t> including hurling objects into the crowd or onto the pitch, </a:t>
            </a:r>
          </a:p>
          <a:p>
            <a:r>
              <a:rPr lang="en-US" sz="1900" dirty="0">
                <a:latin typeface="Arial" panose="020B0604020202020204" pitchFamily="34" charset="0"/>
                <a:cs typeface="Arial" panose="020B0604020202020204" pitchFamily="34" charset="0"/>
              </a:rPr>
              <a:t>racial shouting, </a:t>
            </a:r>
          </a:p>
          <a:p>
            <a:r>
              <a:rPr lang="en-US" sz="1900" dirty="0">
                <a:latin typeface="Arial" panose="020B0604020202020204" pitchFamily="34" charset="0"/>
                <a:cs typeface="Arial" panose="020B0604020202020204" pitchFamily="34" charset="0"/>
              </a:rPr>
              <a:t>assaults against people or property, </a:t>
            </a:r>
          </a:p>
          <a:p>
            <a:r>
              <a:rPr lang="en-US" sz="1900" dirty="0">
                <a:latin typeface="Arial" panose="020B0604020202020204" pitchFamily="34" charset="0"/>
                <a:cs typeface="Arial" panose="020B0604020202020204" pitchFamily="34" charset="0"/>
              </a:rPr>
              <a:t>offences involving intoxication. </a:t>
            </a:r>
          </a:p>
          <a:p>
            <a:r>
              <a:rPr lang="en-US" sz="1900" dirty="0">
                <a:latin typeface="Arial" panose="020B0604020202020204" pitchFamily="34" charset="0"/>
                <a:cs typeface="Arial" panose="020B0604020202020204" pitchFamily="34" charset="0"/>
              </a:rPr>
              <a:t> introduction of Football Banning Orders.</a:t>
            </a:r>
          </a:p>
          <a:p>
            <a:endParaRPr lang="en-US" sz="1900" dirty="0"/>
          </a:p>
        </p:txBody>
      </p:sp>
    </p:spTree>
    <p:extLst>
      <p:ext uri="{BB962C8B-B14F-4D97-AF65-F5344CB8AC3E}">
        <p14:creationId xmlns:p14="http://schemas.microsoft.com/office/powerpoint/2010/main" val="12677621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33B1150-038A-DFDE-4CBA-8190F54DA584}"/>
              </a:ext>
            </a:extLst>
          </p:cNvPr>
          <p:cNvSpPr>
            <a:spLocks noGrp="1"/>
          </p:cNvSpPr>
          <p:nvPr>
            <p:ph type="title"/>
          </p:nvPr>
        </p:nvSpPr>
        <p:spPr>
          <a:xfrm>
            <a:off x="5894962" y="479493"/>
            <a:ext cx="5458838" cy="1325563"/>
          </a:xfrm>
        </p:spPr>
        <p:txBody>
          <a:bodyPr>
            <a:normAutofit/>
          </a:bodyPr>
          <a:lstStyle/>
          <a:p>
            <a:r>
              <a:rPr lang="en-US" dirty="0">
                <a:latin typeface="Arial" panose="020B0604020202020204" pitchFamily="34" charset="0"/>
                <a:cs typeface="Arial" panose="020B0604020202020204" pitchFamily="34" charset="0"/>
              </a:rPr>
              <a:t>Summary </a:t>
            </a: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descr="A group of people in black hoodies&#10;&#10;Description automatically generated">
            <a:extLst>
              <a:ext uri="{FF2B5EF4-FFF2-40B4-BE49-F238E27FC236}">
                <a16:creationId xmlns:a16="http://schemas.microsoft.com/office/drawing/2014/main" id="{9984C3CF-0F30-EB10-E1F9-9A671552711F}"/>
              </a:ext>
            </a:extLst>
          </p:cNvPr>
          <p:cNvPicPr>
            <a:picLocks noChangeAspect="1"/>
          </p:cNvPicPr>
          <p:nvPr/>
        </p:nvPicPr>
        <p:blipFill>
          <a:blip r:embed="rId3"/>
          <a:stretch>
            <a:fillRect/>
          </a:stretch>
        </p:blipFill>
        <p:spPr>
          <a:xfrm>
            <a:off x="703182" y="1788901"/>
            <a:ext cx="4777381" cy="311045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716C1589-1555-F57F-CFDD-97C93BC50974}"/>
              </a:ext>
            </a:extLst>
          </p:cNvPr>
          <p:cNvSpPr>
            <a:spLocks noGrp="1"/>
          </p:cNvSpPr>
          <p:nvPr>
            <p:ph idx="1"/>
          </p:nvPr>
        </p:nvSpPr>
        <p:spPr>
          <a:xfrm>
            <a:off x="5894962" y="1984443"/>
            <a:ext cx="5458838" cy="4192520"/>
          </a:xfrm>
        </p:spPr>
        <p:txBody>
          <a:bodyPr>
            <a:normAutofit/>
          </a:bodyPr>
          <a:lstStyle/>
          <a:p>
            <a:r>
              <a:rPr lang="en-US" sz="1600" dirty="0">
                <a:latin typeface="Arial" panose="020B0604020202020204" pitchFamily="34" charset="0"/>
                <a:cs typeface="Arial" panose="020B0604020202020204" pitchFamily="34" charset="0"/>
              </a:rPr>
              <a:t>can history inform the future?</a:t>
            </a:r>
          </a:p>
          <a:p>
            <a:pPr algn="l">
              <a:buFont typeface="Arial" panose="020B0604020202020204" pitchFamily="34" charset="0"/>
              <a:buChar char="•"/>
            </a:pPr>
            <a:r>
              <a:rPr lang="en-GB" sz="1600" b="0" i="0" u="none" strike="noStrike" dirty="0">
                <a:solidFill>
                  <a:srgbClr val="09090B"/>
                </a:solidFill>
                <a:effectLst/>
                <a:latin typeface="Arial" panose="020B0604020202020204" pitchFamily="34" charset="0"/>
                <a:cs typeface="Arial" panose="020B0604020202020204" pitchFamily="34" charset="0"/>
              </a:rPr>
              <a:t>Historical events impact perceptions of antisocial behaviour.</a:t>
            </a:r>
          </a:p>
          <a:p>
            <a:pPr algn="l">
              <a:buFont typeface="Arial" panose="020B0604020202020204" pitchFamily="34" charset="0"/>
              <a:buChar char="•"/>
            </a:pPr>
            <a:r>
              <a:rPr lang="en-GB" sz="1600" b="0" i="0" u="none" strike="noStrike" dirty="0">
                <a:solidFill>
                  <a:srgbClr val="09090B"/>
                </a:solidFill>
                <a:effectLst/>
                <a:latin typeface="Arial" panose="020B0604020202020204" pitchFamily="34" charset="0"/>
                <a:cs typeface="Arial" panose="020B0604020202020204" pitchFamily="34" charset="0"/>
              </a:rPr>
              <a:t>Example: Football Spectators Act of 1989.</a:t>
            </a:r>
          </a:p>
          <a:p>
            <a:pPr algn="l">
              <a:buFont typeface="Arial" panose="020B0604020202020204" pitchFamily="34" charset="0"/>
              <a:buChar char="•"/>
            </a:pPr>
            <a:r>
              <a:rPr lang="en-US" sz="1600" dirty="0">
                <a:latin typeface="Arial" panose="020B0604020202020204" pitchFamily="34" charset="0"/>
                <a:cs typeface="Arial" panose="020B0604020202020204" pitchFamily="34" charset="0"/>
              </a:rPr>
              <a:t>the anti social behaviour act 2014 which was put in place to help community protection by putting victims first</a:t>
            </a:r>
          </a:p>
          <a:p>
            <a:pPr algn="l">
              <a:buFont typeface="Arial" panose="020B0604020202020204" pitchFamily="34" charset="0"/>
              <a:buChar char="•"/>
            </a:pPr>
            <a:r>
              <a:rPr lang="en-US" sz="1600" dirty="0">
                <a:latin typeface="Arial" panose="020B0604020202020204" pitchFamily="34" charset="0"/>
                <a:cs typeface="Arial" panose="020B0604020202020204" pitchFamily="34" charset="0"/>
              </a:rPr>
              <a:t>This Presentation covered:</a:t>
            </a:r>
          </a:p>
          <a:p>
            <a:pPr algn="l">
              <a:buFont typeface="Arial" panose="020B0604020202020204" pitchFamily="34" charset="0"/>
              <a:buChar char="•"/>
            </a:pPr>
            <a:r>
              <a:rPr lang="en-US" sz="1600" dirty="0">
                <a:latin typeface="Arial" panose="020B0604020202020204" pitchFamily="34" charset="0"/>
                <a:cs typeface="Arial" panose="020B0604020202020204" pitchFamily="34" charset="0"/>
              </a:rPr>
              <a:t> 3 types of anti social behaviour</a:t>
            </a:r>
          </a:p>
          <a:p>
            <a:pPr algn="l">
              <a:buFont typeface="Arial" panose="020B0604020202020204" pitchFamily="34" charset="0"/>
              <a:buChar char="•"/>
            </a:pPr>
            <a:r>
              <a:rPr lang="en-US" sz="1600" dirty="0">
                <a:latin typeface="Arial" panose="020B0604020202020204" pitchFamily="34" charset="0"/>
                <a:cs typeface="Arial" panose="020B0604020202020204" pitchFamily="34" charset="0"/>
              </a:rPr>
              <a:t>historical context of ASB</a:t>
            </a:r>
          </a:p>
          <a:p>
            <a:pPr algn="l">
              <a:buFont typeface="Arial" panose="020B0604020202020204" pitchFamily="34" charset="0"/>
              <a:buChar char="•"/>
            </a:pPr>
            <a:r>
              <a:rPr lang="en-US" sz="1600" dirty="0">
                <a:latin typeface="Arial" panose="020B0604020202020204" pitchFamily="34" charset="0"/>
                <a:cs typeface="Arial" panose="020B0604020202020204" pitchFamily="34" charset="0"/>
              </a:rPr>
              <a:t>historical events </a:t>
            </a:r>
          </a:p>
          <a:p>
            <a:pPr algn="l">
              <a:buFont typeface="Arial" panose="020B0604020202020204" pitchFamily="34" charset="0"/>
              <a:buChar char="•"/>
            </a:pPr>
            <a:r>
              <a:rPr lang="en-US" sz="1600" dirty="0">
                <a:latin typeface="Arial" panose="020B0604020202020204" pitchFamily="34" charset="0"/>
                <a:cs typeface="Arial" panose="020B0604020202020204" pitchFamily="34" charset="0"/>
              </a:rPr>
              <a:t>the gin act of 1751.</a:t>
            </a:r>
          </a:p>
        </p:txBody>
      </p:sp>
    </p:spTree>
    <p:extLst>
      <p:ext uri="{BB962C8B-B14F-4D97-AF65-F5344CB8AC3E}">
        <p14:creationId xmlns:p14="http://schemas.microsoft.com/office/powerpoint/2010/main" val="13148387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31C7154-C53E-FABF-7FBD-AF6F02BE02FD}"/>
              </a:ext>
            </a:extLst>
          </p:cNvPr>
          <p:cNvSpPr>
            <a:spLocks noGrp="1"/>
          </p:cNvSpPr>
          <p:nvPr>
            <p:ph type="title"/>
          </p:nvPr>
        </p:nvSpPr>
        <p:spPr>
          <a:xfrm>
            <a:off x="1156851" y="637762"/>
            <a:ext cx="9888496" cy="900131"/>
          </a:xfrm>
        </p:spPr>
        <p:txBody>
          <a:bodyPr anchor="t">
            <a:normAutofit/>
          </a:bodyPr>
          <a:lstStyle/>
          <a:p>
            <a:r>
              <a:rPr lang="en-GB" sz="4000" dirty="0">
                <a:solidFill>
                  <a:schemeClr val="bg1"/>
                </a:solidFill>
              </a:rPr>
              <a:t>Reference List </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EC05224-9625-50D3-840B-B8F3FDEA526A}"/>
              </a:ext>
            </a:extLst>
          </p:cNvPr>
          <p:cNvSpPr>
            <a:spLocks noGrp="1"/>
          </p:cNvSpPr>
          <p:nvPr>
            <p:ph idx="1"/>
          </p:nvPr>
        </p:nvSpPr>
        <p:spPr>
          <a:xfrm>
            <a:off x="1155548" y="2217343"/>
            <a:ext cx="9880893" cy="3959619"/>
          </a:xfrm>
        </p:spPr>
        <p:txBody>
          <a:bodyPr>
            <a:normAutofit/>
          </a:bodyPr>
          <a:lstStyle/>
          <a:p>
            <a:r>
              <a:rPr lang="en-GB" sz="1100" b="0" i="0" u="none" strike="noStrike" dirty="0">
                <a:effectLst/>
                <a:latin typeface="Arial" panose="020B0604020202020204" pitchFamily="34" charset="0"/>
                <a:cs typeface="Arial" panose="020B0604020202020204" pitchFamily="34" charset="0"/>
              </a:rPr>
              <a:t>BBC (2009). </a:t>
            </a:r>
            <a:r>
              <a:rPr lang="en-GB" sz="1100" b="0" i="1" u="none" strike="noStrike" dirty="0">
                <a:effectLst/>
                <a:latin typeface="Arial" panose="020B0604020202020204" pitchFamily="34" charset="0"/>
                <a:cs typeface="Arial" panose="020B0604020202020204" pitchFamily="34" charset="0"/>
              </a:rPr>
              <a:t>BBC SPORT | Football | Championship | Unforgettable Ninian Park derbies</a:t>
            </a:r>
            <a:r>
              <a:rPr lang="en-GB" sz="1100" b="0" i="0" u="none" strike="noStrike" dirty="0">
                <a:effectLst/>
                <a:latin typeface="Arial" panose="020B0604020202020204" pitchFamily="34" charset="0"/>
                <a:cs typeface="Arial" panose="020B0604020202020204" pitchFamily="34" charset="0"/>
              </a:rPr>
              <a:t>.  Bbc.co.uk. Available at: http://news.bbc.co.uk/sport1/hi/football/eng_div_1/7980402.stm [Accessed 11 Nov. 2024].</a:t>
            </a:r>
          </a:p>
          <a:p>
            <a:r>
              <a:rPr lang="en-GB" sz="1100" b="0" i="0" u="none" strike="noStrike" dirty="0">
                <a:effectLst/>
                <a:latin typeface="Arial" panose="020B0604020202020204" pitchFamily="34" charset="0"/>
                <a:cs typeface="Arial" panose="020B0604020202020204" pitchFamily="34" charset="0"/>
              </a:rPr>
              <a:t>Calenda (2012). </a:t>
            </a:r>
            <a:r>
              <a:rPr lang="en-GB" sz="1100" b="0" i="1" u="none" strike="noStrike" dirty="0">
                <a:effectLst/>
                <a:latin typeface="Arial" panose="020B0604020202020204" pitchFamily="34" charset="0"/>
                <a:cs typeface="Arial" panose="020B0604020202020204" pitchFamily="34" charset="0"/>
              </a:rPr>
              <a:t>Antisocial Behaviour in Britain since the 18th Century: sociologic...</a:t>
            </a:r>
            <a:r>
              <a:rPr lang="en-GB" sz="1100" b="0" i="0" u="none" strike="noStrike" dirty="0">
                <a:effectLst/>
                <a:latin typeface="Arial" panose="020B0604020202020204" pitchFamily="34" charset="0"/>
                <a:cs typeface="Arial" panose="020B0604020202020204" pitchFamily="34" charset="0"/>
              </a:rPr>
              <a:t> Calenda.org. Available at: https://calenda.org/208554 [Accessed 9 Nov. 2024].</a:t>
            </a:r>
          </a:p>
          <a:p>
            <a:r>
              <a:rPr lang="en-GB" sz="1100" b="0" i="0" u="none" strike="noStrike" dirty="0">
                <a:effectLst/>
                <a:latin typeface="Arial" panose="020B0604020202020204" pitchFamily="34" charset="0"/>
                <a:cs typeface="Arial" panose="020B0604020202020204" pitchFamily="34" charset="0"/>
              </a:rPr>
              <a:t>Dhenin, M. (2022). </a:t>
            </a:r>
            <a:r>
              <a:rPr lang="en-GB" sz="1100" b="0" i="1" u="none" strike="noStrike" dirty="0">
                <a:effectLst/>
                <a:latin typeface="Arial" panose="020B0604020202020204" pitchFamily="34" charset="0"/>
                <a:cs typeface="Arial" panose="020B0604020202020204" pitchFamily="34" charset="0"/>
              </a:rPr>
              <a:t>Poverty, Misery and Inequality: The Story of London’s Gin Craze</a:t>
            </a:r>
            <a:r>
              <a:rPr lang="en-GB" sz="1100" b="0" i="0" u="none" strike="noStrike" dirty="0">
                <a:effectLst/>
                <a:latin typeface="Arial" panose="020B0604020202020204" pitchFamily="34" charset="0"/>
                <a:cs typeface="Arial" panose="020B0604020202020204" pitchFamily="34" charset="0"/>
              </a:rPr>
              <a:t>.  Wine Enthusiast. Available at: https://www.wineenthusiast.com/culture/spirits/gin-craze-london-history/?srsltid=AfmBOoqubTHZ_WIB9Y_YeQhwzYkfuc-YfdiffUtphKIrQfao62tmzlfT [Accessed 9 Nov. 2024].</a:t>
            </a:r>
          </a:p>
          <a:p>
            <a:r>
              <a:rPr lang="en-GB" sz="1100" b="0" i="0" u="none" strike="noStrike" dirty="0">
                <a:effectLst/>
                <a:latin typeface="Arial" panose="020B0604020202020204" pitchFamily="34" charset="0"/>
                <a:cs typeface="Arial" panose="020B0604020202020204" pitchFamily="34" charset="0"/>
              </a:rPr>
              <a:t>Hodgkinson, S. and Tilley, N. (2011). Tackling anti-social behaviour: Lessons from New Labour for the Coalition Government. </a:t>
            </a:r>
            <a:r>
              <a:rPr lang="en-GB" sz="1100" b="0" i="1" u="none" strike="noStrike" dirty="0">
                <a:effectLst/>
                <a:latin typeface="Arial" panose="020B0604020202020204" pitchFamily="34" charset="0"/>
                <a:cs typeface="Arial" panose="020B0604020202020204" pitchFamily="34" charset="0"/>
              </a:rPr>
              <a:t>Criminology &amp; Criminal Justice</a:t>
            </a:r>
            <a:r>
              <a:rPr lang="en-GB" sz="1100" b="0" i="0" u="none" strike="noStrike" dirty="0">
                <a:effectLst/>
                <a:latin typeface="Arial" panose="020B0604020202020204" pitchFamily="34" charset="0"/>
                <a:cs typeface="Arial" panose="020B0604020202020204" pitchFamily="34" charset="0"/>
              </a:rPr>
              <a:t>, 11(4), pp.283–305. doi:https://doi.org/10.1177/1748895811414594. [Accessed 9 Nov.2024]</a:t>
            </a:r>
          </a:p>
          <a:p>
            <a:r>
              <a:rPr lang="en-GB" sz="1100" b="0" i="0" u="none" strike="noStrike" dirty="0">
                <a:effectLst/>
                <a:latin typeface="Arial" panose="020B0604020202020204" pitchFamily="34" charset="0"/>
                <a:cs typeface="Arial" panose="020B0604020202020204" pitchFamily="34" charset="0"/>
              </a:rPr>
              <a:t>Home Office (2013). </a:t>
            </a:r>
            <a:r>
              <a:rPr lang="en-GB" sz="1100" b="0" i="1" u="none" strike="noStrike" dirty="0">
                <a:effectLst/>
                <a:latin typeface="Arial" panose="020B0604020202020204" pitchFamily="34" charset="0"/>
                <a:cs typeface="Arial" panose="020B0604020202020204" pitchFamily="34" charset="0"/>
              </a:rPr>
              <a:t>Anti-social Behaviour, Crime and Policing Act</a:t>
            </a:r>
            <a:r>
              <a:rPr lang="en-GB" sz="1100" b="0" i="0" u="none" strike="noStrike" dirty="0">
                <a:effectLst/>
                <a:latin typeface="Arial" panose="020B0604020202020204" pitchFamily="34" charset="0"/>
                <a:cs typeface="Arial" panose="020B0604020202020204" pitchFamily="34" charset="0"/>
              </a:rPr>
              <a:t>. GOV.UK. Available at: </a:t>
            </a:r>
            <a:r>
              <a:rPr lang="en-GB" sz="1100" b="0" i="0" u="none" strike="noStrike" dirty="0">
                <a:effectLst/>
                <a:latin typeface="Arial" panose="020B0604020202020204" pitchFamily="34" charset="0"/>
                <a:cs typeface="Arial" panose="020B0604020202020204" pitchFamily="34" charset="0"/>
                <a:hlinkClick r:id="rId2"/>
              </a:rPr>
              <a:t>https://www.gov.uk/government/collections/anti-social-behaviour-crime-and-police-bill</a:t>
            </a:r>
            <a:r>
              <a:rPr lang="en-GB" sz="1100" b="0" i="0" u="none" strike="noStrike" dirty="0">
                <a:effectLst/>
                <a:latin typeface="Arial" panose="020B0604020202020204" pitchFamily="34" charset="0"/>
                <a:cs typeface="Arial" panose="020B0604020202020204" pitchFamily="34" charset="0"/>
              </a:rPr>
              <a:t>. [Accessed 9 Nov.2024]</a:t>
            </a:r>
          </a:p>
          <a:p>
            <a:r>
              <a:rPr lang="en-GB" sz="1100" b="0" i="0" u="none" strike="noStrike" dirty="0">
                <a:effectLst/>
                <a:latin typeface="Arial" panose="020B0604020202020204" pitchFamily="34" charset="0"/>
                <a:cs typeface="Arial" panose="020B0604020202020204" pitchFamily="34" charset="0"/>
              </a:rPr>
              <a:t>Ingle, S. and Hodgkinson, M. (2018). </a:t>
            </a:r>
            <a:r>
              <a:rPr lang="en-GB" sz="1100" b="0" i="1" u="none" strike="noStrike" dirty="0">
                <a:effectLst/>
                <a:latin typeface="Arial" panose="020B0604020202020204" pitchFamily="34" charset="0"/>
                <a:cs typeface="Arial" panose="020B0604020202020204" pitchFamily="34" charset="0"/>
              </a:rPr>
              <a:t>When did football hooliganism start?</a:t>
            </a:r>
            <a:r>
              <a:rPr lang="en-GB" sz="1100" b="0" i="0" u="none" strike="noStrike" dirty="0">
                <a:effectLst/>
                <a:latin typeface="Arial" panose="020B0604020202020204" pitchFamily="34" charset="0"/>
                <a:cs typeface="Arial" panose="020B0604020202020204" pitchFamily="34" charset="0"/>
              </a:rPr>
              <a:t>  the Guardian. Available at: </a:t>
            </a:r>
            <a:r>
              <a:rPr lang="en-GB" sz="1100" b="0" i="0" u="none" strike="noStrike" dirty="0">
                <a:effectLst/>
                <a:latin typeface="Arial" panose="020B0604020202020204" pitchFamily="34" charset="0"/>
                <a:cs typeface="Arial" panose="020B0604020202020204" pitchFamily="34" charset="0"/>
                <a:hlinkClick r:id="rId3"/>
              </a:rPr>
              <a:t>https://www.theguardian.com/football/2001/dec/13/theknowledge.sport. </a:t>
            </a:r>
            <a:r>
              <a:rPr lang="en-GB" sz="1100" b="0" i="0" u="none" strike="noStrike" dirty="0">
                <a:effectLst/>
                <a:latin typeface="Arial" panose="020B0604020202020204" pitchFamily="34" charset="0"/>
                <a:cs typeface="Arial" panose="020B0604020202020204" pitchFamily="34" charset="0"/>
              </a:rPr>
              <a:t> [Accessed 11 Nov. 2024]</a:t>
            </a:r>
          </a:p>
          <a:p>
            <a:r>
              <a:rPr lang="en-GB" sz="1100" b="0" i="0" u="none" strike="noStrike" dirty="0">
                <a:effectLst/>
                <a:latin typeface="Arial" panose="020B0604020202020204" pitchFamily="34" charset="0"/>
                <a:cs typeface="Arial" panose="020B0604020202020204" pitchFamily="34" charset="0"/>
              </a:rPr>
              <a:t>Kangs Solicitor (2024). </a:t>
            </a:r>
            <a:r>
              <a:rPr lang="en-GB" sz="1100" b="0" i="1" u="none" strike="noStrike" dirty="0">
                <a:effectLst/>
                <a:latin typeface="Arial" panose="020B0604020202020204" pitchFamily="34" charset="0"/>
                <a:cs typeface="Arial" panose="020B0604020202020204" pitchFamily="34" charset="0"/>
              </a:rPr>
              <a:t>Football Banning Orders | Football Spectators Act 1989</a:t>
            </a:r>
            <a:r>
              <a:rPr lang="en-GB" sz="1100" b="0" i="0" u="none" strike="noStrike" dirty="0">
                <a:effectLst/>
                <a:latin typeface="Arial" panose="020B0604020202020204" pitchFamily="34" charset="0"/>
                <a:cs typeface="Arial" panose="020B0604020202020204" pitchFamily="34" charset="0"/>
              </a:rPr>
              <a:t>. KANGS Criminal Defence Solicitors | VAT and Tax Solicitors. Available at: https://www.kangssolicitors.co.uk/news-insights/football-banning-orders/ [Accessed 11 Nov. 2024].</a:t>
            </a:r>
          </a:p>
          <a:p>
            <a:r>
              <a:rPr lang="en-GB" sz="1100" b="0" i="0" u="none" strike="noStrike" dirty="0">
                <a:effectLst/>
                <a:latin typeface="Arial" panose="020B0604020202020204" pitchFamily="34" charset="0"/>
                <a:cs typeface="Arial" panose="020B0604020202020204" pitchFamily="34" charset="0"/>
              </a:rPr>
              <a:t>Liberty (2023). </a:t>
            </a:r>
            <a:r>
              <a:rPr lang="en-GB" sz="1100" b="0" i="1" u="none" strike="noStrike" dirty="0">
                <a:effectLst/>
                <a:latin typeface="Arial" panose="020B0604020202020204" pitchFamily="34" charset="0"/>
                <a:cs typeface="Arial" panose="020B0604020202020204" pitchFamily="34" charset="0"/>
              </a:rPr>
              <a:t>Public Order Act: New Protest Offences &amp; ‘Serious Disruption’</a:t>
            </a:r>
            <a:r>
              <a:rPr lang="en-GB" sz="1100" b="0" i="0" u="none" strike="noStrike" dirty="0">
                <a:effectLst/>
                <a:latin typeface="Arial" panose="020B0604020202020204" pitchFamily="34" charset="0"/>
                <a:cs typeface="Arial" panose="020B0604020202020204" pitchFamily="34" charset="0"/>
              </a:rPr>
              <a:t>. Liberty. Available at: </a:t>
            </a:r>
            <a:r>
              <a:rPr lang="en-GB" sz="1100" b="0" i="0" u="none" strike="noStrike" dirty="0">
                <a:effectLst/>
                <a:latin typeface="Arial" panose="020B0604020202020204" pitchFamily="34" charset="0"/>
                <a:cs typeface="Arial" panose="020B0604020202020204" pitchFamily="34" charset="0"/>
                <a:hlinkClick r:id="rId4"/>
              </a:rPr>
              <a:t>https://www.libertyhumanrights.org.uk/advice_information/public-order-act-new-protest-offences/</a:t>
            </a:r>
            <a:r>
              <a:rPr lang="en-GB" sz="1100" b="0" i="0" u="none" strike="noStrike" dirty="0">
                <a:effectLst/>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[Accessed 9 Nov. 2024]</a:t>
            </a:r>
            <a:endParaRPr lang="en-GB" sz="1100" b="0" i="0" u="none" strike="noStrike"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685602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F80F22-7D2A-EDE7-65B4-6880B24F3E32}"/>
              </a:ext>
            </a:extLst>
          </p:cNvPr>
          <p:cNvSpPr>
            <a:spLocks noGrp="1"/>
          </p:cNvSpPr>
          <p:nvPr>
            <p:ph type="title"/>
          </p:nvPr>
        </p:nvSpPr>
        <p:spPr>
          <a:xfrm>
            <a:off x="1156851" y="637762"/>
            <a:ext cx="9888496" cy="900131"/>
          </a:xfrm>
        </p:spPr>
        <p:txBody>
          <a:bodyPr anchor="t">
            <a:normAutofit/>
          </a:bodyPr>
          <a:lstStyle/>
          <a:p>
            <a:r>
              <a:rPr lang="en-GB" sz="4000" dirty="0">
                <a:solidFill>
                  <a:schemeClr val="bg1"/>
                </a:solidFill>
              </a:rPr>
              <a:t>Reference List- Continued </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4E5362F-ED26-A7F4-C1C9-E707D1658529}"/>
              </a:ext>
            </a:extLst>
          </p:cNvPr>
          <p:cNvSpPr>
            <a:spLocks noGrp="1"/>
          </p:cNvSpPr>
          <p:nvPr>
            <p:ph idx="1"/>
          </p:nvPr>
        </p:nvSpPr>
        <p:spPr>
          <a:xfrm>
            <a:off x="1155548" y="2217343"/>
            <a:ext cx="9880893" cy="3959619"/>
          </a:xfrm>
        </p:spPr>
        <p:txBody>
          <a:bodyPr>
            <a:normAutofit/>
          </a:bodyPr>
          <a:lstStyle/>
          <a:p>
            <a:r>
              <a:rPr lang="en-GB" sz="1300" b="0" i="0" u="none" strike="noStrike" dirty="0">
                <a:effectLst/>
                <a:latin typeface="Arial" panose="020B0604020202020204" pitchFamily="34" charset="0"/>
                <a:cs typeface="Arial" panose="020B0604020202020204" pitchFamily="34" charset="0"/>
              </a:rPr>
              <a:t>Metropolitan Police (2021). </a:t>
            </a:r>
            <a:r>
              <a:rPr lang="en-GB" sz="1300" b="0" i="1" u="none" strike="noStrike" dirty="0">
                <a:effectLst/>
                <a:latin typeface="Arial" panose="020B0604020202020204" pitchFamily="34" charset="0"/>
                <a:cs typeface="Arial" panose="020B0604020202020204" pitchFamily="34" charset="0"/>
              </a:rPr>
              <a:t>What is antisocial behaviour?</a:t>
            </a:r>
            <a:r>
              <a:rPr lang="en-GB" sz="1300" b="0" i="0" u="none" strike="noStrike" dirty="0">
                <a:effectLst/>
                <a:latin typeface="Arial" panose="020B0604020202020204" pitchFamily="34" charset="0"/>
                <a:cs typeface="Arial" panose="020B0604020202020204" pitchFamily="34" charset="0"/>
              </a:rPr>
              <a:t> www.met.police.uk. Available at: </a:t>
            </a:r>
            <a:r>
              <a:rPr lang="en-GB" sz="1300" b="0" i="0" u="none" strike="noStrike" dirty="0">
                <a:effectLst/>
                <a:latin typeface="Arial" panose="020B0604020202020204" pitchFamily="34" charset="0"/>
                <a:cs typeface="Arial" panose="020B0604020202020204" pitchFamily="34" charset="0"/>
                <a:hlinkClick r:id="rId2"/>
              </a:rPr>
              <a:t>https://www.met.police.uk/advice/advice-and-information/asb/asb/antisocial-behaviour/what-is-antisocial-behaviour/</a:t>
            </a:r>
            <a:r>
              <a:rPr lang="en-GB" sz="1300" b="0" i="0" u="none" strike="noStrike" dirty="0">
                <a:effectLst/>
                <a:latin typeface="Arial" panose="020B0604020202020204" pitchFamily="34" charset="0"/>
                <a:cs typeface="Arial" panose="020B0604020202020204" pitchFamily="34" charset="0"/>
              </a:rPr>
              <a:t>. [Accessed 9 Nov. 2024]</a:t>
            </a:r>
          </a:p>
          <a:p>
            <a:r>
              <a:rPr lang="en-GB" sz="1300" b="0" i="0" u="none" strike="noStrike" dirty="0">
                <a:effectLst/>
                <a:latin typeface="Arial" panose="020B0604020202020204" pitchFamily="34" charset="0"/>
                <a:cs typeface="Arial" panose="020B0604020202020204" pitchFamily="34" charset="0"/>
              </a:rPr>
              <a:t>MyLearning (2024). </a:t>
            </a:r>
            <a:r>
              <a:rPr lang="en-GB" sz="1300" b="0" i="1" u="none" strike="noStrike" dirty="0">
                <a:effectLst/>
                <a:latin typeface="Arial" panose="020B0604020202020204" pitchFamily="34" charset="0"/>
                <a:cs typeface="Arial" panose="020B0604020202020204" pitchFamily="34" charset="0"/>
              </a:rPr>
              <a:t>Football Hooliganism in England • Police, Protests and Public Order • MyLearning</a:t>
            </a:r>
            <a:r>
              <a:rPr lang="en-GB" sz="1300" b="0" i="0" u="none" strike="noStrike" dirty="0">
                <a:effectLst/>
                <a:latin typeface="Arial" panose="020B0604020202020204" pitchFamily="34" charset="0"/>
                <a:cs typeface="Arial" panose="020B0604020202020204" pitchFamily="34" charset="0"/>
              </a:rPr>
              <a:t>. www.mylearning.org. Available at: </a:t>
            </a:r>
            <a:r>
              <a:rPr lang="en-GB" sz="1300" b="0" i="0" u="none" strike="noStrike" dirty="0">
                <a:effectLst/>
                <a:latin typeface="Arial" panose="020B0604020202020204" pitchFamily="34" charset="0"/>
                <a:cs typeface="Arial" panose="020B0604020202020204" pitchFamily="34" charset="0"/>
                <a:hlinkClick r:id="rId3"/>
              </a:rPr>
              <a:t>https://www.mylearning.org/stories/police-protests-and-public-order/933</a:t>
            </a:r>
            <a:r>
              <a:rPr lang="en-GB" sz="1300" b="0" i="0" u="none" strike="noStrike" dirty="0">
                <a:effectLst/>
                <a:latin typeface="Arial" panose="020B0604020202020204" pitchFamily="34" charset="0"/>
                <a:cs typeface="Arial" panose="020B0604020202020204" pitchFamily="34" charset="0"/>
              </a:rPr>
              <a:t>. [Accessed 11 Nov. 2024]</a:t>
            </a:r>
          </a:p>
          <a:p>
            <a:r>
              <a:rPr lang="en-GB" sz="1300" b="0" i="0" u="none" strike="noStrike" dirty="0">
                <a:effectLst/>
                <a:latin typeface="Arial" panose="020B0604020202020204" pitchFamily="34" charset="0"/>
                <a:cs typeface="Arial" panose="020B0604020202020204" pitchFamily="34" charset="0"/>
              </a:rPr>
              <a:t>Nitschke, L. (2022). </a:t>
            </a:r>
            <a:r>
              <a:rPr lang="en-GB" sz="1300" b="0" i="1" u="none" strike="noStrike" dirty="0">
                <a:effectLst/>
                <a:latin typeface="Arial" panose="020B0604020202020204" pitchFamily="34" charset="0"/>
                <a:cs typeface="Arial" panose="020B0604020202020204" pitchFamily="34" charset="0"/>
              </a:rPr>
              <a:t>What Was the Shocking London Gin Craze?</a:t>
            </a:r>
            <a:r>
              <a:rPr lang="en-GB" sz="1300" b="0" i="0" u="none" strike="noStrike" dirty="0">
                <a:effectLst/>
                <a:latin typeface="Arial" panose="020B0604020202020204" pitchFamily="34" charset="0"/>
                <a:cs typeface="Arial" panose="020B0604020202020204" pitchFamily="34" charset="0"/>
              </a:rPr>
              <a:t>  TheCollector. Available at: </a:t>
            </a:r>
            <a:r>
              <a:rPr lang="en-GB" sz="1300" b="0" i="0" u="none" strike="noStrike" dirty="0">
                <a:effectLst/>
                <a:latin typeface="Arial" panose="020B0604020202020204" pitchFamily="34" charset="0"/>
                <a:cs typeface="Arial" panose="020B0604020202020204" pitchFamily="34" charset="0"/>
                <a:hlinkClick r:id="rId4"/>
              </a:rPr>
              <a:t>https://www.thecollector.com/london-gin-craze/</a:t>
            </a:r>
            <a:r>
              <a:rPr lang="en-GB" sz="1300" b="0" i="0" u="none" strike="noStrike" dirty="0">
                <a:effectLst/>
                <a:latin typeface="Arial" panose="020B0604020202020204" pitchFamily="34" charset="0"/>
                <a:cs typeface="Arial" panose="020B0604020202020204" pitchFamily="34" charset="0"/>
              </a:rPr>
              <a:t>. [Accessed 9 Nov. 2024]</a:t>
            </a:r>
          </a:p>
          <a:p>
            <a:r>
              <a:rPr lang="en-GB" sz="1300" b="0" i="0" u="none" strike="noStrike" dirty="0">
                <a:effectLst/>
                <a:latin typeface="Arial" panose="020B0604020202020204" pitchFamily="34" charset="0"/>
                <a:cs typeface="Arial" panose="020B0604020202020204" pitchFamily="34" charset="0"/>
              </a:rPr>
              <a:t>olivia (2013). </a:t>
            </a:r>
            <a:r>
              <a:rPr lang="en-GB" sz="1300" b="0" i="1" u="none" strike="noStrike" dirty="0">
                <a:effectLst/>
                <a:latin typeface="Arial" panose="020B0604020202020204" pitchFamily="34" charset="0"/>
                <a:cs typeface="Arial" panose="020B0604020202020204" pitchFamily="34" charset="0"/>
              </a:rPr>
              <a:t>Gin and London | The 1751 Gin Act | Sipsmith Gin London</a:t>
            </a:r>
            <a:r>
              <a:rPr lang="en-GB" sz="1300" b="0" i="0" u="none" strike="noStrike" dirty="0">
                <a:effectLst/>
                <a:latin typeface="Arial" panose="020B0604020202020204" pitchFamily="34" charset="0"/>
                <a:cs typeface="Arial" panose="020B0604020202020204" pitchFamily="34" charset="0"/>
              </a:rPr>
              <a:t>.  Sipsmith. Available at: https://sipsmith.com/gin-and-london-1751-gin-act/?srsltid=AfmBOoqbhHq2DvjzIj7GBhnYrtesqQrmjbbWKy0yyTRc0hOzTDgT58bE [Accessed 9 Nov. 2024].</a:t>
            </a:r>
          </a:p>
          <a:p>
            <a:r>
              <a:rPr lang="en-GB" sz="1300" b="0" i="0" u="none" strike="noStrike" dirty="0">
                <a:effectLst/>
                <a:latin typeface="Arial" panose="020B0604020202020204" pitchFamily="34" charset="0"/>
                <a:cs typeface="Arial" panose="020B0604020202020204" pitchFamily="34" charset="0"/>
              </a:rPr>
              <a:t>Politics.co.uk (2021). </a:t>
            </a:r>
            <a:r>
              <a:rPr lang="en-GB" sz="1300" b="0" i="1" u="none" strike="noStrike" dirty="0">
                <a:effectLst/>
                <a:latin typeface="Arial" panose="020B0604020202020204" pitchFamily="34" charset="0"/>
                <a:cs typeface="Arial" panose="020B0604020202020204" pitchFamily="34" charset="0"/>
              </a:rPr>
              <a:t>Football Hooliganism</a:t>
            </a:r>
            <a:r>
              <a:rPr lang="en-GB" sz="1300" b="0" i="0" u="none" strike="noStrike" dirty="0">
                <a:effectLst/>
                <a:latin typeface="Arial" panose="020B0604020202020204" pitchFamily="34" charset="0"/>
                <a:cs typeface="Arial" panose="020B0604020202020204" pitchFamily="34" charset="0"/>
              </a:rPr>
              <a:t>. Politics.co.uk. Available at: </a:t>
            </a:r>
            <a:r>
              <a:rPr lang="en-GB" sz="1300" b="0" i="0" u="none" strike="noStrike" dirty="0">
                <a:effectLst/>
                <a:latin typeface="Arial" panose="020B0604020202020204" pitchFamily="34" charset="0"/>
                <a:cs typeface="Arial" panose="020B0604020202020204" pitchFamily="34" charset="0"/>
                <a:hlinkClick r:id="rId5"/>
              </a:rPr>
              <a:t>https://www.politics.co.uk/reference/football-hooliganism/</a:t>
            </a:r>
            <a:r>
              <a:rPr lang="en-GB" sz="1300" b="0" i="0" u="none" strike="noStrike" dirty="0">
                <a:effectLst/>
                <a:latin typeface="Arial" panose="020B0604020202020204" pitchFamily="34" charset="0"/>
                <a:cs typeface="Arial" panose="020B0604020202020204" pitchFamily="34" charset="0"/>
              </a:rPr>
              <a:t>. [Accessed 11 </a:t>
            </a:r>
            <a:r>
              <a:rPr lang="en-GB" sz="1300" dirty="0">
                <a:latin typeface="Arial" panose="020B0604020202020204" pitchFamily="34" charset="0"/>
                <a:cs typeface="Arial" panose="020B0604020202020204" pitchFamily="34" charset="0"/>
              </a:rPr>
              <a:t>N</a:t>
            </a:r>
            <a:r>
              <a:rPr lang="en-GB" sz="1300" b="0" i="0" u="none" strike="noStrike" dirty="0">
                <a:effectLst/>
                <a:latin typeface="Arial" panose="020B0604020202020204" pitchFamily="34" charset="0"/>
                <a:cs typeface="Arial" panose="020B0604020202020204" pitchFamily="34" charset="0"/>
              </a:rPr>
              <a:t>ov. 2024]</a:t>
            </a:r>
          </a:p>
          <a:p>
            <a:r>
              <a:rPr lang="en-GB" sz="1300" b="0" i="0" u="none" strike="noStrike" dirty="0">
                <a:effectLst/>
                <a:latin typeface="Arial" panose="020B0604020202020204" pitchFamily="34" charset="0"/>
                <a:cs typeface="Arial" panose="020B0604020202020204" pitchFamily="34" charset="0"/>
              </a:rPr>
              <a:t>RoyalAcadamy (2024). </a:t>
            </a:r>
            <a:r>
              <a:rPr lang="en-GB" sz="1300" b="0" i="1" u="none" strike="noStrike" dirty="0">
                <a:effectLst/>
                <a:latin typeface="Arial" panose="020B0604020202020204" pitchFamily="34" charset="0"/>
                <a:cs typeface="Arial" panose="020B0604020202020204" pitchFamily="34" charset="0"/>
              </a:rPr>
              <a:t>Gin Lane | Works of Art | RA Collection | Royal Academy of Arts</a:t>
            </a:r>
            <a:r>
              <a:rPr lang="en-GB" sz="1300" b="0" i="0" u="none" strike="noStrike" dirty="0">
                <a:effectLst/>
                <a:latin typeface="Arial" panose="020B0604020202020204" pitchFamily="34" charset="0"/>
                <a:cs typeface="Arial" panose="020B0604020202020204" pitchFamily="34" charset="0"/>
              </a:rPr>
              <a:t>.  www.royalacademy.org.uk. Available at: </a:t>
            </a:r>
            <a:r>
              <a:rPr lang="en-GB" sz="1300" b="0" i="0" u="none" strike="noStrike" dirty="0">
                <a:effectLst/>
                <a:latin typeface="Arial" panose="020B0604020202020204" pitchFamily="34" charset="0"/>
                <a:cs typeface="Arial" panose="020B0604020202020204" pitchFamily="34" charset="0"/>
                <a:hlinkClick r:id="rId6"/>
              </a:rPr>
              <a:t>https://www.royalacademy.org.uk/art-artists/work-of-art/gin-lane-1</a:t>
            </a:r>
            <a:r>
              <a:rPr lang="en-GB" sz="1300" b="0" i="0" u="none" strike="noStrike" dirty="0">
                <a:effectLst/>
                <a:latin typeface="Arial" panose="020B0604020202020204" pitchFamily="34" charset="0"/>
                <a:cs typeface="Arial" panose="020B0604020202020204" pitchFamily="34" charset="0"/>
              </a:rPr>
              <a:t>. [Accessed 9 Nov. 2024]</a:t>
            </a:r>
          </a:p>
          <a:p>
            <a:r>
              <a:rPr lang="en-GB" sz="1300" b="0" i="0" u="none" strike="noStrike" dirty="0">
                <a:effectLst/>
                <a:latin typeface="Arial" panose="020B0604020202020204" pitchFamily="34" charset="0"/>
                <a:cs typeface="Arial" panose="020B0604020202020204" pitchFamily="34" charset="0"/>
              </a:rPr>
              <a:t>Towlson, Z. (2023). </a:t>
            </a:r>
            <a:r>
              <a:rPr lang="en-GB" sz="1300" b="0" i="1" u="none" strike="noStrike" dirty="0">
                <a:effectLst/>
                <a:latin typeface="Arial" panose="020B0604020202020204" pitchFamily="34" charset="0"/>
                <a:cs typeface="Arial" panose="020B0604020202020204" pitchFamily="34" charset="0"/>
              </a:rPr>
              <a:t>Public Order Act offences – explained! | Churchers | Leading Hampshire and Isle of Wight Solicitors</a:t>
            </a:r>
            <a:r>
              <a:rPr lang="en-GB" sz="1300" b="0" i="0" u="none" strike="noStrike" dirty="0">
                <a:effectLst/>
                <a:latin typeface="Arial" panose="020B0604020202020204" pitchFamily="34" charset="0"/>
                <a:cs typeface="Arial" panose="020B0604020202020204" pitchFamily="34" charset="0"/>
              </a:rPr>
              <a:t>. Churchers | Leading Hampshire and Isle of Wight Solicitors. Available at: </a:t>
            </a:r>
            <a:r>
              <a:rPr lang="en-GB" sz="1300" b="0" i="0" u="none" strike="noStrike" dirty="0">
                <a:effectLst/>
                <a:latin typeface="Arial" panose="020B0604020202020204" pitchFamily="34" charset="0"/>
                <a:cs typeface="Arial" panose="020B0604020202020204" pitchFamily="34" charset="0"/>
                <a:hlinkClick r:id="rId7"/>
              </a:rPr>
              <a:t>https://www.churchers.co.uk/churchers-news/public-order-act-offences-explained/</a:t>
            </a:r>
            <a:r>
              <a:rPr lang="en-GB" sz="1300" b="0" i="0" u="none" strike="noStrike" dirty="0">
                <a:effectLst/>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[Accessed 9 Nov. 2024]</a:t>
            </a:r>
            <a:endParaRPr lang="en-GB" sz="1300" b="0" i="0" u="none" strike="noStrike" dirty="0">
              <a:effectLst/>
              <a:latin typeface="Arial" panose="020B0604020202020204" pitchFamily="34" charset="0"/>
              <a:cs typeface="Arial" panose="020B0604020202020204" pitchFamily="34" charset="0"/>
            </a:endParaRPr>
          </a:p>
          <a:p>
            <a:endParaRPr lang="en-GB" sz="1300" dirty="0"/>
          </a:p>
        </p:txBody>
      </p:sp>
    </p:spTree>
    <p:extLst>
      <p:ext uri="{BB962C8B-B14F-4D97-AF65-F5344CB8AC3E}">
        <p14:creationId xmlns:p14="http://schemas.microsoft.com/office/powerpoint/2010/main" val="966237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3834</TotalTime>
  <Words>2628</Words>
  <Application>Microsoft Macintosh PowerPoint</Application>
  <PresentationFormat>Widescreen</PresentationFormat>
  <Paragraphs>127</Paragraphs>
  <Slides>12</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adobe-caslon-pro</vt:lpstr>
      <vt:lpstr>Aptos</vt:lpstr>
      <vt:lpstr>Aptos Display</vt:lpstr>
      <vt:lpstr>Arial</vt:lpstr>
      <vt:lpstr>Calibri</vt:lpstr>
      <vt:lpstr>lato-regular</vt:lpstr>
      <vt:lpstr>Times New Roman</vt:lpstr>
      <vt:lpstr>Office Theme</vt:lpstr>
      <vt:lpstr>Anti-Social Behaviour and Crime: can history inform the future? </vt:lpstr>
      <vt:lpstr>Content page</vt:lpstr>
      <vt:lpstr>Anti-social behaviour</vt:lpstr>
      <vt:lpstr>3 types of anti-social Behaviour</vt:lpstr>
      <vt:lpstr>Historical context of antisocial behaviour and crime </vt:lpstr>
      <vt:lpstr>18th century- gin craze</vt:lpstr>
      <vt:lpstr>18th Century- Gin Craze</vt:lpstr>
      <vt:lpstr>20th century- football hooliganism </vt:lpstr>
      <vt:lpstr>Football hooliganism-continued</vt:lpstr>
      <vt:lpstr>Summary </vt:lpstr>
      <vt:lpstr>Reference List </vt:lpstr>
      <vt:lpstr>Reference List- Continued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Matthew Collier (2305658)</dc:creator>
  <cp:lastModifiedBy>Matthew Collier (2305658)</cp:lastModifiedBy>
  <cp:revision>1</cp:revision>
  <dcterms:created xsi:type="dcterms:W3CDTF">2024-11-08T16:04:20Z</dcterms:created>
  <dcterms:modified xsi:type="dcterms:W3CDTF">2024-11-11T14:56:58Z</dcterms:modified>
</cp:coreProperties>
</file>