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0"/>
  </p:notesMasterIdLst>
  <p:sldIdLst>
    <p:sldId id="256" r:id="rId5"/>
    <p:sldId id="257" r:id="rId6"/>
    <p:sldId id="258" r:id="rId7"/>
    <p:sldId id="259" r:id="rId8"/>
    <p:sldId id="266" r:id="rId9"/>
    <p:sldId id="261" r:id="rId10"/>
    <p:sldId id="268" r:id="rId11"/>
    <p:sldId id="263" r:id="rId12"/>
    <p:sldId id="267"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E4D268-8047-411D-B47F-C5B956A40BA8}" v="192" dt="2023-04-02T21:06:35.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99" d="100"/>
          <a:sy n="99" d="100"/>
        </p:scale>
        <p:origin x="102"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Reid" userId="03f949017f8a57ed" providerId="LiveId" clId="{EAE4D268-8047-411D-B47F-C5B956A40BA8}"/>
    <pc:docChg chg="undo redo custSel addSld delSld modSld sldOrd">
      <pc:chgData name="Sabrina Reid" userId="03f949017f8a57ed" providerId="LiveId" clId="{EAE4D268-8047-411D-B47F-C5B956A40BA8}" dt="2023-04-02T21:11:46.089" v="470" actId="20577"/>
      <pc:docMkLst>
        <pc:docMk/>
      </pc:docMkLst>
      <pc:sldChg chg="addSp delSp modSp mod setBg">
        <pc:chgData name="Sabrina Reid" userId="03f949017f8a57ed" providerId="LiveId" clId="{EAE4D268-8047-411D-B47F-C5B956A40BA8}" dt="2023-04-02T21:11:46.089" v="470" actId="20577"/>
        <pc:sldMkLst>
          <pc:docMk/>
          <pc:sldMk cId="3822405996" sldId="256"/>
        </pc:sldMkLst>
        <pc:spChg chg="mod">
          <ac:chgData name="Sabrina Reid" userId="03f949017f8a57ed" providerId="LiveId" clId="{EAE4D268-8047-411D-B47F-C5B956A40BA8}" dt="2023-04-02T21:11:46.089" v="470" actId="20577"/>
          <ac:spMkLst>
            <pc:docMk/>
            <pc:sldMk cId="3822405996" sldId="256"/>
            <ac:spMk id="2" creationId="{6C169130-DA19-EF44-0A5B-4394774B935C}"/>
          </ac:spMkLst>
        </pc:spChg>
        <pc:spChg chg="mod">
          <ac:chgData name="Sabrina Reid" userId="03f949017f8a57ed" providerId="LiveId" clId="{EAE4D268-8047-411D-B47F-C5B956A40BA8}" dt="2023-04-02T21:09:45.872" v="447" actId="26606"/>
          <ac:spMkLst>
            <pc:docMk/>
            <pc:sldMk cId="3822405996" sldId="256"/>
            <ac:spMk id="3" creationId="{D4838DBD-0394-C45E-5D21-4569A17462D3}"/>
          </ac:spMkLst>
        </pc:spChg>
        <pc:spChg chg="add del">
          <ac:chgData name="Sabrina Reid" userId="03f949017f8a57ed" providerId="LiveId" clId="{EAE4D268-8047-411D-B47F-C5B956A40BA8}" dt="2023-04-02T20:18:02.551" v="246" actId="26606"/>
          <ac:spMkLst>
            <pc:docMk/>
            <pc:sldMk cId="3822405996" sldId="256"/>
            <ac:spMk id="8" creationId="{5BBD3ED2-B0E6-45A2-ABD5-ECF31BC37C2E}"/>
          </ac:spMkLst>
        </pc:spChg>
        <pc:spChg chg="add del">
          <ac:chgData name="Sabrina Reid" userId="03f949017f8a57ed" providerId="LiveId" clId="{EAE4D268-8047-411D-B47F-C5B956A40BA8}" dt="2023-04-02T20:18:02.551" v="246" actId="26606"/>
          <ac:spMkLst>
            <pc:docMk/>
            <pc:sldMk cId="3822405996" sldId="256"/>
            <ac:spMk id="10" creationId="{F2D2D1E8-4ABF-4B6B-B39D-40B080B61E49}"/>
          </ac:spMkLst>
        </pc:spChg>
        <pc:spChg chg="add del">
          <ac:chgData name="Sabrina Reid" userId="03f949017f8a57ed" providerId="LiveId" clId="{EAE4D268-8047-411D-B47F-C5B956A40BA8}" dt="2023-04-02T20:18:02.551" v="246" actId="26606"/>
          <ac:spMkLst>
            <pc:docMk/>
            <pc:sldMk cId="3822405996" sldId="256"/>
            <ac:spMk id="12" creationId="{BC7AB4B5-66A5-48D1-BD88-C60A16ED971B}"/>
          </ac:spMkLst>
        </pc:spChg>
        <pc:picChg chg="add del">
          <ac:chgData name="Sabrina Reid" userId="03f949017f8a57ed" providerId="LiveId" clId="{EAE4D268-8047-411D-B47F-C5B956A40BA8}" dt="2023-04-02T20:18:02.544" v="245" actId="26606"/>
          <ac:picMkLst>
            <pc:docMk/>
            <pc:sldMk cId="3822405996" sldId="256"/>
            <ac:picMk id="14" creationId="{C16B1673-7408-CC37-1967-AFF125C00D83}"/>
          </ac:picMkLst>
        </pc:picChg>
        <pc:picChg chg="add mod">
          <ac:chgData name="Sabrina Reid" userId="03f949017f8a57ed" providerId="LiveId" clId="{EAE4D268-8047-411D-B47F-C5B956A40BA8}" dt="2023-04-02T21:10:00.260" v="450" actId="26606"/>
          <ac:picMkLst>
            <pc:docMk/>
            <pc:sldMk cId="3822405996" sldId="256"/>
            <ac:picMk id="16" creationId="{D5B2D47A-1439-0F3B-20DE-C83CEE3C1160}"/>
          </ac:picMkLst>
        </pc:picChg>
      </pc:sldChg>
      <pc:sldChg chg="addSp delSp modSp new mod setBg">
        <pc:chgData name="Sabrina Reid" userId="03f949017f8a57ed" providerId="LiveId" clId="{EAE4D268-8047-411D-B47F-C5B956A40BA8}" dt="2023-04-02T21:03:04.277" v="424"/>
        <pc:sldMkLst>
          <pc:docMk/>
          <pc:sldMk cId="98908443" sldId="257"/>
        </pc:sldMkLst>
        <pc:spChg chg="add del mod">
          <ac:chgData name="Sabrina Reid" userId="03f949017f8a57ed" providerId="LiveId" clId="{EAE4D268-8047-411D-B47F-C5B956A40BA8}" dt="2023-04-02T19:20:38.131" v="32" actId="26606"/>
          <ac:spMkLst>
            <pc:docMk/>
            <pc:sldMk cId="98908443" sldId="257"/>
            <ac:spMk id="2" creationId="{CDCE582A-76F9-C658-DB70-09FFEEDD2B26}"/>
          </ac:spMkLst>
        </pc:spChg>
        <pc:graphicFrameChg chg="add mod modGraphic">
          <ac:chgData name="Sabrina Reid" userId="03f949017f8a57ed" providerId="LiveId" clId="{EAE4D268-8047-411D-B47F-C5B956A40BA8}" dt="2023-04-02T21:03:04.277" v="424"/>
          <ac:graphicFrameMkLst>
            <pc:docMk/>
            <pc:sldMk cId="98908443" sldId="257"/>
            <ac:graphicFrameMk id="4" creationId="{B5033909-18F4-A263-C27E-8476E6D2CD5F}"/>
          </ac:graphicFrameMkLst>
        </pc:graphicFrameChg>
      </pc:sldChg>
      <pc:sldChg chg="new del">
        <pc:chgData name="Sabrina Reid" userId="03f949017f8a57ed" providerId="LiveId" clId="{EAE4D268-8047-411D-B47F-C5B956A40BA8}" dt="2023-04-02T19:12:16.694" v="3" actId="680"/>
        <pc:sldMkLst>
          <pc:docMk/>
          <pc:sldMk cId="1832559541" sldId="257"/>
        </pc:sldMkLst>
      </pc:sldChg>
      <pc:sldChg chg="new del">
        <pc:chgData name="Sabrina Reid" userId="03f949017f8a57ed" providerId="LiveId" clId="{EAE4D268-8047-411D-B47F-C5B956A40BA8}" dt="2023-04-02T19:12:07.741" v="1" actId="680"/>
        <pc:sldMkLst>
          <pc:docMk/>
          <pc:sldMk cId="2509786742" sldId="257"/>
        </pc:sldMkLst>
      </pc:sldChg>
      <pc:sldChg chg="addSp delSp modSp new mod setBg">
        <pc:chgData name="Sabrina Reid" userId="03f949017f8a57ed" providerId="LiveId" clId="{EAE4D268-8047-411D-B47F-C5B956A40BA8}" dt="2023-04-02T21:01:56.415" v="415"/>
        <pc:sldMkLst>
          <pc:docMk/>
          <pc:sldMk cId="3763176703" sldId="258"/>
        </pc:sldMkLst>
        <pc:spChg chg="add del mod">
          <ac:chgData name="Sabrina Reid" userId="03f949017f8a57ed" providerId="LiveId" clId="{EAE4D268-8047-411D-B47F-C5B956A40BA8}" dt="2023-04-02T19:14:43.871" v="14"/>
          <ac:spMkLst>
            <pc:docMk/>
            <pc:sldMk cId="3763176703" sldId="258"/>
            <ac:spMk id="2" creationId="{9D5F3FBE-3763-3CFF-9DE1-D877E3F65204}"/>
          </ac:spMkLst>
        </pc:spChg>
        <pc:spChg chg="add del mod">
          <ac:chgData name="Sabrina Reid" userId="03f949017f8a57ed" providerId="LiveId" clId="{EAE4D268-8047-411D-B47F-C5B956A40BA8}" dt="2023-04-02T19:20:29.514" v="31" actId="26606"/>
          <ac:spMkLst>
            <pc:docMk/>
            <pc:sldMk cId="3763176703" sldId="258"/>
            <ac:spMk id="3" creationId="{408FE2C5-91E6-17FF-0386-38930A225442}"/>
          </ac:spMkLst>
        </pc:spChg>
        <pc:graphicFrameChg chg="add mod">
          <ac:chgData name="Sabrina Reid" userId="03f949017f8a57ed" providerId="LiveId" clId="{EAE4D268-8047-411D-B47F-C5B956A40BA8}" dt="2023-04-02T21:01:56.415" v="415"/>
          <ac:graphicFrameMkLst>
            <pc:docMk/>
            <pc:sldMk cId="3763176703" sldId="258"/>
            <ac:graphicFrameMk id="5" creationId="{F6D69AD3-3FFA-FA24-AD7F-69EB3D5C5656}"/>
          </ac:graphicFrameMkLst>
        </pc:graphicFrameChg>
      </pc:sldChg>
      <pc:sldChg chg="addSp delSp modSp new del mod">
        <pc:chgData name="Sabrina Reid" userId="03f949017f8a57ed" providerId="LiveId" clId="{EAE4D268-8047-411D-B47F-C5B956A40BA8}" dt="2023-04-02T19:20:19.448" v="30" actId="680"/>
        <pc:sldMkLst>
          <pc:docMk/>
          <pc:sldMk cId="1460553130" sldId="259"/>
        </pc:sldMkLst>
        <pc:spChg chg="add del">
          <ac:chgData name="Sabrina Reid" userId="03f949017f8a57ed" providerId="LiveId" clId="{EAE4D268-8047-411D-B47F-C5B956A40BA8}" dt="2023-04-02T19:20:18.319" v="29" actId="931"/>
          <ac:spMkLst>
            <pc:docMk/>
            <pc:sldMk cId="1460553130" sldId="259"/>
            <ac:spMk id="3" creationId="{58F3F998-6C1F-B933-566F-1D3FCC07FC39}"/>
          </ac:spMkLst>
        </pc:spChg>
        <pc:picChg chg="add del mod">
          <ac:chgData name="Sabrina Reid" userId="03f949017f8a57ed" providerId="LiveId" clId="{EAE4D268-8047-411D-B47F-C5B956A40BA8}" dt="2023-04-02T19:20:18.319" v="29" actId="931"/>
          <ac:picMkLst>
            <pc:docMk/>
            <pc:sldMk cId="1460553130" sldId="259"/>
            <ac:picMk id="6" creationId="{2DB722A7-9CA1-6117-772C-542E59537A5E}"/>
          </ac:picMkLst>
        </pc:picChg>
      </pc:sldChg>
      <pc:sldChg chg="addSp delSp modSp new mod ord setBg modNotesTx">
        <pc:chgData name="Sabrina Reid" userId="03f949017f8a57ed" providerId="LiveId" clId="{EAE4D268-8047-411D-B47F-C5B956A40BA8}" dt="2023-04-02T19:31:07.083" v="68"/>
        <pc:sldMkLst>
          <pc:docMk/>
          <pc:sldMk cId="1669229032" sldId="259"/>
        </pc:sldMkLst>
        <pc:spChg chg="del">
          <ac:chgData name="Sabrina Reid" userId="03f949017f8a57ed" providerId="LiveId" clId="{EAE4D268-8047-411D-B47F-C5B956A40BA8}" dt="2023-04-02T19:24:02.910" v="48" actId="26606"/>
          <ac:spMkLst>
            <pc:docMk/>
            <pc:sldMk cId="1669229032" sldId="259"/>
            <ac:spMk id="2" creationId="{B41995B2-FEE0-C8C2-BC2F-61F122B95A6D}"/>
          </ac:spMkLst>
        </pc:spChg>
        <pc:spChg chg="del">
          <ac:chgData name="Sabrina Reid" userId="03f949017f8a57ed" providerId="LiveId" clId="{EAE4D268-8047-411D-B47F-C5B956A40BA8}" dt="2023-04-02T19:23:28.696" v="44" actId="931"/>
          <ac:spMkLst>
            <pc:docMk/>
            <pc:sldMk cId="1669229032" sldId="259"/>
            <ac:spMk id="3" creationId="{467D79C4-9970-048C-7B7A-F5296CE4C5D6}"/>
          </ac:spMkLst>
        </pc:spChg>
        <pc:spChg chg="del">
          <ac:chgData name="Sabrina Reid" userId="03f949017f8a57ed" providerId="LiveId" clId="{EAE4D268-8047-411D-B47F-C5B956A40BA8}" dt="2023-04-02T19:24:02.910" v="48" actId="26606"/>
          <ac:spMkLst>
            <pc:docMk/>
            <pc:sldMk cId="1669229032" sldId="259"/>
            <ac:spMk id="4" creationId="{5508D420-0C9C-0EC6-901A-1B61D02D8301}"/>
          </ac:spMkLst>
        </pc:spChg>
        <pc:spChg chg="add">
          <ac:chgData name="Sabrina Reid" userId="03f949017f8a57ed" providerId="LiveId" clId="{EAE4D268-8047-411D-B47F-C5B956A40BA8}" dt="2023-04-02T19:24:02.910" v="48" actId="26606"/>
          <ac:spMkLst>
            <pc:docMk/>
            <pc:sldMk cId="1669229032" sldId="259"/>
            <ac:spMk id="11" creationId="{4D3E83A4-5366-42B8-9E9E-2378A9446E4C}"/>
          </ac:spMkLst>
        </pc:spChg>
        <pc:spChg chg="add">
          <ac:chgData name="Sabrina Reid" userId="03f949017f8a57ed" providerId="LiveId" clId="{EAE4D268-8047-411D-B47F-C5B956A40BA8}" dt="2023-04-02T19:24:02.910" v="48" actId="26606"/>
          <ac:spMkLst>
            <pc:docMk/>
            <pc:sldMk cId="1669229032" sldId="259"/>
            <ac:spMk id="13" creationId="{F06FA664-001A-4DAF-9837-CCBCD5DAE9EE}"/>
          </ac:spMkLst>
        </pc:spChg>
        <pc:picChg chg="add mod">
          <ac:chgData name="Sabrina Reid" userId="03f949017f8a57ed" providerId="LiveId" clId="{EAE4D268-8047-411D-B47F-C5B956A40BA8}" dt="2023-04-02T19:24:02.910" v="48" actId="26606"/>
          <ac:picMkLst>
            <pc:docMk/>
            <pc:sldMk cId="1669229032" sldId="259"/>
            <ac:picMk id="6" creationId="{BF5A26C7-8BA4-2A82-EE8B-1732FB83FEED}"/>
          </ac:picMkLst>
        </pc:picChg>
      </pc:sldChg>
      <pc:sldChg chg="new del">
        <pc:chgData name="Sabrina Reid" userId="03f949017f8a57ed" providerId="LiveId" clId="{EAE4D268-8047-411D-B47F-C5B956A40BA8}" dt="2023-04-02T19:18:59.558" v="23" actId="680"/>
        <pc:sldMkLst>
          <pc:docMk/>
          <pc:sldMk cId="3310799313" sldId="259"/>
        </pc:sldMkLst>
      </pc:sldChg>
      <pc:sldChg chg="addSp delSp modSp new del mod setBg">
        <pc:chgData name="Sabrina Reid" userId="03f949017f8a57ed" providerId="LiveId" clId="{EAE4D268-8047-411D-B47F-C5B956A40BA8}" dt="2023-04-02T20:09:22.276" v="204" actId="47"/>
        <pc:sldMkLst>
          <pc:docMk/>
          <pc:sldMk cId="1471871389" sldId="260"/>
        </pc:sldMkLst>
        <pc:spChg chg="add mod">
          <ac:chgData name="Sabrina Reid" userId="03f949017f8a57ed" providerId="LiveId" clId="{EAE4D268-8047-411D-B47F-C5B956A40BA8}" dt="2023-04-02T19:48:11.574" v="120" actId="1076"/>
          <ac:spMkLst>
            <pc:docMk/>
            <pc:sldMk cId="1471871389" sldId="260"/>
            <ac:spMk id="2" creationId="{BD3FFEEA-FE70-53E7-23A1-7EDD5B381769}"/>
          </ac:spMkLst>
        </pc:spChg>
        <pc:spChg chg="add del">
          <ac:chgData name="Sabrina Reid" userId="03f949017f8a57ed" providerId="LiveId" clId="{EAE4D268-8047-411D-B47F-C5B956A40BA8}" dt="2023-04-02T19:40:28.537" v="90" actId="26606"/>
          <ac:spMkLst>
            <pc:docMk/>
            <pc:sldMk cId="1471871389" sldId="260"/>
            <ac:spMk id="7" creationId="{E88A2CF0-EEEA-4EBA-876E-6521DF75DA62}"/>
          </ac:spMkLst>
        </pc:spChg>
        <pc:spChg chg="add del">
          <ac:chgData name="Sabrina Reid" userId="03f949017f8a57ed" providerId="LiveId" clId="{EAE4D268-8047-411D-B47F-C5B956A40BA8}" dt="2023-04-02T19:40:28.537" v="90" actId="26606"/>
          <ac:spMkLst>
            <pc:docMk/>
            <pc:sldMk cId="1471871389" sldId="260"/>
            <ac:spMk id="9" creationId="{23B8DCDE-0295-4B08-88C9-5E6D9560CA81}"/>
          </ac:spMkLst>
        </pc:spChg>
        <pc:spChg chg="add">
          <ac:chgData name="Sabrina Reid" userId="03f949017f8a57ed" providerId="LiveId" clId="{EAE4D268-8047-411D-B47F-C5B956A40BA8}" dt="2023-04-02T19:40:28.537" v="90" actId="26606"/>
          <ac:spMkLst>
            <pc:docMk/>
            <pc:sldMk cId="1471871389" sldId="260"/>
            <ac:spMk id="16" creationId="{5690F3EE-0CD1-4520-B020-4E1DF3141C74}"/>
          </ac:spMkLst>
        </pc:spChg>
        <pc:spChg chg="add">
          <ac:chgData name="Sabrina Reid" userId="03f949017f8a57ed" providerId="LiveId" clId="{EAE4D268-8047-411D-B47F-C5B956A40BA8}" dt="2023-04-02T19:40:28.537" v="90" actId="26606"/>
          <ac:spMkLst>
            <pc:docMk/>
            <pc:sldMk cId="1471871389" sldId="260"/>
            <ac:spMk id="18" creationId="{9EFDE1E9-7FE0-45CA-9DE2-237F77319A9F}"/>
          </ac:spMkLst>
        </pc:spChg>
        <pc:cxnChg chg="add del">
          <ac:chgData name="Sabrina Reid" userId="03f949017f8a57ed" providerId="LiveId" clId="{EAE4D268-8047-411D-B47F-C5B956A40BA8}" dt="2023-04-02T19:40:28.537" v="90" actId="26606"/>
          <ac:cxnSpMkLst>
            <pc:docMk/>
            <pc:sldMk cId="1471871389" sldId="260"/>
            <ac:cxnSpMk id="11" creationId="{08757D1C-8139-4BDF-A28F-418158B4F7C0}"/>
          </ac:cxnSpMkLst>
        </pc:cxnChg>
      </pc:sldChg>
      <pc:sldChg chg="new del">
        <pc:chgData name="Sabrina Reid" userId="03f949017f8a57ed" providerId="LiveId" clId="{EAE4D268-8047-411D-B47F-C5B956A40BA8}" dt="2023-04-02T19:26:05.959" v="52" actId="680"/>
        <pc:sldMkLst>
          <pc:docMk/>
          <pc:sldMk cId="3947957391" sldId="260"/>
        </pc:sldMkLst>
      </pc:sldChg>
      <pc:sldChg chg="addSp modSp new mod setBg modNotesTx">
        <pc:chgData name="Sabrina Reid" userId="03f949017f8a57ed" providerId="LiveId" clId="{EAE4D268-8047-411D-B47F-C5B956A40BA8}" dt="2023-04-02T19:31:12.847" v="69"/>
        <pc:sldMkLst>
          <pc:docMk/>
          <pc:sldMk cId="1066813501" sldId="261"/>
        </pc:sldMkLst>
        <pc:picChg chg="add mod">
          <ac:chgData name="Sabrina Reid" userId="03f949017f8a57ed" providerId="LiveId" clId="{EAE4D268-8047-411D-B47F-C5B956A40BA8}" dt="2023-04-02T19:29:54.126" v="67" actId="26606"/>
          <ac:picMkLst>
            <pc:docMk/>
            <pc:sldMk cId="1066813501" sldId="261"/>
            <ac:picMk id="3" creationId="{4E2EA73A-72A3-ADF7-7AC2-8CABC2C9AE00}"/>
          </ac:picMkLst>
        </pc:picChg>
      </pc:sldChg>
      <pc:sldChg chg="addSp delSp modSp new del mod setBg setClrOvrMap">
        <pc:chgData name="Sabrina Reid" userId="03f949017f8a57ed" providerId="LiveId" clId="{EAE4D268-8047-411D-B47F-C5B956A40BA8}" dt="2023-04-02T20:08:15.951" v="199" actId="47"/>
        <pc:sldMkLst>
          <pc:docMk/>
          <pc:sldMk cId="1031132855" sldId="262"/>
        </pc:sldMkLst>
        <pc:spChg chg="add mod">
          <ac:chgData name="Sabrina Reid" userId="03f949017f8a57ed" providerId="LiveId" clId="{EAE4D268-8047-411D-B47F-C5B956A40BA8}" dt="2023-04-02T19:48:02.953" v="119" actId="1076"/>
          <ac:spMkLst>
            <pc:docMk/>
            <pc:sldMk cId="1031132855" sldId="262"/>
            <ac:spMk id="2" creationId="{05723A48-7195-3D4C-CAA8-D2451DB24B30}"/>
          </ac:spMkLst>
        </pc:spChg>
        <pc:spChg chg="add del">
          <ac:chgData name="Sabrina Reid" userId="03f949017f8a57ed" providerId="LiveId" clId="{EAE4D268-8047-411D-B47F-C5B956A40BA8}" dt="2023-04-02T19:40:52.907" v="93" actId="26606"/>
          <ac:spMkLst>
            <pc:docMk/>
            <pc:sldMk cId="1031132855" sldId="262"/>
            <ac:spMk id="7" creationId="{5690F3EE-0CD1-4520-B020-4E1DF3141C74}"/>
          </ac:spMkLst>
        </pc:spChg>
        <pc:spChg chg="add del">
          <ac:chgData name="Sabrina Reid" userId="03f949017f8a57ed" providerId="LiveId" clId="{EAE4D268-8047-411D-B47F-C5B956A40BA8}" dt="2023-04-02T19:40:52.907" v="93" actId="26606"/>
          <ac:spMkLst>
            <pc:docMk/>
            <pc:sldMk cId="1031132855" sldId="262"/>
            <ac:spMk id="9" creationId="{9EFDE1E9-7FE0-45CA-9DE2-237F77319A9F}"/>
          </ac:spMkLst>
        </pc:spChg>
        <pc:spChg chg="add">
          <ac:chgData name="Sabrina Reid" userId="03f949017f8a57ed" providerId="LiveId" clId="{EAE4D268-8047-411D-B47F-C5B956A40BA8}" dt="2023-04-02T19:40:52.907" v="93" actId="26606"/>
          <ac:spMkLst>
            <pc:docMk/>
            <pc:sldMk cId="1031132855" sldId="262"/>
            <ac:spMk id="14" creationId="{5690F3EE-0CD1-4520-B020-4E1DF3141C74}"/>
          </ac:spMkLst>
        </pc:spChg>
        <pc:spChg chg="add">
          <ac:chgData name="Sabrina Reid" userId="03f949017f8a57ed" providerId="LiveId" clId="{EAE4D268-8047-411D-B47F-C5B956A40BA8}" dt="2023-04-02T19:40:52.907" v="93" actId="26606"/>
          <ac:spMkLst>
            <pc:docMk/>
            <pc:sldMk cId="1031132855" sldId="262"/>
            <ac:spMk id="16" creationId="{9EFDE1E9-7FE0-45CA-9DE2-237F77319A9F}"/>
          </ac:spMkLst>
        </pc:spChg>
      </pc:sldChg>
      <pc:sldChg chg="new del">
        <pc:chgData name="Sabrina Reid" userId="03f949017f8a57ed" providerId="LiveId" clId="{EAE4D268-8047-411D-B47F-C5B956A40BA8}" dt="2023-04-02T19:38:58.026" v="84" actId="680"/>
        <pc:sldMkLst>
          <pc:docMk/>
          <pc:sldMk cId="550546417" sldId="263"/>
        </pc:sldMkLst>
      </pc:sldChg>
      <pc:sldChg chg="add del">
        <pc:chgData name="Sabrina Reid" userId="03f949017f8a57ed" providerId="LiveId" clId="{EAE4D268-8047-411D-B47F-C5B956A40BA8}" dt="2023-04-02T19:43:59.267" v="101" actId="2890"/>
        <pc:sldMkLst>
          <pc:docMk/>
          <pc:sldMk cId="935246411" sldId="263"/>
        </pc:sldMkLst>
      </pc:sldChg>
      <pc:sldChg chg="addSp delSp modSp new mod ord setBg modNotesTx">
        <pc:chgData name="Sabrina Reid" userId="03f949017f8a57ed" providerId="LiveId" clId="{EAE4D268-8047-411D-B47F-C5B956A40BA8}" dt="2023-04-02T19:49:06.549" v="121"/>
        <pc:sldMkLst>
          <pc:docMk/>
          <pc:sldMk cId="1418064304" sldId="263"/>
        </pc:sldMkLst>
        <pc:spChg chg="del">
          <ac:chgData name="Sabrina Reid" userId="03f949017f8a57ed" providerId="LiveId" clId="{EAE4D268-8047-411D-B47F-C5B956A40BA8}" dt="2023-04-02T19:47:04.343" v="116" actId="26606"/>
          <ac:spMkLst>
            <pc:docMk/>
            <pc:sldMk cId="1418064304" sldId="263"/>
            <ac:spMk id="2" creationId="{F7201E0D-A4F9-89DE-FBAA-56DD44517DE8}"/>
          </ac:spMkLst>
        </pc:spChg>
        <pc:spChg chg="del">
          <ac:chgData name="Sabrina Reid" userId="03f949017f8a57ed" providerId="LiveId" clId="{EAE4D268-8047-411D-B47F-C5B956A40BA8}" dt="2023-04-02T19:46:50.172" v="113" actId="931"/>
          <ac:spMkLst>
            <pc:docMk/>
            <pc:sldMk cId="1418064304" sldId="263"/>
            <ac:spMk id="3" creationId="{DBF53192-237B-9390-5E62-711FA7A58A34}"/>
          </ac:spMkLst>
        </pc:spChg>
        <pc:spChg chg="del">
          <ac:chgData name="Sabrina Reid" userId="03f949017f8a57ed" providerId="LiveId" clId="{EAE4D268-8047-411D-B47F-C5B956A40BA8}" dt="2023-04-02T19:47:04.343" v="116" actId="26606"/>
          <ac:spMkLst>
            <pc:docMk/>
            <pc:sldMk cId="1418064304" sldId="263"/>
            <ac:spMk id="4" creationId="{77D76908-E7F2-55A4-2D9F-AA1A3381F730}"/>
          </ac:spMkLst>
        </pc:spChg>
        <pc:spChg chg="add">
          <ac:chgData name="Sabrina Reid" userId="03f949017f8a57ed" providerId="LiveId" clId="{EAE4D268-8047-411D-B47F-C5B956A40BA8}" dt="2023-04-02T19:47:04.343" v="116" actId="26606"/>
          <ac:spMkLst>
            <pc:docMk/>
            <pc:sldMk cId="1418064304" sldId="263"/>
            <ac:spMk id="11" creationId="{4D3E83A4-5366-42B8-9E9E-2378A9446E4C}"/>
          </ac:spMkLst>
        </pc:spChg>
        <pc:spChg chg="add">
          <ac:chgData name="Sabrina Reid" userId="03f949017f8a57ed" providerId="LiveId" clId="{EAE4D268-8047-411D-B47F-C5B956A40BA8}" dt="2023-04-02T19:47:04.343" v="116" actId="26606"/>
          <ac:spMkLst>
            <pc:docMk/>
            <pc:sldMk cId="1418064304" sldId="263"/>
            <ac:spMk id="13" creationId="{F06FA664-001A-4DAF-9837-CCBCD5DAE9EE}"/>
          </ac:spMkLst>
        </pc:spChg>
        <pc:picChg chg="add mod">
          <ac:chgData name="Sabrina Reid" userId="03f949017f8a57ed" providerId="LiveId" clId="{EAE4D268-8047-411D-B47F-C5B956A40BA8}" dt="2023-04-02T19:47:04.343" v="116" actId="26606"/>
          <ac:picMkLst>
            <pc:docMk/>
            <pc:sldMk cId="1418064304" sldId="263"/>
            <ac:picMk id="6" creationId="{09D564A5-9983-C922-A4DF-830027522262}"/>
          </ac:picMkLst>
        </pc:picChg>
      </pc:sldChg>
      <pc:sldChg chg="new del">
        <pc:chgData name="Sabrina Reid" userId="03f949017f8a57ed" providerId="LiveId" clId="{EAE4D268-8047-411D-B47F-C5B956A40BA8}" dt="2023-04-02T19:39:43.338" v="86" actId="680"/>
        <pc:sldMkLst>
          <pc:docMk/>
          <pc:sldMk cId="3365398663" sldId="263"/>
        </pc:sldMkLst>
      </pc:sldChg>
      <pc:sldChg chg="add del">
        <pc:chgData name="Sabrina Reid" userId="03f949017f8a57ed" providerId="LiveId" clId="{EAE4D268-8047-411D-B47F-C5B956A40BA8}" dt="2023-04-02T19:45:34.325" v="111" actId="2890"/>
        <pc:sldMkLst>
          <pc:docMk/>
          <pc:sldMk cId="3729201132" sldId="263"/>
        </pc:sldMkLst>
      </pc:sldChg>
      <pc:sldChg chg="new del">
        <pc:chgData name="Sabrina Reid" userId="03f949017f8a57ed" providerId="LiveId" clId="{EAE4D268-8047-411D-B47F-C5B956A40BA8}" dt="2023-04-02T19:40:09.161" v="88" actId="680"/>
        <pc:sldMkLst>
          <pc:docMk/>
          <pc:sldMk cId="4018004566" sldId="263"/>
        </pc:sldMkLst>
      </pc:sldChg>
      <pc:sldChg chg="modSp add del mod">
        <pc:chgData name="Sabrina Reid" userId="03f949017f8a57ed" providerId="LiveId" clId="{EAE4D268-8047-411D-B47F-C5B956A40BA8}" dt="2023-04-02T19:45:28.198" v="110" actId="2890"/>
        <pc:sldMkLst>
          <pc:docMk/>
          <pc:sldMk cId="3433653225" sldId="264"/>
        </pc:sldMkLst>
        <pc:graphicFrameChg chg="mod modGraphic">
          <ac:chgData name="Sabrina Reid" userId="03f949017f8a57ed" providerId="LiveId" clId="{EAE4D268-8047-411D-B47F-C5B956A40BA8}" dt="2023-04-02T19:45:25.375" v="109" actId="207"/>
          <ac:graphicFrameMkLst>
            <pc:docMk/>
            <pc:sldMk cId="3433653225" sldId="264"/>
            <ac:graphicFrameMk id="5" creationId="{F6D69AD3-3FFA-FA24-AD7F-69EB3D5C5656}"/>
          </ac:graphicFrameMkLst>
        </pc:graphicFrameChg>
      </pc:sldChg>
      <pc:sldChg chg="addSp delSp modSp new del mod setBg">
        <pc:chgData name="Sabrina Reid" userId="03f949017f8a57ed" providerId="LiveId" clId="{EAE4D268-8047-411D-B47F-C5B956A40BA8}" dt="2023-04-02T20:06:13.818" v="191" actId="47"/>
        <pc:sldMkLst>
          <pc:docMk/>
          <pc:sldMk cId="4013176840" sldId="264"/>
        </pc:sldMkLst>
        <pc:spChg chg="add del mod">
          <ac:chgData name="Sabrina Reid" userId="03f949017f8a57ed" providerId="LiveId" clId="{EAE4D268-8047-411D-B47F-C5B956A40BA8}" dt="2023-04-02T19:50:05.455" v="126" actId="767"/>
          <ac:spMkLst>
            <pc:docMk/>
            <pc:sldMk cId="4013176840" sldId="264"/>
            <ac:spMk id="2" creationId="{46FB2CEF-AF00-71A9-D4E7-71718BFA6209}"/>
          </ac:spMkLst>
        </pc:spChg>
        <pc:spChg chg="add mod">
          <ac:chgData name="Sabrina Reid" userId="03f949017f8a57ed" providerId="LiveId" clId="{EAE4D268-8047-411D-B47F-C5B956A40BA8}" dt="2023-04-02T20:00:47.895" v="171"/>
          <ac:spMkLst>
            <pc:docMk/>
            <pc:sldMk cId="4013176840" sldId="264"/>
            <ac:spMk id="3" creationId="{3A72ECDF-D4C9-1977-349F-1E0CD0D63140}"/>
          </ac:spMkLst>
        </pc:spChg>
        <pc:spChg chg="add mod">
          <ac:chgData name="Sabrina Reid" userId="03f949017f8a57ed" providerId="LiveId" clId="{EAE4D268-8047-411D-B47F-C5B956A40BA8}" dt="2023-04-02T20:02:29.575" v="172"/>
          <ac:spMkLst>
            <pc:docMk/>
            <pc:sldMk cId="4013176840" sldId="264"/>
            <ac:spMk id="4" creationId="{20EE48F8-BFCA-9FDB-3363-67A49A9A78AF}"/>
          </ac:spMkLst>
        </pc:spChg>
        <pc:spChg chg="add">
          <ac:chgData name="Sabrina Reid" userId="03f949017f8a57ed" providerId="LiveId" clId="{EAE4D268-8047-411D-B47F-C5B956A40BA8}" dt="2023-04-02T19:54:15.015" v="144" actId="26606"/>
          <ac:spMkLst>
            <pc:docMk/>
            <pc:sldMk cId="4013176840" sldId="264"/>
            <ac:spMk id="8" creationId="{5690F3EE-0CD1-4520-B020-4E1DF3141C74}"/>
          </ac:spMkLst>
        </pc:spChg>
        <pc:spChg chg="add">
          <ac:chgData name="Sabrina Reid" userId="03f949017f8a57ed" providerId="LiveId" clId="{EAE4D268-8047-411D-B47F-C5B956A40BA8}" dt="2023-04-02T19:54:15.015" v="144" actId="26606"/>
          <ac:spMkLst>
            <pc:docMk/>
            <pc:sldMk cId="4013176840" sldId="264"/>
            <ac:spMk id="10" creationId="{9EFDE1E9-7FE0-45CA-9DE2-237F77319A9F}"/>
          </ac:spMkLst>
        </pc:spChg>
      </pc:sldChg>
      <pc:sldChg chg="addSp modSp new del mod setBg">
        <pc:chgData name="Sabrina Reid" userId="03f949017f8a57ed" providerId="LiveId" clId="{EAE4D268-8047-411D-B47F-C5B956A40BA8}" dt="2023-04-02T20:06:21.233" v="192" actId="47"/>
        <pc:sldMkLst>
          <pc:docMk/>
          <pc:sldMk cId="2127399529" sldId="265"/>
        </pc:sldMkLst>
        <pc:spChg chg="add mod">
          <ac:chgData name="Sabrina Reid" userId="03f949017f8a57ed" providerId="LiveId" clId="{EAE4D268-8047-411D-B47F-C5B956A40BA8}" dt="2023-04-02T19:56:40.541" v="155" actId="5793"/>
          <ac:spMkLst>
            <pc:docMk/>
            <pc:sldMk cId="2127399529" sldId="265"/>
            <ac:spMk id="2" creationId="{B96E15D5-62D2-F655-11C1-BDB9FDE497F3}"/>
          </ac:spMkLst>
        </pc:spChg>
        <pc:spChg chg="add">
          <ac:chgData name="Sabrina Reid" userId="03f949017f8a57ed" providerId="LiveId" clId="{EAE4D268-8047-411D-B47F-C5B956A40BA8}" dt="2023-04-02T19:56:14.754" v="152" actId="26606"/>
          <ac:spMkLst>
            <pc:docMk/>
            <pc:sldMk cId="2127399529" sldId="265"/>
            <ac:spMk id="7" creationId="{5690F3EE-0CD1-4520-B020-4E1DF3141C74}"/>
          </ac:spMkLst>
        </pc:spChg>
        <pc:spChg chg="add">
          <ac:chgData name="Sabrina Reid" userId="03f949017f8a57ed" providerId="LiveId" clId="{EAE4D268-8047-411D-B47F-C5B956A40BA8}" dt="2023-04-02T19:56:14.754" v="152" actId="26606"/>
          <ac:spMkLst>
            <pc:docMk/>
            <pc:sldMk cId="2127399529" sldId="265"/>
            <ac:spMk id="9" creationId="{9EFDE1E9-7FE0-45CA-9DE2-237F77319A9F}"/>
          </ac:spMkLst>
        </pc:spChg>
      </pc:sldChg>
      <pc:sldChg chg="modSp add mod ord">
        <pc:chgData name="Sabrina Reid" userId="03f949017f8a57ed" providerId="LiveId" clId="{EAE4D268-8047-411D-B47F-C5B956A40BA8}" dt="2023-04-02T21:07:15.657" v="440" actId="1076"/>
        <pc:sldMkLst>
          <pc:docMk/>
          <pc:sldMk cId="3398833067" sldId="266"/>
        </pc:sldMkLst>
        <pc:graphicFrameChg chg="mod modGraphic">
          <ac:chgData name="Sabrina Reid" userId="03f949017f8a57ed" providerId="LiveId" clId="{EAE4D268-8047-411D-B47F-C5B956A40BA8}" dt="2023-04-02T21:07:15.657" v="440" actId="1076"/>
          <ac:graphicFrameMkLst>
            <pc:docMk/>
            <pc:sldMk cId="3398833067" sldId="266"/>
            <ac:graphicFrameMk id="4" creationId="{B5033909-18F4-A263-C27E-8476E6D2CD5F}"/>
          </ac:graphicFrameMkLst>
        </pc:graphicFrameChg>
      </pc:sldChg>
      <pc:sldChg chg="modSp add mod">
        <pc:chgData name="Sabrina Reid" userId="03f949017f8a57ed" providerId="LiveId" clId="{EAE4D268-8047-411D-B47F-C5B956A40BA8}" dt="2023-04-02T21:00:35.414" v="407"/>
        <pc:sldMkLst>
          <pc:docMk/>
          <pc:sldMk cId="2414994529" sldId="267"/>
        </pc:sldMkLst>
        <pc:graphicFrameChg chg="mod modGraphic">
          <ac:chgData name="Sabrina Reid" userId="03f949017f8a57ed" providerId="LiveId" clId="{EAE4D268-8047-411D-B47F-C5B956A40BA8}" dt="2023-04-02T21:00:35.414" v="407"/>
          <ac:graphicFrameMkLst>
            <pc:docMk/>
            <pc:sldMk cId="2414994529" sldId="267"/>
            <ac:graphicFrameMk id="4" creationId="{B5033909-18F4-A263-C27E-8476E6D2CD5F}"/>
          </ac:graphicFrameMkLst>
        </pc:graphicFrameChg>
      </pc:sldChg>
      <pc:sldChg chg="addSp delSp modSp add mod setBg">
        <pc:chgData name="Sabrina Reid" userId="03f949017f8a57ed" providerId="LiveId" clId="{EAE4D268-8047-411D-B47F-C5B956A40BA8}" dt="2023-04-02T21:07:32.611" v="442" actId="1076"/>
        <pc:sldMkLst>
          <pc:docMk/>
          <pc:sldMk cId="4173230833" sldId="268"/>
        </pc:sldMkLst>
        <pc:spChg chg="add del">
          <ac:chgData name="Sabrina Reid" userId="03f949017f8a57ed" providerId="LiveId" clId="{EAE4D268-8047-411D-B47F-C5B956A40BA8}" dt="2023-04-02T20:22:51.490" v="263" actId="26606"/>
          <ac:spMkLst>
            <pc:docMk/>
            <pc:sldMk cId="4173230833" sldId="268"/>
            <ac:spMk id="9" creationId="{4D3E83A4-5366-42B8-9E9E-2378A9446E4C}"/>
          </ac:spMkLst>
        </pc:spChg>
        <pc:spChg chg="add del">
          <ac:chgData name="Sabrina Reid" userId="03f949017f8a57ed" providerId="LiveId" clId="{EAE4D268-8047-411D-B47F-C5B956A40BA8}" dt="2023-04-02T20:22:51.490" v="263" actId="26606"/>
          <ac:spMkLst>
            <pc:docMk/>
            <pc:sldMk cId="4173230833" sldId="268"/>
            <ac:spMk id="11" creationId="{F06FA664-001A-4DAF-9837-CCBCD5DAE9EE}"/>
          </ac:spMkLst>
        </pc:spChg>
        <pc:graphicFrameChg chg="mod">
          <ac:chgData name="Sabrina Reid" userId="03f949017f8a57ed" providerId="LiveId" clId="{EAE4D268-8047-411D-B47F-C5B956A40BA8}" dt="2023-04-02T21:07:32.611" v="442" actId="1076"/>
          <ac:graphicFrameMkLst>
            <pc:docMk/>
            <pc:sldMk cId="4173230833" sldId="268"/>
            <ac:graphicFrameMk id="4" creationId="{B5033909-18F4-A263-C27E-8476E6D2CD5F}"/>
          </ac:graphicFrameMkLst>
        </pc:graphicFrameChg>
      </pc:sldChg>
      <pc:sldChg chg="addSp delSp modSp new mod setBg setClrOvrMap modNotesTx">
        <pc:chgData name="Sabrina Reid" userId="03f949017f8a57ed" providerId="LiveId" clId="{EAE4D268-8047-411D-B47F-C5B956A40BA8}" dt="2023-04-02T20:17:26.768" v="243"/>
        <pc:sldMkLst>
          <pc:docMk/>
          <pc:sldMk cId="3127263472" sldId="269"/>
        </pc:sldMkLst>
        <pc:spChg chg="add del">
          <ac:chgData name="Sabrina Reid" userId="03f949017f8a57ed" providerId="LiveId" clId="{EAE4D268-8047-411D-B47F-C5B956A40BA8}" dt="2023-04-02T20:16:44.977" v="225" actId="26606"/>
          <ac:spMkLst>
            <pc:docMk/>
            <pc:sldMk cId="3127263472" sldId="269"/>
            <ac:spMk id="7" creationId="{08CDF525-A3AC-435F-8260-FE2D9C34E3DD}"/>
          </ac:spMkLst>
        </pc:spChg>
        <pc:spChg chg="add del">
          <ac:chgData name="Sabrina Reid" userId="03f949017f8a57ed" providerId="LiveId" clId="{EAE4D268-8047-411D-B47F-C5B956A40BA8}" dt="2023-04-02T20:16:49.040" v="227" actId="26606"/>
          <ac:spMkLst>
            <pc:docMk/>
            <pc:sldMk cId="3127263472" sldId="269"/>
            <ac:spMk id="9" creationId="{D82A7942-5631-47FC-9908-0E14371AEFDD}"/>
          </ac:spMkLst>
        </pc:spChg>
        <pc:spChg chg="add del">
          <ac:chgData name="Sabrina Reid" userId="03f949017f8a57ed" providerId="LiveId" clId="{EAE4D268-8047-411D-B47F-C5B956A40BA8}" dt="2023-04-02T20:16:51.861" v="229" actId="26606"/>
          <ac:spMkLst>
            <pc:docMk/>
            <pc:sldMk cId="3127263472" sldId="269"/>
            <ac:spMk id="11" creationId="{FB3516BD-64C7-48EF-A342-9F00D167EE78}"/>
          </ac:spMkLst>
        </pc:spChg>
        <pc:spChg chg="add del">
          <ac:chgData name="Sabrina Reid" userId="03f949017f8a57ed" providerId="LiveId" clId="{EAE4D268-8047-411D-B47F-C5B956A40BA8}" dt="2023-04-02T20:16:55.971" v="231" actId="26606"/>
          <ac:spMkLst>
            <pc:docMk/>
            <pc:sldMk cId="3127263472" sldId="269"/>
            <ac:spMk id="13" creationId="{65F32515-9322-44A5-8C72-4C7BFB461869}"/>
          </ac:spMkLst>
        </pc:spChg>
        <pc:spChg chg="add del">
          <ac:chgData name="Sabrina Reid" userId="03f949017f8a57ed" providerId="LiveId" clId="{EAE4D268-8047-411D-B47F-C5B956A40BA8}" dt="2023-04-02T20:16:55.971" v="231" actId="26606"/>
          <ac:spMkLst>
            <pc:docMk/>
            <pc:sldMk cId="3127263472" sldId="269"/>
            <ac:spMk id="14" creationId="{A617F13B-5021-454F-90E5-3AB2383BFD34}"/>
          </ac:spMkLst>
        </pc:spChg>
        <pc:spChg chg="add del">
          <ac:chgData name="Sabrina Reid" userId="03f949017f8a57ed" providerId="LiveId" clId="{EAE4D268-8047-411D-B47F-C5B956A40BA8}" dt="2023-04-02T20:17:02.441" v="233" actId="26606"/>
          <ac:spMkLst>
            <pc:docMk/>
            <pc:sldMk cId="3127263472" sldId="269"/>
            <ac:spMk id="16" creationId="{D82A7942-5631-47FC-9908-0E14371AEFDD}"/>
          </ac:spMkLst>
        </pc:spChg>
        <pc:spChg chg="add del">
          <ac:chgData name="Sabrina Reid" userId="03f949017f8a57ed" providerId="LiveId" clId="{EAE4D268-8047-411D-B47F-C5B956A40BA8}" dt="2023-04-02T20:17:04.846" v="235" actId="26606"/>
          <ac:spMkLst>
            <pc:docMk/>
            <pc:sldMk cId="3127263472" sldId="269"/>
            <ac:spMk id="18" creationId="{7F45ECE5-A3F3-4055-A90B-041B81B5735F}"/>
          </ac:spMkLst>
        </pc:spChg>
        <pc:spChg chg="add del">
          <ac:chgData name="Sabrina Reid" userId="03f949017f8a57ed" providerId="LiveId" clId="{EAE4D268-8047-411D-B47F-C5B956A40BA8}" dt="2023-04-02T20:17:04.846" v="235" actId="26606"/>
          <ac:spMkLst>
            <pc:docMk/>
            <pc:sldMk cId="3127263472" sldId="269"/>
            <ac:spMk id="19" creationId="{D16D23BC-2ACF-48DE-990E-0AEA1B3CCC4D}"/>
          </ac:spMkLst>
        </pc:spChg>
        <pc:spChg chg="add del">
          <ac:chgData name="Sabrina Reid" userId="03f949017f8a57ed" providerId="LiveId" clId="{EAE4D268-8047-411D-B47F-C5B956A40BA8}" dt="2023-04-02T20:17:06.229" v="237" actId="26606"/>
          <ac:spMkLst>
            <pc:docMk/>
            <pc:sldMk cId="3127263472" sldId="269"/>
            <ac:spMk id="21" creationId="{FB3516BD-64C7-48EF-A342-9F00D167EE78}"/>
          </ac:spMkLst>
        </pc:spChg>
        <pc:spChg chg="add del">
          <ac:chgData name="Sabrina Reid" userId="03f949017f8a57ed" providerId="LiveId" clId="{EAE4D268-8047-411D-B47F-C5B956A40BA8}" dt="2023-04-02T20:17:07.762" v="239" actId="26606"/>
          <ac:spMkLst>
            <pc:docMk/>
            <pc:sldMk cId="3127263472" sldId="269"/>
            <ac:spMk id="23" creationId="{D82A7942-5631-47FC-9908-0E14371AEFDD}"/>
          </ac:spMkLst>
        </pc:spChg>
        <pc:spChg chg="add del">
          <ac:chgData name="Sabrina Reid" userId="03f949017f8a57ed" providerId="LiveId" clId="{EAE4D268-8047-411D-B47F-C5B956A40BA8}" dt="2023-04-02T20:17:12.745" v="241" actId="26606"/>
          <ac:spMkLst>
            <pc:docMk/>
            <pc:sldMk cId="3127263472" sldId="269"/>
            <ac:spMk id="25" creationId="{65F32515-9322-44A5-8C72-4C7BFB461869}"/>
          </ac:spMkLst>
        </pc:spChg>
        <pc:spChg chg="add del">
          <ac:chgData name="Sabrina Reid" userId="03f949017f8a57ed" providerId="LiveId" clId="{EAE4D268-8047-411D-B47F-C5B956A40BA8}" dt="2023-04-02T20:17:12.745" v="241" actId="26606"/>
          <ac:spMkLst>
            <pc:docMk/>
            <pc:sldMk cId="3127263472" sldId="269"/>
            <ac:spMk id="26" creationId="{A617F13B-5021-454F-90E5-3AB2383BFD34}"/>
          </ac:spMkLst>
        </pc:spChg>
        <pc:spChg chg="add">
          <ac:chgData name="Sabrina Reid" userId="03f949017f8a57ed" providerId="LiveId" clId="{EAE4D268-8047-411D-B47F-C5B956A40BA8}" dt="2023-04-02T20:17:12.820" v="242" actId="26606"/>
          <ac:spMkLst>
            <pc:docMk/>
            <pc:sldMk cId="3127263472" sldId="269"/>
            <ac:spMk id="28" creationId="{D82A7942-5631-47FC-9908-0E14371AEFDD}"/>
          </ac:spMkLst>
        </pc:spChg>
        <pc:picChg chg="add mod">
          <ac:chgData name="Sabrina Reid" userId="03f949017f8a57ed" providerId="LiveId" clId="{EAE4D268-8047-411D-B47F-C5B956A40BA8}" dt="2023-04-02T20:17:12.820" v="242" actId="26606"/>
          <ac:picMkLst>
            <pc:docMk/>
            <pc:sldMk cId="3127263472" sldId="269"/>
            <ac:picMk id="2" creationId="{F0A95FA7-7B07-8537-3765-77C7098AD086}"/>
          </ac:picMkLst>
        </pc:picChg>
      </pc:sldChg>
      <pc:sldChg chg="modSp add mod ord modNotesTx">
        <pc:chgData name="Sabrina Reid" userId="03f949017f8a57ed" providerId="LiveId" clId="{EAE4D268-8047-411D-B47F-C5B956A40BA8}" dt="2023-04-02T21:00:02.124" v="402"/>
        <pc:sldMkLst>
          <pc:docMk/>
          <pc:sldMk cId="1857032560" sldId="270"/>
        </pc:sldMkLst>
        <pc:graphicFrameChg chg="mod modGraphic">
          <ac:chgData name="Sabrina Reid" userId="03f949017f8a57ed" providerId="LiveId" clId="{EAE4D268-8047-411D-B47F-C5B956A40BA8}" dt="2023-04-02T21:00:02.124" v="402"/>
          <ac:graphicFrameMkLst>
            <pc:docMk/>
            <pc:sldMk cId="1857032560" sldId="270"/>
            <ac:graphicFrameMk id="5" creationId="{F6D69AD3-3FFA-FA24-AD7F-69EB3D5C5656}"/>
          </ac:graphicFrameMkLst>
        </pc:graphicFrameChg>
      </pc:sldChg>
      <pc:sldChg chg="modSp add ord">
        <pc:chgData name="Sabrina Reid" userId="03f949017f8a57ed" providerId="LiveId" clId="{EAE4D268-8047-411D-B47F-C5B956A40BA8}" dt="2023-04-02T20:25:37.391" v="289" actId="20577"/>
        <pc:sldMkLst>
          <pc:docMk/>
          <pc:sldMk cId="2074716130" sldId="271"/>
        </pc:sldMkLst>
        <pc:graphicFrameChg chg="mod">
          <ac:chgData name="Sabrina Reid" userId="03f949017f8a57ed" providerId="LiveId" clId="{EAE4D268-8047-411D-B47F-C5B956A40BA8}" dt="2023-04-02T20:25:37.391" v="289" actId="20577"/>
          <ac:graphicFrameMkLst>
            <pc:docMk/>
            <pc:sldMk cId="2074716130" sldId="271"/>
            <ac:graphicFrameMk id="4" creationId="{B5033909-18F4-A263-C27E-8476E6D2CD5F}"/>
          </ac:graphicFrameMkLst>
        </pc:graphicFrameChg>
      </pc:sldChg>
      <pc:sldChg chg="modSp add mod">
        <pc:chgData name="Sabrina Reid" userId="03f949017f8a57ed" providerId="LiveId" clId="{EAE4D268-8047-411D-B47F-C5B956A40BA8}" dt="2023-04-02T20:26:58.676" v="293" actId="26606"/>
        <pc:sldMkLst>
          <pc:docMk/>
          <pc:sldMk cId="3101509407" sldId="272"/>
        </pc:sldMkLst>
        <pc:graphicFrameChg chg="mod modGraphic">
          <ac:chgData name="Sabrina Reid" userId="03f949017f8a57ed" providerId="LiveId" clId="{EAE4D268-8047-411D-B47F-C5B956A40BA8}" dt="2023-04-02T20:26:58.676" v="293" actId="26606"/>
          <ac:graphicFrameMkLst>
            <pc:docMk/>
            <pc:sldMk cId="3101509407" sldId="272"/>
            <ac:graphicFrameMk id="4" creationId="{B5033909-18F4-A263-C27E-8476E6D2CD5F}"/>
          </ac:graphicFrameMkLst>
        </pc:graphicFrameChg>
      </pc:sldChg>
      <pc:sldChg chg="modSp add mod">
        <pc:chgData name="Sabrina Reid" userId="03f949017f8a57ed" providerId="LiveId" clId="{EAE4D268-8047-411D-B47F-C5B956A40BA8}" dt="2023-04-02T21:11:12.227" v="451" actId="1076"/>
        <pc:sldMkLst>
          <pc:docMk/>
          <pc:sldMk cId="1329244624" sldId="273"/>
        </pc:sldMkLst>
        <pc:graphicFrameChg chg="mod">
          <ac:chgData name="Sabrina Reid" userId="03f949017f8a57ed" providerId="LiveId" clId="{EAE4D268-8047-411D-B47F-C5B956A40BA8}" dt="2023-04-02T21:11:12.227" v="451" actId="1076"/>
          <ac:graphicFrameMkLst>
            <pc:docMk/>
            <pc:sldMk cId="1329244624" sldId="273"/>
            <ac:graphicFrameMk id="4" creationId="{B5033909-18F4-A263-C27E-8476E6D2CD5F}"/>
          </ac:graphicFrameMkLst>
        </pc:graphicFrameChg>
      </pc:sldChg>
      <pc:sldChg chg="addSp delSp modSp add del mod setBg">
        <pc:chgData name="Sabrina Reid" userId="03f949017f8a57ed" providerId="LiveId" clId="{EAE4D268-8047-411D-B47F-C5B956A40BA8}" dt="2023-04-02T20:44:02.268" v="322"/>
        <pc:sldMkLst>
          <pc:docMk/>
          <pc:sldMk cId="1174280107" sldId="274"/>
        </pc:sldMkLst>
        <pc:spChg chg="add del">
          <ac:chgData name="Sabrina Reid" userId="03f949017f8a57ed" providerId="LiveId" clId="{EAE4D268-8047-411D-B47F-C5B956A40BA8}" dt="2023-04-02T20:39:57.217" v="301" actId="26606"/>
          <ac:spMkLst>
            <pc:docMk/>
            <pc:sldMk cId="1174280107" sldId="274"/>
            <ac:spMk id="9" creationId="{65F32515-9322-44A5-8C72-4C7BFB461869}"/>
          </ac:spMkLst>
        </pc:spChg>
        <pc:spChg chg="add del">
          <ac:chgData name="Sabrina Reid" userId="03f949017f8a57ed" providerId="LiveId" clId="{EAE4D268-8047-411D-B47F-C5B956A40BA8}" dt="2023-04-02T20:39:57.217" v="301" actId="26606"/>
          <ac:spMkLst>
            <pc:docMk/>
            <pc:sldMk cId="1174280107" sldId="274"/>
            <ac:spMk id="11" creationId="{A617F13B-5021-454F-90E5-3AB2383BFD34}"/>
          </ac:spMkLst>
        </pc:spChg>
        <pc:graphicFrameChg chg="mod">
          <ac:chgData name="Sabrina Reid" userId="03f949017f8a57ed" providerId="LiveId" clId="{EAE4D268-8047-411D-B47F-C5B956A40BA8}" dt="2023-04-02T20:44:02.268" v="322"/>
          <ac:graphicFrameMkLst>
            <pc:docMk/>
            <pc:sldMk cId="1174280107" sldId="274"/>
            <ac:graphicFrameMk id="4" creationId="{B5033909-18F4-A263-C27E-8476E6D2CD5F}"/>
          </ac:graphicFrameMkLst>
        </pc:graphicFrameChg>
      </pc:sldChg>
    </pc:docChg>
  </pc:docChgLst>
</pc:chgInfo>
</file>

<file path=ppt/diagrams/_rels/data10.xml.rels><?xml version="1.0" encoding="UTF-8" standalone="yes"?>
<Relationships xmlns="http://schemas.openxmlformats.org/package/2006/relationships"><Relationship Id="rId8" Type="http://schemas.openxmlformats.org/officeDocument/2006/relationships/hyperlink" Target="https://www.esellerhub.com/amazon-fba-management-software.html" TargetMode="External"/><Relationship Id="rId3" Type="http://schemas.openxmlformats.org/officeDocument/2006/relationships/hyperlink" Target="https://docs.aws.amazon.com/network-manager/latest/cloudwan/cloudwan-concepts.html" TargetMode="External"/><Relationship Id="rId7" Type="http://schemas.openxmlformats.org/officeDocument/2006/relationships/hyperlink" Target="https://www.sciencedirect.com/science/article/pii/S0377221718307185?via%3Dihub#bib0109" TargetMode="External"/><Relationship Id="rId2" Type="http://schemas.openxmlformats.org/officeDocument/2006/relationships/hyperlink" Target="https://aws.amazon.com/cloud-wan/" TargetMode="External"/><Relationship Id="rId1" Type="http://schemas.openxmlformats.org/officeDocument/2006/relationships/hyperlink" Target="https://aws.amazon.com/what-is-aws/?nc1=f_cc" TargetMode="External"/><Relationship Id="rId6" Type="http://schemas.openxmlformats.org/officeDocument/2006/relationships/hyperlink" Target="https://www.bbc.co.uk/news/uk-england-birmingham-64250477" TargetMode="External"/><Relationship Id="rId11" Type="http://schemas.openxmlformats.org/officeDocument/2006/relationships/hyperlink" Target="https://www.statista.com/statistics/288487/forecast-of-global-b2c-e-commerce-growt/" TargetMode="External"/><Relationship Id="rId5" Type="http://schemas.openxmlformats.org/officeDocument/2006/relationships/hyperlink" Target="https://aws.amazon.com/compliance/shared-responsibility-model/" TargetMode="External"/><Relationship Id="rId10" Type="http://schemas.openxmlformats.org/officeDocument/2006/relationships/hyperlink" Target="https://www.proquest.com/docview/2688129630?parentSessionId=f2nst%2BqpMDMDMh6M9gIQVQsC85UZtRxRMZrmOEPBRvc%3D&amp;pq-origsite=primo&amp;accountid=130472" TargetMode="External"/><Relationship Id="rId4" Type="http://schemas.openxmlformats.org/officeDocument/2006/relationships/hyperlink" Target="https://aws.amazon.com/startups/start-building/how-aws-works/" TargetMode="External"/><Relationship Id="rId9" Type="http://schemas.openxmlformats.org/officeDocument/2006/relationships/hyperlink" Target="https://advantage-marketline-com.ezproxy.uwtsd.ac.uk/Company/Summary/amazoncom_inc" TargetMode="External"/></Relationships>
</file>

<file path=ppt/diagrams/_rels/drawing10.xml.rels><?xml version="1.0" encoding="UTF-8" standalone="yes"?>
<Relationships xmlns="http://schemas.openxmlformats.org/package/2006/relationships"><Relationship Id="rId8" Type="http://schemas.openxmlformats.org/officeDocument/2006/relationships/hyperlink" Target="https://www.esellerhub.com/amazon-fba-management-software.html" TargetMode="External"/><Relationship Id="rId3" Type="http://schemas.openxmlformats.org/officeDocument/2006/relationships/hyperlink" Target="https://docs.aws.amazon.com/network-manager/latest/cloudwan/cloudwan-concepts.html" TargetMode="External"/><Relationship Id="rId7" Type="http://schemas.openxmlformats.org/officeDocument/2006/relationships/hyperlink" Target="https://www.sciencedirect.com/science/article/pii/S0377221718307185?via%3Dihub#bib0109" TargetMode="External"/><Relationship Id="rId2" Type="http://schemas.openxmlformats.org/officeDocument/2006/relationships/hyperlink" Target="https://aws.amazon.com/cloud-wan/" TargetMode="External"/><Relationship Id="rId1" Type="http://schemas.openxmlformats.org/officeDocument/2006/relationships/hyperlink" Target="https://aws.amazon.com/what-is-aws/?nc1=f_cc" TargetMode="External"/><Relationship Id="rId6" Type="http://schemas.openxmlformats.org/officeDocument/2006/relationships/hyperlink" Target="https://www.bbc.co.uk/news/uk-england-birmingham-64250477" TargetMode="External"/><Relationship Id="rId11" Type="http://schemas.openxmlformats.org/officeDocument/2006/relationships/hyperlink" Target="https://www.statista.com/statistics/288487/forecast-of-global-b2c-e-commerce-growt/" TargetMode="External"/><Relationship Id="rId5" Type="http://schemas.openxmlformats.org/officeDocument/2006/relationships/hyperlink" Target="https://aws.amazon.com/compliance/shared-responsibility-model/" TargetMode="External"/><Relationship Id="rId10" Type="http://schemas.openxmlformats.org/officeDocument/2006/relationships/hyperlink" Target="https://www.proquest.com/docview/2688129630?parentSessionId=f2nst%2BqpMDMDMh6M9gIQVQsC85UZtRxRMZrmOEPBRvc%3D&amp;pq-origsite=primo&amp;accountid=130472" TargetMode="External"/><Relationship Id="rId4" Type="http://schemas.openxmlformats.org/officeDocument/2006/relationships/hyperlink" Target="https://aws.amazon.com/startups/start-building/how-aws-works/" TargetMode="External"/><Relationship Id="rId9" Type="http://schemas.openxmlformats.org/officeDocument/2006/relationships/hyperlink" Target="https://advantage-marketline-com.ezproxy.uwtsd.ac.uk/Company/Summary/amazoncom_inc"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47892C-8084-46CE-A850-AB32AD0947CD}" type="doc">
      <dgm:prSet loTypeId="urn:microsoft.com/office/officeart/2005/8/layout/chevron1" loCatId="process"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custT="1"/>
      <dgm:spPr/>
      <dgm:t>
        <a:bodyPr/>
        <a:lstStyle/>
        <a:p>
          <a:r>
            <a:rPr lang="en-GB" sz="1800" dirty="0"/>
            <a:t>Business-to-consumer (B2C) company Amazon is an American online retailer that operates in a number of host marketplaces around the world. Along with a variety of extra daily necessities, it offers a variety of products MarketLine, 2022).</a:t>
          </a:r>
          <a:endParaRPr lang="en-US" sz="1800" dirty="0"/>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custT="1"/>
      <dgm:spPr/>
      <dgm:t>
        <a:bodyPr/>
        <a:lstStyle/>
        <a:p>
          <a:r>
            <a:rPr lang="en-GB" sz="1800" dirty="0"/>
            <a:t>Amazon makes and promotes electrical gadgets like Kindle e-readers, Fire tablets, Fire TVs, and Echo. Additionally, it provides services for co-branded credit cards, purchase fulfilment, publishing, advertising, and internet services. (MarketLine, 2022).</a:t>
          </a:r>
          <a:endParaRPr lang="en-US" sz="1800" dirty="0"/>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39452CD5-26ED-4EC0-96CE-2D2EB3569EFF}" type="pres">
      <dgm:prSet presAssocID="{6E47892C-8084-46CE-A850-AB32AD0947CD}" presName="Name0" presStyleCnt="0">
        <dgm:presLayoutVars>
          <dgm:dir/>
          <dgm:animLvl val="lvl"/>
          <dgm:resizeHandles val="exact"/>
        </dgm:presLayoutVars>
      </dgm:prSet>
      <dgm:spPr/>
    </dgm:pt>
    <dgm:pt modelId="{E480984E-79E9-4522-A115-5E4261E2890A}" type="pres">
      <dgm:prSet presAssocID="{23A886E6-C4E6-42D2-B48B-1B6F1827E698}" presName="parTxOnly" presStyleLbl="node1" presStyleIdx="0" presStyleCnt="2" custScaleX="204704" custScaleY="233272">
        <dgm:presLayoutVars>
          <dgm:chMax val="0"/>
          <dgm:chPref val="0"/>
          <dgm:bulletEnabled val="1"/>
        </dgm:presLayoutVars>
      </dgm:prSet>
      <dgm:spPr/>
    </dgm:pt>
    <dgm:pt modelId="{A420253E-1706-40FE-B437-8AA51020C5BB}" type="pres">
      <dgm:prSet presAssocID="{B4BF7134-66F9-4874-A3AF-ED43853FA45D}" presName="parTxOnlySpace" presStyleCnt="0"/>
      <dgm:spPr/>
    </dgm:pt>
    <dgm:pt modelId="{12ED8A7F-ECE2-4351-A94B-D4F6334AF36E}" type="pres">
      <dgm:prSet presAssocID="{4C0C81D8-D3C6-4EF9-A2D0-ECA323B7A096}" presName="parTxOnly" presStyleLbl="node1" presStyleIdx="1" presStyleCnt="2" custScaleX="209962" custScaleY="225835">
        <dgm:presLayoutVars>
          <dgm:chMax val="0"/>
          <dgm:chPref val="0"/>
          <dgm:bulletEnabled val="1"/>
        </dgm:presLayoutVars>
      </dgm:prSet>
      <dgm:spPr/>
    </dgm:pt>
  </dgm:ptLst>
  <dgm:cxnLst>
    <dgm:cxn modelId="{ED447B4F-F75C-4FBD-8388-CFE340E5A85C}" srcId="{6E47892C-8084-46CE-A850-AB32AD0947CD}" destId="{4C0C81D8-D3C6-4EF9-A2D0-ECA323B7A096}" srcOrd="1" destOrd="0" parTransId="{9EA13E74-B1EC-488A-AB1E-C99839EEF677}" sibTransId="{A9D2AF50-B9D3-47BC-8CAB-8E5D45400C4C}"/>
    <dgm:cxn modelId="{97108688-F9EE-46FA-A34A-F322ECCD9296}" type="presOf" srcId="{23A886E6-C4E6-42D2-B48B-1B6F1827E698}" destId="{E480984E-79E9-4522-A115-5E4261E2890A}" srcOrd="0" destOrd="0" presId="urn:microsoft.com/office/officeart/2005/8/layout/chevron1"/>
    <dgm:cxn modelId="{8120F192-1D4E-4D7B-94F4-D465F1DB1361}" type="presOf" srcId="{4C0C81D8-D3C6-4EF9-A2D0-ECA323B7A096}" destId="{12ED8A7F-ECE2-4351-A94B-D4F6334AF36E}" srcOrd="0" destOrd="0" presId="urn:microsoft.com/office/officeart/2005/8/layout/chevron1"/>
    <dgm:cxn modelId="{66586295-D9C8-4B83-85FD-A1744C3F0F9C}" type="presOf" srcId="{6E47892C-8084-46CE-A850-AB32AD0947CD}" destId="{39452CD5-26ED-4EC0-96CE-2D2EB3569EFF}" srcOrd="0" destOrd="0" presId="urn:microsoft.com/office/officeart/2005/8/layout/chevron1"/>
    <dgm:cxn modelId="{08DDC1C2-52C2-4D7A-A9CE-28A462449D39}" srcId="{6E47892C-8084-46CE-A850-AB32AD0947CD}" destId="{23A886E6-C4E6-42D2-B48B-1B6F1827E698}" srcOrd="0" destOrd="0" parTransId="{CE332600-1B8C-4C56-BB84-7F6889852F65}" sibTransId="{B4BF7134-66F9-4874-A3AF-ED43853FA45D}"/>
    <dgm:cxn modelId="{1C6687F0-9CAB-499D-852D-9688A0C2AA44}" type="presParOf" srcId="{39452CD5-26ED-4EC0-96CE-2D2EB3569EFF}" destId="{E480984E-79E9-4522-A115-5E4261E2890A}" srcOrd="0" destOrd="0" presId="urn:microsoft.com/office/officeart/2005/8/layout/chevron1"/>
    <dgm:cxn modelId="{7A6E8633-0682-4134-97D8-0AA3486C1CBD}" type="presParOf" srcId="{39452CD5-26ED-4EC0-96CE-2D2EB3569EFF}" destId="{A420253E-1706-40FE-B437-8AA51020C5BB}" srcOrd="1" destOrd="0" presId="urn:microsoft.com/office/officeart/2005/8/layout/chevron1"/>
    <dgm:cxn modelId="{86078394-B793-4485-B795-4BE0D175871B}" type="presParOf" srcId="{39452CD5-26ED-4EC0-96CE-2D2EB3569EFF}" destId="{12ED8A7F-ECE2-4351-A94B-D4F6334AF36E}"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E388B4-79E5-408E-9CB6-957F559B5EAA}"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D80DA2E4-AD95-4C71-A957-80E58D786E9B}">
      <dgm:prSet custT="1"/>
      <dgm:spPr/>
      <dgm:t>
        <a:bodyPr/>
        <a:lstStyle/>
        <a:p>
          <a:r>
            <a:rPr lang="en-GB" sz="1800" dirty="0"/>
            <a:t>Additionally, efficiency improvements are a sizable source of value creation for Amazon's incoming transportation. Inbound logistics, according to Amazon's value chain analysis, is the process of getting and keeping basic materials in order to produce products and services (MarketLine, 2022).</a:t>
          </a:r>
          <a:endParaRPr lang="en-US" sz="1800" dirty="0"/>
        </a:p>
      </dgm:t>
    </dgm:pt>
    <dgm:pt modelId="{2555F68D-8FC6-4502-A3D6-BD11D2E5569E}" type="parTrans" cxnId="{0A19C75B-7692-4260-A36F-E8C369DC5C2F}">
      <dgm:prSet/>
      <dgm:spPr/>
      <dgm:t>
        <a:bodyPr/>
        <a:lstStyle/>
        <a:p>
          <a:endParaRPr lang="en-US"/>
        </a:p>
      </dgm:t>
    </dgm:pt>
    <dgm:pt modelId="{F5D6EC6F-D7DC-4DD2-B5A0-25885FCF282A}" type="sibTrans" cxnId="{0A19C75B-7692-4260-A36F-E8C369DC5C2F}">
      <dgm:prSet/>
      <dgm:spPr/>
      <dgm:t>
        <a:bodyPr/>
        <a:lstStyle/>
        <a:p>
          <a:endParaRPr lang="en-US"/>
        </a:p>
      </dgm:t>
    </dgm:pt>
    <dgm:pt modelId="{9B8451C9-C64A-40D5-BC10-205A06F58EFC}">
      <dgm:prSet custT="1"/>
      <dgm:spPr/>
      <dgm:t>
        <a:bodyPr/>
        <a:lstStyle/>
        <a:p>
          <a:r>
            <a:rPr lang="en-GB" sz="1800" dirty="0"/>
            <a:t>Due to its extensive global reach, Amazon maintains complex but efficient incoming logistics operations. This formidable logistical system is one of their many competitive advantages (MarketLine, 2022). </a:t>
          </a:r>
          <a:endParaRPr lang="en-US" sz="1800" dirty="0"/>
        </a:p>
      </dgm:t>
    </dgm:pt>
    <dgm:pt modelId="{A7E2E15B-535E-43B5-9B4F-E49733947C33}" type="parTrans" cxnId="{935BF4C1-5545-45F0-87FB-8BC173F3A217}">
      <dgm:prSet/>
      <dgm:spPr/>
      <dgm:t>
        <a:bodyPr/>
        <a:lstStyle/>
        <a:p>
          <a:endParaRPr lang="en-US"/>
        </a:p>
      </dgm:t>
    </dgm:pt>
    <dgm:pt modelId="{2CD495A7-8CE9-464F-987C-A181A7CFF65F}" type="sibTrans" cxnId="{935BF4C1-5545-45F0-87FB-8BC173F3A217}">
      <dgm:prSet/>
      <dgm:spPr/>
      <dgm:t>
        <a:bodyPr/>
        <a:lstStyle/>
        <a:p>
          <a:endParaRPr lang="en-US"/>
        </a:p>
      </dgm:t>
    </dgm:pt>
    <dgm:pt modelId="{139D7DF1-B0B6-4C45-8FBD-7907810B37A1}" type="pres">
      <dgm:prSet presAssocID="{8DE388B4-79E5-408E-9CB6-957F559B5EAA}" presName="outerComposite" presStyleCnt="0">
        <dgm:presLayoutVars>
          <dgm:chMax val="5"/>
          <dgm:dir/>
          <dgm:resizeHandles val="exact"/>
        </dgm:presLayoutVars>
      </dgm:prSet>
      <dgm:spPr/>
    </dgm:pt>
    <dgm:pt modelId="{6A84E9C8-D5BF-4FAC-A9B0-E763F701296B}" type="pres">
      <dgm:prSet presAssocID="{8DE388B4-79E5-408E-9CB6-957F559B5EAA}" presName="dummyMaxCanvas" presStyleCnt="0">
        <dgm:presLayoutVars/>
      </dgm:prSet>
      <dgm:spPr/>
    </dgm:pt>
    <dgm:pt modelId="{04290F2C-A101-4855-8BE6-C4A25A886420}" type="pres">
      <dgm:prSet presAssocID="{8DE388B4-79E5-408E-9CB6-957F559B5EAA}" presName="TwoNodes_1" presStyleLbl="node1" presStyleIdx="0" presStyleCnt="2" custScaleX="93164" custScaleY="100338">
        <dgm:presLayoutVars>
          <dgm:bulletEnabled val="1"/>
        </dgm:presLayoutVars>
      </dgm:prSet>
      <dgm:spPr/>
    </dgm:pt>
    <dgm:pt modelId="{3E808E15-F7FA-4EFF-B742-66505ECE343B}" type="pres">
      <dgm:prSet presAssocID="{8DE388B4-79E5-408E-9CB6-957F559B5EAA}" presName="TwoNodes_2" presStyleLbl="node1" presStyleIdx="1" presStyleCnt="2" custScaleX="94946" custScaleY="91866">
        <dgm:presLayoutVars>
          <dgm:bulletEnabled val="1"/>
        </dgm:presLayoutVars>
      </dgm:prSet>
      <dgm:spPr/>
    </dgm:pt>
    <dgm:pt modelId="{FD2C8BBB-E29E-4686-A495-02E2FA89EC46}" type="pres">
      <dgm:prSet presAssocID="{8DE388B4-79E5-408E-9CB6-957F559B5EAA}" presName="TwoConn_1-2" presStyleLbl="fgAccFollowNode1" presStyleIdx="0" presStyleCnt="1">
        <dgm:presLayoutVars>
          <dgm:bulletEnabled val="1"/>
        </dgm:presLayoutVars>
      </dgm:prSet>
      <dgm:spPr/>
    </dgm:pt>
    <dgm:pt modelId="{D74D58FA-E8FC-40F7-A976-469D642606A0}" type="pres">
      <dgm:prSet presAssocID="{8DE388B4-79E5-408E-9CB6-957F559B5EAA}" presName="TwoNodes_1_text" presStyleLbl="node1" presStyleIdx="1" presStyleCnt="2">
        <dgm:presLayoutVars>
          <dgm:bulletEnabled val="1"/>
        </dgm:presLayoutVars>
      </dgm:prSet>
      <dgm:spPr/>
    </dgm:pt>
    <dgm:pt modelId="{EE782FDB-D75D-457C-9786-62AC37E3AFC9}" type="pres">
      <dgm:prSet presAssocID="{8DE388B4-79E5-408E-9CB6-957F559B5EAA}" presName="TwoNodes_2_text" presStyleLbl="node1" presStyleIdx="1" presStyleCnt="2">
        <dgm:presLayoutVars>
          <dgm:bulletEnabled val="1"/>
        </dgm:presLayoutVars>
      </dgm:prSet>
      <dgm:spPr/>
    </dgm:pt>
  </dgm:ptLst>
  <dgm:cxnLst>
    <dgm:cxn modelId="{66835007-E453-42A2-B6E8-C7BFC66F74C5}" type="presOf" srcId="{9B8451C9-C64A-40D5-BC10-205A06F58EFC}" destId="{3E808E15-F7FA-4EFF-B742-66505ECE343B}" srcOrd="0" destOrd="0" presId="urn:microsoft.com/office/officeart/2005/8/layout/vProcess5"/>
    <dgm:cxn modelId="{81894A3A-6822-491F-92AA-CB2186B7DFC0}" type="presOf" srcId="{D80DA2E4-AD95-4C71-A957-80E58D786E9B}" destId="{04290F2C-A101-4855-8BE6-C4A25A886420}" srcOrd="0" destOrd="0" presId="urn:microsoft.com/office/officeart/2005/8/layout/vProcess5"/>
    <dgm:cxn modelId="{D9FB6B3A-2D12-4CCC-8322-9B0086347B2B}" type="presOf" srcId="{F5D6EC6F-D7DC-4DD2-B5A0-25885FCF282A}" destId="{FD2C8BBB-E29E-4686-A495-02E2FA89EC46}" srcOrd="0" destOrd="0" presId="urn:microsoft.com/office/officeart/2005/8/layout/vProcess5"/>
    <dgm:cxn modelId="{0A19C75B-7692-4260-A36F-E8C369DC5C2F}" srcId="{8DE388B4-79E5-408E-9CB6-957F559B5EAA}" destId="{D80DA2E4-AD95-4C71-A957-80E58D786E9B}" srcOrd="0" destOrd="0" parTransId="{2555F68D-8FC6-4502-A3D6-BD11D2E5569E}" sibTransId="{F5D6EC6F-D7DC-4DD2-B5A0-25885FCF282A}"/>
    <dgm:cxn modelId="{C19A495C-35AD-4670-B3C2-8CF907B5F3B8}" type="presOf" srcId="{D80DA2E4-AD95-4C71-A957-80E58D786E9B}" destId="{D74D58FA-E8FC-40F7-A976-469D642606A0}" srcOrd="1" destOrd="0" presId="urn:microsoft.com/office/officeart/2005/8/layout/vProcess5"/>
    <dgm:cxn modelId="{B3FAB395-231E-4E4F-B0AE-DCBA8603C036}" type="presOf" srcId="{8DE388B4-79E5-408E-9CB6-957F559B5EAA}" destId="{139D7DF1-B0B6-4C45-8FBD-7907810B37A1}" srcOrd="0" destOrd="0" presId="urn:microsoft.com/office/officeart/2005/8/layout/vProcess5"/>
    <dgm:cxn modelId="{935BF4C1-5545-45F0-87FB-8BC173F3A217}" srcId="{8DE388B4-79E5-408E-9CB6-957F559B5EAA}" destId="{9B8451C9-C64A-40D5-BC10-205A06F58EFC}" srcOrd="1" destOrd="0" parTransId="{A7E2E15B-535E-43B5-9B4F-E49733947C33}" sibTransId="{2CD495A7-8CE9-464F-987C-A181A7CFF65F}"/>
    <dgm:cxn modelId="{3C6D91C8-79DA-4E5F-8279-1A2396708CE0}" type="presOf" srcId="{9B8451C9-C64A-40D5-BC10-205A06F58EFC}" destId="{EE782FDB-D75D-457C-9786-62AC37E3AFC9}" srcOrd="1" destOrd="0" presId="urn:microsoft.com/office/officeart/2005/8/layout/vProcess5"/>
    <dgm:cxn modelId="{5A5FC4F7-450E-4401-BBB7-30FC26E7FC23}" type="presParOf" srcId="{139D7DF1-B0B6-4C45-8FBD-7907810B37A1}" destId="{6A84E9C8-D5BF-4FAC-A9B0-E763F701296B}" srcOrd="0" destOrd="0" presId="urn:microsoft.com/office/officeart/2005/8/layout/vProcess5"/>
    <dgm:cxn modelId="{FC0B6A0E-1473-4764-B426-B8511D958567}" type="presParOf" srcId="{139D7DF1-B0B6-4C45-8FBD-7907810B37A1}" destId="{04290F2C-A101-4855-8BE6-C4A25A886420}" srcOrd="1" destOrd="0" presId="urn:microsoft.com/office/officeart/2005/8/layout/vProcess5"/>
    <dgm:cxn modelId="{03BEBBBB-0D92-4BF0-9832-A15E3FD906CF}" type="presParOf" srcId="{139D7DF1-B0B6-4C45-8FBD-7907810B37A1}" destId="{3E808E15-F7FA-4EFF-B742-66505ECE343B}" srcOrd="2" destOrd="0" presId="urn:microsoft.com/office/officeart/2005/8/layout/vProcess5"/>
    <dgm:cxn modelId="{0C64A182-371F-42D4-9DB0-C84BBAB2E8F3}" type="presParOf" srcId="{139D7DF1-B0B6-4C45-8FBD-7907810B37A1}" destId="{FD2C8BBB-E29E-4686-A495-02E2FA89EC46}" srcOrd="3" destOrd="0" presId="urn:microsoft.com/office/officeart/2005/8/layout/vProcess5"/>
    <dgm:cxn modelId="{093DCD82-6D28-493D-8010-B671F7BD38B0}" type="presParOf" srcId="{139D7DF1-B0B6-4C45-8FBD-7907810B37A1}" destId="{D74D58FA-E8FC-40F7-A976-469D642606A0}" srcOrd="4" destOrd="0" presId="urn:microsoft.com/office/officeart/2005/8/layout/vProcess5"/>
    <dgm:cxn modelId="{1D4B70E9-D3C0-40E8-9F25-8147B4661442}" type="presParOf" srcId="{139D7DF1-B0B6-4C45-8FBD-7907810B37A1}" destId="{EE782FDB-D75D-457C-9786-62AC37E3AFC9}"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47892C-8084-46CE-A850-AB32AD0947C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custT="1"/>
      <dgm:spPr/>
      <dgm:t>
        <a:bodyPr/>
        <a:lstStyle/>
        <a:p>
          <a:r>
            <a:rPr 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Furthermore, merchants can use FBA by keeping their inventory in Amazon distribution centers. Amazon exclusively manages shipping, customer service, and merchandise returns in this B2C market (MarketLine, 2022).</a:t>
          </a:r>
          <a:endParaRPr lang="en-US" sz="2400" dirty="0">
            <a:solidFill>
              <a:schemeClr val="tx1"/>
            </a:solidFill>
            <a:latin typeface="+mj-lt"/>
          </a:endParaRPr>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dgm:spPr/>
      <dgm:t>
        <a:bodyPr/>
        <a:lstStyle/>
        <a:p>
          <a:endParaRPr lang="en-US" dirty="0">
            <a:solidFill>
              <a:schemeClr val="tx1"/>
            </a:solidFill>
            <a:latin typeface="+mj-lt"/>
          </a:endParaRPr>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9EE75B56-BA2E-4E8D-BEE4-F3300192AC3A}" type="pres">
      <dgm:prSet presAssocID="{6E47892C-8084-46CE-A850-AB32AD0947CD}" presName="vert0" presStyleCnt="0">
        <dgm:presLayoutVars>
          <dgm:dir/>
          <dgm:animOne val="branch"/>
          <dgm:animLvl val="lvl"/>
        </dgm:presLayoutVars>
      </dgm:prSet>
      <dgm:spPr/>
    </dgm:pt>
    <dgm:pt modelId="{950FD955-924D-4187-8A01-C3BE144AC06C}" type="pres">
      <dgm:prSet presAssocID="{23A886E6-C4E6-42D2-B48B-1B6F1827E698}" presName="thickLine" presStyleLbl="alignNode1" presStyleIdx="0" presStyleCnt="2"/>
      <dgm:spPr/>
    </dgm:pt>
    <dgm:pt modelId="{EA3743AA-6353-4A98-9851-3E7C9EC64F02}" type="pres">
      <dgm:prSet presAssocID="{23A886E6-C4E6-42D2-B48B-1B6F1827E698}" presName="horz1" presStyleCnt="0"/>
      <dgm:spPr/>
    </dgm:pt>
    <dgm:pt modelId="{F79466DD-D354-41D8-82F2-837C39B5C1C7}" type="pres">
      <dgm:prSet presAssocID="{23A886E6-C4E6-42D2-B48B-1B6F1827E698}" presName="tx1" presStyleLbl="revTx" presStyleIdx="0" presStyleCnt="2" custScaleY="139511"/>
      <dgm:spPr/>
    </dgm:pt>
    <dgm:pt modelId="{017E8A76-B348-41EE-A040-6611E49F097A}" type="pres">
      <dgm:prSet presAssocID="{23A886E6-C4E6-42D2-B48B-1B6F1827E698}" presName="vert1" presStyleCnt="0"/>
      <dgm:spPr/>
    </dgm:pt>
    <dgm:pt modelId="{A070AE8E-CACB-46EE-B309-CED21D37FD75}" type="pres">
      <dgm:prSet presAssocID="{4C0C81D8-D3C6-4EF9-A2D0-ECA323B7A096}" presName="thickLine" presStyleLbl="alignNode1" presStyleIdx="1" presStyleCnt="2"/>
      <dgm:spPr/>
    </dgm:pt>
    <dgm:pt modelId="{EFA5BB5B-2D23-4DE9-93FE-419C0D2F54E6}" type="pres">
      <dgm:prSet presAssocID="{4C0C81D8-D3C6-4EF9-A2D0-ECA323B7A096}" presName="horz1" presStyleCnt="0"/>
      <dgm:spPr/>
    </dgm:pt>
    <dgm:pt modelId="{31CBE2A4-D204-4908-88C7-FEB21286F3C6}" type="pres">
      <dgm:prSet presAssocID="{4C0C81D8-D3C6-4EF9-A2D0-ECA323B7A096}" presName="tx1" presStyleLbl="revTx" presStyleIdx="1" presStyleCnt="2" custScaleY="117512"/>
      <dgm:spPr/>
    </dgm:pt>
    <dgm:pt modelId="{5405BF25-822B-4638-B695-B2D0AB7C6689}" type="pres">
      <dgm:prSet presAssocID="{4C0C81D8-D3C6-4EF9-A2D0-ECA323B7A096}" presName="vert1" presStyleCnt="0"/>
      <dgm:spPr/>
    </dgm:pt>
  </dgm:ptLst>
  <dgm:cxnLst>
    <dgm:cxn modelId="{1B677631-55AB-4DDD-91F6-5B3945ADCBED}" type="presOf" srcId="{6E47892C-8084-46CE-A850-AB32AD0947CD}" destId="{9EE75B56-BA2E-4E8D-BEE4-F3300192AC3A}" srcOrd="0" destOrd="0" presId="urn:microsoft.com/office/officeart/2008/layout/LinedList"/>
    <dgm:cxn modelId="{0A52AB33-94C0-492A-8172-B49BE00170D8}" type="presOf" srcId="{23A886E6-C4E6-42D2-B48B-1B6F1827E698}" destId="{F79466DD-D354-41D8-82F2-837C39B5C1C7}" srcOrd="0" destOrd="0" presId="urn:microsoft.com/office/officeart/2008/layout/LinedList"/>
    <dgm:cxn modelId="{ED447B4F-F75C-4FBD-8388-CFE340E5A85C}" srcId="{6E47892C-8084-46CE-A850-AB32AD0947CD}" destId="{4C0C81D8-D3C6-4EF9-A2D0-ECA323B7A096}" srcOrd="1" destOrd="0" parTransId="{9EA13E74-B1EC-488A-AB1E-C99839EEF677}" sibTransId="{A9D2AF50-B9D3-47BC-8CAB-8E5D45400C4C}"/>
    <dgm:cxn modelId="{08DDC1C2-52C2-4D7A-A9CE-28A462449D39}" srcId="{6E47892C-8084-46CE-A850-AB32AD0947CD}" destId="{23A886E6-C4E6-42D2-B48B-1B6F1827E698}" srcOrd="0" destOrd="0" parTransId="{CE332600-1B8C-4C56-BB84-7F6889852F65}" sibTransId="{B4BF7134-66F9-4874-A3AF-ED43853FA45D}"/>
    <dgm:cxn modelId="{52CBD3F1-CB82-48C9-9D01-9BFF9C539270}" type="presOf" srcId="{4C0C81D8-D3C6-4EF9-A2D0-ECA323B7A096}" destId="{31CBE2A4-D204-4908-88C7-FEB21286F3C6}" srcOrd="0" destOrd="0" presId="urn:microsoft.com/office/officeart/2008/layout/LinedList"/>
    <dgm:cxn modelId="{94773E07-8D98-46D7-86BC-646BA16F6527}" type="presParOf" srcId="{9EE75B56-BA2E-4E8D-BEE4-F3300192AC3A}" destId="{950FD955-924D-4187-8A01-C3BE144AC06C}" srcOrd="0" destOrd="0" presId="urn:microsoft.com/office/officeart/2008/layout/LinedList"/>
    <dgm:cxn modelId="{09C8E120-7791-4208-8600-1DD820C4E23A}" type="presParOf" srcId="{9EE75B56-BA2E-4E8D-BEE4-F3300192AC3A}" destId="{EA3743AA-6353-4A98-9851-3E7C9EC64F02}" srcOrd="1" destOrd="0" presId="urn:microsoft.com/office/officeart/2008/layout/LinedList"/>
    <dgm:cxn modelId="{2B70AD88-1536-4307-A4F2-DFD8266B7229}" type="presParOf" srcId="{EA3743AA-6353-4A98-9851-3E7C9EC64F02}" destId="{F79466DD-D354-41D8-82F2-837C39B5C1C7}" srcOrd="0" destOrd="0" presId="urn:microsoft.com/office/officeart/2008/layout/LinedList"/>
    <dgm:cxn modelId="{68698F3F-A6B1-444B-804A-D180BF96E000}" type="presParOf" srcId="{EA3743AA-6353-4A98-9851-3E7C9EC64F02}" destId="{017E8A76-B348-41EE-A040-6611E49F097A}" srcOrd="1" destOrd="0" presId="urn:microsoft.com/office/officeart/2008/layout/LinedList"/>
    <dgm:cxn modelId="{689909E9-347F-4914-A85C-7A96C2716B53}" type="presParOf" srcId="{9EE75B56-BA2E-4E8D-BEE4-F3300192AC3A}" destId="{A070AE8E-CACB-46EE-B309-CED21D37FD75}" srcOrd="2" destOrd="0" presId="urn:microsoft.com/office/officeart/2008/layout/LinedList"/>
    <dgm:cxn modelId="{1259BF89-1A7A-4589-8DF1-7B7F16E2243E}" type="presParOf" srcId="{9EE75B56-BA2E-4E8D-BEE4-F3300192AC3A}" destId="{EFA5BB5B-2D23-4DE9-93FE-419C0D2F54E6}" srcOrd="3" destOrd="0" presId="urn:microsoft.com/office/officeart/2008/layout/LinedList"/>
    <dgm:cxn modelId="{C65EFB01-D6AC-48A4-A248-531B65C4B945}" type="presParOf" srcId="{EFA5BB5B-2D23-4DE9-93FE-419C0D2F54E6}" destId="{31CBE2A4-D204-4908-88C7-FEB21286F3C6}" srcOrd="0" destOrd="0" presId="urn:microsoft.com/office/officeart/2008/layout/LinedList"/>
    <dgm:cxn modelId="{370FC2FA-E2A3-4D56-9EEC-253014310122}" type="presParOf" srcId="{EFA5BB5B-2D23-4DE9-93FE-419C0D2F54E6}" destId="{5405BF25-822B-4638-B695-B2D0AB7C66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47892C-8084-46CE-A850-AB32AD0947C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custT="1"/>
      <dgm:spPr/>
      <dgm:t>
        <a:bodyPr/>
        <a:lstStyle/>
        <a:p>
          <a:r>
            <a:rPr lang="en-US" sz="24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Due to the e-commerce industry's gradually increasing sales volumes over the past ten years, a new breed of warehouses has arisen. (Statista, 2017). These warehouses were created specifically to satisfy the particular needs of internet merchants who serve the business-to-consumer (B2C) market by directly satisfying the demands of end consumers. ( Boysen et al., 2019).</a:t>
          </a:r>
          <a:endParaRPr lang="en-US" sz="2400" dirty="0">
            <a:solidFill>
              <a:schemeClr val="tx1"/>
            </a:solidFill>
            <a:latin typeface="+mj-lt"/>
          </a:endParaRPr>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dgm:spPr/>
      <dgm:t>
        <a:bodyPr/>
        <a:lstStyle/>
        <a:p>
          <a:endParaRPr lang="en-US" dirty="0">
            <a:solidFill>
              <a:schemeClr val="tx1"/>
            </a:solidFill>
            <a:latin typeface="+mj-lt"/>
          </a:endParaRPr>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9EE75B56-BA2E-4E8D-BEE4-F3300192AC3A}" type="pres">
      <dgm:prSet presAssocID="{6E47892C-8084-46CE-A850-AB32AD0947CD}" presName="vert0" presStyleCnt="0">
        <dgm:presLayoutVars>
          <dgm:dir/>
          <dgm:animOne val="branch"/>
          <dgm:animLvl val="lvl"/>
        </dgm:presLayoutVars>
      </dgm:prSet>
      <dgm:spPr/>
    </dgm:pt>
    <dgm:pt modelId="{950FD955-924D-4187-8A01-C3BE144AC06C}" type="pres">
      <dgm:prSet presAssocID="{23A886E6-C4E6-42D2-B48B-1B6F1827E698}" presName="thickLine" presStyleLbl="alignNode1" presStyleIdx="0" presStyleCnt="2"/>
      <dgm:spPr/>
    </dgm:pt>
    <dgm:pt modelId="{EA3743AA-6353-4A98-9851-3E7C9EC64F02}" type="pres">
      <dgm:prSet presAssocID="{23A886E6-C4E6-42D2-B48B-1B6F1827E698}" presName="horz1" presStyleCnt="0"/>
      <dgm:spPr/>
    </dgm:pt>
    <dgm:pt modelId="{F79466DD-D354-41D8-82F2-837C39B5C1C7}" type="pres">
      <dgm:prSet presAssocID="{23A886E6-C4E6-42D2-B48B-1B6F1827E698}" presName="tx1" presStyleLbl="revTx" presStyleIdx="0" presStyleCnt="2" custScaleY="156514"/>
      <dgm:spPr/>
    </dgm:pt>
    <dgm:pt modelId="{017E8A76-B348-41EE-A040-6611E49F097A}" type="pres">
      <dgm:prSet presAssocID="{23A886E6-C4E6-42D2-B48B-1B6F1827E698}" presName="vert1" presStyleCnt="0"/>
      <dgm:spPr/>
    </dgm:pt>
    <dgm:pt modelId="{A070AE8E-CACB-46EE-B309-CED21D37FD75}" type="pres">
      <dgm:prSet presAssocID="{4C0C81D8-D3C6-4EF9-A2D0-ECA323B7A096}" presName="thickLine" presStyleLbl="alignNode1" presStyleIdx="1" presStyleCnt="2"/>
      <dgm:spPr/>
    </dgm:pt>
    <dgm:pt modelId="{EFA5BB5B-2D23-4DE9-93FE-419C0D2F54E6}" type="pres">
      <dgm:prSet presAssocID="{4C0C81D8-D3C6-4EF9-A2D0-ECA323B7A096}" presName="horz1" presStyleCnt="0"/>
      <dgm:spPr/>
    </dgm:pt>
    <dgm:pt modelId="{31CBE2A4-D204-4908-88C7-FEB21286F3C6}" type="pres">
      <dgm:prSet presAssocID="{4C0C81D8-D3C6-4EF9-A2D0-ECA323B7A096}" presName="tx1" presStyleLbl="revTx" presStyleIdx="1" presStyleCnt="2" custScaleY="134294"/>
      <dgm:spPr/>
    </dgm:pt>
    <dgm:pt modelId="{5405BF25-822B-4638-B695-B2D0AB7C6689}" type="pres">
      <dgm:prSet presAssocID="{4C0C81D8-D3C6-4EF9-A2D0-ECA323B7A096}" presName="vert1" presStyleCnt="0"/>
      <dgm:spPr/>
    </dgm:pt>
  </dgm:ptLst>
  <dgm:cxnLst>
    <dgm:cxn modelId="{1B677631-55AB-4DDD-91F6-5B3945ADCBED}" type="presOf" srcId="{6E47892C-8084-46CE-A850-AB32AD0947CD}" destId="{9EE75B56-BA2E-4E8D-BEE4-F3300192AC3A}" srcOrd="0" destOrd="0" presId="urn:microsoft.com/office/officeart/2008/layout/LinedList"/>
    <dgm:cxn modelId="{0A52AB33-94C0-492A-8172-B49BE00170D8}" type="presOf" srcId="{23A886E6-C4E6-42D2-B48B-1B6F1827E698}" destId="{F79466DD-D354-41D8-82F2-837C39B5C1C7}" srcOrd="0" destOrd="0" presId="urn:microsoft.com/office/officeart/2008/layout/LinedList"/>
    <dgm:cxn modelId="{ED447B4F-F75C-4FBD-8388-CFE340E5A85C}" srcId="{6E47892C-8084-46CE-A850-AB32AD0947CD}" destId="{4C0C81D8-D3C6-4EF9-A2D0-ECA323B7A096}" srcOrd="1" destOrd="0" parTransId="{9EA13E74-B1EC-488A-AB1E-C99839EEF677}" sibTransId="{A9D2AF50-B9D3-47BC-8CAB-8E5D45400C4C}"/>
    <dgm:cxn modelId="{08DDC1C2-52C2-4D7A-A9CE-28A462449D39}" srcId="{6E47892C-8084-46CE-A850-AB32AD0947CD}" destId="{23A886E6-C4E6-42D2-B48B-1B6F1827E698}" srcOrd="0" destOrd="0" parTransId="{CE332600-1B8C-4C56-BB84-7F6889852F65}" sibTransId="{B4BF7134-66F9-4874-A3AF-ED43853FA45D}"/>
    <dgm:cxn modelId="{52CBD3F1-CB82-48C9-9D01-9BFF9C539270}" type="presOf" srcId="{4C0C81D8-D3C6-4EF9-A2D0-ECA323B7A096}" destId="{31CBE2A4-D204-4908-88C7-FEB21286F3C6}" srcOrd="0" destOrd="0" presId="urn:microsoft.com/office/officeart/2008/layout/LinedList"/>
    <dgm:cxn modelId="{94773E07-8D98-46D7-86BC-646BA16F6527}" type="presParOf" srcId="{9EE75B56-BA2E-4E8D-BEE4-F3300192AC3A}" destId="{950FD955-924D-4187-8A01-C3BE144AC06C}" srcOrd="0" destOrd="0" presId="urn:microsoft.com/office/officeart/2008/layout/LinedList"/>
    <dgm:cxn modelId="{09C8E120-7791-4208-8600-1DD820C4E23A}" type="presParOf" srcId="{9EE75B56-BA2E-4E8D-BEE4-F3300192AC3A}" destId="{EA3743AA-6353-4A98-9851-3E7C9EC64F02}" srcOrd="1" destOrd="0" presId="urn:microsoft.com/office/officeart/2008/layout/LinedList"/>
    <dgm:cxn modelId="{2B70AD88-1536-4307-A4F2-DFD8266B7229}" type="presParOf" srcId="{EA3743AA-6353-4A98-9851-3E7C9EC64F02}" destId="{F79466DD-D354-41D8-82F2-837C39B5C1C7}" srcOrd="0" destOrd="0" presId="urn:microsoft.com/office/officeart/2008/layout/LinedList"/>
    <dgm:cxn modelId="{68698F3F-A6B1-444B-804A-D180BF96E000}" type="presParOf" srcId="{EA3743AA-6353-4A98-9851-3E7C9EC64F02}" destId="{017E8A76-B348-41EE-A040-6611E49F097A}" srcOrd="1" destOrd="0" presId="urn:microsoft.com/office/officeart/2008/layout/LinedList"/>
    <dgm:cxn modelId="{689909E9-347F-4914-A85C-7A96C2716B53}" type="presParOf" srcId="{9EE75B56-BA2E-4E8D-BEE4-F3300192AC3A}" destId="{A070AE8E-CACB-46EE-B309-CED21D37FD75}" srcOrd="2" destOrd="0" presId="urn:microsoft.com/office/officeart/2008/layout/LinedList"/>
    <dgm:cxn modelId="{1259BF89-1A7A-4589-8DF1-7B7F16E2243E}" type="presParOf" srcId="{9EE75B56-BA2E-4E8D-BEE4-F3300192AC3A}" destId="{EFA5BB5B-2D23-4DE9-93FE-419C0D2F54E6}" srcOrd="3" destOrd="0" presId="urn:microsoft.com/office/officeart/2008/layout/LinedList"/>
    <dgm:cxn modelId="{C65EFB01-D6AC-48A4-A248-531B65C4B945}" type="presParOf" srcId="{EFA5BB5B-2D23-4DE9-93FE-419C0D2F54E6}" destId="{31CBE2A4-D204-4908-88C7-FEB21286F3C6}" srcOrd="0" destOrd="0" presId="urn:microsoft.com/office/officeart/2008/layout/LinedList"/>
    <dgm:cxn modelId="{370FC2FA-E2A3-4D56-9EEC-253014310122}" type="presParOf" srcId="{EFA5BB5B-2D23-4DE9-93FE-419C0D2F54E6}" destId="{5405BF25-822B-4638-B695-B2D0AB7C66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E47892C-8084-46CE-A850-AB32AD0947CD}" type="doc">
      <dgm:prSet loTypeId="urn:microsoft.com/office/officeart/2005/8/layout/process1" loCatId="process"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custT="1"/>
      <dgm:spPr/>
      <dgm:t>
        <a:bodyPr/>
        <a:lstStyle/>
        <a:p>
          <a:r>
            <a:rPr lang="en-GB" sz="1800" b="0" dirty="0">
              <a:solidFill>
                <a:schemeClr val="tx1"/>
              </a:solidFill>
              <a:effectLst/>
              <a:latin typeface="+mj-lt"/>
              <a:ea typeface="Calibri" panose="020F0502020204030204" pitchFamily="34" charset="0"/>
              <a:cs typeface="Arial" panose="020B0604020202020204" pitchFamily="34" charset="0"/>
            </a:rPr>
            <a:t>AWS is a highly developed and widely used global cloud infrastructure that offers a hugely extensive and most comprehensive variety of services. There are many different sizes, shapes, and types of AWS services available, ranging from fundamental ones like processing, storage, and databases to cutting-edge ones like artificial intelligence and machine learning, data lakes, among many others. (Aws, 2022). </a:t>
          </a:r>
          <a:endParaRPr lang="en-US" sz="1800" dirty="0">
            <a:solidFill>
              <a:schemeClr val="tx1"/>
            </a:solidFill>
            <a:latin typeface="+mj-lt"/>
          </a:endParaRPr>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custT="1"/>
      <dgm:spPr/>
      <dgm:t>
        <a:bodyPr/>
        <a:lstStyle/>
        <a:p>
          <a:r>
            <a:rPr lang="en-GB" sz="1800" b="0" dirty="0">
              <a:solidFill>
                <a:schemeClr val="tx1"/>
              </a:solidFill>
              <a:effectLst/>
              <a:latin typeface="+mj-lt"/>
              <a:ea typeface="Calibri" panose="020F0502020204030204" pitchFamily="34" charset="0"/>
              <a:cs typeface="Arial" panose="020B0604020202020204" pitchFamily="34" charset="0"/>
            </a:rPr>
            <a:t>AWS controls certain resources, for all other apps, AWS is in control of the administration and security of the entire system; all the user has to do is use it. Exactly what Amazon is implied by the shared accountability model (MarketLine, 2022).</a:t>
          </a:r>
          <a:endParaRPr lang="en-US" sz="1800" dirty="0">
            <a:solidFill>
              <a:schemeClr val="tx1"/>
            </a:solidFill>
            <a:latin typeface="+mj-lt"/>
          </a:endParaRPr>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25C832DE-EFEF-4C90-BE90-D3682D727DE2}" type="pres">
      <dgm:prSet presAssocID="{6E47892C-8084-46CE-A850-AB32AD0947CD}" presName="Name0" presStyleCnt="0">
        <dgm:presLayoutVars>
          <dgm:dir/>
          <dgm:resizeHandles val="exact"/>
        </dgm:presLayoutVars>
      </dgm:prSet>
      <dgm:spPr/>
    </dgm:pt>
    <dgm:pt modelId="{B8DE4E4A-06EA-4567-9178-9220F32FCF26}" type="pres">
      <dgm:prSet presAssocID="{23A886E6-C4E6-42D2-B48B-1B6F1827E698}" presName="node" presStyleLbl="node1" presStyleIdx="0" presStyleCnt="2" custScaleX="113292" custScaleY="122860">
        <dgm:presLayoutVars>
          <dgm:bulletEnabled val="1"/>
        </dgm:presLayoutVars>
      </dgm:prSet>
      <dgm:spPr/>
    </dgm:pt>
    <dgm:pt modelId="{814866AD-362F-4CAB-B066-E1DBCC7EA52F}" type="pres">
      <dgm:prSet presAssocID="{B4BF7134-66F9-4874-A3AF-ED43853FA45D}" presName="sibTrans" presStyleLbl="sibTrans2D1" presStyleIdx="0" presStyleCnt="1"/>
      <dgm:spPr/>
    </dgm:pt>
    <dgm:pt modelId="{F396E230-9304-4756-919C-7F88B14A6761}" type="pres">
      <dgm:prSet presAssocID="{B4BF7134-66F9-4874-A3AF-ED43853FA45D}" presName="connectorText" presStyleLbl="sibTrans2D1" presStyleIdx="0" presStyleCnt="1"/>
      <dgm:spPr/>
    </dgm:pt>
    <dgm:pt modelId="{8D3F9656-2D88-4D16-A1CE-B7328B35A738}" type="pres">
      <dgm:prSet presAssocID="{4C0C81D8-D3C6-4EF9-A2D0-ECA323B7A096}" presName="node" presStyleLbl="node1" presStyleIdx="1" presStyleCnt="2" custScaleX="103024" custScaleY="112453">
        <dgm:presLayoutVars>
          <dgm:bulletEnabled val="1"/>
        </dgm:presLayoutVars>
      </dgm:prSet>
      <dgm:spPr/>
    </dgm:pt>
  </dgm:ptLst>
  <dgm:cxnLst>
    <dgm:cxn modelId="{2760702E-96AC-4E34-9592-534EFBE6516B}" type="presOf" srcId="{B4BF7134-66F9-4874-A3AF-ED43853FA45D}" destId="{814866AD-362F-4CAB-B066-E1DBCC7EA52F}" srcOrd="0" destOrd="0" presId="urn:microsoft.com/office/officeart/2005/8/layout/process1"/>
    <dgm:cxn modelId="{39E54F3E-351D-40E2-AD55-9D674F5CD5AA}" type="presOf" srcId="{B4BF7134-66F9-4874-A3AF-ED43853FA45D}" destId="{F396E230-9304-4756-919C-7F88B14A6761}" srcOrd="1" destOrd="0" presId="urn:microsoft.com/office/officeart/2005/8/layout/process1"/>
    <dgm:cxn modelId="{D9467265-00CE-4135-A9F1-0DE050251517}" type="presOf" srcId="{6E47892C-8084-46CE-A850-AB32AD0947CD}" destId="{25C832DE-EFEF-4C90-BE90-D3682D727DE2}" srcOrd="0" destOrd="0" presId="urn:microsoft.com/office/officeart/2005/8/layout/process1"/>
    <dgm:cxn modelId="{ED447B4F-F75C-4FBD-8388-CFE340E5A85C}" srcId="{6E47892C-8084-46CE-A850-AB32AD0947CD}" destId="{4C0C81D8-D3C6-4EF9-A2D0-ECA323B7A096}" srcOrd="1" destOrd="0" parTransId="{9EA13E74-B1EC-488A-AB1E-C99839EEF677}" sibTransId="{A9D2AF50-B9D3-47BC-8CAB-8E5D45400C4C}"/>
    <dgm:cxn modelId="{08DDC1C2-52C2-4D7A-A9CE-28A462449D39}" srcId="{6E47892C-8084-46CE-A850-AB32AD0947CD}" destId="{23A886E6-C4E6-42D2-B48B-1B6F1827E698}" srcOrd="0" destOrd="0" parTransId="{CE332600-1B8C-4C56-BB84-7F6889852F65}" sibTransId="{B4BF7134-66F9-4874-A3AF-ED43853FA45D}"/>
    <dgm:cxn modelId="{35812EC4-E691-42E4-B9FA-CB641DF1CDEF}" type="presOf" srcId="{4C0C81D8-D3C6-4EF9-A2D0-ECA323B7A096}" destId="{8D3F9656-2D88-4D16-A1CE-B7328B35A738}" srcOrd="0" destOrd="0" presId="urn:microsoft.com/office/officeart/2005/8/layout/process1"/>
    <dgm:cxn modelId="{CE9459DF-27C5-4AFF-80BC-9167948671DF}" type="presOf" srcId="{23A886E6-C4E6-42D2-B48B-1B6F1827E698}" destId="{B8DE4E4A-06EA-4567-9178-9220F32FCF26}" srcOrd="0" destOrd="0" presId="urn:microsoft.com/office/officeart/2005/8/layout/process1"/>
    <dgm:cxn modelId="{275EC311-E587-448E-AC59-E00F82681378}" type="presParOf" srcId="{25C832DE-EFEF-4C90-BE90-D3682D727DE2}" destId="{B8DE4E4A-06EA-4567-9178-9220F32FCF26}" srcOrd="0" destOrd="0" presId="urn:microsoft.com/office/officeart/2005/8/layout/process1"/>
    <dgm:cxn modelId="{90657237-37EA-481C-B9B5-A0B4757225E1}" type="presParOf" srcId="{25C832DE-EFEF-4C90-BE90-D3682D727DE2}" destId="{814866AD-362F-4CAB-B066-E1DBCC7EA52F}" srcOrd="1" destOrd="0" presId="urn:microsoft.com/office/officeart/2005/8/layout/process1"/>
    <dgm:cxn modelId="{32129DC2-3A5E-4CDC-841B-CA9FAD766339}" type="presParOf" srcId="{814866AD-362F-4CAB-B066-E1DBCC7EA52F}" destId="{F396E230-9304-4756-919C-7F88B14A6761}" srcOrd="0" destOrd="0" presId="urn:microsoft.com/office/officeart/2005/8/layout/process1"/>
    <dgm:cxn modelId="{2557B72A-E340-4D24-A0B3-5E89F08D86A0}" type="presParOf" srcId="{25C832DE-EFEF-4C90-BE90-D3682D727DE2}" destId="{8D3F9656-2D88-4D16-A1CE-B7328B35A738}"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E388B4-79E5-408E-9CB6-957F559B5EAA}"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D80DA2E4-AD95-4C71-A957-80E58D786E9B}">
      <dgm:prSet custT="1"/>
      <dgm:spPr/>
      <dgm:t>
        <a:bodyPr/>
        <a:lstStyle/>
        <a:p>
          <a:r>
            <a:rPr lang="en-GB" sz="1800" dirty="0"/>
            <a:t>Amazon Web Services, Inc. released the AWS Cloud WAN service, a freshly managed Wide Area Network (WAN) service, in July 2022. (MarketLine, 2022). Branch locations, cloud tools, and on-premises data centres are connected by the service to facilitate administering a global network. (Amazon, 2022). </a:t>
          </a:r>
          <a:endParaRPr lang="en-US" sz="1800" dirty="0"/>
        </a:p>
      </dgm:t>
    </dgm:pt>
    <dgm:pt modelId="{2555F68D-8FC6-4502-A3D6-BD11D2E5569E}" type="parTrans" cxnId="{0A19C75B-7692-4260-A36F-E8C369DC5C2F}">
      <dgm:prSet/>
      <dgm:spPr/>
      <dgm:t>
        <a:bodyPr/>
        <a:lstStyle/>
        <a:p>
          <a:endParaRPr lang="en-US"/>
        </a:p>
      </dgm:t>
    </dgm:pt>
    <dgm:pt modelId="{F5D6EC6F-D7DC-4DD2-B5A0-25885FCF282A}" type="sibTrans" cxnId="{0A19C75B-7692-4260-A36F-E8C369DC5C2F}">
      <dgm:prSet/>
      <dgm:spPr/>
      <dgm:t>
        <a:bodyPr/>
        <a:lstStyle/>
        <a:p>
          <a:endParaRPr lang="en-US"/>
        </a:p>
      </dgm:t>
    </dgm:pt>
    <dgm:pt modelId="{9B8451C9-C64A-40D5-BC10-205A06F58EFC}">
      <dgm:prSet custT="1"/>
      <dgm:spPr/>
      <dgm:t>
        <a:bodyPr/>
        <a:lstStyle/>
        <a:p>
          <a:r>
            <a:rPr lang="en-GB" sz="1800" dirty="0"/>
            <a:t>Customers may be able to define their network setup, check the status of their worldwide network, and handle repetitive security and setting tasks. Customers can connect current branch offices, data centres, and Amazon Virtual Private Clouds (Amazon VPCs) using the singular dashboard offered by AWS Cloud WAN to create a global network by simply pressing a button. (MarketLine, 2022). Users can remotely manage network administration and security tasks using network rules. Cloud WAN builds a complete image of both networks to help users monitor the efficiency, security, and general health of all on-premises and AWS networks. (Amazon, 2022).</a:t>
          </a:r>
          <a:endParaRPr lang="en-US" sz="1800" dirty="0"/>
        </a:p>
      </dgm:t>
    </dgm:pt>
    <dgm:pt modelId="{A7E2E15B-535E-43B5-9B4F-E49733947C33}" type="parTrans" cxnId="{935BF4C1-5545-45F0-87FB-8BC173F3A217}">
      <dgm:prSet/>
      <dgm:spPr/>
      <dgm:t>
        <a:bodyPr/>
        <a:lstStyle/>
        <a:p>
          <a:endParaRPr lang="en-US"/>
        </a:p>
      </dgm:t>
    </dgm:pt>
    <dgm:pt modelId="{2CD495A7-8CE9-464F-987C-A181A7CFF65F}" type="sibTrans" cxnId="{935BF4C1-5545-45F0-87FB-8BC173F3A217}">
      <dgm:prSet/>
      <dgm:spPr/>
      <dgm:t>
        <a:bodyPr/>
        <a:lstStyle/>
        <a:p>
          <a:endParaRPr lang="en-US"/>
        </a:p>
      </dgm:t>
    </dgm:pt>
    <dgm:pt modelId="{DDF36654-FA97-43EF-B4BE-2AE2C79CB4BD}" type="pres">
      <dgm:prSet presAssocID="{8DE388B4-79E5-408E-9CB6-957F559B5EAA}" presName="Name0" presStyleCnt="0">
        <dgm:presLayoutVars>
          <dgm:dir/>
          <dgm:resizeHandles val="exact"/>
        </dgm:presLayoutVars>
      </dgm:prSet>
      <dgm:spPr/>
    </dgm:pt>
    <dgm:pt modelId="{503A8D75-C4DB-4C58-B217-FA348796BD05}" type="pres">
      <dgm:prSet presAssocID="{D80DA2E4-AD95-4C71-A957-80E58D786E9B}" presName="node" presStyleLbl="node1" presStyleIdx="0" presStyleCnt="2" custScaleX="107963" custScaleY="80569">
        <dgm:presLayoutVars>
          <dgm:bulletEnabled val="1"/>
        </dgm:presLayoutVars>
      </dgm:prSet>
      <dgm:spPr/>
    </dgm:pt>
    <dgm:pt modelId="{59377D2D-1792-4F88-A244-1DA9D618F429}" type="pres">
      <dgm:prSet presAssocID="{F5D6EC6F-D7DC-4DD2-B5A0-25885FCF282A}" presName="sibTrans" presStyleLbl="sibTrans2D1" presStyleIdx="0" presStyleCnt="1"/>
      <dgm:spPr/>
    </dgm:pt>
    <dgm:pt modelId="{DE5508BE-217C-44AB-B0F5-6F5187157530}" type="pres">
      <dgm:prSet presAssocID="{F5D6EC6F-D7DC-4DD2-B5A0-25885FCF282A}" presName="connectorText" presStyleLbl="sibTrans2D1" presStyleIdx="0" presStyleCnt="1"/>
      <dgm:spPr/>
    </dgm:pt>
    <dgm:pt modelId="{C0F2E658-0D1E-47F6-BF7E-8A71DFF3B0FC}" type="pres">
      <dgm:prSet presAssocID="{9B8451C9-C64A-40D5-BC10-205A06F58EFC}" presName="node" presStyleLbl="node1" presStyleIdx="1" presStyleCnt="2" custScaleX="111850" custScaleY="103397">
        <dgm:presLayoutVars>
          <dgm:bulletEnabled val="1"/>
        </dgm:presLayoutVars>
      </dgm:prSet>
      <dgm:spPr/>
    </dgm:pt>
  </dgm:ptLst>
  <dgm:cxnLst>
    <dgm:cxn modelId="{2A1C8F15-AA51-4B7E-9D6C-CEF27FF35C03}" type="presOf" srcId="{8DE388B4-79E5-408E-9CB6-957F559B5EAA}" destId="{DDF36654-FA97-43EF-B4BE-2AE2C79CB4BD}" srcOrd="0" destOrd="0" presId="urn:microsoft.com/office/officeart/2005/8/layout/process1"/>
    <dgm:cxn modelId="{0A19C75B-7692-4260-A36F-E8C369DC5C2F}" srcId="{8DE388B4-79E5-408E-9CB6-957F559B5EAA}" destId="{D80DA2E4-AD95-4C71-A957-80E58D786E9B}" srcOrd="0" destOrd="0" parTransId="{2555F68D-8FC6-4502-A3D6-BD11D2E5569E}" sibTransId="{F5D6EC6F-D7DC-4DD2-B5A0-25885FCF282A}"/>
    <dgm:cxn modelId="{6282E14E-0C24-4395-B099-7DAE7B6415F1}" type="presOf" srcId="{D80DA2E4-AD95-4C71-A957-80E58D786E9B}" destId="{503A8D75-C4DB-4C58-B217-FA348796BD05}" srcOrd="0" destOrd="0" presId="urn:microsoft.com/office/officeart/2005/8/layout/process1"/>
    <dgm:cxn modelId="{166A0480-6ABE-4A52-AB62-A4894B7482DB}" type="presOf" srcId="{9B8451C9-C64A-40D5-BC10-205A06F58EFC}" destId="{C0F2E658-0D1E-47F6-BF7E-8A71DFF3B0FC}" srcOrd="0" destOrd="0" presId="urn:microsoft.com/office/officeart/2005/8/layout/process1"/>
    <dgm:cxn modelId="{935BF4C1-5545-45F0-87FB-8BC173F3A217}" srcId="{8DE388B4-79E5-408E-9CB6-957F559B5EAA}" destId="{9B8451C9-C64A-40D5-BC10-205A06F58EFC}" srcOrd="1" destOrd="0" parTransId="{A7E2E15B-535E-43B5-9B4F-E49733947C33}" sibTransId="{2CD495A7-8CE9-464F-987C-A181A7CFF65F}"/>
    <dgm:cxn modelId="{CDEB94DA-ECA3-42E4-A3AE-286CB2440BDD}" type="presOf" srcId="{F5D6EC6F-D7DC-4DD2-B5A0-25885FCF282A}" destId="{DE5508BE-217C-44AB-B0F5-6F5187157530}" srcOrd="1" destOrd="0" presId="urn:microsoft.com/office/officeart/2005/8/layout/process1"/>
    <dgm:cxn modelId="{450EEFFF-382F-4CC3-9EB1-BD4678A31913}" type="presOf" srcId="{F5D6EC6F-D7DC-4DD2-B5A0-25885FCF282A}" destId="{59377D2D-1792-4F88-A244-1DA9D618F429}" srcOrd="0" destOrd="0" presId="urn:microsoft.com/office/officeart/2005/8/layout/process1"/>
    <dgm:cxn modelId="{FCE04864-F68C-4BAA-9FB5-69734574FE3E}" type="presParOf" srcId="{DDF36654-FA97-43EF-B4BE-2AE2C79CB4BD}" destId="{503A8D75-C4DB-4C58-B217-FA348796BD05}" srcOrd="0" destOrd="0" presId="urn:microsoft.com/office/officeart/2005/8/layout/process1"/>
    <dgm:cxn modelId="{D44FDABB-5B94-49EF-B1C5-AAF59B014C8D}" type="presParOf" srcId="{DDF36654-FA97-43EF-B4BE-2AE2C79CB4BD}" destId="{59377D2D-1792-4F88-A244-1DA9D618F429}" srcOrd="1" destOrd="0" presId="urn:microsoft.com/office/officeart/2005/8/layout/process1"/>
    <dgm:cxn modelId="{ED461171-C4C0-4F54-B604-A67617D1DB73}" type="presParOf" srcId="{59377D2D-1792-4F88-A244-1DA9D618F429}" destId="{DE5508BE-217C-44AB-B0F5-6F5187157530}" srcOrd="0" destOrd="0" presId="urn:microsoft.com/office/officeart/2005/8/layout/process1"/>
    <dgm:cxn modelId="{AD93A1E4-7142-4B52-8C52-830BFCD31580}" type="presParOf" srcId="{DDF36654-FA97-43EF-B4BE-2AE2C79CB4BD}" destId="{C0F2E658-0D1E-47F6-BF7E-8A71DFF3B0FC}"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47892C-8084-46CE-A850-AB32AD0947C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dgm:spPr/>
      <dgm:t>
        <a:bodyPr/>
        <a:lstStyle/>
        <a:p>
          <a:r>
            <a:rPr lang="en-GB" dirty="0"/>
            <a:t>STREGNTHS AND WEAKNESSES</a:t>
          </a:r>
        </a:p>
        <a:p>
          <a:r>
            <a:rPr lang="en-GB" dirty="0"/>
            <a:t>Amazon’s finances and possible future development may be impacted by seasonal changes. Overstocking is required by the business in order to reduce inventory, which has a negative impact on revenue. The company may experience a net rise in transportation costs as a result of free upgrades, divided shipments, and higher long-zone shipments necessary to ensure on-time delivery for the Christmas season. (MarketLine, 2022).</a:t>
          </a:r>
          <a:endParaRPr lang="en-US" dirty="0">
            <a:solidFill>
              <a:schemeClr val="tx1"/>
            </a:solidFill>
            <a:latin typeface="+mj-lt"/>
          </a:endParaRPr>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dgm:spPr/>
      <dgm:t>
        <a:bodyPr/>
        <a:lstStyle/>
        <a:p>
          <a:endParaRPr lang="en-US" dirty="0">
            <a:solidFill>
              <a:schemeClr val="tx1"/>
            </a:solidFill>
            <a:latin typeface="+mj-lt"/>
          </a:endParaRPr>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9EE75B56-BA2E-4E8D-BEE4-F3300192AC3A}" type="pres">
      <dgm:prSet presAssocID="{6E47892C-8084-46CE-A850-AB32AD0947CD}" presName="vert0" presStyleCnt="0">
        <dgm:presLayoutVars>
          <dgm:dir/>
          <dgm:animOne val="branch"/>
          <dgm:animLvl val="lvl"/>
        </dgm:presLayoutVars>
      </dgm:prSet>
      <dgm:spPr/>
    </dgm:pt>
    <dgm:pt modelId="{950FD955-924D-4187-8A01-C3BE144AC06C}" type="pres">
      <dgm:prSet presAssocID="{23A886E6-C4E6-42D2-B48B-1B6F1827E698}" presName="thickLine" presStyleLbl="alignNode1" presStyleIdx="0" presStyleCnt="2"/>
      <dgm:spPr/>
    </dgm:pt>
    <dgm:pt modelId="{EA3743AA-6353-4A98-9851-3E7C9EC64F02}" type="pres">
      <dgm:prSet presAssocID="{23A886E6-C4E6-42D2-B48B-1B6F1827E698}" presName="horz1" presStyleCnt="0"/>
      <dgm:spPr/>
    </dgm:pt>
    <dgm:pt modelId="{F79466DD-D354-41D8-82F2-837C39B5C1C7}" type="pres">
      <dgm:prSet presAssocID="{23A886E6-C4E6-42D2-B48B-1B6F1827E698}" presName="tx1" presStyleLbl="revTx" presStyleIdx="0" presStyleCnt="2" custLinFactNeighborX="897" custLinFactNeighborY="-12644"/>
      <dgm:spPr/>
    </dgm:pt>
    <dgm:pt modelId="{017E8A76-B348-41EE-A040-6611E49F097A}" type="pres">
      <dgm:prSet presAssocID="{23A886E6-C4E6-42D2-B48B-1B6F1827E698}" presName="vert1" presStyleCnt="0"/>
      <dgm:spPr/>
    </dgm:pt>
    <dgm:pt modelId="{A070AE8E-CACB-46EE-B309-CED21D37FD75}" type="pres">
      <dgm:prSet presAssocID="{4C0C81D8-D3C6-4EF9-A2D0-ECA323B7A096}" presName="thickLine" presStyleLbl="alignNode1" presStyleIdx="1" presStyleCnt="2"/>
      <dgm:spPr/>
    </dgm:pt>
    <dgm:pt modelId="{EFA5BB5B-2D23-4DE9-93FE-419C0D2F54E6}" type="pres">
      <dgm:prSet presAssocID="{4C0C81D8-D3C6-4EF9-A2D0-ECA323B7A096}" presName="horz1" presStyleCnt="0"/>
      <dgm:spPr/>
    </dgm:pt>
    <dgm:pt modelId="{31CBE2A4-D204-4908-88C7-FEB21286F3C6}" type="pres">
      <dgm:prSet presAssocID="{4C0C81D8-D3C6-4EF9-A2D0-ECA323B7A096}" presName="tx1" presStyleLbl="revTx" presStyleIdx="1" presStyleCnt="2"/>
      <dgm:spPr/>
    </dgm:pt>
    <dgm:pt modelId="{5405BF25-822B-4638-B695-B2D0AB7C6689}" type="pres">
      <dgm:prSet presAssocID="{4C0C81D8-D3C6-4EF9-A2D0-ECA323B7A096}" presName="vert1" presStyleCnt="0"/>
      <dgm:spPr/>
    </dgm:pt>
  </dgm:ptLst>
  <dgm:cxnLst>
    <dgm:cxn modelId="{1B677631-55AB-4DDD-91F6-5B3945ADCBED}" type="presOf" srcId="{6E47892C-8084-46CE-A850-AB32AD0947CD}" destId="{9EE75B56-BA2E-4E8D-BEE4-F3300192AC3A}" srcOrd="0" destOrd="0" presId="urn:microsoft.com/office/officeart/2008/layout/LinedList"/>
    <dgm:cxn modelId="{0A52AB33-94C0-492A-8172-B49BE00170D8}" type="presOf" srcId="{23A886E6-C4E6-42D2-B48B-1B6F1827E698}" destId="{F79466DD-D354-41D8-82F2-837C39B5C1C7}" srcOrd="0" destOrd="0" presId="urn:microsoft.com/office/officeart/2008/layout/LinedList"/>
    <dgm:cxn modelId="{ED447B4F-F75C-4FBD-8388-CFE340E5A85C}" srcId="{6E47892C-8084-46CE-A850-AB32AD0947CD}" destId="{4C0C81D8-D3C6-4EF9-A2D0-ECA323B7A096}" srcOrd="1" destOrd="0" parTransId="{9EA13E74-B1EC-488A-AB1E-C99839EEF677}" sibTransId="{A9D2AF50-B9D3-47BC-8CAB-8E5D45400C4C}"/>
    <dgm:cxn modelId="{08DDC1C2-52C2-4D7A-A9CE-28A462449D39}" srcId="{6E47892C-8084-46CE-A850-AB32AD0947CD}" destId="{23A886E6-C4E6-42D2-B48B-1B6F1827E698}" srcOrd="0" destOrd="0" parTransId="{CE332600-1B8C-4C56-BB84-7F6889852F65}" sibTransId="{B4BF7134-66F9-4874-A3AF-ED43853FA45D}"/>
    <dgm:cxn modelId="{52CBD3F1-CB82-48C9-9D01-9BFF9C539270}" type="presOf" srcId="{4C0C81D8-D3C6-4EF9-A2D0-ECA323B7A096}" destId="{31CBE2A4-D204-4908-88C7-FEB21286F3C6}" srcOrd="0" destOrd="0" presId="urn:microsoft.com/office/officeart/2008/layout/LinedList"/>
    <dgm:cxn modelId="{94773E07-8D98-46D7-86BC-646BA16F6527}" type="presParOf" srcId="{9EE75B56-BA2E-4E8D-BEE4-F3300192AC3A}" destId="{950FD955-924D-4187-8A01-C3BE144AC06C}" srcOrd="0" destOrd="0" presId="urn:microsoft.com/office/officeart/2008/layout/LinedList"/>
    <dgm:cxn modelId="{09C8E120-7791-4208-8600-1DD820C4E23A}" type="presParOf" srcId="{9EE75B56-BA2E-4E8D-BEE4-F3300192AC3A}" destId="{EA3743AA-6353-4A98-9851-3E7C9EC64F02}" srcOrd="1" destOrd="0" presId="urn:microsoft.com/office/officeart/2008/layout/LinedList"/>
    <dgm:cxn modelId="{2B70AD88-1536-4307-A4F2-DFD8266B7229}" type="presParOf" srcId="{EA3743AA-6353-4A98-9851-3E7C9EC64F02}" destId="{F79466DD-D354-41D8-82F2-837C39B5C1C7}" srcOrd="0" destOrd="0" presId="urn:microsoft.com/office/officeart/2008/layout/LinedList"/>
    <dgm:cxn modelId="{68698F3F-A6B1-444B-804A-D180BF96E000}" type="presParOf" srcId="{EA3743AA-6353-4A98-9851-3E7C9EC64F02}" destId="{017E8A76-B348-41EE-A040-6611E49F097A}" srcOrd="1" destOrd="0" presId="urn:microsoft.com/office/officeart/2008/layout/LinedList"/>
    <dgm:cxn modelId="{689909E9-347F-4914-A85C-7A96C2716B53}" type="presParOf" srcId="{9EE75B56-BA2E-4E8D-BEE4-F3300192AC3A}" destId="{A070AE8E-CACB-46EE-B309-CED21D37FD75}" srcOrd="2" destOrd="0" presId="urn:microsoft.com/office/officeart/2008/layout/LinedList"/>
    <dgm:cxn modelId="{1259BF89-1A7A-4589-8DF1-7B7F16E2243E}" type="presParOf" srcId="{9EE75B56-BA2E-4E8D-BEE4-F3300192AC3A}" destId="{EFA5BB5B-2D23-4DE9-93FE-419C0D2F54E6}" srcOrd="3" destOrd="0" presId="urn:microsoft.com/office/officeart/2008/layout/LinedList"/>
    <dgm:cxn modelId="{C65EFB01-D6AC-48A4-A248-531B65C4B945}" type="presParOf" srcId="{EFA5BB5B-2D23-4DE9-93FE-419C0D2F54E6}" destId="{31CBE2A4-D204-4908-88C7-FEB21286F3C6}" srcOrd="0" destOrd="0" presId="urn:microsoft.com/office/officeart/2008/layout/LinedList"/>
    <dgm:cxn modelId="{370FC2FA-E2A3-4D56-9EEC-253014310122}" type="presParOf" srcId="{EFA5BB5B-2D23-4DE9-93FE-419C0D2F54E6}" destId="{5405BF25-822B-4638-B695-B2D0AB7C66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47892C-8084-46CE-A850-AB32AD0947C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dgm:spPr/>
      <dgm:t>
        <a:bodyPr/>
        <a:lstStyle/>
        <a:p>
          <a:r>
            <a:rPr lang="en-GB"/>
            <a:t>STREGNTHS AND WEAKNESSES</a:t>
          </a:r>
        </a:p>
        <a:p>
          <a:r>
            <a:rPr lang="en-GB"/>
            <a:t>The internet business fights against the volatility of the world economy. As part of this effort, Amazon may need to update existing facilities, construct new sites, or shutter older ones in order to better align their network with their business objectives and improve the experience for both consumers and workers. In some industries, the growing use of automation has decreased the need for employees, but on the other hand, more workers are needed to buy, maintain, and analyse robotic equipment (BBC News, 2023).</a:t>
          </a:r>
          <a:endParaRPr lang="en-US" dirty="0">
            <a:solidFill>
              <a:schemeClr val="tx1"/>
            </a:solidFill>
            <a:latin typeface="+mj-lt"/>
          </a:endParaRPr>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dgm:spPr/>
      <dgm:t>
        <a:bodyPr/>
        <a:lstStyle/>
        <a:p>
          <a:endParaRPr lang="en-US" dirty="0">
            <a:solidFill>
              <a:schemeClr val="tx1"/>
            </a:solidFill>
            <a:latin typeface="+mj-lt"/>
          </a:endParaRPr>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9EE75B56-BA2E-4E8D-BEE4-F3300192AC3A}" type="pres">
      <dgm:prSet presAssocID="{6E47892C-8084-46CE-A850-AB32AD0947CD}" presName="vert0" presStyleCnt="0">
        <dgm:presLayoutVars>
          <dgm:dir/>
          <dgm:animOne val="branch"/>
          <dgm:animLvl val="lvl"/>
        </dgm:presLayoutVars>
      </dgm:prSet>
      <dgm:spPr/>
    </dgm:pt>
    <dgm:pt modelId="{950FD955-924D-4187-8A01-C3BE144AC06C}" type="pres">
      <dgm:prSet presAssocID="{23A886E6-C4E6-42D2-B48B-1B6F1827E698}" presName="thickLine" presStyleLbl="alignNode1" presStyleIdx="0" presStyleCnt="2"/>
      <dgm:spPr/>
    </dgm:pt>
    <dgm:pt modelId="{EA3743AA-6353-4A98-9851-3E7C9EC64F02}" type="pres">
      <dgm:prSet presAssocID="{23A886E6-C4E6-42D2-B48B-1B6F1827E698}" presName="horz1" presStyleCnt="0"/>
      <dgm:spPr/>
    </dgm:pt>
    <dgm:pt modelId="{F79466DD-D354-41D8-82F2-837C39B5C1C7}" type="pres">
      <dgm:prSet presAssocID="{23A886E6-C4E6-42D2-B48B-1B6F1827E698}" presName="tx1" presStyleLbl="revTx" presStyleIdx="0" presStyleCnt="2" custLinFactNeighborX="897" custLinFactNeighborY="-12644"/>
      <dgm:spPr/>
    </dgm:pt>
    <dgm:pt modelId="{017E8A76-B348-41EE-A040-6611E49F097A}" type="pres">
      <dgm:prSet presAssocID="{23A886E6-C4E6-42D2-B48B-1B6F1827E698}" presName="vert1" presStyleCnt="0"/>
      <dgm:spPr/>
    </dgm:pt>
    <dgm:pt modelId="{A070AE8E-CACB-46EE-B309-CED21D37FD75}" type="pres">
      <dgm:prSet presAssocID="{4C0C81D8-D3C6-4EF9-A2D0-ECA323B7A096}" presName="thickLine" presStyleLbl="alignNode1" presStyleIdx="1" presStyleCnt="2"/>
      <dgm:spPr/>
    </dgm:pt>
    <dgm:pt modelId="{EFA5BB5B-2D23-4DE9-93FE-419C0D2F54E6}" type="pres">
      <dgm:prSet presAssocID="{4C0C81D8-D3C6-4EF9-A2D0-ECA323B7A096}" presName="horz1" presStyleCnt="0"/>
      <dgm:spPr/>
    </dgm:pt>
    <dgm:pt modelId="{31CBE2A4-D204-4908-88C7-FEB21286F3C6}" type="pres">
      <dgm:prSet presAssocID="{4C0C81D8-D3C6-4EF9-A2D0-ECA323B7A096}" presName="tx1" presStyleLbl="revTx" presStyleIdx="1" presStyleCnt="2"/>
      <dgm:spPr/>
    </dgm:pt>
    <dgm:pt modelId="{5405BF25-822B-4638-B695-B2D0AB7C6689}" type="pres">
      <dgm:prSet presAssocID="{4C0C81D8-D3C6-4EF9-A2D0-ECA323B7A096}" presName="vert1" presStyleCnt="0"/>
      <dgm:spPr/>
    </dgm:pt>
  </dgm:ptLst>
  <dgm:cxnLst>
    <dgm:cxn modelId="{C9D7F03F-04C6-4C30-B025-8EA7ADB5EC4A}" type="presOf" srcId="{4C0C81D8-D3C6-4EF9-A2D0-ECA323B7A096}" destId="{31CBE2A4-D204-4908-88C7-FEB21286F3C6}" srcOrd="0" destOrd="0" presId="urn:microsoft.com/office/officeart/2008/layout/LinedList"/>
    <dgm:cxn modelId="{ED447B4F-F75C-4FBD-8388-CFE340E5A85C}" srcId="{6E47892C-8084-46CE-A850-AB32AD0947CD}" destId="{4C0C81D8-D3C6-4EF9-A2D0-ECA323B7A096}" srcOrd="1" destOrd="0" parTransId="{9EA13E74-B1EC-488A-AB1E-C99839EEF677}" sibTransId="{A9D2AF50-B9D3-47BC-8CAB-8E5D45400C4C}"/>
    <dgm:cxn modelId="{6439F78A-8BF8-49FB-A831-958AF0CDC834}" type="presOf" srcId="{23A886E6-C4E6-42D2-B48B-1B6F1827E698}" destId="{F79466DD-D354-41D8-82F2-837C39B5C1C7}" srcOrd="0" destOrd="0" presId="urn:microsoft.com/office/officeart/2008/layout/LinedList"/>
    <dgm:cxn modelId="{08DDC1C2-52C2-4D7A-A9CE-28A462449D39}" srcId="{6E47892C-8084-46CE-A850-AB32AD0947CD}" destId="{23A886E6-C4E6-42D2-B48B-1B6F1827E698}" srcOrd="0" destOrd="0" parTransId="{CE332600-1B8C-4C56-BB84-7F6889852F65}" sibTransId="{B4BF7134-66F9-4874-A3AF-ED43853FA45D}"/>
    <dgm:cxn modelId="{41CF61EE-ADA0-4E8A-94C2-072693B8FD85}" type="presOf" srcId="{6E47892C-8084-46CE-A850-AB32AD0947CD}" destId="{9EE75B56-BA2E-4E8D-BEE4-F3300192AC3A}" srcOrd="0" destOrd="0" presId="urn:microsoft.com/office/officeart/2008/layout/LinedList"/>
    <dgm:cxn modelId="{E42D821B-636C-43E9-A3C2-560AD80576C4}" type="presParOf" srcId="{9EE75B56-BA2E-4E8D-BEE4-F3300192AC3A}" destId="{950FD955-924D-4187-8A01-C3BE144AC06C}" srcOrd="0" destOrd="0" presId="urn:microsoft.com/office/officeart/2008/layout/LinedList"/>
    <dgm:cxn modelId="{0D473D7B-ED3E-4249-824C-DAF15E7CE2FD}" type="presParOf" srcId="{9EE75B56-BA2E-4E8D-BEE4-F3300192AC3A}" destId="{EA3743AA-6353-4A98-9851-3E7C9EC64F02}" srcOrd="1" destOrd="0" presId="urn:microsoft.com/office/officeart/2008/layout/LinedList"/>
    <dgm:cxn modelId="{5112C6BD-D004-45F3-BDE7-76947D4AD7BF}" type="presParOf" srcId="{EA3743AA-6353-4A98-9851-3E7C9EC64F02}" destId="{F79466DD-D354-41D8-82F2-837C39B5C1C7}" srcOrd="0" destOrd="0" presId="urn:microsoft.com/office/officeart/2008/layout/LinedList"/>
    <dgm:cxn modelId="{12A1D61B-7441-4088-A46A-C1FCE9F0CEB9}" type="presParOf" srcId="{EA3743AA-6353-4A98-9851-3E7C9EC64F02}" destId="{017E8A76-B348-41EE-A040-6611E49F097A}" srcOrd="1" destOrd="0" presId="urn:microsoft.com/office/officeart/2008/layout/LinedList"/>
    <dgm:cxn modelId="{620DC105-6F42-4F8E-B41A-09C1FFC5E5AB}" type="presParOf" srcId="{9EE75B56-BA2E-4E8D-BEE4-F3300192AC3A}" destId="{A070AE8E-CACB-46EE-B309-CED21D37FD75}" srcOrd="2" destOrd="0" presId="urn:microsoft.com/office/officeart/2008/layout/LinedList"/>
    <dgm:cxn modelId="{B592E788-89EE-43AE-A48D-B252B5207831}" type="presParOf" srcId="{9EE75B56-BA2E-4E8D-BEE4-F3300192AC3A}" destId="{EFA5BB5B-2D23-4DE9-93FE-419C0D2F54E6}" srcOrd="3" destOrd="0" presId="urn:microsoft.com/office/officeart/2008/layout/LinedList"/>
    <dgm:cxn modelId="{016EEFA5-A0A5-449E-B3EF-5D848F773989}" type="presParOf" srcId="{EFA5BB5B-2D23-4DE9-93FE-419C0D2F54E6}" destId="{31CBE2A4-D204-4908-88C7-FEB21286F3C6}" srcOrd="0" destOrd="0" presId="urn:microsoft.com/office/officeart/2008/layout/LinedList"/>
    <dgm:cxn modelId="{8BA26C64-399C-4AF1-915D-0B982AA457B2}" type="presParOf" srcId="{EFA5BB5B-2D23-4DE9-93FE-419C0D2F54E6}" destId="{5405BF25-822B-4638-B695-B2D0AB7C66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E47892C-8084-46CE-A850-AB32AD0947C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dgm:spPr/>
      <dgm:t>
        <a:bodyPr/>
        <a:lstStyle/>
        <a:p>
          <a:r>
            <a:rPr lang="en-GB" dirty="0"/>
            <a:t>RECOMMENDATION </a:t>
          </a:r>
        </a:p>
        <a:p>
          <a:r>
            <a:rPr lang="en-GB" dirty="0"/>
            <a:t>The most efficient course for proceeding regarding Amazon is to look into other businesses that run effective fulfilment hubs and how these facilities affect new hires, older workers, and residents of the neighbourhood. These new fulfilment centres will affect Amazon's FBA, so it is crucial that they pinpoint precisely where changes can be made to be profitable for Amazon. For instance, by offering their staff members more open hours (McMahon, 2022).</a:t>
          </a:r>
          <a:endParaRPr lang="en-US" dirty="0">
            <a:solidFill>
              <a:schemeClr val="tx1"/>
            </a:solidFill>
            <a:latin typeface="+mj-lt"/>
          </a:endParaRPr>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dgm:spPr/>
      <dgm:t>
        <a:bodyPr/>
        <a:lstStyle/>
        <a:p>
          <a:endParaRPr lang="en-US" dirty="0">
            <a:solidFill>
              <a:schemeClr val="tx1"/>
            </a:solidFill>
            <a:latin typeface="+mj-lt"/>
          </a:endParaRPr>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9EE75B56-BA2E-4E8D-BEE4-F3300192AC3A}" type="pres">
      <dgm:prSet presAssocID="{6E47892C-8084-46CE-A850-AB32AD0947CD}" presName="vert0" presStyleCnt="0">
        <dgm:presLayoutVars>
          <dgm:dir/>
          <dgm:animOne val="branch"/>
          <dgm:animLvl val="lvl"/>
        </dgm:presLayoutVars>
      </dgm:prSet>
      <dgm:spPr/>
    </dgm:pt>
    <dgm:pt modelId="{950FD955-924D-4187-8A01-C3BE144AC06C}" type="pres">
      <dgm:prSet presAssocID="{23A886E6-C4E6-42D2-B48B-1B6F1827E698}" presName="thickLine" presStyleLbl="alignNode1" presStyleIdx="0" presStyleCnt="2"/>
      <dgm:spPr/>
    </dgm:pt>
    <dgm:pt modelId="{EA3743AA-6353-4A98-9851-3E7C9EC64F02}" type="pres">
      <dgm:prSet presAssocID="{23A886E6-C4E6-42D2-B48B-1B6F1827E698}" presName="horz1" presStyleCnt="0"/>
      <dgm:spPr/>
    </dgm:pt>
    <dgm:pt modelId="{F79466DD-D354-41D8-82F2-837C39B5C1C7}" type="pres">
      <dgm:prSet presAssocID="{23A886E6-C4E6-42D2-B48B-1B6F1827E698}" presName="tx1" presStyleLbl="revTx" presStyleIdx="0" presStyleCnt="2" custLinFactNeighborX="897" custLinFactNeighborY="-12644"/>
      <dgm:spPr/>
    </dgm:pt>
    <dgm:pt modelId="{017E8A76-B348-41EE-A040-6611E49F097A}" type="pres">
      <dgm:prSet presAssocID="{23A886E6-C4E6-42D2-B48B-1B6F1827E698}" presName="vert1" presStyleCnt="0"/>
      <dgm:spPr/>
    </dgm:pt>
    <dgm:pt modelId="{A070AE8E-CACB-46EE-B309-CED21D37FD75}" type="pres">
      <dgm:prSet presAssocID="{4C0C81D8-D3C6-4EF9-A2D0-ECA323B7A096}" presName="thickLine" presStyleLbl="alignNode1" presStyleIdx="1" presStyleCnt="2"/>
      <dgm:spPr/>
    </dgm:pt>
    <dgm:pt modelId="{EFA5BB5B-2D23-4DE9-93FE-419C0D2F54E6}" type="pres">
      <dgm:prSet presAssocID="{4C0C81D8-D3C6-4EF9-A2D0-ECA323B7A096}" presName="horz1" presStyleCnt="0"/>
      <dgm:spPr/>
    </dgm:pt>
    <dgm:pt modelId="{31CBE2A4-D204-4908-88C7-FEB21286F3C6}" type="pres">
      <dgm:prSet presAssocID="{4C0C81D8-D3C6-4EF9-A2D0-ECA323B7A096}" presName="tx1" presStyleLbl="revTx" presStyleIdx="1" presStyleCnt="2"/>
      <dgm:spPr/>
    </dgm:pt>
    <dgm:pt modelId="{5405BF25-822B-4638-B695-B2D0AB7C6689}" type="pres">
      <dgm:prSet presAssocID="{4C0C81D8-D3C6-4EF9-A2D0-ECA323B7A096}" presName="vert1" presStyleCnt="0"/>
      <dgm:spPr/>
    </dgm:pt>
  </dgm:ptLst>
  <dgm:cxnLst>
    <dgm:cxn modelId="{C9D7F03F-04C6-4C30-B025-8EA7ADB5EC4A}" type="presOf" srcId="{4C0C81D8-D3C6-4EF9-A2D0-ECA323B7A096}" destId="{31CBE2A4-D204-4908-88C7-FEB21286F3C6}" srcOrd="0" destOrd="0" presId="urn:microsoft.com/office/officeart/2008/layout/LinedList"/>
    <dgm:cxn modelId="{ED447B4F-F75C-4FBD-8388-CFE340E5A85C}" srcId="{6E47892C-8084-46CE-A850-AB32AD0947CD}" destId="{4C0C81D8-D3C6-4EF9-A2D0-ECA323B7A096}" srcOrd="1" destOrd="0" parTransId="{9EA13E74-B1EC-488A-AB1E-C99839EEF677}" sibTransId="{A9D2AF50-B9D3-47BC-8CAB-8E5D45400C4C}"/>
    <dgm:cxn modelId="{6439F78A-8BF8-49FB-A831-958AF0CDC834}" type="presOf" srcId="{23A886E6-C4E6-42D2-B48B-1B6F1827E698}" destId="{F79466DD-D354-41D8-82F2-837C39B5C1C7}" srcOrd="0" destOrd="0" presId="urn:microsoft.com/office/officeart/2008/layout/LinedList"/>
    <dgm:cxn modelId="{08DDC1C2-52C2-4D7A-A9CE-28A462449D39}" srcId="{6E47892C-8084-46CE-A850-AB32AD0947CD}" destId="{23A886E6-C4E6-42D2-B48B-1B6F1827E698}" srcOrd="0" destOrd="0" parTransId="{CE332600-1B8C-4C56-BB84-7F6889852F65}" sibTransId="{B4BF7134-66F9-4874-A3AF-ED43853FA45D}"/>
    <dgm:cxn modelId="{41CF61EE-ADA0-4E8A-94C2-072693B8FD85}" type="presOf" srcId="{6E47892C-8084-46CE-A850-AB32AD0947CD}" destId="{9EE75B56-BA2E-4E8D-BEE4-F3300192AC3A}" srcOrd="0" destOrd="0" presId="urn:microsoft.com/office/officeart/2008/layout/LinedList"/>
    <dgm:cxn modelId="{E42D821B-636C-43E9-A3C2-560AD80576C4}" type="presParOf" srcId="{9EE75B56-BA2E-4E8D-BEE4-F3300192AC3A}" destId="{950FD955-924D-4187-8A01-C3BE144AC06C}" srcOrd="0" destOrd="0" presId="urn:microsoft.com/office/officeart/2008/layout/LinedList"/>
    <dgm:cxn modelId="{0D473D7B-ED3E-4249-824C-DAF15E7CE2FD}" type="presParOf" srcId="{9EE75B56-BA2E-4E8D-BEE4-F3300192AC3A}" destId="{EA3743AA-6353-4A98-9851-3E7C9EC64F02}" srcOrd="1" destOrd="0" presId="urn:microsoft.com/office/officeart/2008/layout/LinedList"/>
    <dgm:cxn modelId="{5112C6BD-D004-45F3-BDE7-76947D4AD7BF}" type="presParOf" srcId="{EA3743AA-6353-4A98-9851-3E7C9EC64F02}" destId="{F79466DD-D354-41D8-82F2-837C39B5C1C7}" srcOrd="0" destOrd="0" presId="urn:microsoft.com/office/officeart/2008/layout/LinedList"/>
    <dgm:cxn modelId="{12A1D61B-7441-4088-A46A-C1FCE9F0CEB9}" type="presParOf" srcId="{EA3743AA-6353-4A98-9851-3E7C9EC64F02}" destId="{017E8A76-B348-41EE-A040-6611E49F097A}" srcOrd="1" destOrd="0" presId="urn:microsoft.com/office/officeart/2008/layout/LinedList"/>
    <dgm:cxn modelId="{620DC105-6F42-4F8E-B41A-09C1FFC5E5AB}" type="presParOf" srcId="{9EE75B56-BA2E-4E8D-BEE4-F3300192AC3A}" destId="{A070AE8E-CACB-46EE-B309-CED21D37FD75}" srcOrd="2" destOrd="0" presId="urn:microsoft.com/office/officeart/2008/layout/LinedList"/>
    <dgm:cxn modelId="{B592E788-89EE-43AE-A48D-B252B5207831}" type="presParOf" srcId="{9EE75B56-BA2E-4E8D-BEE4-F3300192AC3A}" destId="{EFA5BB5B-2D23-4DE9-93FE-419C0D2F54E6}" srcOrd="3" destOrd="0" presId="urn:microsoft.com/office/officeart/2008/layout/LinedList"/>
    <dgm:cxn modelId="{016EEFA5-A0A5-449E-B3EF-5D848F773989}" type="presParOf" srcId="{EFA5BB5B-2D23-4DE9-93FE-419C0D2F54E6}" destId="{31CBE2A4-D204-4908-88C7-FEB21286F3C6}" srcOrd="0" destOrd="0" presId="urn:microsoft.com/office/officeart/2008/layout/LinedList"/>
    <dgm:cxn modelId="{8BA26C64-399C-4AF1-915D-0B982AA457B2}" type="presParOf" srcId="{EFA5BB5B-2D23-4DE9-93FE-419C0D2F54E6}" destId="{5405BF25-822B-4638-B695-B2D0AB7C66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E47892C-8084-46CE-A850-AB32AD0947C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23A886E6-C4E6-42D2-B48B-1B6F1827E698}">
      <dgm:prSet custT="1"/>
      <dgm:spPr/>
      <dgm:t>
        <a:bodyPr/>
        <a:lstStyle/>
        <a:p>
          <a:r>
            <a:rPr lang="en-GB" sz="1200" u="none" dirty="0"/>
            <a:t>REFERENCES</a:t>
          </a:r>
          <a:endParaRPr lang="en-GB" sz="1200" dirty="0"/>
        </a:p>
        <a:p>
          <a:r>
            <a:rPr lang="en-GB" sz="1200" dirty="0"/>
            <a:t>Aws. (2021). Cloud computing with AWS. [Online]. [2 December 2022]. Available from: </a:t>
          </a:r>
          <a:r>
            <a:rPr lang="en-GB" sz="1200" dirty="0">
              <a:hlinkClick xmlns:r="http://schemas.openxmlformats.org/officeDocument/2006/relationships" r:id="rId1"/>
            </a:rPr>
            <a:t>https://aws.amazon.com/what-is-aws/?nc1=f_cc</a:t>
          </a:r>
          <a:endParaRPr lang="en-GB" sz="1200" dirty="0"/>
        </a:p>
        <a:p>
          <a:r>
            <a:rPr lang="en-GB" sz="1200" dirty="0"/>
            <a:t>Aws. (2022). AWS Cloud WAN Build, manage, and monitor global wide area networks. [Online]. [29 November 2022]. Available from: </a:t>
          </a:r>
          <a:r>
            <a:rPr lang="en-GB" sz="1200" dirty="0">
              <a:hlinkClick xmlns:r="http://schemas.openxmlformats.org/officeDocument/2006/relationships" r:id="rId2"/>
            </a:rPr>
            <a:t>https://aws.amazon.com/cloud-wan/</a:t>
          </a:r>
          <a:endParaRPr lang="en-GB" sz="1200" dirty="0"/>
        </a:p>
        <a:p>
          <a:r>
            <a:rPr lang="en-GB" sz="1200" dirty="0"/>
            <a:t>Amazon. (2022). AWS Cloud WAN concepts. [Online]. [2 December 2022]. Available from: </a:t>
          </a:r>
          <a:r>
            <a:rPr lang="en-GB" sz="1200" dirty="0">
              <a:hlinkClick xmlns:r="http://schemas.openxmlformats.org/officeDocument/2006/relationships" r:id="rId3"/>
            </a:rPr>
            <a:t>https://docs.aws.amazon.com/network-manager/latest/cloudwan/cloudwan-concepts.html</a:t>
          </a:r>
          <a:endParaRPr lang="en-GB" sz="1200" dirty="0"/>
        </a:p>
        <a:p>
          <a:r>
            <a:rPr lang="en-GB" sz="1200" dirty="0"/>
            <a:t>Aws. (2022). How AWS Works. [Online]. [25 November 2022]. Available from: </a:t>
          </a:r>
          <a:r>
            <a:rPr lang="en-GB" sz="1200" dirty="0">
              <a:hlinkClick xmlns:r="http://schemas.openxmlformats.org/officeDocument/2006/relationships" r:id="rId4"/>
            </a:rPr>
            <a:t>https://aws.amazon.com/startups/start-building/how-aws-works/</a:t>
          </a:r>
          <a:endParaRPr lang="en-GB" sz="1200" dirty="0"/>
        </a:p>
        <a:p>
          <a:r>
            <a:rPr lang="en-GB" sz="1200" dirty="0"/>
            <a:t>Aws. (2022). Shared Responsibility Model. [Online]. [2 December 2022]. Available from: </a:t>
          </a:r>
          <a:r>
            <a:rPr lang="en-GB" sz="1200" dirty="0">
              <a:hlinkClick xmlns:r="http://schemas.openxmlformats.org/officeDocument/2006/relationships" r:id="rId5"/>
            </a:rPr>
            <a:t>https://aws.amazon.com/compliance/shared-responsibility-model/</a:t>
          </a:r>
          <a:endParaRPr lang="en-GB" sz="1200" dirty="0"/>
        </a:p>
        <a:p>
          <a:r>
            <a:rPr lang="en-GB" sz="1200" dirty="0"/>
            <a:t>BBC news. (2023). New Sutton Coldfield Amazon centre to create 1,400 jobs. [Online]. [28 February 2023]. Available from: </a:t>
          </a:r>
          <a:r>
            <a:rPr lang="en-GB" sz="1200" dirty="0">
              <a:hlinkClick xmlns:r="http://schemas.openxmlformats.org/officeDocument/2006/relationships" r:id="rId6"/>
            </a:rPr>
            <a:t>https://www.bbc.co.uk/news/uk-england-birmingham-64250477</a:t>
          </a:r>
          <a:r>
            <a:rPr lang="en-GB" sz="1200" dirty="0"/>
            <a:t> </a:t>
          </a:r>
        </a:p>
        <a:p>
          <a:r>
            <a:rPr lang="en-GB" sz="1200" dirty="0"/>
            <a:t>Boysen, N, De Koster, R and Weidinger, F. (2019). Warehousing in the e-commerce era: A survey. European Journal of Operational Research. [Online]. 227(2), 396-411. [7 March 2023]. Available from: </a:t>
          </a:r>
          <a:r>
            <a:rPr lang="en-GB" sz="1200" dirty="0">
              <a:hlinkClick xmlns:r="http://schemas.openxmlformats.org/officeDocument/2006/relationships" r:id="rId7"/>
            </a:rPr>
            <a:t>https://www.sciencedirect.com/science/article/pii/S0377221718307185?via%3Dihub#bib0109</a:t>
          </a:r>
          <a:endParaRPr lang="en-GB" sz="1200" dirty="0"/>
        </a:p>
        <a:p>
          <a:r>
            <a:rPr lang="en-GB" sz="1200" dirty="0"/>
            <a:t>Esellerhub. (2020). Amazon FBA management Software. [Online]. [29 November 2022]. Available from: </a:t>
          </a:r>
          <a:r>
            <a:rPr lang="en-GB" sz="1200" dirty="0">
              <a:hlinkClick xmlns:r="http://schemas.openxmlformats.org/officeDocument/2006/relationships" r:id="rId8"/>
            </a:rPr>
            <a:t>https://www.esellerhub.com/amazon-fba-management-software.html</a:t>
          </a:r>
          <a:r>
            <a:rPr lang="en-GB" sz="1200" dirty="0"/>
            <a:t> </a:t>
          </a:r>
        </a:p>
        <a:p>
          <a:r>
            <a:rPr lang="en-GB" sz="1200" dirty="0"/>
            <a:t>MarketLine, I.C. 18 Nov (2022). MarketLine Intelligence Centre, Amazon.com Inc Overview. [Online]. [21 November 2022]. Available from: </a:t>
          </a:r>
          <a:r>
            <a:rPr lang="en-GB" sz="1200" dirty="0">
              <a:hlinkClick xmlns:r="http://schemas.openxmlformats.org/officeDocument/2006/relationships" r:id="rId9"/>
            </a:rPr>
            <a:t>https://advantage-marketline-com.ezproxy.uwtsd.ac.uk/Company/Summary/amazoncom_inc</a:t>
          </a:r>
          <a:r>
            <a:rPr lang="en-GB" sz="1200" dirty="0"/>
            <a:t> </a:t>
          </a:r>
        </a:p>
        <a:p>
          <a:r>
            <a:rPr lang="en-GB" sz="1200" dirty="0"/>
            <a:t>McMahon, R. (2022). Amazon's robotic-fulfilment centre in Clay formally opens. The Business Journal - Central New York; Syracuse. [Online]. 36(28), 3. [7 March 2023]. Available from: </a:t>
          </a:r>
          <a:r>
            <a:rPr lang="en-GB" sz="1200" dirty="0">
              <a:hlinkClick xmlns:r="http://schemas.openxmlformats.org/officeDocument/2006/relationships" r:id="rId10"/>
            </a:rPr>
            <a:t>https://www.proquest.com/docview/2688129630?parentSessionId=f2nst%2BqpMDMDMh6M9gIQVQsC85UZtRxRMZrmOEPBRvc%3D&amp;pq-origsite=primo&amp;accountid=130472</a:t>
          </a:r>
          <a:endParaRPr lang="en-GB" sz="1200" dirty="0"/>
        </a:p>
        <a:p>
          <a:r>
            <a:rPr lang="en-GB" sz="1200" dirty="0"/>
            <a:t>Statista (2017). Annual retail e-commerce sales growth worldwide from 2014 to 2020. </a:t>
          </a:r>
          <a:r>
            <a:rPr lang="en-GB" sz="1200" dirty="0">
              <a:hlinkClick xmlns:r="http://schemas.openxmlformats.org/officeDocument/2006/relationships" r:id="rId11"/>
            </a:rPr>
            <a:t>https://www.statista.com/statistics/288487/forecast-of-global-b2c-e-commerce-growt/</a:t>
          </a:r>
          <a:endParaRPr lang="en-US" sz="1200" dirty="0">
            <a:solidFill>
              <a:schemeClr val="tx1"/>
            </a:solidFill>
            <a:latin typeface="+mj-lt"/>
          </a:endParaRPr>
        </a:p>
      </dgm:t>
    </dgm:pt>
    <dgm:pt modelId="{CE332600-1B8C-4C56-BB84-7F6889852F65}" type="parTrans" cxnId="{08DDC1C2-52C2-4D7A-A9CE-28A462449D39}">
      <dgm:prSet/>
      <dgm:spPr/>
      <dgm:t>
        <a:bodyPr/>
        <a:lstStyle/>
        <a:p>
          <a:endParaRPr lang="en-US"/>
        </a:p>
      </dgm:t>
    </dgm:pt>
    <dgm:pt modelId="{B4BF7134-66F9-4874-A3AF-ED43853FA45D}" type="sibTrans" cxnId="{08DDC1C2-52C2-4D7A-A9CE-28A462449D39}">
      <dgm:prSet/>
      <dgm:spPr/>
      <dgm:t>
        <a:bodyPr/>
        <a:lstStyle/>
        <a:p>
          <a:endParaRPr lang="en-US"/>
        </a:p>
      </dgm:t>
    </dgm:pt>
    <dgm:pt modelId="{4C0C81D8-D3C6-4EF9-A2D0-ECA323B7A096}">
      <dgm:prSet/>
      <dgm:spPr/>
      <dgm:t>
        <a:bodyPr/>
        <a:lstStyle/>
        <a:p>
          <a:endParaRPr lang="en-US" dirty="0">
            <a:solidFill>
              <a:schemeClr val="tx1"/>
            </a:solidFill>
            <a:latin typeface="+mj-lt"/>
          </a:endParaRPr>
        </a:p>
      </dgm:t>
    </dgm:pt>
    <dgm:pt modelId="{9EA13E74-B1EC-488A-AB1E-C99839EEF677}" type="parTrans" cxnId="{ED447B4F-F75C-4FBD-8388-CFE340E5A85C}">
      <dgm:prSet/>
      <dgm:spPr/>
      <dgm:t>
        <a:bodyPr/>
        <a:lstStyle/>
        <a:p>
          <a:endParaRPr lang="en-US"/>
        </a:p>
      </dgm:t>
    </dgm:pt>
    <dgm:pt modelId="{A9D2AF50-B9D3-47BC-8CAB-8E5D45400C4C}" type="sibTrans" cxnId="{ED447B4F-F75C-4FBD-8388-CFE340E5A85C}">
      <dgm:prSet/>
      <dgm:spPr/>
      <dgm:t>
        <a:bodyPr/>
        <a:lstStyle/>
        <a:p>
          <a:endParaRPr lang="en-US"/>
        </a:p>
      </dgm:t>
    </dgm:pt>
    <dgm:pt modelId="{9EE75B56-BA2E-4E8D-BEE4-F3300192AC3A}" type="pres">
      <dgm:prSet presAssocID="{6E47892C-8084-46CE-A850-AB32AD0947CD}" presName="vert0" presStyleCnt="0">
        <dgm:presLayoutVars>
          <dgm:dir/>
          <dgm:animOne val="branch"/>
          <dgm:animLvl val="lvl"/>
        </dgm:presLayoutVars>
      </dgm:prSet>
      <dgm:spPr/>
    </dgm:pt>
    <dgm:pt modelId="{950FD955-924D-4187-8A01-C3BE144AC06C}" type="pres">
      <dgm:prSet presAssocID="{23A886E6-C4E6-42D2-B48B-1B6F1827E698}" presName="thickLine" presStyleLbl="alignNode1" presStyleIdx="0" presStyleCnt="2"/>
      <dgm:spPr/>
    </dgm:pt>
    <dgm:pt modelId="{EA3743AA-6353-4A98-9851-3E7C9EC64F02}" type="pres">
      <dgm:prSet presAssocID="{23A886E6-C4E6-42D2-B48B-1B6F1827E698}" presName="horz1" presStyleCnt="0"/>
      <dgm:spPr/>
    </dgm:pt>
    <dgm:pt modelId="{F79466DD-D354-41D8-82F2-837C39B5C1C7}" type="pres">
      <dgm:prSet presAssocID="{23A886E6-C4E6-42D2-B48B-1B6F1827E698}" presName="tx1" presStyleLbl="revTx" presStyleIdx="0" presStyleCnt="2" custScaleY="597085" custLinFactNeighborX="-1499" custLinFactNeighborY="23228"/>
      <dgm:spPr/>
    </dgm:pt>
    <dgm:pt modelId="{017E8A76-B348-41EE-A040-6611E49F097A}" type="pres">
      <dgm:prSet presAssocID="{23A886E6-C4E6-42D2-B48B-1B6F1827E698}" presName="vert1" presStyleCnt="0"/>
      <dgm:spPr/>
    </dgm:pt>
    <dgm:pt modelId="{A070AE8E-CACB-46EE-B309-CED21D37FD75}" type="pres">
      <dgm:prSet presAssocID="{4C0C81D8-D3C6-4EF9-A2D0-ECA323B7A096}" presName="thickLine" presStyleLbl="alignNode1" presStyleIdx="1" presStyleCnt="2"/>
      <dgm:spPr/>
    </dgm:pt>
    <dgm:pt modelId="{EFA5BB5B-2D23-4DE9-93FE-419C0D2F54E6}" type="pres">
      <dgm:prSet presAssocID="{4C0C81D8-D3C6-4EF9-A2D0-ECA323B7A096}" presName="horz1" presStyleCnt="0"/>
      <dgm:spPr/>
    </dgm:pt>
    <dgm:pt modelId="{31CBE2A4-D204-4908-88C7-FEB21286F3C6}" type="pres">
      <dgm:prSet presAssocID="{4C0C81D8-D3C6-4EF9-A2D0-ECA323B7A096}" presName="tx1" presStyleLbl="revTx" presStyleIdx="1" presStyleCnt="2"/>
      <dgm:spPr/>
    </dgm:pt>
    <dgm:pt modelId="{5405BF25-822B-4638-B695-B2D0AB7C6689}" type="pres">
      <dgm:prSet presAssocID="{4C0C81D8-D3C6-4EF9-A2D0-ECA323B7A096}" presName="vert1" presStyleCnt="0"/>
      <dgm:spPr/>
    </dgm:pt>
  </dgm:ptLst>
  <dgm:cxnLst>
    <dgm:cxn modelId="{C9D7F03F-04C6-4C30-B025-8EA7ADB5EC4A}" type="presOf" srcId="{4C0C81D8-D3C6-4EF9-A2D0-ECA323B7A096}" destId="{31CBE2A4-D204-4908-88C7-FEB21286F3C6}" srcOrd="0" destOrd="0" presId="urn:microsoft.com/office/officeart/2008/layout/LinedList"/>
    <dgm:cxn modelId="{ED447B4F-F75C-4FBD-8388-CFE340E5A85C}" srcId="{6E47892C-8084-46CE-A850-AB32AD0947CD}" destId="{4C0C81D8-D3C6-4EF9-A2D0-ECA323B7A096}" srcOrd="1" destOrd="0" parTransId="{9EA13E74-B1EC-488A-AB1E-C99839EEF677}" sibTransId="{A9D2AF50-B9D3-47BC-8CAB-8E5D45400C4C}"/>
    <dgm:cxn modelId="{6439F78A-8BF8-49FB-A831-958AF0CDC834}" type="presOf" srcId="{23A886E6-C4E6-42D2-B48B-1B6F1827E698}" destId="{F79466DD-D354-41D8-82F2-837C39B5C1C7}" srcOrd="0" destOrd="0" presId="urn:microsoft.com/office/officeart/2008/layout/LinedList"/>
    <dgm:cxn modelId="{08DDC1C2-52C2-4D7A-A9CE-28A462449D39}" srcId="{6E47892C-8084-46CE-A850-AB32AD0947CD}" destId="{23A886E6-C4E6-42D2-B48B-1B6F1827E698}" srcOrd="0" destOrd="0" parTransId="{CE332600-1B8C-4C56-BB84-7F6889852F65}" sibTransId="{B4BF7134-66F9-4874-A3AF-ED43853FA45D}"/>
    <dgm:cxn modelId="{41CF61EE-ADA0-4E8A-94C2-072693B8FD85}" type="presOf" srcId="{6E47892C-8084-46CE-A850-AB32AD0947CD}" destId="{9EE75B56-BA2E-4E8D-BEE4-F3300192AC3A}" srcOrd="0" destOrd="0" presId="urn:microsoft.com/office/officeart/2008/layout/LinedList"/>
    <dgm:cxn modelId="{E42D821B-636C-43E9-A3C2-560AD80576C4}" type="presParOf" srcId="{9EE75B56-BA2E-4E8D-BEE4-F3300192AC3A}" destId="{950FD955-924D-4187-8A01-C3BE144AC06C}" srcOrd="0" destOrd="0" presId="urn:microsoft.com/office/officeart/2008/layout/LinedList"/>
    <dgm:cxn modelId="{0D473D7B-ED3E-4249-824C-DAF15E7CE2FD}" type="presParOf" srcId="{9EE75B56-BA2E-4E8D-BEE4-F3300192AC3A}" destId="{EA3743AA-6353-4A98-9851-3E7C9EC64F02}" srcOrd="1" destOrd="0" presId="urn:microsoft.com/office/officeart/2008/layout/LinedList"/>
    <dgm:cxn modelId="{5112C6BD-D004-45F3-BDE7-76947D4AD7BF}" type="presParOf" srcId="{EA3743AA-6353-4A98-9851-3E7C9EC64F02}" destId="{F79466DD-D354-41D8-82F2-837C39B5C1C7}" srcOrd="0" destOrd="0" presId="urn:microsoft.com/office/officeart/2008/layout/LinedList"/>
    <dgm:cxn modelId="{12A1D61B-7441-4088-A46A-C1FCE9F0CEB9}" type="presParOf" srcId="{EA3743AA-6353-4A98-9851-3E7C9EC64F02}" destId="{017E8A76-B348-41EE-A040-6611E49F097A}" srcOrd="1" destOrd="0" presId="urn:microsoft.com/office/officeart/2008/layout/LinedList"/>
    <dgm:cxn modelId="{620DC105-6F42-4F8E-B41A-09C1FFC5E5AB}" type="presParOf" srcId="{9EE75B56-BA2E-4E8D-BEE4-F3300192AC3A}" destId="{A070AE8E-CACB-46EE-B309-CED21D37FD75}" srcOrd="2" destOrd="0" presId="urn:microsoft.com/office/officeart/2008/layout/LinedList"/>
    <dgm:cxn modelId="{B592E788-89EE-43AE-A48D-B252B5207831}" type="presParOf" srcId="{9EE75B56-BA2E-4E8D-BEE4-F3300192AC3A}" destId="{EFA5BB5B-2D23-4DE9-93FE-419C0D2F54E6}" srcOrd="3" destOrd="0" presId="urn:microsoft.com/office/officeart/2008/layout/LinedList"/>
    <dgm:cxn modelId="{016EEFA5-A0A5-449E-B3EF-5D848F773989}" type="presParOf" srcId="{EFA5BB5B-2D23-4DE9-93FE-419C0D2F54E6}" destId="{31CBE2A4-D204-4908-88C7-FEB21286F3C6}" srcOrd="0" destOrd="0" presId="urn:microsoft.com/office/officeart/2008/layout/LinedList"/>
    <dgm:cxn modelId="{8BA26C64-399C-4AF1-915D-0B982AA457B2}" type="presParOf" srcId="{EFA5BB5B-2D23-4DE9-93FE-419C0D2F54E6}" destId="{5405BF25-822B-4638-B695-B2D0AB7C66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0984E-79E9-4522-A115-5E4261E2890A}">
      <dsp:nvSpPr>
        <dsp:cNvPr id="0" name=""/>
        <dsp:cNvSpPr/>
      </dsp:nvSpPr>
      <dsp:spPr>
        <a:xfrm>
          <a:off x="1087" y="955811"/>
          <a:ext cx="5773734" cy="2631801"/>
        </a:xfrm>
        <a:prstGeom prst="chevron">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Business-to-consumer (B2C) company Amazon is an American online retailer that operates in a number of host marketplaces around the world. Along with a variety of extra daily necessities, it offers a variety of products MarketLine, 2022).</a:t>
          </a:r>
          <a:endParaRPr lang="en-US" sz="1800" kern="1200" dirty="0"/>
        </a:p>
      </dsp:txBody>
      <dsp:txXfrm>
        <a:off x="1316988" y="955811"/>
        <a:ext cx="3141933" cy="2631801"/>
      </dsp:txXfrm>
    </dsp:sp>
    <dsp:sp modelId="{12ED8A7F-ECE2-4351-A94B-D4F6334AF36E}">
      <dsp:nvSpPr>
        <dsp:cNvPr id="0" name=""/>
        <dsp:cNvSpPr/>
      </dsp:nvSpPr>
      <dsp:spPr>
        <a:xfrm>
          <a:off x="5492768" y="997764"/>
          <a:ext cx="5922037" cy="2547895"/>
        </a:xfrm>
        <a:prstGeom prst="chevron">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Amazon makes and promotes electrical gadgets like Kindle e-readers, Fire tablets, Fire TVs, and Echo. Additionally, it provides services for co-branded credit cards, purchase fulfilment, publishing, advertising, and internet services. (MarketLine, 2022).</a:t>
          </a:r>
          <a:endParaRPr lang="en-US" sz="1800" kern="1200" dirty="0"/>
        </a:p>
      </dsp:txBody>
      <dsp:txXfrm>
        <a:off x="6766716" y="997764"/>
        <a:ext cx="3374142" cy="2547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90F2C-A101-4855-8BE6-C4A25A886420}">
      <dsp:nvSpPr>
        <dsp:cNvPr id="0" name=""/>
        <dsp:cNvSpPr/>
      </dsp:nvSpPr>
      <dsp:spPr>
        <a:xfrm>
          <a:off x="292174" y="-1948"/>
          <a:ext cx="7963750" cy="231331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Additionally, efficiency improvements are a sizable source of value creation for Amazon's incoming transportation. Inbound logistics, according to Amazon's value chain analysis, is the process of getting and keeping basic materials in order to produce products and services (MarketLine, 2022).</a:t>
          </a:r>
          <a:endParaRPr lang="en-US" sz="1800" kern="1200" dirty="0"/>
        </a:p>
      </dsp:txBody>
      <dsp:txXfrm>
        <a:off x="359929" y="65807"/>
        <a:ext cx="5734026" cy="2177800"/>
      </dsp:txXfrm>
    </dsp:sp>
    <dsp:sp modelId="{3E808E15-F7FA-4EFF-B742-66505ECE343B}">
      <dsp:nvSpPr>
        <dsp:cNvPr id="0" name=""/>
        <dsp:cNvSpPr/>
      </dsp:nvSpPr>
      <dsp:spPr>
        <a:xfrm>
          <a:off x="1724498" y="2913568"/>
          <a:ext cx="8116078" cy="2117987"/>
        </a:xfrm>
        <a:prstGeom prst="roundRect">
          <a:avLst>
            <a:gd name="adj" fmla="val 10000"/>
          </a:avLst>
        </a:prstGeom>
        <a:solidFill>
          <a:schemeClr val="accent5">
            <a:hueOff val="-675965"/>
            <a:satOff val="-18095"/>
            <a:lumOff val="-62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Due to its extensive global reach, Amazon maintains complex but efficient incoming logistics operations. This formidable logistical system is one of their many competitive advantages (MarketLine, 2022). </a:t>
          </a:r>
          <a:endParaRPr lang="en-US" sz="1800" kern="1200" dirty="0"/>
        </a:p>
      </dsp:txBody>
      <dsp:txXfrm>
        <a:off x="1786532" y="2975602"/>
        <a:ext cx="5136912" cy="1993919"/>
      </dsp:txXfrm>
    </dsp:sp>
    <dsp:sp modelId="{FD2C8BBB-E29E-4686-A495-02E2FA89EC46}">
      <dsp:nvSpPr>
        <dsp:cNvPr id="0" name=""/>
        <dsp:cNvSpPr/>
      </dsp:nvSpPr>
      <dsp:spPr>
        <a:xfrm>
          <a:off x="7049512" y="1814341"/>
          <a:ext cx="1498586" cy="1498586"/>
        </a:xfrm>
        <a:prstGeom prst="downArrow">
          <a:avLst>
            <a:gd name="adj1" fmla="val 55000"/>
            <a:gd name="adj2" fmla="val 45000"/>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386694" y="1814341"/>
        <a:ext cx="824222" cy="11276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FD955-924D-4187-8A01-C3BE144AC06C}">
      <dsp:nvSpPr>
        <dsp:cNvPr id="0" name=""/>
        <dsp:cNvSpPr/>
      </dsp:nvSpPr>
      <dsp:spPr>
        <a:xfrm>
          <a:off x="0" y="1167"/>
          <a:ext cx="10638903"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79466DD-D354-41D8-82F2-837C39B5C1C7}">
      <dsp:nvSpPr>
        <dsp:cNvPr id="0" name=""/>
        <dsp:cNvSpPr/>
      </dsp:nvSpPr>
      <dsp:spPr>
        <a:xfrm>
          <a:off x="0" y="1167"/>
          <a:ext cx="10628513" cy="1236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Furthermore, merchants can use FBA by keeping their inventory in Amazon distribution centers. Amazon exclusively manages shipping, customer service, and merchandise returns in this B2C market (MarketLine, 2022).</a:t>
          </a:r>
          <a:endParaRPr lang="en-US" sz="2400" kern="1200" dirty="0">
            <a:solidFill>
              <a:schemeClr val="tx1"/>
            </a:solidFill>
            <a:latin typeface="+mj-lt"/>
          </a:endParaRPr>
        </a:p>
      </dsp:txBody>
      <dsp:txXfrm>
        <a:off x="0" y="1167"/>
        <a:ext cx="10628513" cy="1236542"/>
      </dsp:txXfrm>
    </dsp:sp>
    <dsp:sp modelId="{A070AE8E-CACB-46EE-B309-CED21D37FD75}">
      <dsp:nvSpPr>
        <dsp:cNvPr id="0" name=""/>
        <dsp:cNvSpPr/>
      </dsp:nvSpPr>
      <dsp:spPr>
        <a:xfrm>
          <a:off x="0" y="1237709"/>
          <a:ext cx="10638903" cy="0"/>
        </a:xfrm>
        <a:prstGeom prst="line">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w="9525" cap="rnd" cmpd="sng" algn="ctr">
          <a:solidFill>
            <a:schemeClr val="accent5">
              <a:hueOff val="-675965"/>
              <a:satOff val="-18095"/>
              <a:lumOff val="-627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31CBE2A4-D204-4908-88C7-FEB21286F3C6}">
      <dsp:nvSpPr>
        <dsp:cNvPr id="0" name=""/>
        <dsp:cNvSpPr/>
      </dsp:nvSpPr>
      <dsp:spPr>
        <a:xfrm>
          <a:off x="0" y="1237709"/>
          <a:ext cx="10628513" cy="1041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endParaRPr lang="en-US" sz="4800" kern="1200" dirty="0">
            <a:solidFill>
              <a:schemeClr val="tx1"/>
            </a:solidFill>
            <a:latin typeface="+mj-lt"/>
          </a:endParaRPr>
        </a:p>
      </dsp:txBody>
      <dsp:txXfrm>
        <a:off x="0" y="1237709"/>
        <a:ext cx="10628513" cy="10415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FD955-924D-4187-8A01-C3BE144AC06C}">
      <dsp:nvSpPr>
        <dsp:cNvPr id="0" name=""/>
        <dsp:cNvSpPr/>
      </dsp:nvSpPr>
      <dsp:spPr>
        <a:xfrm>
          <a:off x="0" y="588"/>
          <a:ext cx="10992004"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79466DD-D354-41D8-82F2-837C39B5C1C7}">
      <dsp:nvSpPr>
        <dsp:cNvPr id="0" name=""/>
        <dsp:cNvSpPr/>
      </dsp:nvSpPr>
      <dsp:spPr>
        <a:xfrm>
          <a:off x="0" y="588"/>
          <a:ext cx="10981269" cy="1823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Due to the e-commerce industry's gradually increasing sales volumes over the past ten years, a new breed of warehouses has arisen. (Statista, 2017). These warehouses were created specifically to satisfy the particular needs of internet merchants who serve the business-to-consumer (B2C) market by directly satisfying the demands of end consumers. ( Boysen et al., 2019).</a:t>
          </a:r>
          <a:endParaRPr lang="en-US" sz="2400" kern="1200" dirty="0">
            <a:solidFill>
              <a:schemeClr val="tx1"/>
            </a:solidFill>
            <a:latin typeface="+mj-lt"/>
          </a:endParaRPr>
        </a:p>
      </dsp:txBody>
      <dsp:txXfrm>
        <a:off x="0" y="588"/>
        <a:ext cx="10981269" cy="1823590"/>
      </dsp:txXfrm>
    </dsp:sp>
    <dsp:sp modelId="{A070AE8E-CACB-46EE-B309-CED21D37FD75}">
      <dsp:nvSpPr>
        <dsp:cNvPr id="0" name=""/>
        <dsp:cNvSpPr/>
      </dsp:nvSpPr>
      <dsp:spPr>
        <a:xfrm>
          <a:off x="0" y="1824179"/>
          <a:ext cx="10992004" cy="0"/>
        </a:xfrm>
        <a:prstGeom prst="line">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w="9525" cap="rnd" cmpd="sng" algn="ctr">
          <a:solidFill>
            <a:schemeClr val="accent5">
              <a:hueOff val="-675965"/>
              <a:satOff val="-18095"/>
              <a:lumOff val="-627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31CBE2A4-D204-4908-88C7-FEB21286F3C6}">
      <dsp:nvSpPr>
        <dsp:cNvPr id="0" name=""/>
        <dsp:cNvSpPr/>
      </dsp:nvSpPr>
      <dsp:spPr>
        <a:xfrm>
          <a:off x="0" y="1824179"/>
          <a:ext cx="10981269" cy="1564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endParaRPr lang="en-US" sz="6500" kern="1200" dirty="0">
            <a:solidFill>
              <a:schemeClr val="tx1"/>
            </a:solidFill>
            <a:latin typeface="+mj-lt"/>
          </a:endParaRPr>
        </a:p>
      </dsp:txBody>
      <dsp:txXfrm>
        <a:off x="0" y="1824179"/>
        <a:ext cx="10981269" cy="15646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E4E4A-06EA-4567-9178-9220F32FCF26}">
      <dsp:nvSpPr>
        <dsp:cNvPr id="0" name=""/>
        <dsp:cNvSpPr/>
      </dsp:nvSpPr>
      <dsp:spPr>
        <a:xfrm>
          <a:off x="5603" y="782743"/>
          <a:ext cx="4979827" cy="4171636"/>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dirty="0">
              <a:solidFill>
                <a:schemeClr val="tx1"/>
              </a:solidFill>
              <a:effectLst/>
              <a:latin typeface="+mj-lt"/>
              <a:ea typeface="Calibri" panose="020F0502020204030204" pitchFamily="34" charset="0"/>
              <a:cs typeface="Arial" panose="020B0604020202020204" pitchFamily="34" charset="0"/>
            </a:rPr>
            <a:t>AWS is a highly developed and widely used global cloud infrastructure that offers a hugely extensive and most comprehensive variety of services. There are many different sizes, shapes, and types of AWS services available, ranging from fundamental ones like processing, storage, and databases to cutting-edge ones like artificial intelligence and machine learning, data lakes, among many others. (Aws, 2022). </a:t>
          </a:r>
          <a:endParaRPr lang="en-US" sz="1800" kern="1200" dirty="0">
            <a:solidFill>
              <a:schemeClr val="tx1"/>
            </a:solidFill>
            <a:latin typeface="+mj-lt"/>
          </a:endParaRPr>
        </a:p>
      </dsp:txBody>
      <dsp:txXfrm>
        <a:off x="127786" y="904926"/>
        <a:ext cx="4735461" cy="3927270"/>
      </dsp:txXfrm>
    </dsp:sp>
    <dsp:sp modelId="{814866AD-362F-4CAB-B066-E1DBCC7EA52F}">
      <dsp:nvSpPr>
        <dsp:cNvPr id="0" name=""/>
        <dsp:cNvSpPr/>
      </dsp:nvSpPr>
      <dsp:spPr>
        <a:xfrm>
          <a:off x="5424988" y="2323510"/>
          <a:ext cx="931860" cy="1090101"/>
        </a:xfrm>
        <a:prstGeom prst="rightArrow">
          <a:avLst>
            <a:gd name="adj1" fmla="val 60000"/>
            <a:gd name="adj2" fmla="val 5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044700">
            <a:lnSpc>
              <a:spcPct val="90000"/>
            </a:lnSpc>
            <a:spcBef>
              <a:spcPct val="0"/>
            </a:spcBef>
            <a:spcAft>
              <a:spcPct val="35000"/>
            </a:spcAft>
            <a:buNone/>
          </a:pPr>
          <a:endParaRPr lang="en-US" sz="4600" kern="1200"/>
        </a:p>
      </dsp:txBody>
      <dsp:txXfrm>
        <a:off x="5424988" y="2541530"/>
        <a:ext cx="652302" cy="654061"/>
      </dsp:txXfrm>
    </dsp:sp>
    <dsp:sp modelId="{8D3F9656-2D88-4D16-A1CE-B7328B35A738}">
      <dsp:nvSpPr>
        <dsp:cNvPr id="0" name=""/>
        <dsp:cNvSpPr/>
      </dsp:nvSpPr>
      <dsp:spPr>
        <a:xfrm>
          <a:off x="6743658" y="959424"/>
          <a:ext cx="4528490" cy="3818273"/>
        </a:xfrm>
        <a:prstGeom prst="roundRect">
          <a:avLst>
            <a:gd name="adj" fmla="val 10000"/>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kern="1200" dirty="0">
              <a:solidFill>
                <a:schemeClr val="tx1"/>
              </a:solidFill>
              <a:effectLst/>
              <a:latin typeface="+mj-lt"/>
              <a:ea typeface="Calibri" panose="020F0502020204030204" pitchFamily="34" charset="0"/>
              <a:cs typeface="Arial" panose="020B0604020202020204" pitchFamily="34" charset="0"/>
            </a:rPr>
            <a:t>AWS controls certain resources, for all other apps, AWS is in control of the administration and security of the entire system; all the user has to do is use it. Exactly what Amazon is implied by the shared accountability model (MarketLine, 2022).</a:t>
          </a:r>
          <a:endParaRPr lang="en-US" sz="1800" kern="1200" dirty="0">
            <a:solidFill>
              <a:schemeClr val="tx1"/>
            </a:solidFill>
            <a:latin typeface="+mj-lt"/>
          </a:endParaRPr>
        </a:p>
      </dsp:txBody>
      <dsp:txXfrm>
        <a:off x="6855491" y="1071257"/>
        <a:ext cx="4304824" cy="359460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A8D75-C4DB-4C58-B217-FA348796BD05}">
      <dsp:nvSpPr>
        <dsp:cNvPr id="0" name=""/>
        <dsp:cNvSpPr/>
      </dsp:nvSpPr>
      <dsp:spPr>
        <a:xfrm>
          <a:off x="7293" y="993465"/>
          <a:ext cx="4638305" cy="424726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Amazon Web Services, Inc. released the AWS Cloud WAN service, a freshly managed Wide Area Network (WAN) service, in July 2022. (MarketLine, 2022). Branch locations, cloud tools, and on-premises data centres are connected by the service to facilitate administering a global network. (Amazon, 2022). </a:t>
          </a:r>
          <a:endParaRPr lang="en-US" sz="1800" kern="1200" dirty="0"/>
        </a:p>
      </dsp:txBody>
      <dsp:txXfrm>
        <a:off x="131691" y="1117863"/>
        <a:ext cx="4389509" cy="3998473"/>
      </dsp:txXfrm>
    </dsp:sp>
    <dsp:sp modelId="{59377D2D-1792-4F88-A244-1DA9D618F429}">
      <dsp:nvSpPr>
        <dsp:cNvPr id="0" name=""/>
        <dsp:cNvSpPr/>
      </dsp:nvSpPr>
      <dsp:spPr>
        <a:xfrm>
          <a:off x="5075219" y="2584371"/>
          <a:ext cx="910794" cy="106545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000250">
            <a:lnSpc>
              <a:spcPct val="90000"/>
            </a:lnSpc>
            <a:spcBef>
              <a:spcPct val="0"/>
            </a:spcBef>
            <a:spcAft>
              <a:spcPct val="35000"/>
            </a:spcAft>
            <a:buNone/>
          </a:pPr>
          <a:endParaRPr lang="en-US" sz="4500" kern="1200"/>
        </a:p>
      </dsp:txBody>
      <dsp:txXfrm>
        <a:off x="5075219" y="2797462"/>
        <a:ext cx="637556" cy="639275"/>
      </dsp:txXfrm>
    </dsp:sp>
    <dsp:sp modelId="{C0F2E658-0D1E-47F6-BF7E-8A71DFF3B0FC}">
      <dsp:nvSpPr>
        <dsp:cNvPr id="0" name=""/>
        <dsp:cNvSpPr/>
      </dsp:nvSpPr>
      <dsp:spPr>
        <a:xfrm>
          <a:off x="6364079" y="391765"/>
          <a:ext cx="4805299" cy="5450668"/>
        </a:xfrm>
        <a:prstGeom prst="roundRect">
          <a:avLst>
            <a:gd name="adj" fmla="val 10000"/>
          </a:avLst>
        </a:prstGeom>
        <a:solidFill>
          <a:schemeClr val="accent5">
            <a:hueOff val="-675965"/>
            <a:satOff val="-18095"/>
            <a:lumOff val="-627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Customers may be able to define their network setup, check the status of their worldwide network, and handle repetitive security and setting tasks. Customers can connect current branch offices, data centres, and Amazon Virtual Private Clouds (Amazon VPCs) using the singular dashboard offered by AWS Cloud WAN to create a global network by simply pressing a button. (MarketLine, 2022). Users can remotely manage network administration and security tasks using network rules. Cloud WAN builds a complete image of both networks to help users monitor the efficiency, security, and general health of all on-premises and AWS networks. (Amazon, 2022).</a:t>
          </a:r>
          <a:endParaRPr lang="en-US" sz="1800" kern="1200" dirty="0"/>
        </a:p>
      </dsp:txBody>
      <dsp:txXfrm>
        <a:off x="6504821" y="532507"/>
        <a:ext cx="4523815" cy="51691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FD955-924D-4187-8A01-C3BE144AC06C}">
      <dsp:nvSpPr>
        <dsp:cNvPr id="0" name=""/>
        <dsp:cNvSpPr/>
      </dsp:nvSpPr>
      <dsp:spPr>
        <a:xfrm>
          <a:off x="0" y="0"/>
          <a:ext cx="10875134"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79466DD-D354-41D8-82F2-837C39B5C1C7}">
      <dsp:nvSpPr>
        <dsp:cNvPr id="0" name=""/>
        <dsp:cNvSpPr/>
      </dsp:nvSpPr>
      <dsp:spPr>
        <a:xfrm>
          <a:off x="0" y="0"/>
          <a:ext cx="10875134" cy="270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STREGNTHS AND WEAKNESSES</a:t>
          </a:r>
        </a:p>
        <a:p>
          <a:pPr marL="0" lvl="0" indent="0" algn="l" defTabSz="1022350">
            <a:lnSpc>
              <a:spcPct val="90000"/>
            </a:lnSpc>
            <a:spcBef>
              <a:spcPct val="0"/>
            </a:spcBef>
            <a:spcAft>
              <a:spcPct val="35000"/>
            </a:spcAft>
            <a:buNone/>
          </a:pPr>
          <a:r>
            <a:rPr lang="en-GB" sz="2300" kern="1200" dirty="0"/>
            <a:t>Amazon’s finances and possible future development may be impacted by seasonal changes. Overstocking is required by the business in order to reduce inventory, which has a negative impact on revenue. The company may experience a net rise in transportation costs as a result of free upgrades, divided shipments, and higher long-zone shipments necessary to ensure on-time delivery for the Christmas season. (MarketLine, 2022).</a:t>
          </a:r>
          <a:endParaRPr lang="en-US" sz="2300" kern="1200" dirty="0">
            <a:solidFill>
              <a:schemeClr val="tx1"/>
            </a:solidFill>
            <a:latin typeface="+mj-lt"/>
          </a:endParaRPr>
        </a:p>
      </dsp:txBody>
      <dsp:txXfrm>
        <a:off x="0" y="0"/>
        <a:ext cx="10875134" cy="2700008"/>
      </dsp:txXfrm>
    </dsp:sp>
    <dsp:sp modelId="{A070AE8E-CACB-46EE-B309-CED21D37FD75}">
      <dsp:nvSpPr>
        <dsp:cNvPr id="0" name=""/>
        <dsp:cNvSpPr/>
      </dsp:nvSpPr>
      <dsp:spPr>
        <a:xfrm>
          <a:off x="0" y="2700008"/>
          <a:ext cx="10875134" cy="0"/>
        </a:xfrm>
        <a:prstGeom prst="line">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w="9525" cap="rnd" cmpd="sng" algn="ctr">
          <a:solidFill>
            <a:schemeClr val="accent5">
              <a:hueOff val="-675965"/>
              <a:satOff val="-18095"/>
              <a:lumOff val="-627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31CBE2A4-D204-4908-88C7-FEB21286F3C6}">
      <dsp:nvSpPr>
        <dsp:cNvPr id="0" name=""/>
        <dsp:cNvSpPr/>
      </dsp:nvSpPr>
      <dsp:spPr>
        <a:xfrm>
          <a:off x="0" y="2700008"/>
          <a:ext cx="10875134" cy="270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US" sz="2300" kern="1200" dirty="0">
            <a:solidFill>
              <a:schemeClr val="tx1"/>
            </a:solidFill>
            <a:latin typeface="+mj-lt"/>
          </a:endParaRPr>
        </a:p>
      </dsp:txBody>
      <dsp:txXfrm>
        <a:off x="0" y="2700008"/>
        <a:ext cx="10875134" cy="270000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FD955-924D-4187-8A01-C3BE144AC06C}">
      <dsp:nvSpPr>
        <dsp:cNvPr id="0" name=""/>
        <dsp:cNvSpPr/>
      </dsp:nvSpPr>
      <dsp:spPr>
        <a:xfrm>
          <a:off x="0" y="0"/>
          <a:ext cx="10875134"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79466DD-D354-41D8-82F2-837C39B5C1C7}">
      <dsp:nvSpPr>
        <dsp:cNvPr id="0" name=""/>
        <dsp:cNvSpPr/>
      </dsp:nvSpPr>
      <dsp:spPr>
        <a:xfrm>
          <a:off x="0" y="0"/>
          <a:ext cx="10875134" cy="270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STREGNTHS AND WEAKNESSES</a:t>
          </a:r>
        </a:p>
        <a:p>
          <a:pPr marL="0" lvl="0" indent="0" algn="l" defTabSz="933450">
            <a:lnSpc>
              <a:spcPct val="90000"/>
            </a:lnSpc>
            <a:spcBef>
              <a:spcPct val="0"/>
            </a:spcBef>
            <a:spcAft>
              <a:spcPct val="35000"/>
            </a:spcAft>
            <a:buNone/>
          </a:pPr>
          <a:r>
            <a:rPr lang="en-GB" sz="2100" kern="1200"/>
            <a:t>The internet business fights against the volatility of the world economy. As part of this effort, Amazon may need to update existing facilities, construct new sites, or shutter older ones in order to better align their network with their business objectives and improve the experience for both consumers and workers. In some industries, the growing use of automation has decreased the need for employees, but on the other hand, more workers are needed to buy, maintain, and analyse robotic equipment (BBC News, 2023).</a:t>
          </a:r>
          <a:endParaRPr lang="en-US" sz="2100" kern="1200" dirty="0">
            <a:solidFill>
              <a:schemeClr val="tx1"/>
            </a:solidFill>
            <a:latin typeface="+mj-lt"/>
          </a:endParaRPr>
        </a:p>
      </dsp:txBody>
      <dsp:txXfrm>
        <a:off x="0" y="0"/>
        <a:ext cx="10875134" cy="2700008"/>
      </dsp:txXfrm>
    </dsp:sp>
    <dsp:sp modelId="{A070AE8E-CACB-46EE-B309-CED21D37FD75}">
      <dsp:nvSpPr>
        <dsp:cNvPr id="0" name=""/>
        <dsp:cNvSpPr/>
      </dsp:nvSpPr>
      <dsp:spPr>
        <a:xfrm>
          <a:off x="0" y="2700008"/>
          <a:ext cx="10875134" cy="0"/>
        </a:xfrm>
        <a:prstGeom prst="line">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w="9525" cap="rnd" cmpd="sng" algn="ctr">
          <a:solidFill>
            <a:schemeClr val="accent5">
              <a:hueOff val="-675965"/>
              <a:satOff val="-18095"/>
              <a:lumOff val="-627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31CBE2A4-D204-4908-88C7-FEB21286F3C6}">
      <dsp:nvSpPr>
        <dsp:cNvPr id="0" name=""/>
        <dsp:cNvSpPr/>
      </dsp:nvSpPr>
      <dsp:spPr>
        <a:xfrm>
          <a:off x="0" y="2700008"/>
          <a:ext cx="10875134" cy="2700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solidFill>
              <a:schemeClr val="tx1"/>
            </a:solidFill>
            <a:latin typeface="+mj-lt"/>
          </a:endParaRPr>
        </a:p>
      </dsp:txBody>
      <dsp:txXfrm>
        <a:off x="0" y="2700008"/>
        <a:ext cx="10875134" cy="270000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FD955-924D-4187-8A01-C3BE144AC06C}">
      <dsp:nvSpPr>
        <dsp:cNvPr id="0" name=""/>
        <dsp:cNvSpPr/>
      </dsp:nvSpPr>
      <dsp:spPr>
        <a:xfrm>
          <a:off x="0" y="0"/>
          <a:ext cx="10943017"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79466DD-D354-41D8-82F2-837C39B5C1C7}">
      <dsp:nvSpPr>
        <dsp:cNvPr id="0" name=""/>
        <dsp:cNvSpPr/>
      </dsp:nvSpPr>
      <dsp:spPr>
        <a:xfrm>
          <a:off x="0" y="0"/>
          <a:ext cx="10943017" cy="1858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RECOMMENDATION </a:t>
          </a:r>
        </a:p>
        <a:p>
          <a:pPr marL="0" lvl="0" indent="0" algn="l" defTabSz="844550">
            <a:lnSpc>
              <a:spcPct val="90000"/>
            </a:lnSpc>
            <a:spcBef>
              <a:spcPct val="0"/>
            </a:spcBef>
            <a:spcAft>
              <a:spcPct val="35000"/>
            </a:spcAft>
            <a:buNone/>
          </a:pPr>
          <a:r>
            <a:rPr lang="en-GB" sz="1900" kern="1200" dirty="0"/>
            <a:t>The most efficient course for proceeding regarding Amazon is to look into other businesses that run effective fulfilment hubs and how these facilities affect new hires, older workers, and residents of the neighbourhood. These new fulfilment centres will affect Amazon's FBA, so it is crucial that they pinpoint precisely where changes can be made to be profitable for Amazon. For instance, by offering their staff members more open hours (McMahon, 2022).</a:t>
          </a:r>
          <a:endParaRPr lang="en-US" sz="1900" kern="1200" dirty="0">
            <a:solidFill>
              <a:schemeClr val="tx1"/>
            </a:solidFill>
            <a:latin typeface="+mj-lt"/>
          </a:endParaRPr>
        </a:p>
      </dsp:txBody>
      <dsp:txXfrm>
        <a:off x="0" y="0"/>
        <a:ext cx="10943017" cy="1858019"/>
      </dsp:txXfrm>
    </dsp:sp>
    <dsp:sp modelId="{A070AE8E-CACB-46EE-B309-CED21D37FD75}">
      <dsp:nvSpPr>
        <dsp:cNvPr id="0" name=""/>
        <dsp:cNvSpPr/>
      </dsp:nvSpPr>
      <dsp:spPr>
        <a:xfrm>
          <a:off x="0" y="1858019"/>
          <a:ext cx="10943017" cy="0"/>
        </a:xfrm>
        <a:prstGeom prst="line">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w="9525" cap="rnd" cmpd="sng" algn="ctr">
          <a:solidFill>
            <a:schemeClr val="accent5">
              <a:hueOff val="-675965"/>
              <a:satOff val="-18095"/>
              <a:lumOff val="-627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31CBE2A4-D204-4908-88C7-FEB21286F3C6}">
      <dsp:nvSpPr>
        <dsp:cNvPr id="0" name=""/>
        <dsp:cNvSpPr/>
      </dsp:nvSpPr>
      <dsp:spPr>
        <a:xfrm>
          <a:off x="0" y="1858019"/>
          <a:ext cx="10943017" cy="1858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endParaRPr lang="en-US" sz="1900" kern="1200" dirty="0">
            <a:solidFill>
              <a:schemeClr val="tx1"/>
            </a:solidFill>
            <a:latin typeface="+mj-lt"/>
          </a:endParaRPr>
        </a:p>
      </dsp:txBody>
      <dsp:txXfrm>
        <a:off x="0" y="1858019"/>
        <a:ext cx="10943017" cy="18580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0FD955-924D-4187-8A01-C3BE144AC06C}">
      <dsp:nvSpPr>
        <dsp:cNvPr id="0" name=""/>
        <dsp:cNvSpPr/>
      </dsp:nvSpPr>
      <dsp:spPr>
        <a:xfrm>
          <a:off x="0" y="3065"/>
          <a:ext cx="11234896" cy="0"/>
        </a:xfrm>
        <a:prstGeom prst="line">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w="9525" cap="rnd" cmpd="sng" algn="ctr">
          <a:solidFill>
            <a:schemeClr val="accent5">
              <a:hueOff val="0"/>
              <a:satOff val="0"/>
              <a:lumOff val="0"/>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F79466DD-D354-41D8-82F2-837C39B5C1C7}">
      <dsp:nvSpPr>
        <dsp:cNvPr id="0" name=""/>
        <dsp:cNvSpPr/>
      </dsp:nvSpPr>
      <dsp:spPr>
        <a:xfrm>
          <a:off x="0" y="206417"/>
          <a:ext cx="11223924" cy="52272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u="none" kern="1200" dirty="0"/>
            <a:t>REFERENCES</a:t>
          </a:r>
          <a:endParaRPr lang="en-GB" sz="1200" kern="1200" dirty="0"/>
        </a:p>
        <a:p>
          <a:pPr marL="0" lvl="0" indent="0" algn="l" defTabSz="533400">
            <a:lnSpc>
              <a:spcPct val="90000"/>
            </a:lnSpc>
            <a:spcBef>
              <a:spcPct val="0"/>
            </a:spcBef>
            <a:spcAft>
              <a:spcPct val="35000"/>
            </a:spcAft>
            <a:buNone/>
          </a:pPr>
          <a:r>
            <a:rPr lang="en-GB" sz="1200" kern="1200" dirty="0"/>
            <a:t>Aws. (2021). Cloud computing with AWS. [Online]. [2 December 2022]. Available from: </a:t>
          </a:r>
          <a:r>
            <a:rPr lang="en-GB" sz="1200" kern="1200" dirty="0">
              <a:hlinkClick xmlns:r="http://schemas.openxmlformats.org/officeDocument/2006/relationships" r:id="rId1"/>
            </a:rPr>
            <a:t>https://aws.amazon.com/what-is-aws/?nc1=f_cc</a:t>
          </a:r>
          <a:endParaRPr lang="en-GB" sz="1200" kern="1200" dirty="0"/>
        </a:p>
        <a:p>
          <a:pPr marL="0" lvl="0" indent="0" algn="l" defTabSz="533400">
            <a:lnSpc>
              <a:spcPct val="90000"/>
            </a:lnSpc>
            <a:spcBef>
              <a:spcPct val="0"/>
            </a:spcBef>
            <a:spcAft>
              <a:spcPct val="35000"/>
            </a:spcAft>
            <a:buNone/>
          </a:pPr>
          <a:r>
            <a:rPr lang="en-GB" sz="1200" kern="1200" dirty="0"/>
            <a:t>Aws. (2022). AWS Cloud WAN Build, manage, and monitor global wide area networks. [Online]. [29 November 2022]. Available from: </a:t>
          </a:r>
          <a:r>
            <a:rPr lang="en-GB" sz="1200" kern="1200" dirty="0">
              <a:hlinkClick xmlns:r="http://schemas.openxmlformats.org/officeDocument/2006/relationships" r:id="rId2"/>
            </a:rPr>
            <a:t>https://aws.amazon.com/cloud-wan/</a:t>
          </a:r>
          <a:endParaRPr lang="en-GB" sz="1200" kern="1200" dirty="0"/>
        </a:p>
        <a:p>
          <a:pPr marL="0" lvl="0" indent="0" algn="l" defTabSz="533400">
            <a:lnSpc>
              <a:spcPct val="90000"/>
            </a:lnSpc>
            <a:spcBef>
              <a:spcPct val="0"/>
            </a:spcBef>
            <a:spcAft>
              <a:spcPct val="35000"/>
            </a:spcAft>
            <a:buNone/>
          </a:pPr>
          <a:r>
            <a:rPr lang="en-GB" sz="1200" kern="1200" dirty="0"/>
            <a:t>Amazon. (2022). AWS Cloud WAN concepts. [Online]. [2 December 2022]. Available from: </a:t>
          </a:r>
          <a:r>
            <a:rPr lang="en-GB" sz="1200" kern="1200" dirty="0">
              <a:hlinkClick xmlns:r="http://schemas.openxmlformats.org/officeDocument/2006/relationships" r:id="rId3"/>
            </a:rPr>
            <a:t>https://docs.aws.amazon.com/network-manager/latest/cloudwan/cloudwan-concepts.html</a:t>
          </a:r>
          <a:endParaRPr lang="en-GB" sz="1200" kern="1200" dirty="0"/>
        </a:p>
        <a:p>
          <a:pPr marL="0" lvl="0" indent="0" algn="l" defTabSz="533400">
            <a:lnSpc>
              <a:spcPct val="90000"/>
            </a:lnSpc>
            <a:spcBef>
              <a:spcPct val="0"/>
            </a:spcBef>
            <a:spcAft>
              <a:spcPct val="35000"/>
            </a:spcAft>
            <a:buNone/>
          </a:pPr>
          <a:r>
            <a:rPr lang="en-GB" sz="1200" kern="1200" dirty="0"/>
            <a:t>Aws. (2022). How AWS Works. [Online]. [25 November 2022]. Available from: </a:t>
          </a:r>
          <a:r>
            <a:rPr lang="en-GB" sz="1200" kern="1200" dirty="0">
              <a:hlinkClick xmlns:r="http://schemas.openxmlformats.org/officeDocument/2006/relationships" r:id="rId4"/>
            </a:rPr>
            <a:t>https://aws.amazon.com/startups/start-building/how-aws-works/</a:t>
          </a:r>
          <a:endParaRPr lang="en-GB" sz="1200" kern="1200" dirty="0"/>
        </a:p>
        <a:p>
          <a:pPr marL="0" lvl="0" indent="0" algn="l" defTabSz="533400">
            <a:lnSpc>
              <a:spcPct val="90000"/>
            </a:lnSpc>
            <a:spcBef>
              <a:spcPct val="0"/>
            </a:spcBef>
            <a:spcAft>
              <a:spcPct val="35000"/>
            </a:spcAft>
            <a:buNone/>
          </a:pPr>
          <a:r>
            <a:rPr lang="en-GB" sz="1200" kern="1200" dirty="0"/>
            <a:t>Aws. (2022). Shared Responsibility Model. [Online]. [2 December 2022]. Available from: </a:t>
          </a:r>
          <a:r>
            <a:rPr lang="en-GB" sz="1200" kern="1200" dirty="0">
              <a:hlinkClick xmlns:r="http://schemas.openxmlformats.org/officeDocument/2006/relationships" r:id="rId5"/>
            </a:rPr>
            <a:t>https://aws.amazon.com/compliance/shared-responsibility-model/</a:t>
          </a:r>
          <a:endParaRPr lang="en-GB" sz="1200" kern="1200" dirty="0"/>
        </a:p>
        <a:p>
          <a:pPr marL="0" lvl="0" indent="0" algn="l" defTabSz="533400">
            <a:lnSpc>
              <a:spcPct val="90000"/>
            </a:lnSpc>
            <a:spcBef>
              <a:spcPct val="0"/>
            </a:spcBef>
            <a:spcAft>
              <a:spcPct val="35000"/>
            </a:spcAft>
            <a:buNone/>
          </a:pPr>
          <a:r>
            <a:rPr lang="en-GB" sz="1200" kern="1200" dirty="0"/>
            <a:t>BBC news. (2023). New Sutton Coldfield Amazon centre to create 1,400 jobs. [Online]. [28 February 2023]. Available from: </a:t>
          </a:r>
          <a:r>
            <a:rPr lang="en-GB" sz="1200" kern="1200" dirty="0">
              <a:hlinkClick xmlns:r="http://schemas.openxmlformats.org/officeDocument/2006/relationships" r:id="rId6"/>
            </a:rPr>
            <a:t>https://www.bbc.co.uk/news/uk-england-birmingham-64250477</a:t>
          </a:r>
          <a:r>
            <a:rPr lang="en-GB" sz="1200" kern="1200" dirty="0"/>
            <a:t> </a:t>
          </a:r>
        </a:p>
        <a:p>
          <a:pPr marL="0" lvl="0" indent="0" algn="l" defTabSz="533400">
            <a:lnSpc>
              <a:spcPct val="90000"/>
            </a:lnSpc>
            <a:spcBef>
              <a:spcPct val="0"/>
            </a:spcBef>
            <a:spcAft>
              <a:spcPct val="35000"/>
            </a:spcAft>
            <a:buNone/>
          </a:pPr>
          <a:r>
            <a:rPr lang="en-GB" sz="1200" kern="1200" dirty="0"/>
            <a:t>Boysen, N, De Koster, R and Weidinger, F. (2019). Warehousing in the e-commerce era: A survey. European Journal of Operational Research. [Online]. 227(2), 396-411. [7 March 2023]. Available from: </a:t>
          </a:r>
          <a:r>
            <a:rPr lang="en-GB" sz="1200" kern="1200" dirty="0">
              <a:hlinkClick xmlns:r="http://schemas.openxmlformats.org/officeDocument/2006/relationships" r:id="rId7"/>
            </a:rPr>
            <a:t>https://www.sciencedirect.com/science/article/pii/S0377221718307185?via%3Dihub#bib0109</a:t>
          </a:r>
          <a:endParaRPr lang="en-GB" sz="1200" kern="1200" dirty="0"/>
        </a:p>
        <a:p>
          <a:pPr marL="0" lvl="0" indent="0" algn="l" defTabSz="533400">
            <a:lnSpc>
              <a:spcPct val="90000"/>
            </a:lnSpc>
            <a:spcBef>
              <a:spcPct val="0"/>
            </a:spcBef>
            <a:spcAft>
              <a:spcPct val="35000"/>
            </a:spcAft>
            <a:buNone/>
          </a:pPr>
          <a:r>
            <a:rPr lang="en-GB" sz="1200" kern="1200" dirty="0"/>
            <a:t>Esellerhub. (2020). Amazon FBA management Software. [Online]. [29 November 2022]. Available from: </a:t>
          </a:r>
          <a:r>
            <a:rPr lang="en-GB" sz="1200" kern="1200" dirty="0">
              <a:hlinkClick xmlns:r="http://schemas.openxmlformats.org/officeDocument/2006/relationships" r:id="rId8"/>
            </a:rPr>
            <a:t>https://www.esellerhub.com/amazon-fba-management-software.html</a:t>
          </a:r>
          <a:r>
            <a:rPr lang="en-GB" sz="1200" kern="1200" dirty="0"/>
            <a:t> </a:t>
          </a:r>
        </a:p>
        <a:p>
          <a:pPr marL="0" lvl="0" indent="0" algn="l" defTabSz="533400">
            <a:lnSpc>
              <a:spcPct val="90000"/>
            </a:lnSpc>
            <a:spcBef>
              <a:spcPct val="0"/>
            </a:spcBef>
            <a:spcAft>
              <a:spcPct val="35000"/>
            </a:spcAft>
            <a:buNone/>
          </a:pPr>
          <a:r>
            <a:rPr lang="en-GB" sz="1200" kern="1200" dirty="0"/>
            <a:t>MarketLine, I.C. 18 Nov (2022). MarketLine Intelligence Centre, Amazon.com Inc Overview. [Online]. [21 November 2022]. Available from: </a:t>
          </a:r>
          <a:r>
            <a:rPr lang="en-GB" sz="1200" kern="1200" dirty="0">
              <a:hlinkClick xmlns:r="http://schemas.openxmlformats.org/officeDocument/2006/relationships" r:id="rId9"/>
            </a:rPr>
            <a:t>https://advantage-marketline-com.ezproxy.uwtsd.ac.uk/Company/Summary/amazoncom_inc</a:t>
          </a:r>
          <a:r>
            <a:rPr lang="en-GB" sz="1200" kern="1200" dirty="0"/>
            <a:t> </a:t>
          </a:r>
        </a:p>
        <a:p>
          <a:pPr marL="0" lvl="0" indent="0" algn="l" defTabSz="533400">
            <a:lnSpc>
              <a:spcPct val="90000"/>
            </a:lnSpc>
            <a:spcBef>
              <a:spcPct val="0"/>
            </a:spcBef>
            <a:spcAft>
              <a:spcPct val="35000"/>
            </a:spcAft>
            <a:buNone/>
          </a:pPr>
          <a:r>
            <a:rPr lang="en-GB" sz="1200" kern="1200" dirty="0"/>
            <a:t>McMahon, R. (2022). Amazon's robotic-fulfilment centre in Clay formally opens. The Business Journal - Central New York; Syracuse. [Online]. 36(28), 3. [7 March 2023]. Available from: </a:t>
          </a:r>
          <a:r>
            <a:rPr lang="en-GB" sz="1200" kern="1200" dirty="0">
              <a:hlinkClick xmlns:r="http://schemas.openxmlformats.org/officeDocument/2006/relationships" r:id="rId10"/>
            </a:rPr>
            <a:t>https://www.proquest.com/docview/2688129630?parentSessionId=f2nst%2BqpMDMDMh6M9gIQVQsC85UZtRxRMZrmOEPBRvc%3D&amp;pq-origsite=primo&amp;accountid=130472</a:t>
          </a:r>
          <a:endParaRPr lang="en-GB" sz="1200" kern="1200" dirty="0"/>
        </a:p>
        <a:p>
          <a:pPr marL="0" lvl="0" indent="0" algn="l" defTabSz="533400">
            <a:lnSpc>
              <a:spcPct val="90000"/>
            </a:lnSpc>
            <a:spcBef>
              <a:spcPct val="0"/>
            </a:spcBef>
            <a:spcAft>
              <a:spcPct val="35000"/>
            </a:spcAft>
            <a:buNone/>
          </a:pPr>
          <a:r>
            <a:rPr lang="en-GB" sz="1200" kern="1200" dirty="0"/>
            <a:t>Statista (2017). Annual retail e-commerce sales growth worldwide from 2014 to 2020. </a:t>
          </a:r>
          <a:r>
            <a:rPr lang="en-GB" sz="1200" kern="1200" dirty="0">
              <a:hlinkClick xmlns:r="http://schemas.openxmlformats.org/officeDocument/2006/relationships" r:id="rId11"/>
            </a:rPr>
            <a:t>https://www.statista.com/statistics/288487/forecast-of-global-b2c-e-commerce-growt/</a:t>
          </a:r>
          <a:endParaRPr lang="en-US" sz="1200" kern="1200" dirty="0">
            <a:solidFill>
              <a:schemeClr val="tx1"/>
            </a:solidFill>
            <a:latin typeface="+mj-lt"/>
          </a:endParaRPr>
        </a:p>
      </dsp:txBody>
      <dsp:txXfrm>
        <a:off x="0" y="206417"/>
        <a:ext cx="11223924" cy="5227238"/>
      </dsp:txXfrm>
    </dsp:sp>
    <dsp:sp modelId="{A070AE8E-CACB-46EE-B309-CED21D37FD75}">
      <dsp:nvSpPr>
        <dsp:cNvPr id="0" name=""/>
        <dsp:cNvSpPr/>
      </dsp:nvSpPr>
      <dsp:spPr>
        <a:xfrm>
          <a:off x="0" y="5230303"/>
          <a:ext cx="11234896" cy="0"/>
        </a:xfrm>
        <a:prstGeom prst="line">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w="9525" cap="rnd" cmpd="sng" algn="ctr">
          <a:solidFill>
            <a:schemeClr val="accent5">
              <a:hueOff val="-675965"/>
              <a:satOff val="-18095"/>
              <a:lumOff val="-6277"/>
              <a:alphaOff val="0"/>
            </a:schemeClr>
          </a:solidFill>
          <a:prstDash val="solid"/>
        </a:ln>
        <a:effectLst>
          <a:innerShdw blurRad="50800" dist="25400" dir="13500000">
            <a:srgbClr val="000000">
              <a:alpha val="55000"/>
            </a:srgbClr>
          </a:innerShdw>
        </a:effectLst>
      </dsp:spPr>
      <dsp:style>
        <a:lnRef idx="1">
          <a:scrgbClr r="0" g="0" b="0"/>
        </a:lnRef>
        <a:fillRef idx="3">
          <a:scrgbClr r="0" g="0" b="0"/>
        </a:fillRef>
        <a:effectRef idx="2">
          <a:scrgbClr r="0" g="0" b="0"/>
        </a:effectRef>
        <a:fontRef idx="minor">
          <a:schemeClr val="lt1"/>
        </a:fontRef>
      </dsp:style>
    </dsp:sp>
    <dsp:sp modelId="{31CBE2A4-D204-4908-88C7-FEB21286F3C6}">
      <dsp:nvSpPr>
        <dsp:cNvPr id="0" name=""/>
        <dsp:cNvSpPr/>
      </dsp:nvSpPr>
      <dsp:spPr>
        <a:xfrm>
          <a:off x="0" y="5230303"/>
          <a:ext cx="11234896" cy="875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endParaRPr lang="en-US" sz="4000" kern="1200" dirty="0">
            <a:solidFill>
              <a:schemeClr val="tx1"/>
            </a:solidFill>
            <a:latin typeface="+mj-lt"/>
          </a:endParaRPr>
        </a:p>
      </dsp:txBody>
      <dsp:txXfrm>
        <a:off x="0" y="5230303"/>
        <a:ext cx="11234896" cy="875459"/>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76154-6163-4720-8036-B5B32AC15761}" type="datetimeFigureOut">
              <a:rPr lang="en-GB" smtClean="0"/>
              <a:t>02/04/2023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68203C-15A3-41D8-9406-22E26388715A}" type="slidenum">
              <a:rPr lang="en-GB" smtClean="0"/>
              <a:t>‹#›</a:t>
            </a:fld>
            <a:endParaRPr lang="en-GB"/>
          </a:p>
        </p:txBody>
      </p:sp>
    </p:spTree>
    <p:extLst>
      <p:ext uri="{BB962C8B-B14F-4D97-AF65-F5344CB8AC3E}">
        <p14:creationId xmlns:p14="http://schemas.microsoft.com/office/powerpoint/2010/main" val="364717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68203C-15A3-41D8-9406-22E26388715A}" type="slidenum">
              <a:rPr lang="en-GB" smtClean="0"/>
              <a:t>3</a:t>
            </a:fld>
            <a:endParaRPr lang="en-GB"/>
          </a:p>
        </p:txBody>
      </p:sp>
    </p:spTree>
    <p:extLst>
      <p:ext uri="{BB962C8B-B14F-4D97-AF65-F5344CB8AC3E}">
        <p14:creationId xmlns:p14="http://schemas.microsoft.com/office/powerpoint/2010/main" val="128925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12529"/>
                </a:solidFill>
                <a:effectLst/>
                <a:latin typeface="Arial" panose="020B0604020202020204" pitchFamily="34" charset="0"/>
                <a:ea typeface="Calibri" panose="020F0502020204030204" pitchFamily="34" charset="0"/>
                <a:cs typeface="Times New Roman" panose="02020603050405020304" pitchFamily="18" charset="0"/>
              </a:rPr>
              <a:t>Esellerhub,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768203C-15A3-41D8-9406-22E26388715A}" type="slidenum">
              <a:rPr lang="en-GB" smtClean="0"/>
              <a:t>4</a:t>
            </a:fld>
            <a:endParaRPr lang="en-GB"/>
          </a:p>
        </p:txBody>
      </p:sp>
    </p:spTree>
    <p:extLst>
      <p:ext uri="{BB962C8B-B14F-4D97-AF65-F5344CB8AC3E}">
        <p14:creationId xmlns:p14="http://schemas.microsoft.com/office/powerpoint/2010/main" val="262787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12529"/>
                </a:solidFill>
                <a:effectLst/>
                <a:latin typeface="Arial" panose="020B0604020202020204" pitchFamily="34" charset="0"/>
                <a:ea typeface="Calibri" panose="020F0502020204030204" pitchFamily="34" charset="0"/>
                <a:cs typeface="Times New Roman" panose="02020603050405020304" pitchFamily="18" charset="0"/>
              </a:rPr>
              <a:t>Esellerhub, 2020)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768203C-15A3-41D8-9406-22E26388715A}" type="slidenum">
              <a:rPr lang="en-GB" smtClean="0"/>
              <a:t>6</a:t>
            </a:fld>
            <a:endParaRPr lang="en-GB"/>
          </a:p>
        </p:txBody>
      </p:sp>
    </p:spTree>
    <p:extLst>
      <p:ext uri="{BB962C8B-B14F-4D97-AF65-F5344CB8AC3E}">
        <p14:creationId xmlns:p14="http://schemas.microsoft.com/office/powerpoint/2010/main" val="371682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(Aws,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768203C-15A3-41D8-9406-22E26388715A}" type="slidenum">
              <a:rPr lang="en-GB" smtClean="0"/>
              <a:t>8</a:t>
            </a:fld>
            <a:endParaRPr lang="en-GB"/>
          </a:p>
        </p:txBody>
      </p:sp>
    </p:spTree>
    <p:extLst>
      <p:ext uri="{BB962C8B-B14F-4D97-AF65-F5344CB8AC3E}">
        <p14:creationId xmlns:p14="http://schemas.microsoft.com/office/powerpoint/2010/main" val="2814926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12529"/>
                </a:solidFill>
                <a:effectLst/>
                <a:latin typeface="Arial" panose="020B0604020202020204" pitchFamily="34" charset="0"/>
                <a:ea typeface="Calibri" panose="020F0502020204030204" pitchFamily="34" charset="0"/>
                <a:cs typeface="Times New Roman" panose="02020603050405020304" pitchFamily="18" charset="0"/>
              </a:rPr>
              <a:t>(Aws,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768203C-15A3-41D8-9406-22E26388715A}" type="slidenum">
              <a:rPr lang="en-GB" smtClean="0"/>
              <a:t>10</a:t>
            </a:fld>
            <a:endParaRPr lang="en-GB"/>
          </a:p>
        </p:txBody>
      </p:sp>
    </p:spTree>
    <p:extLst>
      <p:ext uri="{BB962C8B-B14F-4D97-AF65-F5344CB8AC3E}">
        <p14:creationId xmlns:p14="http://schemas.microsoft.com/office/powerpoint/2010/main" val="3593283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Arial" panose="020B0604020202020204" pitchFamily="34" charset="0"/>
                <a:ea typeface="Calibri" panose="020F0502020204030204" pitchFamily="34" charset="0"/>
              </a:rPr>
              <a:t>This enables Amazon to provide product recommendations based on customer's prior purchases and preferences, all whilst customers are exploring Amazons website searching for the ideal/required product </a:t>
            </a:r>
            <a:r>
              <a:rPr lang="en-GB" sz="1800" b="1" dirty="0">
                <a:effectLst/>
                <a:latin typeface="Arial" panose="020B0604020202020204" pitchFamily="34" charset="0"/>
                <a:ea typeface="Calibri" panose="020F0502020204030204" pitchFamily="34" charset="0"/>
              </a:rPr>
              <a:t>(</a:t>
            </a:r>
            <a:r>
              <a:rPr lang="en-GB" sz="1800" dirty="0">
                <a:solidFill>
                  <a:srgbClr val="000000"/>
                </a:solidFill>
                <a:effectLst/>
                <a:latin typeface="Arial" panose="020B0604020202020204" pitchFamily="34" charset="0"/>
                <a:ea typeface="Calibri" panose="020F0502020204030204" pitchFamily="34" charset="0"/>
              </a:rPr>
              <a:t>Hardesty, 2019). </a:t>
            </a:r>
            <a:r>
              <a:rPr lang="en-US" sz="1800" dirty="0">
                <a:effectLst/>
                <a:latin typeface="Arial" panose="020B0604020202020204" pitchFamily="34" charset="0"/>
                <a:ea typeface="Arial" panose="020B0604020202020204" pitchFamily="34" charset="0"/>
                <a:cs typeface="Times New Roman" panose="02020603050405020304" pitchFamily="18" charset="0"/>
              </a:rPr>
              <a:t>For instance, with this information Amazon strategy, should their customers purchase 678 thousand printers out of a million, is to establish recommendation offers for printers, ink, paper, cartridges, and all computer-based items such as laser printers, shredders, mice, keyboards, headsets, laptops, laptop bags and so forth. All whilst maintaining focus on the inventory database as this is also essential since it indicates the quantity of stock that is available, and continuously regulates to include the number of printers that remain on the database after sales. This also signifies the number of products require for restocking, along with the brands that have the highest number of sales </a:t>
            </a:r>
            <a:r>
              <a:rPr lang="en-GB" sz="1800" b="1" dirty="0">
                <a:effectLst/>
                <a:latin typeface="Arial" panose="020B0604020202020204" pitchFamily="34" charset="0"/>
                <a:ea typeface="Calibri" panose="020F0502020204030204" pitchFamily="34" charset="0"/>
                <a:cs typeface="Times New Roman" panose="02020603050405020304" pitchFamily="18" charset="0"/>
              </a:rPr>
              <a: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Hardesty, 2019)</a:t>
            </a:r>
            <a:r>
              <a:rPr lang="en-US" sz="1800" dirty="0">
                <a:effectLst/>
                <a:latin typeface="Arial" panose="020B0604020202020204" pitchFamily="34" charset="0"/>
                <a:ea typeface="Arial" panose="020B0604020202020204" pitchFamily="34" charset="0"/>
                <a:cs typeface="Times New Roman" panose="02020603050405020304" pitchFamily="18" charset="0"/>
              </a:rPr>
              <a:t>. Amazon must gather data, information, and knowledge in any format, then evaluate it for a variety of purposes and in different methods for the company to maintain its relevance with its supply and demand, pricing structure, and current market trends.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768203C-15A3-41D8-9406-22E26388715A}" type="slidenum">
              <a:rPr lang="en-GB" smtClean="0"/>
              <a:t>11</a:t>
            </a:fld>
            <a:endParaRPr lang="en-GB"/>
          </a:p>
        </p:txBody>
      </p:sp>
    </p:spTree>
    <p:extLst>
      <p:ext uri="{BB962C8B-B14F-4D97-AF65-F5344CB8AC3E}">
        <p14:creationId xmlns:p14="http://schemas.microsoft.com/office/powerpoint/2010/main" val="1859023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2139482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1972522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29430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6734FF3-BA77-4DFC-98CE-05BF5385151F}" type="datetimeFigureOut">
              <a:rPr lang="en-GB" smtClean="0"/>
              <a:t>01/04/2023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167108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734FF3-BA77-4DFC-98CE-05BF5385151F}" type="datetimeFigureOut">
              <a:rPr lang="en-GB" smtClean="0"/>
              <a:t>01/04/2023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33784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6734FF3-BA77-4DFC-98CE-05BF5385151F}" type="datetimeFigureOut">
              <a:rPr lang="en-GB" smtClean="0"/>
              <a:t>01/04/2023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1977565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734FF3-BA77-4DFC-98CE-05BF5385151F}" type="datetimeFigureOut">
              <a:rPr lang="en-GB" smtClean="0"/>
              <a:t>01/04/2023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429305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734FF3-BA77-4DFC-98CE-05BF5385151F}" type="datetimeFigureOut">
              <a:rPr lang="en-GB" smtClean="0"/>
              <a:t>01/04/2023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3689349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E6734FF3-BA77-4DFC-98CE-05BF5385151F}" type="datetimeFigureOut">
              <a:rPr lang="en-GB" smtClean="0"/>
              <a:t>01/04/2023</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1716218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734FF3-BA77-4DFC-98CE-05BF5385151F}" type="datetimeFigureOut">
              <a:rPr lang="en-GB" smtClean="0"/>
              <a:t>01/04/2023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560357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2457556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1745521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2949439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13809132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2098566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939585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734FF3-BA77-4DFC-98CE-05BF5385151F}" type="datetimeFigureOut">
              <a:rPr lang="en-GB" smtClean="0"/>
              <a:t>01/04/2023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852129-5D86-4475-BBBD-49AFB13A036C}" type="slidenum">
              <a:rPr lang="en-GB" smtClean="0"/>
              <a:t>‹#›</a:t>
            </a:fld>
            <a:endParaRPr lang="en-GB"/>
          </a:p>
        </p:txBody>
      </p:sp>
    </p:spTree>
    <p:extLst>
      <p:ext uri="{BB962C8B-B14F-4D97-AF65-F5344CB8AC3E}">
        <p14:creationId xmlns:p14="http://schemas.microsoft.com/office/powerpoint/2010/main" val="3572151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E6734FF3-BA77-4DFC-98CE-05BF5385151F}" type="datetimeFigureOut">
              <a:rPr lang="en-GB" smtClean="0"/>
              <a:t>01/04/2023</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37852129-5D86-4475-BBBD-49AFB13A036C}" type="slidenum">
              <a:rPr lang="en-GB" smtClean="0"/>
              <a:t>‹#›</a:t>
            </a:fld>
            <a:endParaRPr lang="en-GB"/>
          </a:p>
        </p:txBody>
      </p:sp>
    </p:spTree>
    <p:extLst>
      <p:ext uri="{BB962C8B-B14F-4D97-AF65-F5344CB8AC3E}">
        <p14:creationId xmlns:p14="http://schemas.microsoft.com/office/powerpoint/2010/main" val="401700031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16" name="Picture 13">
            <a:extLst>
              <a:ext uri="{FF2B5EF4-FFF2-40B4-BE49-F238E27FC236}">
                <a16:creationId xmlns:a16="http://schemas.microsoft.com/office/drawing/2014/main" id="{D5B2D47A-1439-0F3B-20DE-C83CEE3C1160}"/>
              </a:ext>
            </a:extLst>
          </p:cNvPr>
          <p:cNvPicPr>
            <a:picLocks noChangeAspect="1"/>
          </p:cNvPicPr>
          <p:nvPr/>
        </p:nvPicPr>
        <p:blipFill rotWithShape="1">
          <a:blip r:embed="rId3">
            <a:alphaModFix amt="15000"/>
          </a:blip>
          <a:srcRect t="23161" b="15364"/>
          <a:stretch/>
        </p:blipFill>
        <p:spPr>
          <a:xfrm>
            <a:off x="20" y="10"/>
            <a:ext cx="12191980" cy="6857990"/>
          </a:xfrm>
          <a:prstGeom prst="rect">
            <a:avLst/>
          </a:prstGeom>
        </p:spPr>
      </p:pic>
      <p:sp>
        <p:nvSpPr>
          <p:cNvPr id="2" name="Title 1">
            <a:extLst>
              <a:ext uri="{FF2B5EF4-FFF2-40B4-BE49-F238E27FC236}">
                <a16:creationId xmlns:a16="http://schemas.microsoft.com/office/drawing/2014/main" id="{6C169130-DA19-EF44-0A5B-4394774B935C}"/>
              </a:ext>
            </a:extLst>
          </p:cNvPr>
          <p:cNvSpPr>
            <a:spLocks noGrp="1"/>
          </p:cNvSpPr>
          <p:nvPr>
            <p:ph type="ctrTitle"/>
          </p:nvPr>
        </p:nvSpPr>
        <p:spPr>
          <a:xfrm>
            <a:off x="1751012" y="609601"/>
            <a:ext cx="8676222" cy="3200400"/>
          </a:xfrm>
        </p:spPr>
        <p:txBody>
          <a:bodyPr vert="horz" lIns="91440" tIns="45720" rIns="91440" bIns="45720" rtlCol="0">
            <a:normAutofit fontScale="90000"/>
          </a:bodyPr>
          <a:lstStyle/>
          <a:p>
            <a:pPr>
              <a:spcAft>
                <a:spcPts val="800"/>
              </a:spcAft>
            </a:pPr>
            <a:r>
              <a:rPr lang="en-US" sz="4400" dirty="0">
                <a:effectLst>
                  <a:glow rad="38100">
                    <a:schemeClr val="bg1">
                      <a:lumMod val="65000"/>
                      <a:lumOff val="35000"/>
                      <a:alpha val="40000"/>
                    </a:schemeClr>
                  </a:glow>
                  <a:outerShdw blurRad="28575" dist="38100" dir="14040000" algn="tl" rotWithShape="0">
                    <a:srgbClr val="000000">
                      <a:alpha val="25000"/>
                    </a:srgbClr>
                  </a:outerShdw>
                </a:effectLst>
              </a:rPr>
              <a:t>Knowledge and Information Management </a:t>
            </a:r>
            <a:br>
              <a:rPr lang="en-US" sz="4400">
                <a:effectLst>
                  <a:glow rad="38100">
                    <a:schemeClr val="bg1">
                      <a:lumMod val="65000"/>
                      <a:lumOff val="35000"/>
                      <a:alpha val="40000"/>
                    </a:schemeClr>
                  </a:glow>
                  <a:outerShdw blurRad="28575" dist="38100" dir="14040000" algn="tl" rotWithShape="0">
                    <a:srgbClr val="000000">
                      <a:alpha val="25000"/>
                    </a:srgbClr>
                  </a:outerShdw>
                </a:effectLst>
              </a:rPr>
            </a:br>
            <a:r>
              <a:rPr lang="en-US" sz="4400">
                <a:effectLst>
                  <a:glow rad="38100">
                    <a:schemeClr val="bg1">
                      <a:lumMod val="65000"/>
                      <a:lumOff val="35000"/>
                      <a:alpha val="40000"/>
                    </a:schemeClr>
                  </a:glow>
                  <a:outerShdw blurRad="28575" dist="38100" dir="14040000" algn="tl" rotWithShape="0">
                    <a:srgbClr val="000000">
                      <a:alpha val="25000"/>
                    </a:srgbClr>
                  </a:outerShdw>
                </a:effectLst>
              </a:rPr>
              <a:t>presentation for Amazon Inc</a:t>
            </a:r>
            <a:br>
              <a:rPr lang="en-US" sz="4400">
                <a:effectLst>
                  <a:glow rad="38100">
                    <a:schemeClr val="bg1">
                      <a:lumMod val="65000"/>
                      <a:lumOff val="35000"/>
                      <a:alpha val="40000"/>
                    </a:schemeClr>
                  </a:glow>
                  <a:outerShdw blurRad="28575" dist="38100" dir="14040000" algn="tl" rotWithShape="0">
                    <a:srgbClr val="000000">
                      <a:alpha val="25000"/>
                    </a:srgbClr>
                  </a:outerShdw>
                </a:effectLst>
              </a:rPr>
            </a:br>
            <a:endParaRPr lang="en-US" sz="4400">
              <a:effectLst>
                <a:glow rad="38100">
                  <a:schemeClr val="bg1">
                    <a:lumMod val="65000"/>
                    <a:lumOff val="35000"/>
                    <a:alpha val="40000"/>
                  </a:schemeClr>
                </a:glow>
                <a:outerShdw blurRad="28575" dist="38100" dir="14040000" algn="tl" rotWithShape="0">
                  <a:srgbClr val="000000">
                    <a:alpha val="25000"/>
                  </a:srgbClr>
                </a:outerShdw>
              </a:effectLst>
            </a:endParaRPr>
          </a:p>
        </p:txBody>
      </p:sp>
      <p:sp>
        <p:nvSpPr>
          <p:cNvPr id="3" name="Subtitle 2">
            <a:extLst>
              <a:ext uri="{FF2B5EF4-FFF2-40B4-BE49-F238E27FC236}">
                <a16:creationId xmlns:a16="http://schemas.microsoft.com/office/drawing/2014/main" id="{D4838DBD-0394-C45E-5D21-4569A17462D3}"/>
              </a:ext>
            </a:extLst>
          </p:cNvPr>
          <p:cNvSpPr>
            <a:spLocks noGrp="1"/>
          </p:cNvSpPr>
          <p:nvPr>
            <p:ph type="subTitle" idx="1"/>
          </p:nvPr>
        </p:nvSpPr>
        <p:spPr>
          <a:xfrm>
            <a:off x="1751012" y="3886200"/>
            <a:ext cx="8676222" cy="1905000"/>
          </a:xfrm>
        </p:spPr>
        <p:txBody>
          <a:bodyPr vert="horz" lIns="91440" tIns="45720" rIns="91440" bIns="45720" rtlCol="0">
            <a:normAutofit/>
          </a:bodyPr>
          <a:lstStyle/>
          <a:p>
            <a:r>
              <a:rPr lang="en-US"/>
              <a:t>Knowledge and Information Skills for the Workplace: BMSW5106</a:t>
            </a:r>
            <a:br>
              <a:rPr lang="en-US"/>
            </a:br>
            <a:endParaRPr lang="en-US"/>
          </a:p>
          <a:p>
            <a:r>
              <a:rPr lang="en-US"/>
              <a:t>Sabrina Reid: 1920873</a:t>
            </a:r>
            <a:br>
              <a:rPr lang="en-US"/>
            </a:br>
            <a:r>
              <a:rPr lang="en-US"/>
              <a:t>Lecture: Dr Sujeewa Hearth</a:t>
            </a:r>
          </a:p>
        </p:txBody>
      </p:sp>
    </p:spTree>
    <p:extLst>
      <p:ext uri="{BB962C8B-B14F-4D97-AF65-F5344CB8AC3E}">
        <p14:creationId xmlns:p14="http://schemas.microsoft.com/office/powerpoint/2010/main" val="38224059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707638544"/>
              </p:ext>
            </p:extLst>
          </p:nvPr>
        </p:nvGraphicFramePr>
        <p:xfrm>
          <a:off x="388053" y="1157287"/>
          <a:ext cx="11415893" cy="4543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08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F6D69AD3-3FFA-FA24-AD7F-69EB3D5C5656}"/>
              </a:ext>
            </a:extLst>
          </p:cNvPr>
          <p:cNvGraphicFramePr/>
          <p:nvPr>
            <p:extLst>
              <p:ext uri="{D42A27DB-BD31-4B8C-83A1-F6EECF244321}">
                <p14:modId xmlns:p14="http://schemas.microsoft.com/office/powerpoint/2010/main" val="1770460652"/>
              </p:ext>
            </p:extLst>
          </p:nvPr>
        </p:nvGraphicFramePr>
        <p:xfrm>
          <a:off x="1067706" y="972627"/>
          <a:ext cx="10056587" cy="51233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63176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D3E83A4-5366-42B8-9E9E-2378A9446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06FA664-001A-4DAF-9837-CCBCD5DAE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w="22225">
            <a:solidFill>
              <a:srgbClr val="FE850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Graphical user interface&#10;&#10;Description automatically generated with medium confidence">
            <a:extLst>
              <a:ext uri="{FF2B5EF4-FFF2-40B4-BE49-F238E27FC236}">
                <a16:creationId xmlns:a16="http://schemas.microsoft.com/office/drawing/2014/main" id="{BF5A26C7-8BA4-2A82-EE8B-1732FB83FEED}"/>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318" r="1" b="1"/>
          <a:stretch/>
        </p:blipFill>
        <p:spPr>
          <a:xfrm>
            <a:off x="643467" y="643467"/>
            <a:ext cx="10905066" cy="5571066"/>
          </a:xfrm>
          <a:prstGeom prst="rect">
            <a:avLst/>
          </a:prstGeom>
        </p:spPr>
      </p:pic>
    </p:spTree>
    <p:extLst>
      <p:ext uri="{BB962C8B-B14F-4D97-AF65-F5344CB8AC3E}">
        <p14:creationId xmlns:p14="http://schemas.microsoft.com/office/powerpoint/2010/main" val="1669229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4281632010"/>
              </p:ext>
            </p:extLst>
          </p:nvPr>
        </p:nvGraphicFramePr>
        <p:xfrm>
          <a:off x="776548" y="2667124"/>
          <a:ext cx="10638903" cy="2280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8833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4E2EA73A-72A3-ADF7-7AC2-8CABC2C9AE00}"/>
              </a:ext>
            </a:extLst>
          </p:cNvPr>
          <p:cNvPicPr>
            <a:picLocks noChangeAspect="1"/>
          </p:cNvPicPr>
          <p:nvPr/>
        </p:nvPicPr>
        <p:blipFill rotWithShape="1">
          <a:blip r:embed="rId4">
            <a:extLst>
              <a:ext uri="{28A0092B-C50C-407E-A947-70E740481C1C}">
                <a14:useLocalDpi xmlns:a14="http://schemas.microsoft.com/office/drawing/2010/main" val="0"/>
              </a:ext>
            </a:extLst>
          </a:blip>
          <a:srcRect r="2930" b="-2"/>
          <a:stretch/>
        </p:blipFill>
        <p:spPr>
          <a:xfrm>
            <a:off x="1180739" y="720348"/>
            <a:ext cx="9884439" cy="521877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066813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912916225"/>
              </p:ext>
            </p:extLst>
          </p:nvPr>
        </p:nvGraphicFramePr>
        <p:xfrm>
          <a:off x="599998" y="2423503"/>
          <a:ext cx="10992004" cy="33894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32308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D3E83A4-5366-42B8-9E9E-2378A9446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06FA664-001A-4DAF-9837-CCBCD5DAE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w="22225">
            <a:solidFill>
              <a:srgbClr val="FFAA2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Diagram&#10;&#10;Description automatically generated">
            <a:extLst>
              <a:ext uri="{FF2B5EF4-FFF2-40B4-BE49-F238E27FC236}">
                <a16:creationId xmlns:a16="http://schemas.microsoft.com/office/drawing/2014/main" id="{09D564A5-9983-C922-A4DF-830027522262}"/>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3345" r="1" b="3346"/>
          <a:stretch/>
        </p:blipFill>
        <p:spPr>
          <a:xfrm>
            <a:off x="643467" y="643467"/>
            <a:ext cx="10905066" cy="5571066"/>
          </a:xfrm>
          <a:prstGeom prst="rect">
            <a:avLst/>
          </a:prstGeom>
        </p:spPr>
      </p:pic>
    </p:spTree>
    <p:extLst>
      <p:ext uri="{BB962C8B-B14F-4D97-AF65-F5344CB8AC3E}">
        <p14:creationId xmlns:p14="http://schemas.microsoft.com/office/powerpoint/2010/main" val="1418064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3632332966"/>
              </p:ext>
            </p:extLst>
          </p:nvPr>
        </p:nvGraphicFramePr>
        <p:xfrm>
          <a:off x="457123" y="560438"/>
          <a:ext cx="11277753" cy="5737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4994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8" name="Rounded Rectangle 7">
            <a:extLst>
              <a:ext uri="{FF2B5EF4-FFF2-40B4-BE49-F238E27FC236}">
                <a16:creationId xmlns:a16="http://schemas.microsoft.com/office/drawing/2014/main" id="{D82A7942-5631-47FC-9908-0E14371AE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20720"/>
            <a:ext cx="10928687" cy="5593813"/>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icture containing diagram&#10;&#10;Description automatically generated">
            <a:extLst>
              <a:ext uri="{FF2B5EF4-FFF2-40B4-BE49-F238E27FC236}">
                <a16:creationId xmlns:a16="http://schemas.microsoft.com/office/drawing/2014/main" id="{F0A95FA7-7B07-8537-3765-77C7098AD08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27344" y="1475928"/>
            <a:ext cx="9960933" cy="3884763"/>
          </a:xfrm>
          <a:prstGeom prst="rect">
            <a:avLst/>
          </a:prstGeom>
        </p:spPr>
      </p:pic>
    </p:spTree>
    <p:extLst>
      <p:ext uri="{BB962C8B-B14F-4D97-AF65-F5344CB8AC3E}">
        <p14:creationId xmlns:p14="http://schemas.microsoft.com/office/powerpoint/2010/main" val="3127263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F6D69AD3-3FFA-FA24-AD7F-69EB3D5C5656}"/>
              </a:ext>
            </a:extLst>
          </p:cNvPr>
          <p:cNvGraphicFramePr/>
          <p:nvPr>
            <p:extLst>
              <p:ext uri="{D42A27DB-BD31-4B8C-83A1-F6EECF244321}">
                <p14:modId xmlns:p14="http://schemas.microsoft.com/office/powerpoint/2010/main" val="3003817307"/>
              </p:ext>
            </p:extLst>
          </p:nvPr>
        </p:nvGraphicFramePr>
        <p:xfrm>
          <a:off x="507664" y="311900"/>
          <a:ext cx="11176672" cy="6234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57032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3812018859"/>
              </p:ext>
            </p:extLst>
          </p:nvPr>
        </p:nvGraphicFramePr>
        <p:xfrm>
          <a:off x="658433" y="1974467"/>
          <a:ext cx="10875134" cy="5400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4716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2812939831"/>
              </p:ext>
            </p:extLst>
          </p:nvPr>
        </p:nvGraphicFramePr>
        <p:xfrm>
          <a:off x="658433" y="1974467"/>
          <a:ext cx="10875134" cy="5400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1509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1589671355"/>
              </p:ext>
            </p:extLst>
          </p:nvPr>
        </p:nvGraphicFramePr>
        <p:xfrm>
          <a:off x="624491" y="2355096"/>
          <a:ext cx="10943017" cy="3716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9244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B5033909-18F4-A263-C27E-8476E6D2CD5F}"/>
              </a:ext>
            </a:extLst>
          </p:cNvPr>
          <p:cNvGraphicFramePr/>
          <p:nvPr>
            <p:extLst>
              <p:ext uri="{D42A27DB-BD31-4B8C-83A1-F6EECF244321}">
                <p14:modId xmlns:p14="http://schemas.microsoft.com/office/powerpoint/2010/main" val="2041445922"/>
              </p:ext>
            </p:extLst>
          </p:nvPr>
        </p:nvGraphicFramePr>
        <p:xfrm>
          <a:off x="652304" y="608963"/>
          <a:ext cx="11234896" cy="6108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2801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6FAE98E0725340AA54BF6C37EBD441" ma:contentTypeVersion="14" ma:contentTypeDescription="Create a new document." ma:contentTypeScope="" ma:versionID="b4ce0bb8bed2f221d2b1295d68b01a02">
  <xsd:schema xmlns:xsd="http://www.w3.org/2001/XMLSchema" xmlns:xs="http://www.w3.org/2001/XMLSchema" xmlns:p="http://schemas.microsoft.com/office/2006/metadata/properties" xmlns:ns3="fe17946d-473b-4586-81ce-d4c04b62babd" xmlns:ns4="c665fd62-4853-463e-bebb-3fe726021d2f" targetNamespace="http://schemas.microsoft.com/office/2006/metadata/properties" ma:root="true" ma:fieldsID="01dec7127f4500e2b98e1fd7ef01281f" ns3:_="" ns4:_="">
    <xsd:import namespace="fe17946d-473b-4586-81ce-d4c04b62babd"/>
    <xsd:import namespace="c665fd62-4853-463e-bebb-3fe726021d2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17946d-473b-4586-81ce-d4c04b62ba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665fd62-4853-463e-bebb-3fe726021d2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e17946d-473b-4586-81ce-d4c04b62babd" xsi:nil="true"/>
  </documentManagement>
</p:properties>
</file>

<file path=customXml/itemProps1.xml><?xml version="1.0" encoding="utf-8"?>
<ds:datastoreItem xmlns:ds="http://schemas.openxmlformats.org/officeDocument/2006/customXml" ds:itemID="{C8373552-03CE-486C-9E87-7384E8F98F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e17946d-473b-4586-81ce-d4c04b62babd"/>
    <ds:schemaRef ds:uri="c665fd62-4853-463e-bebb-3fe726021d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83BDDDC-0FDE-4FDC-97A8-3D14F4576BB4}">
  <ds:schemaRefs>
    <ds:schemaRef ds:uri="http://schemas.microsoft.com/sharepoint/v3/contenttype/forms"/>
  </ds:schemaRefs>
</ds:datastoreItem>
</file>

<file path=customXml/itemProps3.xml><?xml version="1.0" encoding="utf-8"?>
<ds:datastoreItem xmlns:ds="http://schemas.openxmlformats.org/officeDocument/2006/customXml" ds:itemID="{75384C3E-7D81-4217-86AA-EB05C811943E}">
  <ds:schemaRefs>
    <ds:schemaRef ds:uri="http://schemas.microsoft.com/office/2006/metadata/properties"/>
    <ds:schemaRef ds:uri="http://purl.org/dc/dcmitype/"/>
    <ds:schemaRef ds:uri="http://schemas.openxmlformats.org/package/2006/metadata/core-properties"/>
    <ds:schemaRef ds:uri="http://purl.org/dc/elements/1.1/"/>
    <ds:schemaRef ds:uri="http://www.w3.org/XML/1998/namespace"/>
    <ds:schemaRef ds:uri="http://purl.org/dc/terms/"/>
    <ds:schemaRef ds:uri="http://schemas.microsoft.com/office/2006/documentManagement/types"/>
    <ds:schemaRef ds:uri="http://schemas.microsoft.com/office/infopath/2007/PartnerControls"/>
    <ds:schemaRef ds:uri="c665fd62-4853-463e-bebb-3fe726021d2f"/>
    <ds:schemaRef ds:uri="fe17946d-473b-4586-81ce-d4c04b62babd"/>
  </ds:schemaRefs>
</ds:datastoreItem>
</file>

<file path=docProps/app.xml><?xml version="1.0" encoding="utf-8"?>
<Properties xmlns="http://schemas.openxmlformats.org/officeDocument/2006/extended-properties" xmlns:vt="http://schemas.openxmlformats.org/officeDocument/2006/docPropsVTypes">
  <Template>TM03457485[[fn=Mesh]]</Template>
  <TotalTime>1548</TotalTime>
  <Words>1549</Words>
  <Application>Microsoft Office PowerPoint</Application>
  <PresentationFormat>Widescreen</PresentationFormat>
  <Paragraphs>42</Paragraphs>
  <Slides>15</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Century Gothic</vt:lpstr>
      <vt:lpstr>Mesh</vt:lpstr>
      <vt:lpstr>Knowledge and Information Management  presentation for Amazon Inc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Report for Amazon Inc </dc:title>
  <dc:creator>Sabrina Reid (1920873)</dc:creator>
  <cp:lastModifiedBy>Sabrina Reid (1920873)</cp:lastModifiedBy>
  <cp:revision>1</cp:revision>
  <dcterms:created xsi:type="dcterms:W3CDTF">2023-04-01T19:23:21Z</dcterms:created>
  <dcterms:modified xsi:type="dcterms:W3CDTF">2023-04-02T21:11:47Z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0x0101006C6FAE98E0725340AA54BF6C37EBD441</vt:lpwstr>
  </property>
</Properties>
</file>