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1.xml" ContentType="application/inkml+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381" r:id="rId2"/>
    <p:sldId id="382" r:id="rId3"/>
    <p:sldId id="484" r:id="rId4"/>
    <p:sldId id="321" r:id="rId5"/>
    <p:sldId id="323" r:id="rId6"/>
    <p:sldId id="379" r:id="rId7"/>
    <p:sldId id="446" r:id="rId8"/>
    <p:sldId id="447" r:id="rId9"/>
    <p:sldId id="477" r:id="rId10"/>
    <p:sldId id="478" r:id="rId11"/>
    <p:sldId id="449" r:id="rId12"/>
    <p:sldId id="464" r:id="rId13"/>
    <p:sldId id="468" r:id="rId14"/>
    <p:sldId id="469" r:id="rId15"/>
    <p:sldId id="471" r:id="rId16"/>
    <p:sldId id="472" r:id="rId17"/>
    <p:sldId id="474" r:id="rId18"/>
    <p:sldId id="482" r:id="rId19"/>
    <p:sldId id="470" r:id="rId20"/>
    <p:sldId id="448" r:id="rId21"/>
    <p:sldId id="450" r:id="rId22"/>
    <p:sldId id="466" r:id="rId23"/>
    <p:sldId id="480" r:id="rId24"/>
    <p:sldId id="475" r:id="rId25"/>
    <p:sldId id="258" r:id="rId26"/>
    <p:sldId id="483" r:id="rId27"/>
    <p:sldId id="259" r:id="rId28"/>
    <p:sldId id="257" r:id="rId29"/>
    <p:sldId id="256" r:id="rId30"/>
    <p:sldId id="476" r:id="rId31"/>
    <p:sldId id="473" r:id="rId32"/>
  </p:sldIdLst>
  <p:sldSz cx="9144000" cy="6858000" type="screen4x3"/>
  <p:notesSz cx="9926638" cy="6797675"/>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141" userDrawn="1">
          <p15:clr>
            <a:srgbClr val="A4A3A4"/>
          </p15:clr>
        </p15:guide>
        <p15:guide id="2" pos="3127"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aham Howe" initials="GH" lastIdx="1" clrIdx="0">
    <p:extLst>
      <p:ext uri="{19B8F6BF-5375-455C-9EA6-DF929625EA0E}">
        <p15:presenceInfo xmlns:p15="http://schemas.microsoft.com/office/powerpoint/2012/main" userId="e1e17d234863341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hiddenSlides="1"/>
  <p:clrMru>
    <a:srgbClr val="005493"/>
    <a:srgbClr val="FF7E79"/>
    <a:srgbClr val="1E6BF2"/>
    <a:srgbClr val="EE2325"/>
    <a:srgbClr val="6B2A92"/>
    <a:srgbClr val="13A44A"/>
    <a:srgbClr val="6B2A91"/>
    <a:srgbClr val="D5E4F5"/>
    <a:srgbClr val="1FB4A4"/>
    <a:srgbClr val="5EC4B9"/>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B9E4B-D6A5-5442-A33F-EF4227380803}" v="140" dt="2021-03-19T13:03:07.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8"/>
    <p:restoredTop sz="96203"/>
  </p:normalViewPr>
  <p:slideViewPr>
    <p:cSldViewPr snapToGrid="0" snapToObjects="1">
      <p:cViewPr varScale="1">
        <p:scale>
          <a:sx n="203" d="100"/>
          <a:sy n="203" d="100"/>
        </p:scale>
        <p:origin x="2544" y="184"/>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snapToObjects="1">
      <p:cViewPr varScale="1">
        <p:scale>
          <a:sx n="210" d="100"/>
          <a:sy n="210" d="100"/>
        </p:scale>
        <p:origin x="1640" y="184"/>
      </p:cViewPr>
      <p:guideLst>
        <p:guide orient="horz" pos="2141"/>
        <p:guide pos="3127"/>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42"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43"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owe" userId="e1e17d2348633411" providerId="LiveId" clId="{862B9E4B-D6A5-5442-A33F-EF4227380803}"/>
    <pc:docChg chg="undo custSel addSld delSld modSld sldOrd">
      <pc:chgData name="Graham Howe" userId="e1e17d2348633411" providerId="LiveId" clId="{862B9E4B-D6A5-5442-A33F-EF4227380803}" dt="2021-03-19T16:44:36.100" v="1691"/>
      <pc:docMkLst>
        <pc:docMk/>
      </pc:docMkLst>
      <pc:sldChg chg="addSp modSp add mod modTransition">
        <pc:chgData name="Graham Howe" userId="e1e17d2348633411" providerId="LiveId" clId="{862B9E4B-D6A5-5442-A33F-EF4227380803}" dt="2021-03-19T10:46:39.713" v="757" actId="20577"/>
        <pc:sldMkLst>
          <pc:docMk/>
          <pc:sldMk cId="0" sldId="256"/>
        </pc:sldMkLst>
        <pc:spChg chg="add mod">
          <ac:chgData name="Graham Howe" userId="e1e17d2348633411" providerId="LiveId" clId="{862B9E4B-D6A5-5442-A33F-EF4227380803}" dt="2021-03-19T10:26:37.464" v="468"/>
          <ac:spMkLst>
            <pc:docMk/>
            <pc:sldMk cId="0" sldId="256"/>
            <ac:spMk id="3" creationId="{457E150E-C7BB-214F-A914-AD4D45FD18B8}"/>
          </ac:spMkLst>
        </pc:spChg>
        <pc:graphicFrameChg chg="mod modGraphic">
          <ac:chgData name="Graham Howe" userId="e1e17d2348633411" providerId="LiveId" clId="{862B9E4B-D6A5-5442-A33F-EF4227380803}" dt="2021-03-19T10:46:39.713" v="757" actId="20577"/>
          <ac:graphicFrameMkLst>
            <pc:docMk/>
            <pc:sldMk cId="0" sldId="256"/>
            <ac:graphicFrameMk id="4" creationId="{00000000-0000-0000-0000-000000000000}"/>
          </ac:graphicFrameMkLst>
        </pc:graphicFrameChg>
      </pc:sldChg>
      <pc:sldChg chg="addSp delSp modSp add mod modTransition modAnim">
        <pc:chgData name="Graham Howe" userId="e1e17d2348633411" providerId="LiveId" clId="{862B9E4B-D6A5-5442-A33F-EF4227380803}" dt="2021-03-19T10:12:00.172" v="383" actId="478"/>
        <pc:sldMkLst>
          <pc:docMk/>
          <pc:sldMk cId="0" sldId="257"/>
        </pc:sldMkLst>
        <pc:spChg chg="del mod">
          <ac:chgData name="Graham Howe" userId="e1e17d2348633411" providerId="LiveId" clId="{862B9E4B-D6A5-5442-A33F-EF4227380803}" dt="2021-03-19T10:07:53.348" v="338" actId="478"/>
          <ac:spMkLst>
            <pc:docMk/>
            <pc:sldMk cId="0" sldId="257"/>
            <ac:spMk id="2" creationId="{00000000-0000-0000-0000-000000000000}"/>
          </ac:spMkLst>
        </pc:spChg>
        <pc:spChg chg="mod">
          <ac:chgData name="Graham Howe" userId="e1e17d2348633411" providerId="LiveId" clId="{862B9E4B-D6A5-5442-A33F-EF4227380803}" dt="2021-03-19T10:08:44.318" v="374" actId="20577"/>
          <ac:spMkLst>
            <pc:docMk/>
            <pc:sldMk cId="0" sldId="257"/>
            <ac:spMk id="3" creationId="{00000000-0000-0000-0000-000000000000}"/>
          </ac:spMkLst>
        </pc:spChg>
        <pc:spChg chg="add del mod">
          <ac:chgData name="Graham Howe" userId="e1e17d2348633411" providerId="LiveId" clId="{862B9E4B-D6A5-5442-A33F-EF4227380803}" dt="2021-03-19T10:07:55.559" v="339" actId="478"/>
          <ac:spMkLst>
            <pc:docMk/>
            <pc:sldMk cId="0" sldId="257"/>
            <ac:spMk id="5" creationId="{4361F2B2-B93B-C540-ADE1-607E9CE4F701}"/>
          </ac:spMkLst>
        </pc:spChg>
        <pc:spChg chg="add mod">
          <ac:chgData name="Graham Howe" userId="e1e17d2348633411" providerId="LiveId" clId="{862B9E4B-D6A5-5442-A33F-EF4227380803}" dt="2021-03-19T10:07:55.954" v="340"/>
          <ac:spMkLst>
            <pc:docMk/>
            <pc:sldMk cId="0" sldId="257"/>
            <ac:spMk id="6" creationId="{346F2DA1-D9E9-BF47-8A83-3B6B8B8F7D98}"/>
          </ac:spMkLst>
        </pc:spChg>
        <pc:picChg chg="add del mod">
          <ac:chgData name="Graham Howe" userId="e1e17d2348633411" providerId="LiveId" clId="{862B9E4B-D6A5-5442-A33F-EF4227380803}" dt="2021-03-19T10:12:00.172" v="383" actId="478"/>
          <ac:picMkLst>
            <pc:docMk/>
            <pc:sldMk cId="0" sldId="257"/>
            <ac:picMk id="8" creationId="{36866D28-54B1-0743-98CD-73D96A5D8D3C}"/>
          </ac:picMkLst>
        </pc:picChg>
      </pc:sldChg>
      <pc:sldChg chg="addSp delSp modSp add mod ord modTransition">
        <pc:chgData name="Graham Howe" userId="e1e17d2348633411" providerId="LiveId" clId="{862B9E4B-D6A5-5442-A33F-EF4227380803}" dt="2021-03-19T15:09:31.781" v="1637" actId="1076"/>
        <pc:sldMkLst>
          <pc:docMk/>
          <pc:sldMk cId="0" sldId="258"/>
        </pc:sldMkLst>
        <pc:spChg chg="del mod">
          <ac:chgData name="Graham Howe" userId="e1e17d2348633411" providerId="LiveId" clId="{862B9E4B-D6A5-5442-A33F-EF4227380803}" dt="2021-03-19T10:01:03.157" v="245" actId="478"/>
          <ac:spMkLst>
            <pc:docMk/>
            <pc:sldMk cId="0" sldId="258"/>
            <ac:spMk id="2" creationId="{00000000-0000-0000-0000-000000000000}"/>
          </ac:spMkLst>
        </pc:spChg>
        <pc:spChg chg="add del mod">
          <ac:chgData name="Graham Howe" userId="e1e17d2348633411" providerId="LiveId" clId="{862B9E4B-D6A5-5442-A33F-EF4227380803}" dt="2021-03-19T10:01:13.818" v="249" actId="478"/>
          <ac:spMkLst>
            <pc:docMk/>
            <pc:sldMk cId="0" sldId="258"/>
            <ac:spMk id="4" creationId="{D5AB385C-2EE6-4247-8D16-DD2EC54DE753}"/>
          </ac:spMkLst>
        </pc:spChg>
        <pc:spChg chg="add mod">
          <ac:chgData name="Graham Howe" userId="e1e17d2348633411" providerId="LiveId" clId="{862B9E4B-D6A5-5442-A33F-EF4227380803}" dt="2021-03-19T10:01:01.097" v="244" actId="20577"/>
          <ac:spMkLst>
            <pc:docMk/>
            <pc:sldMk cId="0" sldId="258"/>
            <ac:spMk id="8" creationId="{1AD36A74-E1C0-EC42-8529-3C0B44604637}"/>
          </ac:spMkLst>
        </pc:spChg>
        <pc:spChg chg="mod">
          <ac:chgData name="Graham Howe" userId="e1e17d2348633411" providerId="LiveId" clId="{862B9E4B-D6A5-5442-A33F-EF4227380803}" dt="2021-03-19T10:01:38.688" v="259" actId="1076"/>
          <ac:spMkLst>
            <pc:docMk/>
            <pc:sldMk cId="0" sldId="258"/>
            <ac:spMk id="9" creationId="{00000000-0000-0000-0000-000000000000}"/>
          </ac:spMkLst>
        </pc:spChg>
        <pc:spChg chg="del">
          <ac:chgData name="Graham Howe" userId="e1e17d2348633411" providerId="LiveId" clId="{862B9E4B-D6A5-5442-A33F-EF4227380803}" dt="2021-03-19T10:00:42.288" v="203" actId="478"/>
          <ac:spMkLst>
            <pc:docMk/>
            <pc:sldMk cId="0" sldId="258"/>
            <ac:spMk id="10" creationId="{00000000-0000-0000-0000-000000000000}"/>
          </ac:spMkLst>
        </pc:spChg>
        <pc:picChg chg="del">
          <ac:chgData name="Graham Howe" userId="e1e17d2348633411" providerId="LiveId" clId="{862B9E4B-D6A5-5442-A33F-EF4227380803}" dt="2021-03-19T10:00:39.338" v="202" actId="478"/>
          <ac:picMkLst>
            <pc:docMk/>
            <pc:sldMk cId="0" sldId="258"/>
            <ac:picMk id="6" creationId="{00000000-0000-0000-0000-000000000000}"/>
          </ac:picMkLst>
        </pc:picChg>
        <pc:picChg chg="add mod">
          <ac:chgData name="Graham Howe" userId="e1e17d2348633411" providerId="LiveId" clId="{862B9E4B-D6A5-5442-A33F-EF4227380803}" dt="2021-03-19T15:09:31.781" v="1637" actId="1076"/>
          <ac:picMkLst>
            <pc:docMk/>
            <pc:sldMk cId="0" sldId="258"/>
            <ac:picMk id="6" creationId="{D6292536-7E02-304B-A30C-F6DEF8CC393D}"/>
          </ac:picMkLst>
        </pc:picChg>
        <pc:picChg chg="mod">
          <ac:chgData name="Graham Howe" userId="e1e17d2348633411" providerId="LiveId" clId="{862B9E4B-D6A5-5442-A33F-EF4227380803}" dt="2021-03-19T10:01:26.693" v="255" actId="14100"/>
          <ac:picMkLst>
            <pc:docMk/>
            <pc:sldMk cId="0" sldId="258"/>
            <ac:picMk id="7" creationId="{00000000-0000-0000-0000-000000000000}"/>
          </ac:picMkLst>
        </pc:picChg>
        <pc:picChg chg="mod">
          <ac:chgData name="Graham Howe" userId="e1e17d2348633411" providerId="LiveId" clId="{862B9E4B-D6A5-5442-A33F-EF4227380803}" dt="2021-03-19T10:01:30.326" v="256" actId="1076"/>
          <ac:picMkLst>
            <pc:docMk/>
            <pc:sldMk cId="0" sldId="258"/>
            <ac:picMk id="1026" creationId="{00000000-0000-0000-0000-000000000000}"/>
          </ac:picMkLst>
        </pc:picChg>
      </pc:sldChg>
      <pc:sldChg chg="modSp add ord modTransition">
        <pc:chgData name="Graham Howe" userId="e1e17d2348633411" providerId="LiveId" clId="{862B9E4B-D6A5-5442-A33F-EF4227380803}" dt="2021-03-19T10:15:32.395" v="414" actId="20578"/>
        <pc:sldMkLst>
          <pc:docMk/>
          <pc:sldMk cId="1719098861" sldId="259"/>
        </pc:sldMkLst>
        <pc:picChg chg="mod">
          <ac:chgData name="Graham Howe" userId="e1e17d2348633411" providerId="LiveId" clId="{862B9E4B-D6A5-5442-A33F-EF4227380803}" dt="2021-03-19T10:09:23.686" v="380" actId="14100"/>
          <ac:picMkLst>
            <pc:docMk/>
            <pc:sldMk cId="1719098861" sldId="259"/>
            <ac:picMk id="4" creationId="{00000000-0000-0000-0000-000000000000}"/>
          </ac:picMkLst>
        </pc:picChg>
      </pc:sldChg>
      <pc:sldChg chg="mod modShow">
        <pc:chgData name="Graham Howe" userId="e1e17d2348633411" providerId="LiveId" clId="{862B9E4B-D6A5-5442-A33F-EF4227380803}" dt="2021-03-19T10:33:53.392" v="499" actId="729"/>
        <pc:sldMkLst>
          <pc:docMk/>
          <pc:sldMk cId="4141121585" sldId="321"/>
        </pc:sldMkLst>
      </pc:sldChg>
      <pc:sldChg chg="mod modShow">
        <pc:chgData name="Graham Howe" userId="e1e17d2348633411" providerId="LiveId" clId="{862B9E4B-D6A5-5442-A33F-EF4227380803}" dt="2021-03-19T10:33:50.817" v="498" actId="729"/>
        <pc:sldMkLst>
          <pc:docMk/>
          <pc:sldMk cId="301683600" sldId="381"/>
        </pc:sldMkLst>
      </pc:sldChg>
      <pc:sldChg chg="mod modShow">
        <pc:chgData name="Graham Howe" userId="e1e17d2348633411" providerId="LiveId" clId="{862B9E4B-D6A5-5442-A33F-EF4227380803}" dt="2021-03-19T10:33:50.817" v="498" actId="729"/>
        <pc:sldMkLst>
          <pc:docMk/>
          <pc:sldMk cId="2575314813" sldId="382"/>
        </pc:sldMkLst>
      </pc:sldChg>
      <pc:sldChg chg="modSp">
        <pc:chgData name="Graham Howe" userId="e1e17d2348633411" providerId="LiveId" clId="{862B9E4B-D6A5-5442-A33F-EF4227380803}" dt="2021-03-19T10:38:31.500" v="555"/>
        <pc:sldMkLst>
          <pc:docMk/>
          <pc:sldMk cId="3061320305" sldId="447"/>
        </pc:sldMkLst>
        <pc:spChg chg="mod">
          <ac:chgData name="Graham Howe" userId="e1e17d2348633411" providerId="LiveId" clId="{862B9E4B-D6A5-5442-A33F-EF4227380803}" dt="2021-03-19T10:38:31.500" v="555"/>
          <ac:spMkLst>
            <pc:docMk/>
            <pc:sldMk cId="3061320305" sldId="447"/>
            <ac:spMk id="2" creationId="{00000000-0000-0000-0000-000000000000}"/>
          </ac:spMkLst>
        </pc:spChg>
      </pc:sldChg>
      <pc:sldChg chg="addSp modSp mod">
        <pc:chgData name="Graham Howe" userId="e1e17d2348633411" providerId="LiveId" clId="{862B9E4B-D6A5-5442-A33F-EF4227380803}" dt="2021-03-19T16:44:36.100" v="1691"/>
        <pc:sldMkLst>
          <pc:docMk/>
          <pc:sldMk cId="3918631270" sldId="450"/>
        </pc:sldMkLst>
        <pc:graphicFrameChg chg="modGraphic">
          <ac:chgData name="Graham Howe" userId="e1e17d2348633411" providerId="LiveId" clId="{862B9E4B-D6A5-5442-A33F-EF4227380803}" dt="2021-03-19T10:16:37.858" v="418" actId="20577"/>
          <ac:graphicFrameMkLst>
            <pc:docMk/>
            <pc:sldMk cId="3918631270" sldId="450"/>
            <ac:graphicFrameMk id="4" creationId="{EB31DC5A-CFBF-8A42-A344-A44730D8D755}"/>
          </ac:graphicFrameMkLst>
        </pc:graphicFrameChg>
        <pc:inkChg chg="add">
          <ac:chgData name="Graham Howe" userId="e1e17d2348633411" providerId="LiveId" clId="{862B9E4B-D6A5-5442-A33F-EF4227380803}" dt="2021-03-19T16:44:36.100" v="1691"/>
          <ac:inkMkLst>
            <pc:docMk/>
            <pc:sldMk cId="3918631270" sldId="450"/>
            <ac:inkMk id="2" creationId="{0E99604F-9417-DB40-926E-1F0A75DD172B}"/>
          </ac:inkMkLst>
        </pc:inkChg>
      </pc:sldChg>
      <pc:sldChg chg="addSp delSp modSp del mod ord delAnim modAnim">
        <pc:chgData name="Graham Howe" userId="e1e17d2348633411" providerId="LiveId" clId="{862B9E4B-D6A5-5442-A33F-EF4227380803}" dt="2021-03-19T12:16:19.956" v="1383" actId="2696"/>
        <pc:sldMkLst>
          <pc:docMk/>
          <pc:sldMk cId="3454248782" sldId="463"/>
        </pc:sldMkLst>
        <pc:spChg chg="add mod">
          <ac:chgData name="Graham Howe" userId="e1e17d2348633411" providerId="LiveId" clId="{862B9E4B-D6A5-5442-A33F-EF4227380803}" dt="2021-03-19T12:11:27.022" v="1228" actId="1076"/>
          <ac:spMkLst>
            <pc:docMk/>
            <pc:sldMk cId="3454248782" sldId="463"/>
            <ac:spMk id="2" creationId="{5EDCF784-0556-8248-B43B-9880C5EA8759}"/>
          </ac:spMkLst>
        </pc:spChg>
        <pc:spChg chg="add mod">
          <ac:chgData name="Graham Howe" userId="e1e17d2348633411" providerId="LiveId" clId="{862B9E4B-D6A5-5442-A33F-EF4227380803}" dt="2021-03-19T12:11:27.022" v="1228" actId="1076"/>
          <ac:spMkLst>
            <pc:docMk/>
            <pc:sldMk cId="3454248782" sldId="463"/>
            <ac:spMk id="3" creationId="{8E0ABECC-5955-D141-9138-80411B2D6E4B}"/>
          </ac:spMkLst>
        </pc:spChg>
        <pc:spChg chg="add del mod">
          <ac:chgData name="Graham Howe" userId="e1e17d2348633411" providerId="LiveId" clId="{862B9E4B-D6A5-5442-A33F-EF4227380803}" dt="2021-03-19T10:53:41.458" v="1197" actId="478"/>
          <ac:spMkLst>
            <pc:docMk/>
            <pc:sldMk cId="3454248782" sldId="463"/>
            <ac:spMk id="5" creationId="{DB4E7575-7230-404C-8D7C-D55DF6904F23}"/>
          </ac:spMkLst>
        </pc:spChg>
        <pc:spChg chg="del mod">
          <ac:chgData name="Graham Howe" userId="e1e17d2348633411" providerId="LiveId" clId="{862B9E4B-D6A5-5442-A33F-EF4227380803}" dt="2021-03-19T10:53:38.915" v="1196" actId="478"/>
          <ac:spMkLst>
            <pc:docMk/>
            <pc:sldMk cId="3454248782" sldId="463"/>
            <ac:spMk id="6" creationId="{00000000-0000-0000-0000-000000000000}"/>
          </ac:spMkLst>
        </pc:spChg>
        <pc:spChg chg="del">
          <ac:chgData name="Graham Howe" userId="e1e17d2348633411" providerId="LiveId" clId="{862B9E4B-D6A5-5442-A33F-EF4227380803}" dt="2021-03-19T12:10:02.542" v="1212" actId="478"/>
          <ac:spMkLst>
            <pc:docMk/>
            <pc:sldMk cId="3454248782" sldId="463"/>
            <ac:spMk id="8" creationId="{00000000-0000-0000-0000-000000000000}"/>
          </ac:spMkLst>
        </pc:spChg>
        <pc:spChg chg="add mod">
          <ac:chgData name="Graham Howe" userId="e1e17d2348633411" providerId="LiveId" clId="{862B9E4B-D6A5-5442-A33F-EF4227380803}" dt="2021-03-19T12:11:27.022" v="1228" actId="1076"/>
          <ac:spMkLst>
            <pc:docMk/>
            <pc:sldMk cId="3454248782" sldId="463"/>
            <ac:spMk id="9" creationId="{A29B1B0F-172D-B044-BA5D-77F820A2D3B8}"/>
          </ac:spMkLst>
        </pc:spChg>
        <pc:spChg chg="add mod">
          <ac:chgData name="Graham Howe" userId="e1e17d2348633411" providerId="LiveId" clId="{862B9E4B-D6A5-5442-A33F-EF4227380803}" dt="2021-03-19T12:11:27.022" v="1228" actId="1076"/>
          <ac:spMkLst>
            <pc:docMk/>
            <pc:sldMk cId="3454248782" sldId="463"/>
            <ac:spMk id="11" creationId="{7F1F56D7-3C39-F349-89A2-F723296A99F0}"/>
          </ac:spMkLst>
        </pc:spChg>
        <pc:spChg chg="add mod">
          <ac:chgData name="Graham Howe" userId="e1e17d2348633411" providerId="LiveId" clId="{862B9E4B-D6A5-5442-A33F-EF4227380803}" dt="2021-03-19T12:11:27.022" v="1228" actId="1076"/>
          <ac:spMkLst>
            <pc:docMk/>
            <pc:sldMk cId="3454248782" sldId="463"/>
            <ac:spMk id="12" creationId="{9D9AF877-C63F-BF41-B179-D8589B47EAB8}"/>
          </ac:spMkLst>
        </pc:spChg>
        <pc:spChg chg="add mod">
          <ac:chgData name="Graham Howe" userId="e1e17d2348633411" providerId="LiveId" clId="{862B9E4B-D6A5-5442-A33F-EF4227380803}" dt="2021-03-19T12:11:27.022" v="1228" actId="1076"/>
          <ac:spMkLst>
            <pc:docMk/>
            <pc:sldMk cId="3454248782" sldId="463"/>
            <ac:spMk id="13" creationId="{0386E8D1-B5BD-514A-A76B-421276ED76EE}"/>
          </ac:spMkLst>
        </pc:spChg>
        <pc:spChg chg="add mod">
          <ac:chgData name="Graham Howe" userId="e1e17d2348633411" providerId="LiveId" clId="{862B9E4B-D6A5-5442-A33F-EF4227380803}" dt="2021-03-19T12:11:27.022" v="1228" actId="1076"/>
          <ac:spMkLst>
            <pc:docMk/>
            <pc:sldMk cId="3454248782" sldId="463"/>
            <ac:spMk id="14" creationId="{1B530A09-B5AC-5344-9D96-75A5EF43BC22}"/>
          </ac:spMkLst>
        </pc:spChg>
        <pc:spChg chg="add mod">
          <ac:chgData name="Graham Howe" userId="e1e17d2348633411" providerId="LiveId" clId="{862B9E4B-D6A5-5442-A33F-EF4227380803}" dt="2021-03-19T12:11:34.067" v="1229" actId="1076"/>
          <ac:spMkLst>
            <pc:docMk/>
            <pc:sldMk cId="3454248782" sldId="463"/>
            <ac:spMk id="15" creationId="{8BB098E4-B279-D148-B609-726E76D426B5}"/>
          </ac:spMkLst>
        </pc:spChg>
        <pc:picChg chg="add del mod">
          <ac:chgData name="Graham Howe" userId="e1e17d2348633411" providerId="LiveId" clId="{862B9E4B-D6A5-5442-A33F-EF4227380803}" dt="2021-03-19T10:53:30.975" v="1194" actId="478"/>
          <ac:picMkLst>
            <pc:docMk/>
            <pc:sldMk cId="3454248782" sldId="463"/>
            <ac:picMk id="7" creationId="{4B325F3A-BAEF-2E4F-93FE-22C7AC587DEA}"/>
          </ac:picMkLst>
        </pc:picChg>
        <pc:picChg chg="add del mod">
          <ac:chgData name="Graham Howe" userId="e1e17d2348633411" providerId="LiveId" clId="{862B9E4B-D6A5-5442-A33F-EF4227380803}" dt="2021-03-19T10:53:23.246" v="1193" actId="478"/>
          <ac:picMkLst>
            <pc:docMk/>
            <pc:sldMk cId="3454248782" sldId="463"/>
            <ac:picMk id="2050" creationId="{00000000-0000-0000-0000-000000000000}"/>
          </ac:picMkLst>
        </pc:picChg>
      </pc:sldChg>
      <pc:sldChg chg="ord">
        <pc:chgData name="Graham Howe" userId="e1e17d2348633411" providerId="LiveId" clId="{862B9E4B-D6A5-5442-A33F-EF4227380803}" dt="2021-03-19T10:26:24.652" v="467" actId="20578"/>
        <pc:sldMkLst>
          <pc:docMk/>
          <pc:sldMk cId="3202963611" sldId="464"/>
        </pc:sldMkLst>
      </pc:sldChg>
      <pc:sldChg chg="mod modShow">
        <pc:chgData name="Graham Howe" userId="e1e17d2348633411" providerId="LiveId" clId="{862B9E4B-D6A5-5442-A33F-EF4227380803}" dt="2021-03-19T10:24:30.698" v="466" actId="729"/>
        <pc:sldMkLst>
          <pc:docMk/>
          <pc:sldMk cId="2920620187" sldId="466"/>
        </pc:sldMkLst>
      </pc:sldChg>
      <pc:sldChg chg="addSp delSp modSp del mod">
        <pc:chgData name="Graham Howe" userId="e1e17d2348633411" providerId="LiveId" clId="{862B9E4B-D6A5-5442-A33F-EF4227380803}" dt="2021-03-19T10:53:58.821" v="1199" actId="2696"/>
        <pc:sldMkLst>
          <pc:docMk/>
          <pc:sldMk cId="3302330355" sldId="467"/>
        </pc:sldMkLst>
        <pc:picChg chg="add mod modCrop">
          <ac:chgData name="Graham Howe" userId="e1e17d2348633411" providerId="LiveId" clId="{862B9E4B-D6A5-5442-A33F-EF4227380803}" dt="2021-03-19T10:42:49.529" v="573" actId="14100"/>
          <ac:picMkLst>
            <pc:docMk/>
            <pc:sldMk cId="3302330355" sldId="467"/>
            <ac:picMk id="3" creationId="{7A503806-EEB1-154F-9130-423394501718}"/>
          </ac:picMkLst>
        </pc:picChg>
        <pc:picChg chg="del mod">
          <ac:chgData name="Graham Howe" userId="e1e17d2348633411" providerId="LiveId" clId="{862B9E4B-D6A5-5442-A33F-EF4227380803}" dt="2021-03-19T10:42:24.210" v="566" actId="478"/>
          <ac:picMkLst>
            <pc:docMk/>
            <pc:sldMk cId="3302330355" sldId="467"/>
            <ac:picMk id="2050" creationId="{00000000-0000-0000-0000-000000000000}"/>
          </ac:picMkLst>
        </pc:picChg>
      </pc:sldChg>
      <pc:sldChg chg="addSp modSp mod">
        <pc:chgData name="Graham Howe" userId="e1e17d2348633411" providerId="LiveId" clId="{862B9E4B-D6A5-5442-A33F-EF4227380803}" dt="2021-03-05T10:03:44.638" v="52" actId="404"/>
        <pc:sldMkLst>
          <pc:docMk/>
          <pc:sldMk cId="2011601064" sldId="471"/>
        </pc:sldMkLst>
        <pc:spChg chg="add mod">
          <ac:chgData name="Graham Howe" userId="e1e17d2348633411" providerId="LiveId" clId="{862B9E4B-D6A5-5442-A33F-EF4227380803}" dt="2021-03-05T10:03:42.272" v="51" actId="1076"/>
          <ac:spMkLst>
            <pc:docMk/>
            <pc:sldMk cId="2011601064" sldId="471"/>
            <ac:spMk id="5" creationId="{7FD00A53-DF2F-6446-8CF4-4F20C04DDC06}"/>
          </ac:spMkLst>
        </pc:spChg>
        <pc:spChg chg="add mod">
          <ac:chgData name="Graham Howe" userId="e1e17d2348633411" providerId="LiveId" clId="{862B9E4B-D6A5-5442-A33F-EF4227380803}" dt="2021-03-05T10:03:44.638" v="52" actId="404"/>
          <ac:spMkLst>
            <pc:docMk/>
            <pc:sldMk cId="2011601064" sldId="471"/>
            <ac:spMk id="6" creationId="{68A79D5C-E632-A146-95C2-3B78E5C07AEB}"/>
          </ac:spMkLst>
        </pc:spChg>
        <pc:spChg chg="add mod">
          <ac:chgData name="Graham Howe" userId="e1e17d2348633411" providerId="LiveId" clId="{862B9E4B-D6A5-5442-A33F-EF4227380803}" dt="2021-03-05T10:03:35.498" v="49" actId="1076"/>
          <ac:spMkLst>
            <pc:docMk/>
            <pc:sldMk cId="2011601064" sldId="471"/>
            <ac:spMk id="7" creationId="{ED1C7BA2-824E-9649-81E3-11666F186978}"/>
          </ac:spMkLst>
        </pc:spChg>
        <pc:picChg chg="mod">
          <ac:chgData name="Graham Howe" userId="e1e17d2348633411" providerId="LiveId" clId="{862B9E4B-D6A5-5442-A33F-EF4227380803}" dt="2021-03-05T09:58:48.954" v="44" actId="1076"/>
          <ac:picMkLst>
            <pc:docMk/>
            <pc:sldMk cId="2011601064" sldId="471"/>
            <ac:picMk id="3" creationId="{BA750C1E-8FEB-414B-8F3C-67C0722FFD0B}"/>
          </ac:picMkLst>
        </pc:picChg>
      </pc:sldChg>
      <pc:sldChg chg="addSp delSp modSp mod delAnim modNotesTx">
        <pc:chgData name="Graham Howe" userId="e1e17d2348633411" providerId="LiveId" clId="{862B9E4B-D6A5-5442-A33F-EF4227380803}" dt="2021-03-19T10:39:09.114" v="562" actId="403"/>
        <pc:sldMkLst>
          <pc:docMk/>
          <pc:sldMk cId="715552901" sldId="472"/>
        </pc:sldMkLst>
        <pc:spChg chg="add del mod">
          <ac:chgData name="Graham Howe" userId="e1e17d2348633411" providerId="LiveId" clId="{862B9E4B-D6A5-5442-A33F-EF4227380803}" dt="2021-03-19T09:03:14.560" v="56" actId="478"/>
          <ac:spMkLst>
            <pc:docMk/>
            <pc:sldMk cId="715552901" sldId="472"/>
            <ac:spMk id="3" creationId="{D09D1465-AE4C-EC4A-8139-96CAAF76863F}"/>
          </ac:spMkLst>
        </pc:spChg>
        <pc:spChg chg="del">
          <ac:chgData name="Graham Howe" userId="e1e17d2348633411" providerId="LiveId" clId="{862B9E4B-D6A5-5442-A33F-EF4227380803}" dt="2021-03-19T09:03:12.444" v="55" actId="478"/>
          <ac:spMkLst>
            <pc:docMk/>
            <pc:sldMk cId="715552901" sldId="472"/>
            <ac:spMk id="6" creationId="{00000000-0000-0000-0000-000000000000}"/>
          </ac:spMkLst>
        </pc:spChg>
        <pc:spChg chg="add mod">
          <ac:chgData name="Graham Howe" userId="e1e17d2348633411" providerId="LiveId" clId="{862B9E4B-D6A5-5442-A33F-EF4227380803}" dt="2021-03-19T10:39:09.114" v="562" actId="403"/>
          <ac:spMkLst>
            <pc:docMk/>
            <pc:sldMk cId="715552901" sldId="472"/>
            <ac:spMk id="9" creationId="{21E20BB3-9395-2343-8237-2C77A039DA62}"/>
          </ac:spMkLst>
        </pc:spChg>
        <pc:picChg chg="add mod">
          <ac:chgData name="Graham Howe" userId="e1e17d2348633411" providerId="LiveId" clId="{862B9E4B-D6A5-5442-A33F-EF4227380803}" dt="2021-03-19T09:04:08.714" v="59" actId="962"/>
          <ac:picMkLst>
            <pc:docMk/>
            <pc:sldMk cId="715552901" sldId="472"/>
            <ac:picMk id="7" creationId="{A1D760AE-D47A-7B4F-8A8C-70039EDC11F6}"/>
          </ac:picMkLst>
        </pc:picChg>
      </pc:sldChg>
      <pc:sldChg chg="mod modShow">
        <pc:chgData name="Graham Howe" userId="e1e17d2348633411" providerId="LiveId" clId="{862B9E4B-D6A5-5442-A33F-EF4227380803}" dt="2021-03-19T08:50:23.302" v="53" actId="729"/>
        <pc:sldMkLst>
          <pc:docMk/>
          <pc:sldMk cId="2509320135" sldId="473"/>
        </pc:sldMkLst>
      </pc:sldChg>
      <pc:sldChg chg="modSp add mod modAnim">
        <pc:chgData name="Graham Howe" userId="e1e17d2348633411" providerId="LiveId" clId="{862B9E4B-D6A5-5442-A33F-EF4227380803}" dt="2021-03-19T15:50:41.777" v="1690" actId="20577"/>
        <pc:sldMkLst>
          <pc:docMk/>
          <pc:sldMk cId="1781397772" sldId="474"/>
        </pc:sldMkLst>
        <pc:spChg chg="mod">
          <ac:chgData name="Graham Howe" userId="e1e17d2348633411" providerId="LiveId" clId="{862B9E4B-D6A5-5442-A33F-EF4227380803}" dt="2021-03-19T15:50:41.777" v="1690" actId="20577"/>
          <ac:spMkLst>
            <pc:docMk/>
            <pc:sldMk cId="1781397772" sldId="474"/>
            <ac:spMk id="6" creationId="{00000000-0000-0000-0000-000000000000}"/>
          </ac:spMkLst>
        </pc:spChg>
        <pc:spChg chg="mod">
          <ac:chgData name="Graham Howe" userId="e1e17d2348633411" providerId="LiveId" clId="{862B9E4B-D6A5-5442-A33F-EF4227380803}" dt="2021-03-19T15:50:39.987" v="1689" actId="20577"/>
          <ac:spMkLst>
            <pc:docMk/>
            <pc:sldMk cId="1781397772" sldId="474"/>
            <ac:spMk id="10" creationId="{00000000-0000-0000-0000-000000000000}"/>
          </ac:spMkLst>
        </pc:spChg>
      </pc:sldChg>
      <pc:sldChg chg="addSp delSp modSp new mod ord">
        <pc:chgData name="Graham Howe" userId="e1e17d2348633411" providerId="LiveId" clId="{862B9E4B-D6A5-5442-A33F-EF4227380803}" dt="2021-03-19T13:04:18.278" v="1596" actId="20578"/>
        <pc:sldMkLst>
          <pc:docMk/>
          <pc:sldMk cId="85506813" sldId="475"/>
        </pc:sldMkLst>
        <pc:spChg chg="add mod">
          <ac:chgData name="Graham Howe" userId="e1e17d2348633411" providerId="LiveId" clId="{862B9E4B-D6A5-5442-A33F-EF4227380803}" dt="2021-03-19T10:07:47.538" v="337"/>
          <ac:spMkLst>
            <pc:docMk/>
            <pc:sldMk cId="85506813" sldId="475"/>
            <ac:spMk id="20" creationId="{B5C036C2-34DA-B04E-B872-196046D1F57E}"/>
          </ac:spMkLst>
        </pc:spChg>
        <pc:picChg chg="add mod">
          <ac:chgData name="Graham Howe" userId="e1e17d2348633411" providerId="LiveId" clId="{862B9E4B-D6A5-5442-A33F-EF4227380803}" dt="2021-03-19T10:15:15.916" v="412" actId="1076"/>
          <ac:picMkLst>
            <pc:docMk/>
            <pc:sldMk cId="85506813" sldId="475"/>
            <ac:picMk id="3" creationId="{1A4B41C0-B522-9E40-ADE9-55B3D3A6745D}"/>
          </ac:picMkLst>
        </pc:picChg>
        <pc:picChg chg="add del mod">
          <ac:chgData name="Graham Howe" userId="e1e17d2348633411" providerId="LiveId" clId="{862B9E4B-D6A5-5442-A33F-EF4227380803}" dt="2021-03-19T10:03:42.033" v="265" actId="478"/>
          <ac:picMkLst>
            <pc:docMk/>
            <pc:sldMk cId="85506813" sldId="475"/>
            <ac:picMk id="5" creationId="{91CBF940-79B7-7F46-ACC7-D837DA88BCA3}"/>
          </ac:picMkLst>
        </pc:picChg>
        <pc:picChg chg="add del mod">
          <ac:chgData name="Graham Howe" userId="e1e17d2348633411" providerId="LiveId" clId="{862B9E4B-D6A5-5442-A33F-EF4227380803}" dt="2021-03-19T10:06:57.345" v="321" actId="478"/>
          <ac:picMkLst>
            <pc:docMk/>
            <pc:sldMk cId="85506813" sldId="475"/>
            <ac:picMk id="7" creationId="{69C0A1FA-A1A8-1B44-B62E-2A60CC614B02}"/>
          </ac:picMkLst>
        </pc:picChg>
        <pc:picChg chg="add mod modCrop">
          <ac:chgData name="Graham Howe" userId="e1e17d2348633411" providerId="LiveId" clId="{862B9E4B-D6A5-5442-A33F-EF4227380803}" dt="2021-03-19T10:13:33.270" v="407" actId="167"/>
          <ac:picMkLst>
            <pc:docMk/>
            <pc:sldMk cId="85506813" sldId="475"/>
            <ac:picMk id="9" creationId="{D9D63722-8B07-1B40-8E77-1AC5918D005F}"/>
          </ac:picMkLst>
        </pc:picChg>
        <pc:picChg chg="add del mod">
          <ac:chgData name="Graham Howe" userId="e1e17d2348633411" providerId="LiveId" clId="{862B9E4B-D6A5-5442-A33F-EF4227380803}" dt="2021-03-19T10:04:19.679" v="285" actId="478"/>
          <ac:picMkLst>
            <pc:docMk/>
            <pc:sldMk cId="85506813" sldId="475"/>
            <ac:picMk id="11" creationId="{2BE61373-CB14-C644-8FAB-48F9663258EA}"/>
          </ac:picMkLst>
        </pc:picChg>
        <pc:picChg chg="add del mod">
          <ac:chgData name="Graham Howe" userId="e1e17d2348633411" providerId="LiveId" clId="{862B9E4B-D6A5-5442-A33F-EF4227380803}" dt="2021-03-19T10:04:26.409" v="287" actId="478"/>
          <ac:picMkLst>
            <pc:docMk/>
            <pc:sldMk cId="85506813" sldId="475"/>
            <ac:picMk id="13" creationId="{3E588D8A-51DB-284E-A69A-60AE74795E58}"/>
          </ac:picMkLst>
        </pc:picChg>
        <pc:picChg chg="add mod modCrop">
          <ac:chgData name="Graham Howe" userId="e1e17d2348633411" providerId="LiveId" clId="{862B9E4B-D6A5-5442-A33F-EF4227380803}" dt="2021-03-19T10:07:30.542" v="336" actId="166"/>
          <ac:picMkLst>
            <pc:docMk/>
            <pc:sldMk cId="85506813" sldId="475"/>
            <ac:picMk id="15" creationId="{5302CD73-1879-D84C-B5D0-777290040033}"/>
          </ac:picMkLst>
        </pc:picChg>
        <pc:picChg chg="add mod modCrop">
          <ac:chgData name="Graham Howe" userId="e1e17d2348633411" providerId="LiveId" clId="{862B9E4B-D6A5-5442-A33F-EF4227380803}" dt="2021-03-19T10:13:46.741" v="411" actId="1076"/>
          <ac:picMkLst>
            <pc:docMk/>
            <pc:sldMk cId="85506813" sldId="475"/>
            <ac:picMk id="17" creationId="{5D73CC92-EFB2-D541-B9C0-BC8A0012345D}"/>
          </ac:picMkLst>
        </pc:picChg>
        <pc:picChg chg="add mod modCrop">
          <ac:chgData name="Graham Howe" userId="e1e17d2348633411" providerId="LiveId" clId="{862B9E4B-D6A5-5442-A33F-EF4227380803}" dt="2021-03-19T10:07:20.827" v="333" actId="14100"/>
          <ac:picMkLst>
            <pc:docMk/>
            <pc:sldMk cId="85506813" sldId="475"/>
            <ac:picMk id="19" creationId="{F4983D2F-8732-8242-9B8A-34939CD9074B}"/>
          </ac:picMkLst>
        </pc:picChg>
        <pc:picChg chg="add mod modCrop">
          <ac:chgData name="Graham Howe" userId="e1e17d2348633411" providerId="LiveId" clId="{862B9E4B-D6A5-5442-A33F-EF4227380803}" dt="2021-03-19T10:13:17.486" v="402" actId="1076"/>
          <ac:picMkLst>
            <pc:docMk/>
            <pc:sldMk cId="85506813" sldId="475"/>
            <ac:picMk id="22" creationId="{633B8172-E000-9A4E-8B41-639CE3748DBA}"/>
          </ac:picMkLst>
        </pc:picChg>
      </pc:sldChg>
      <pc:sldChg chg="addSp delSp modSp add mod ord delAnim modNotesTx">
        <pc:chgData name="Graham Howe" userId="e1e17d2348633411" providerId="LiveId" clId="{862B9E4B-D6A5-5442-A33F-EF4227380803}" dt="2021-03-19T10:28:58.447" v="496" actId="20577"/>
        <pc:sldMkLst>
          <pc:docMk/>
          <pc:sldMk cId="4119339667" sldId="476"/>
        </pc:sldMkLst>
        <pc:spChg chg="del">
          <ac:chgData name="Graham Howe" userId="e1e17d2348633411" providerId="LiveId" clId="{862B9E4B-D6A5-5442-A33F-EF4227380803}" dt="2021-03-19T10:12:04.050" v="385" actId="478"/>
          <ac:spMkLst>
            <pc:docMk/>
            <pc:sldMk cId="4119339667" sldId="476"/>
            <ac:spMk id="3" creationId="{00000000-0000-0000-0000-000000000000}"/>
          </ac:spMkLst>
        </pc:spChg>
        <pc:spChg chg="add del mod">
          <ac:chgData name="Graham Howe" userId="e1e17d2348633411" providerId="LiveId" clId="{862B9E4B-D6A5-5442-A33F-EF4227380803}" dt="2021-03-19T10:12:05.856" v="386" actId="478"/>
          <ac:spMkLst>
            <pc:docMk/>
            <pc:sldMk cId="4119339667" sldId="476"/>
            <ac:spMk id="4" creationId="{0647FFD8-5100-FF49-BD85-40E3B69BA1BD}"/>
          </ac:spMkLst>
        </pc:spChg>
        <pc:picChg chg="mod">
          <ac:chgData name="Graham Howe" userId="e1e17d2348633411" providerId="LiveId" clId="{862B9E4B-D6A5-5442-A33F-EF4227380803}" dt="2021-03-19T10:12:15.233" v="389" actId="1076"/>
          <ac:picMkLst>
            <pc:docMk/>
            <pc:sldMk cId="4119339667" sldId="476"/>
            <ac:picMk id="8" creationId="{36866D28-54B1-0743-98CD-73D96A5D8D3C}"/>
          </ac:picMkLst>
        </pc:picChg>
      </pc:sldChg>
      <pc:sldChg chg="addSp delSp modSp new mod modClrScheme chgLayout">
        <pc:chgData name="Graham Howe" userId="e1e17d2348633411" providerId="LiveId" clId="{862B9E4B-D6A5-5442-A33F-EF4227380803}" dt="2021-03-19T10:38:27.828" v="554"/>
        <pc:sldMkLst>
          <pc:docMk/>
          <pc:sldMk cId="2052236849" sldId="477"/>
        </pc:sldMkLst>
        <pc:spChg chg="del">
          <ac:chgData name="Graham Howe" userId="e1e17d2348633411" providerId="LiveId" clId="{862B9E4B-D6A5-5442-A33F-EF4227380803}" dt="2021-03-19T10:35:27.300" v="501" actId="700"/>
          <ac:spMkLst>
            <pc:docMk/>
            <pc:sldMk cId="2052236849" sldId="477"/>
            <ac:spMk id="2" creationId="{E63A4A33-7B53-E445-91CF-2332728B4D7A}"/>
          </ac:spMkLst>
        </pc:spChg>
        <pc:spChg chg="del">
          <ac:chgData name="Graham Howe" userId="e1e17d2348633411" providerId="LiveId" clId="{862B9E4B-D6A5-5442-A33F-EF4227380803}" dt="2021-03-19T10:35:27.300" v="501" actId="700"/>
          <ac:spMkLst>
            <pc:docMk/>
            <pc:sldMk cId="2052236849" sldId="477"/>
            <ac:spMk id="3" creationId="{F668CD33-B72B-DB45-9956-E4391C9875A3}"/>
          </ac:spMkLst>
        </pc:spChg>
        <pc:spChg chg="del">
          <ac:chgData name="Graham Howe" userId="e1e17d2348633411" providerId="LiveId" clId="{862B9E4B-D6A5-5442-A33F-EF4227380803}" dt="2021-03-19T10:35:27.300" v="501" actId="700"/>
          <ac:spMkLst>
            <pc:docMk/>
            <pc:sldMk cId="2052236849" sldId="477"/>
            <ac:spMk id="4" creationId="{F4EF53B9-C57A-5F48-849E-6E2271A53C50}"/>
          </ac:spMkLst>
        </pc:spChg>
        <pc:spChg chg="del">
          <ac:chgData name="Graham Howe" userId="e1e17d2348633411" providerId="LiveId" clId="{862B9E4B-D6A5-5442-A33F-EF4227380803}" dt="2021-03-19T10:35:27.300" v="501" actId="700"/>
          <ac:spMkLst>
            <pc:docMk/>
            <pc:sldMk cId="2052236849" sldId="477"/>
            <ac:spMk id="5" creationId="{4DE4F7F7-9A43-554A-85DE-78FD494B4F15}"/>
          </ac:spMkLst>
        </pc:spChg>
        <pc:spChg chg="del">
          <ac:chgData name="Graham Howe" userId="e1e17d2348633411" providerId="LiveId" clId="{862B9E4B-D6A5-5442-A33F-EF4227380803}" dt="2021-03-19T10:35:27.300" v="501" actId="700"/>
          <ac:spMkLst>
            <pc:docMk/>
            <pc:sldMk cId="2052236849" sldId="477"/>
            <ac:spMk id="6" creationId="{4DD6A85C-2844-9A46-9DDE-D0B76D2F4469}"/>
          </ac:spMkLst>
        </pc:spChg>
        <pc:spChg chg="add mod">
          <ac:chgData name="Graham Howe" userId="e1e17d2348633411" providerId="LiveId" clId="{862B9E4B-D6A5-5442-A33F-EF4227380803}" dt="2021-03-19T10:38:27.828" v="554"/>
          <ac:spMkLst>
            <pc:docMk/>
            <pc:sldMk cId="2052236849" sldId="477"/>
            <ac:spMk id="10" creationId="{09137AC7-2CDC-9941-B8BA-421FA9D69B6A}"/>
          </ac:spMkLst>
        </pc:spChg>
        <pc:picChg chg="add del mod">
          <ac:chgData name="Graham Howe" userId="e1e17d2348633411" providerId="LiveId" clId="{862B9E4B-D6A5-5442-A33F-EF4227380803}" dt="2021-03-19T10:35:59.332" v="505" actId="478"/>
          <ac:picMkLst>
            <pc:docMk/>
            <pc:sldMk cId="2052236849" sldId="477"/>
            <ac:picMk id="7" creationId="{D194EF8F-5610-3D4A-9C1A-B04C87389B7F}"/>
          </ac:picMkLst>
        </pc:picChg>
        <pc:picChg chg="add mod">
          <ac:chgData name="Graham Howe" userId="e1e17d2348633411" providerId="LiveId" clId="{862B9E4B-D6A5-5442-A33F-EF4227380803}" dt="2021-03-19T10:36:17.599" v="509" actId="1076"/>
          <ac:picMkLst>
            <pc:docMk/>
            <pc:sldMk cId="2052236849" sldId="477"/>
            <ac:picMk id="8" creationId="{B4EB25DE-6AD5-BC40-8A4B-793883A9C3DE}"/>
          </ac:picMkLst>
        </pc:picChg>
        <pc:picChg chg="add del mod">
          <ac:chgData name="Graham Howe" userId="e1e17d2348633411" providerId="LiveId" clId="{862B9E4B-D6A5-5442-A33F-EF4227380803}" dt="2021-03-19T10:36:23.104" v="511" actId="478"/>
          <ac:picMkLst>
            <pc:docMk/>
            <pc:sldMk cId="2052236849" sldId="477"/>
            <ac:picMk id="9" creationId="{A067694F-75B2-CB4E-BD99-A24A7CDE2B49}"/>
          </ac:picMkLst>
        </pc:picChg>
      </pc:sldChg>
      <pc:sldChg chg="add del">
        <pc:chgData name="Graham Howe" userId="e1e17d2348633411" providerId="LiveId" clId="{862B9E4B-D6A5-5442-A33F-EF4227380803}" dt="2021-03-19T10:12:49.639" v="391"/>
        <pc:sldMkLst>
          <pc:docMk/>
          <pc:sldMk cId="3494628386" sldId="477"/>
        </pc:sldMkLst>
      </pc:sldChg>
      <pc:sldChg chg="addSp delSp modSp add mod modAnim">
        <pc:chgData name="Graham Howe" userId="e1e17d2348633411" providerId="LiveId" clId="{862B9E4B-D6A5-5442-A33F-EF4227380803}" dt="2021-03-19T10:38:23.950" v="553" actId="20577"/>
        <pc:sldMkLst>
          <pc:docMk/>
          <pc:sldMk cId="1276844101" sldId="478"/>
        </pc:sldMkLst>
        <pc:spChg chg="add mod">
          <ac:chgData name="Graham Howe" userId="e1e17d2348633411" providerId="LiveId" clId="{862B9E4B-D6A5-5442-A33F-EF4227380803}" dt="2021-03-19T10:37:12.793" v="525" actId="2085"/>
          <ac:spMkLst>
            <pc:docMk/>
            <pc:sldMk cId="1276844101" sldId="478"/>
            <ac:spMk id="2" creationId="{72B57879-4799-3845-849C-B5D42B9176D1}"/>
          </ac:spMkLst>
        </pc:spChg>
        <pc:spChg chg="add del mod">
          <ac:chgData name="Graham Howe" userId="e1e17d2348633411" providerId="LiveId" clId="{862B9E4B-D6A5-5442-A33F-EF4227380803}" dt="2021-03-19T10:38:15.699" v="541"/>
          <ac:spMkLst>
            <pc:docMk/>
            <pc:sldMk cId="1276844101" sldId="478"/>
            <ac:spMk id="3" creationId="{06C3D773-E85F-1148-8097-663482F5856C}"/>
          </ac:spMkLst>
        </pc:spChg>
        <pc:spChg chg="add mod">
          <ac:chgData name="Graham Howe" userId="e1e17d2348633411" providerId="LiveId" clId="{862B9E4B-D6A5-5442-A33F-EF4227380803}" dt="2021-03-19T10:37:36.666" v="529" actId="1076"/>
          <ac:spMkLst>
            <pc:docMk/>
            <pc:sldMk cId="1276844101" sldId="478"/>
            <ac:spMk id="4" creationId="{BF62C070-F2C6-5942-835F-D2C5F1EF9843}"/>
          </ac:spMkLst>
        </pc:spChg>
        <pc:spChg chg="add mod">
          <ac:chgData name="Graham Howe" userId="e1e17d2348633411" providerId="LiveId" clId="{862B9E4B-D6A5-5442-A33F-EF4227380803}" dt="2021-03-19T10:37:16.699" v="527" actId="1076"/>
          <ac:spMkLst>
            <pc:docMk/>
            <pc:sldMk cId="1276844101" sldId="478"/>
            <ac:spMk id="6" creationId="{72D3F348-E720-764C-BD8A-20BC13ED826E}"/>
          </ac:spMkLst>
        </pc:spChg>
        <pc:spChg chg="add mod">
          <ac:chgData name="Graham Howe" userId="e1e17d2348633411" providerId="LiveId" clId="{862B9E4B-D6A5-5442-A33F-EF4227380803}" dt="2021-03-19T10:38:23.950" v="553" actId="20577"/>
          <ac:spMkLst>
            <pc:docMk/>
            <pc:sldMk cId="1276844101" sldId="478"/>
            <ac:spMk id="10" creationId="{820EE95D-6283-4442-978E-BFD108662C65}"/>
          </ac:spMkLst>
        </pc:spChg>
        <pc:picChg chg="del">
          <ac:chgData name="Graham Howe" userId="e1e17d2348633411" providerId="LiveId" clId="{862B9E4B-D6A5-5442-A33F-EF4227380803}" dt="2021-03-19T10:36:29.033" v="513" actId="478"/>
          <ac:picMkLst>
            <pc:docMk/>
            <pc:sldMk cId="1276844101" sldId="478"/>
            <ac:picMk id="8" creationId="{B4EB25DE-6AD5-BC40-8A4B-793883A9C3DE}"/>
          </ac:picMkLst>
        </pc:picChg>
        <pc:picChg chg="mod">
          <ac:chgData name="Graham Howe" userId="e1e17d2348633411" providerId="LiveId" clId="{862B9E4B-D6A5-5442-A33F-EF4227380803}" dt="2021-03-19T10:36:32.521" v="515" actId="1076"/>
          <ac:picMkLst>
            <pc:docMk/>
            <pc:sldMk cId="1276844101" sldId="478"/>
            <ac:picMk id="9" creationId="{A067694F-75B2-CB4E-BD99-A24A7CDE2B49}"/>
          </ac:picMkLst>
        </pc:picChg>
      </pc:sldChg>
      <pc:sldChg chg="delSp modSp add del mod ord">
        <pc:chgData name="Graham Howe" userId="e1e17d2348633411" providerId="LiveId" clId="{862B9E4B-D6A5-5442-A33F-EF4227380803}" dt="2021-03-19T12:11:39.315" v="1231" actId="2696"/>
        <pc:sldMkLst>
          <pc:docMk/>
          <pc:sldMk cId="1292367681" sldId="479"/>
        </pc:sldMkLst>
        <pc:spChg chg="mod">
          <ac:chgData name="Graham Howe" userId="e1e17d2348633411" providerId="LiveId" clId="{862B9E4B-D6A5-5442-A33F-EF4227380803}" dt="2021-03-19T12:09:54.353" v="1211" actId="207"/>
          <ac:spMkLst>
            <pc:docMk/>
            <pc:sldMk cId="1292367681" sldId="479"/>
            <ac:spMk id="2" creationId="{5EDCF784-0556-8248-B43B-9880C5EA8759}"/>
          </ac:spMkLst>
        </pc:spChg>
        <pc:spChg chg="mod">
          <ac:chgData name="Graham Howe" userId="e1e17d2348633411" providerId="LiveId" clId="{862B9E4B-D6A5-5442-A33F-EF4227380803}" dt="2021-03-19T12:09:54.353" v="1211" actId="207"/>
          <ac:spMkLst>
            <pc:docMk/>
            <pc:sldMk cId="1292367681" sldId="479"/>
            <ac:spMk id="3" creationId="{8E0ABECC-5955-D141-9138-80411B2D6E4B}"/>
          </ac:spMkLst>
        </pc:spChg>
        <pc:spChg chg="del">
          <ac:chgData name="Graham Howe" userId="e1e17d2348633411" providerId="LiveId" clId="{862B9E4B-D6A5-5442-A33F-EF4227380803}" dt="2021-03-19T12:09:48.966" v="1210" actId="478"/>
          <ac:spMkLst>
            <pc:docMk/>
            <pc:sldMk cId="1292367681" sldId="479"/>
            <ac:spMk id="8" creationId="{00000000-0000-0000-0000-000000000000}"/>
          </ac:spMkLst>
        </pc:spChg>
        <pc:spChg chg="mod">
          <ac:chgData name="Graham Howe" userId="e1e17d2348633411" providerId="LiveId" clId="{862B9E4B-D6A5-5442-A33F-EF4227380803}" dt="2021-03-19T12:09:54.353" v="1211" actId="207"/>
          <ac:spMkLst>
            <pc:docMk/>
            <pc:sldMk cId="1292367681" sldId="479"/>
            <ac:spMk id="9" creationId="{A29B1B0F-172D-B044-BA5D-77F820A2D3B8}"/>
          </ac:spMkLst>
        </pc:spChg>
        <pc:spChg chg="mod">
          <ac:chgData name="Graham Howe" userId="e1e17d2348633411" providerId="LiveId" clId="{862B9E4B-D6A5-5442-A33F-EF4227380803}" dt="2021-03-19T12:09:54.353" v="1211" actId="207"/>
          <ac:spMkLst>
            <pc:docMk/>
            <pc:sldMk cId="1292367681" sldId="479"/>
            <ac:spMk id="11" creationId="{7F1F56D7-3C39-F349-89A2-F723296A99F0}"/>
          </ac:spMkLst>
        </pc:spChg>
        <pc:spChg chg="mod">
          <ac:chgData name="Graham Howe" userId="e1e17d2348633411" providerId="LiveId" clId="{862B9E4B-D6A5-5442-A33F-EF4227380803}" dt="2021-03-19T12:09:54.353" v="1211" actId="207"/>
          <ac:spMkLst>
            <pc:docMk/>
            <pc:sldMk cId="1292367681" sldId="479"/>
            <ac:spMk id="12" creationId="{9D9AF877-C63F-BF41-B179-D8589B47EAB8}"/>
          </ac:spMkLst>
        </pc:spChg>
        <pc:spChg chg="mod">
          <ac:chgData name="Graham Howe" userId="e1e17d2348633411" providerId="LiveId" clId="{862B9E4B-D6A5-5442-A33F-EF4227380803}" dt="2021-03-19T12:09:54.353" v="1211" actId="207"/>
          <ac:spMkLst>
            <pc:docMk/>
            <pc:sldMk cId="1292367681" sldId="479"/>
            <ac:spMk id="13" creationId="{0386E8D1-B5BD-514A-A76B-421276ED76EE}"/>
          </ac:spMkLst>
        </pc:spChg>
        <pc:spChg chg="mod">
          <ac:chgData name="Graham Howe" userId="e1e17d2348633411" providerId="LiveId" clId="{862B9E4B-D6A5-5442-A33F-EF4227380803}" dt="2021-03-19T12:09:54.353" v="1211" actId="207"/>
          <ac:spMkLst>
            <pc:docMk/>
            <pc:sldMk cId="1292367681" sldId="479"/>
            <ac:spMk id="14" creationId="{1B530A09-B5AC-5344-9D96-75A5EF43BC22}"/>
          </ac:spMkLst>
        </pc:spChg>
      </pc:sldChg>
      <pc:sldChg chg="addSp modSp new mod">
        <pc:chgData name="Graham Howe" userId="e1e17d2348633411" providerId="LiveId" clId="{862B9E4B-D6A5-5442-A33F-EF4227380803}" dt="2021-03-19T10:56:51" v="1209" actId="207"/>
        <pc:sldMkLst>
          <pc:docMk/>
          <pc:sldMk cId="3636316616" sldId="480"/>
        </pc:sldMkLst>
        <pc:spChg chg="add mod">
          <ac:chgData name="Graham Howe" userId="e1e17d2348633411" providerId="LiveId" clId="{862B9E4B-D6A5-5442-A33F-EF4227380803}" dt="2021-03-19T10:56:51" v="1209" actId="207"/>
          <ac:spMkLst>
            <pc:docMk/>
            <pc:sldMk cId="3636316616" sldId="480"/>
            <ac:spMk id="4" creationId="{836596A6-E5BB-8949-97E7-986F0BB65AC3}"/>
          </ac:spMkLst>
        </pc:spChg>
        <pc:picChg chg="add mod">
          <ac:chgData name="Graham Howe" userId="e1e17d2348633411" providerId="LiveId" clId="{862B9E4B-D6A5-5442-A33F-EF4227380803}" dt="2021-03-19T10:56:35.851" v="1206" actId="14100"/>
          <ac:picMkLst>
            <pc:docMk/>
            <pc:sldMk cId="3636316616" sldId="480"/>
            <ac:picMk id="3" creationId="{039023E7-ECD4-0241-9477-771B88ED3672}"/>
          </ac:picMkLst>
        </pc:picChg>
      </pc:sldChg>
      <pc:sldChg chg="addSp modSp add del mod">
        <pc:chgData name="Graham Howe" userId="e1e17d2348633411" providerId="LiveId" clId="{862B9E4B-D6A5-5442-A33F-EF4227380803}" dt="2021-03-19T13:03:09.945" v="1594" actId="2696"/>
        <pc:sldMkLst>
          <pc:docMk/>
          <pc:sldMk cId="2437844479" sldId="481"/>
        </pc:sldMkLst>
        <pc:spChg chg="mod">
          <ac:chgData name="Graham Howe" userId="e1e17d2348633411" providerId="LiveId" clId="{862B9E4B-D6A5-5442-A33F-EF4227380803}" dt="2021-03-19T12:15:46.542" v="1376" actId="20577"/>
          <ac:spMkLst>
            <pc:docMk/>
            <pc:sldMk cId="2437844479" sldId="481"/>
            <ac:spMk id="2" creationId="{5EDCF784-0556-8248-B43B-9880C5EA8759}"/>
          </ac:spMkLst>
        </pc:spChg>
        <pc:spChg chg="mod">
          <ac:chgData name="Graham Howe" userId="e1e17d2348633411" providerId="LiveId" clId="{862B9E4B-D6A5-5442-A33F-EF4227380803}" dt="2021-03-19T12:16:07.978" v="1381" actId="14100"/>
          <ac:spMkLst>
            <pc:docMk/>
            <pc:sldMk cId="2437844479" sldId="481"/>
            <ac:spMk id="3" creationId="{8E0ABECC-5955-D141-9138-80411B2D6E4B}"/>
          </ac:spMkLst>
        </pc:spChg>
        <pc:spChg chg="mod">
          <ac:chgData name="Graham Howe" userId="e1e17d2348633411" providerId="LiveId" clId="{862B9E4B-D6A5-5442-A33F-EF4227380803}" dt="2021-03-19T12:13:49.266" v="1336" actId="113"/>
          <ac:spMkLst>
            <pc:docMk/>
            <pc:sldMk cId="2437844479" sldId="481"/>
            <ac:spMk id="9" creationId="{A29B1B0F-172D-B044-BA5D-77F820A2D3B8}"/>
          </ac:spMkLst>
        </pc:spChg>
        <pc:spChg chg="mod">
          <ac:chgData name="Graham Howe" userId="e1e17d2348633411" providerId="LiveId" clId="{862B9E4B-D6A5-5442-A33F-EF4227380803}" dt="2021-03-19T12:13:32.199" v="1327" actId="313"/>
          <ac:spMkLst>
            <pc:docMk/>
            <pc:sldMk cId="2437844479" sldId="481"/>
            <ac:spMk id="12" creationId="{9D9AF877-C63F-BF41-B179-D8589B47EAB8}"/>
          </ac:spMkLst>
        </pc:spChg>
        <pc:spChg chg="mod">
          <ac:chgData name="Graham Howe" userId="e1e17d2348633411" providerId="LiveId" clId="{862B9E4B-D6A5-5442-A33F-EF4227380803}" dt="2021-03-19T12:12:24.716" v="1234" actId="207"/>
          <ac:spMkLst>
            <pc:docMk/>
            <pc:sldMk cId="2437844479" sldId="481"/>
            <ac:spMk id="13" creationId="{0386E8D1-B5BD-514A-A76B-421276ED76EE}"/>
          </ac:spMkLst>
        </pc:spChg>
        <pc:spChg chg="mod">
          <ac:chgData name="Graham Howe" userId="e1e17d2348633411" providerId="LiveId" clId="{862B9E4B-D6A5-5442-A33F-EF4227380803}" dt="2021-03-19T12:12:24.716" v="1234" actId="207"/>
          <ac:spMkLst>
            <pc:docMk/>
            <pc:sldMk cId="2437844479" sldId="481"/>
            <ac:spMk id="14" creationId="{1B530A09-B5AC-5344-9D96-75A5EF43BC22}"/>
          </ac:spMkLst>
        </pc:spChg>
        <pc:spChg chg="mod">
          <ac:chgData name="Graham Howe" userId="e1e17d2348633411" providerId="LiveId" clId="{862B9E4B-D6A5-5442-A33F-EF4227380803}" dt="2021-03-19T12:15:52.304" v="1377" actId="1076"/>
          <ac:spMkLst>
            <pc:docMk/>
            <pc:sldMk cId="2437844479" sldId="481"/>
            <ac:spMk id="15" creationId="{8BB098E4-B279-D148-B609-726E76D426B5}"/>
          </ac:spMkLst>
        </pc:spChg>
        <pc:spChg chg="add mod">
          <ac:chgData name="Graham Howe" userId="e1e17d2348633411" providerId="LiveId" clId="{862B9E4B-D6A5-5442-A33F-EF4227380803}" dt="2021-03-19T12:14:10.904" v="1338" actId="1076"/>
          <ac:spMkLst>
            <pc:docMk/>
            <pc:sldMk cId="2437844479" sldId="481"/>
            <ac:spMk id="16" creationId="{2B6B3786-7377-654B-AD3D-6F06CFBDCE04}"/>
          </ac:spMkLst>
        </pc:spChg>
      </pc:sldChg>
      <pc:sldChg chg="modSp add mod">
        <pc:chgData name="Graham Howe" userId="e1e17d2348633411" providerId="LiveId" clId="{862B9E4B-D6A5-5442-A33F-EF4227380803}" dt="2021-03-19T13:03:03.139" v="1591" actId="1076"/>
        <pc:sldMkLst>
          <pc:docMk/>
          <pc:sldMk cId="2017664351" sldId="482"/>
        </pc:sldMkLst>
        <pc:spChg chg="mod">
          <ac:chgData name="Graham Howe" userId="e1e17d2348633411" providerId="LiveId" clId="{862B9E4B-D6A5-5442-A33F-EF4227380803}" dt="2021-03-19T13:03:03.139" v="1591" actId="1076"/>
          <ac:spMkLst>
            <pc:docMk/>
            <pc:sldMk cId="2017664351" sldId="482"/>
            <ac:spMk id="16" creationId="{2B6B3786-7377-654B-AD3D-6F06CFBDCE04}"/>
          </ac:spMkLst>
        </pc:spChg>
      </pc:sldChg>
      <pc:sldChg chg="add ord">
        <pc:chgData name="Graham Howe" userId="e1e17d2348633411" providerId="LiveId" clId="{862B9E4B-D6A5-5442-A33F-EF4227380803}" dt="2021-03-19T13:03:30.645" v="1595" actId="20578"/>
        <pc:sldMkLst>
          <pc:docMk/>
          <pc:sldMk cId="3331898495" sldId="483"/>
        </pc:sldMkLst>
      </pc:sldChg>
      <pc:sldChg chg="modSp add mod ord">
        <pc:chgData name="Graham Howe" userId="e1e17d2348633411" providerId="LiveId" clId="{862B9E4B-D6A5-5442-A33F-EF4227380803}" dt="2021-03-19T14:42:40.028" v="1635" actId="20577"/>
        <pc:sldMkLst>
          <pc:docMk/>
          <pc:sldMk cId="2764091834" sldId="484"/>
        </pc:sldMkLst>
        <pc:spChg chg="mod">
          <ac:chgData name="Graham Howe" userId="e1e17d2348633411" providerId="LiveId" clId="{862B9E4B-D6A5-5442-A33F-EF4227380803}" dt="2021-03-19T14:42:40.028" v="1635" actId="20577"/>
          <ac:spMkLst>
            <pc:docMk/>
            <pc:sldMk cId="2764091834" sldId="484"/>
            <ac:spMk id="9" creationId="{21E20BB3-9395-2343-8237-2C77A039DA62}"/>
          </ac:spMkLst>
        </pc:spChg>
      </pc:sldChg>
    </pc:docChg>
  </pc:docChgLst>
  <pc:docChgLst>
    <pc:chgData name="Graham Howe" userId="e1e17d2348633411" providerId="LiveId" clId="{2D4CC7D2-39D4-BA47-91C4-F32C0CFDFC55}"/>
    <pc:docChg chg="undo custSel addSld modSld">
      <pc:chgData name="Graham Howe" userId="e1e17d2348633411" providerId="LiveId" clId="{2D4CC7D2-39D4-BA47-91C4-F32C0CFDFC55}" dt="2020-07-06T16:24:58.341" v="1101" actId="1076"/>
      <pc:docMkLst>
        <pc:docMk/>
      </pc:docMkLst>
      <pc:sldChg chg="modSp">
        <pc:chgData name="Graham Howe" userId="e1e17d2348633411" providerId="LiveId" clId="{2D4CC7D2-39D4-BA47-91C4-F32C0CFDFC55}" dt="2020-07-06T13:42:01.488" v="899"/>
        <pc:sldMkLst>
          <pc:docMk/>
          <pc:sldMk cId="2537327055" sldId="320"/>
        </pc:sldMkLst>
        <pc:spChg chg="mod">
          <ac:chgData name="Graham Howe" userId="e1e17d2348633411" providerId="LiveId" clId="{2D4CC7D2-39D4-BA47-91C4-F32C0CFDFC55}" dt="2020-07-06T13:42:01.488" v="899"/>
          <ac:spMkLst>
            <pc:docMk/>
            <pc:sldMk cId="2537327055" sldId="320"/>
            <ac:spMk id="2" creationId="{43ADA8A6-7A46-CD4B-9329-54D629DCB606}"/>
          </ac:spMkLst>
        </pc:spChg>
      </pc:sldChg>
      <pc:sldChg chg="modSp">
        <pc:chgData name="Graham Howe" userId="e1e17d2348633411" providerId="LiveId" clId="{2D4CC7D2-39D4-BA47-91C4-F32C0CFDFC55}" dt="2020-07-06T13:41:54.409" v="897"/>
        <pc:sldMkLst>
          <pc:docMk/>
          <pc:sldMk cId="4141121585" sldId="321"/>
        </pc:sldMkLst>
        <pc:spChg chg="mod">
          <ac:chgData name="Graham Howe" userId="e1e17d2348633411" providerId="LiveId" clId="{2D4CC7D2-39D4-BA47-91C4-F32C0CFDFC55}" dt="2020-07-06T13:41:54.409" v="897"/>
          <ac:spMkLst>
            <pc:docMk/>
            <pc:sldMk cId="4141121585" sldId="321"/>
            <ac:spMk id="2" creationId="{43ADA8A6-7A46-CD4B-9329-54D629DCB606}"/>
          </ac:spMkLst>
        </pc:spChg>
      </pc:sldChg>
      <pc:sldChg chg="modSp">
        <pc:chgData name="Graham Howe" userId="e1e17d2348633411" providerId="LiveId" clId="{2D4CC7D2-39D4-BA47-91C4-F32C0CFDFC55}" dt="2020-07-06T13:41:46.824" v="896" actId="20577"/>
        <pc:sldMkLst>
          <pc:docMk/>
          <pc:sldMk cId="97975438" sldId="323"/>
        </pc:sldMkLst>
        <pc:spChg chg="mod">
          <ac:chgData name="Graham Howe" userId="e1e17d2348633411" providerId="LiveId" clId="{2D4CC7D2-39D4-BA47-91C4-F32C0CFDFC55}" dt="2020-07-06T13:41:46.824" v="896" actId="20577"/>
          <ac:spMkLst>
            <pc:docMk/>
            <pc:sldMk cId="97975438" sldId="323"/>
            <ac:spMk id="2" creationId="{43ADA8A6-7A46-CD4B-9329-54D629DCB606}"/>
          </ac:spMkLst>
        </pc:spChg>
        <pc:spChg chg="mod">
          <ac:chgData name="Graham Howe" userId="e1e17d2348633411" providerId="LiveId" clId="{2D4CC7D2-39D4-BA47-91C4-F32C0CFDFC55}" dt="2020-07-06T13:41:29.774" v="850" actId="20577"/>
          <ac:spMkLst>
            <pc:docMk/>
            <pc:sldMk cId="97975438" sldId="323"/>
            <ac:spMk id="3" creationId="{8862D15A-4C35-B841-9D91-CF793D5BE8EC}"/>
          </ac:spMkLst>
        </pc:spChg>
      </pc:sldChg>
      <pc:sldChg chg="modSp">
        <pc:chgData name="Graham Howe" userId="e1e17d2348633411" providerId="LiveId" clId="{2D4CC7D2-39D4-BA47-91C4-F32C0CFDFC55}" dt="2020-07-06T13:33:43.213" v="832" actId="20577"/>
        <pc:sldMkLst>
          <pc:docMk/>
          <pc:sldMk cId="2499978331" sldId="324"/>
        </pc:sldMkLst>
        <pc:spChg chg="mod">
          <ac:chgData name="Graham Howe" userId="e1e17d2348633411" providerId="LiveId" clId="{2D4CC7D2-39D4-BA47-91C4-F32C0CFDFC55}" dt="2020-07-06T13:32:07.106" v="778" actId="20577"/>
          <ac:spMkLst>
            <pc:docMk/>
            <pc:sldMk cId="2499978331" sldId="324"/>
            <ac:spMk id="2" creationId="{E9ABB763-3249-884A-BDEF-5858F1265816}"/>
          </ac:spMkLst>
        </pc:spChg>
        <pc:spChg chg="mod">
          <ac:chgData name="Graham Howe" userId="e1e17d2348633411" providerId="LiveId" clId="{2D4CC7D2-39D4-BA47-91C4-F32C0CFDFC55}" dt="2020-07-06T13:33:43.213" v="832" actId="20577"/>
          <ac:spMkLst>
            <pc:docMk/>
            <pc:sldMk cId="2499978331" sldId="324"/>
            <ac:spMk id="4" creationId="{08F9DDBF-9625-6646-9611-90E8321BA660}"/>
          </ac:spMkLst>
        </pc:spChg>
      </pc:sldChg>
      <pc:sldChg chg="addSp delSp modSp addCm delCm modNotesTx">
        <pc:chgData name="Graham Howe" userId="e1e17d2348633411" providerId="LiveId" clId="{2D4CC7D2-39D4-BA47-91C4-F32C0CFDFC55}" dt="2020-07-06T16:24:58.341" v="1101" actId="1076"/>
        <pc:sldMkLst>
          <pc:docMk/>
          <pc:sldMk cId="125153064" sldId="325"/>
        </pc:sldMkLst>
        <pc:spChg chg="del">
          <ac:chgData name="Graham Howe" userId="e1e17d2348633411" providerId="LiveId" clId="{2D4CC7D2-39D4-BA47-91C4-F32C0CFDFC55}" dt="2020-07-06T12:37:22.513" v="371" actId="478"/>
          <ac:spMkLst>
            <pc:docMk/>
            <pc:sldMk cId="125153064" sldId="325"/>
            <ac:spMk id="4" creationId="{08F9DDBF-9625-6646-9611-90E8321BA660}"/>
          </ac:spMkLst>
        </pc:spChg>
        <pc:graphicFrameChg chg="add mod modGraphic">
          <ac:chgData name="Graham Howe" userId="e1e17d2348633411" providerId="LiveId" clId="{2D4CC7D2-39D4-BA47-91C4-F32C0CFDFC55}" dt="2020-07-06T16:24:58.341" v="1101" actId="1076"/>
          <ac:graphicFrameMkLst>
            <pc:docMk/>
            <pc:sldMk cId="125153064" sldId="325"/>
            <ac:graphicFrameMk id="6" creationId="{C7AC8BFF-CAC4-4943-BF5E-36D9EC8C14D4}"/>
          </ac:graphicFrameMkLst>
        </pc:graphicFrameChg>
        <pc:picChg chg="add del mod">
          <ac:chgData name="Graham Howe" userId="e1e17d2348633411" providerId="LiveId" clId="{2D4CC7D2-39D4-BA47-91C4-F32C0CFDFC55}" dt="2020-07-06T12:40:32.311" v="752" actId="478"/>
          <ac:picMkLst>
            <pc:docMk/>
            <pc:sldMk cId="125153064" sldId="325"/>
            <ac:picMk id="5" creationId="{3B47CA3E-7A22-D447-A6D1-3F2EF670B9F0}"/>
          </ac:picMkLst>
        </pc:picChg>
      </pc:sldChg>
      <pc:sldChg chg="modSp add">
        <pc:chgData name="Graham Howe" userId="e1e17d2348633411" providerId="LiveId" clId="{2D4CC7D2-39D4-BA47-91C4-F32C0CFDFC55}" dt="2020-07-06T13:42:08.536" v="900"/>
        <pc:sldMkLst>
          <pc:docMk/>
          <pc:sldMk cId="1797395227" sldId="331"/>
        </pc:sldMkLst>
        <pc:spChg chg="mod">
          <ac:chgData name="Graham Howe" userId="e1e17d2348633411" providerId="LiveId" clId="{2D4CC7D2-39D4-BA47-91C4-F32C0CFDFC55}" dt="2020-07-06T13:42:08.536" v="900"/>
          <ac:spMkLst>
            <pc:docMk/>
            <pc:sldMk cId="1797395227" sldId="331"/>
            <ac:spMk id="2" creationId="{43ADA8A6-7A46-CD4B-9329-54D629DCB606}"/>
          </ac:spMkLst>
        </pc:spChg>
      </pc:sldChg>
      <pc:sldChg chg="modSp add">
        <pc:chgData name="Graham Howe" userId="e1e17d2348633411" providerId="LiveId" clId="{2D4CC7D2-39D4-BA47-91C4-F32C0CFDFC55}" dt="2020-07-06T13:43:32.585" v="1100" actId="20577"/>
        <pc:sldMkLst>
          <pc:docMk/>
          <pc:sldMk cId="996867505" sldId="332"/>
        </pc:sldMkLst>
        <pc:spChg chg="mod">
          <ac:chgData name="Graham Howe" userId="e1e17d2348633411" providerId="LiveId" clId="{2D4CC7D2-39D4-BA47-91C4-F32C0CFDFC55}" dt="2020-07-06T13:43:32.585" v="1100" actId="20577"/>
          <ac:spMkLst>
            <pc:docMk/>
            <pc:sldMk cId="996867505" sldId="332"/>
            <ac:spMk id="4" creationId="{08F9DDBF-9625-6646-9611-90E8321BA660}"/>
          </ac:spMkLst>
        </pc:spChg>
      </pc:sldChg>
    </pc:docChg>
  </pc:docChgLst>
  <pc:docChgLst>
    <pc:chgData name="Graham Howe" userId="e1e17d2348633411" providerId="LiveId" clId="{03C341AB-293B-2C4A-B85A-23077F065A5A}"/>
    <pc:docChg chg="undo custSel addSld delSld modSld sldOrd">
      <pc:chgData name="Graham Howe" userId="e1e17d2348633411" providerId="LiveId" clId="{03C341AB-293B-2C4A-B85A-23077F065A5A}" dt="2020-11-06T12:53:21.965" v="3457" actId="20577"/>
      <pc:docMkLst>
        <pc:docMk/>
      </pc:docMkLst>
      <pc:sldChg chg="del">
        <pc:chgData name="Graham Howe" userId="e1e17d2348633411" providerId="LiveId" clId="{03C341AB-293B-2C4A-B85A-23077F065A5A}" dt="2020-10-09T08:58:15.638" v="0" actId="2696"/>
        <pc:sldMkLst>
          <pc:docMk/>
          <pc:sldMk cId="1499410999" sldId="319"/>
        </pc:sldMkLst>
      </pc:sldChg>
      <pc:sldChg chg="del">
        <pc:chgData name="Graham Howe" userId="e1e17d2348633411" providerId="LiveId" clId="{03C341AB-293B-2C4A-B85A-23077F065A5A}" dt="2020-10-09T08:58:15.644" v="1" actId="2696"/>
        <pc:sldMkLst>
          <pc:docMk/>
          <pc:sldMk cId="2537327055" sldId="320"/>
        </pc:sldMkLst>
      </pc:sldChg>
      <pc:sldChg chg="addSp delSp modSp mod">
        <pc:chgData name="Graham Howe" userId="e1e17d2348633411" providerId="LiveId" clId="{03C341AB-293B-2C4A-B85A-23077F065A5A}" dt="2020-10-09T11:23:33.951" v="2119" actId="1035"/>
        <pc:sldMkLst>
          <pc:docMk/>
          <pc:sldMk cId="4141121585" sldId="321"/>
        </pc:sldMkLst>
        <pc:spChg chg="mod">
          <ac:chgData name="Graham Howe" userId="e1e17d2348633411" providerId="LiveId" clId="{03C341AB-293B-2C4A-B85A-23077F065A5A}" dt="2020-10-09T11:23:29.622" v="2114" actId="1036"/>
          <ac:spMkLst>
            <pc:docMk/>
            <pc:sldMk cId="4141121585" sldId="321"/>
            <ac:spMk id="2" creationId="{43ADA8A6-7A46-CD4B-9329-54D629DCB606}"/>
          </ac:spMkLst>
        </pc:spChg>
        <pc:spChg chg="mod">
          <ac:chgData name="Graham Howe" userId="e1e17d2348633411" providerId="LiveId" clId="{03C341AB-293B-2C4A-B85A-23077F065A5A}" dt="2020-10-09T11:23:33.951" v="2119" actId="1035"/>
          <ac:spMkLst>
            <pc:docMk/>
            <pc:sldMk cId="4141121585" sldId="321"/>
            <ac:spMk id="3" creationId="{8862D15A-4C35-B841-9D91-CF793D5BE8EC}"/>
          </ac:spMkLst>
        </pc:spChg>
        <pc:picChg chg="add del mod">
          <ac:chgData name="Graham Howe" userId="e1e17d2348633411" providerId="LiveId" clId="{03C341AB-293B-2C4A-B85A-23077F065A5A}" dt="2020-10-09T09:37:58.909" v="785" actId="478"/>
          <ac:picMkLst>
            <pc:docMk/>
            <pc:sldMk cId="4141121585" sldId="321"/>
            <ac:picMk id="5" creationId="{56ECD2F1-D59F-094D-84DA-E18D44E2E379}"/>
          </ac:picMkLst>
        </pc:picChg>
        <pc:picChg chg="add mod modCrop">
          <ac:chgData name="Graham Howe" userId="e1e17d2348633411" providerId="LiveId" clId="{03C341AB-293B-2C4A-B85A-23077F065A5A}" dt="2020-10-09T09:41:11.801" v="814" actId="732"/>
          <ac:picMkLst>
            <pc:docMk/>
            <pc:sldMk cId="4141121585" sldId="321"/>
            <ac:picMk id="7" creationId="{B51CEEDA-1769-3D4B-824A-91224E04BFF6}"/>
          </ac:picMkLst>
        </pc:picChg>
      </pc:sldChg>
      <pc:sldChg chg="del">
        <pc:chgData name="Graham Howe" userId="e1e17d2348633411" providerId="LiveId" clId="{03C341AB-293B-2C4A-B85A-23077F065A5A}" dt="2020-10-09T09:41:45.569" v="825" actId="2696"/>
        <pc:sldMkLst>
          <pc:docMk/>
          <pc:sldMk cId="2920151778" sldId="322"/>
        </pc:sldMkLst>
      </pc:sldChg>
      <pc:sldChg chg="addSp delSp modSp add mod">
        <pc:chgData name="Graham Howe" userId="e1e17d2348633411" providerId="LiveId" clId="{03C341AB-293B-2C4A-B85A-23077F065A5A}" dt="2020-10-09T09:03:52.273" v="93" actId="255"/>
        <pc:sldMkLst>
          <pc:docMk/>
          <pc:sldMk cId="1618263260" sldId="323"/>
        </pc:sldMkLst>
        <pc:spChg chg="add del mod">
          <ac:chgData name="Graham Howe" userId="e1e17d2348633411" providerId="LiveId" clId="{03C341AB-293B-2C4A-B85A-23077F065A5A}" dt="2020-10-09T09:03:47.224" v="92"/>
          <ac:spMkLst>
            <pc:docMk/>
            <pc:sldMk cId="1618263260" sldId="323"/>
            <ac:spMk id="5" creationId="{EE9C9220-F87B-494A-B951-BBFB4A054492}"/>
          </ac:spMkLst>
        </pc:spChg>
        <pc:spChg chg="mod">
          <ac:chgData name="Graham Howe" userId="e1e17d2348633411" providerId="LiveId" clId="{03C341AB-293B-2C4A-B85A-23077F065A5A}" dt="2020-10-09T09:03:31.915" v="89" actId="207"/>
          <ac:spMkLst>
            <pc:docMk/>
            <pc:sldMk cId="1618263260" sldId="323"/>
            <ac:spMk id="6" creationId="{00000000-0000-0000-0000-000000000000}"/>
          </ac:spMkLst>
        </pc:spChg>
        <pc:spChg chg="mod">
          <ac:chgData name="Graham Howe" userId="e1e17d2348633411" providerId="LiveId" clId="{03C341AB-293B-2C4A-B85A-23077F065A5A}" dt="2020-10-09T09:03:52.273" v="93" actId="255"/>
          <ac:spMkLst>
            <pc:docMk/>
            <pc:sldMk cId="1618263260" sldId="323"/>
            <ac:spMk id="10" creationId="{00000000-0000-0000-0000-000000000000}"/>
          </ac:spMkLst>
        </pc:spChg>
      </pc:sldChg>
      <pc:sldChg chg="modSp add mod">
        <pc:chgData name="Graham Howe" userId="e1e17d2348633411" providerId="LiveId" clId="{03C341AB-293B-2C4A-B85A-23077F065A5A}" dt="2020-10-09T11:26:21.061" v="2123" actId="404"/>
        <pc:sldMkLst>
          <pc:docMk/>
          <pc:sldMk cId="3585560070" sldId="379"/>
        </pc:sldMkLst>
        <pc:spChg chg="mod">
          <ac:chgData name="Graham Howe" userId="e1e17d2348633411" providerId="LiveId" clId="{03C341AB-293B-2C4A-B85A-23077F065A5A}" dt="2020-10-09T09:01:32.825" v="76" actId="207"/>
          <ac:spMkLst>
            <pc:docMk/>
            <pc:sldMk cId="3585560070" sldId="379"/>
            <ac:spMk id="4" creationId="{C6CDE799-DA26-6C42-B15A-D0B9F73C2495}"/>
          </ac:spMkLst>
        </pc:spChg>
        <pc:spChg chg="mod">
          <ac:chgData name="Graham Howe" userId="e1e17d2348633411" providerId="LiveId" clId="{03C341AB-293B-2C4A-B85A-23077F065A5A}" dt="2020-10-09T11:26:21.061" v="2123" actId="404"/>
          <ac:spMkLst>
            <pc:docMk/>
            <pc:sldMk cId="3585560070" sldId="379"/>
            <ac:spMk id="5" creationId="{C5B24F21-1576-634B-BA65-D7E5EA02877C}"/>
          </ac:spMkLst>
        </pc:spChg>
      </pc:sldChg>
      <pc:sldChg chg="addSp delSp modSp add del mod">
        <pc:chgData name="Graham Howe" userId="e1e17d2348633411" providerId="LiveId" clId="{03C341AB-293B-2C4A-B85A-23077F065A5A}" dt="2020-10-09T09:05:05.302" v="140" actId="2696"/>
        <pc:sldMkLst>
          <pc:docMk/>
          <pc:sldMk cId="1510203175" sldId="380"/>
        </pc:sldMkLst>
        <pc:spChg chg="add mod">
          <ac:chgData name="Graham Howe" userId="e1e17d2348633411" providerId="LiveId" clId="{03C341AB-293B-2C4A-B85A-23077F065A5A}" dt="2020-10-09T09:04:21.945" v="96"/>
          <ac:spMkLst>
            <pc:docMk/>
            <pc:sldMk cId="1510203175" sldId="380"/>
            <ac:spMk id="2" creationId="{E0544DDD-C8FC-394B-9970-0608565DE29E}"/>
          </ac:spMkLst>
        </pc:spChg>
        <pc:spChg chg="add del mod">
          <ac:chgData name="Graham Howe" userId="e1e17d2348633411" providerId="LiveId" clId="{03C341AB-293B-2C4A-B85A-23077F065A5A}" dt="2020-10-09T09:04:36.721" v="100"/>
          <ac:spMkLst>
            <pc:docMk/>
            <pc:sldMk cId="1510203175" sldId="380"/>
            <ac:spMk id="3" creationId="{1BB4F961-4078-0E42-AB1E-1CA69358BECF}"/>
          </ac:spMkLst>
        </pc:spChg>
        <pc:spChg chg="add del mod">
          <ac:chgData name="Graham Howe" userId="e1e17d2348633411" providerId="LiveId" clId="{03C341AB-293B-2C4A-B85A-23077F065A5A}" dt="2020-10-09T09:04:36.721" v="100"/>
          <ac:spMkLst>
            <pc:docMk/>
            <pc:sldMk cId="1510203175" sldId="380"/>
            <ac:spMk id="4" creationId="{77FA7740-2EF0-054A-8EA8-9BAD06E6A9C6}"/>
          </ac:spMkLst>
        </pc:spChg>
      </pc:sldChg>
      <pc:sldChg chg="addSp delSp modSp add mod ord">
        <pc:chgData name="Graham Howe" userId="e1e17d2348633411" providerId="LiveId" clId="{03C341AB-293B-2C4A-B85A-23077F065A5A}" dt="2020-10-09T09:22:58.698" v="170" actId="20578"/>
        <pc:sldMkLst>
          <pc:docMk/>
          <pc:sldMk cId="301683600" sldId="381"/>
        </pc:sldMkLst>
        <pc:spChg chg="mod">
          <ac:chgData name="Graham Howe" userId="e1e17d2348633411" providerId="LiveId" clId="{03C341AB-293B-2C4A-B85A-23077F065A5A}" dt="2020-10-09T09:19:26.544" v="151" actId="207"/>
          <ac:spMkLst>
            <pc:docMk/>
            <pc:sldMk cId="301683600" sldId="381"/>
            <ac:spMk id="2" creationId="{43ADA8A6-7A46-CD4B-9329-54D629DCB606}"/>
          </ac:spMkLst>
        </pc:spChg>
        <pc:spChg chg="mod">
          <ac:chgData name="Graham Howe" userId="e1e17d2348633411" providerId="LiveId" clId="{03C341AB-293B-2C4A-B85A-23077F065A5A}" dt="2020-10-09T09:19:26.544" v="151" actId="207"/>
          <ac:spMkLst>
            <pc:docMk/>
            <pc:sldMk cId="301683600" sldId="381"/>
            <ac:spMk id="3" creationId="{8862D15A-4C35-B841-9D91-CF793D5BE8EC}"/>
          </ac:spMkLst>
        </pc:spChg>
        <pc:picChg chg="add del mod modCrop">
          <ac:chgData name="Graham Howe" userId="e1e17d2348633411" providerId="LiveId" clId="{03C341AB-293B-2C4A-B85A-23077F065A5A}" dt="2020-10-09T09:19:33.864" v="152" actId="478"/>
          <ac:picMkLst>
            <pc:docMk/>
            <pc:sldMk cId="301683600" sldId="381"/>
            <ac:picMk id="5" creationId="{7A0537BB-2149-D94D-8369-C00422778AFD}"/>
          </ac:picMkLst>
        </pc:picChg>
        <pc:picChg chg="add del mod">
          <ac:chgData name="Graham Howe" userId="e1e17d2348633411" providerId="LiveId" clId="{03C341AB-293B-2C4A-B85A-23077F065A5A}" dt="2020-10-09T09:21:45.572" v="160" actId="478"/>
          <ac:picMkLst>
            <pc:docMk/>
            <pc:sldMk cId="301683600" sldId="381"/>
            <ac:picMk id="7" creationId="{3138811B-3EFE-6740-BD0B-E226DC7D8A2D}"/>
          </ac:picMkLst>
        </pc:picChg>
        <pc:picChg chg="add del mod">
          <ac:chgData name="Graham Howe" userId="e1e17d2348633411" providerId="LiveId" clId="{03C341AB-293B-2C4A-B85A-23077F065A5A}" dt="2020-10-09T09:22:20.487" v="161" actId="478"/>
          <ac:picMkLst>
            <pc:docMk/>
            <pc:sldMk cId="301683600" sldId="381"/>
            <ac:picMk id="8" creationId="{F5E2FEE5-B070-3C4A-8B16-BAEB547F6824}"/>
          </ac:picMkLst>
        </pc:picChg>
        <pc:picChg chg="add mod modCrop">
          <ac:chgData name="Graham Howe" userId="e1e17d2348633411" providerId="LiveId" clId="{03C341AB-293B-2C4A-B85A-23077F065A5A}" dt="2020-10-09T09:22:45.308" v="169" actId="167"/>
          <ac:picMkLst>
            <pc:docMk/>
            <pc:sldMk cId="301683600" sldId="381"/>
            <ac:picMk id="10" creationId="{2CC76DAD-9402-CA42-A14A-C6F93C5EA771}"/>
          </ac:picMkLst>
        </pc:picChg>
      </pc:sldChg>
      <pc:sldChg chg="addSp delSp modSp add mod ord">
        <pc:chgData name="Graham Howe" userId="e1e17d2348633411" providerId="LiveId" clId="{03C341AB-293B-2C4A-B85A-23077F065A5A}" dt="2020-10-09T09:34:58.244" v="779" actId="20577"/>
        <pc:sldMkLst>
          <pc:docMk/>
          <pc:sldMk cId="2575314813" sldId="382"/>
        </pc:sldMkLst>
        <pc:spChg chg="mod">
          <ac:chgData name="Graham Howe" userId="e1e17d2348633411" providerId="LiveId" clId="{03C341AB-293B-2C4A-B85A-23077F065A5A}" dt="2020-10-09T09:34:45.655" v="733" actId="1076"/>
          <ac:spMkLst>
            <pc:docMk/>
            <pc:sldMk cId="2575314813" sldId="382"/>
            <ac:spMk id="2" creationId="{43ADA8A6-7A46-CD4B-9329-54D629DCB606}"/>
          </ac:spMkLst>
        </pc:spChg>
        <pc:spChg chg="mod">
          <ac:chgData name="Graham Howe" userId="e1e17d2348633411" providerId="LiveId" clId="{03C341AB-293B-2C4A-B85A-23077F065A5A}" dt="2020-10-09T09:34:58.244" v="779" actId="20577"/>
          <ac:spMkLst>
            <pc:docMk/>
            <pc:sldMk cId="2575314813" sldId="382"/>
            <ac:spMk id="3" creationId="{8862D15A-4C35-B841-9D91-CF793D5BE8EC}"/>
          </ac:spMkLst>
        </pc:spChg>
        <pc:picChg chg="add del mod modCrop">
          <ac:chgData name="Graham Howe" userId="e1e17d2348633411" providerId="LiveId" clId="{03C341AB-293B-2C4A-B85A-23077F065A5A}" dt="2020-10-09T09:34:02.399" v="721" actId="478"/>
          <ac:picMkLst>
            <pc:docMk/>
            <pc:sldMk cId="2575314813" sldId="382"/>
            <ac:picMk id="5" creationId="{E5DC46D6-684F-1843-A5C6-2491DDD6CE55}"/>
          </ac:picMkLst>
        </pc:picChg>
        <pc:picChg chg="add mod">
          <ac:chgData name="Graham Howe" userId="e1e17d2348633411" providerId="LiveId" clId="{03C341AB-293B-2C4A-B85A-23077F065A5A}" dt="2020-10-09T09:34:29.059" v="729" actId="1076"/>
          <ac:picMkLst>
            <pc:docMk/>
            <pc:sldMk cId="2575314813" sldId="382"/>
            <ac:picMk id="7" creationId="{8F578A90-9B12-F748-BCC5-57C613166CD0}"/>
          </ac:picMkLst>
        </pc:picChg>
      </pc:sldChg>
      <pc:sldChg chg="modSp add mod ord">
        <pc:chgData name="Graham Howe" userId="e1e17d2348633411" providerId="LiveId" clId="{03C341AB-293B-2C4A-B85A-23077F065A5A}" dt="2020-10-09T09:29:13.938" v="195" actId="20578"/>
        <pc:sldMkLst>
          <pc:docMk/>
          <pc:sldMk cId="2093732611" sldId="446"/>
        </pc:sldMkLst>
        <pc:spChg chg="mod">
          <ac:chgData name="Graham Howe" userId="e1e17d2348633411" providerId="LiveId" clId="{03C341AB-293B-2C4A-B85A-23077F065A5A}" dt="2020-10-09T09:28:43.484" v="191" actId="14100"/>
          <ac:spMkLst>
            <pc:docMk/>
            <pc:sldMk cId="2093732611" sldId="446"/>
            <ac:spMk id="2" creationId="{00000000-0000-0000-0000-000000000000}"/>
          </ac:spMkLst>
        </pc:spChg>
        <pc:spChg chg="mod">
          <ac:chgData name="Graham Howe" userId="e1e17d2348633411" providerId="LiveId" clId="{03C341AB-293B-2C4A-B85A-23077F065A5A}" dt="2020-10-09T09:28:38.473" v="188" actId="21"/>
          <ac:spMkLst>
            <pc:docMk/>
            <pc:sldMk cId="2093732611" sldId="446"/>
            <ac:spMk id="9" creationId="{00000000-0000-0000-0000-000000000000}"/>
          </ac:spMkLst>
        </pc:spChg>
        <pc:picChg chg="mod">
          <ac:chgData name="Graham Howe" userId="e1e17d2348633411" providerId="LiveId" clId="{03C341AB-293B-2C4A-B85A-23077F065A5A}" dt="2020-10-09T09:28:52.515" v="194" actId="1076"/>
          <ac:picMkLst>
            <pc:docMk/>
            <pc:sldMk cId="2093732611" sldId="446"/>
            <ac:picMk id="3074" creationId="{00000000-0000-0000-0000-000000000000}"/>
          </ac:picMkLst>
        </pc:picChg>
      </pc:sldChg>
      <pc:sldChg chg="delSp modSp add mod modNotesTx">
        <pc:chgData name="Graham Howe" userId="e1e17d2348633411" providerId="LiveId" clId="{03C341AB-293B-2C4A-B85A-23077F065A5A}" dt="2020-10-09T09:44:47.883" v="1104" actId="313"/>
        <pc:sldMkLst>
          <pc:docMk/>
          <pc:sldMk cId="3061320305" sldId="447"/>
        </pc:sldMkLst>
        <pc:spChg chg="mod">
          <ac:chgData name="Graham Howe" userId="e1e17d2348633411" providerId="LiveId" clId="{03C341AB-293B-2C4A-B85A-23077F065A5A}" dt="2020-10-09T09:28:10.420" v="186" actId="20577"/>
          <ac:spMkLst>
            <pc:docMk/>
            <pc:sldMk cId="3061320305" sldId="447"/>
            <ac:spMk id="2" creationId="{00000000-0000-0000-0000-000000000000}"/>
          </ac:spMkLst>
        </pc:spChg>
        <pc:spChg chg="del">
          <ac:chgData name="Graham Howe" userId="e1e17d2348633411" providerId="LiveId" clId="{03C341AB-293B-2C4A-B85A-23077F065A5A}" dt="2020-10-09T09:31:12.672" v="691" actId="478"/>
          <ac:spMkLst>
            <pc:docMk/>
            <pc:sldMk cId="3061320305" sldId="447"/>
            <ac:spMk id="9" creationId="{00000000-0000-0000-0000-000000000000}"/>
          </ac:spMkLst>
        </pc:spChg>
        <pc:picChg chg="mod">
          <ac:chgData name="Graham Howe" userId="e1e17d2348633411" providerId="LiveId" clId="{03C341AB-293B-2C4A-B85A-23077F065A5A}" dt="2020-10-09T09:31:20.530" v="694" actId="1076"/>
          <ac:picMkLst>
            <pc:docMk/>
            <pc:sldMk cId="3061320305" sldId="447"/>
            <ac:picMk id="4098" creationId="{00000000-0000-0000-0000-000000000000}"/>
          </ac:picMkLst>
        </pc:picChg>
      </pc:sldChg>
      <pc:sldChg chg="addSp delSp modSp add mod modAnim modNotesTx">
        <pc:chgData name="Graham Howe" userId="e1e17d2348633411" providerId="LiveId" clId="{03C341AB-293B-2C4A-B85A-23077F065A5A}" dt="2020-10-09T09:53:11.922" v="1195" actId="207"/>
        <pc:sldMkLst>
          <pc:docMk/>
          <pc:sldMk cId="1624233513" sldId="448"/>
        </pc:sldMkLst>
        <pc:spChg chg="mod">
          <ac:chgData name="Graham Howe" userId="e1e17d2348633411" providerId="LiveId" clId="{03C341AB-293B-2C4A-B85A-23077F065A5A}" dt="2020-10-09T09:32:03.026" v="707" actId="20577"/>
          <ac:spMkLst>
            <pc:docMk/>
            <pc:sldMk cId="1624233513" sldId="448"/>
            <ac:spMk id="2" creationId="{00000000-0000-0000-0000-000000000000}"/>
          </ac:spMkLst>
        </pc:spChg>
        <pc:spChg chg="add mod">
          <ac:chgData name="Graham Howe" userId="e1e17d2348633411" providerId="LiveId" clId="{03C341AB-293B-2C4A-B85A-23077F065A5A}" dt="2020-10-09T09:53:11.922" v="1195" actId="207"/>
          <ac:spMkLst>
            <pc:docMk/>
            <pc:sldMk cId="1624233513" sldId="448"/>
            <ac:spMk id="10" creationId="{CE5EC9E0-01C6-0B4C-864E-CB966E2216B5}"/>
          </ac:spMkLst>
        </pc:spChg>
        <pc:spChg chg="add mod">
          <ac:chgData name="Graham Howe" userId="e1e17d2348633411" providerId="LiveId" clId="{03C341AB-293B-2C4A-B85A-23077F065A5A}" dt="2020-10-09T09:53:11.922" v="1195" actId="207"/>
          <ac:spMkLst>
            <pc:docMk/>
            <pc:sldMk cId="1624233513" sldId="448"/>
            <ac:spMk id="12" creationId="{5B1CEB7F-FFD0-A14F-B3E6-301E17AFEDC3}"/>
          </ac:spMkLst>
        </pc:spChg>
        <pc:spChg chg="add mod">
          <ac:chgData name="Graham Howe" userId="e1e17d2348633411" providerId="LiveId" clId="{03C341AB-293B-2C4A-B85A-23077F065A5A}" dt="2020-10-09T09:53:11.922" v="1195" actId="207"/>
          <ac:spMkLst>
            <pc:docMk/>
            <pc:sldMk cId="1624233513" sldId="448"/>
            <ac:spMk id="14" creationId="{BE6BB2A3-9617-374E-ACB1-CD1B3E81A844}"/>
          </ac:spMkLst>
        </pc:spChg>
        <pc:spChg chg="add mod">
          <ac:chgData name="Graham Howe" userId="e1e17d2348633411" providerId="LiveId" clId="{03C341AB-293B-2C4A-B85A-23077F065A5A}" dt="2020-10-09T09:53:11.922" v="1195" actId="207"/>
          <ac:spMkLst>
            <pc:docMk/>
            <pc:sldMk cId="1624233513" sldId="448"/>
            <ac:spMk id="19" creationId="{27BB8C33-14F7-1D45-ACCB-E1D5749358EC}"/>
          </ac:spMkLst>
        </pc:spChg>
        <pc:picChg chg="add del mod">
          <ac:chgData name="Graham Howe" userId="e1e17d2348633411" providerId="LiveId" clId="{03C341AB-293B-2C4A-B85A-23077F065A5A}" dt="2020-10-09T09:47:20.181" v="1112" actId="21"/>
          <ac:picMkLst>
            <pc:docMk/>
            <pc:sldMk cId="1624233513" sldId="448"/>
            <ac:picMk id="4" creationId="{7379E0C7-B4BC-1149-A2F7-40FB8AB16949}"/>
          </ac:picMkLst>
        </pc:picChg>
        <pc:picChg chg="add mod">
          <ac:chgData name="Graham Howe" userId="e1e17d2348633411" providerId="LiveId" clId="{03C341AB-293B-2C4A-B85A-23077F065A5A}" dt="2020-10-09T09:52:59.944" v="1194"/>
          <ac:picMkLst>
            <pc:docMk/>
            <pc:sldMk cId="1624233513" sldId="448"/>
            <ac:picMk id="7" creationId="{77F4B848-F227-1A4F-9790-0528501DA871}"/>
          </ac:picMkLst>
        </pc:picChg>
        <pc:picChg chg="del mod">
          <ac:chgData name="Graham Howe" userId="e1e17d2348633411" providerId="LiveId" clId="{03C341AB-293B-2C4A-B85A-23077F065A5A}" dt="2020-10-09T09:32:04.395" v="709" actId="478"/>
          <ac:picMkLst>
            <pc:docMk/>
            <pc:sldMk cId="1624233513" sldId="448"/>
            <ac:picMk id="4098" creationId="{00000000-0000-0000-0000-000000000000}"/>
          </ac:picMkLst>
        </pc:picChg>
        <pc:cxnChg chg="add mod">
          <ac:chgData name="Graham Howe" userId="e1e17d2348633411" providerId="LiveId" clId="{03C341AB-293B-2C4A-B85A-23077F065A5A}" dt="2020-10-09T09:53:11.922" v="1195" actId="207"/>
          <ac:cxnSpMkLst>
            <pc:docMk/>
            <pc:sldMk cId="1624233513" sldId="448"/>
            <ac:cxnSpMk id="9" creationId="{8A797514-04AB-1D48-B4ED-5B1859E56928}"/>
          </ac:cxnSpMkLst>
        </pc:cxnChg>
        <pc:cxnChg chg="add mod">
          <ac:chgData name="Graham Howe" userId="e1e17d2348633411" providerId="LiveId" clId="{03C341AB-293B-2C4A-B85A-23077F065A5A}" dt="2020-10-09T09:53:11.922" v="1195" actId="207"/>
          <ac:cxnSpMkLst>
            <pc:docMk/>
            <pc:sldMk cId="1624233513" sldId="448"/>
            <ac:cxnSpMk id="11" creationId="{2A028D14-27F9-EE49-89A8-17B99A59E4F2}"/>
          </ac:cxnSpMkLst>
        </pc:cxnChg>
        <pc:cxnChg chg="add mod">
          <ac:chgData name="Graham Howe" userId="e1e17d2348633411" providerId="LiveId" clId="{03C341AB-293B-2C4A-B85A-23077F065A5A}" dt="2020-10-09T09:53:11.922" v="1195" actId="207"/>
          <ac:cxnSpMkLst>
            <pc:docMk/>
            <pc:sldMk cId="1624233513" sldId="448"/>
            <ac:cxnSpMk id="13" creationId="{60F459AE-2118-1F49-A4B5-7CA6773BD7C9}"/>
          </ac:cxnSpMkLst>
        </pc:cxnChg>
        <pc:cxnChg chg="add mod">
          <ac:chgData name="Graham Howe" userId="e1e17d2348633411" providerId="LiveId" clId="{03C341AB-293B-2C4A-B85A-23077F065A5A}" dt="2020-10-09T09:53:11.922" v="1195" actId="207"/>
          <ac:cxnSpMkLst>
            <pc:docMk/>
            <pc:sldMk cId="1624233513" sldId="448"/>
            <ac:cxnSpMk id="15" creationId="{B95307E1-6EDD-A140-87C1-D54AF43353BB}"/>
          </ac:cxnSpMkLst>
        </pc:cxnChg>
        <pc:cxnChg chg="add mod">
          <ac:chgData name="Graham Howe" userId="e1e17d2348633411" providerId="LiveId" clId="{03C341AB-293B-2C4A-B85A-23077F065A5A}" dt="2020-10-09T09:53:11.922" v="1195" actId="207"/>
          <ac:cxnSpMkLst>
            <pc:docMk/>
            <pc:sldMk cId="1624233513" sldId="448"/>
            <ac:cxnSpMk id="16" creationId="{8DC67A8E-9FCE-2F47-8287-ACAE671FF94A}"/>
          </ac:cxnSpMkLst>
        </pc:cxnChg>
        <pc:cxnChg chg="add mod">
          <ac:chgData name="Graham Howe" userId="e1e17d2348633411" providerId="LiveId" clId="{03C341AB-293B-2C4A-B85A-23077F065A5A}" dt="2020-10-09T09:53:11.922" v="1195" actId="207"/>
          <ac:cxnSpMkLst>
            <pc:docMk/>
            <pc:sldMk cId="1624233513" sldId="448"/>
            <ac:cxnSpMk id="17" creationId="{36787DA2-04E4-7942-9322-C5F9905134C9}"/>
          </ac:cxnSpMkLst>
        </pc:cxnChg>
        <pc:cxnChg chg="add mod">
          <ac:chgData name="Graham Howe" userId="e1e17d2348633411" providerId="LiveId" clId="{03C341AB-293B-2C4A-B85A-23077F065A5A}" dt="2020-10-09T09:53:11.922" v="1195" actId="207"/>
          <ac:cxnSpMkLst>
            <pc:docMk/>
            <pc:sldMk cId="1624233513" sldId="448"/>
            <ac:cxnSpMk id="18" creationId="{ECAB1551-228F-8246-A725-6D775302875C}"/>
          </ac:cxnSpMkLst>
        </pc:cxnChg>
      </pc:sldChg>
      <pc:sldChg chg="addSp delSp modSp add mod ord">
        <pc:chgData name="Graham Howe" userId="e1e17d2348633411" providerId="LiveId" clId="{03C341AB-293B-2C4A-B85A-23077F065A5A}" dt="2020-10-09T10:02:54.286" v="1476" actId="27614"/>
        <pc:sldMkLst>
          <pc:docMk/>
          <pc:sldMk cId="2119453910" sldId="449"/>
        </pc:sldMkLst>
        <pc:spChg chg="del mod">
          <ac:chgData name="Graham Howe" userId="e1e17d2348633411" providerId="LiveId" clId="{03C341AB-293B-2C4A-B85A-23077F065A5A}" dt="2020-10-09T10:01:53.623" v="1467" actId="478"/>
          <ac:spMkLst>
            <pc:docMk/>
            <pc:sldMk cId="2119453910" sldId="449"/>
            <ac:spMk id="2" creationId="{43ADA8A6-7A46-CD4B-9329-54D629DCB606}"/>
          </ac:spMkLst>
        </pc:spChg>
        <pc:spChg chg="del mod">
          <ac:chgData name="Graham Howe" userId="e1e17d2348633411" providerId="LiveId" clId="{03C341AB-293B-2C4A-B85A-23077F065A5A}" dt="2020-10-09T10:01:53.623" v="1467" actId="478"/>
          <ac:spMkLst>
            <pc:docMk/>
            <pc:sldMk cId="2119453910" sldId="449"/>
            <ac:spMk id="3" creationId="{8862D15A-4C35-B841-9D91-CF793D5BE8EC}"/>
          </ac:spMkLst>
        </pc:spChg>
        <pc:spChg chg="add del mod">
          <ac:chgData name="Graham Howe" userId="e1e17d2348633411" providerId="LiveId" clId="{03C341AB-293B-2C4A-B85A-23077F065A5A}" dt="2020-10-09T10:01:58.449" v="1471" actId="478"/>
          <ac:spMkLst>
            <pc:docMk/>
            <pc:sldMk cId="2119453910" sldId="449"/>
            <ac:spMk id="4" creationId="{31734043-A1B6-1342-8D12-203AF4DBD526}"/>
          </ac:spMkLst>
        </pc:spChg>
        <pc:spChg chg="add del mod">
          <ac:chgData name="Graham Howe" userId="e1e17d2348633411" providerId="LiveId" clId="{03C341AB-293B-2C4A-B85A-23077F065A5A}" dt="2020-10-09T10:01:56.026" v="1469" actId="478"/>
          <ac:spMkLst>
            <pc:docMk/>
            <pc:sldMk cId="2119453910" sldId="449"/>
            <ac:spMk id="9" creationId="{73F592E1-A69A-4A47-9654-17D12FF35B22}"/>
          </ac:spMkLst>
        </pc:spChg>
        <pc:spChg chg="add del mod">
          <ac:chgData name="Graham Howe" userId="e1e17d2348633411" providerId="LiveId" clId="{03C341AB-293B-2C4A-B85A-23077F065A5A}" dt="2020-10-09T10:01:59.960" v="1472" actId="478"/>
          <ac:spMkLst>
            <pc:docMk/>
            <pc:sldMk cId="2119453910" sldId="449"/>
            <ac:spMk id="11" creationId="{273FE1C4-719A-994F-A2DD-E06D311AA99E}"/>
          </ac:spMkLst>
        </pc:spChg>
        <pc:picChg chg="add del mod">
          <ac:chgData name="Graham Howe" userId="e1e17d2348633411" providerId="LiveId" clId="{03C341AB-293B-2C4A-B85A-23077F065A5A}" dt="2020-10-09T10:00:56.960" v="1462" actId="478"/>
          <ac:picMkLst>
            <pc:docMk/>
            <pc:sldMk cId="2119453910" sldId="449"/>
            <ac:picMk id="5" creationId="{CE087653-35F0-344D-8B48-AE827FDA4B64}"/>
          </ac:picMkLst>
        </pc:picChg>
        <pc:picChg chg="del">
          <ac:chgData name="Graham Howe" userId="e1e17d2348633411" providerId="LiveId" clId="{03C341AB-293B-2C4A-B85A-23077F065A5A}" dt="2020-10-09T09:47:23.458" v="1113" actId="478"/>
          <ac:picMkLst>
            <pc:docMk/>
            <pc:sldMk cId="2119453910" sldId="449"/>
            <ac:picMk id="7" creationId="{8F578A90-9B12-F748-BCC5-57C613166CD0}"/>
          </ac:picMkLst>
        </pc:picChg>
        <pc:picChg chg="add del mod">
          <ac:chgData name="Graham Howe" userId="e1e17d2348633411" providerId="LiveId" clId="{03C341AB-293B-2C4A-B85A-23077F065A5A}" dt="2020-10-09T10:02:43.003" v="1474" actId="478"/>
          <ac:picMkLst>
            <pc:docMk/>
            <pc:sldMk cId="2119453910" sldId="449"/>
            <ac:picMk id="8" creationId="{DE072F7A-A06A-BC49-9F92-1B5295928C9D}"/>
          </ac:picMkLst>
        </pc:picChg>
        <pc:picChg chg="add mod">
          <ac:chgData name="Graham Howe" userId="e1e17d2348633411" providerId="LiveId" clId="{03C341AB-293B-2C4A-B85A-23077F065A5A}" dt="2020-10-09T10:02:54.286" v="1476" actId="27614"/>
          <ac:picMkLst>
            <pc:docMk/>
            <pc:sldMk cId="2119453910" sldId="449"/>
            <ac:picMk id="13" creationId="{FDFD2479-AABC-1145-89B7-27877EEE578D}"/>
          </ac:picMkLst>
        </pc:picChg>
      </pc:sldChg>
      <pc:sldChg chg="addSp delSp modSp add mod delAnim modAnim modNotesTx">
        <pc:chgData name="Graham Howe" userId="e1e17d2348633411" providerId="LiveId" clId="{03C341AB-293B-2C4A-B85A-23077F065A5A}" dt="2020-10-09T10:12:49.066" v="2049" actId="6549"/>
        <pc:sldMkLst>
          <pc:docMk/>
          <pc:sldMk cId="3918631270" sldId="450"/>
        </pc:sldMkLst>
        <pc:spChg chg="add del mod">
          <ac:chgData name="Graham Howe" userId="e1e17d2348633411" providerId="LiveId" clId="{03C341AB-293B-2C4A-B85A-23077F065A5A}" dt="2020-10-09T09:53:48.210" v="1198" actId="478"/>
          <ac:spMkLst>
            <pc:docMk/>
            <pc:sldMk cId="3918631270" sldId="450"/>
            <ac:spMk id="3" creationId="{F5803655-0797-684E-8E5C-0DA06F9603EE}"/>
          </ac:spMkLst>
        </pc:spChg>
        <pc:spChg chg="del">
          <ac:chgData name="Graham Howe" userId="e1e17d2348633411" providerId="LiveId" clId="{03C341AB-293B-2C4A-B85A-23077F065A5A}" dt="2020-10-09T09:53:46.252" v="1197" actId="478"/>
          <ac:spMkLst>
            <pc:docMk/>
            <pc:sldMk cId="3918631270" sldId="450"/>
            <ac:spMk id="6" creationId="{00000000-0000-0000-0000-000000000000}"/>
          </ac:spMkLst>
        </pc:spChg>
        <pc:spChg chg="mod">
          <ac:chgData name="Graham Howe" userId="e1e17d2348633411" providerId="LiveId" clId="{03C341AB-293B-2C4A-B85A-23077F065A5A}" dt="2020-10-09T09:53:54.171" v="1209" actId="20577"/>
          <ac:spMkLst>
            <pc:docMk/>
            <pc:sldMk cId="3918631270" sldId="450"/>
            <ac:spMk id="10" creationId="{00000000-0000-0000-0000-000000000000}"/>
          </ac:spMkLst>
        </pc:spChg>
        <pc:graphicFrameChg chg="add mod modGraphic">
          <ac:chgData name="Graham Howe" userId="e1e17d2348633411" providerId="LiveId" clId="{03C341AB-293B-2C4A-B85A-23077F065A5A}" dt="2020-10-09T10:12:49.066" v="2049" actId="6549"/>
          <ac:graphicFrameMkLst>
            <pc:docMk/>
            <pc:sldMk cId="3918631270" sldId="450"/>
            <ac:graphicFrameMk id="4" creationId="{EB31DC5A-CFBF-8A42-A344-A44730D8D755}"/>
          </ac:graphicFrameMkLst>
        </pc:graphicFrameChg>
      </pc:sldChg>
      <pc:sldChg chg="add del">
        <pc:chgData name="Graham Howe" userId="e1e17d2348633411" providerId="LiveId" clId="{03C341AB-293B-2C4A-B85A-23077F065A5A}" dt="2020-10-09T09:01:08.984" v="73" actId="2696"/>
        <pc:sldMkLst>
          <pc:docMk/>
          <pc:sldMk cId="2779972551" sldId="456"/>
        </pc:sldMkLst>
      </pc:sldChg>
      <pc:sldChg chg="modSp add mod modNotesTx">
        <pc:chgData name="Graham Howe" userId="e1e17d2348633411" providerId="LiveId" clId="{03C341AB-293B-2C4A-B85A-23077F065A5A}" dt="2020-10-09T10:04:00.589" v="1680" actId="313"/>
        <pc:sldMkLst>
          <pc:docMk/>
          <pc:sldMk cId="3454248782" sldId="463"/>
        </pc:sldMkLst>
        <pc:spChg chg="mod">
          <ac:chgData name="Graham Howe" userId="e1e17d2348633411" providerId="LiveId" clId="{03C341AB-293B-2C4A-B85A-23077F065A5A}" dt="2020-10-09T10:00:24.708" v="1460" actId="255"/>
          <ac:spMkLst>
            <pc:docMk/>
            <pc:sldMk cId="3454248782" sldId="463"/>
            <ac:spMk id="10" creationId="{00000000-0000-0000-0000-000000000000}"/>
          </ac:spMkLst>
        </pc:spChg>
      </pc:sldChg>
      <pc:sldChg chg="addSp delSp modSp add mod modNotesTx">
        <pc:chgData name="Graham Howe" userId="e1e17d2348633411" providerId="LiveId" clId="{03C341AB-293B-2C4A-B85A-23077F065A5A}" dt="2020-10-09T14:21:46.388" v="3276" actId="20577"/>
        <pc:sldMkLst>
          <pc:docMk/>
          <pc:sldMk cId="3202963611" sldId="464"/>
        </pc:sldMkLst>
        <pc:spChg chg="del">
          <ac:chgData name="Graham Howe" userId="e1e17d2348633411" providerId="LiveId" clId="{03C341AB-293B-2C4A-B85A-23077F065A5A}" dt="2020-10-09T11:46:10.588" v="2891" actId="478"/>
          <ac:spMkLst>
            <pc:docMk/>
            <pc:sldMk cId="3202963611" sldId="464"/>
            <ac:spMk id="2" creationId="{43ADA8A6-7A46-CD4B-9329-54D629DCB606}"/>
          </ac:spMkLst>
        </pc:spChg>
        <pc:spChg chg="del">
          <ac:chgData name="Graham Howe" userId="e1e17d2348633411" providerId="LiveId" clId="{03C341AB-293B-2C4A-B85A-23077F065A5A}" dt="2020-10-09T11:46:10.588" v="2891" actId="478"/>
          <ac:spMkLst>
            <pc:docMk/>
            <pc:sldMk cId="3202963611" sldId="464"/>
            <ac:spMk id="3" creationId="{8862D15A-4C35-B841-9D91-CF793D5BE8EC}"/>
          </ac:spMkLst>
        </pc:spChg>
        <pc:spChg chg="add del mod">
          <ac:chgData name="Graham Howe" userId="e1e17d2348633411" providerId="LiveId" clId="{03C341AB-293B-2C4A-B85A-23077F065A5A}" dt="2020-10-09T11:47:32.088" v="2905" actId="207"/>
          <ac:spMkLst>
            <pc:docMk/>
            <pc:sldMk cId="3202963611" sldId="464"/>
            <ac:spMk id="4" creationId="{31734043-A1B6-1342-8D12-203AF4DBD526}"/>
          </ac:spMkLst>
        </pc:spChg>
        <pc:spChg chg="add del mod">
          <ac:chgData name="Graham Howe" userId="e1e17d2348633411" providerId="LiveId" clId="{03C341AB-293B-2C4A-B85A-23077F065A5A}" dt="2020-10-09T11:46:12.945" v="2892" actId="478"/>
          <ac:spMkLst>
            <pc:docMk/>
            <pc:sldMk cId="3202963611" sldId="464"/>
            <ac:spMk id="7" creationId="{36AAE73A-86B2-A248-835A-A77EED30BE5B}"/>
          </ac:spMkLst>
        </pc:spChg>
        <pc:spChg chg="add del mod">
          <ac:chgData name="Graham Howe" userId="e1e17d2348633411" providerId="LiveId" clId="{03C341AB-293B-2C4A-B85A-23077F065A5A}" dt="2020-10-09T11:46:13.961" v="2893" actId="478"/>
          <ac:spMkLst>
            <pc:docMk/>
            <pc:sldMk cId="3202963611" sldId="464"/>
            <ac:spMk id="9" creationId="{4B222A02-8919-A644-9086-9129687CEDC0}"/>
          </ac:spMkLst>
        </pc:spChg>
        <pc:spChg chg="add mod">
          <ac:chgData name="Graham Howe" userId="e1e17d2348633411" providerId="LiveId" clId="{03C341AB-293B-2C4A-B85A-23077F065A5A}" dt="2020-10-09T13:11:25.426" v="3263" actId="20577"/>
          <ac:spMkLst>
            <pc:docMk/>
            <pc:sldMk cId="3202963611" sldId="464"/>
            <ac:spMk id="14" creationId="{0FDCF409-4BCE-694E-B8CF-45A43F7B1A37}"/>
          </ac:spMkLst>
        </pc:spChg>
        <pc:picChg chg="del">
          <ac:chgData name="Graham Howe" userId="e1e17d2348633411" providerId="LiveId" clId="{03C341AB-293B-2C4A-B85A-23077F065A5A}" dt="2020-10-09T11:46:14.495" v="2894" actId="478"/>
          <ac:picMkLst>
            <pc:docMk/>
            <pc:sldMk cId="3202963611" sldId="464"/>
            <ac:picMk id="5" creationId="{CE087653-35F0-344D-8B48-AE827FDA4B64}"/>
          </ac:picMkLst>
        </pc:picChg>
        <pc:picChg chg="add del mod">
          <ac:chgData name="Graham Howe" userId="e1e17d2348633411" providerId="LiveId" clId="{03C341AB-293B-2C4A-B85A-23077F065A5A}" dt="2020-10-09T11:46:39.341" v="2897"/>
          <ac:picMkLst>
            <pc:docMk/>
            <pc:sldMk cId="3202963611" sldId="464"/>
            <ac:picMk id="11" creationId="{B0B47DB0-CB4F-344A-A451-DD28CC79E0CE}"/>
          </ac:picMkLst>
        </pc:picChg>
        <pc:picChg chg="add mod modCrop">
          <ac:chgData name="Graham Howe" userId="e1e17d2348633411" providerId="LiveId" clId="{03C341AB-293B-2C4A-B85A-23077F065A5A}" dt="2020-10-09T13:11:34.758" v="3264" actId="1076"/>
          <ac:picMkLst>
            <pc:docMk/>
            <pc:sldMk cId="3202963611" sldId="464"/>
            <ac:picMk id="13" creationId="{12DE398B-0152-F34E-8922-0D10D6579CA0}"/>
          </ac:picMkLst>
        </pc:picChg>
      </pc:sldChg>
      <pc:sldChg chg="modSp add del mod">
        <pc:chgData name="Graham Howe" userId="e1e17d2348633411" providerId="LiveId" clId="{03C341AB-293B-2C4A-B85A-23077F065A5A}" dt="2020-10-09T10:13:39.915" v="2097" actId="2696"/>
        <pc:sldMkLst>
          <pc:docMk/>
          <pc:sldMk cId="3594286301" sldId="465"/>
        </pc:sldMkLst>
        <pc:graphicFrameChg chg="modGraphic">
          <ac:chgData name="Graham Howe" userId="e1e17d2348633411" providerId="LiveId" clId="{03C341AB-293B-2C4A-B85A-23077F065A5A}" dt="2020-10-09T10:13:29.105" v="2096" actId="6549"/>
          <ac:graphicFrameMkLst>
            <pc:docMk/>
            <pc:sldMk cId="3594286301" sldId="465"/>
            <ac:graphicFrameMk id="4" creationId="{EB31DC5A-CFBF-8A42-A344-A44730D8D755}"/>
          </ac:graphicFrameMkLst>
        </pc:graphicFrameChg>
      </pc:sldChg>
      <pc:sldChg chg="modSp add mod modNotesTx">
        <pc:chgData name="Graham Howe" userId="e1e17d2348633411" providerId="LiveId" clId="{03C341AB-293B-2C4A-B85A-23077F065A5A}" dt="2020-10-09T11:22:45.898" v="2098" actId="20577"/>
        <pc:sldMkLst>
          <pc:docMk/>
          <pc:sldMk cId="2920620187" sldId="466"/>
        </pc:sldMkLst>
        <pc:spChg chg="mod">
          <ac:chgData name="Graham Howe" userId="e1e17d2348633411" providerId="LiveId" clId="{03C341AB-293B-2C4A-B85A-23077F065A5A}" dt="2020-10-09T10:13:22.287" v="2095" actId="20577"/>
          <ac:spMkLst>
            <pc:docMk/>
            <pc:sldMk cId="2920620187" sldId="466"/>
            <ac:spMk id="10" creationId="{00000000-0000-0000-0000-000000000000}"/>
          </ac:spMkLst>
        </pc:spChg>
      </pc:sldChg>
      <pc:sldChg chg="add del">
        <pc:chgData name="Graham Howe" userId="e1e17d2348633411" providerId="LiveId" clId="{03C341AB-293B-2C4A-B85A-23077F065A5A}" dt="2020-10-09T10:13:12.969" v="2060" actId="2696"/>
        <pc:sldMkLst>
          <pc:docMk/>
          <pc:sldMk cId="1594532546" sldId="467"/>
        </pc:sldMkLst>
      </pc:sldChg>
      <pc:sldChg chg="add ord modNotesTx">
        <pc:chgData name="Graham Howe" userId="e1e17d2348633411" providerId="LiveId" clId="{03C341AB-293B-2C4A-B85A-23077F065A5A}" dt="2020-11-06T12:32:49.863" v="3279" actId="20578"/>
        <pc:sldMkLst>
          <pc:docMk/>
          <pc:sldMk cId="3302330355" sldId="467"/>
        </pc:sldMkLst>
      </pc:sldChg>
      <pc:sldChg chg="modSp add mod modAnim">
        <pc:chgData name="Graham Howe" userId="e1e17d2348633411" providerId="LiveId" clId="{03C341AB-293B-2C4A-B85A-23077F065A5A}" dt="2020-10-09T11:42:57.689" v="2554" actId="207"/>
        <pc:sldMkLst>
          <pc:docMk/>
          <pc:sldMk cId="263261288" sldId="468"/>
        </pc:sldMkLst>
        <pc:spChg chg="mod">
          <ac:chgData name="Graham Howe" userId="e1e17d2348633411" providerId="LiveId" clId="{03C341AB-293B-2C4A-B85A-23077F065A5A}" dt="2020-10-09T11:42:57.689" v="2554" actId="207"/>
          <ac:spMkLst>
            <pc:docMk/>
            <pc:sldMk cId="263261288" sldId="468"/>
            <ac:spMk id="6" creationId="{00000000-0000-0000-0000-000000000000}"/>
          </ac:spMkLst>
        </pc:spChg>
        <pc:spChg chg="mod">
          <ac:chgData name="Graham Howe" userId="e1e17d2348633411" providerId="LiveId" clId="{03C341AB-293B-2C4A-B85A-23077F065A5A}" dt="2020-10-09T11:41:30.962" v="2156" actId="20577"/>
          <ac:spMkLst>
            <pc:docMk/>
            <pc:sldMk cId="263261288" sldId="468"/>
            <ac:spMk id="10" creationId="{00000000-0000-0000-0000-000000000000}"/>
          </ac:spMkLst>
        </pc:spChg>
      </pc:sldChg>
      <pc:sldChg chg="add del">
        <pc:chgData name="Graham Howe" userId="e1e17d2348633411" providerId="LiveId" clId="{03C341AB-293B-2C4A-B85A-23077F065A5A}" dt="2020-10-09T10:13:13.034" v="2064" actId="2696"/>
        <pc:sldMkLst>
          <pc:docMk/>
          <pc:sldMk cId="1226367877" sldId="468"/>
        </pc:sldMkLst>
      </pc:sldChg>
      <pc:sldChg chg="modSp add mod modAnim">
        <pc:chgData name="Graham Howe" userId="e1e17d2348633411" providerId="LiveId" clId="{03C341AB-293B-2C4A-B85A-23077F065A5A}" dt="2020-10-09T11:44:08.581" v="2889" actId="313"/>
        <pc:sldMkLst>
          <pc:docMk/>
          <pc:sldMk cId="1654878249" sldId="469"/>
        </pc:sldMkLst>
        <pc:spChg chg="mod">
          <ac:chgData name="Graham Howe" userId="e1e17d2348633411" providerId="LiveId" clId="{03C341AB-293B-2C4A-B85A-23077F065A5A}" dt="2020-10-09T11:44:08.581" v="2889" actId="313"/>
          <ac:spMkLst>
            <pc:docMk/>
            <pc:sldMk cId="1654878249" sldId="469"/>
            <ac:spMk id="6" creationId="{00000000-0000-0000-0000-000000000000}"/>
          </ac:spMkLst>
        </pc:spChg>
        <pc:spChg chg="mod">
          <ac:chgData name="Graham Howe" userId="e1e17d2348633411" providerId="LiveId" clId="{03C341AB-293B-2C4A-B85A-23077F065A5A}" dt="2020-10-09T11:43:09.069" v="2583" actId="20577"/>
          <ac:spMkLst>
            <pc:docMk/>
            <pc:sldMk cId="1654878249" sldId="469"/>
            <ac:spMk id="10" creationId="{00000000-0000-0000-0000-000000000000}"/>
          </ac:spMkLst>
        </pc:spChg>
      </pc:sldChg>
      <pc:sldChg chg="add del">
        <pc:chgData name="Graham Howe" userId="e1e17d2348633411" providerId="LiveId" clId="{03C341AB-293B-2C4A-B85A-23077F065A5A}" dt="2020-10-09T10:13:13.083" v="2066" actId="2696"/>
        <pc:sldMkLst>
          <pc:docMk/>
          <pc:sldMk cId="2043955963" sldId="469"/>
        </pc:sldMkLst>
      </pc:sldChg>
      <pc:sldChg chg="add">
        <pc:chgData name="Graham Howe" userId="e1e17d2348633411" providerId="LiveId" clId="{03C341AB-293B-2C4A-B85A-23077F065A5A}" dt="2020-10-09T11:46:07.254" v="2890"/>
        <pc:sldMkLst>
          <pc:docMk/>
          <pc:sldMk cId="966141360" sldId="470"/>
        </pc:sldMkLst>
      </pc:sldChg>
      <pc:sldChg chg="add del">
        <pc:chgData name="Graham Howe" userId="e1e17d2348633411" providerId="LiveId" clId="{03C341AB-293B-2C4A-B85A-23077F065A5A}" dt="2020-10-09T10:13:12.982" v="2062" actId="2696"/>
        <pc:sldMkLst>
          <pc:docMk/>
          <pc:sldMk cId="2810670942" sldId="470"/>
        </pc:sldMkLst>
      </pc:sldChg>
      <pc:sldChg chg="addSp delSp modSp add mod modNotesTx">
        <pc:chgData name="Graham Howe" userId="e1e17d2348633411" providerId="LiveId" clId="{03C341AB-293B-2C4A-B85A-23077F065A5A}" dt="2020-10-09T14:21:50.169" v="3277" actId="20577"/>
        <pc:sldMkLst>
          <pc:docMk/>
          <pc:sldMk cId="2011601064" sldId="471"/>
        </pc:sldMkLst>
        <pc:spChg chg="mod">
          <ac:chgData name="Graham Howe" userId="e1e17d2348633411" providerId="LiveId" clId="{03C341AB-293B-2C4A-B85A-23077F065A5A}" dt="2020-10-09T11:49:01.189" v="2924" actId="207"/>
          <ac:spMkLst>
            <pc:docMk/>
            <pc:sldMk cId="2011601064" sldId="471"/>
            <ac:spMk id="4" creationId="{31734043-A1B6-1342-8D12-203AF4DBD526}"/>
          </ac:spMkLst>
        </pc:spChg>
        <pc:spChg chg="add del mod">
          <ac:chgData name="Graham Howe" userId="e1e17d2348633411" providerId="LiveId" clId="{03C341AB-293B-2C4A-B85A-23077F065A5A}" dt="2020-10-09T13:10:41.073" v="3237" actId="478"/>
          <ac:spMkLst>
            <pc:docMk/>
            <pc:sldMk cId="2011601064" sldId="471"/>
            <ac:spMk id="6" creationId="{3161C222-91DC-1143-B99F-B21C29167BAD}"/>
          </ac:spMkLst>
        </pc:spChg>
        <pc:spChg chg="add del mod">
          <ac:chgData name="Graham Howe" userId="e1e17d2348633411" providerId="LiveId" clId="{03C341AB-293B-2C4A-B85A-23077F065A5A}" dt="2020-10-09T13:10:19.150" v="3223" actId="21"/>
          <ac:spMkLst>
            <pc:docMk/>
            <pc:sldMk cId="2011601064" sldId="471"/>
            <ac:spMk id="7" creationId="{422DC599-F471-0941-8046-BEBE747531A1}"/>
          </ac:spMkLst>
        </pc:spChg>
        <pc:spChg chg="add mod">
          <ac:chgData name="Graham Howe" userId="e1e17d2348633411" providerId="LiveId" clId="{03C341AB-293B-2C4A-B85A-23077F065A5A}" dt="2020-10-09T13:11:01.953" v="3239" actId="207"/>
          <ac:spMkLst>
            <pc:docMk/>
            <pc:sldMk cId="2011601064" sldId="471"/>
            <ac:spMk id="8" creationId="{F12C724A-CBA4-8B49-A04E-C75D637FA95E}"/>
          </ac:spMkLst>
        </pc:spChg>
        <pc:spChg chg="add del mod">
          <ac:chgData name="Graham Howe" userId="e1e17d2348633411" providerId="LiveId" clId="{03C341AB-293B-2C4A-B85A-23077F065A5A}" dt="2020-10-09T13:10:48.596" v="3238" actId="478"/>
          <ac:spMkLst>
            <pc:docMk/>
            <pc:sldMk cId="2011601064" sldId="471"/>
            <ac:spMk id="9" creationId="{7880C0AF-49CC-4049-80C8-26039C833617}"/>
          </ac:spMkLst>
        </pc:spChg>
        <pc:picChg chg="add mod modCrop">
          <ac:chgData name="Graham Howe" userId="e1e17d2348633411" providerId="LiveId" clId="{03C341AB-293B-2C4A-B85A-23077F065A5A}" dt="2020-10-09T11:48:53.334" v="2923" actId="1076"/>
          <ac:picMkLst>
            <pc:docMk/>
            <pc:sldMk cId="2011601064" sldId="471"/>
            <ac:picMk id="3" creationId="{BA750C1E-8FEB-414B-8F3C-67C0722FFD0B}"/>
          </ac:picMkLst>
        </pc:picChg>
        <pc:picChg chg="del">
          <ac:chgData name="Graham Howe" userId="e1e17d2348633411" providerId="LiveId" clId="{03C341AB-293B-2C4A-B85A-23077F065A5A}" dt="2020-10-09T11:48:16.828" v="2912" actId="478"/>
          <ac:picMkLst>
            <pc:docMk/>
            <pc:sldMk cId="2011601064" sldId="471"/>
            <ac:picMk id="13" creationId="{12DE398B-0152-F34E-8922-0D10D6579CA0}"/>
          </ac:picMkLst>
        </pc:picChg>
      </pc:sldChg>
      <pc:sldChg chg="add del">
        <pc:chgData name="Graham Howe" userId="e1e17d2348633411" providerId="LiveId" clId="{03C341AB-293B-2C4A-B85A-23077F065A5A}" dt="2020-10-09T10:13:12.990" v="2063" actId="2696"/>
        <pc:sldMkLst>
          <pc:docMk/>
          <pc:sldMk cId="2349272648" sldId="471"/>
        </pc:sldMkLst>
      </pc:sldChg>
      <pc:sldChg chg="add del">
        <pc:chgData name="Graham Howe" userId="e1e17d2348633411" providerId="LiveId" clId="{03C341AB-293B-2C4A-B85A-23077F065A5A}" dt="2020-10-09T10:13:13.041" v="2065" actId="2696"/>
        <pc:sldMkLst>
          <pc:docMk/>
          <pc:sldMk cId="680010903" sldId="472"/>
        </pc:sldMkLst>
      </pc:sldChg>
      <pc:sldChg chg="modSp add mod ord modAnim">
        <pc:chgData name="Graham Howe" userId="e1e17d2348633411" providerId="LiveId" clId="{03C341AB-293B-2C4A-B85A-23077F065A5A}" dt="2020-10-09T11:58:11.261" v="3209" actId="948"/>
        <pc:sldMkLst>
          <pc:docMk/>
          <pc:sldMk cId="715552901" sldId="472"/>
        </pc:sldMkLst>
        <pc:spChg chg="mod">
          <ac:chgData name="Graham Howe" userId="e1e17d2348633411" providerId="LiveId" clId="{03C341AB-293B-2C4A-B85A-23077F065A5A}" dt="2020-10-09T11:58:11.261" v="3209" actId="948"/>
          <ac:spMkLst>
            <pc:docMk/>
            <pc:sldMk cId="715552901" sldId="472"/>
            <ac:spMk id="6" creationId="{00000000-0000-0000-0000-000000000000}"/>
          </ac:spMkLst>
        </pc:spChg>
        <pc:spChg chg="mod">
          <ac:chgData name="Graham Howe" userId="e1e17d2348633411" providerId="LiveId" clId="{03C341AB-293B-2C4A-B85A-23077F065A5A}" dt="2020-10-09T11:49:33.159" v="2957" actId="20577"/>
          <ac:spMkLst>
            <pc:docMk/>
            <pc:sldMk cId="715552901" sldId="472"/>
            <ac:spMk id="10" creationId="{00000000-0000-0000-0000-000000000000}"/>
          </ac:spMkLst>
        </pc:spChg>
      </pc:sldChg>
      <pc:sldChg chg="add del">
        <pc:chgData name="Graham Howe" userId="e1e17d2348633411" providerId="LiveId" clId="{03C341AB-293B-2C4A-B85A-23077F065A5A}" dt="2020-10-09T10:13:12.975" v="2061" actId="2696"/>
        <pc:sldMkLst>
          <pc:docMk/>
          <pc:sldMk cId="1582104531" sldId="473"/>
        </pc:sldMkLst>
      </pc:sldChg>
      <pc:sldChg chg="modSp add del mod">
        <pc:chgData name="Graham Howe" userId="e1e17d2348633411" providerId="LiveId" clId="{03C341AB-293B-2C4A-B85A-23077F065A5A}" dt="2020-10-09T14:05:16.931" v="3275" actId="2696"/>
        <pc:sldMkLst>
          <pc:docMk/>
          <pc:sldMk cId="2020590288" sldId="473"/>
        </pc:sldMkLst>
        <pc:graphicFrameChg chg="mod modGraphic">
          <ac:chgData name="Graham Howe" userId="e1e17d2348633411" providerId="LiveId" clId="{03C341AB-293B-2C4A-B85A-23077F065A5A}" dt="2020-10-09T13:42:10.386" v="3274"/>
          <ac:graphicFrameMkLst>
            <pc:docMk/>
            <pc:sldMk cId="2020590288" sldId="473"/>
            <ac:graphicFrameMk id="4" creationId="{EB31DC5A-CFBF-8A42-A344-A44730D8D755}"/>
          </ac:graphicFrameMkLst>
        </pc:graphicFrameChg>
      </pc:sldChg>
      <pc:sldChg chg="addSp delSp modSp add mod">
        <pc:chgData name="Graham Howe" userId="e1e17d2348633411" providerId="LiveId" clId="{03C341AB-293B-2C4A-B85A-23077F065A5A}" dt="2020-11-06T12:53:21.965" v="3457" actId="20577"/>
        <pc:sldMkLst>
          <pc:docMk/>
          <pc:sldMk cId="2509320135" sldId="473"/>
        </pc:sldMkLst>
        <pc:spChg chg="add mod">
          <ac:chgData name="Graham Howe" userId="e1e17d2348633411" providerId="LiveId" clId="{03C341AB-293B-2C4A-B85A-23077F065A5A}" dt="2020-11-06T12:34:57.377" v="3305" actId="1076"/>
          <ac:spMkLst>
            <pc:docMk/>
            <pc:sldMk cId="2509320135" sldId="473"/>
            <ac:spMk id="6" creationId="{2BF60AF1-4B31-3044-AF34-63E737DF3046}"/>
          </ac:spMkLst>
        </pc:spChg>
        <pc:spChg chg="add del mod">
          <ac:chgData name="Graham Howe" userId="e1e17d2348633411" providerId="LiveId" clId="{03C341AB-293B-2C4A-B85A-23077F065A5A}" dt="2020-11-06T12:34:47.773" v="3304" actId="478"/>
          <ac:spMkLst>
            <pc:docMk/>
            <pc:sldMk cId="2509320135" sldId="473"/>
            <ac:spMk id="7" creationId="{7C2D3518-EE75-4A49-9564-E53184895AD5}"/>
          </ac:spMkLst>
        </pc:spChg>
        <pc:spChg chg="add mod">
          <ac:chgData name="Graham Howe" userId="e1e17d2348633411" providerId="LiveId" clId="{03C341AB-293B-2C4A-B85A-23077F065A5A}" dt="2020-11-06T12:36:18.051" v="3408" actId="207"/>
          <ac:spMkLst>
            <pc:docMk/>
            <pc:sldMk cId="2509320135" sldId="473"/>
            <ac:spMk id="9" creationId="{48607496-459B-CF4E-971C-0CE433E887D6}"/>
          </ac:spMkLst>
        </pc:spChg>
        <pc:spChg chg="mod">
          <ac:chgData name="Graham Howe" userId="e1e17d2348633411" providerId="LiveId" clId="{03C341AB-293B-2C4A-B85A-23077F065A5A}" dt="2020-11-06T12:32:55.018" v="3283" actId="20577"/>
          <ac:spMkLst>
            <pc:docMk/>
            <pc:sldMk cId="2509320135" sldId="473"/>
            <ac:spMk id="10" creationId="{00000000-0000-0000-0000-000000000000}"/>
          </ac:spMkLst>
        </pc:spChg>
        <pc:spChg chg="add mod">
          <ac:chgData name="Graham Howe" userId="e1e17d2348633411" providerId="LiveId" clId="{03C341AB-293B-2C4A-B85A-23077F065A5A}" dt="2020-11-06T12:36:18.051" v="3408" actId="207"/>
          <ac:spMkLst>
            <pc:docMk/>
            <pc:sldMk cId="2509320135" sldId="473"/>
            <ac:spMk id="11" creationId="{E6278AE5-85EF-EB4D-B876-ED530A0F10B0}"/>
          </ac:spMkLst>
        </pc:spChg>
        <pc:spChg chg="add del mod">
          <ac:chgData name="Graham Howe" userId="e1e17d2348633411" providerId="LiveId" clId="{03C341AB-293B-2C4A-B85A-23077F065A5A}" dt="2020-11-06T12:35:51.134" v="3371" actId="478"/>
          <ac:spMkLst>
            <pc:docMk/>
            <pc:sldMk cId="2509320135" sldId="473"/>
            <ac:spMk id="12" creationId="{DF5CF526-D8E1-1149-B3C5-4197A10B1FF8}"/>
          </ac:spMkLst>
        </pc:spChg>
        <pc:spChg chg="add mod">
          <ac:chgData name="Graham Howe" userId="e1e17d2348633411" providerId="LiveId" clId="{03C341AB-293B-2C4A-B85A-23077F065A5A}" dt="2020-11-06T12:36:18.051" v="3408" actId="207"/>
          <ac:spMkLst>
            <pc:docMk/>
            <pc:sldMk cId="2509320135" sldId="473"/>
            <ac:spMk id="13" creationId="{6FE283C2-5FDD-5545-9B26-FF376593293D}"/>
          </ac:spMkLst>
        </pc:spChg>
        <pc:graphicFrameChg chg="del modGraphic">
          <ac:chgData name="Graham Howe" userId="e1e17d2348633411" providerId="LiveId" clId="{03C341AB-293B-2C4A-B85A-23077F065A5A}" dt="2020-11-06T12:32:59.522" v="3285" actId="478"/>
          <ac:graphicFrameMkLst>
            <pc:docMk/>
            <pc:sldMk cId="2509320135" sldId="473"/>
            <ac:graphicFrameMk id="4" creationId="{EB31DC5A-CFBF-8A42-A344-A44730D8D755}"/>
          </ac:graphicFrameMkLst>
        </pc:graphicFrameChg>
        <pc:graphicFrameChg chg="add mod">
          <ac:chgData name="Graham Howe" userId="e1e17d2348633411" providerId="LiveId" clId="{03C341AB-293B-2C4A-B85A-23077F065A5A}" dt="2020-11-06T12:53:21.965" v="3457" actId="20577"/>
          <ac:graphicFrameMkLst>
            <pc:docMk/>
            <pc:sldMk cId="2509320135" sldId="473"/>
            <ac:graphicFrameMk id="5" creationId="{5DF52931-8C54-6347-BD34-CA90038892AB}"/>
          </ac:graphicFrameMkLst>
        </pc:graphicFrameChg>
      </pc:sldChg>
    </pc:docChg>
  </pc:docChgLst>
  <pc:docChgLst>
    <pc:chgData name="Graham Howe" userId="e1e17d2348633411" providerId="LiveId" clId="{57AD3C1A-1EA9-2848-AEB2-4F75875460B1}"/>
    <pc:docChg chg="delSld">
      <pc:chgData name="Graham Howe" userId="e1e17d2348633411" providerId="LiveId" clId="{57AD3C1A-1EA9-2848-AEB2-4F75875460B1}" dt="2020-07-08T07:14:07.133" v="9" actId="2696"/>
      <pc:docMkLst>
        <pc:docMk/>
      </pc:docMkLst>
      <pc:sldChg chg="del">
        <pc:chgData name="Graham Howe" userId="e1e17d2348633411" providerId="LiveId" clId="{57AD3C1A-1EA9-2848-AEB2-4F75875460B1}" dt="2020-07-08T07:14:06.830" v="0" actId="2696"/>
        <pc:sldMkLst>
          <pc:docMk/>
          <pc:sldMk cId="97975438" sldId="323"/>
        </pc:sldMkLst>
      </pc:sldChg>
      <pc:sldChg chg="del">
        <pc:chgData name="Graham Howe" userId="e1e17d2348633411" providerId="LiveId" clId="{57AD3C1A-1EA9-2848-AEB2-4F75875460B1}" dt="2020-07-08T07:14:06.846" v="1" actId="2696"/>
        <pc:sldMkLst>
          <pc:docMk/>
          <pc:sldMk cId="2499978331" sldId="324"/>
        </pc:sldMkLst>
      </pc:sldChg>
      <pc:sldChg chg="del">
        <pc:chgData name="Graham Howe" userId="e1e17d2348633411" providerId="LiveId" clId="{57AD3C1A-1EA9-2848-AEB2-4F75875460B1}" dt="2020-07-08T07:14:07.054" v="4" actId="2696"/>
        <pc:sldMkLst>
          <pc:docMk/>
          <pc:sldMk cId="125153064" sldId="325"/>
        </pc:sldMkLst>
      </pc:sldChg>
      <pc:sldChg chg="del">
        <pc:chgData name="Graham Howe" userId="e1e17d2348633411" providerId="LiveId" clId="{57AD3C1A-1EA9-2848-AEB2-4F75875460B1}" dt="2020-07-08T07:14:07.070" v="5" actId="2696"/>
        <pc:sldMkLst>
          <pc:docMk/>
          <pc:sldMk cId="690918967" sldId="326"/>
        </pc:sldMkLst>
      </pc:sldChg>
      <pc:sldChg chg="del">
        <pc:chgData name="Graham Howe" userId="e1e17d2348633411" providerId="LiveId" clId="{57AD3C1A-1EA9-2848-AEB2-4F75875460B1}" dt="2020-07-08T07:14:07.085" v="6" actId="2696"/>
        <pc:sldMkLst>
          <pc:docMk/>
          <pc:sldMk cId="1503295570" sldId="327"/>
        </pc:sldMkLst>
      </pc:sldChg>
      <pc:sldChg chg="del">
        <pc:chgData name="Graham Howe" userId="e1e17d2348633411" providerId="LiveId" clId="{57AD3C1A-1EA9-2848-AEB2-4F75875460B1}" dt="2020-07-08T07:14:07.101" v="7" actId="2696"/>
        <pc:sldMkLst>
          <pc:docMk/>
          <pc:sldMk cId="2931976543" sldId="328"/>
        </pc:sldMkLst>
      </pc:sldChg>
      <pc:sldChg chg="del">
        <pc:chgData name="Graham Howe" userId="e1e17d2348633411" providerId="LiveId" clId="{57AD3C1A-1EA9-2848-AEB2-4F75875460B1}" dt="2020-07-08T07:14:07.133" v="9" actId="2696"/>
        <pc:sldMkLst>
          <pc:docMk/>
          <pc:sldMk cId="7047887" sldId="329"/>
        </pc:sldMkLst>
      </pc:sldChg>
      <pc:sldChg chg="del">
        <pc:chgData name="Graham Howe" userId="e1e17d2348633411" providerId="LiveId" clId="{57AD3C1A-1EA9-2848-AEB2-4F75875460B1}" dt="2020-07-08T07:14:07.117" v="8" actId="2696"/>
        <pc:sldMkLst>
          <pc:docMk/>
          <pc:sldMk cId="3845127794" sldId="330"/>
        </pc:sldMkLst>
      </pc:sldChg>
      <pc:sldChg chg="del">
        <pc:chgData name="Graham Howe" userId="e1e17d2348633411" providerId="LiveId" clId="{57AD3C1A-1EA9-2848-AEB2-4F75875460B1}" dt="2020-07-08T07:14:06.866" v="2" actId="2696"/>
        <pc:sldMkLst>
          <pc:docMk/>
          <pc:sldMk cId="1797395227" sldId="331"/>
        </pc:sldMkLst>
      </pc:sldChg>
      <pc:sldChg chg="del">
        <pc:chgData name="Graham Howe" userId="e1e17d2348633411" providerId="LiveId" clId="{57AD3C1A-1EA9-2848-AEB2-4F75875460B1}" dt="2020-07-08T07:14:06.899" v="3" actId="2696"/>
        <pc:sldMkLst>
          <pc:docMk/>
          <pc:sldMk cId="996867505" sldId="33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06BE64-C5AC-1645-8258-F9CD1AFDF45C}" type="doc">
      <dgm:prSet loTypeId="urn:microsoft.com/office/officeart/2005/8/layout/hierarchy2" loCatId="" qsTypeId="urn:microsoft.com/office/officeart/2005/8/quickstyle/simple1" qsCatId="simple" csTypeId="urn:microsoft.com/office/officeart/2005/8/colors/accent1_2" csCatId="accent1" phldr="1"/>
      <dgm:spPr/>
      <dgm:t>
        <a:bodyPr/>
        <a:lstStyle/>
        <a:p>
          <a:endParaRPr lang="en-GB"/>
        </a:p>
      </dgm:t>
    </dgm:pt>
    <dgm:pt modelId="{2EAB26BC-1BCB-FB4F-973D-83417F61A29F}">
      <dgm:prSet phldrT="[Text]"/>
      <dgm:spPr>
        <a:solidFill>
          <a:srgbClr val="C00000"/>
        </a:solidFill>
      </dgm:spPr>
      <dgm:t>
        <a:bodyPr/>
        <a:lstStyle/>
        <a:p>
          <a:r>
            <a:rPr lang="en-GB" dirty="0"/>
            <a:t>Customer says "I want a coffee that is good"</a:t>
          </a:r>
        </a:p>
      </dgm:t>
    </dgm:pt>
    <dgm:pt modelId="{D0EC8344-344E-7046-8181-B77F05D7873E}" type="parTrans" cxnId="{6EC68878-D4D7-3149-859D-A30B6A2A5724}">
      <dgm:prSet/>
      <dgm:spPr/>
      <dgm:t>
        <a:bodyPr/>
        <a:lstStyle/>
        <a:p>
          <a:endParaRPr lang="en-GB"/>
        </a:p>
      </dgm:t>
    </dgm:pt>
    <dgm:pt modelId="{45D0A1F2-A268-264C-9343-20B8C0C6760C}" type="sibTrans" cxnId="{6EC68878-D4D7-3149-859D-A30B6A2A5724}">
      <dgm:prSet/>
      <dgm:spPr/>
      <dgm:t>
        <a:bodyPr/>
        <a:lstStyle/>
        <a:p>
          <a:endParaRPr lang="en-GB"/>
        </a:p>
      </dgm:t>
    </dgm:pt>
    <dgm:pt modelId="{C07FE8EF-6430-2E49-802F-CFBAF1E938AA}">
      <dgm:prSet phldrT="[Text]"/>
      <dgm:spPr>
        <a:solidFill>
          <a:srgbClr val="C00000"/>
        </a:solidFill>
      </dgm:spPr>
      <dgm:t>
        <a:bodyPr/>
        <a:lstStyle/>
        <a:p>
          <a:r>
            <a:rPr lang="en-GB" dirty="0"/>
            <a:t>Taste</a:t>
          </a:r>
        </a:p>
      </dgm:t>
    </dgm:pt>
    <dgm:pt modelId="{FE7080F3-4057-CB4D-A0C8-54875858B0E5}" type="parTrans" cxnId="{4EFBAFFA-1202-284B-BC6A-7A7526CEEEA5}">
      <dgm:prSet/>
      <dgm:spPr/>
      <dgm:t>
        <a:bodyPr/>
        <a:lstStyle/>
        <a:p>
          <a:endParaRPr lang="en-GB"/>
        </a:p>
      </dgm:t>
    </dgm:pt>
    <dgm:pt modelId="{37184963-89AD-954E-AF32-5E1370E65ED7}" type="sibTrans" cxnId="{4EFBAFFA-1202-284B-BC6A-7A7526CEEEA5}">
      <dgm:prSet/>
      <dgm:spPr/>
      <dgm:t>
        <a:bodyPr/>
        <a:lstStyle/>
        <a:p>
          <a:endParaRPr lang="en-GB"/>
        </a:p>
      </dgm:t>
    </dgm:pt>
    <dgm:pt modelId="{B8B0693C-CC22-A74E-A4DE-821C455F955B}">
      <dgm:prSet phldrT="[Text]"/>
      <dgm:spPr>
        <a:solidFill>
          <a:srgbClr val="C00000"/>
        </a:solidFill>
      </dgm:spPr>
      <dgm:t>
        <a:bodyPr/>
        <a:lstStyle/>
        <a:p>
          <a:r>
            <a:rPr lang="en-GB" dirty="0"/>
            <a:t>Not Acidic</a:t>
          </a:r>
        </a:p>
        <a:p>
          <a:r>
            <a:rPr lang="en-GB" dirty="0"/>
            <a:t>pH 6.3</a:t>
          </a:r>
        </a:p>
      </dgm:t>
    </dgm:pt>
    <dgm:pt modelId="{AE5BEF1F-672B-114D-9AFA-C3899FEC6962}" type="parTrans" cxnId="{927C7114-FDD2-0343-88AF-BD7E76ACFD9E}">
      <dgm:prSet/>
      <dgm:spPr/>
      <dgm:t>
        <a:bodyPr/>
        <a:lstStyle/>
        <a:p>
          <a:endParaRPr lang="en-GB"/>
        </a:p>
      </dgm:t>
    </dgm:pt>
    <dgm:pt modelId="{EFBAD063-6AFB-6E4A-90BA-389F50ACF67D}" type="sibTrans" cxnId="{927C7114-FDD2-0343-88AF-BD7E76ACFD9E}">
      <dgm:prSet/>
      <dgm:spPr/>
      <dgm:t>
        <a:bodyPr/>
        <a:lstStyle/>
        <a:p>
          <a:endParaRPr lang="en-GB"/>
        </a:p>
      </dgm:t>
    </dgm:pt>
    <dgm:pt modelId="{C4542582-94B0-9C45-A850-22013FDC2BE0}">
      <dgm:prSet phldrT="[Text]"/>
      <dgm:spPr>
        <a:solidFill>
          <a:srgbClr val="C00000"/>
        </a:solidFill>
      </dgm:spPr>
      <dgm:t>
        <a:bodyPr/>
        <a:lstStyle/>
        <a:p>
          <a:r>
            <a:rPr lang="en-GB" dirty="0"/>
            <a:t>Richness</a:t>
          </a:r>
        </a:p>
        <a:p>
          <a:r>
            <a:rPr lang="en-GB" b="0" i="0" u="none" dirty="0"/>
            <a:t>9.77% Total Dissolved Solids</a:t>
          </a:r>
          <a:endParaRPr lang="en-GB" dirty="0"/>
        </a:p>
      </dgm:t>
    </dgm:pt>
    <dgm:pt modelId="{5A5029DB-2CE3-B946-BD40-E3AEB606DFFF}" type="parTrans" cxnId="{E3AD5BD5-3385-1E44-8F68-F914A2B23BEE}">
      <dgm:prSet/>
      <dgm:spPr/>
      <dgm:t>
        <a:bodyPr/>
        <a:lstStyle/>
        <a:p>
          <a:endParaRPr lang="en-GB"/>
        </a:p>
      </dgm:t>
    </dgm:pt>
    <dgm:pt modelId="{91ED0375-5B7F-6D47-A1BE-ABF2F469F556}" type="sibTrans" cxnId="{E3AD5BD5-3385-1E44-8F68-F914A2B23BEE}">
      <dgm:prSet/>
      <dgm:spPr/>
      <dgm:t>
        <a:bodyPr/>
        <a:lstStyle/>
        <a:p>
          <a:endParaRPr lang="en-GB"/>
        </a:p>
      </dgm:t>
    </dgm:pt>
    <dgm:pt modelId="{91FCC36C-2A15-5740-B2A2-8411B9C6429E}">
      <dgm:prSet phldrT="[Text]"/>
      <dgm:spPr>
        <a:solidFill>
          <a:srgbClr val="C00000"/>
        </a:solidFill>
      </dgm:spPr>
      <dgm:t>
        <a:bodyPr/>
        <a:lstStyle/>
        <a:p>
          <a:r>
            <a:rPr lang="en-GB" dirty="0"/>
            <a:t>Temperature</a:t>
          </a:r>
        </a:p>
      </dgm:t>
    </dgm:pt>
    <dgm:pt modelId="{EAEDE325-32FD-7A4D-AE64-5B15426107C9}" type="parTrans" cxnId="{7542C2DE-E372-3C46-B208-25717050BC47}">
      <dgm:prSet/>
      <dgm:spPr/>
      <dgm:t>
        <a:bodyPr/>
        <a:lstStyle/>
        <a:p>
          <a:endParaRPr lang="en-GB"/>
        </a:p>
      </dgm:t>
    </dgm:pt>
    <dgm:pt modelId="{C24C5610-8780-704E-B63A-8048F19A51E2}" type="sibTrans" cxnId="{7542C2DE-E372-3C46-B208-25717050BC47}">
      <dgm:prSet/>
      <dgm:spPr/>
      <dgm:t>
        <a:bodyPr/>
        <a:lstStyle/>
        <a:p>
          <a:endParaRPr lang="en-GB"/>
        </a:p>
      </dgm:t>
    </dgm:pt>
    <dgm:pt modelId="{19432A8F-6AF9-C241-BF7A-E472C117F251}">
      <dgm:prSet phldrT="[Text]"/>
      <dgm:spPr>
        <a:solidFill>
          <a:srgbClr val="C00000"/>
        </a:solidFill>
      </dgm:spPr>
      <dgm:t>
        <a:bodyPr/>
        <a:lstStyle/>
        <a:p>
          <a:r>
            <a:rPr lang="en-GB" dirty="0"/>
            <a:t>Cost</a:t>
          </a:r>
        </a:p>
      </dgm:t>
    </dgm:pt>
    <dgm:pt modelId="{B1CD5531-B23F-3C4F-87DB-D18F3B3B806F}" type="parTrans" cxnId="{E6B9C1C6-2F50-C543-8557-03AB603EDC6F}">
      <dgm:prSet/>
      <dgm:spPr/>
      <dgm:t>
        <a:bodyPr/>
        <a:lstStyle/>
        <a:p>
          <a:endParaRPr lang="en-GB"/>
        </a:p>
      </dgm:t>
    </dgm:pt>
    <dgm:pt modelId="{7D1C0069-CD44-BC46-A2AA-B755209C0BF3}" type="sibTrans" cxnId="{E6B9C1C6-2F50-C543-8557-03AB603EDC6F}">
      <dgm:prSet/>
      <dgm:spPr/>
      <dgm:t>
        <a:bodyPr/>
        <a:lstStyle/>
        <a:p>
          <a:endParaRPr lang="en-GB"/>
        </a:p>
      </dgm:t>
    </dgm:pt>
    <dgm:pt modelId="{CCA88DDA-D25F-0243-915B-66681AF50453}">
      <dgm:prSet phldrT="[Text]"/>
      <dgm:spPr>
        <a:solidFill>
          <a:srgbClr val="C00000"/>
        </a:solidFill>
      </dgm:spPr>
      <dgm:t>
        <a:bodyPr/>
        <a:lstStyle/>
        <a:p>
          <a:r>
            <a:rPr lang="en-GB" dirty="0"/>
            <a:t>&gt; 60</a:t>
          </a:r>
          <a:r>
            <a:rPr lang="en-GB" baseline="30000" dirty="0"/>
            <a:t>0</a:t>
          </a:r>
          <a:r>
            <a:rPr lang="en-GB" dirty="0"/>
            <a:t>C</a:t>
          </a:r>
        </a:p>
      </dgm:t>
    </dgm:pt>
    <dgm:pt modelId="{98FB5F86-9433-2D40-BE36-FE2D9B90517C}" type="parTrans" cxnId="{C7D63064-C7D8-9745-8539-06B16B9E698D}">
      <dgm:prSet/>
      <dgm:spPr/>
      <dgm:t>
        <a:bodyPr/>
        <a:lstStyle/>
        <a:p>
          <a:endParaRPr lang="en-GB"/>
        </a:p>
      </dgm:t>
    </dgm:pt>
    <dgm:pt modelId="{0E6C32D7-D741-A94E-A01A-0C2DBE6DB451}" type="sibTrans" cxnId="{C7D63064-C7D8-9745-8539-06B16B9E698D}">
      <dgm:prSet/>
      <dgm:spPr/>
      <dgm:t>
        <a:bodyPr/>
        <a:lstStyle/>
        <a:p>
          <a:endParaRPr lang="en-GB"/>
        </a:p>
      </dgm:t>
    </dgm:pt>
    <dgm:pt modelId="{0BCF59B3-1B13-FC43-BD9D-FDECA2B35037}">
      <dgm:prSet phldrT="[Text]"/>
      <dgm:spPr>
        <a:solidFill>
          <a:srgbClr val="C00000"/>
        </a:solidFill>
      </dgm:spPr>
      <dgm:t>
        <a:bodyPr/>
        <a:lstStyle/>
        <a:p>
          <a:r>
            <a:rPr lang="en-GB" dirty="0"/>
            <a:t>&lt; £3</a:t>
          </a:r>
        </a:p>
      </dgm:t>
    </dgm:pt>
    <dgm:pt modelId="{997EF6C0-2237-C14F-9619-731EDC7E87C8}" type="parTrans" cxnId="{0273FF65-6CE4-8B49-AC6F-763583CC3880}">
      <dgm:prSet/>
      <dgm:spPr/>
      <dgm:t>
        <a:bodyPr/>
        <a:lstStyle/>
        <a:p>
          <a:endParaRPr lang="en-GB"/>
        </a:p>
      </dgm:t>
    </dgm:pt>
    <dgm:pt modelId="{3321B3BA-6A0A-324D-BC99-FEBD78A6EAA7}" type="sibTrans" cxnId="{0273FF65-6CE4-8B49-AC6F-763583CC3880}">
      <dgm:prSet/>
      <dgm:spPr/>
      <dgm:t>
        <a:bodyPr/>
        <a:lstStyle/>
        <a:p>
          <a:endParaRPr lang="en-GB"/>
        </a:p>
      </dgm:t>
    </dgm:pt>
    <dgm:pt modelId="{D6A5B1C6-BF71-874E-A2BB-CCF4B88C0C63}">
      <dgm:prSet phldrT="[Text]"/>
      <dgm:spPr>
        <a:solidFill>
          <a:srgbClr val="C00000"/>
        </a:solidFill>
      </dgm:spPr>
      <dgm:t>
        <a:bodyPr/>
        <a:lstStyle/>
        <a:p>
          <a:r>
            <a:rPr lang="en-GB" dirty="0"/>
            <a:t>&lt; 800C</a:t>
          </a:r>
        </a:p>
      </dgm:t>
    </dgm:pt>
    <dgm:pt modelId="{5C05BF5D-A658-D94E-A092-F72AB5A10974}" type="parTrans" cxnId="{C700FF1F-4C5F-C942-83B2-3BD7C12F9404}">
      <dgm:prSet/>
      <dgm:spPr/>
      <dgm:t>
        <a:bodyPr/>
        <a:lstStyle/>
        <a:p>
          <a:endParaRPr lang="en-GB"/>
        </a:p>
      </dgm:t>
    </dgm:pt>
    <dgm:pt modelId="{37F7CD46-7327-7D43-A668-F51917FD3F88}" type="sibTrans" cxnId="{C700FF1F-4C5F-C942-83B2-3BD7C12F9404}">
      <dgm:prSet/>
      <dgm:spPr/>
      <dgm:t>
        <a:bodyPr/>
        <a:lstStyle/>
        <a:p>
          <a:endParaRPr lang="en-GB"/>
        </a:p>
      </dgm:t>
    </dgm:pt>
    <dgm:pt modelId="{263F4706-1777-8F46-903D-436CD7AEC4B0}" type="pres">
      <dgm:prSet presAssocID="{7806BE64-C5AC-1645-8258-F9CD1AFDF45C}" presName="diagram" presStyleCnt="0">
        <dgm:presLayoutVars>
          <dgm:chPref val="1"/>
          <dgm:dir/>
          <dgm:animOne val="branch"/>
          <dgm:animLvl val="lvl"/>
          <dgm:resizeHandles val="exact"/>
        </dgm:presLayoutVars>
      </dgm:prSet>
      <dgm:spPr/>
    </dgm:pt>
    <dgm:pt modelId="{9817BFF8-D0C8-5C4F-992F-74CE61133D23}" type="pres">
      <dgm:prSet presAssocID="{2EAB26BC-1BCB-FB4F-973D-83417F61A29F}" presName="root1" presStyleCnt="0"/>
      <dgm:spPr/>
    </dgm:pt>
    <dgm:pt modelId="{CC7AAD64-F8C5-DF43-86A7-A73C185FA14A}" type="pres">
      <dgm:prSet presAssocID="{2EAB26BC-1BCB-FB4F-973D-83417F61A29F}" presName="LevelOneTextNode" presStyleLbl="node0" presStyleIdx="0" presStyleCnt="1" custScaleX="142527" custScaleY="188788" custLinFactNeighborX="-38594" custLinFactNeighborY="-1930">
        <dgm:presLayoutVars>
          <dgm:chPref val="3"/>
        </dgm:presLayoutVars>
      </dgm:prSet>
      <dgm:spPr/>
    </dgm:pt>
    <dgm:pt modelId="{248F1BC0-D307-C64B-8FF2-0DD22E02F0AC}" type="pres">
      <dgm:prSet presAssocID="{2EAB26BC-1BCB-FB4F-973D-83417F61A29F}" presName="level2hierChild" presStyleCnt="0"/>
      <dgm:spPr/>
    </dgm:pt>
    <dgm:pt modelId="{6A3743BA-C8CD-304F-B058-50A394EC0EA7}" type="pres">
      <dgm:prSet presAssocID="{FE7080F3-4057-CB4D-A0C8-54875858B0E5}" presName="conn2-1" presStyleLbl="parChTrans1D2" presStyleIdx="0" presStyleCnt="3"/>
      <dgm:spPr/>
    </dgm:pt>
    <dgm:pt modelId="{22F1AFA2-FC2B-1841-BDF8-FD2893ED50B4}" type="pres">
      <dgm:prSet presAssocID="{FE7080F3-4057-CB4D-A0C8-54875858B0E5}" presName="connTx" presStyleLbl="parChTrans1D2" presStyleIdx="0" presStyleCnt="3"/>
      <dgm:spPr/>
    </dgm:pt>
    <dgm:pt modelId="{853212B4-00E2-4644-B587-15844F5DC732}" type="pres">
      <dgm:prSet presAssocID="{C07FE8EF-6430-2E49-802F-CFBAF1E938AA}" presName="root2" presStyleCnt="0"/>
      <dgm:spPr/>
    </dgm:pt>
    <dgm:pt modelId="{0187F7FF-36F3-1C42-B171-CB843ACA3473}" type="pres">
      <dgm:prSet presAssocID="{C07FE8EF-6430-2E49-802F-CFBAF1E938AA}" presName="LevelTwoTextNode" presStyleLbl="node2" presStyleIdx="0" presStyleCnt="3">
        <dgm:presLayoutVars>
          <dgm:chPref val="3"/>
        </dgm:presLayoutVars>
      </dgm:prSet>
      <dgm:spPr/>
    </dgm:pt>
    <dgm:pt modelId="{EF17FD58-E47F-334E-8CDE-B205BCAC1DE7}" type="pres">
      <dgm:prSet presAssocID="{C07FE8EF-6430-2E49-802F-CFBAF1E938AA}" presName="level3hierChild" presStyleCnt="0"/>
      <dgm:spPr/>
    </dgm:pt>
    <dgm:pt modelId="{9D40C924-D221-D549-BB0D-C97A7560DDE5}" type="pres">
      <dgm:prSet presAssocID="{AE5BEF1F-672B-114D-9AFA-C3899FEC6962}" presName="conn2-1" presStyleLbl="parChTrans1D3" presStyleIdx="0" presStyleCnt="5"/>
      <dgm:spPr/>
    </dgm:pt>
    <dgm:pt modelId="{A831BE1D-F1AA-E744-9748-31ADE60166FD}" type="pres">
      <dgm:prSet presAssocID="{AE5BEF1F-672B-114D-9AFA-C3899FEC6962}" presName="connTx" presStyleLbl="parChTrans1D3" presStyleIdx="0" presStyleCnt="5"/>
      <dgm:spPr/>
    </dgm:pt>
    <dgm:pt modelId="{8F9AD4B6-F347-7E43-BE6A-2A5E49C074AF}" type="pres">
      <dgm:prSet presAssocID="{B8B0693C-CC22-A74E-A4DE-821C455F955B}" presName="root2" presStyleCnt="0"/>
      <dgm:spPr/>
    </dgm:pt>
    <dgm:pt modelId="{46EAD71E-0A83-FE45-9017-89A2ABEA9363}" type="pres">
      <dgm:prSet presAssocID="{B8B0693C-CC22-A74E-A4DE-821C455F955B}" presName="LevelTwoTextNode" presStyleLbl="node3" presStyleIdx="0" presStyleCnt="5">
        <dgm:presLayoutVars>
          <dgm:chPref val="3"/>
        </dgm:presLayoutVars>
      </dgm:prSet>
      <dgm:spPr/>
    </dgm:pt>
    <dgm:pt modelId="{FEF06F25-9BBB-B841-99E6-BA66A84E1A62}" type="pres">
      <dgm:prSet presAssocID="{B8B0693C-CC22-A74E-A4DE-821C455F955B}" presName="level3hierChild" presStyleCnt="0"/>
      <dgm:spPr/>
    </dgm:pt>
    <dgm:pt modelId="{8BD57897-3607-A944-8D0F-FBC9B028CF2A}" type="pres">
      <dgm:prSet presAssocID="{5A5029DB-2CE3-B946-BD40-E3AEB606DFFF}" presName="conn2-1" presStyleLbl="parChTrans1D3" presStyleIdx="1" presStyleCnt="5"/>
      <dgm:spPr/>
    </dgm:pt>
    <dgm:pt modelId="{9B2B26DD-4D0F-1747-B085-9B39FBB2B066}" type="pres">
      <dgm:prSet presAssocID="{5A5029DB-2CE3-B946-BD40-E3AEB606DFFF}" presName="connTx" presStyleLbl="parChTrans1D3" presStyleIdx="1" presStyleCnt="5"/>
      <dgm:spPr/>
    </dgm:pt>
    <dgm:pt modelId="{E580D4D9-B97E-9044-927C-426363646C13}" type="pres">
      <dgm:prSet presAssocID="{C4542582-94B0-9C45-A850-22013FDC2BE0}" presName="root2" presStyleCnt="0"/>
      <dgm:spPr/>
    </dgm:pt>
    <dgm:pt modelId="{AB028B3A-0040-BF40-94F8-BF58582319C4}" type="pres">
      <dgm:prSet presAssocID="{C4542582-94B0-9C45-A850-22013FDC2BE0}" presName="LevelTwoTextNode" presStyleLbl="node3" presStyleIdx="1" presStyleCnt="5">
        <dgm:presLayoutVars>
          <dgm:chPref val="3"/>
        </dgm:presLayoutVars>
      </dgm:prSet>
      <dgm:spPr/>
    </dgm:pt>
    <dgm:pt modelId="{20BBA8FF-9801-344C-89C8-3F306E9D1F57}" type="pres">
      <dgm:prSet presAssocID="{C4542582-94B0-9C45-A850-22013FDC2BE0}" presName="level3hierChild" presStyleCnt="0"/>
      <dgm:spPr/>
    </dgm:pt>
    <dgm:pt modelId="{616293C7-A65F-474C-9206-4A5AACEF9FA2}" type="pres">
      <dgm:prSet presAssocID="{EAEDE325-32FD-7A4D-AE64-5B15426107C9}" presName="conn2-1" presStyleLbl="parChTrans1D2" presStyleIdx="1" presStyleCnt="3"/>
      <dgm:spPr/>
    </dgm:pt>
    <dgm:pt modelId="{29A8E2EA-EED1-3948-8CE0-66F1A7ECDDE1}" type="pres">
      <dgm:prSet presAssocID="{EAEDE325-32FD-7A4D-AE64-5B15426107C9}" presName="connTx" presStyleLbl="parChTrans1D2" presStyleIdx="1" presStyleCnt="3"/>
      <dgm:spPr/>
    </dgm:pt>
    <dgm:pt modelId="{BE7F4F37-7CA4-F64E-A6AB-03438651FA69}" type="pres">
      <dgm:prSet presAssocID="{91FCC36C-2A15-5740-B2A2-8411B9C6429E}" presName="root2" presStyleCnt="0"/>
      <dgm:spPr/>
    </dgm:pt>
    <dgm:pt modelId="{67431E1B-BB60-F74C-9E3F-ED663941279E}" type="pres">
      <dgm:prSet presAssocID="{91FCC36C-2A15-5740-B2A2-8411B9C6429E}" presName="LevelTwoTextNode" presStyleLbl="node2" presStyleIdx="1" presStyleCnt="3">
        <dgm:presLayoutVars>
          <dgm:chPref val="3"/>
        </dgm:presLayoutVars>
      </dgm:prSet>
      <dgm:spPr/>
    </dgm:pt>
    <dgm:pt modelId="{13F03044-78B3-C443-B1CF-A3A0FF05821E}" type="pres">
      <dgm:prSet presAssocID="{91FCC36C-2A15-5740-B2A2-8411B9C6429E}" presName="level3hierChild" presStyleCnt="0"/>
      <dgm:spPr/>
    </dgm:pt>
    <dgm:pt modelId="{49236E21-E9F3-E249-B68F-3C21AF400CD0}" type="pres">
      <dgm:prSet presAssocID="{98FB5F86-9433-2D40-BE36-FE2D9B90517C}" presName="conn2-1" presStyleLbl="parChTrans1D3" presStyleIdx="2" presStyleCnt="5"/>
      <dgm:spPr/>
    </dgm:pt>
    <dgm:pt modelId="{4C7125CA-B920-FC44-98D4-D2F4C2FBF20F}" type="pres">
      <dgm:prSet presAssocID="{98FB5F86-9433-2D40-BE36-FE2D9B90517C}" presName="connTx" presStyleLbl="parChTrans1D3" presStyleIdx="2" presStyleCnt="5"/>
      <dgm:spPr/>
    </dgm:pt>
    <dgm:pt modelId="{20E408FE-C13F-884F-9E3F-9CFBC06F7E6A}" type="pres">
      <dgm:prSet presAssocID="{CCA88DDA-D25F-0243-915B-66681AF50453}" presName="root2" presStyleCnt="0"/>
      <dgm:spPr/>
    </dgm:pt>
    <dgm:pt modelId="{12FB80F1-0F46-DD48-A43D-1B027CB78C6D}" type="pres">
      <dgm:prSet presAssocID="{CCA88DDA-D25F-0243-915B-66681AF50453}" presName="LevelTwoTextNode" presStyleLbl="node3" presStyleIdx="2" presStyleCnt="5">
        <dgm:presLayoutVars>
          <dgm:chPref val="3"/>
        </dgm:presLayoutVars>
      </dgm:prSet>
      <dgm:spPr/>
    </dgm:pt>
    <dgm:pt modelId="{1F01833C-ED29-0A41-9599-34CDB0AD0F7F}" type="pres">
      <dgm:prSet presAssocID="{CCA88DDA-D25F-0243-915B-66681AF50453}" presName="level3hierChild" presStyleCnt="0"/>
      <dgm:spPr/>
    </dgm:pt>
    <dgm:pt modelId="{B5DE8D76-BB93-5240-9D5F-CF8600262BB6}" type="pres">
      <dgm:prSet presAssocID="{5C05BF5D-A658-D94E-A092-F72AB5A10974}" presName="conn2-1" presStyleLbl="parChTrans1D3" presStyleIdx="3" presStyleCnt="5"/>
      <dgm:spPr/>
    </dgm:pt>
    <dgm:pt modelId="{51C3A330-7A95-DC48-BB6F-FFDD97799F4E}" type="pres">
      <dgm:prSet presAssocID="{5C05BF5D-A658-D94E-A092-F72AB5A10974}" presName="connTx" presStyleLbl="parChTrans1D3" presStyleIdx="3" presStyleCnt="5"/>
      <dgm:spPr/>
    </dgm:pt>
    <dgm:pt modelId="{30BD8AB7-E87F-F54C-9D22-D905ADEECFDD}" type="pres">
      <dgm:prSet presAssocID="{D6A5B1C6-BF71-874E-A2BB-CCF4B88C0C63}" presName="root2" presStyleCnt="0"/>
      <dgm:spPr/>
    </dgm:pt>
    <dgm:pt modelId="{78F44A1F-A810-1A45-9419-CFC2712785CD}" type="pres">
      <dgm:prSet presAssocID="{D6A5B1C6-BF71-874E-A2BB-CCF4B88C0C63}" presName="LevelTwoTextNode" presStyleLbl="node3" presStyleIdx="3" presStyleCnt="5">
        <dgm:presLayoutVars>
          <dgm:chPref val="3"/>
        </dgm:presLayoutVars>
      </dgm:prSet>
      <dgm:spPr/>
    </dgm:pt>
    <dgm:pt modelId="{80A817A0-6570-EE4F-B4F1-BD3A942C2B5D}" type="pres">
      <dgm:prSet presAssocID="{D6A5B1C6-BF71-874E-A2BB-CCF4B88C0C63}" presName="level3hierChild" presStyleCnt="0"/>
      <dgm:spPr/>
    </dgm:pt>
    <dgm:pt modelId="{28447464-CC10-F341-A8F5-AF736A29DB3A}" type="pres">
      <dgm:prSet presAssocID="{B1CD5531-B23F-3C4F-87DB-D18F3B3B806F}" presName="conn2-1" presStyleLbl="parChTrans1D2" presStyleIdx="2" presStyleCnt="3"/>
      <dgm:spPr/>
    </dgm:pt>
    <dgm:pt modelId="{39F19766-0C18-1B4F-87FC-FCB04F49AE29}" type="pres">
      <dgm:prSet presAssocID="{B1CD5531-B23F-3C4F-87DB-D18F3B3B806F}" presName="connTx" presStyleLbl="parChTrans1D2" presStyleIdx="2" presStyleCnt="3"/>
      <dgm:spPr/>
    </dgm:pt>
    <dgm:pt modelId="{76809798-5C89-954A-9DBF-D254A155E07D}" type="pres">
      <dgm:prSet presAssocID="{19432A8F-6AF9-C241-BF7A-E472C117F251}" presName="root2" presStyleCnt="0"/>
      <dgm:spPr/>
    </dgm:pt>
    <dgm:pt modelId="{CFB428CC-CCD5-934F-AE69-1BD6B2CD7494}" type="pres">
      <dgm:prSet presAssocID="{19432A8F-6AF9-C241-BF7A-E472C117F251}" presName="LevelTwoTextNode" presStyleLbl="node2" presStyleIdx="2" presStyleCnt="3">
        <dgm:presLayoutVars>
          <dgm:chPref val="3"/>
        </dgm:presLayoutVars>
      </dgm:prSet>
      <dgm:spPr/>
    </dgm:pt>
    <dgm:pt modelId="{08C0E90D-09FE-E44C-8145-B2C1EBE77DB6}" type="pres">
      <dgm:prSet presAssocID="{19432A8F-6AF9-C241-BF7A-E472C117F251}" presName="level3hierChild" presStyleCnt="0"/>
      <dgm:spPr/>
    </dgm:pt>
    <dgm:pt modelId="{B8E48F6E-D10B-2142-A40D-125EB1830AEC}" type="pres">
      <dgm:prSet presAssocID="{997EF6C0-2237-C14F-9619-731EDC7E87C8}" presName="conn2-1" presStyleLbl="parChTrans1D3" presStyleIdx="4" presStyleCnt="5"/>
      <dgm:spPr/>
    </dgm:pt>
    <dgm:pt modelId="{FF399CE3-3660-F749-A982-DDEA1F1D6327}" type="pres">
      <dgm:prSet presAssocID="{997EF6C0-2237-C14F-9619-731EDC7E87C8}" presName="connTx" presStyleLbl="parChTrans1D3" presStyleIdx="4" presStyleCnt="5"/>
      <dgm:spPr/>
    </dgm:pt>
    <dgm:pt modelId="{F42B3106-BB0F-144D-AB2B-FE8E01004924}" type="pres">
      <dgm:prSet presAssocID="{0BCF59B3-1B13-FC43-BD9D-FDECA2B35037}" presName="root2" presStyleCnt="0"/>
      <dgm:spPr/>
    </dgm:pt>
    <dgm:pt modelId="{FA9A3621-E823-C645-A1C8-A6BA8ABFBC90}" type="pres">
      <dgm:prSet presAssocID="{0BCF59B3-1B13-FC43-BD9D-FDECA2B35037}" presName="LevelTwoTextNode" presStyleLbl="node3" presStyleIdx="4" presStyleCnt="5">
        <dgm:presLayoutVars>
          <dgm:chPref val="3"/>
        </dgm:presLayoutVars>
      </dgm:prSet>
      <dgm:spPr/>
    </dgm:pt>
    <dgm:pt modelId="{D00E25EA-1C1D-A047-AA62-169EE0D132E7}" type="pres">
      <dgm:prSet presAssocID="{0BCF59B3-1B13-FC43-BD9D-FDECA2B35037}" presName="level3hierChild" presStyleCnt="0"/>
      <dgm:spPr/>
    </dgm:pt>
  </dgm:ptLst>
  <dgm:cxnLst>
    <dgm:cxn modelId="{2B14140A-6026-2C40-BFF4-ED321D451F00}" type="presOf" srcId="{AE5BEF1F-672B-114D-9AFA-C3899FEC6962}" destId="{A831BE1D-F1AA-E744-9748-31ADE60166FD}" srcOrd="1" destOrd="0" presId="urn:microsoft.com/office/officeart/2005/8/layout/hierarchy2"/>
    <dgm:cxn modelId="{E859EE0F-CC03-6342-906F-C06EA538914A}" type="presOf" srcId="{98FB5F86-9433-2D40-BE36-FE2D9B90517C}" destId="{49236E21-E9F3-E249-B68F-3C21AF400CD0}" srcOrd="0" destOrd="0" presId="urn:microsoft.com/office/officeart/2005/8/layout/hierarchy2"/>
    <dgm:cxn modelId="{CAB8B013-DAA2-8B4A-9F2A-738E64B08A74}" type="presOf" srcId="{5A5029DB-2CE3-B946-BD40-E3AEB606DFFF}" destId="{9B2B26DD-4D0F-1747-B085-9B39FBB2B066}" srcOrd="1" destOrd="0" presId="urn:microsoft.com/office/officeart/2005/8/layout/hierarchy2"/>
    <dgm:cxn modelId="{927C7114-FDD2-0343-88AF-BD7E76ACFD9E}" srcId="{C07FE8EF-6430-2E49-802F-CFBAF1E938AA}" destId="{B8B0693C-CC22-A74E-A4DE-821C455F955B}" srcOrd="0" destOrd="0" parTransId="{AE5BEF1F-672B-114D-9AFA-C3899FEC6962}" sibTransId="{EFBAD063-6AFB-6E4A-90BA-389F50ACF67D}"/>
    <dgm:cxn modelId="{C700FF1F-4C5F-C942-83B2-3BD7C12F9404}" srcId="{91FCC36C-2A15-5740-B2A2-8411B9C6429E}" destId="{D6A5B1C6-BF71-874E-A2BB-CCF4B88C0C63}" srcOrd="1" destOrd="0" parTransId="{5C05BF5D-A658-D94E-A092-F72AB5A10974}" sibTransId="{37F7CD46-7327-7D43-A668-F51917FD3F88}"/>
    <dgm:cxn modelId="{EC6F7E20-97D4-C546-9256-85081A526B7D}" type="presOf" srcId="{2EAB26BC-1BCB-FB4F-973D-83417F61A29F}" destId="{CC7AAD64-F8C5-DF43-86A7-A73C185FA14A}" srcOrd="0" destOrd="0" presId="urn:microsoft.com/office/officeart/2005/8/layout/hierarchy2"/>
    <dgm:cxn modelId="{D5A04522-4444-9143-B327-518D0F9C8FC8}" type="presOf" srcId="{C4542582-94B0-9C45-A850-22013FDC2BE0}" destId="{AB028B3A-0040-BF40-94F8-BF58582319C4}" srcOrd="0" destOrd="0" presId="urn:microsoft.com/office/officeart/2005/8/layout/hierarchy2"/>
    <dgm:cxn modelId="{68ABA122-91A6-F944-AFCB-6F05BA5E1CB7}" type="presOf" srcId="{98FB5F86-9433-2D40-BE36-FE2D9B90517C}" destId="{4C7125CA-B920-FC44-98D4-D2F4C2FBF20F}" srcOrd="1" destOrd="0" presId="urn:microsoft.com/office/officeart/2005/8/layout/hierarchy2"/>
    <dgm:cxn modelId="{D6AF1A33-8D7E-4341-8E32-4DA8700A20E7}" type="presOf" srcId="{D6A5B1C6-BF71-874E-A2BB-CCF4B88C0C63}" destId="{78F44A1F-A810-1A45-9419-CFC2712785CD}" srcOrd="0" destOrd="0" presId="urn:microsoft.com/office/officeart/2005/8/layout/hierarchy2"/>
    <dgm:cxn modelId="{978B504E-F99B-AE41-A79E-EAFDDA687C91}" type="presOf" srcId="{AE5BEF1F-672B-114D-9AFA-C3899FEC6962}" destId="{9D40C924-D221-D549-BB0D-C97A7560DDE5}" srcOrd="0" destOrd="0" presId="urn:microsoft.com/office/officeart/2005/8/layout/hierarchy2"/>
    <dgm:cxn modelId="{948A8351-6B2B-B04F-9056-17706C4BE95F}" type="presOf" srcId="{19432A8F-6AF9-C241-BF7A-E472C117F251}" destId="{CFB428CC-CCD5-934F-AE69-1BD6B2CD7494}" srcOrd="0" destOrd="0" presId="urn:microsoft.com/office/officeart/2005/8/layout/hierarchy2"/>
    <dgm:cxn modelId="{A722D85F-4770-3742-B50B-10DE44D09765}" type="presOf" srcId="{EAEDE325-32FD-7A4D-AE64-5B15426107C9}" destId="{29A8E2EA-EED1-3948-8CE0-66F1A7ECDDE1}" srcOrd="1" destOrd="0" presId="urn:microsoft.com/office/officeart/2005/8/layout/hierarchy2"/>
    <dgm:cxn modelId="{C7D63064-C7D8-9745-8539-06B16B9E698D}" srcId="{91FCC36C-2A15-5740-B2A2-8411B9C6429E}" destId="{CCA88DDA-D25F-0243-915B-66681AF50453}" srcOrd="0" destOrd="0" parTransId="{98FB5F86-9433-2D40-BE36-FE2D9B90517C}" sibTransId="{0E6C32D7-D741-A94E-A01A-0C2DBE6DB451}"/>
    <dgm:cxn modelId="{0273FF65-6CE4-8B49-AC6F-763583CC3880}" srcId="{19432A8F-6AF9-C241-BF7A-E472C117F251}" destId="{0BCF59B3-1B13-FC43-BD9D-FDECA2B35037}" srcOrd="0" destOrd="0" parTransId="{997EF6C0-2237-C14F-9619-731EDC7E87C8}" sibTransId="{3321B3BA-6A0A-324D-BC99-FEBD78A6EAA7}"/>
    <dgm:cxn modelId="{7B8A8F77-BFA6-104B-BB5A-8BF105CF7ADA}" type="presOf" srcId="{FE7080F3-4057-CB4D-A0C8-54875858B0E5}" destId="{6A3743BA-C8CD-304F-B058-50A394EC0EA7}" srcOrd="0" destOrd="0" presId="urn:microsoft.com/office/officeart/2005/8/layout/hierarchy2"/>
    <dgm:cxn modelId="{6EC68878-D4D7-3149-859D-A30B6A2A5724}" srcId="{7806BE64-C5AC-1645-8258-F9CD1AFDF45C}" destId="{2EAB26BC-1BCB-FB4F-973D-83417F61A29F}" srcOrd="0" destOrd="0" parTransId="{D0EC8344-344E-7046-8181-B77F05D7873E}" sibTransId="{45D0A1F2-A268-264C-9343-20B8C0C6760C}"/>
    <dgm:cxn modelId="{F1000F99-0499-F54B-84C7-A3F9EF56BF71}" type="presOf" srcId="{CCA88DDA-D25F-0243-915B-66681AF50453}" destId="{12FB80F1-0F46-DD48-A43D-1B027CB78C6D}" srcOrd="0" destOrd="0" presId="urn:microsoft.com/office/officeart/2005/8/layout/hierarchy2"/>
    <dgm:cxn modelId="{31C8609B-BABC-6B40-8313-CFACC7E63301}" type="presOf" srcId="{0BCF59B3-1B13-FC43-BD9D-FDECA2B35037}" destId="{FA9A3621-E823-C645-A1C8-A6BA8ABFBC90}" srcOrd="0" destOrd="0" presId="urn:microsoft.com/office/officeart/2005/8/layout/hierarchy2"/>
    <dgm:cxn modelId="{F913B99B-D1C4-5348-B98D-73FB6D95E0F6}" type="presOf" srcId="{91FCC36C-2A15-5740-B2A2-8411B9C6429E}" destId="{67431E1B-BB60-F74C-9E3F-ED663941279E}" srcOrd="0" destOrd="0" presId="urn:microsoft.com/office/officeart/2005/8/layout/hierarchy2"/>
    <dgm:cxn modelId="{A790359E-083C-5F44-8355-8ED8B2BD5639}" type="presOf" srcId="{FE7080F3-4057-CB4D-A0C8-54875858B0E5}" destId="{22F1AFA2-FC2B-1841-BDF8-FD2893ED50B4}" srcOrd="1" destOrd="0" presId="urn:microsoft.com/office/officeart/2005/8/layout/hierarchy2"/>
    <dgm:cxn modelId="{3D49B9AD-B88B-6C4B-A994-A325E2260C4C}" type="presOf" srcId="{997EF6C0-2237-C14F-9619-731EDC7E87C8}" destId="{FF399CE3-3660-F749-A982-DDEA1F1D6327}" srcOrd="1" destOrd="0" presId="urn:microsoft.com/office/officeart/2005/8/layout/hierarchy2"/>
    <dgm:cxn modelId="{172B5DB2-D877-AB42-BD29-723911003B1D}" type="presOf" srcId="{5C05BF5D-A658-D94E-A092-F72AB5A10974}" destId="{51C3A330-7A95-DC48-BB6F-FFDD97799F4E}" srcOrd="1" destOrd="0" presId="urn:microsoft.com/office/officeart/2005/8/layout/hierarchy2"/>
    <dgm:cxn modelId="{A607A8BC-8D8F-0D45-A3E8-06C1F3A261AA}" type="presOf" srcId="{EAEDE325-32FD-7A4D-AE64-5B15426107C9}" destId="{616293C7-A65F-474C-9206-4A5AACEF9FA2}" srcOrd="0" destOrd="0" presId="urn:microsoft.com/office/officeart/2005/8/layout/hierarchy2"/>
    <dgm:cxn modelId="{AC61FABD-2F93-B14D-B309-2CC72DA68B2D}" type="presOf" srcId="{997EF6C0-2237-C14F-9619-731EDC7E87C8}" destId="{B8E48F6E-D10B-2142-A40D-125EB1830AEC}" srcOrd="0" destOrd="0" presId="urn:microsoft.com/office/officeart/2005/8/layout/hierarchy2"/>
    <dgm:cxn modelId="{55924EBE-9ECD-F44A-BD7E-BFBAD549D233}" type="presOf" srcId="{5C05BF5D-A658-D94E-A092-F72AB5A10974}" destId="{B5DE8D76-BB93-5240-9D5F-CF8600262BB6}" srcOrd="0" destOrd="0" presId="urn:microsoft.com/office/officeart/2005/8/layout/hierarchy2"/>
    <dgm:cxn modelId="{E6B9C1C6-2F50-C543-8557-03AB603EDC6F}" srcId="{2EAB26BC-1BCB-FB4F-973D-83417F61A29F}" destId="{19432A8F-6AF9-C241-BF7A-E472C117F251}" srcOrd="2" destOrd="0" parTransId="{B1CD5531-B23F-3C4F-87DB-D18F3B3B806F}" sibTransId="{7D1C0069-CD44-BC46-A2AA-B755209C0BF3}"/>
    <dgm:cxn modelId="{C9E573CF-6C9D-BA4B-9653-89266C38E17B}" type="presOf" srcId="{C07FE8EF-6430-2E49-802F-CFBAF1E938AA}" destId="{0187F7FF-36F3-1C42-B171-CB843ACA3473}" srcOrd="0" destOrd="0" presId="urn:microsoft.com/office/officeart/2005/8/layout/hierarchy2"/>
    <dgm:cxn modelId="{E3AD5BD5-3385-1E44-8F68-F914A2B23BEE}" srcId="{C07FE8EF-6430-2E49-802F-CFBAF1E938AA}" destId="{C4542582-94B0-9C45-A850-22013FDC2BE0}" srcOrd="1" destOrd="0" parTransId="{5A5029DB-2CE3-B946-BD40-E3AEB606DFFF}" sibTransId="{91ED0375-5B7F-6D47-A1BE-ABF2F469F556}"/>
    <dgm:cxn modelId="{7542C2DE-E372-3C46-B208-25717050BC47}" srcId="{2EAB26BC-1BCB-FB4F-973D-83417F61A29F}" destId="{91FCC36C-2A15-5740-B2A2-8411B9C6429E}" srcOrd="1" destOrd="0" parTransId="{EAEDE325-32FD-7A4D-AE64-5B15426107C9}" sibTransId="{C24C5610-8780-704E-B63A-8048F19A51E2}"/>
    <dgm:cxn modelId="{A4D9DAE7-2632-8749-A5E7-6DAC1181E96C}" type="presOf" srcId="{7806BE64-C5AC-1645-8258-F9CD1AFDF45C}" destId="{263F4706-1777-8F46-903D-436CD7AEC4B0}" srcOrd="0" destOrd="0" presId="urn:microsoft.com/office/officeart/2005/8/layout/hierarchy2"/>
    <dgm:cxn modelId="{B0BF20F5-A4D4-C143-9EB0-7076ABDAB826}" type="presOf" srcId="{B8B0693C-CC22-A74E-A4DE-821C455F955B}" destId="{46EAD71E-0A83-FE45-9017-89A2ABEA9363}" srcOrd="0" destOrd="0" presId="urn:microsoft.com/office/officeart/2005/8/layout/hierarchy2"/>
    <dgm:cxn modelId="{4EFBAFFA-1202-284B-BC6A-7A7526CEEEA5}" srcId="{2EAB26BC-1BCB-FB4F-973D-83417F61A29F}" destId="{C07FE8EF-6430-2E49-802F-CFBAF1E938AA}" srcOrd="0" destOrd="0" parTransId="{FE7080F3-4057-CB4D-A0C8-54875858B0E5}" sibTransId="{37184963-89AD-954E-AF32-5E1370E65ED7}"/>
    <dgm:cxn modelId="{4BBD64FB-354C-B743-96FA-5B845FDC3318}" type="presOf" srcId="{B1CD5531-B23F-3C4F-87DB-D18F3B3B806F}" destId="{39F19766-0C18-1B4F-87FC-FCB04F49AE29}" srcOrd="1" destOrd="0" presId="urn:microsoft.com/office/officeart/2005/8/layout/hierarchy2"/>
    <dgm:cxn modelId="{ED76F3FC-703D-304A-B614-F5ABF08ED8FA}" type="presOf" srcId="{B1CD5531-B23F-3C4F-87DB-D18F3B3B806F}" destId="{28447464-CC10-F341-A8F5-AF736A29DB3A}" srcOrd="0" destOrd="0" presId="urn:microsoft.com/office/officeart/2005/8/layout/hierarchy2"/>
    <dgm:cxn modelId="{93D7D3FF-F9EA-8844-8AB9-510E33FBFB84}" type="presOf" srcId="{5A5029DB-2CE3-B946-BD40-E3AEB606DFFF}" destId="{8BD57897-3607-A944-8D0F-FBC9B028CF2A}" srcOrd="0" destOrd="0" presId="urn:microsoft.com/office/officeart/2005/8/layout/hierarchy2"/>
    <dgm:cxn modelId="{CFB3FE87-6FE8-4342-A080-917D3C53A505}" type="presParOf" srcId="{263F4706-1777-8F46-903D-436CD7AEC4B0}" destId="{9817BFF8-D0C8-5C4F-992F-74CE61133D23}" srcOrd="0" destOrd="0" presId="urn:microsoft.com/office/officeart/2005/8/layout/hierarchy2"/>
    <dgm:cxn modelId="{7D4FE095-10A4-DB4A-9460-6015750C9FFB}" type="presParOf" srcId="{9817BFF8-D0C8-5C4F-992F-74CE61133D23}" destId="{CC7AAD64-F8C5-DF43-86A7-A73C185FA14A}" srcOrd="0" destOrd="0" presId="urn:microsoft.com/office/officeart/2005/8/layout/hierarchy2"/>
    <dgm:cxn modelId="{B3747C81-756A-344B-AF12-EA4E513E12E2}" type="presParOf" srcId="{9817BFF8-D0C8-5C4F-992F-74CE61133D23}" destId="{248F1BC0-D307-C64B-8FF2-0DD22E02F0AC}" srcOrd="1" destOrd="0" presId="urn:microsoft.com/office/officeart/2005/8/layout/hierarchy2"/>
    <dgm:cxn modelId="{54228DD7-A165-E64F-BDA7-DC8AE461414E}" type="presParOf" srcId="{248F1BC0-D307-C64B-8FF2-0DD22E02F0AC}" destId="{6A3743BA-C8CD-304F-B058-50A394EC0EA7}" srcOrd="0" destOrd="0" presId="urn:microsoft.com/office/officeart/2005/8/layout/hierarchy2"/>
    <dgm:cxn modelId="{B7F8CB50-C010-E043-B8BC-EA52C4784F5F}" type="presParOf" srcId="{6A3743BA-C8CD-304F-B058-50A394EC0EA7}" destId="{22F1AFA2-FC2B-1841-BDF8-FD2893ED50B4}" srcOrd="0" destOrd="0" presId="urn:microsoft.com/office/officeart/2005/8/layout/hierarchy2"/>
    <dgm:cxn modelId="{E27BDD5D-A332-1C4F-9872-78985631F68F}" type="presParOf" srcId="{248F1BC0-D307-C64B-8FF2-0DD22E02F0AC}" destId="{853212B4-00E2-4644-B587-15844F5DC732}" srcOrd="1" destOrd="0" presId="urn:microsoft.com/office/officeart/2005/8/layout/hierarchy2"/>
    <dgm:cxn modelId="{0EFC5418-17F0-AC43-93EE-29A5EF5E0962}" type="presParOf" srcId="{853212B4-00E2-4644-B587-15844F5DC732}" destId="{0187F7FF-36F3-1C42-B171-CB843ACA3473}" srcOrd="0" destOrd="0" presId="urn:microsoft.com/office/officeart/2005/8/layout/hierarchy2"/>
    <dgm:cxn modelId="{1F895183-8322-4640-9AFB-F09F9A43876B}" type="presParOf" srcId="{853212B4-00E2-4644-B587-15844F5DC732}" destId="{EF17FD58-E47F-334E-8CDE-B205BCAC1DE7}" srcOrd="1" destOrd="0" presId="urn:microsoft.com/office/officeart/2005/8/layout/hierarchy2"/>
    <dgm:cxn modelId="{B76DA199-ADAB-B644-A6E4-3C514B3B1EC7}" type="presParOf" srcId="{EF17FD58-E47F-334E-8CDE-B205BCAC1DE7}" destId="{9D40C924-D221-D549-BB0D-C97A7560DDE5}" srcOrd="0" destOrd="0" presId="urn:microsoft.com/office/officeart/2005/8/layout/hierarchy2"/>
    <dgm:cxn modelId="{3A40C7B3-7156-104D-99F9-00A97D3C8AAB}" type="presParOf" srcId="{9D40C924-D221-D549-BB0D-C97A7560DDE5}" destId="{A831BE1D-F1AA-E744-9748-31ADE60166FD}" srcOrd="0" destOrd="0" presId="urn:microsoft.com/office/officeart/2005/8/layout/hierarchy2"/>
    <dgm:cxn modelId="{915446F6-C327-8D4F-A7DC-AC852EA71951}" type="presParOf" srcId="{EF17FD58-E47F-334E-8CDE-B205BCAC1DE7}" destId="{8F9AD4B6-F347-7E43-BE6A-2A5E49C074AF}" srcOrd="1" destOrd="0" presId="urn:microsoft.com/office/officeart/2005/8/layout/hierarchy2"/>
    <dgm:cxn modelId="{BC88550F-6FF1-3C4D-8BB9-770F246B7AFF}" type="presParOf" srcId="{8F9AD4B6-F347-7E43-BE6A-2A5E49C074AF}" destId="{46EAD71E-0A83-FE45-9017-89A2ABEA9363}" srcOrd="0" destOrd="0" presId="urn:microsoft.com/office/officeart/2005/8/layout/hierarchy2"/>
    <dgm:cxn modelId="{D7B39E6B-7EA5-7144-A963-B71E37E0AB99}" type="presParOf" srcId="{8F9AD4B6-F347-7E43-BE6A-2A5E49C074AF}" destId="{FEF06F25-9BBB-B841-99E6-BA66A84E1A62}" srcOrd="1" destOrd="0" presId="urn:microsoft.com/office/officeart/2005/8/layout/hierarchy2"/>
    <dgm:cxn modelId="{E9A9E264-DA58-664C-A2B0-01C544D0D2D8}" type="presParOf" srcId="{EF17FD58-E47F-334E-8CDE-B205BCAC1DE7}" destId="{8BD57897-3607-A944-8D0F-FBC9B028CF2A}" srcOrd="2" destOrd="0" presId="urn:microsoft.com/office/officeart/2005/8/layout/hierarchy2"/>
    <dgm:cxn modelId="{F9976E69-0F25-0D48-957C-8A64A96C07DA}" type="presParOf" srcId="{8BD57897-3607-A944-8D0F-FBC9B028CF2A}" destId="{9B2B26DD-4D0F-1747-B085-9B39FBB2B066}" srcOrd="0" destOrd="0" presId="urn:microsoft.com/office/officeart/2005/8/layout/hierarchy2"/>
    <dgm:cxn modelId="{0FFEDEB9-389A-B74F-9CAC-09B6FDA18A96}" type="presParOf" srcId="{EF17FD58-E47F-334E-8CDE-B205BCAC1DE7}" destId="{E580D4D9-B97E-9044-927C-426363646C13}" srcOrd="3" destOrd="0" presId="urn:microsoft.com/office/officeart/2005/8/layout/hierarchy2"/>
    <dgm:cxn modelId="{3E38267B-4A4E-2C45-A6BE-91D91A3F9CC4}" type="presParOf" srcId="{E580D4D9-B97E-9044-927C-426363646C13}" destId="{AB028B3A-0040-BF40-94F8-BF58582319C4}" srcOrd="0" destOrd="0" presId="urn:microsoft.com/office/officeart/2005/8/layout/hierarchy2"/>
    <dgm:cxn modelId="{D29216BE-D8E8-0B46-8DA2-705D2F859133}" type="presParOf" srcId="{E580D4D9-B97E-9044-927C-426363646C13}" destId="{20BBA8FF-9801-344C-89C8-3F306E9D1F57}" srcOrd="1" destOrd="0" presId="urn:microsoft.com/office/officeart/2005/8/layout/hierarchy2"/>
    <dgm:cxn modelId="{7BFB62EB-58AF-7648-A9C3-2EF134A4FD94}" type="presParOf" srcId="{248F1BC0-D307-C64B-8FF2-0DD22E02F0AC}" destId="{616293C7-A65F-474C-9206-4A5AACEF9FA2}" srcOrd="2" destOrd="0" presId="urn:microsoft.com/office/officeart/2005/8/layout/hierarchy2"/>
    <dgm:cxn modelId="{05C5D373-9F34-5A42-A57D-8FC55586EF7D}" type="presParOf" srcId="{616293C7-A65F-474C-9206-4A5AACEF9FA2}" destId="{29A8E2EA-EED1-3948-8CE0-66F1A7ECDDE1}" srcOrd="0" destOrd="0" presId="urn:microsoft.com/office/officeart/2005/8/layout/hierarchy2"/>
    <dgm:cxn modelId="{A59CCFF6-D6CF-994F-AF0C-9983BF41CBCB}" type="presParOf" srcId="{248F1BC0-D307-C64B-8FF2-0DD22E02F0AC}" destId="{BE7F4F37-7CA4-F64E-A6AB-03438651FA69}" srcOrd="3" destOrd="0" presId="urn:microsoft.com/office/officeart/2005/8/layout/hierarchy2"/>
    <dgm:cxn modelId="{67073478-4A18-AF42-8358-3BAEC80DCD4F}" type="presParOf" srcId="{BE7F4F37-7CA4-F64E-A6AB-03438651FA69}" destId="{67431E1B-BB60-F74C-9E3F-ED663941279E}" srcOrd="0" destOrd="0" presId="urn:microsoft.com/office/officeart/2005/8/layout/hierarchy2"/>
    <dgm:cxn modelId="{D9DACA69-A0E4-514A-9B70-0AF585F55615}" type="presParOf" srcId="{BE7F4F37-7CA4-F64E-A6AB-03438651FA69}" destId="{13F03044-78B3-C443-B1CF-A3A0FF05821E}" srcOrd="1" destOrd="0" presId="urn:microsoft.com/office/officeart/2005/8/layout/hierarchy2"/>
    <dgm:cxn modelId="{AA4E67A3-1B75-AE44-B4BE-C17623310DD7}" type="presParOf" srcId="{13F03044-78B3-C443-B1CF-A3A0FF05821E}" destId="{49236E21-E9F3-E249-B68F-3C21AF400CD0}" srcOrd="0" destOrd="0" presId="urn:microsoft.com/office/officeart/2005/8/layout/hierarchy2"/>
    <dgm:cxn modelId="{FAB437C4-78E0-7049-95EB-5685CBFAC22D}" type="presParOf" srcId="{49236E21-E9F3-E249-B68F-3C21AF400CD0}" destId="{4C7125CA-B920-FC44-98D4-D2F4C2FBF20F}" srcOrd="0" destOrd="0" presId="urn:microsoft.com/office/officeart/2005/8/layout/hierarchy2"/>
    <dgm:cxn modelId="{AAC4EE68-C1F7-C943-9FD7-620A9ABA9591}" type="presParOf" srcId="{13F03044-78B3-C443-B1CF-A3A0FF05821E}" destId="{20E408FE-C13F-884F-9E3F-9CFBC06F7E6A}" srcOrd="1" destOrd="0" presId="urn:microsoft.com/office/officeart/2005/8/layout/hierarchy2"/>
    <dgm:cxn modelId="{719A8594-CDD0-0242-98FB-83C33E28C1DD}" type="presParOf" srcId="{20E408FE-C13F-884F-9E3F-9CFBC06F7E6A}" destId="{12FB80F1-0F46-DD48-A43D-1B027CB78C6D}" srcOrd="0" destOrd="0" presId="urn:microsoft.com/office/officeart/2005/8/layout/hierarchy2"/>
    <dgm:cxn modelId="{8DDF13BF-07E9-104B-8CBD-C7E42A413E68}" type="presParOf" srcId="{20E408FE-C13F-884F-9E3F-9CFBC06F7E6A}" destId="{1F01833C-ED29-0A41-9599-34CDB0AD0F7F}" srcOrd="1" destOrd="0" presId="urn:microsoft.com/office/officeart/2005/8/layout/hierarchy2"/>
    <dgm:cxn modelId="{597E38FA-E9BF-974F-AD67-C1A50B43AED1}" type="presParOf" srcId="{13F03044-78B3-C443-B1CF-A3A0FF05821E}" destId="{B5DE8D76-BB93-5240-9D5F-CF8600262BB6}" srcOrd="2" destOrd="0" presId="urn:microsoft.com/office/officeart/2005/8/layout/hierarchy2"/>
    <dgm:cxn modelId="{CE8095A8-465A-C246-825B-17012B93F476}" type="presParOf" srcId="{B5DE8D76-BB93-5240-9D5F-CF8600262BB6}" destId="{51C3A330-7A95-DC48-BB6F-FFDD97799F4E}" srcOrd="0" destOrd="0" presId="urn:microsoft.com/office/officeart/2005/8/layout/hierarchy2"/>
    <dgm:cxn modelId="{D68E5342-7B1A-5540-BCA0-82B4202FA023}" type="presParOf" srcId="{13F03044-78B3-C443-B1CF-A3A0FF05821E}" destId="{30BD8AB7-E87F-F54C-9D22-D905ADEECFDD}" srcOrd="3" destOrd="0" presId="urn:microsoft.com/office/officeart/2005/8/layout/hierarchy2"/>
    <dgm:cxn modelId="{1D6FEFA5-EDE2-CD4E-9166-C4372C7F7B98}" type="presParOf" srcId="{30BD8AB7-E87F-F54C-9D22-D905ADEECFDD}" destId="{78F44A1F-A810-1A45-9419-CFC2712785CD}" srcOrd="0" destOrd="0" presId="urn:microsoft.com/office/officeart/2005/8/layout/hierarchy2"/>
    <dgm:cxn modelId="{5D22716C-8C6C-D647-8B4C-61D021F356DB}" type="presParOf" srcId="{30BD8AB7-E87F-F54C-9D22-D905ADEECFDD}" destId="{80A817A0-6570-EE4F-B4F1-BD3A942C2B5D}" srcOrd="1" destOrd="0" presId="urn:microsoft.com/office/officeart/2005/8/layout/hierarchy2"/>
    <dgm:cxn modelId="{5B37027E-8655-A345-8900-BEE8C911E3DF}" type="presParOf" srcId="{248F1BC0-D307-C64B-8FF2-0DD22E02F0AC}" destId="{28447464-CC10-F341-A8F5-AF736A29DB3A}" srcOrd="4" destOrd="0" presId="urn:microsoft.com/office/officeart/2005/8/layout/hierarchy2"/>
    <dgm:cxn modelId="{E479C13C-3BA2-CB49-B5D9-3E7AB12B5EA1}" type="presParOf" srcId="{28447464-CC10-F341-A8F5-AF736A29DB3A}" destId="{39F19766-0C18-1B4F-87FC-FCB04F49AE29}" srcOrd="0" destOrd="0" presId="urn:microsoft.com/office/officeart/2005/8/layout/hierarchy2"/>
    <dgm:cxn modelId="{3541ADDA-4D92-BE42-98AA-658EA3849D8A}" type="presParOf" srcId="{248F1BC0-D307-C64B-8FF2-0DD22E02F0AC}" destId="{76809798-5C89-954A-9DBF-D254A155E07D}" srcOrd="5" destOrd="0" presId="urn:microsoft.com/office/officeart/2005/8/layout/hierarchy2"/>
    <dgm:cxn modelId="{ABC84433-C1FE-1E41-9B6B-D88DE3D42365}" type="presParOf" srcId="{76809798-5C89-954A-9DBF-D254A155E07D}" destId="{CFB428CC-CCD5-934F-AE69-1BD6B2CD7494}" srcOrd="0" destOrd="0" presId="urn:microsoft.com/office/officeart/2005/8/layout/hierarchy2"/>
    <dgm:cxn modelId="{D8A82EF6-F863-5E42-B398-FC15D20B1EFA}" type="presParOf" srcId="{76809798-5C89-954A-9DBF-D254A155E07D}" destId="{08C0E90D-09FE-E44C-8145-B2C1EBE77DB6}" srcOrd="1" destOrd="0" presId="urn:microsoft.com/office/officeart/2005/8/layout/hierarchy2"/>
    <dgm:cxn modelId="{6F49ABC7-8CBF-D645-8A83-6C10A9A2C907}" type="presParOf" srcId="{08C0E90D-09FE-E44C-8145-B2C1EBE77DB6}" destId="{B8E48F6E-D10B-2142-A40D-125EB1830AEC}" srcOrd="0" destOrd="0" presId="urn:microsoft.com/office/officeart/2005/8/layout/hierarchy2"/>
    <dgm:cxn modelId="{6F328649-66EA-6C48-81FC-CCAA193D432A}" type="presParOf" srcId="{B8E48F6E-D10B-2142-A40D-125EB1830AEC}" destId="{FF399CE3-3660-F749-A982-DDEA1F1D6327}" srcOrd="0" destOrd="0" presId="urn:microsoft.com/office/officeart/2005/8/layout/hierarchy2"/>
    <dgm:cxn modelId="{F5537B2B-B677-AA4C-A4F1-D7984BC52C61}" type="presParOf" srcId="{08C0E90D-09FE-E44C-8145-B2C1EBE77DB6}" destId="{F42B3106-BB0F-144D-AB2B-FE8E01004924}" srcOrd="1" destOrd="0" presId="urn:microsoft.com/office/officeart/2005/8/layout/hierarchy2"/>
    <dgm:cxn modelId="{D356ED36-9001-6242-9CD8-034E5A976EEC}" type="presParOf" srcId="{F42B3106-BB0F-144D-AB2B-FE8E01004924}" destId="{FA9A3621-E823-C645-A1C8-A6BA8ABFBC90}" srcOrd="0" destOrd="0" presId="urn:microsoft.com/office/officeart/2005/8/layout/hierarchy2"/>
    <dgm:cxn modelId="{344E4696-2D7F-A345-A8CB-B79F1C06068A}" type="presParOf" srcId="{F42B3106-BB0F-144D-AB2B-FE8E01004924}" destId="{D00E25EA-1C1D-A047-AA62-169EE0D132E7}" srcOrd="1" destOrd="0" presId="urn:microsoft.com/office/officeart/2005/8/layout/hierarchy2"/>
  </dgm:cxnLst>
  <dgm:bg>
    <a:solidFill>
      <a:schemeClr val="bg1"/>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AAD64-F8C5-DF43-86A7-A73C185FA14A}">
      <dsp:nvSpPr>
        <dsp:cNvPr id="0" name=""/>
        <dsp:cNvSpPr/>
      </dsp:nvSpPr>
      <dsp:spPr>
        <a:xfrm>
          <a:off x="996382" y="1712344"/>
          <a:ext cx="2296017" cy="1520625"/>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Customer says "I want a coffee that is good"</a:t>
          </a:r>
        </a:p>
      </dsp:txBody>
      <dsp:txXfrm>
        <a:off x="1040920" y="1756882"/>
        <a:ext cx="2206941" cy="1431549"/>
      </dsp:txXfrm>
    </dsp:sp>
    <dsp:sp modelId="{6A3743BA-C8CD-304F-B058-50A394EC0EA7}">
      <dsp:nvSpPr>
        <dsp:cNvPr id="0" name=""/>
        <dsp:cNvSpPr/>
      </dsp:nvSpPr>
      <dsp:spPr>
        <a:xfrm rot="18495604">
          <a:off x="2903135" y="1653866"/>
          <a:ext cx="2044626" cy="32124"/>
        </a:xfrm>
        <a:custGeom>
          <a:avLst/>
          <a:gdLst/>
          <a:ahLst/>
          <a:cxnLst/>
          <a:rect l="0" t="0" r="0" b="0"/>
          <a:pathLst>
            <a:path>
              <a:moveTo>
                <a:pt x="0" y="16062"/>
              </a:moveTo>
              <a:lnTo>
                <a:pt x="2044626" y="16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874332" y="1618812"/>
        <a:ext cx="102231" cy="102231"/>
      </dsp:txXfrm>
    </dsp:sp>
    <dsp:sp modelId="{0187F7FF-36F3-1C42-B171-CB843ACA3473}">
      <dsp:nvSpPr>
        <dsp:cNvPr id="0" name=""/>
        <dsp:cNvSpPr/>
      </dsp:nvSpPr>
      <dsp:spPr>
        <a:xfrm>
          <a:off x="4558497" y="464466"/>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Taste</a:t>
          </a:r>
        </a:p>
      </dsp:txBody>
      <dsp:txXfrm>
        <a:off x="4582088" y="488057"/>
        <a:ext cx="1563752" cy="758285"/>
      </dsp:txXfrm>
    </dsp:sp>
    <dsp:sp modelId="{9D40C924-D221-D549-BB0D-C97A7560DDE5}">
      <dsp:nvSpPr>
        <dsp:cNvPr id="0" name=""/>
        <dsp:cNvSpPr/>
      </dsp:nvSpPr>
      <dsp:spPr>
        <a:xfrm rot="19457599">
          <a:off x="6094845" y="619565"/>
          <a:ext cx="793548" cy="32124"/>
        </a:xfrm>
        <a:custGeom>
          <a:avLst/>
          <a:gdLst/>
          <a:ahLst/>
          <a:cxnLst/>
          <a:rect l="0" t="0" r="0" b="0"/>
          <a:pathLst>
            <a:path>
              <a:moveTo>
                <a:pt x="0" y="16062"/>
              </a:moveTo>
              <a:lnTo>
                <a:pt x="793548"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71780" y="615789"/>
        <a:ext cx="39677" cy="39677"/>
      </dsp:txXfrm>
    </dsp:sp>
    <dsp:sp modelId="{46EAD71E-0A83-FE45-9017-89A2ABEA9363}">
      <dsp:nvSpPr>
        <dsp:cNvPr id="0" name=""/>
        <dsp:cNvSpPr/>
      </dsp:nvSpPr>
      <dsp:spPr>
        <a:xfrm>
          <a:off x="6813806" y="1322"/>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Not Acidic</a:t>
          </a:r>
        </a:p>
        <a:p>
          <a:pPr marL="0" lvl="0" indent="0" algn="ctr" defTabSz="711200">
            <a:lnSpc>
              <a:spcPct val="90000"/>
            </a:lnSpc>
            <a:spcBef>
              <a:spcPct val="0"/>
            </a:spcBef>
            <a:spcAft>
              <a:spcPct val="35000"/>
            </a:spcAft>
            <a:buNone/>
          </a:pPr>
          <a:r>
            <a:rPr lang="en-GB" sz="1600" kern="1200" dirty="0"/>
            <a:t>pH 6.3</a:t>
          </a:r>
        </a:p>
      </dsp:txBody>
      <dsp:txXfrm>
        <a:off x="6837397" y="24913"/>
        <a:ext cx="1563752" cy="758285"/>
      </dsp:txXfrm>
    </dsp:sp>
    <dsp:sp modelId="{8BD57897-3607-A944-8D0F-FBC9B028CF2A}">
      <dsp:nvSpPr>
        <dsp:cNvPr id="0" name=""/>
        <dsp:cNvSpPr/>
      </dsp:nvSpPr>
      <dsp:spPr>
        <a:xfrm rot="2142401">
          <a:off x="6094845" y="1082709"/>
          <a:ext cx="793548" cy="32124"/>
        </a:xfrm>
        <a:custGeom>
          <a:avLst/>
          <a:gdLst/>
          <a:ahLst/>
          <a:cxnLst/>
          <a:rect l="0" t="0" r="0" b="0"/>
          <a:pathLst>
            <a:path>
              <a:moveTo>
                <a:pt x="0" y="16062"/>
              </a:moveTo>
              <a:lnTo>
                <a:pt x="793548"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71780" y="1078932"/>
        <a:ext cx="39677" cy="39677"/>
      </dsp:txXfrm>
    </dsp:sp>
    <dsp:sp modelId="{AB028B3A-0040-BF40-94F8-BF58582319C4}">
      <dsp:nvSpPr>
        <dsp:cNvPr id="0" name=""/>
        <dsp:cNvSpPr/>
      </dsp:nvSpPr>
      <dsp:spPr>
        <a:xfrm>
          <a:off x="6813806" y="927609"/>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Richness</a:t>
          </a:r>
        </a:p>
        <a:p>
          <a:pPr marL="0" lvl="0" indent="0" algn="ctr" defTabSz="711200">
            <a:lnSpc>
              <a:spcPct val="90000"/>
            </a:lnSpc>
            <a:spcBef>
              <a:spcPct val="0"/>
            </a:spcBef>
            <a:spcAft>
              <a:spcPct val="35000"/>
            </a:spcAft>
            <a:buNone/>
          </a:pPr>
          <a:r>
            <a:rPr lang="en-GB" sz="1600" b="0" i="0" u="none" kern="1200" dirty="0"/>
            <a:t>9.77% Total Dissolved Solids</a:t>
          </a:r>
          <a:endParaRPr lang="en-GB" sz="1600" kern="1200" dirty="0"/>
        </a:p>
      </dsp:txBody>
      <dsp:txXfrm>
        <a:off x="6837397" y="951200"/>
        <a:ext cx="1563752" cy="758285"/>
      </dsp:txXfrm>
    </dsp:sp>
    <dsp:sp modelId="{616293C7-A65F-474C-9206-4A5AACEF9FA2}">
      <dsp:nvSpPr>
        <dsp:cNvPr id="0" name=""/>
        <dsp:cNvSpPr/>
      </dsp:nvSpPr>
      <dsp:spPr>
        <a:xfrm rot="662650">
          <a:off x="3280454" y="2580154"/>
          <a:ext cx="1289988" cy="32124"/>
        </a:xfrm>
        <a:custGeom>
          <a:avLst/>
          <a:gdLst/>
          <a:ahLst/>
          <a:cxnLst/>
          <a:rect l="0" t="0" r="0" b="0"/>
          <a:pathLst>
            <a:path>
              <a:moveTo>
                <a:pt x="0" y="16062"/>
              </a:moveTo>
              <a:lnTo>
                <a:pt x="1289988" y="16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93198" y="2563966"/>
        <a:ext cx="64499" cy="64499"/>
      </dsp:txXfrm>
    </dsp:sp>
    <dsp:sp modelId="{67431E1B-BB60-F74C-9E3F-ED663941279E}">
      <dsp:nvSpPr>
        <dsp:cNvPr id="0" name=""/>
        <dsp:cNvSpPr/>
      </dsp:nvSpPr>
      <dsp:spPr>
        <a:xfrm>
          <a:off x="4558497" y="2317041"/>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Temperature</a:t>
          </a:r>
        </a:p>
      </dsp:txBody>
      <dsp:txXfrm>
        <a:off x="4582088" y="2340632"/>
        <a:ext cx="1563752" cy="758285"/>
      </dsp:txXfrm>
    </dsp:sp>
    <dsp:sp modelId="{49236E21-E9F3-E249-B68F-3C21AF400CD0}">
      <dsp:nvSpPr>
        <dsp:cNvPr id="0" name=""/>
        <dsp:cNvSpPr/>
      </dsp:nvSpPr>
      <dsp:spPr>
        <a:xfrm rot="19457599">
          <a:off x="6094845" y="2472140"/>
          <a:ext cx="793548" cy="32124"/>
        </a:xfrm>
        <a:custGeom>
          <a:avLst/>
          <a:gdLst/>
          <a:ahLst/>
          <a:cxnLst/>
          <a:rect l="0" t="0" r="0" b="0"/>
          <a:pathLst>
            <a:path>
              <a:moveTo>
                <a:pt x="0" y="16062"/>
              </a:moveTo>
              <a:lnTo>
                <a:pt x="793548"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71780" y="2468364"/>
        <a:ext cx="39677" cy="39677"/>
      </dsp:txXfrm>
    </dsp:sp>
    <dsp:sp modelId="{12FB80F1-0F46-DD48-A43D-1B027CB78C6D}">
      <dsp:nvSpPr>
        <dsp:cNvPr id="0" name=""/>
        <dsp:cNvSpPr/>
      </dsp:nvSpPr>
      <dsp:spPr>
        <a:xfrm>
          <a:off x="6813806" y="1853897"/>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&gt; 60</a:t>
          </a:r>
          <a:r>
            <a:rPr lang="en-GB" sz="1600" kern="1200" baseline="30000" dirty="0"/>
            <a:t>0</a:t>
          </a:r>
          <a:r>
            <a:rPr lang="en-GB" sz="1600" kern="1200" dirty="0"/>
            <a:t>C</a:t>
          </a:r>
        </a:p>
      </dsp:txBody>
      <dsp:txXfrm>
        <a:off x="6837397" y="1877488"/>
        <a:ext cx="1563752" cy="758285"/>
      </dsp:txXfrm>
    </dsp:sp>
    <dsp:sp modelId="{B5DE8D76-BB93-5240-9D5F-CF8600262BB6}">
      <dsp:nvSpPr>
        <dsp:cNvPr id="0" name=""/>
        <dsp:cNvSpPr/>
      </dsp:nvSpPr>
      <dsp:spPr>
        <a:xfrm rot="2142401">
          <a:off x="6094845" y="2935284"/>
          <a:ext cx="793548" cy="32124"/>
        </a:xfrm>
        <a:custGeom>
          <a:avLst/>
          <a:gdLst/>
          <a:ahLst/>
          <a:cxnLst/>
          <a:rect l="0" t="0" r="0" b="0"/>
          <a:pathLst>
            <a:path>
              <a:moveTo>
                <a:pt x="0" y="16062"/>
              </a:moveTo>
              <a:lnTo>
                <a:pt x="793548"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71780" y="2931507"/>
        <a:ext cx="39677" cy="39677"/>
      </dsp:txXfrm>
    </dsp:sp>
    <dsp:sp modelId="{78F44A1F-A810-1A45-9419-CFC2712785CD}">
      <dsp:nvSpPr>
        <dsp:cNvPr id="0" name=""/>
        <dsp:cNvSpPr/>
      </dsp:nvSpPr>
      <dsp:spPr>
        <a:xfrm>
          <a:off x="6813806" y="2780184"/>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&lt; 800C</a:t>
          </a:r>
        </a:p>
      </dsp:txBody>
      <dsp:txXfrm>
        <a:off x="6837397" y="2803775"/>
        <a:ext cx="1563752" cy="758285"/>
      </dsp:txXfrm>
    </dsp:sp>
    <dsp:sp modelId="{28447464-CC10-F341-A8F5-AF736A29DB3A}">
      <dsp:nvSpPr>
        <dsp:cNvPr id="0" name=""/>
        <dsp:cNvSpPr/>
      </dsp:nvSpPr>
      <dsp:spPr>
        <a:xfrm rot="3136384">
          <a:off x="2890884" y="3274869"/>
          <a:ext cx="2069129" cy="32124"/>
        </a:xfrm>
        <a:custGeom>
          <a:avLst/>
          <a:gdLst/>
          <a:ahLst/>
          <a:cxnLst/>
          <a:rect l="0" t="0" r="0" b="0"/>
          <a:pathLst>
            <a:path>
              <a:moveTo>
                <a:pt x="0" y="16062"/>
              </a:moveTo>
              <a:lnTo>
                <a:pt x="2069129" y="16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873720" y="3239203"/>
        <a:ext cx="103456" cy="103456"/>
      </dsp:txXfrm>
    </dsp:sp>
    <dsp:sp modelId="{CFB428CC-CCD5-934F-AE69-1BD6B2CD7494}">
      <dsp:nvSpPr>
        <dsp:cNvPr id="0" name=""/>
        <dsp:cNvSpPr/>
      </dsp:nvSpPr>
      <dsp:spPr>
        <a:xfrm>
          <a:off x="4558497" y="3706472"/>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Cost</a:t>
          </a:r>
        </a:p>
      </dsp:txBody>
      <dsp:txXfrm>
        <a:off x="4582088" y="3730063"/>
        <a:ext cx="1563752" cy="758285"/>
      </dsp:txXfrm>
    </dsp:sp>
    <dsp:sp modelId="{B8E48F6E-D10B-2142-A40D-125EB1830AEC}">
      <dsp:nvSpPr>
        <dsp:cNvPr id="0" name=""/>
        <dsp:cNvSpPr/>
      </dsp:nvSpPr>
      <dsp:spPr>
        <a:xfrm>
          <a:off x="6169432" y="4093144"/>
          <a:ext cx="644373" cy="32124"/>
        </a:xfrm>
        <a:custGeom>
          <a:avLst/>
          <a:gdLst/>
          <a:ahLst/>
          <a:cxnLst/>
          <a:rect l="0" t="0" r="0" b="0"/>
          <a:pathLst>
            <a:path>
              <a:moveTo>
                <a:pt x="0" y="16062"/>
              </a:moveTo>
              <a:lnTo>
                <a:pt x="644373"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75510" y="4093096"/>
        <a:ext cx="32218" cy="32218"/>
      </dsp:txXfrm>
    </dsp:sp>
    <dsp:sp modelId="{FA9A3621-E823-C645-A1C8-A6BA8ABFBC90}">
      <dsp:nvSpPr>
        <dsp:cNvPr id="0" name=""/>
        <dsp:cNvSpPr/>
      </dsp:nvSpPr>
      <dsp:spPr>
        <a:xfrm>
          <a:off x="6813806" y="3706472"/>
          <a:ext cx="1610934" cy="805467"/>
        </a:xfrm>
        <a:prstGeom prst="roundRect">
          <a:avLst>
            <a:gd name="adj" fmla="val 10000"/>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&lt; £3</a:t>
          </a:r>
        </a:p>
      </dsp:txBody>
      <dsp:txXfrm>
        <a:off x="6837397" y="3730063"/>
        <a:ext cx="1563752" cy="7582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2" y="0"/>
            <a:ext cx="4301079" cy="340265"/>
          </a:xfrm>
          <a:prstGeom prst="rect">
            <a:avLst/>
          </a:prstGeom>
          <a:noFill/>
          <a:ln w="9525">
            <a:noFill/>
            <a:miter lim="800000"/>
            <a:headEnd/>
            <a:tailEnd/>
          </a:ln>
          <a:effectLst/>
        </p:spPr>
        <p:txBody>
          <a:bodyPr vert="horz" wrap="square" lIns="91432" tIns="45716" rIns="91432" bIns="45716" numCol="1" anchor="t" anchorCtr="0" compatLnSpc="1">
            <a:prstTxWarp prst="textNoShape">
              <a:avLst/>
            </a:prstTxWarp>
          </a:bodyPr>
          <a:lstStyle>
            <a:lvl1pPr>
              <a:defRPr sz="1200">
                <a:ea typeface="+mn-ea"/>
              </a:defRPr>
            </a:lvl1pPr>
          </a:lstStyle>
          <a:p>
            <a:pPr>
              <a:defRPr/>
            </a:pPr>
            <a:endParaRPr lang="en-US"/>
          </a:p>
        </p:txBody>
      </p:sp>
      <p:sp>
        <p:nvSpPr>
          <p:cNvPr id="45059" name="Rectangle 3"/>
          <p:cNvSpPr>
            <a:spLocks noGrp="1" noChangeArrowheads="1"/>
          </p:cNvSpPr>
          <p:nvPr>
            <p:ph type="dt" sz="quarter" idx="1"/>
          </p:nvPr>
        </p:nvSpPr>
        <p:spPr bwMode="auto">
          <a:xfrm>
            <a:off x="5623238" y="0"/>
            <a:ext cx="4301079" cy="340265"/>
          </a:xfrm>
          <a:prstGeom prst="rect">
            <a:avLst/>
          </a:prstGeom>
          <a:noFill/>
          <a:ln w="9525">
            <a:noFill/>
            <a:miter lim="800000"/>
            <a:headEnd/>
            <a:tailEnd/>
          </a:ln>
          <a:effectLst/>
        </p:spPr>
        <p:txBody>
          <a:bodyPr vert="horz" wrap="square" lIns="91432" tIns="45716" rIns="91432" bIns="45716" numCol="1" anchor="t" anchorCtr="0" compatLnSpc="1">
            <a:prstTxWarp prst="textNoShape">
              <a:avLst/>
            </a:prstTxWarp>
          </a:bodyPr>
          <a:lstStyle>
            <a:lvl1pPr algn="r">
              <a:defRPr sz="1200">
                <a:ea typeface="+mn-ea"/>
              </a:defRPr>
            </a:lvl1pPr>
          </a:lstStyle>
          <a:p>
            <a:pPr>
              <a:defRPr/>
            </a:pPr>
            <a:endParaRPr lang="en-US"/>
          </a:p>
        </p:txBody>
      </p:sp>
      <p:sp>
        <p:nvSpPr>
          <p:cNvPr id="45060" name="Rectangle 4"/>
          <p:cNvSpPr>
            <a:spLocks noGrp="1" noChangeArrowheads="1"/>
          </p:cNvSpPr>
          <p:nvPr>
            <p:ph type="ftr" sz="quarter" idx="2"/>
          </p:nvPr>
        </p:nvSpPr>
        <p:spPr bwMode="auto">
          <a:xfrm>
            <a:off x="2" y="6455237"/>
            <a:ext cx="4301079" cy="341351"/>
          </a:xfrm>
          <a:prstGeom prst="rect">
            <a:avLst/>
          </a:prstGeom>
          <a:noFill/>
          <a:ln w="9525">
            <a:noFill/>
            <a:miter lim="800000"/>
            <a:headEnd/>
            <a:tailEnd/>
          </a:ln>
          <a:effectLst/>
        </p:spPr>
        <p:txBody>
          <a:bodyPr vert="horz" wrap="square" lIns="91432" tIns="45716" rIns="91432" bIns="45716" numCol="1" anchor="b" anchorCtr="0" compatLnSpc="1">
            <a:prstTxWarp prst="textNoShape">
              <a:avLst/>
            </a:prstTxWarp>
          </a:bodyPr>
          <a:lstStyle>
            <a:lvl1pPr>
              <a:defRPr sz="1200">
                <a:ea typeface="+mn-ea"/>
              </a:defRPr>
            </a:lvl1pPr>
          </a:lstStyle>
          <a:p>
            <a:pPr>
              <a:defRPr/>
            </a:pPr>
            <a:endParaRPr lang="en-US"/>
          </a:p>
        </p:txBody>
      </p:sp>
      <p:sp>
        <p:nvSpPr>
          <p:cNvPr id="45061" name="Rectangle 5"/>
          <p:cNvSpPr>
            <a:spLocks noGrp="1" noChangeArrowheads="1"/>
          </p:cNvSpPr>
          <p:nvPr>
            <p:ph type="sldNum" sz="quarter" idx="3"/>
          </p:nvPr>
        </p:nvSpPr>
        <p:spPr bwMode="auto">
          <a:xfrm>
            <a:off x="5623238" y="6455237"/>
            <a:ext cx="4301079" cy="341351"/>
          </a:xfrm>
          <a:prstGeom prst="rect">
            <a:avLst/>
          </a:prstGeom>
          <a:noFill/>
          <a:ln w="9525">
            <a:noFill/>
            <a:miter lim="800000"/>
            <a:headEnd/>
            <a:tailEnd/>
          </a:ln>
          <a:effectLst/>
        </p:spPr>
        <p:txBody>
          <a:bodyPr vert="horz" wrap="square" lIns="91432" tIns="45716" rIns="91432" bIns="45716" numCol="1" anchor="b" anchorCtr="0" compatLnSpc="1">
            <a:prstTxWarp prst="textNoShape">
              <a:avLst/>
            </a:prstTxWarp>
          </a:bodyPr>
          <a:lstStyle>
            <a:lvl1pPr algn="r">
              <a:defRPr sz="1200"/>
            </a:lvl1pPr>
          </a:lstStyle>
          <a:p>
            <a:fld id="{39452C99-4959-E940-8F7B-5557E0AFCF04}" type="slidenum">
              <a:rPr lang="en-US"/>
              <a:pPr/>
              <a:t>‹#›</a:t>
            </a:fld>
            <a:endParaRPr lang="en-US"/>
          </a:p>
        </p:txBody>
      </p:sp>
    </p:spTree>
    <p:extLst>
      <p:ext uri="{BB962C8B-B14F-4D97-AF65-F5344CB8AC3E}">
        <p14:creationId xmlns:p14="http://schemas.microsoft.com/office/powerpoint/2010/main" val="2714568049"/>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19T16:02:06.742"/>
    </inkml:context>
    <inkml:brush xml:id="br0">
      <inkml:brushProperty name="width" value="0.09071" units="cm"/>
      <inkml:brushProperty name="height" value="0.09071" units="cm"/>
      <inkml:brushProperty name="color" value="#FF0000"/>
    </inkml:brush>
  </inkml:definitions>
  <inkml:trace contextRef="#ctx0" brushRef="#br0">6879 13469 7533,'0'-20'719,"0"2"-89,5 11-450,-3 1 0,4 6 0,-6 0 629,0 0-809,0 6 360,0 6 0,-12 25-360,4-8-90,-5 13 270,2-5 0,4-10-90,0 10-1,-4-1 91,9 3 0,-3 17-90,10 2 0,2-12-90,6 2 90,-6-27-90,4 8 90,-4-20-180,0 7 0,4-14-90,-9 9 270,15-10-180,-9 5-90,21-6 180,-8 0-359,21 0 269,-14 0-450,20 0 360,-20 0 0,3 0 0,-8 0-629,-9 0 269,5 0-989,5 0 1169,-9 0 360,15 5 0,-16 3 0,4 4 0</inkml:trace>
  <inkml:trace contextRef="#ctx0" brushRef="#br0" timeOffset="363">6879 13758 7533,'7'-6'-1619,"-1"5"2068,-1-5-89,2 6 540,11 0-451,-4 0-179,15 0-90,-13 0-90,25-5-899,-19 3 269,14-9 450,-16 10-1259,4-16 1349,-10 9 0,-2-10 0,-6 5 0,-12 0 0,-1 1 0</inkml:trace>
  <inkml:trace contextRef="#ctx0" brushRef="#br0" timeOffset="580">6790 13569 7533,'6'-7'-1619,"6"-4"2338,14-1 181,12-8 179,12-5-359,13 0-271,2-1-539,-30 14 1,-2-1-1,13-7-810,8 2 180,-26 5-539,3 6 899,-19 2 360,-6 5 0,-6 0 0,0 0 0</inkml:trace>
  <inkml:trace contextRef="#ctx0" brushRef="#br0" timeOffset="1152">7194 13720 7533,'34'-40'90,"1"-1"269,-21 27 91,15-4-270,-14 11 0,9 1 90,-17 18-90,-1-4-90,-6 38 0,0-15-135,-3 7 0,0 1-45,1-1-180,-3 32 360,5-41-180,0 8 180,0-19-180,0-11 270,0-1-180,5-29-90,-3 6 90,4-25-180,-1-7-90,-3 2 360,9-15-225,-6 25 0,3 1-45,17-25 135,-10 23 0,2 2 45,9-9-90,-2 14 450,-6 13-180,-4 5 450,10 6-91,-10 7 91,10 19-450,-4 13 90,5 12-90,-6-4 89,-4-5 1,0-1-539,0 0 179,0 9 0,0 1 180,-1-7-45,-7-1 0,-2 0-135,1-1-450,-6 18 360,0-30-90,-6 12 270,-1-27 0,-5 4 0,-1-12 0</inkml:trace>
  <inkml:trace contextRef="#ctx0" brushRef="#br0" timeOffset="1369">7395 13796 7533,'20'-13'-270,"9"1"899,-8-1 541,27 0-720,-13 1-450,20-1 179,-28 6-448,9 2 359,-17-1-90,1 5-2429,4-5 2429,-10 6 0,-2-5 0,-6-2 0</inkml:trace>
  <inkml:trace contextRef="#ctx0" brushRef="#br0" timeOffset="1751">7937 13532 7533,'7'-7'180,"-1"1"179,-12 6-179,-1 0 180,-17 0 180,-2 6-180,-12 6-360,11 2 449,-2 15-539,15-13 90,1 8-180,8-12 180,5 1-269,17 5-1,9-4 0,19 10 90,-6-16-270,25 20 360,-37-18 90,25 14-180,-32-12 180,-1 1-90,-1 5 180,-11-4-180,5 16 1,-6-15 178,1 15 1,-1-5-180,-6-4 450,-22 19-270,5-23-90,-14 13 90,-4-12 0,13-10-90,-20 9-450,10-16 181,-1 5-991,-9-17 811,20-3 449,-8-28 0,29 7 0,3-14 0</inkml:trace>
  <inkml:trace contextRef="#ctx0" brushRef="#br0" timeOffset="2097">8114 13556 7533,'5'-19'-1350,"2"1"1171,6 11 1258,11-4-359,-3 9-181,15-3-179,-4 16-270,0 3 90,-7 17-1529,0-5 1169,-17 0-1169,8 3 1169,-14-14 180,3 3 0,1-7 0,1-3 0</inkml:trace>
  <inkml:trace contextRef="#ctx0" brushRef="#br0" timeOffset="2301">8454 13380 7533,'0'7'-90,"0"5"450,0 6-271,0 3 901,-6 49-450,-12-2-361,5-12 1,-1 0-2052,-2-15 0,0-2 1872,3 0 0,1 1 90,-4-3 0,2-2 901,-1 21-1576,0-7 0,1-2-764,5-3 629,-7 15 720,14-34 0,-3-5 0,5-2 0</inkml:trace>
  <inkml:trace contextRef="#ctx0" brushRef="#br0" timeOffset="2932">8882 13620 7533,'0'-13'-180,"0"6"630,0-4-181,6 10 991,6-5-901,-3 6-179,7 6 540,-14 12-540,3 3 899,-5 43-899,0-25-273,1 8 1,-2 0 271,-4-2-538,3 21 359,-9-17-900,10-14 450,-4 7 91,-1-12-451,4-9-539,-3 3 989,-1-17 451,5-1 1,-11-17-1,6-4 1</inkml:trace>
  <inkml:trace contextRef="#ctx0" brushRef="#br0" timeOffset="3165">8642 13708 7533,'26'-6'809,"5"-7"91,12-12-451,-8 4 1,3 1 0,0 0-1867,1 3 1507,-7 3 0,1-1 450,17-9-90,-10 3-810,4 2 270,-19 2 593,-7 10-1673,0-6 901,-9 6-991,2 2 541,-11 5 359,-6 0 0,5 0 360,-10 0 0,-2 5 0,-7 2 0</inkml:trace>
  <inkml:trace contextRef="#ctx0" brushRef="#br0" timeOffset="3482">9121 13758 7533,'0'13'989,"-11"-1"-629,8 1-450,-13-1 270,9 6 0,-6 3 0,6-2 0,-4 0-1,9-1 1,-3-4-90,5 9 270,0-3-450,5 0 180,8-2 180,12 0-360,2-9 90,4 2 90,0-11 0,-5 0 0,5-6 0,0-12 0,-10-3 0,2-5 269,-10-8-269,-6 11 0,-1-13 540,-12-1-270,-1 15-270,-34-19 0,16 31-450,-28-7 270,27 17 90,-5 0 0,0 0-2519,-2 0 2519,12 0 0,-1 0 0,15 0 0</inkml:trace>
  <inkml:trace contextRef="#ctx0" brushRef="#br0" timeOffset="4167">9525 13783 7533,'-8'0'449,"3"0"-89,5-6 180,0 5-360,5 1 0,3 7 180,4 17-181,1-3 361,-1 33-360,1-23-360,-6 16 180,4-16 180,-10-5-360,5-1 90,-6-6 180,0-12-180,0 4 90,0-10 270,0-1-90,0-7-90,-6-11 0,5-1-90,-10-12 90,10-1 0,-5-29-938,6 12 938,0 14 0,0-3-225,2-2 0,2 1 45,3-25 45,-2 25 0,2 1-45,11-24-90,-3 20 90,2-6 540,2 17-450,-5 10 0,4-3-90,1 12 90,-6 5 0,11 1 90,-4 6 90,0 6-180,-3 1 540,2 16-180,-11 4-91,3 5 541,-11 22-540,-11-18-1107,3 19-422,-27-1 989,13-12 90,-15 7-90,12-13 0,-1-15 0,1 9-359,-12 1 359,15-9 0,-7 2-809,22-18 809,1-6-90,6 0 360,0-11 0,11-3 0,3-12 0</inkml:trace>
  <inkml:trace contextRef="#ctx0" brushRef="#br0" timeOffset="4533">9852 13607 7533,'7'-7'449,"4"1"-449,-4 6 0,6 0 720,0 6-270,-7 6-180,0 3 179,-6 20-269,-6-8-270,5 11 180,-16 10 90,9-19-450,-10 30 360,11-35-270,1 17 90,6-27 180,0 4-180,6-11 90,1-1 0,5-6 270,1-6-270,5-1 0,-4-11 0,4-2 0,1-5 0,-6-6-180,17-12-3302,-15 2 3392,9-3-2178,-5 14 2268,-11 10 0,9 7 90,-10 8-1427,0 5 1337,-2 5 1607,-5 3-1427,0 10-180,0 1 0,-5 6 90,-2 23-360,0-12 0,-5 25 270,11-33 1549,-5 7-2269,12-10-989,6-4 1709,3 3 0,3-17 0,-5-1 0</inkml:trace>
  <inkml:trace contextRef="#ctx0" brushRef="#br0" timeOffset="4799">10343 13645 7533,'27'-35'539,"-9"-4"-449,-12 36 360,-6-9 90,-11 12-360,-3 6 269,-11 7 181,-12 18-360,9-4-90,-8 15-1477,11-15 1297,5 4-428,2 0 698,11-5-180,-4 22-90,9-18 90,-4 12-180,18-6 0,-4-14-90,16 13 0,7-15-1661,-3-1 1931,8-6-1123,-5-2 763,-5-9 90,6 3 0,-7-5-1357,0-5 817,0 3 360,0-9 360,0-2 0,6-6 0,1-6 0</inkml:trace>
  <inkml:trace contextRef="#ctx0" brushRef="#br0" timeOffset="5617">10306 14048 7533,'7'0'-630,"-2"-5"450,1 3 180,1-9 450,0 9-180,4-3 0,-4-1 179,17 5-89,-9-4-180,9 5 90,-11 0 90,5 0-270,-4 5-90,4 2 180,-11 6-180,-2-1 89,-5 12 91,-5-9-270,-2 14 270,-22-3-90,12 0-3302,-24 5 3122,20-11 90,-4-2-559,-10 0 289,13-10-270,-15 9 270,17-15 180,8 3 90,1-10 0,4-8 0,-6-6 0</inkml:trace>
  <inkml:trace contextRef="#ctx0" brushRef="#br0" timeOffset="6084">10470 13569 7533,'0'-26'629,"5"-4"-449,-3 22 360,14-3-270,-13 11 90,14 0-1,-16 11-89,10-3-90,-9 16 90,3-4 450,-5 49-900,0-26-1516,0 3 0,0 1 1965,0-5-808,0 13 269,0-6-719,0-8 449,0 2-630,6-1 811,1-25-2899,6 11 2718,-6-27 540,-2-1 0,1-12 0,1-8 0</inkml:trace>
  <inkml:trace contextRef="#ctx0" brushRef="#br0" timeOffset="6301">10671 13254 7533,'0'34'1799,"0"12"-1619,6-24-1,-5 26 1,10-14-90,-9 9 90,3-5 0,1 5-45,-3 1 0,1 2 45,3 15-1068,-1-4 1,-1-2 887,-3 0 384,3 7-2453,1 3 1079,-5-27 451,5 10 179,-6-30 0,0-5 360,0-1 0,-6-5 0,-1-1 0</inkml:trace>
  <inkml:trace contextRef="#ctx0" brushRef="#br0" timeOffset="6484">10381 13796 7533,'13'1'0,"-1"-2"0,7-6 0,0-5 449,12 6-89,1-1 0,23-10 180,-13 14-181,2-6 1,0 1-540,-3 7-585,3-5 1,-1 1 764,-18 3 0,27-3 0,-25 5 0</inkml:trace>
  <inkml:trace contextRef="#ctx0" brushRef="#br0" timeOffset="7168">11263 13607 7533,'0'-7'1529,"0"-10"-1259,0 14 449,0-8-719,0 11 180,6 0 0,-4 0 180,3 6-180,-5 7 269,0 23-449,0-7 0,-11 41 180,3-32-540,-5 1 1,1-1 179,4-2 90,-9 7-899,16-20 539,-4-8 90,5 2-719,0-4-1,0 0 1080,0-6 0,5-1 0,2-6 0</inkml:trace>
  <inkml:trace contextRef="#ctx0" brushRef="#br0" timeOffset="7653">11414 13569 7533,'14'0'1529,"-3"6"-1349,-5-5 269,-5 16-179,5-8 0,-6 9-90,-6 0 270,5-4-90,-10 21 89,4-2-269,0 7 0,1 7-180,6-19-270,0 20 360,6-20-629,1 8 449,6-22-270,-1-2 270,-5-12-180,4-6 270,-9-6-90,15-19 0,-15-3 180,16-10 0,-17 6-2414,10 6 2504,-10 1 0,10 6-180,-3-5 270,-1 9 90,4-9-91,-10 22 91,4-3 2054,-5 16-2504,0 2 180,0 11-90,0 7 90,0-3 0,6 7-360,1-4 90,6 1 270,0 0-450,10-3 180,-2-8 1,15 3-1,-15-5 90,3-6-180,-11-2 180,5-10 0,-9-2-540,8-11 450,-16-2-269,5 0 179,-6-4-90,5 5-719,-3-1 539,3 2 540,-5 0 0,0 4 0,0-4 0</inkml:trace>
  <inkml:trace contextRef="#ctx0" brushRef="#br0" timeOffset="7854">11818 13532 7533,'6'-7'719,"-5"1"-629,10 12 360,-10-5-90,10 16-90,-9-9-1,9 16 271,-9 12-360,3-6 90,-5 12-90,0-12 180,0 13-360,0-7-450,0 28 270,6-39-1079,-5 33 629,4-41 270,-5 6 360,0-17 0,-5-6 0,-2 0 0</inkml:trace>
  <inkml:trace contextRef="#ctx0" brushRef="#br0" timeOffset="8069">11528 13594 7533,'-14'-19'1349,"31"-5"-1259,1 10 540,46-4-361,-33 5 91,22 6 630,2-4-631,-17 4-718,32-5 449,-41 5-1350,8 1 451,-14 6-91,-14 0 900,8 0 0,-16 0 0,5 0 0</inkml:trace>
  <inkml:trace contextRef="#ctx0" brushRef="#br0" timeOffset="8420">12057 13544 7533,'27'0'629,"-9"0"-539,-12 0-90,-6 6 270,0 1 0,-6 5 0,-7 12 0,-6-3 0,-7 10-1,-4 11-145,3-13-34,2 13 90,7-17-360,11 0 180,1 1-360,6 16 180,6-18 270,1 11-180,22-23 90,-7-5 416,26-1-506,-20-6 180,8-6 90,-10-6-180,-1-8 0,0-5 90,-5 0 450,9-28-450,-19 20-1231,7-26 1321,-17 33 270,-6-11-360,-1 11 0,-11 0 90,-2 9-990,-5 4 451,0 0 89,-12 1-450,10-1 720,-27 6 0,25-4 0,-13 4 0</inkml:trace>
  <inkml:trace contextRef="#ctx0" brushRef="#br0" timeOffset="9307">12523 13708 7533,'-7'-7'989,"1"-4"-629,6 9-180,0-3-90,0 10 90,6 2-90,-4 6-90,3-1-90,-5 1 180,0 5 0,0 18 0,0-12-270,0 23 180,0-38 0,0 8 0,0-17 269,0 0 91,0-22-90,0 5 0,0-47-180,0 20-45,5-8 0,1-2-45,3-6 0,7 2 0,3 3-90,3 11 180,-1 10 0,0 3-90,0 10 180,14-3-180,-19 18 0,7 0-360,-10 12 360,-6 0-450,-1 24 180,-6-8 0,-11 21 181,-4-17 89,-4 5 0,1-6-270,-1 6 450,6-10-90,-12 8-180,12-9 90,0 0-180,8 3-90,5-9 90,16 10 90,-6-16 90,20 9-450,-11-4 360,6 1 0,-5 4-180,-2-6 181,-11 1-1,4 0 0,-9 5-90,4 7 90,-12 2 180,-1-2-90,-17 5 360,9-15-271,-15 14 1,-1-9 0,-3 0-90,-3-2 0,-5 0-539,14-9 269,-9 7 270,12-14 0,0 3 0,0-5 0</inkml:trace>
  <inkml:trace contextRef="#ctx0" brushRef="#br0" timeOffset="9624">12863 13658 7533,'0'-15'2248,"-5"4"-2517,3 11 179,-14 17 0,7-7 270,-26 41-493,24-25 403,-17 21-270,27-10 270,-5-9-269,17 20 268,3-20-268,17 3 89,-4-14-90,4-10 180,-12-1-270,22-17 270,-24 2-90,19-25 270,-24 0-270,-5-5 0,-1-20 270,-6 22 312,-6-17-582,-6 10 0,-2 11 180,-16-9-90,9 21-810,-10-3 810,-10 12 0,11 5 0,-11 1 0</inkml:trace>
  <inkml:trace contextRef="#ctx0" brushRef="#br0" timeOffset="10028">13002 13582 7533,'7'0'270,"10"11"-91,-8-2 1,8 9 90,-4 5 0,0-2-270,-1 27 90,-5-19-450,-2 30 450,-5-35-90,0 11-180,0-22 180,0-6 360,0-2-90,0-5-270,0-5 270,0-2 0,0-23-270,6 8 89,5-15 1,2-2-359,4-7-1472,8-12 0,2-1 1651,-4 4 0,-2 13 0,0 2-1797,5 2 1887,-7 11 0,0 3 270,-7 17-1,-5 2 271,-1 21 1874,-6-6-2414,0 42 90,0-21 3225,0 23-3675,0 1-90,6 15-135,-1-17 1,2 0-136,7 13 180,-7-19 1,-1-8 539,0-28 0,-6 17 0,0-21 0</inkml:trace>
  <inkml:trace contextRef="#ctx0" brushRef="#br0" timeOffset="10689">13065 13720 7533,'13'0'-540,"5"0"90,7 0 1170,1-5-270,6 3 179,9-3-269,-11 5 360,34 5-540,-33-3 269,17 15-539,-29-9 180,-1 10 90,-10 0-450,-3-4 270,-5 4-270,0 0 181,0 3-271,-5 4 270,3-5-270,-4 3 270,6-9-180,0-1 180,0-2 90,6-10 0,-4 5-90,3-12 180,-5-1-90,0-28 180,0 6 0,0-15-180,0-14 270,0 20-90,0-17 180,6 13-270,-5 9-1,10 0-89,-4-1 90,6 18 0,-6-8 180,9 6-270,-7 10 450,26-9-360,-18 16 0,18-5 90,-10 12-90,2 1-180,-2 5 180,4 12 0,-14-3-450,9 21 270,-16-14-90,-3 8 0,-5-11 0,-5 12 90,-8-9 0,-1 8 0,-21-11 270,18 0-270,-18-5 270,4-1-270,3-7 90,-3 1 0,7 0 0,10-7-90,2 0 90,6-6-449,17-6 269,-2 0 270,15-1 0,-5 1-180,1 0-3212,9 5 3302,-8-5 179,5 6 91,-3 6-450,-9-5-89,5 11 359,-1-5-720,-10-1 270,9 6-90,-10-5 180,0 0 3483,-2 4-3843,1-4 360,1 0 0,0-2-269,4 1 539,-9 1 0,9 0 0,-10 4 0,5-4 0</inkml:trace>
  <inkml:trace contextRef="#ctx0" brushRef="#br0" timeOffset="11188">13732 13645 7533,'0'-13'449,"6"6"-269,1 2 0,6 5 90,5 0-90,-4 0 630,4 22-631,-5-11 271,-6 46-720,-1-31 270,-6 21 90,0-16-539,0-4 179,0 4 90,0-11 180,0-8 0,0-1 0,0-15-90,0 3 360,0-23-90,0 3-180,5-16 359,-4-12-179,10 2-90,-3-10-90,16-8-425,-9 21 605,15-10-270,-11 23 180,1 12-1266,13-3 0,2 3 996,-10 6 270,38-10-176,-45 36-4,-9 7 273,7 5-93,-8 17-180,-1-7 0,-1 31-90,-12-24 2902,4 18-2722,-9-21-270,-7 16 270,-3-14 45,0-11 0,0 0 135,-7 5-180,-8 2 0,10-14-180,-15-3 180,11-1 0,-18-6-1136,5-2 1136,13-15 0,-10 3 0,20-12 0</inkml:trace>
  <inkml:trace contextRef="#ctx0" brushRef="#br0" timeOffset="49005">7093 15471 7533,'0'-12'449,"0"0"-359,6 4 1080,6-8-721,-3 13-269,7-8 540,-3 16-540,1 2 360,-2 6 179,0 16-719,-11-1 180,10 16 180,-9 10-540,4-12 270,-8 2 0,-2 0-450,-3 3-481,0 19 841,1-36-90,6-4-359,0-7 269,0 5 0,-6-10-90,5 4 270,-10-16 90,4-4 0,-6-44-90,1 8 326,-1-29-551,9 25 0,1 0-653,-3-22 788,8 10 0,2 0 45,2 13 0,1 3-79,-1 2 1,2 1 213,6-2 0,1 3-180,1-2 225,4 6 0,0 2 225,-3 4-91,13-11 1,-7 22-270,-7 6 368,24 1-638,-23 23 0,12-7 181,-21 19 781,-3-9-962,-5 17 180,-5-4 0,-8 22-90,-18-3 180,3-1-180,-8-7 180,11-13 168,5-6-168,-4-6-900,-1 11 720,4-20 180,-8 18 0,14-26 0,-3 10 0</inkml:trace>
  <inkml:trace contextRef="#ctx0" brushRef="#br0" timeOffset="49427">7433 15497 7533,'-14'0'1619,"3"-6"-1349,11 5 449,0-5 1,6 12-91,1 1 361,10 22-720,-2-6 90,-3 13-3393,-6 6 2853,-6-7 90,0 8-629,0 11 449,0-24 180,0 24-540,-6-16 181,5-5 269,-5-2-1529,6-7 1169,0-10 3572,0 4-4381,0-11 1349,0-2 0,0-16 0,0-3 0</inkml:trace>
  <inkml:trace contextRef="#ctx0" brushRef="#br0" timeOffset="49855">7572 15522 9152,'13'18'1979,"-1"8"-1799,-5 0 359,-1 16-359,-6-8-270,0 3 180,0 6-270,0-10 180,0 0 90,0 1-360,0-18 90,0 7 90,0-15 1,0-3-1,0-5-90,5-11 360,-3-3 179,14-39-179,-7 21 45,2-4 0,2 1-45,0 11 90,0-5 359,-2 18-539,-4 9-180,6-3 90,0 10-90,-1 2 270,1 6-629,5 5 359,-4-4-990,15 16 900,-8-15-89,5 9-271,-3-16 720,-3-3-90,0-5-270,-2-11 719,-6-3-269,-5-12 0,-1-5-90,-6 5-90,0-16 0,-6 19 0,5-12-1080,-10 21 451,10-4 539,-5 11 0,0-4 0,-1 4 0</inkml:trace>
  <inkml:trace contextRef="#ctx0" brushRef="#br0" timeOffset="50360">8340 15661 7533,'-19'-25'2608,"6"-1"-2518,7 12 450,6-8 89,6 19-179,1-8 90,12 17-450,-11 0 90,8 13-90,-14 6 0,9 2-90,-10 9-360,5 2 270,-6-5-90,0-2-450,-6-1 630,5-21-180,-5 14 270,1-22-90,3 5-90,-3-12 990,5-12-720,0-9 180,0-5-3303,5-27 3033,3 16-135,2 3 0,3 1-1069,8-2 934,10-13 90,-6 28 180,12-10-180,-10 14 0,4 4 90,-1 7-90,-9 10 90,4-5-180,4 17 91,-13-2-451,13 54 360,-20-34-135,-7 16 0,-4 2 135,-7-9 2415,-14 22-2820,0-23 0,-2-2 2172,-7 5-2082,0-3 1,-1-4 44,6-12 180,-4 3-269,7-11 539,15-6 0,-2-1 0,11-6 0</inkml:trace>
  <inkml:trace contextRef="#ctx0" brushRef="#br0" timeOffset="50670">8970 15484 7533,'-32'21'3508,"-4"7"-3059,9-14 495,0 14 1,1 3-1125,0 3-2605,2 4 0,2-1 2785,8-7 0,2 12-52,6-11-218,6-5 1230,6 5-780,12-6-719,-3-11 269,15 3 0,1-16-180,-9-1 2855,13-7-2765,-15-16 2708,-1-4-2348,-6-7 0,-2-4 89,-3-8-89,-1 10 0,-3 0 270,-9-7-270,-2 10 0,-11 2-90,-2 7 90,-5 10 90,5 2-1709,-14 6 270,17 6 90,-13 6 899,23 1 360,1 0 0,6 4 0,0-4 0</inkml:trace>
  <inkml:trace contextRef="#ctx0" brushRef="#br0" timeOffset="50957">9059 15484 7533,'19'0'1259,"-6"0"-539,-2 0-271,-9 0 1890,3-5-1979,-5 3 359,0 8-359,0 2-180,-5 16 360,-3 7-360,1-3-90,-4 8 89,10 6 1,-4-13-180,5 14-3212,0-1 3032,0-13 90,5 8-179,8 3 89,0-21 0,11 21-180,-4-32 180,0 9 90,-3-15-360,30 3-449,1-16 719,6 3 2313,3-11-3482,-29 7 809,4-1 90,-8 6-270,-17-4 720,-1 10 0,-6-11 0,0 5 0</inkml:trace>
  <inkml:trace contextRef="#ctx0" brushRef="#br0" timeOffset="51138">9008 15850 7533,'-7'0'449,"18"-11"-179,5 2 0,31-14-539,-17 14 359,17-7 809,19 3-719,-20 5-1585,-4-2 1,-1 3 1673,-6 5-1078,7-10-271,-5 5 811,-15 0-280,1-4 1,-17-1 0,-6-8-1</inkml:trace>
  <inkml:trace contextRef="#ctx0" brushRef="#br0" timeOffset="51296">9197 15522 7533,'-28'0'1169,"6"0"-899,33 0 360,20-11-720,3 3 404,2-4 1,0 0-135,7-2 180,23-4-1260,-32 10 451,-3 3 449,4-1 0,-19 5 0,13-4 0</inkml:trace>
  <inkml:trace contextRef="#ctx0" brushRef="#br0" timeOffset="51644">9739 15535 7533,'-41'-13'3688,"0"1"-3329,27 5-179,2-5 270,-5 11-720,8-5 270,-8 6 180,-7 0 0,9 6 0,-9-5 270,11 16-270,6-8-630,7 20 270,7-14-450,17 9 540,-9-11-270,15-1 181,-11 1-91,6-1 270,0 1-270,1-1 90,10 12 90,-13-8-90,6 13 630,-22-15-180,-1 16-180,-12-15 539,-1 9-269,-5-6 0,-18 7-497,8-4 317,-15 9-1709,-11 0 1349,18-7 180,-29 6 0,37-22 0,-8-1 0</inkml:trace>
  <inkml:trace contextRef="#ctx0" brushRef="#br0" timeOffset="52273">10104 15598 7533,'13'-41'989,"-1"1"-809,-5 31 0,4-8 809,-3 16-449,-1-5-180,4 6 629,-4 6-539,5 7-90,-5 6 449,5 17-539,-11-2-90,4 4-270,-10 26 270,4-24-405,-5-2 0,0 1-134,5-4-1,-5 7-90,6-28-90,0-9 360,0-29 270,0-20 0,0-4-1786,0 9 0,0 1 2056,0-6-270,0-10 751,0 6-571,6 30 180,1-16-360,0 33-1,4 12 1,-4 5-359,6 31 179,-1-17-270,1 12-518,28 11 788,-16-21-1114,6-1 1,2-3 1023,2-7 0,9 3-411,9-6 501,-22-10 2202,22-13-2112,-37-11 809,0-43-719,-16 27 180,-5-5 0,-1-1-90,-2 1-1799,-17-12 1349,17 24-1243,-9 7 1243,16 5 270,1 6 0,7-4 0,6 4 0</inkml:trace>
  <inkml:trace contextRef="#ctx0" brushRef="#br0" timeOffset="52573">10924 15471 7533,'6'13'2428,"-11"0"-1888,-4 0 1799,-31 10-1890,15-2-404,-4 5 0,0 1 135,5 4-315,-3 7 0,2 0 315,14-6-4611,-17 33 4431,27-43 680,1 19-860,18-20-270,3 4-180,38-13 360,-27-12 180,6-14 0,0-7 1,-8-9 89,-2-13 0,-2-3 89,-5 6 136,-11-10 0,-2 2 45,-3 14 360,-27-30-360,5 48-990,-47-6 810,31 21-3238,-37 6 2878,47 4 198,-18 9 1,27-6-1,-4 1 1</inkml:trace>
  <inkml:trace contextRef="#ctx0" brushRef="#br0" timeOffset="52773">11011 15509 7533,'-7'-6'4317,"7"0"-4137,7 6 720,11 17-720,-4-2-91,5 44-628,-12-27 539,-1 11 0,-1 1-1439,-4-10 224,2 4 1,0-1-225,-3-13 1439,0 5 0,0-17 0,0-5 0</inkml:trace>
  <inkml:trace contextRef="#ctx0" brushRef="#br0" timeOffset="52939">10772 15384 7533,'4'-7'3418,"44"-10"-3058,-8 8-91,9 3 1,2 0-450,-1 0-330,-5 5 1,8 2-1,-5-1-5960,20 0 6470,-5-1 0,-3 2 0,-9 5 0,-1 1 0</inkml:trace>
  <inkml:trace contextRef="#ctx0" brushRef="#br0" timeOffset="53640">11641 15560 7533,'-14'-7'3598,"3"18"-3329,17-1-358,1 30 89,5-17-450,-5 24 180,-1-13 180,-6 4-90,0 4 180,0-25-540,-6 11 1170,5-27-540,-5-17 90,6-1-3482,0-42 3122,6 22 270,1-18-320,4 11 0,2 0 140,8-6 45,-1-1 1,2 3 44,0 13-90,13-7 539,-4 17-539,-3 11-1786,3 2 2056,-13 12 2056,-11 0-2596,10 17 550,-15 4-370,-2 23 180,-8-11-360,-21 15 270,8-20 0,-4 8-180,-10 6 181,18-13-271,-7 14 270,18-24 3302,12-1-3392,6-5 0,14-6 90,0 4-450,16-4 271,-13 5 179,-5 7 0,-12-5 90,-12 16-90,-12-9 270,-12 15-270,-5-15-90,-18 8-270,24-15-398,-6-1 0,16-7 0,0-6 0</inkml:trace>
  <inkml:trace contextRef="#ctx0" brushRef="#br0" timeOffset="53979">12082 15547 7533,'-21'0'3328,"4"6"-2968,23 1 359,1 22-539,0 5 0,-2 16-180,-5-10 180,6 13 90,-5-24-270,11 25-90,-11-32-540,11 7 540,-11-22-450,16-1 271,-9-6-91,22-6 270,-9 5-90,26-16 0,-6 8 0,9-3-90,-12 6-89,-2 1-361,-15 3-899,3-3 809,-11-1 810,-6-1 0,-7-5 0,-7-1 0</inkml:trace>
  <inkml:trace contextRef="#ctx0" brushRef="#br0" timeOffset="54179">12108 15775 7533,'-7'-6'0,"29"-7"-90,-4-1 359,16 1 1,2 2-180,-4 2 225,12 1 0,-1 0 45,-9 1-630,35 0-90,-46 1-899,1 1 1079,-18-3-450,-23-4 630,2 5 0,-17-10 0,7 4 0</inkml:trace>
  <inkml:trace contextRef="#ctx0" brushRef="#br0" timeOffset="54991">12158 15522 7263,'39'-7'899,"20"-10"-539,-12 9 180,11-5-90,-15 2 449,-12 10-719,-12-5 0,-6 17 0,-7-2-270,-17 31 270,2-16-180,-9 18 90,0-6-360,4 9 180,1 1-540,19 9 360,8-21-539,17 2 449,-5-22 90,-1-3 180,-6-28 180,-12 2-270,-2-38 270,-5 16 0,-5-23 90,-1 23 0,-1 1-90,-1-15 584,-1 8 1,1 3-405,1 11 629,0-12-719,2 27 270,5 2-360,0 6-450,5 23 270,-4-7 270,27 41-270,-17-25-180,17 14 1,2 1 89,-11-8-135,16 11 0,-1-1 45,-15-11 0,14 1 1,-2-1-1,-19-10 90,28 8 90,-38-23-90,10-7 360,-12-18-180,0-4 1079,-6-42-899,4 25 180,-3-27 0,5 22-180,5 11 269,2-15-629,6 26 450,-6-13-180,4 27-90,-10-3-90,5 16-180,0 24 91,-5-5-181,10 46 90,-9-32 90,9 17-360,-4-8 270,5-18 181,1 30-91,0-35 180,-6 11-180,-1-28 899,-6-23-449,0-1 90,0-25 90,-6-7-180,4 6-1,2-17 1,13 4-540,7 9 180,2 10 0,3 3-89,6 3 224,-2 6 0,1 4-45,9 12 89,6-2 1,-8 28 180,-6-7-270,-11 24 90,4 4-90,-16 3-1667,3 8 1757,-11-11-486,-7 0 1,-3 0 395,-5 5 180,2-5 0,-5-1 180,-29 7-489,-12-4 219,19-17 0,-3-2-900,2-7 0,0-3 810,-23 1 0,14-1 0,19-3 0</inkml:trace>
  <inkml:trace contextRef="#ctx0" brushRef="#br0" timeOffset="56147">6941 17248 7533,'0'-7'0,"0"2"899,0-1-269,0 5-270,0-5-1,0 6 901,0 11-901,0-2 631,0 14-181,6 14-449,1-2 225,2 8 0,0 2-406,0-3 91,2 18 0,0 0-450,-2-16 315,4 11 0,3 0-495,-1-15 90,5-7 1,1-2-91,2-10-180,13-3 270,-17-18-539,22-35 539,-23 5-675,11-6 1,0 0 494,-5 0-585,2 11 1,1 2 675,-5 4 359,13 0 0,-26 7 0,2-1 0</inkml:trace>
  <inkml:trace contextRef="#ctx0" brushRef="#br0" timeOffset="56843">7522 17475 7533,'0'-21'3058,"-12"-2"-2518,4 22 719,-22 12-899,9 5 0,-26 37-181,23-22-224,2 6 0,3 1 225,11-5-629,-3 20 359,17-22 90,6-10-1170,24 14 631,-6-26-181,34 8 720,-33-22-45,2-10 0,-1-5-135,-9-11 90,12-24 360,-22 1-180,-6 12 315,-6 5 0,-2 2-315,-6-1 629,-17-23-629,14 37-360,-18-14 180,20 28-449,-11-3 179,12 5 270,1 5-180,6-4 0,0-1-90,0-1 91,6-6-181,18 1 900,-7-1-181,13 6-179,-7 2 810,-7 5-450,8 0 719,-6 11-719,-4 3-91,-1 11 271,-2 11-270,-4-2-450,5 31 90,-5-27-270,-1 4 0,-1-3 180,2-12 90,6 25-809,-1-32 629,-5-1-90,4-6 180,-3-8 90,4-21 180,7-11-90,-11-12-180,14-27 270,-13 22 0,9-10-90,-6 17-180,1 22 90,0-7 0,-6 26-180,4 20 180,-10 0-450,5 34 180,5-11 90,3-1 0,17 1 720,-5-25-450,5 1 450,-6-15-90,6-3-361,-10-10 1171,9-25-900,-22 1-1,3-20 271,-11-6-990,-5 13 270,3-13 180,-9 6-450,4 9-1349,-5-20 900,5 30-1890,1-5 990,1 28 1709,3 2 0,-9 5 0,4 0 0</inkml:trace>
  <inkml:trace contextRef="#ctx0" brushRef="#br0" timeOffset="58027">8756 17462 7533,'13'0'539,"-6"0"1620,9 6-1529,-13 6-180,8 2 719,-5 21-809,-5-12-90,5 19 89,-6 2-179,0-4-360,0 26 360,0-35-360,0 9 180,0-22 180,0-9-360,0 2 270,0-22 900,-11-31-720,8 4-1,-13-22 271,8-6-450,1 10-180,4 17 0,0-2 0,2-9 0,2-2 0,4-3 0,2-2-180,4-8 1,3 1 44,1 8 0,4 5 90,2 15 0,1 4 45,10-5-90,-7 18 575,11 14-306,-14 10-89,8 2 0,-6 22-89,-15-1 178,3 32-448,-12 0-1479,-6-20 1,0 1 1747,-3 19-629,-15 0-1216,-1 1 765,-1-24 571,1 16-571,-5-16 631,15-9 269,-9 2-450,6-12 360,9-10 2638,-2-3-2278,11-5 0,0-5 0,0-2 0</inkml:trace>
  <inkml:trace contextRef="#ctx0" brushRef="#br0" timeOffset="58583">9033 17362 7533,'0'-8'1079,"0"3"-719,6 5 629,6 22-629,-3-5 540,8 48-541,-16-33-179,4 21 180,-5-11-180,0-13 0,0 14 0,0-13 0,-5-3 0,4-8 179,-10-2-179,4-15 540,-6-8-540,6-8-270,1-11 0,12-40 90,1 19 45,1-4 0,2-1-1636,10-5 1591,-8 23 0,1-1-180,18-20 90,-5 19 180,16-13 90,-19 33-180,6-2 90,-11 17-90,-4 0-360,4 17 1771,-5-7-1321,-6 19-810,4 2 541,-10-3-91,5 13-90,-12 3 360,-1-3-450,1 7 0,-11-4 181,8-5 269,-14-1-180,3-2 629,1-9-269,6-2-90,2-6 90,4-7-90,-1-5 90,3-2-90,5-5-180,17 0 180,-8-5 0,38-2 0,-29-5-90,17 5 270,-11-4-270,-14 9 0,12-4-360,-15 6 360,6 0-720,-1 0 720,1 0-270,-6 0 91,4 0-1,-4 0 0,0 0-540,4 6-179,2-4-1,1 3 360,4-5-179,0 0 719,-4 0 0,4-5 0,-5-3 0</inkml:trace>
  <inkml:trace contextRef="#ctx0" brushRef="#br0" timeOffset="58778">9575 17424 7533,'-13'-6'1169,"6"-5"-899,1 9 270,6-4 179,0 12-539,0 1-90,6 6 360,1 10-270,1-2 89,-3 10 91,6 5-360,-8-8 90,14 9-540,-5-1 271,3-7 179,2 1-1530,8-6 811,-10-10 719,20 4 0,-14-11 0,10-1 0</inkml:trace>
  <inkml:trace contextRef="#ctx0" brushRef="#br0" timeOffset="59011">10054 17374 7533,'-46'-14'2608,"-13"-3"-2068,29 16-180,-12-4 719,6 5-629,14 5-90,-13 2-1,20 11 1,-2-4-90,-2 10-90,11-4 0,-9 10-90,10-3 0,0 4-90,2-1 0,10-3 180,2 4-630,12-6 270,0 1-270,6-7 90,11 11-542,-2-15-447,4 3-3063,15-7 4052,-22-9-1259,22 3 1619,-26-5 0,9-11 0,-4-3 0</inkml:trace>
  <inkml:trace contextRef="#ctx0" brushRef="#br0" timeOffset="59314">10230 17337 7533,'-28'-14'2878,"5"3"-2698,23 11-90,0 5 270,0 13-180,0-3 269,-5 15 181,4 1-180,-5-3-270,6 8 179,0 6-359,0-13 90,0 7-90,0 0 0,0-14 0,6 9 180,1-13-629,5-5 269,1 0 90,0-1-630,10 1 540,-7-6 90,13-2-270,2-5 181,-3-5 89,14 3-1125,-1-8 1,0-2-225,10 2 1259,-13-2 0,-5 0-450,-10 5 630,-22 2 0,5-1 0,-6-1 0</inkml:trace>
  <inkml:trace contextRef="#ctx0" brushRef="#br0" timeOffset="59496">10268 17563 7533,'13'0'-630,"-1"0"630,7-6 1799,17-1-1439,-7 0-180,13-4 180,-6 10-540,-2-5-900,4 0 541,-13 5 539,-18-4 0,-14-1 0,-13-1 0</inkml:trace>
  <inkml:trace contextRef="#ctx0" brushRef="#br0" timeOffset="59617">10142 17337 7533,'32'-14'1439,"10"-3"-1079,-8 15-1,6 0 1,2-1-360,6-3 0,-4 5 0,0 1 0,8-6 0</inkml:trace>
  <inkml:trace contextRef="#ctx0" brushRef="#br0" timeOffset="68070">15509 11793 7533,'-12'0'-1350,"-1"-6"1350,6 5-179,-4-5 448,10 6 1,-10 0-270,9 0 630,-9 0-90,4 6-91,0-5 181,-4 10-270,9-9 449,-9 14-449,9-2-180,-3 6-180,5-2 360,5 6-180,3-9-90,4 9 0,18 6-90,-8-13 0,14 18 90,-11-21-180,34 15 180,-20-13-180,21 2 90,-29-12 90,0-6-90,-10 0-360,25 0 270,-27-6 90,21-1-270,-26-12 90,10-6-90,-10-1-180,4-28 181,-11 24 179,-12-35 90,-4 30-180,-15-8 90,-1 1 180,-2 19-270,-20-17 630,18 25-181,-19-9-179,21 17 450,-26 1-360,22 6 90,-22 0-90,27 6 0,-22 6-270,8 14 0,0 0 0,5-1-450,15 10 180,7-12 270,1 7-449,12 0-1,0-4-539,6 6 1079,6-1 0,8-5 0,6-1 0</inkml:trace>
  <inkml:trace contextRef="#ctx0" brushRef="#br0" timeOffset="68310">15169 11604 7533,'-21'7'2158,"15"-2"-2068,21-5 90,43 17-4251,-13-1 3981,-6-2 0,0 2 180,19 15-705,-13-7 1,1 1 479,-10-4 0,3 0 45,10 6 0,7 3 0,-7-4 45,-9-6 0,-1-1-759,24 9 1,-3-3 713,-8-1-878,15-15-291,-8 2 1259,4-11 0,-18-6 0,-9-1 0</inkml:trace>
  <inkml:trace contextRef="#ctx0" brushRef="#br0" timeOffset="69626">15660 11125 7533,'-25'-12'1799,"-17"-1"-1260,24 1 631,-21 5-451,36 12-449,-8 9-90,11 6 270,28 14-180,1-11-270,27 13 0,-17-16-3842,9-2 3842,-20-11-1273,9-2 914,-18-10-1,10-8 0,-8-12 270,-1 4-90,-8-8 0,-12-2 90,-6 3 2762,-1-8-2672,-12 10-1579,-12-5 1489,4 10 0,-21-2 90,9 16 0,-6 7-360,7 12 90,13 2-1169,1 22 4291,16-20-2852,-9 20 0,10-23 0,-5 5 0</inkml:trace>
  <inkml:trace contextRef="#ctx0" brushRef="#br0" timeOffset="69820">15422 10961 7533,'-15'-7'2518,"4"-4"-1978,11 9 269,11-9-629,3 4-360,11-5 180,1 4 0,26-3 0,-14 10-180,-2-2 1,0 1 89,-1 2 180,7 0-990,11 0 720,-26 0-2158,30 0 2338,-36 0 0,-2 5 0,-8 2 0</inkml:trace>
  <inkml:trace contextRef="#ctx0" brushRef="#br0" timeOffset="70021">15459 11024 7533,'-35'-18'270,"-4"-8"-91,36 5-269,-14-25-179,16 6 269,-5-6-270,6-13 270,0 30-90,6-13 0,0 22-270,7 2 360,11 11 0,-9 2 0,9 5 0</inkml:trace>
  <inkml:trace contextRef="#ctx0" brushRef="#br0" timeOffset="70170">15573 10973 7533,'0'-19'1529,"-6"-27"-1709,4 21-315,-3-12 0,-1-2 46,4 7 449,-3-38 0,-1 35 0,0-14 0</inkml:trace>
  <inkml:trace contextRef="#ctx0" brushRef="#br0" timeOffset="70571">15345 10118 7533,'-21'6'629,"-1"0"91,21-6 89,1 0-719,12-6 90,2 5 180,44-4 0,-14 5-225,1-1 0,1 2 45,9 4-225,-6-2 0,1 1-1215,9 3 810,-13-4 1,-1 0-810,7 2 179,-8-4 1080,-19 10 0,-13-9 0,-6 4 0</inkml:trace>
  <inkml:trace contextRef="#ctx0" brushRef="#br0" timeOffset="70778">15094 9928 7533,'26'7'2338,"31"-2"-2428,-2-5-802,-12 1 0,2-2 892,-9-1 0,0-1-405,18 3 0,-2-1 405,9-11-315,-1 9 0,3 0 46,7-4-1,-27 3 0,0 2-360,19 8 756,-23 1 0,-8 5 1,-13 0-1</inkml:trace>
  <inkml:trace contextRef="#ctx0" brushRef="#br0" timeOffset="71128">15509 10118 7533,'-14'-6'719,"-3"-18"-719,11-4 0,-1-38 90,1 17 0,6-18 0,0 27 450,6 10 0,6 11 269,13 13-539,8 0 90,5 12-360,5 6 0,1-3 90,1 2-180,-2-11 90,-16 0-720,8-11 540,-19-4-359,2-32 449,-12 16 0,-6-28-90,0 31 0,0-14-270,0 10 0,0-6 1,0 12 179,0 8 270,0 6 0,-6 11 0,-1-5 0</inkml:trace>
  <inkml:trace contextRef="#ctx0" brushRef="#br0" timeOffset="71339">15648 9639 7533,'0'26'719,"5"4"-539,-3-22-360,3-3-269,-5-17-1,0-19-90,0-3 360,0-15 90,0 16 0,0-9-90,-5 21 1,3-3 89,-9 22 90,-1 15 0,-2 8 0,-10 21 0,10-14 0,-4 8 0</inkml:trace>
  <inkml:trace contextRef="#ctx0" brushRef="#br0" timeOffset="71721">15522 9676 7533,'-20'21'-1619,"2"-4"1619,6-28 180,5 3-1,1-11 631,6-5-630,0 9 539,11-15-179,3 11-90,11-1-270,0 2 539,17 0-719,-7 4 90,14-10-539,-11 10-1,-6-4 270,-6 5-90,-14 6 180,-6 2 180,-23 5 0,-15 0 0,-20-6-90,-16-1-360,3-11 360,13 4 180,5-10-180,26 10 0,-3-4 450,17 5-270,1 6 0,6-4-90,6 4 0,1 0 89,28-4-269,-11 10 225,10-7 0,1-1-315,-2 0 45,10-4 1,0-3-136,3-5-90,-10 8 0,0 1-270,9-7-89,-7 7 719,-13 5 0,-12 13 0,-7 8 0</inkml:trace>
  <inkml:trace contextRef="#ctx0" brushRef="#br0" timeOffset="72172">15573 9537 7533,'6'-50'1439,"0"0"-989,-6 5-450,11-21 0,-3 28 359,22-26-179,-15 41 90,26-17-90,-24 30-270,24-13 0,-26 22 90,14-4-270,-20 5 0,7 0 270,-25-6-3302,0 5 3212,-16-5 90,0 6-89,-45-11 89,28 2-223,-13-6 1,-1-5 222,4-13 0,15 11 0,1-1 180,-1-20-180,11 5 0,8 0 3262,11 0-3262,13 1 0,8-1 0,22 5 664,4 2-214,21 18 0,-2 1-172,9 18-53,-33 4 0,-1 4 314,25 20-314,-30-5 0,-2 3 45,11 16-360,-21-5 0,-4 2-90,7 12 180,-7 6 0,-2-22 0,-5-22 0</inkml:trace>
  <inkml:trace contextRef="#ctx0" brushRef="#br0" timeOffset="72956">17298 11818 7533,'-12'-13'-180,"-12"1"1349,3-1-89,-10 6-361,6 2 181,5 10-541,8 2 271,6 17-450,6-9 90,0 15 180,28 6-450,-9-7-149,21 4 1,6-1 328,-4-1-225,15-1 0,2-2-405,0-5 315,-13-9 0,-1-4-584,7-16 449,-9-19 0,-17-8-135,-20-2 0,-6-2-134,-12-25 314,-7 19 0,-6-1-370,-3 8 0,-2 2 550,-2 7 0,-1 3 45,-23-13-180,-4 20 20,7 4 340,1 12-270,5 13 0,26 9-449,-9 26-2068,22-17 2337,-4 12-900,12-6 1170,0-13 0,0 11 0,0-14 0</inkml:trace>
  <inkml:trace contextRef="#ctx0" brushRef="#br0" timeOffset="73161">16946 11541 10411,'51'13'539,"-12"-5"1,-1 2-993,12 9 498,0-2 0,2 3-821,-10 1 0,1 2 506,17 8 1,-1 1 134,-14-5 0,-3 0 90,2-3 0,-4 0-45,4 13-820,-11-18 1,0 0 10,11 8 539,10 3 360,-34-23 0,-3 5 0,-10-5 0</inkml:trace>
  <inkml:trace contextRef="#ctx0" brushRef="#br0" timeOffset="73957">17462 10886 7533,'-19'-14'719,"-11"-3"-359,21 16 630,-20-5-631,26 12 811,3 23-811,9-5 271,26 29-450,-7-25 90,9 8-90,-8-14 0,1-2-450,19 4-1430,9 5 1700,-16-23-180,-11-6-89,-5-17-91,-1-4 90,-12-22-90,-19-2 270,-19-6-90,-9 12-773,5 14 1,-2 3 502,-5-1 91,-17-11-451,4 14 540,12 6-89,-4-3-721,16 16 1080,12-5 0,-6 12 0,7 0 0</inkml:trace>
  <inkml:trace contextRef="#ctx0" brushRef="#br0" timeOffset="74157">17336 10647 7533,'14'0'2158,"25"0"-359,-10-6-1439,28-7-270,-1-1-360,-5-4-449,0 6 269,-8 4-899,-5-3 539,-17 4 450,1 0-488,-20 1 0,-8 6 0,-7 0 0</inkml:trace>
  <inkml:trace contextRef="#ctx0" brushRef="#br0" timeOffset="74339">17336 10672 7533,'-45'-6'1529,"2"-18"-1259,16 1-135,11-10 0,3-3-46,-1-4-449,7-2 1,1 2 269,0 9-1079,23-21 269,-1 43 52,14-8 0,-4 22 0,0 2 0</inkml:trace>
  <inkml:trace contextRef="#ctx0" brushRef="#br0" timeOffset="74489">17576 10722 7533,'-20'-18'1349,"-9"-13"-1169,7-19-1170,-3-15 541,7 6-967,5-1 1,6 21 0,2-4 0</inkml:trace>
  <inkml:trace contextRef="#ctx0" brushRef="#br0" timeOffset="75073">17412 9840 7533,'-7'0'2518,"23"0"-2338,12 0-90,23 0 0,-1-6-180,-5 5 270,-13-4-180,-8 5 180,-6 0 90,-9 0 269,2 0-359,-28 0-90,2 0 180,-50 0-180,-2 0-217,15-3 1,-2 0-144,12 0 0,-2-1-648,-21-9 1,0-4 917,24 1 0,2-1 0,-14-5 0,3-1 180,-1-9 90,10-9-180,19 19-180,4-21 180,18 17-90,7 1-180,11 7 90,2 5-90,39 11 0,-20 10 0,10 9 0,1 7 53,-17 1 1,-3 4-54,12 8 1,-3 1 134,-12-11 0,-3 0-405,1 6 0,-3-2-180,1-1 1479,1 6-1838,-18-23 989,-6-8 0,-12-16 0,-2-3 0</inkml:trace>
  <inkml:trace contextRef="#ctx0" brushRef="#br0" timeOffset="75282">17172 9512 7533,'0'13'2428,"6"-1"-2068,1-4-180,22-3 0,5-5-270,22-5-450,7 3 360,1-4-539,5 6 449,-23 0-899,7 0 359,-24-5 810,1-2 0,-17-6 0,-8 1 0</inkml:trace>
  <inkml:trace contextRef="#ctx0" brushRef="#br0" timeOffset="75742">17210 9336 7533,'6'14'2069,"1"-3"-1800,5-11 91,18 0-270,3 0 0,7 0-90,2 0 180,1 0-90,-8 0 90,35-5-90,-43 3-180,30-9 90,-48 4 180,3-6-180,-36 6 0,-20-4 90,-4 10-135,-4-5 0,-1 1 135,3 3 89,-6-5 1,1-2 90,12 0 0,-7-9 0,26 11-540,17 1 0,18 1 270,-1 3-360,20-3 181,-10-1-181,21-1-95,-11-5 186,29-13 89,-18-7 90,3-2 45,-18 3 0,-4-2 135,0-4 180,2-29 89,-30 32 91,-25 3 0,-20 19-405,14 10 0,-2 4 45,3 3 0,1 2-630,-34 13 180,13 5-539,17-5 539,14-2 428,8-5 1,16-1 0,-5 1-1</inkml:trace>
  <inkml:trace contextRef="#ctx0" brushRef="#br0" timeOffset="78744">19126 11743 7533,'-27'-8'1619,"3"3"-630,12 5-179,4 11-540,3 8-1,10 36-179,3-17-90,4 15 270,0-11 90,7-7-270,-6 3-360,0-20 90,-2-12-270,-4-17 181,12-9-181,-5-18 270,4 10 90,-6-7-90,6 4 180,24-8 0,-16 11 630,37 0-540,-45 27 809,40 6-629,-35 9-180,4 8 0,0 4-90,0 16 0,4 20-90,-13-23-630,-11 8 1,-1-19-900,-17 3 809,-3-18 810,-28-7 0,1-18 0,-15-1 0</inkml:trace>
  <inkml:trace contextRef="#ctx0" brushRef="#br0" timeOffset="78974">19075 11629 7533,'0'-7'1889,"6"-4"-1799,0 10 1259,46-22-1349,-7 13-90,-5 1 0,0 0 270,6 4-360,1 5 0,-20 0 270,9 0-1259,8 5 359,-3-3 540,-4 9 270,-18-10 0,-14 10 0,-5-4 0</inkml:trace>
  <inkml:trace contextRef="#ctx0" brushRef="#br0" timeOffset="79543">19100 11717 7533,'-34'-38'2968,"-1"-22"-8448,22 0 5210,-6-5 90,12 5 1589,-4 15-1409,9 12 270,-3-2 769,10 21-589,3-4-181,4 11 271,18 1 3032,-8 6-3122,31 0-180,-7 0-360,1 0 270,17 0-3662,-33 0 3482,17 0 0,-23 0-270,0 0 0,5 6 360,-9-5-360,-2 10 270,-14-9-540,-44 3 360,13-5 1405,-16-6 0,-5-5-1585,-20-10 270,23 1 0,0-3-89,-15-10-760,12-4 1209,16 6-90,15 11 270,-12-15-270,26 19 180,-9-8 187,16 11-547,2 6 883,22 2-883,5 5 0,22 17-180,1 4 10,-25-3 1,0 2 169,-1-1 0,0 0 102,27 13-102,-8-7 0,-6-13 90,-18-12-180,4-7 90,-22-5 0,14-23 425,-19 17-785,8-45-359,-11 26 89,0-19 442,0 24-2240,-5-14 1580,-2 28 0,-11-23 0,-2 21 0</inkml:trace>
  <inkml:trace contextRef="#ctx0" brushRef="#br0" timeOffset="79845">19201 10759 7533,'-7'15'3238,"18"-4"-2968,4-11 269,33 0-719,-19-6 270,36 5 270,-34-5 720,27 6-451,-24-5-269,4 3-90,-13-9-360,-12 4 0,-8-6-180,-5-16 0,-5 1-539,-3-15 719,-4 11-720,-1-11 630,6 16-89,-4-10-901,10-5 631,-10 18-361,9-22-89,-9 36 989,10-12 0,-10 20 0,3-3 0</inkml:trace>
  <inkml:trace contextRef="#ctx0" brushRef="#br0" timeOffset="80379">19377 10722 7533,'-5'21'719,"-2"-27"-809,-6-16 0,0-27 180,6 4-90,-4-5 90,4 5 0,0 13-270,-4 8 180,9 17-539,-9 1 89,-2 6-360,0 17 361,-11 4 449,5 17 0,-7 0 0,7-6 0,6-7 0,2-12 180,4-7 179,-6-12 1,1-12 90,5-3 90,-5-16-451,11 16 361,-4-3 180,5 6 89,5-2 1,2 1-270,11 6-90,-4 7 179,21 6-359,-12 0 90,41 0-90,-20 0-180,23-5 0,-23 4-3752,0-11 3572,-24 5 90,3 0-180,-21 2 180,3-1-179,-16-1 179,-14-11 90,-3 4 0,-11 0 0,-3-1-180,-12-12 135,9 11 0,0 0 225,-7-15 0,20 17 3302,9-2-3303,16 14-448,0-9 89,2 9-90,5-3-90,11 5-3212,-3 0 3302,16 0 270,-10 0-1079,10 0 0,7 0 1079,-9 0 0,13-6 0,-15-1 0</inkml:trace>
  <inkml:trace contextRef="#ctx0" brushRef="#br0" timeOffset="80680">19175 9877 7533,'-32'0'2338,"2"6"-1258,10 1-720,8 12-271,6-11 91,6 14-539,6-8 179,0 11 0,18 11 180,3-7-270,10 1 180,-4-17 90,-3-8-180,-10-10-450,10-13 541,-15 2-91,9-13-90,-1 9 180,21-10 0,-13 9 540,31-3-360,-43 17 0,21 1-180,-25 6-270,3 0 180,-11 0-900,4 0 541,-10 0-309,5-5 0,-23-2 0,-4-6 0</inkml:trace>
  <inkml:trace contextRef="#ctx0" brushRef="#br0" timeOffset="80880">19113 9625 7533,'0'29'3058,"28"-1"-2249,-10-27-539,46 5-450,-16-6-449,21-6 269,-12 5-450,-1-5-269,-12 6 539,-11 0 271,-15 0-721,-7 0 990,-9 6 0,-2 1 0,-7 5 0</inkml:trace>
  <inkml:trace contextRef="#ctx0" brushRef="#br0" timeOffset="81146">18974 9815 7533,'-14'-13'1439,"-3"0"-989,16-4 539,-5-20-809,6 8-450,6-41 270,1 26 90,11-18 90,-4 30 809,21 3-719,-12 15 270,30 1 449,-7 13-809,11 7-90,-12 6-450,19-1 181,-37 1-1171,42-6 451,-46-1-810,8-6 360,-20-6 1349,-22-1 0,-8-11 0,-13-2 0</inkml:trace>
  <inkml:trace contextRef="#ctx0" brushRef="#br0" timeOffset="81346">18785 9261 7533,'39'21'3148,"26"-4"-2608,-5-17-630,6 0-450,1-5 0,4-2 360,-20 3 0,0 0-1264,17-3 1,-3 1 1038,-19 1 1,-7 5 547,-7 11 1,-14-3 0,-13 11 0</inkml:trace>
  <inkml:trace contextRef="#ctx0" brushRef="#br0" timeOffset="81496">19175 9487 7533,'-6'7'1709,"-5"-7"-1170,9-46-1438,-3 7 494,4 0 0,2-1 405,-1-17 0,0 11 0,0 4 0</inkml:trace>
  <inkml:trace contextRef="#ctx0" brushRef="#br0" timeOffset="82180">19264 8529 7533,'-26'27'1709,"7"-3"-1349,1-12 809,5 1-180,6-1-629,1-5-90,18 10-270,7 3 0,25 13 0,-9-1 0,7-7 0,0-1-90,-13-16-180,36 3 90,-34-22-989,27-20 449,-36-9 91,2-17 359,-24 13-270,-35-17 450,-12 19 45,10 16 0,-1 3 405,-16 4-270,13 9 0,1 3 180,6 6-270,-24-4 539,27 5-179,4 11-450,2-3 0,12 10-719,8-6 359,5-4-719,5-3 629,2-5 540,6-11 0,5-3 0,1-11 0</inkml:trace>
  <inkml:trace contextRef="#ctx0" brushRef="#br0" timeOffset="82431">19062 8328 7533,'-21'-6'2788,"21"0"-1978,60-1-541,5 7-446,-14 0 0,1 1 87,20 4-540,-31-4 1,-2-2 89,8 1-1169,17-5 682,-34 4 1027,1-5 0,-15 6 0,-9 0 0</inkml:trace>
  <inkml:trace contextRef="#ctx0" brushRef="#br0" timeOffset="82597">19037 8341 7533,'-19'0'1619,"0"-6"-1080,7-1-89,-1-28-450,6 11-360,5-12 1,4-3-181,11-12-45,-2 16 1,3 2-46,7-5 630,8 14 0,-9 17 0,5 1 0</inkml:trace>
  <inkml:trace contextRef="#ctx0" brushRef="#br0" timeOffset="82747">19277 8429 7533,'-6'7'90,"4"-7"629,-3-18-1169,5-54 450,0 6 0,0 22 0,0 1 0,0-11 0</inkml:trace>
  <inkml:trace contextRef="#ctx0" brushRef="#br0" timeOffset="83348">19201 7610 7533,'-7'-7'1889,"7"1"-1440,7 6-269,5 0 360,18 0-270,-8 6 44,15-5 1,2-1-135,1 6-270,32-6 180,-23-6-1826,-14 5 1646,7-10 270,-17 9 180,-6-9-360,-6 9 539,-41-3-628,3 5-46,-22 0 0,-6 0 45,-7-6-269,13 2 0,-7-2 0,3-2 44,-5-6 1,1-4 224,9 4 0,-2-1 0,4-1-268,-3-2 0,6-3 627,5-3 1,6 1-349,2 0 439,-2-12 90,23 16-180,13-7-180,19 7-1,20 6-628,1 7 314,-7 13 0,-1 4-225,7 4 90,-1 9 1,0 5 1415,5 13-1326,-20-11 0,-2 0 90,3 8 447,-11-8-447,-12-14-450,-1-4 401,-6 0-41,0-6 270,0-1 0,-12-12 0,-1-1 0</inkml:trace>
  <inkml:trace contextRef="#ctx0" brushRef="#br0" timeOffset="83581">19163 7143 7533,'0'27'3418,"6"-9"-2609,12-6-629,8-11-180,7 5 0,20-1-629,-11 2 359,19 6 180,-21-6-1170,7 4 181,-24-4-360,6 0 591,-22-2 0,-1-10 0,-6-2 0</inkml:trace>
  <inkml:trace contextRef="#ctx0" brushRef="#br0" timeOffset="83981">19088 6993 7533,'-21'19'3238,"4"5"-2609,28-16-179,14 9-630,3-15 270,42 3-360,-31-5 180,21 0 180,-12-5-180,-18 3 270,28-15-180,-34 15 180,6-15-90,-25 15-90,-33-3 90,-12-1-90,0 6 0,-2-1-3302,-25-11 3302,0 11 630,12-10-284,20 4 914,-12 0-721,25 1-89,10 1-270,8 3-720,21-3 3746,2-1-3926,8-1 181,26-22-91,-11-5 360,-13 7 0,-2-2 20,5-18 295,-16 12 0,-2-1 45,-1-7-902,0-6 812,-19 25-571,-2 17 571,-16 1 90,-7 18-180,4 2 180,-10 17 180,1 12-270,2-3 0,-3 4 0,6-14 0</inkml:trace>
  <inkml:trace contextRef="#ctx0" brushRef="#br0" timeOffset="86501">20914 11679 7533,'-33'-7'1259,"3"2"-899,23 10 719,-4 8 180,4 29-719,0-11-180,2 16 449,16 6-539,-3-15-180,16 28 90,-4-32 0,-1-3 180,11-8-180,-15-9 0,9 5-180,-6-12 0,-4-1 269,4-6-898,-5-12 539,-1 4-450,-5-16 180,4-7 181,-9 3-91,3-14-180,1-2 0,-5 9 180,11-7-269,0 12 539,2 9-90,4-3-270,6 17 450,-9 2 90,32 16-90,-29 3-90,23 5-3392,-22 16 3392,1-7-90,4 10-180,-10 4 0,-2-20 270,0 13-1439,-11-9 1079,4-11 90,-10 8 270,-2-22 0,-11 10 0,-2-4 0</inkml:trace>
  <inkml:trace contextRef="#ctx0" brushRef="#br0" timeOffset="86734">20839 11541 7533,'26'28'4857,"32"0"-4317,-9-26-361,-9-2 1,1 0-539,24-2 179,2-9 180,-21 9-630,3-9 270,-6 10-539,-15-5 539,7 1 90,-21 3 90,-1-3-809,-2-1 359,-10 5-179,-6-11 269,-9 5 90,-17-6 450,-2 6 0,-15-4 0,-4 4 0</inkml:trace>
  <inkml:trace contextRef="#ctx0" brushRef="#br0" timeOffset="86901">20587 11314 7533,'-8'-7'2158,"9"1"-1978,19 6 1170,44 0-1350,-23 0 45,-4 1 0,2-2 134,23-10-628,-2 8 314,-1-5 0,1 0-2386,9 1 2296,-19 3 0,0 1-1304,12-3 809,-14 6 720,1 0 0,-13 0 0,-4 0 0</inkml:trace>
  <inkml:trace contextRef="#ctx0" brushRef="#br0" timeOffset="87334">21040 11554 7533,'-7'0'1709,"1"-17"-1080,6 7 91,0-42-630,6 26 90,-4-21 90,14 16-180,-7 5 0,9 1 269,6 1-269,-9 10 90,9-4 90,5-1-630,-17 11 270,21-3 0,-24 5-359,3 5 179,-6-4 0,-6 5 90,0 0 90,-11-6 0,2 4 0,-14-9-180,-14-1 190,-4-8 170,-9 0-270,19 1 1,2-2 179,-8-3 0,-16-18 90,27 6 0,1 7 89,12-1 361,8 11-450,5 7 90,0 4 450,5-3-101,2 10-439,6-4 360,10 5-360,-2 0-90,10 0 360,5 0-270,-7 0-450,13 0 180,-5-6-540,-3 5 360,2-11 1,-5 5-721,-4 1 451,-2 0-1,-1 6-719,-11 0 1349,6 0 0,-12 11 0,-1 3 0</inkml:trace>
  <inkml:trace contextRef="#ctx0" brushRef="#br0" timeOffset="87802">21129 11112 8072,'-6'-18'1440,"5"5"-901,-5-11-179,0 4 0,5-5-270,-5-1 180,1 1-1,3-11-89,-3 8 0,-1-9 90,5 12-90,-5 5 180,6-3-180,6 14 0,-5-2-360,16 6 270,-9 3-720,16-4 540,-10 6-270,4 0 180,-5 0-359,11-5-91,-3-2 720,-2 0-270,-19 2 360,-8 5-90,-16 0 90,-7-6-270,-3 4 90,-26-14 0,24 7 0,-12-9 0,23 0 0,0 4 0,11-4-270,-8-6 270,19 9 0,-14-10-270,16 8 270,-5 2 180,6-3-270,0 0 0,6 9 360,1-2-90,11 11 90,-4 0-180,10 0 180,1 6-450,-4 1 180,9 5 90,-5 12-360,-5-8 180,4 13-1619,-6-3 1349,-9-5 360,2-3 0,-6-7 0,3-4 0</inkml:trace>
  <inkml:trace contextRef="#ctx0" brushRef="#br0" timeOffset="88304">21141 10596 7533,'0'13'539,"0"-6"-449,0 4 90,0-10 180,0 5 360,0-6 629,0 0-1169,5-6 180,8-6-181,1-3 1,5-8-180,-1 3 90,1-5 90,1 5-1169,9-9 899,-13 8 0,7-4 90,-4-5 0,0 9 0,6-9 0</inkml:trace>
  <inkml:trace contextRef="#ctx0" brushRef="#br0" timeOffset="88825">21141 10306 7533,'0'20'2878,"11"-8"-2698,-2-6 629,26-6-629,-13-6 0,9 5-360,4-10 180,-13 9 180,9-3-270,-7-1 90,-10 5 0,4-5 0,-11 1 90,-1 3 180,-12-3-90,-12 5-360,-3 0 270,-15 0 180,-19 0-360,6 0 90,-18 0 135,25-3 0,0 0-1493,-23-4 1313,18 2 0,-2-2-90,-1-5 1,2 0 44,12 2 0,0-1 90,-9-4 0,1-1 224,11-2 1,4 0-270,-13-5 675,-11-23-540,32 29 0,3-13-180,12 12 90,17 10 180,3-9-990,28 16 720,-7 1 611,14 6-1060,11 18 359,-11-3-90,-15-6 0,0 1-45,-3 2 0,0 1-539,16 9 224,8 8-89,-12-11 89,-15-5 270,7-8-269,-21 0 629,4-11 0,-11-1 0,-1-7 0</inkml:trace>
  <inkml:trace contextRef="#ctx0" brushRef="#br0" timeOffset="89219">20927 9978 8702,'12'7'2069,"7"-1"-1619,-5-6-91,10 0 181,6 0-810,-1 0 270,7 0 180,0-6-720,-8 5 361,9-5-1,-12 6 90,-5 0 0,-3 0-90,-10 0 0,-1 0 90,-23 0-90,-15 0 180,-25-5 0,9-2 90,-10 0-90,29-5 810,-1 11 179,6-10-539,10 10 179,1-5-269,8 6-90,5 0 180,0-6-990,0 0 270,0-7-359,17-22 269,-8 17-3752,21-34 3752,-17 35 91,6-18-1919,-1 16 1918,-10-1-90,9 2-89,-10 5 269,6 1 90,-6 5 2486,-2 1-2486,-10 6 1295,-14 0-2285,4 0 1080,-14 0 0,9-5 0,-5-2 0</inkml:trace>
  <inkml:trace contextRef="#ctx0" brushRef="#br0" timeOffset="89491">20902 9525 7533,'7'0'1889,"-2"0"-1260,-5 0 1170,6 0-989,-5 0-360,11 0-91,0 5 361,13-3-360,-4 3-180,9-5-3482,6 6 3481,-7-4-269,13 3-2088,-5-5 2178,-15 0-90,13 0 180,-15 0-360,-1 0 90,0 0 90,-7-5-359,-5-8 2447,-1-1-2538,-6-21 3932,-6 18-4021,-7-40 359,5 37-360,-9-32 271,10 37 179,1-15-1619,0 11 1439,0-1 360,5 2 0,-10 11 0,4 2 0</inkml:trace>
  <inkml:trace contextRef="#ctx0" brushRef="#br0" timeOffset="89686">21166 9437 7533,'8'47'1619,"-3"-6"-1439,-5-34 0,0-2-1,-5-21 91,-3 6-540,-10-47 270,10 24-450,-4-5 1,1-1-181,3 3-89,-16-17-91,10 32 360,-4 3 450,0 18 0,-2 12 0,-5 8 0</inkml:trace>
  <inkml:trace contextRef="#ctx0" brushRef="#br0" timeOffset="90058">20927 9487 7533,'0'-16'-270,"0"11"270,0-30 0,-6 4 90,5-2 0,-5-5-450,1-21 450,3 27 270,-9-27-360,10 33 809,-5 0-89,1 8-450,3 11 809,-4 1 0,6 6-539,0 6-180,0 1 360,6 17-541,-4-9-269,9 10 1,-4-13 178,5-5-628,1-2 179,-1-5 270,-4 0-1439,8-16 1169,-13 0-629,14-26 629,-10 14 90,5-8-90,7-12 180,-5 17-3122,15-11 3212,-14 24 450,15 11-90,-5 7 90,-4 7 179,9 6 451,1 27-630,-4-14-1225,-8 5 1,-1 2 774,1-4 0,-1 13-1272,-5-11 1002,0-10 2131,-7 3-2491,0-11 270,-12-6 271,-6-7-1530,-19-18 1709,3-3 0,-14-22 0,10 4 0</inkml:trace>
  <inkml:trace contextRef="#ctx0" brushRef="#br0" timeOffset="90337">20914 8819 7533,'-7'-13'2338,"2"7"-1618,5 13 89,0 11 91,0-10-360,0 9 89,17-4-629,-13-5-449,24 3 269,-20-11 180,10 0 0,-5 0-810,5-11 720,-4 3-809,15-27 719,-13 18-4022,13-23 3842,-15 24 450,4-8-269,12 6 448,-14 10-89,25 2 450,-25 13-180,13 11-181,-15 2 3393,-1-1-3212,-2 17-180,-10-20-90,10 19 90,-9-10-1170,-2-9 450,-7 6 450,-17-20 0,3 3 0,-10-5 0</inkml:trace>
  <inkml:trace contextRef="#ctx0" brushRef="#br0" timeOffset="90887">20965 7962 7533,'-27'62'1349,"14"-20"0,2-4-359,4-18 449,2 37-630,44-29-5330,4 10 4521,21-19 0,-14-7 912,-3-18-912,-23-1-449,22-11 179,-30 4 0,2-10-450,-7-2 450,-10 0 91,5-5-361,-23 0 450,2 5 0,-16 1-2496,-17 1 2496,12 16-90,-13-4 32,-10 12 238,27 6-180,-4 2 0,2 2-539,10 5 1927,-16 15-2467,26-22 1169,1 4 0,8-7 0,5 2 0</inkml:trace>
  <inkml:trace contextRef="#ctx0" brushRef="#br0" timeOffset="91087">20788 7900 7533,'20'21'4407,"15"1"-4047,-13-20 539,43 3-1078,-27-5 313,2-5 1,2-1-854,1-2-5211,23-11 5030,-38 7 450,2 5 420,-12-5-600,-4 11-669,-13-10 849,-9 10 450,-17-5 0,-6 6 0,-1 0 0</inkml:trace>
  <inkml:trace contextRef="#ctx0" brushRef="#br0" timeOffset="91255">20750 8026 7533,'-14'1'809,"-8"-19"-629,14-4 90,-1-15 0,0-2-90,-4-2-405,8-8 0,3-1 45,2 11-719,7-26 449,6 44 180,-1 3 270,1 12 0,-1 1 0,1-2 0</inkml:trace>
  <inkml:trace contextRef="#ctx0" brushRef="#br0" timeOffset="91404">20940 8026 7533,'7'14'1169,"-2"-31"-899,-5-1-450,-5-47-90,-3 29 180,2-19 90,0 1 0,0 12 0,-1-13 0</inkml:trace>
  <inkml:trace contextRef="#ctx0" brushRef="#br0" timeOffset="92088">20826 7093 7533,'0'7'1169,"0"-2"-719,0 1-270,5-4-4072,14 9 4702,2-10 499,10 11-590,22-11-539,-21 4 0,27-5-270,-16 0 180,-8 0 90,7-5-360,-22 4 270,-2-5 3302,-5 6-3482,-1 0 0,-5 0 90,-1 0 180,-23 6-360,-21-5 180,-4 4-843,-12-5 573,10 0 225,-2-2 0,-3-1-404,-19-4 269,17-3 0,-7-3 0,8 1-90,-14-6 360,-2-7 0,5-2 90,27 5-256,0 1 0,5 0 256,19 0-270,-7-3 360,17 0-180,17 3-360,15-4 360,9 12-540,2 14 1,2 4 449,2 3-135,-8 3 0,-1 3-225,17 16 409,-13-2 41,7 8-360,-6 6 270,-16-12 243,10 17-422,-12-15-361,-11 0-989,3-1 1529,-16-17 0,-7-2 0,-8-12 0</inkml:trace>
  <inkml:trace contextRef="#ctx0" brushRef="#br0" timeOffset="92344">20852 6842 7533,'-8'0'1979,"3"0"-1440,5-6-179,0 4 450,22-9-631,-11 10 181,47-4-90,-33 5-90,39 0-180,-34 0 180,12 5-450,-11-4 90,-5 4 90,-1 1-899,-1-4 809,-10 4-1979,-1-6 1709,-13 0 450,-41-17 0,3 7 0,5-3 0,-1 1 0</inkml:trace>
  <inkml:trace contextRef="#ctx0" brushRef="#br0" timeOffset="92689">20763 6715 7533,'-14'0'1979,"3"0"-1800,17 0 901,17 0-900,-1 0 359,43-5-359,-33 3 90,9-3 0,-1-1-90,-7-1 135,2-2 0,0 0-136,-11 0 271,10-13-540,-27 19 630,-23-19-450,-1 13 90,-18 0 0,-6 0 90,-27-9-1002,23 11 0,0 0 822,-18-6 145,4 2 35,30 10-180,-13-5 0,28 6-1620,-3-5 1530,16 3-1100,6-20 201,9 7 1159,6-16-1070,4-11 361,-10 12-181,4-5 0,-1 0 91,-6 8 179,11-19-488,-16 34 0,-5-1 0,5 1 0</inkml:trace>
  <inkml:trace contextRef="#ctx0" brushRef="#br0" timeOffset="93740">20763 6501 7533,'-6'-7'0,"5"-4"0,-5 4 359,6 0 361,0 2 270,17 5-181,15 0-359,9 5-90,8 2 89,6 0-449,-13-1 360,29-6-1079,-35-6 359,18-7 360,-22-6-88,0-6 0,-1-6 0,-6-2 0</inkml:trace>
  <inkml:trace contextRef="#ctx0" brushRef="#br0" timeOffset="119831">15446 13569 7533,'0'-32'-90,"0"2"1349,0-1-899,0 10-180,0-3 0,0 11 449,-5 6-179,-2 2-90,0 5 179,-4 0-179,4 0 0,-12 0-90,5 5 180,-15 14-270,13 1 269,-24 33-179,23-10-180,-7 1 90,19-9 0,5-15-180,0 5 270,11 0-540,3-5 180,5 4-360,17-11 270,-14 6 90,14-13 0,-16 0-179,4-6-91,7 0 270,-9-6 0,7-6 90,-16-2-90,5-10 450,-4-7-180,-1 3-270,-2-13 270,-10 8 89,5 1-269,-6 2 180,0 5-180,0-1 180,0 1 90,-6 5-90,-7 8-90,-6 6-270,-1 6 360,-14 17-180,17-2 0,-9 13 0,0 3 0,8 1-90,-18 27-90,30-21 90,0-5-90,6 4 180,6-12-360,0-6-89,13 11 449,-5-15-270,10 9 270,-10-17-450,21 4 0,-13-15 720,9 3-270,-13-12 90,-5-5 90,-1-2 0,1-27-3662,-1 10 4022,-4-17-91,3-6 271,-10 11-90,4-18 89,-10 27-359,-2 15 0,-6 14-540,-5 11 180,-1 0 0,-1 0-450,-3 6 180,-3 6 270,5 8-180,-14 5-89,14 6 89,-10-4 90,11 9 3032,-3 1-3212,9 3 0,1-3-89,13 0 179,1-11 90,11-1 180,0-6-180,3-7 180,14 1 90,3-6-1,8-7 91,3-18-3662,-11 2 3572,-7-13-220,5-13 130,-15 6 90,3-13 90,-7 12-270,-10 11 83,5-5 187,-6 6 134,0 0 135,-11 5 2808,3 2-3437,-16 11 90,10 1 148,-10 12-418,-7 12 180,-2 3 0,0 10-90,-2 5 91,14-8-91,2 9-90,2-12 90,16-6 0,-5 5-82,6-10-367,11 15 431,-3-13 108,11 2-180,-1-7 90,-4-10 270,4 5-90,1-6 0,-5 0-90,4-6 180,-6-6-180,1-13 360,-1-2-90,-5-4 0,4 6 269,-9 0-269,4 6 0,-6-5 270,0 4-180,0 6 0,-6-2-181,4 14 1,-9-3 0,4 5 90,-5 0-180,-6 11-90,3-3 180,-2 16-180,-2 1 180,11-4-360,-9 8 1,16-9 269,-4-1-360,5-6 90,5-2 90,-4-9-180,16 9 180,-3-10 90,0 5 90,3-6-179,-10-6-91,0-1 90,-2-5 90,-5 4-270,6-3 90,-5 4 180,5 1-989,-6-6 539,0 11 90,0-10 450,6 9 0,-5-9 0,5 4 0</inkml:trace>
  <inkml:trace contextRef="#ctx0" brushRef="#br0" timeOffset="120687">15748 13393 7533,'13'-37'809,"-6"9"-449,-1 3 360,-12-3-361,5 13 91,-16-10-270,14 6 0,-19 7 450,2-7-361,-1 11 541,-36-3-630,30 11-180,-26 0 450,11 0-270,13 0-270,-13 5 90,16-3 90,-10 9-180,13-4-3392,-11 0 3572,20 4-90,-5-9 0,12 9 0,-9-4-90,13 0 0,-8 4 270,5 2-90,-1 6-90,-6 1 179,7-2-89,-6 0-90,5 2 3302,-5 11-3212,-1-5-90,6 0-180,-10 9 180,9-18 0,-5 18 0,2-16 0,4 6 0,0 1-89,2-1 89,-1 5 0,4-3-90,-3 4 90,5 5-90,0-8 0,0 8 0,17 12 90,-8-17-90,26 23 90,-14-34 0,10 10-90,-6-16-270,1 4 90,-1-5 90,-6-1-269,17 1 269,-20-1-90,19 1-90,-10-6 180,-4 4 0,9-10 270,-16 5-180,9-6 0,-3 0-180,11 0 180,-10 0 180,3-6-180,-6 0 90,2-7 0,-1 0-89,10-5 89,-13 4 0,8-4-90,-6 0 269,2 4 1,-6-5 360,14-15-360,-18 15 90,19-32-90,-21 34-90,9-18 90,-10-2-91,6 8 1,-6-19 90,4 21-270,-10-9 90,4 10 90,-5-11 450,0-12-90,-5 13 0,-8-17-361,0 26 361,-11 2 180,-7 1-450,-2 16-180,-11-9 449,-5 15-538,2-9-1,-3 4-1799,18 0 1889,14-4 0,7-1 0,4-8 0</inkml:trace>
  <inkml:trace contextRef="#ctx0" brushRef="#br0" timeOffset="169652">17248 13355 7353,'7'-18'360,"-1"9"-181,-1-7 361,-3 8-180,9-4-90,-4-1 180,0 6-181,-2-4-89,-5 10 540,6-11-540,-4 11 180,3-10-1,-5 10 1,0-5-180,0 6 360,0 0-450,-5 6 180,-8 17 89,-1 0 1,-15 30-90,-4-1-90,0 1 45,6-9 0,0 0-180,7-12 0,0-1-45,-3 10 0,1-1 0,-9 22 90,13-12-180,5-16-270,1 12 450,5-29-450,2 18 360,5-21-180,0 4 270,0-11-180,0 5 270,0-11-90,11 5 0,-9-6-90,26-6 0,-13-1 0,33-6-180,-19 1 45,9 5 0,0 1-45,-4-1-135,15 5 1,0-1 224,-14-3 45,8 6 0,0-1-45,-12-5 0,17 6-90,-6-6 90,-13 5 0,8-5 0,-2 1 90,-13 4 0,14-5 90,-21 6 180,-4 0-180,-11 0 0,0 0-360,0-6 360,0 5-270,0-16-90,0 14 90,-6-25 90,4 24 180,-9-30-180,10 24 630,-16-25-540,14 20 450,-25-26-360,19 25 179,-26-36-269,20 33 0,-9-21 270,5 21 180,-6-18-180,4 15 180,-14-13-270,19 21 539,-24-10-449,23 10 180,-17-16-360,25 15 449,-8-14-359,10 14 270,0-3-270,-4 6 90,4 5-720,-6 1 90,1 6-90,-1 0 91,6 0-1710,2 0 1221,10-6 0,2 0 0,6-7 0</inkml:trace>
  <inkml:trace contextRef="#ctx0" brushRef="#br0" timeOffset="196412">21015 13469 7533,'19'-13'-1619,"-11"0"1619,8 7 0,-14-6 0,9 11-90,-10-10 270,11 9-180,-11-3 0,5-1 90,-6 5-90,0-5 0,0 6-270,0 0 270,0-6 0,0 4 0,0-3 0</inkml:trace>
  <inkml:trace contextRef="#ctx0" brushRef="#br0" timeOffset="197282">21204 13330 7533,'0'-7'449,"6"-4"-359,-5 9 90,5-3 0,-6-1 0,0 5 0,0-11 90,0 11-180,0-5 90,0 1 0,0 3-1,0-3-89,0-1 90,-6-1 90,-1-5-90,0-1 0,-4 6 90,4-4-180,-6 4 90,1 0 89,-7-4 1,-6 4 90,-7-6-180,5 0-270,4 6 360,4-4-180,6 4-90,-6 0-90,7 2 180,-1 5 90,0-6 0,1 5 179,-17-5-269,6 12 270,-19 1-90,21 5-90,-8-5-90,14 4-180,-8-4 270,3 12-90,1-6 0,-27 23 0,26-14-180,-32 20 90,25-10 90,1 0-90,2-1 90,11-6-180,7 1 0,-6 5 90,11-5-90,-5 16 90,6-8 0,0 3 90,0-6-90,0 0 0,0-4-3392,6 3 3482,-5 1 0,11-5-1489,-6 5 1399,1 0-69,4-4 69,-3 4-360,4 5 180,1-8 0,-1 9 90,1-12-2232,5-6 1963,-3 5 1961,8-10-1872,8 10 90,-9-10 90,14 4 1381,-17-5-1380,6-1-91,-5-5 270,3 5-2362,3-6 2272,-6 1 2268,10-1-2358,-5-6 90,-4 0 90,9 0-180,-16 0 90,10-6-90,-11-1 270,12-5-2448,-6-1 2178,6-5 270,0-1-270,6-12 180,-4 4-90,4-3-90,-6 4 90,-5-4 90,3 3-90,-9-4 0,4 6 0,-5 0 0,-1 0 0,-4-1 2268,3 1-2178,-10 0-90,4-1 0,-5 1 0,0-5 540,-5-19-270,4 12 0,-10-21-181,3 30 91,-4-3 0,-1 2-90,1 8 3572,-1-5-3392,0 8-90,1-1 0,-1 5 90,-5-4 179,-7 0-179,-2-2 90,-4 1-360,-11-5 0,2 5 180,-11-1-720,14 2 360,6 11 90,6-4-1349,-6-2 720,10-1 269,-3 1-3508,11-3 3958,7 13 0,0-8 0,6 11 0</inkml:trace>
  <inkml:trace contextRef="#ctx0" brushRef="#br0" timeOffset="199142">21002 13532 7533,'-5'-13'359,"3"0"-179,-9 6 180,4-4 0,0 4 450,-9-5-451,13-1 1,-14 6-90,10 2-90,-6 5 449,-5 0-449,4 0 0,-4 5 0,0 2 90,4 6-90,-10-1 0,10 7 0,-10 0-90,10 6-90,-4 0 270,5 1-450,1 4 270,-1 3-90,1-1 90,4-2-360,3 1 180,5-5 0,0 5-270,0-5-90,22 16 180,-10-18-179,39 22 269,-27-31-90,24 3 180,-28-12 180,5-6-180,-13 0 450,6-11-180,-3 2 359,2-25-269,-4 11-180,-6-19 360,4-1-3662,-4 2 3302,0-8 0,-1 11-1162,-1 6 1072,-3 1 90,3 6-90,-5 0 180,0-6-180,-5 10 3221,-2-8-3132,-11 21-89,4-9 1693,-5 15-1693,2-3 90,-3 5-180,-5 5 270,-18 14-270,14 2 90,1 1 0,3 3 90,8 4-90,-11 24-360,27-25 180,-5 3-269,6 4 269,6-12 90,7 13-180,6-5 90,6-10 90,-5 3 0,3-11-270,-9-1 91,10-5 89,-10 4 180,10-9 0,-10 3-90,4-5 0,-5-5 180,11-19 359,-9 1-89,3-24-270,-7 13 450,-9-10-270,3 7 0,-5-1-91,0 6 91,0-5 270,-5-6-90,-24 8-540,10 5 180,-27 24 0,31 13 0,-15 5-90,16 1 0,-10 5-180,10 2 270,-4 5-270,6 11 90,5-8-90,1 14-180,6-15 180,0-2 0,6-1 90,1-5-269,5 1 179,6 3-90,-4-8 90,10 3 0,-10-5-90,10 0 270,-10-7-180,4 0-90,0-6 450,-3-11-90,3 3 450,-6-28-270,-5 14-90,4-32 270,-9 25-181,3-18 181,-5 15-180,0-1-180,0 8 90,-5 7 90,-8 5-180,-1 6 89,-4 1-179,-6 6 180,3 6-270,-4 1 90,1 12 90,10-5 0,-4 9-449,0 8 89,9-3-90,-2 20 180,17-26-180,18 18 90,-2-24 180,15 2 90,-12-12-90,-5-6 1,-3 0 268,2-12-89,-5-2 854,-1-26 1,-2-6-315,-3 5-540,-1-2 0,-8 5 180,-18 26 0,4 6-630,-26 17 90,25-2 90,-14 9 180,18-6-90,-1 6-270,6-4 180,-4 5-179,9-1-1,-3-4-90,16 10 270,-8-16 0,14 9 0,-10-16 90,11 4 0,-4-5 270,9 0-180,-8-5 180,3-2 90,-6-17-90,-5 9-90,-1-9 0,-6 12 539,0-1-269,0 0-90,0 1 90,0 5 270,-6-4-540,5 9-180,-21-3 90,12 5 90,-19 5-1,14 2-358,-3 6 89,6-1 90,5 1 0,1 0-270,6 10 180,0-13-90,6 18 270,-5-25 0,16 14-90,-14-16 90,8 4 90,-6-5-90,-3-5 0,3 4 450,-5-11 0,0 5 0,0-5-1,0-1-269,-5 6 360,3 2-900,-3 5 270,-1 0-1169,5 0 89,-5 5-269,6-3 1439,0 9 0,6-4 0,1 5 0</inkml:trace>
  <inkml:trace contextRef="#ctx0" brushRef="#br0" timeOffset="238725">17349 15446 6723,'0'-7'1709,"0"-4"-1619,5 4-90,-3 0 360,3-4-270,-5 10 90,-5-10 0,3 9-90,-9-3 179,4-1 1,-5 5-90,5-5-90,-4 6 270,3 0-180,1 0-90,-4 0 180,4 0-180,0 0 0,-4 0 89,10 0-89,-11 0-90,5 0 180,1 0-90,0 6-180,0-5 90,5 10-90,-11-4-3392,11 6 3482,-10-1-90,9 1 0,-3 0-89,-1 5 269,5 1-90,-5 1-270,6 3 0,0 8 180,0-8-90,0 12 180,0-21-90,0 10 90,0-11-270,0 11 90,6 2 90,-5-5 3392,10 3-3392,-4-17 270,0 4-270,5-9 90,0 3 90,2-5-90,10 0-90,-10-5 270,10-3 0,-10-4-270,4-7 180,6-6 0,-9-2-90,9-3-3212,-11-1 3392,-6 4-90,4-4-90,-10 6 540,5-11-271,-6 8 91,0-3-180,0 7 90,0 10-180,0-9 90,-6 9 3482,-1-16-3482,-5 15-270,-1-9 180,-5 12-180,-2-1 180,1 6 89,-16 1-268,18 6-91,-18 0 270,15 0-180,-5 6-90,0 1 180,0 6 90,-1 5-270,1-4 180,0 9 90,0-3-90,5 5-90,2 0 90,6 0 0,5 6-180,-4-4 0,9 4 180,-4-6-180,6 0 0,0 0 90,11 12-180,-2-9-89,20 14 269,-8-21-180,10 9 90,-11-22 0,4 9 0,-5-10 90,6 0-3662,6-2 3752,-10-5 0,9 0-180,6-22 270,-12 5 45,3-14 0,-3-3 45,-7-4-1104,13-16 1284,-18 17-180,-5 5 0,-1 0-90,-6-4 3338,0 9-3248,0-4 0,0 12 360,-6-10-360,-1 13 1247,-5-8-1517,-7 17 180,0-4-90,-6 10-3302,-11-5 2942,-26 29 270,17-12-59,-14 24 59,23-5 0,13-2 90,-6 9 0,17-12-450,4 11 450,3-2-179,5 9 179,0-10-90,11-3-90,9 1 90,6-4-360,22-2 360,-19-12-90,19-7 90,-22-6 180,5-6-180,-11-7-90,15-12 360,-18-2 3273,17-15-3543,-20 8 540,5-3-92,-7-11-178,-5 19 0,-1-13-1,-6 16 451,-6-4-360,-1 9 0,-5-3 180,-12 12-181,8 5-359,-24 1 90,23 6-90,-18 0 270,16 6-449,-7 1 179,7 11 0,-5-4 90,4 9-270,1-3 180,-5 5-90,10 6 0,1-5 180,2 5-90,10-6 0,-5 1-90,6-1-90,6-6 180,-5 5-269,10-10-181,13 21 270,-7-23 180,18 16-180,-15-27 270,4 5 0,-4-6-90,10-12 90,-15-2-90,9-11 450,-6-11-360,-4 8 630,4-20-450,-5 20 0,-6-14 0,-1 16 539,-1-5-449,-4 5-90,-1 13 360,-7-4-361,-5 15-268,-1-3 89,-5 5 0,-1 0-90,-1 5 90,-4 2 90,5 12-1,-7-6-538,7 11 269,-5-4 0,-1 16-180,9-13 180,-6 12-90,15-10 1,0-4 89,2 8-270,5-9 180,5-1 180,13-1 0,-3-11 0,26-1 0,-24-12 0,18-1 360,-10-16-270,-4 7 360,14-30-270,-19 23 180,7-20 90,-10 18-181,-6 0 91,-1 6-90,-6 0 0,0 7-90,0 5 0,0 1 0,-6 1-180,5 3 360,-28 8-540,18 2-180,-29 27 270,25-12-269,-15 24 449,22-25-90,-3 8-360,11-12 450,5-4-180,2-1 90,0-2 90,4-10 0,2 5-90,1-12 0,4-1 360,-5-11-180,-1 4 90,1-10 90,-1-7 89,-5 9-179,-1-7 180,-6 16-90,0 1 90,-6 5-450,-1 1 270,-11 6-270,4 0 0,-4 6-90,0 6 0,4 8-180,-4-1 360,11-1-90,1-5-180,6 5 270,0-4-359,6-1 359,-5-2-90,10-10 0,-4 5 0,6-6 180,-1 0-180,-4 0 0,3-11 270,-4 2-180,5-20 360,-5 14-270,-1-3 89,-6 1 271,0 8-90,0-9-90,0 11-180,-6 1 90,-6 6-90,-2 0-540,-10 0 450,10 6-360,-4 1 180,11 0 0,-5 4 180,11-4-360,-4 6 271,5-1-181,0-5 90,0 5 270,0-5-90,0 0-180,5-1 360,2-6-360,0 0 1169,10-17-809,-14 7 90,13-14 180,-14 6-270,3 9 179,-5-8 271,-5 11-360,3-1-90,-3-5-270,-1 11 270,-1-5 0,0 6-270,-4 0 180,4 0 90,0 0-810,-4 11 540,4-8-540,0 14 91,-5-10-541,11 0 451,-5 4 269,6-9 90,6 3 270,1-5 0,6-5 0,0-2 0</inkml:trace>
  <inkml:trace contextRef="#ctx0" brushRef="#br0" timeOffset="246464">19352 15295 7533,'0'-6'-1529,"0"0"1619,6 6-270,-5-6 180,10 5-90,-9-5 90,3 6 0,-5 0 0,0 0 180,0-6-180,0 5 269,0-5-269,0 6 90,0 0-180,0-5 180,0 3-180,0-3 90,0 5 180,0 0 0,0-6 0,-5 5 0,3-5 0,-3 1-90,5 3 90,0-3-90,0-1 0,0 5-90,0-5 90,0 0 0,0 5-90,0-5 89,0 1-89,-6 3 180,-1-3-90,-6 5 90,6-6 90,-4 5-180,4-5 0,0 1 0,-4 3 90,9-9-360,-9 4 180,10 0 180,-16-4-180,14 9 90,-13-9 90,8 10-180,-4-5 90,5 6 269,-16-5-269,19 3 90,-24-9-90,20 10 0,-5-5 90,-3 0-270,7-1 90,-14-5 0,14-1 90,-13 7-90,13-6 0,-9 11 90,5-5 0,1 6-180,-7 0 180,6 0-180,-17 0 90,15 0-90,-14 0 0,15 0 90,-10 0 0,15 0 180,-13 6-180,14-5 180,-11 5-180,7-6 180,-1 6-90,-5-5-90,10 10 90,-10-10-180,12 5 90,-1 0 0,-10 0 90,9 7 0,-17 0-90,12-6 180,-11 15-91,15-12-178,-13 19 178,13-15-89,-8 16 0,4-15-89,6 8 89,-4-4 0,9-5-90,-9 16 90,10-15 0,-10 20 179,9-25-89,-3 24-90,5-19 0,0 10 270,0-1-180,0-10-180,5 21 180,-3-18-90,3 12-90,1-5 180,1-9 0,5 26-90,-5-25 90,5 14-90,-5-12 0,-1-4 90,11 10-90,-14-10 0,19 16-180,-13-15 0,15 14 180,-11-15 0,6-1-180,-1 4 180,-4-15 0,15 21 0,-13-15 0,25 10-90,-25-11 180,31 4-90,-25-9-90,14 4 90,-16-6 0,-2 0-359,0 0 359,-4 0-270,15 0 180,-13 0-90,13 0 270,-14 0 0,25-12-180,-22 4 90,23-5 90,-16-3-90,-4 7-3392,14-14 3212,-20 8 180,9 3 90,-5-11-90,-6 14 450,6-21-360,-12 17 179,4-17-269,-4 14 3392,11-25-3302,-9 25-449,13-36 269,-14 34 90,5-34 90,-8 35 0,-5-18 89,0 21 271,-11-10-360,3 16 540,-16-14-270,4 8-270,1-17-90,1 10-3482,-1-8 3392,6 9 0,-6 0-90,-10-3 180,6 8-270,-30-3 180,24 11-360,-13 2-89,11-1 359,5 5 1503,-5-11-1323,17 11 0,-9-10 0,9 4 0</inkml:trace>
  <inkml:trace contextRef="#ctx0" brushRef="#br0" timeOffset="248086">18949 15573 7533,'0'-41'719,"0"0"-539,0 27 810,0-15-721,0 19 721,0-18-810,0 20 629,0-10-449,0 11 270,0-4-630,0 9 180,-17 19-180,7-6-180,-30 46 90,23-31-450,-13 38 360,23-35-539,2 24 449,5-30 180,5 6-270,8-16 270,1-1-90,26-5 90,-15-1-180,33-17 360,-34 2-3572,22-20 3482,-30 14 360,7-15 0,-10-1 180,-6 9 179,4-24-449,-9 29 540,-8-29-540,-2 35-1,-11-17 3303,2 21-3392,-3-6-540,-11 6 360,10 2-449,-20 10 359,24 2-180,-17 17 270,20-3-90,-5 21 0,12-14-540,7 19 360,7-24 1,6 6 179,5-11 0,-4-9-180,10 7 90,-10-14 90,-2 4 180,5-12 90,-9-7-90,11-12-90,-7-13 539,1-12 1,-6 4 0,-1-3-450,-6 22 90,0 4 0,-6 5 0,5 3-360,-16-3 0,9 11 90,-22 2 0,9 10-90,-15 19 90,20-7 0,-6 18-90,15-10 180,0-4-270,1 25 180,12-28-180,7 34 270,6-41-269,12 23 179,-5-31 0,11 8 0,-16-17 360,8-18-270,-14 8 629,2-42-449,-10 39 360,5-28 90,-11 23-361,5 2 1,-6-1 0,-6 5 90,-6 3-450,-8-3 0,0 11-270,-15 2 180,13 10-269,-26 14 269,26 2-90,-13 20 180,21-13 0,1 3-90,2-2 90,10-13 0,-5 8 0,12-6 0,1-4-180,5 4 180,7-5-179,0-6 89,6-1 270,0-6-180,-5 0 180,4-12 0,-4-2 179,-1-22 181,0 2-450,-7-4 360,-5-4-180,-1 20 449,-6-18-359,0 19-90,-6-5 180,-1 3-180,-5 14-360,-18-8 90,2 16-180,-15 1 270,16 7-360,-14 22 181,25-12 89,-14 35-180,23-28 0,2 29 0,10-20 0,8 5 90,1-18-90,21 2 180,-19-19-89,14 8 179,-12-11-90,-4 0 0,4-5 539,-5-8-359,-6-7 90,4 0 270,-10-9-360,5 8 720,-6-21-631,-6 14 91,-1-2 0,0 12-90,-4 5-90,4 6 0,-17-4-90,9 9-270,-26 2 180,25 7 0,-14 6 0,6 5 0,9-4 0,-9 21 90,17-13-359,2 26 359,10-20-360,2 8 360,6-16-180,11 4 270,2-16-180,6 4 0,-1-12 450,0-23-360,-10 12 629,3-41-269,-12 33 360,-5-38-540,-1 39-1,-6-17 1,0 23 90,-6-1-180,-1 1-180,0 5 180,-10 1-540,-8 28 450,8-10-179,-5 17-1,17-11 90,3 1-990,-3 12 810,5-10-449,0 3 719,5-17 0,8 4 0,7-4 0</inkml:trace>
  <inkml:trace contextRef="#ctx0" brushRef="#br0" timeOffset="290184">15711 17261 7533,'0'-7'180,"0"1"-1,0 6 91,0-5 0,0 3-90,0-3 0,-6-1 0,5 5 270,-5-5-270,6 1-1,0 3 1,-6-9 0,5 10 0,-4-5 630,-1-5-900,-1 3 539,-6-11-269,6 12-180,-4-5 90,4 5 90,-5-5-180,-1 5 180,-5-4-180,4 9 180,-4-9 0,-1 10-90,5-10 180,-20 9-180,17-4 90,-29 6-1,29 0-89,-19 6 0,22-4 0,-4 3 0,6 1 0,-1-5 90,-5 10-90,-2-4 180,-10 11-180,9-3-90,-3 3 180,11 1-90,1-6-180,-1 6 90,-5 4 90,4-7-180,-4 13 180,5-4-180,0-4-228,6 9 408,-4-11-90,10 1-90,-5 4 90,1 12 0,3-12 0,-3 16-90,5-15 0,5 2 0,8 15 90,-5-14 0,9 3-180,-4-1 498,6-9-678,18 21-113,-15-20 293,13 7-179,-10-11 269,-4-4 0,9 5-90,-5-7 0,1-5 90,5 4-90,-6-9-90,46-2 405,-37-11 0,1-2-694,8 2 0,-2-1 559,19-18 180,-17 0-180,-15 9-90,8-4-2685,-11-4 2775,0 14 0,-5-9 177,4 6-177,-16 4 0,9-10 360,-10-2-180,0-1 910,-2-9-1000,-5 10 3404,0 0-3134,-5-8-360,4 11 594,-10-13-145,-2 5-179,-1 4-180,-4-3 180,-6-1-90,8 10-90,-13-3 0,-1 6-270,-5 4 360,-2 1-630,-11 2 180,13 10 90,-8-4-2248,-5 5 1528,13 0 900,-3-6 0,9 4 0,10-4 0</inkml:trace>
  <inkml:trace contextRef="#ctx0" brushRef="#br0" timeOffset="305087">17449 17312 7533,'0'-15'0,"0"-1"90,0 14 90,0-9 179,0 4-89,0 0 90,-5-4 629,3-2-809,-3-1 180,5 2 450,-6-5-810,5 14 180,-10-14-1,9 16-179,-9-10 180,4 9 0,-6-10-90,-4 11-90,2-5 270,-8 1-450,9 3 90,-10-3 90,4 5-90,-16 5 90,8-3 90,-26 15 0,31-14-180,-12 14 90,22-16 90,0 4-90,1 1 90,-12 7 0,9 1-90,-9 4 90,11-5 90,6 5-180,-4-4 90,-7 21-90,8-13 90,-12 15-90,20-12-90,-3-6 0,-1 5-270,5 18 270,-5-17 90,6 21-90,0-26 90,0-1 0,0 6-270,6 11 180,-5-12-90,16 22 91,-9-30-1,5 7-270,15-4 180,-17-5 0,24 4 90,-21-11 0,10-2-90,-5 1-90,29-5 180,-23 5-89,21-6 89,-26 0 180,5 0-180,6-6 0,18-6 90,-13-3 0,23-2-90,-31 4 0,3 0 90,4-10-90,-13 1 0,20-14 90,-26 15 360,12-8-450,-25 15 90,14-5 719,-16-10-449,4 12 180,-5-29-180,0 29 89,-11-23-269,3 19 90,-10-4 180,-17-5-180,11 9-90,-18-4 90,17 7 90,-1 11-180,1-4 0,0 4 90,-17-6-1,13 6-89,-13 1-539,17 6 179,5-5 180,-4 3-1979,5-3-1683,-1 5 3752,2 0 0,5 5 0,0 2 0</inkml:trace>
  <inkml:trace contextRef="#ctx0" brushRef="#br0" timeOffset="314823">19138 17424 7533,'-7'-5'-810,"2"4"810,5-10 270,0 9-270,5-9 90,-4 4 540,5 0-1,-6-4-449,0 9 180,5-3 360,-3-1-541,4 4 1,-6-3 0,0-1 0,0 5 90,0-4 270,-12-1-360,4 4-1,-10-3 91,5 5-90,0 0 0,1 0 0,0 0 0,-7 0 0,5 0 90,-4 5-90,5-3 89,-11 9-89,9-4 0,-14 6-90,14-1 0,-2-5 90,4 4 0,-5 2 0,4 1 0,1 4-180,2-5-90,4-1 270,-6 1-360,6-1 270,-4 7 0,10-6-270,-5 6 180,6-7-90,0 12 0,0-9-90,6 21 90,1-21 0,0 9 180,4-5-270,-4-6 90,5 6 0,7-1-90,0 1 90,1 1-180,-2-2 1,0-11 269,-4 4-360,16-4-90,2 0 180,2-1 180,2-6 0,-11 0-90,6 0-179,18-17 179,-7 13 48,1-19 132,-13 17-180,-11-7 270,1 6-90,3-10-90,-8 14 270,-3-13-90,-6 9-90,0-6 540,-5 0-271,5 1-89,-6-1 402,0 1-312,-6-1 359,-1-17-449,-6 8-90,6-9 180,-4 7 0,10 10-90,-11-10 270,0-1-271,-2 10-89,-16-13 0,15 25 90,-15-13-90,16 14 90,-9-9-3482,9 9 3392,-10-3-180,10 5 90,-21 0-180,18 0-1259,-40 0 719,43-6 361,-25 5 359,37-5 0,-9 1 0,4-2 0</inkml:trace>
  <inkml:trace contextRef="#ctx0" brushRef="#br0" timeOffset="324210">21078 17525 7533,'14'-13'90,"-3"7"-90,-11 0 180,0 6 629,0-5-629,0-3 809,-5 2-809,-2 0 180,-6 6 180,1-6-360,4 5 629,-8-10-629,13 9 180,-14-3 0,10 5-90,-6 0 269,-16 0-449,12 5 540,-34 8-630,32 1 270,-27 10-270,25-11-90,-4 6 270,-5 10-270,21-12 0,-14 13 0,22-6 0,-5-9-180,12 20 360,-5-14-90,11 4-180,0 4 90,2-8 180,10 10-360,7 5 270,-3-7-90,8 1 90,-10-12 0,-2-5 0,2 0-90,4-1 90,-3-5 0,4-1 0,-6-6-180,17 0 180,-13-6-269,14-1 269,-18-5-450,0-1 180,0-5 360,11-24 90,-13 11 269,-4-9 1,-3-1-270,-8 8 90,9-32 360,-16 27-271,5 10 721,-17-18-720,2 29 359,-9-13-269,6 24-90,-7-5-90,0 9 539,-29-3-539,18 5-675,-8 0 0,0 0-1753,0 0-3779,-28 5 5937,33-3 0,-4-2 0,12-7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Notes Placeholder 4"/>
          <p:cNvSpPr>
            <a:spLocks noGrp="1"/>
          </p:cNvSpPr>
          <p:nvPr>
            <p:ph type="body" sz="quarter" idx="3"/>
          </p:nvPr>
        </p:nvSpPr>
        <p:spPr>
          <a:xfrm>
            <a:off x="4568523" y="482600"/>
            <a:ext cx="5058076" cy="6088052"/>
          </a:xfrm>
          <a:prstGeom prst="rect">
            <a:avLst/>
          </a:prstGeom>
        </p:spPr>
        <p:txBody>
          <a:bodyPr vert="horz" lIns="91440" tIns="45720" rIns="91440" bIns="45720" rtlCol="0"/>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Slide Image Placeholder 7">
            <a:extLst>
              <a:ext uri="{FF2B5EF4-FFF2-40B4-BE49-F238E27FC236}">
                <a16:creationId xmlns:a16="http://schemas.microsoft.com/office/drawing/2014/main" id="{D3087D35-FBB4-BD4B-AB19-21D35883755F}"/>
              </a:ext>
            </a:extLst>
          </p:cNvPr>
          <p:cNvSpPr>
            <a:spLocks noGrp="1" noRot="1" noChangeAspect="1"/>
          </p:cNvSpPr>
          <p:nvPr>
            <p:ph type="sldImg" idx="2"/>
          </p:nvPr>
        </p:nvSpPr>
        <p:spPr>
          <a:xfrm>
            <a:off x="265113" y="482600"/>
            <a:ext cx="4251325" cy="3189288"/>
          </a:xfrm>
          <a:prstGeom prst="rect">
            <a:avLst/>
          </a:prstGeom>
          <a:noFill/>
          <a:ln w="12700">
            <a:solidFill>
              <a:prstClr val="black"/>
            </a:solidFill>
          </a:ln>
        </p:spPr>
        <p:txBody>
          <a:bodyPr vert="horz" lIns="91440" tIns="45720" rIns="91440" bIns="45720" rtlCol="0" anchor="ctr"/>
          <a:lstStyle/>
          <a:p>
            <a:endParaRPr lang="en-US"/>
          </a:p>
        </p:txBody>
      </p:sp>
      <p:sp>
        <p:nvSpPr>
          <p:cNvPr id="9" name="Slide Number Placeholder 8">
            <a:extLst>
              <a:ext uri="{FF2B5EF4-FFF2-40B4-BE49-F238E27FC236}">
                <a16:creationId xmlns:a16="http://schemas.microsoft.com/office/drawing/2014/main" id="{B0DF7EFE-092A-F94E-A667-2C8EDDF76D33}"/>
              </a:ext>
            </a:extLst>
          </p:cNvPr>
          <p:cNvSpPr>
            <a:spLocks noGrp="1"/>
          </p:cNvSpPr>
          <p:nvPr>
            <p:ph type="sldNum" sz="quarter" idx="5"/>
          </p:nvPr>
        </p:nvSpPr>
        <p:spPr>
          <a:xfrm>
            <a:off x="7726574" y="6632572"/>
            <a:ext cx="2197746" cy="165103"/>
          </a:xfrm>
          <a:prstGeom prst="rect">
            <a:avLst/>
          </a:prstGeom>
        </p:spPr>
        <p:txBody>
          <a:bodyPr vert="horz" lIns="91440" tIns="45720" rIns="91440" bIns="45720" rtlCol="0" anchor="b"/>
          <a:lstStyle>
            <a:lvl1pPr algn="r">
              <a:defRPr sz="1100" b="1">
                <a:solidFill>
                  <a:srgbClr val="AB182D"/>
                </a:solidFill>
                <a:latin typeface="+mn-lt"/>
              </a:defRPr>
            </a:lvl1pPr>
          </a:lstStyle>
          <a:p>
            <a:fld id="{DFF4C9C5-7A53-8C4F-BDC2-10FE33EC873C}" type="slidenum">
              <a:rPr lang="en-US" smtClean="0"/>
              <a:pPr/>
              <a:t>‹#›</a:t>
            </a:fld>
            <a:endParaRPr lang="en-US" dirty="0"/>
          </a:p>
        </p:txBody>
      </p:sp>
      <p:sp>
        <p:nvSpPr>
          <p:cNvPr id="14" name="Rectangle 13">
            <a:extLst>
              <a:ext uri="{FF2B5EF4-FFF2-40B4-BE49-F238E27FC236}">
                <a16:creationId xmlns:a16="http://schemas.microsoft.com/office/drawing/2014/main" id="{7D7B7074-24C7-784E-B028-17C44BA6F785}"/>
              </a:ext>
            </a:extLst>
          </p:cNvPr>
          <p:cNvSpPr/>
          <p:nvPr/>
        </p:nvSpPr>
        <p:spPr>
          <a:xfrm>
            <a:off x="264054" y="3742267"/>
            <a:ext cx="4230687" cy="2828386"/>
          </a:xfrm>
          <a:prstGeom prst="rect">
            <a:avLst/>
          </a:prstGeom>
          <a:noFill/>
          <a:ln w="3175">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FEEFF64-9A6A-814F-8B08-6DF2855CB7CA}"/>
              </a:ext>
            </a:extLst>
          </p:cNvPr>
          <p:cNvSpPr txBox="1"/>
          <p:nvPr/>
        </p:nvSpPr>
        <p:spPr>
          <a:xfrm>
            <a:off x="264054" y="3742266"/>
            <a:ext cx="1657879" cy="215444"/>
          </a:xfrm>
          <a:prstGeom prst="rect">
            <a:avLst/>
          </a:prstGeom>
          <a:noFill/>
        </p:spPr>
        <p:txBody>
          <a:bodyPr wrap="square" rtlCol="0">
            <a:spAutoFit/>
          </a:bodyPr>
          <a:lstStyle/>
          <a:p>
            <a:r>
              <a:rPr lang="en-US" sz="800" dirty="0">
                <a:solidFill>
                  <a:schemeClr val="bg1">
                    <a:lumMod val="50000"/>
                  </a:schemeClr>
                </a:solidFill>
                <a:latin typeface="Calibri" panose="020F0502020204030204" pitchFamily="34" charset="0"/>
                <a:cs typeface="Calibri" panose="020F0502020204030204" pitchFamily="34" charset="0"/>
              </a:rPr>
              <a:t>Your notes</a:t>
            </a:r>
          </a:p>
        </p:txBody>
      </p:sp>
      <p:sp>
        <p:nvSpPr>
          <p:cNvPr id="3" name="Footer Placeholder 2">
            <a:extLst>
              <a:ext uri="{FF2B5EF4-FFF2-40B4-BE49-F238E27FC236}">
                <a16:creationId xmlns:a16="http://schemas.microsoft.com/office/drawing/2014/main" id="{6DF53CAD-CF3E-3D4B-8CD0-DF15058351D6}"/>
              </a:ext>
            </a:extLst>
          </p:cNvPr>
          <p:cNvSpPr>
            <a:spLocks noGrp="1"/>
          </p:cNvSpPr>
          <p:nvPr>
            <p:ph type="ftr" sz="quarter" idx="4"/>
          </p:nvPr>
        </p:nvSpPr>
        <p:spPr>
          <a:xfrm>
            <a:off x="0" y="6456363"/>
            <a:ext cx="4963319" cy="341312"/>
          </a:xfrm>
          <a:prstGeom prst="rect">
            <a:avLst/>
          </a:prstGeom>
        </p:spPr>
        <p:txBody>
          <a:bodyPr vert="horz" lIns="91440" tIns="45720" rIns="91440" bIns="45720" rtlCol="0" anchor="b"/>
          <a:lstStyle>
            <a:lvl1pPr algn="l">
              <a:defRPr sz="800">
                <a:solidFill>
                  <a:srgbClr val="AB182D"/>
                </a:solidFill>
                <a:latin typeface="Calibri" panose="020F0502020204030204" pitchFamily="34" charset="0"/>
                <a:cs typeface="Calibri" panose="020F0502020204030204" pitchFamily="34" charset="0"/>
              </a:defRPr>
            </a:lvl1pPr>
          </a:lstStyle>
          <a:p>
            <a:r>
              <a:rPr lang="en-US" b="1" dirty="0"/>
              <a:t>MADE </a:t>
            </a:r>
            <a:r>
              <a:rPr lang="en-US" b="1" dirty="0" err="1"/>
              <a:t>Programme</a:t>
            </a:r>
            <a:r>
              <a:rPr lang="en-US" b="1" dirty="0"/>
              <a:t>: </a:t>
            </a:r>
            <a:r>
              <a:rPr lang="en-US" dirty="0"/>
              <a:t>Level 5 – Continuous Improvement with Industry 4.0</a:t>
            </a:r>
          </a:p>
        </p:txBody>
      </p:sp>
    </p:spTree>
    <p:extLst>
      <p:ext uri="{BB962C8B-B14F-4D97-AF65-F5344CB8AC3E}">
        <p14:creationId xmlns:p14="http://schemas.microsoft.com/office/powerpoint/2010/main" val="265669816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141" userDrawn="1">
          <p15:clr>
            <a:srgbClr val="F26B43"/>
          </p15:clr>
        </p15:guide>
        <p15:guide id="2" pos="3126"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a:t>
            </a:fld>
            <a:endParaRPr lang="en-US" dirty="0"/>
          </a:p>
        </p:txBody>
      </p:sp>
    </p:spTree>
    <p:extLst>
      <p:ext uri="{BB962C8B-B14F-4D97-AF65-F5344CB8AC3E}">
        <p14:creationId xmlns:p14="http://schemas.microsoft.com/office/powerpoint/2010/main" val="2127815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a:t>
            </a:fld>
            <a:endParaRPr lang="en-US" dirty="0"/>
          </a:p>
        </p:txBody>
      </p:sp>
    </p:spTree>
    <p:extLst>
      <p:ext uri="{BB962C8B-B14F-4D97-AF65-F5344CB8AC3E}">
        <p14:creationId xmlns:p14="http://schemas.microsoft.com/office/powerpoint/2010/main" val="3888295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Text on the phone screen can be changed to fit the </a:t>
            </a:r>
            <a:r>
              <a:rPr lang="en-US" dirty="0" err="1"/>
              <a:t>Menti</a:t>
            </a:r>
            <a:r>
              <a:rPr lang="en-US" dirty="0"/>
              <a:t> code. </a:t>
            </a:r>
          </a:p>
        </p:txBody>
      </p:sp>
      <p:sp>
        <p:nvSpPr>
          <p:cNvPr id="4" name="Slide Number Placeholder 3"/>
          <p:cNvSpPr>
            <a:spLocks noGrp="1"/>
          </p:cNvSpPr>
          <p:nvPr>
            <p:ph type="sldNum" sz="quarter" idx="5"/>
          </p:nvPr>
        </p:nvSpPr>
        <p:spPr/>
        <p:txBody>
          <a:bodyPr/>
          <a:lstStyle/>
          <a:p>
            <a:fld id="{DFF4C9C5-7A53-8C4F-BDC2-10FE33EC873C}" type="slidenum">
              <a:rPr lang="en-US" smtClean="0"/>
              <a:pPr/>
              <a:t>3</a:t>
            </a:fld>
            <a:endParaRPr lang="en-US" dirty="0"/>
          </a:p>
        </p:txBody>
      </p:sp>
    </p:spTree>
    <p:extLst>
      <p:ext uri="{BB962C8B-B14F-4D97-AF65-F5344CB8AC3E}">
        <p14:creationId xmlns:p14="http://schemas.microsoft.com/office/powerpoint/2010/main" val="3090755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4</a:t>
            </a:fld>
            <a:endParaRPr lang="en-US" dirty="0"/>
          </a:p>
        </p:txBody>
      </p:sp>
    </p:spTree>
    <p:extLst>
      <p:ext uri="{BB962C8B-B14F-4D97-AF65-F5344CB8AC3E}">
        <p14:creationId xmlns:p14="http://schemas.microsoft.com/office/powerpoint/2010/main" val="162456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5</a:t>
            </a:fld>
            <a:endParaRPr lang="en-US" dirty="0"/>
          </a:p>
        </p:txBody>
      </p:sp>
    </p:spTree>
    <p:extLst>
      <p:ext uri="{BB962C8B-B14F-4D97-AF65-F5344CB8AC3E}">
        <p14:creationId xmlns:p14="http://schemas.microsoft.com/office/powerpoint/2010/main" val="2253719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6</a:t>
            </a:fld>
            <a:endParaRPr lang="en-US" dirty="0"/>
          </a:p>
        </p:txBody>
      </p:sp>
    </p:spTree>
    <p:extLst>
      <p:ext uri="{BB962C8B-B14F-4D97-AF65-F5344CB8AC3E}">
        <p14:creationId xmlns:p14="http://schemas.microsoft.com/office/powerpoint/2010/main" val="1999043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itchFamily="34" charset="0"/>
              </a:rPr>
              <a:t>What happens to our understanding of the behavior of our design over time? (increases).</a:t>
            </a:r>
          </a:p>
          <a:p>
            <a:r>
              <a:rPr lang="en-US" dirty="0">
                <a:latin typeface="Arial" pitchFamily="34" charset="0"/>
              </a:rPr>
              <a:t>What happens to our ability to make changes over time? (decreases). </a:t>
            </a:r>
          </a:p>
          <a:p>
            <a:r>
              <a:rPr lang="en-US" dirty="0">
                <a:latin typeface="Arial" pitchFamily="34" charset="0"/>
              </a:rPr>
              <a:t>If we do make changes, what effect does that have on the cost of the part? (increases) ….There is a BIG P….Production date that has to be met. </a:t>
            </a:r>
          </a:p>
          <a:p>
            <a:r>
              <a:rPr lang="en-US" dirty="0">
                <a:latin typeface="Arial" pitchFamily="34" charset="0"/>
              </a:rPr>
              <a:t>Our objective is to increase the slope of the knowledge line so that we have more time to work out changes….better yet, we want to move this line over into the PPT area.</a:t>
            </a:r>
          </a:p>
          <a:p>
            <a:r>
              <a:rPr lang="en-US" dirty="0">
                <a:latin typeface="Arial" pitchFamily="34" charset="0"/>
              </a:rPr>
              <a:t>There is a ‘chunk’ of manufacturing knowledge and information that can be shared once we go into production. </a:t>
            </a:r>
          </a:p>
          <a:p>
            <a:r>
              <a:rPr lang="en-US" dirty="0">
                <a:latin typeface="Arial" pitchFamily="34" charset="0"/>
              </a:rPr>
              <a:t>Our objective then is to move this Manufacturing knowledge and information into the design phase along with Marketing information</a:t>
            </a:r>
          </a:p>
          <a:p>
            <a:endParaRPr lang="en-GB" dirty="0"/>
          </a:p>
        </p:txBody>
      </p:sp>
      <p:sp>
        <p:nvSpPr>
          <p:cNvPr id="4" name="Slide Number Placeholder 3"/>
          <p:cNvSpPr>
            <a:spLocks noGrp="1"/>
          </p:cNvSpPr>
          <p:nvPr>
            <p:ph type="sldNum" sz="quarter" idx="10"/>
          </p:nvPr>
        </p:nvSpPr>
        <p:spPr/>
        <p:txBody>
          <a:bodyPr/>
          <a:lstStyle/>
          <a:p>
            <a:fld id="{3BF2A00A-2C4E-5945-8DB1-13DB9C3F05D1}" type="slidenum">
              <a:rPr lang="en-US" smtClean="0"/>
              <a:t>7</a:t>
            </a:fld>
            <a:endParaRPr lang="en-US"/>
          </a:p>
        </p:txBody>
      </p:sp>
    </p:spTree>
    <p:extLst>
      <p:ext uri="{BB962C8B-B14F-4D97-AF65-F5344CB8AC3E}">
        <p14:creationId xmlns:p14="http://schemas.microsoft.com/office/powerpoint/2010/main" val="4154322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this at any point, yes, in terms of Six Sigma, but it’s got it’s place in any form of product development. </a:t>
            </a:r>
          </a:p>
          <a:p>
            <a:endParaRPr lang="en-GB" dirty="0"/>
          </a:p>
          <a:p>
            <a:r>
              <a:rPr lang="en-GB" dirty="0"/>
              <a:t>Better planning at the start of a project. </a:t>
            </a:r>
          </a:p>
          <a:p>
            <a:r>
              <a:rPr lang="en-GB" dirty="0"/>
              <a:t>Intense Customer Focus. </a:t>
            </a:r>
          </a:p>
          <a:p>
            <a:r>
              <a:rPr lang="en-GB" dirty="0"/>
              <a:t>Improved communication. </a:t>
            </a:r>
          </a:p>
          <a:p>
            <a:r>
              <a:rPr lang="en-GB" dirty="0"/>
              <a:t>Cross Functional Teamwork</a:t>
            </a:r>
          </a:p>
          <a:p>
            <a:r>
              <a:rPr lang="en-GB" dirty="0"/>
              <a:t>Doing it right the first time. </a:t>
            </a:r>
          </a:p>
          <a:p>
            <a:endParaRPr lang="en-GB" dirty="0"/>
          </a:p>
          <a:p>
            <a:r>
              <a:rPr lang="en-GB" dirty="0"/>
              <a:t>Rather than;</a:t>
            </a:r>
          </a:p>
          <a:p>
            <a:r>
              <a:rPr lang="en-GB" dirty="0"/>
              <a:t>Firefighting</a:t>
            </a:r>
          </a:p>
          <a:p>
            <a:r>
              <a:rPr lang="en-GB" dirty="0"/>
              <a:t>Panic and Redesign</a:t>
            </a:r>
          </a:p>
          <a:p>
            <a:r>
              <a:rPr lang="en-GB" dirty="0"/>
              <a:t>Problem Solving</a:t>
            </a:r>
          </a:p>
          <a:p>
            <a:r>
              <a:rPr lang="en-GB" dirty="0"/>
              <a:t>Costly mid-course corrections.</a:t>
            </a:r>
          </a:p>
          <a:p>
            <a:r>
              <a:rPr lang="en-GB" dirty="0"/>
              <a:t>Poor communications</a:t>
            </a:r>
          </a:p>
          <a:p>
            <a:r>
              <a:rPr lang="en-GB" dirty="0"/>
              <a:t>Blame.</a:t>
            </a:r>
          </a:p>
          <a:p>
            <a:endParaRPr lang="en-GB" dirty="0"/>
          </a:p>
          <a:p>
            <a:r>
              <a:rPr lang="en-GB" dirty="0"/>
              <a:t>Some of the top product failure reasons;</a:t>
            </a:r>
          </a:p>
          <a:p>
            <a:r>
              <a:rPr lang="en-GB" dirty="0"/>
              <a:t>Poor product definition</a:t>
            </a:r>
          </a:p>
          <a:p>
            <a:r>
              <a:rPr lang="en-GB" dirty="0"/>
              <a:t>Technological uncertainty and difficulty</a:t>
            </a:r>
          </a:p>
          <a:p>
            <a:r>
              <a:rPr lang="en-GB" dirty="0"/>
              <a:t>Lack of Senior Management Support</a:t>
            </a:r>
          </a:p>
          <a:p>
            <a:r>
              <a:rPr lang="en-GB" dirty="0"/>
              <a:t>Lack of Resources</a:t>
            </a:r>
          </a:p>
          <a:p>
            <a:r>
              <a:rPr lang="en-GB" dirty="0"/>
              <a:t>Poor Project Management</a:t>
            </a:r>
          </a:p>
          <a:p>
            <a:r>
              <a:rPr lang="en-GB" dirty="0"/>
              <a:t>Failure to prioritise</a:t>
            </a:r>
          </a:p>
          <a:p>
            <a:r>
              <a:rPr lang="en-GB" dirty="0"/>
              <a:t>Poor communication. </a:t>
            </a:r>
          </a:p>
          <a:p>
            <a:endParaRPr lang="en-GB" dirty="0"/>
          </a:p>
          <a:p>
            <a:r>
              <a:rPr lang="en-GB" dirty="0"/>
              <a:t>QFD can assist in every area. </a:t>
            </a:r>
          </a:p>
        </p:txBody>
      </p:sp>
      <p:sp>
        <p:nvSpPr>
          <p:cNvPr id="4" name="Slide Number Placeholder 3"/>
          <p:cNvSpPr>
            <a:spLocks noGrp="1"/>
          </p:cNvSpPr>
          <p:nvPr>
            <p:ph type="sldNum" sz="quarter" idx="10"/>
          </p:nvPr>
        </p:nvSpPr>
        <p:spPr/>
        <p:txBody>
          <a:bodyPr/>
          <a:lstStyle/>
          <a:p>
            <a:fld id="{3BF2A00A-2C4E-5945-8DB1-13DB9C3F05D1}" type="slidenum">
              <a:rPr lang="en-US" smtClean="0"/>
              <a:t>8</a:t>
            </a:fld>
            <a:endParaRPr lang="en-US"/>
          </a:p>
        </p:txBody>
      </p:sp>
    </p:spTree>
    <p:extLst>
      <p:ext uri="{BB962C8B-B14F-4D97-AF65-F5344CB8AC3E}">
        <p14:creationId xmlns:p14="http://schemas.microsoft.com/office/powerpoint/2010/main" val="1638550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9</a:t>
            </a:fld>
            <a:endParaRPr lang="en-US" dirty="0"/>
          </a:p>
        </p:txBody>
      </p:sp>
    </p:spTree>
    <p:extLst>
      <p:ext uri="{BB962C8B-B14F-4D97-AF65-F5344CB8AC3E}">
        <p14:creationId xmlns:p14="http://schemas.microsoft.com/office/powerpoint/2010/main" val="1205477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10</a:t>
            </a:fld>
            <a:endParaRPr lang="en-US" dirty="0"/>
          </a:p>
        </p:txBody>
      </p:sp>
    </p:spTree>
    <p:extLst>
      <p:ext uri="{BB962C8B-B14F-4D97-AF65-F5344CB8AC3E}">
        <p14:creationId xmlns:p14="http://schemas.microsoft.com/office/powerpoint/2010/main" val="2399560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11</a:t>
            </a:fld>
            <a:endParaRPr lang="en-US" dirty="0"/>
          </a:p>
        </p:txBody>
      </p:sp>
    </p:spTree>
    <p:extLst>
      <p:ext uri="{BB962C8B-B14F-4D97-AF65-F5344CB8AC3E}">
        <p14:creationId xmlns:p14="http://schemas.microsoft.com/office/powerpoint/2010/main" val="1389880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12</a:t>
            </a:fld>
            <a:endParaRPr lang="en-US" dirty="0"/>
          </a:p>
        </p:txBody>
      </p:sp>
    </p:spTree>
    <p:extLst>
      <p:ext uri="{BB962C8B-B14F-4D97-AF65-F5344CB8AC3E}">
        <p14:creationId xmlns:p14="http://schemas.microsoft.com/office/powerpoint/2010/main" val="3663772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13</a:t>
            </a:fld>
            <a:endParaRPr lang="en-US" dirty="0"/>
          </a:p>
        </p:txBody>
      </p:sp>
    </p:spTree>
    <p:extLst>
      <p:ext uri="{BB962C8B-B14F-4D97-AF65-F5344CB8AC3E}">
        <p14:creationId xmlns:p14="http://schemas.microsoft.com/office/powerpoint/2010/main" val="801078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14</a:t>
            </a:fld>
            <a:endParaRPr lang="en-US" dirty="0"/>
          </a:p>
        </p:txBody>
      </p:sp>
    </p:spTree>
    <p:extLst>
      <p:ext uri="{BB962C8B-B14F-4D97-AF65-F5344CB8AC3E}">
        <p14:creationId xmlns:p14="http://schemas.microsoft.com/office/powerpoint/2010/main" val="3971237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15</a:t>
            </a:fld>
            <a:endParaRPr lang="en-US" dirty="0"/>
          </a:p>
        </p:txBody>
      </p:sp>
    </p:spTree>
    <p:extLst>
      <p:ext uri="{BB962C8B-B14F-4D97-AF65-F5344CB8AC3E}">
        <p14:creationId xmlns:p14="http://schemas.microsoft.com/office/powerpoint/2010/main" val="182207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Text on the phone screen can be changed to fit the </a:t>
            </a:r>
            <a:r>
              <a:rPr lang="en-US" dirty="0" err="1"/>
              <a:t>Menti</a:t>
            </a:r>
            <a:r>
              <a:rPr lang="en-US" dirty="0"/>
              <a:t> code. </a:t>
            </a:r>
          </a:p>
        </p:txBody>
      </p:sp>
      <p:sp>
        <p:nvSpPr>
          <p:cNvPr id="4" name="Slide Number Placeholder 3"/>
          <p:cNvSpPr>
            <a:spLocks noGrp="1"/>
          </p:cNvSpPr>
          <p:nvPr>
            <p:ph type="sldNum" sz="quarter" idx="5"/>
          </p:nvPr>
        </p:nvSpPr>
        <p:spPr/>
        <p:txBody>
          <a:bodyPr/>
          <a:lstStyle/>
          <a:p>
            <a:fld id="{DFF4C9C5-7A53-8C4F-BDC2-10FE33EC873C}" type="slidenum">
              <a:rPr lang="en-US" smtClean="0"/>
              <a:pPr/>
              <a:t>16</a:t>
            </a:fld>
            <a:endParaRPr lang="en-US" dirty="0"/>
          </a:p>
        </p:txBody>
      </p:sp>
    </p:spTree>
    <p:extLst>
      <p:ext uri="{BB962C8B-B14F-4D97-AF65-F5344CB8AC3E}">
        <p14:creationId xmlns:p14="http://schemas.microsoft.com/office/powerpoint/2010/main" val="3716000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17</a:t>
            </a:fld>
            <a:endParaRPr lang="en-US" dirty="0"/>
          </a:p>
        </p:txBody>
      </p:sp>
    </p:spTree>
    <p:extLst>
      <p:ext uri="{BB962C8B-B14F-4D97-AF65-F5344CB8AC3E}">
        <p14:creationId xmlns:p14="http://schemas.microsoft.com/office/powerpoint/2010/main" val="6419172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think about our Drawing Pin in terms of the Customer Attributes (the What / or CAs) and the Engineering Characteristics. (the How)</a:t>
            </a:r>
          </a:p>
        </p:txBody>
      </p:sp>
      <p:sp>
        <p:nvSpPr>
          <p:cNvPr id="4" name="Slide Number Placeholder 3"/>
          <p:cNvSpPr>
            <a:spLocks noGrp="1"/>
          </p:cNvSpPr>
          <p:nvPr>
            <p:ph type="sldNum" sz="quarter" idx="5"/>
          </p:nvPr>
        </p:nvSpPr>
        <p:spPr/>
        <p:txBody>
          <a:bodyPr/>
          <a:lstStyle/>
          <a:p>
            <a:fld id="{DFF4C9C5-7A53-8C4F-BDC2-10FE33EC873C}" type="slidenum">
              <a:rPr lang="en-US" smtClean="0"/>
              <a:pPr/>
              <a:t>18</a:t>
            </a:fld>
            <a:endParaRPr lang="en-US" dirty="0"/>
          </a:p>
        </p:txBody>
      </p:sp>
    </p:spTree>
    <p:extLst>
      <p:ext uri="{BB962C8B-B14F-4D97-AF65-F5344CB8AC3E}">
        <p14:creationId xmlns:p14="http://schemas.microsoft.com/office/powerpoint/2010/main" val="2621150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design variables for a Drawing Pin?</a:t>
            </a:r>
          </a:p>
        </p:txBody>
      </p:sp>
      <p:sp>
        <p:nvSpPr>
          <p:cNvPr id="4" name="Slide Number Placeholder 3"/>
          <p:cNvSpPr>
            <a:spLocks noGrp="1"/>
          </p:cNvSpPr>
          <p:nvPr>
            <p:ph type="sldNum" sz="quarter" idx="5"/>
          </p:nvPr>
        </p:nvSpPr>
        <p:spPr/>
        <p:txBody>
          <a:bodyPr/>
          <a:lstStyle/>
          <a:p>
            <a:fld id="{DFF4C9C5-7A53-8C4F-BDC2-10FE33EC873C}" type="slidenum">
              <a:rPr lang="en-US" smtClean="0"/>
              <a:pPr/>
              <a:t>19</a:t>
            </a:fld>
            <a:endParaRPr lang="en-US" dirty="0"/>
          </a:p>
        </p:txBody>
      </p:sp>
    </p:spTree>
    <p:extLst>
      <p:ext uri="{BB962C8B-B14F-4D97-AF65-F5344CB8AC3E}">
        <p14:creationId xmlns:p14="http://schemas.microsoft.com/office/powerpoint/2010/main" val="398272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F2A00A-2C4E-5945-8DB1-13DB9C3F05D1}" type="slidenum">
              <a:rPr lang="en-US" smtClean="0"/>
              <a:t>20</a:t>
            </a:fld>
            <a:endParaRPr lang="en-US"/>
          </a:p>
        </p:txBody>
      </p:sp>
    </p:spTree>
    <p:extLst>
      <p:ext uri="{BB962C8B-B14F-4D97-AF65-F5344CB8AC3E}">
        <p14:creationId xmlns:p14="http://schemas.microsoft.com/office/powerpoint/2010/main" val="2672011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matrix is developed to explore the technical attributes of a product which contribute to customer or end user needs. </a:t>
            </a:r>
          </a:p>
        </p:txBody>
      </p:sp>
      <p:sp>
        <p:nvSpPr>
          <p:cNvPr id="4" name="Slide Number Placeholder 3"/>
          <p:cNvSpPr>
            <a:spLocks noGrp="1"/>
          </p:cNvSpPr>
          <p:nvPr>
            <p:ph type="sldNum" sz="quarter" idx="5"/>
          </p:nvPr>
        </p:nvSpPr>
        <p:spPr/>
        <p:txBody>
          <a:bodyPr/>
          <a:lstStyle/>
          <a:p>
            <a:fld id="{DFF4C9C5-7A53-8C4F-BDC2-10FE33EC873C}" type="slidenum">
              <a:rPr lang="en-US" smtClean="0"/>
              <a:pPr/>
              <a:t>21</a:t>
            </a:fld>
            <a:endParaRPr lang="en-US" dirty="0"/>
          </a:p>
        </p:txBody>
      </p:sp>
    </p:spTree>
    <p:extLst>
      <p:ext uri="{BB962C8B-B14F-4D97-AF65-F5344CB8AC3E}">
        <p14:creationId xmlns:p14="http://schemas.microsoft.com/office/powerpoint/2010/main" val="18083293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22</a:t>
            </a:fld>
            <a:endParaRPr lang="en-US" dirty="0"/>
          </a:p>
        </p:txBody>
      </p:sp>
    </p:spTree>
    <p:extLst>
      <p:ext uri="{BB962C8B-B14F-4D97-AF65-F5344CB8AC3E}">
        <p14:creationId xmlns:p14="http://schemas.microsoft.com/office/powerpoint/2010/main" val="19472415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23</a:t>
            </a:fld>
            <a:endParaRPr lang="en-US" dirty="0"/>
          </a:p>
        </p:txBody>
      </p:sp>
    </p:spTree>
    <p:extLst>
      <p:ext uri="{BB962C8B-B14F-4D97-AF65-F5344CB8AC3E}">
        <p14:creationId xmlns:p14="http://schemas.microsoft.com/office/powerpoint/2010/main" val="3766187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24</a:t>
            </a:fld>
            <a:endParaRPr lang="en-US" dirty="0"/>
          </a:p>
        </p:txBody>
      </p:sp>
    </p:spTree>
    <p:extLst>
      <p:ext uri="{BB962C8B-B14F-4D97-AF65-F5344CB8AC3E}">
        <p14:creationId xmlns:p14="http://schemas.microsoft.com/office/powerpoint/2010/main" val="32239946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19D8977-1B76-4D6D-91E4-347E6FF4DFBB}" type="slidenum">
              <a:rPr lang="en-GB" smtClean="0"/>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think about our Drawing Pin in terms of the Customer Attributes (the What / or CAs) and the Engineering Characteristics. (the How)</a:t>
            </a:r>
          </a:p>
        </p:txBody>
      </p:sp>
      <p:sp>
        <p:nvSpPr>
          <p:cNvPr id="4" name="Slide Number Placeholder 3"/>
          <p:cNvSpPr>
            <a:spLocks noGrp="1"/>
          </p:cNvSpPr>
          <p:nvPr>
            <p:ph type="sldNum" sz="quarter" idx="5"/>
          </p:nvPr>
        </p:nvSpPr>
        <p:spPr/>
        <p:txBody>
          <a:bodyPr/>
          <a:lstStyle/>
          <a:p>
            <a:fld id="{DFF4C9C5-7A53-8C4F-BDC2-10FE33EC873C}" type="slidenum">
              <a:rPr lang="en-US" smtClean="0"/>
              <a:pPr/>
              <a:t>26</a:t>
            </a:fld>
            <a:endParaRPr lang="en-US" dirty="0"/>
          </a:p>
        </p:txBody>
      </p:sp>
    </p:spTree>
    <p:extLst>
      <p:ext uri="{BB962C8B-B14F-4D97-AF65-F5344CB8AC3E}">
        <p14:creationId xmlns:p14="http://schemas.microsoft.com/office/powerpoint/2010/main" val="14853751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F4C9C5-7A53-8C4F-BDC2-10FE33EC873C}" type="slidenum">
              <a:rPr lang="en-US" smtClean="0"/>
              <a:pPr/>
              <a:t>27</a:t>
            </a:fld>
            <a:endParaRPr lang="en-US" dirty="0"/>
          </a:p>
        </p:txBody>
      </p:sp>
    </p:spTree>
    <p:extLst>
      <p:ext uri="{BB962C8B-B14F-4D97-AF65-F5344CB8AC3E}">
        <p14:creationId xmlns:p14="http://schemas.microsoft.com/office/powerpoint/2010/main" val="457597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19D8977-1B76-4D6D-91E4-347E6FF4DFBB}" type="slidenum">
              <a:rPr lang="en-GB" smtClean="0"/>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19D8977-1B76-4D6D-91E4-347E6FF4DFBB}" type="slidenum">
              <a:rPr lang="en-GB" smtClean="0"/>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Open Excel Define 5 – QFD Template</a:t>
            </a:r>
          </a:p>
        </p:txBody>
      </p:sp>
      <p:sp>
        <p:nvSpPr>
          <p:cNvPr id="4" name="Slide Number Placeholder 3"/>
          <p:cNvSpPr>
            <a:spLocks noGrp="1"/>
          </p:cNvSpPr>
          <p:nvPr>
            <p:ph type="sldNum" sz="quarter" idx="10"/>
          </p:nvPr>
        </p:nvSpPr>
        <p:spPr/>
        <p:txBody>
          <a:bodyPr/>
          <a:lstStyle/>
          <a:p>
            <a:fld id="{C19D8977-1B76-4D6D-91E4-347E6FF4DFBB}" type="slidenum">
              <a:rPr lang="en-GB" smtClean="0"/>
              <a:t>30</a:t>
            </a:fld>
            <a:endParaRPr lang="en-GB"/>
          </a:p>
        </p:txBody>
      </p:sp>
    </p:spTree>
    <p:extLst>
      <p:ext uri="{BB962C8B-B14F-4D97-AF65-F5344CB8AC3E}">
        <p14:creationId xmlns:p14="http://schemas.microsoft.com/office/powerpoint/2010/main" val="2309523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FF4C9C5-7A53-8C4F-BDC2-10FE33EC873C}" type="slidenum">
              <a:rPr lang="en-US" smtClean="0"/>
              <a:pPr/>
              <a:t>31</a:t>
            </a:fld>
            <a:endParaRPr lang="en-US" dirty="0"/>
          </a:p>
        </p:txBody>
      </p:sp>
    </p:spTree>
    <p:extLst>
      <p:ext uri="{BB962C8B-B14F-4D97-AF65-F5344CB8AC3E}">
        <p14:creationId xmlns:p14="http://schemas.microsoft.com/office/powerpoint/2010/main" val="1385466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C20039F5-86C4-8440-A605-B833D8E054ED}"/>
              </a:ext>
            </a:extLst>
          </p:cNvPr>
          <p:cNvPicPr>
            <a:picLocks noChangeAspect="1"/>
          </p:cNvPicPr>
          <p:nvPr userDrawn="1"/>
        </p:nvPicPr>
        <p:blipFill>
          <a:blip r:embed="rId2"/>
          <a:stretch>
            <a:fillRect/>
          </a:stretch>
        </p:blipFill>
        <p:spPr>
          <a:xfrm>
            <a:off x="0" y="1714500"/>
            <a:ext cx="9144000" cy="5143500"/>
          </a:xfrm>
          <a:prstGeom prst="rect">
            <a:avLst/>
          </a:prstGeom>
        </p:spPr>
      </p:pic>
      <p:sp>
        <p:nvSpPr>
          <p:cNvPr id="5" name="Title 1">
            <a:extLst>
              <a:ext uri="{FF2B5EF4-FFF2-40B4-BE49-F238E27FC236}">
                <a16:creationId xmlns:a16="http://schemas.microsoft.com/office/drawing/2014/main" id="{97341B92-FC5A-5445-AF51-D89735305FD6}"/>
              </a:ext>
            </a:extLst>
          </p:cNvPr>
          <p:cNvSpPr>
            <a:spLocks noGrp="1"/>
          </p:cNvSpPr>
          <p:nvPr>
            <p:ph type="ctrTitle"/>
          </p:nvPr>
        </p:nvSpPr>
        <p:spPr>
          <a:xfrm>
            <a:off x="0" y="2718654"/>
            <a:ext cx="9143999" cy="465873"/>
          </a:xfrm>
          <a:prstGeom prst="rect">
            <a:avLst/>
          </a:prstGeom>
        </p:spPr>
        <p:txBody>
          <a:bodyPr lIns="288000" rIns="288000"/>
          <a:lstStyle>
            <a:lvl1pPr algn="l">
              <a:defRPr>
                <a:latin typeface="Calibri" panose="020F0502020204030204" pitchFamily="34" charset="0"/>
                <a:cs typeface="Calibri" panose="020F0502020204030204" pitchFamily="34" charset="0"/>
              </a:defRPr>
            </a:lvl1pPr>
          </a:lstStyle>
          <a:p>
            <a:r>
              <a:rPr lang="en-US" dirty="0"/>
              <a:t>Click to edit Master title style</a:t>
            </a:r>
            <a:endParaRPr lang="en-GB" dirty="0"/>
          </a:p>
        </p:txBody>
      </p:sp>
      <p:sp>
        <p:nvSpPr>
          <p:cNvPr id="6" name="Subtitle 2">
            <a:extLst>
              <a:ext uri="{FF2B5EF4-FFF2-40B4-BE49-F238E27FC236}">
                <a16:creationId xmlns:a16="http://schemas.microsoft.com/office/drawing/2014/main" id="{A68B4ED9-D10B-A949-ABEA-B5A40031F1C4}"/>
              </a:ext>
            </a:extLst>
          </p:cNvPr>
          <p:cNvSpPr>
            <a:spLocks noGrp="1"/>
          </p:cNvSpPr>
          <p:nvPr>
            <p:ph type="subTitle" idx="1"/>
          </p:nvPr>
        </p:nvSpPr>
        <p:spPr>
          <a:xfrm>
            <a:off x="0" y="3184525"/>
            <a:ext cx="9144000" cy="1752600"/>
          </a:xfrm>
          <a:prstGeom prst="rect">
            <a:avLst/>
          </a:prstGeom>
        </p:spPr>
        <p:txBody>
          <a:bodyPr lIns="288000" rIns="288000"/>
          <a:lstStyle>
            <a:lvl1pPr marL="0" indent="0" algn="l">
              <a:buNone/>
              <a:defRPr sz="2800">
                <a:latin typeface="Calibri" panose="020F0502020204030204" pitchFamily="34" charset="0"/>
                <a:cs typeface="Calibri" panose="020F0502020204030204" pitchFamily="34" charset="0"/>
              </a:defRPr>
            </a:lvl1pPr>
            <a:lvl2pPr marL="457198" indent="0" algn="ctr">
              <a:buNone/>
              <a:defRPr/>
            </a:lvl2pPr>
            <a:lvl3pPr marL="914395" indent="0" algn="ctr">
              <a:buNone/>
              <a:defRPr/>
            </a:lvl3pPr>
            <a:lvl4pPr marL="1371592" indent="0" algn="ctr">
              <a:buNone/>
              <a:defRPr/>
            </a:lvl4pPr>
            <a:lvl5pPr marL="1828789" indent="0" algn="ctr">
              <a:buNone/>
              <a:defRPr/>
            </a:lvl5pPr>
            <a:lvl6pPr marL="2285987" indent="0" algn="ctr">
              <a:buNone/>
              <a:defRPr/>
            </a:lvl6pPr>
            <a:lvl7pPr marL="2743185" indent="0" algn="ctr">
              <a:buNone/>
              <a:defRPr/>
            </a:lvl7pPr>
            <a:lvl8pPr marL="3200381" indent="0" algn="ctr">
              <a:buNone/>
              <a:defRPr/>
            </a:lvl8pPr>
            <a:lvl9pPr marL="3657579" indent="0" algn="ctr">
              <a:buNone/>
              <a:defRPr/>
            </a:lvl9pPr>
          </a:lstStyle>
          <a:p>
            <a:r>
              <a:rPr lang="en-US" dirty="0"/>
              <a:t>Click to edit Master subtitle style</a:t>
            </a:r>
            <a:endParaRPr lang="en-GB" dirty="0"/>
          </a:p>
        </p:txBody>
      </p:sp>
    </p:spTree>
    <p:extLst>
      <p:ext uri="{BB962C8B-B14F-4D97-AF65-F5344CB8AC3E}">
        <p14:creationId xmlns:p14="http://schemas.microsoft.com/office/powerpoint/2010/main" val="2629437116"/>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14502"/>
            <a:ext cx="7772400" cy="1470025"/>
          </a:xfrm>
          <a:prstGeom prst="rect">
            <a:avLst/>
          </a:prstGeom>
        </p:spPr>
        <p:txBody>
          <a:bodyPr/>
          <a:lstStyle/>
          <a:p>
            <a:r>
              <a:rPr lang="en-US" dirty="0"/>
              <a:t>Click to edit Master title style</a:t>
            </a:r>
            <a:endParaRPr lang="en-GB" dirty="0"/>
          </a:p>
        </p:txBody>
      </p:sp>
      <p:sp>
        <p:nvSpPr>
          <p:cNvPr id="3" name="Subtitle 2"/>
          <p:cNvSpPr>
            <a:spLocks noGrp="1"/>
          </p:cNvSpPr>
          <p:nvPr>
            <p:ph type="subTitle" idx="1"/>
          </p:nvPr>
        </p:nvSpPr>
        <p:spPr>
          <a:xfrm>
            <a:off x="1371600" y="3184525"/>
            <a:ext cx="6400800" cy="1752600"/>
          </a:xfrm>
          <a:prstGeom prst="rect">
            <a:avLst/>
          </a:prstGeom>
        </p:spPr>
        <p:txBody>
          <a:bodyPr/>
          <a:lstStyle>
            <a:lvl1pPr marL="0" indent="0" algn="ctr">
              <a:buNone/>
              <a:defRPr/>
            </a:lvl1pPr>
            <a:lvl2pPr marL="457198" indent="0" algn="ctr">
              <a:buNone/>
              <a:defRPr/>
            </a:lvl2pPr>
            <a:lvl3pPr marL="914395" indent="0" algn="ctr">
              <a:buNone/>
              <a:defRPr/>
            </a:lvl3pPr>
            <a:lvl4pPr marL="1371592" indent="0" algn="ctr">
              <a:buNone/>
              <a:defRPr/>
            </a:lvl4pPr>
            <a:lvl5pPr marL="1828789" indent="0" algn="ctr">
              <a:buNone/>
              <a:defRPr/>
            </a:lvl5pPr>
            <a:lvl6pPr marL="2285987" indent="0" algn="ctr">
              <a:buNone/>
              <a:defRPr/>
            </a:lvl6pPr>
            <a:lvl7pPr marL="2743185" indent="0" algn="ctr">
              <a:buNone/>
              <a:defRPr/>
            </a:lvl7pPr>
            <a:lvl8pPr marL="3200381" indent="0" algn="ctr">
              <a:buNone/>
              <a:defRPr/>
            </a:lvl8pPr>
            <a:lvl9pPr marL="3657579" indent="0" algn="ctr">
              <a:buNone/>
              <a:defRPr/>
            </a:lvl9pPr>
          </a:lstStyle>
          <a:p>
            <a:r>
              <a:rPr lang="en-US" dirty="0"/>
              <a:t>Click to edit Master subtitle style</a:t>
            </a:r>
            <a:endParaRPr lang="en-GB" dirty="0"/>
          </a:p>
        </p:txBody>
      </p:sp>
    </p:spTree>
    <p:extLst>
      <p:ext uri="{BB962C8B-B14F-4D97-AF65-F5344CB8AC3E}">
        <p14:creationId xmlns:p14="http://schemas.microsoft.com/office/powerpoint/2010/main" val="4148638089"/>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248400" cy="555095"/>
          </a:xfrm>
          <a:prstGeom prst="rect">
            <a:avLst/>
          </a:prstGeom>
        </p:spPr>
        <p:txBody>
          <a:bodyPr lIns="288000"/>
          <a:lstStyle>
            <a:lvl1pPr algn="l">
              <a:defRPr/>
            </a:lvl1pPr>
          </a:lstStyle>
          <a:p>
            <a:r>
              <a:rPr lang="en-US" dirty="0"/>
              <a:t>Click to edit Master title style</a:t>
            </a:r>
            <a:endParaRPr lang="en-GB" dirty="0"/>
          </a:p>
        </p:txBody>
      </p:sp>
      <p:sp>
        <p:nvSpPr>
          <p:cNvPr id="3" name="Content Placeholder 2"/>
          <p:cNvSpPr>
            <a:spLocks noGrp="1"/>
          </p:cNvSpPr>
          <p:nvPr>
            <p:ph idx="1"/>
          </p:nvPr>
        </p:nvSpPr>
        <p:spPr>
          <a:xfrm>
            <a:off x="1" y="1600202"/>
            <a:ext cx="8873067" cy="4525963"/>
          </a:xfrm>
          <a:prstGeom prst="rect">
            <a:avLst/>
          </a:prstGeom>
        </p:spPr>
        <p:txBody>
          <a:bodyPr lIns="288000"/>
          <a:lstStyle>
            <a:lvl1pPr>
              <a:buClr>
                <a:srgbClr val="AB182D"/>
              </a:buClr>
              <a:defRPr/>
            </a:lvl1pPr>
            <a:lvl2pPr>
              <a:buClr>
                <a:srgbClr val="AB182D"/>
              </a:buClr>
              <a:defRPr/>
            </a:lvl2pPr>
            <a:lvl3pPr>
              <a:buClr>
                <a:srgbClr val="AB182D"/>
              </a:buClr>
              <a:defRPr/>
            </a:lvl3pPr>
            <a:lvl4pPr>
              <a:buClr>
                <a:srgbClr val="AB182D"/>
              </a:buClr>
              <a:defRPr/>
            </a:lvl4pPr>
            <a:lvl5pPr>
              <a:buClr>
                <a:srgbClr val="AB182D"/>
              </a:buCl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283912724"/>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282267" cy="572029"/>
          </a:xfrm>
          <a:prstGeom prst="rect">
            <a:avLst/>
          </a:prstGeom>
        </p:spPr>
        <p:txBody>
          <a:bodyPr lIns="288000"/>
          <a:lstStyle>
            <a:lvl1pPr algn="l">
              <a:defRPr>
                <a:latin typeface="Calibri"/>
                <a:cs typeface="Calibri"/>
              </a:defRPr>
            </a:lvl1pPr>
          </a:lstStyle>
          <a:p>
            <a:r>
              <a:rPr lang="en-US" dirty="0"/>
              <a:t>Click to edit Master title style</a:t>
            </a:r>
            <a:endParaRPr lang="en-GB" dirty="0"/>
          </a:p>
        </p:txBody>
      </p:sp>
      <p:sp>
        <p:nvSpPr>
          <p:cNvPr id="3" name="Content Placeholder 2"/>
          <p:cNvSpPr>
            <a:spLocks noGrp="1"/>
          </p:cNvSpPr>
          <p:nvPr>
            <p:ph sz="half" idx="1"/>
          </p:nvPr>
        </p:nvSpPr>
        <p:spPr>
          <a:xfrm>
            <a:off x="0" y="846668"/>
            <a:ext cx="4572000" cy="5279496"/>
          </a:xfrm>
          <a:prstGeom prst="rect">
            <a:avLst/>
          </a:prstGeom>
        </p:spPr>
        <p:txBody>
          <a:bodyPr lIns="288000"/>
          <a:lstStyle>
            <a:lvl1pPr>
              <a:buClr>
                <a:srgbClr val="AB182D"/>
              </a:buClr>
              <a:defRPr sz="2800"/>
            </a:lvl1pPr>
            <a:lvl2pPr>
              <a:buClr>
                <a:srgbClr val="AB182D"/>
              </a:buClr>
              <a:defRPr sz="2400"/>
            </a:lvl2pPr>
            <a:lvl3pPr>
              <a:buClr>
                <a:srgbClr val="AB182D"/>
              </a:buClr>
              <a:defRPr sz="2000"/>
            </a:lvl3pPr>
            <a:lvl4pPr>
              <a:buClr>
                <a:srgbClr val="AB182D"/>
              </a:buClr>
              <a:defRPr sz="1800"/>
            </a:lvl4pPr>
            <a:lvl5pPr>
              <a:buClr>
                <a:srgbClr val="AB182D"/>
              </a:buClr>
              <a:defRPr sz="1800"/>
            </a:lvl5pPr>
            <a:lvl6pPr>
              <a:defRPr sz="1800"/>
            </a:lvl6pPr>
            <a:lvl7pPr>
              <a:defRPr sz="1800"/>
            </a:lvl7pPr>
            <a:lvl8pPr>
              <a:defRPr sz="1800"/>
            </a:lvl8pPr>
            <a:lvl9pPr>
              <a:defRPr sz="1800"/>
            </a:lvl9pPr>
          </a:lstStyle>
          <a:p>
            <a:pPr lvl="0"/>
            <a:endParaRPr lang="en-US" dirty="0"/>
          </a:p>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p:cNvSpPr>
            <a:spLocks noGrp="1"/>
          </p:cNvSpPr>
          <p:nvPr>
            <p:ph sz="half" idx="2"/>
          </p:nvPr>
        </p:nvSpPr>
        <p:spPr>
          <a:xfrm>
            <a:off x="4572001" y="846667"/>
            <a:ext cx="4572000" cy="5279496"/>
          </a:xfrm>
          <a:prstGeom prst="rect">
            <a:avLst/>
          </a:prstGeom>
        </p:spPr>
        <p:txBody>
          <a:bodyPr lIns="288000"/>
          <a:lstStyle>
            <a:lvl1pPr>
              <a:buClr>
                <a:srgbClr val="AB182D"/>
              </a:buClr>
              <a:defRPr sz="2800"/>
            </a:lvl1pPr>
            <a:lvl2pPr>
              <a:buClr>
                <a:srgbClr val="AB182D"/>
              </a:buClr>
              <a:defRPr sz="2400"/>
            </a:lvl2pPr>
            <a:lvl3pPr>
              <a:buClr>
                <a:srgbClr val="AB182D"/>
              </a:buClr>
              <a:defRPr sz="2000"/>
            </a:lvl3pPr>
            <a:lvl4pPr>
              <a:buClr>
                <a:srgbClr val="AB182D"/>
              </a:buClr>
              <a:defRPr sz="1800"/>
            </a:lvl4pPr>
            <a:lvl5pPr>
              <a:buClr>
                <a:srgbClr val="AB182D"/>
              </a:buClr>
              <a:defRPr sz="1800"/>
            </a:lvl5pPr>
            <a:lvl6pPr>
              <a:defRPr sz="1800"/>
            </a:lvl6pPr>
            <a:lvl7pPr>
              <a:defRPr sz="1800"/>
            </a:lvl7pPr>
            <a:lvl8pPr>
              <a:defRPr sz="1800"/>
            </a:lvl8pPr>
            <a:lvl9pPr>
              <a:defRPr sz="1800"/>
            </a:lvl9pPr>
          </a:lstStyle>
          <a:p>
            <a:pPr lvl="0"/>
            <a:endParaRPr lang="en-US" dirty="0"/>
          </a:p>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597743015"/>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 y="254762"/>
            <a:ext cx="6333067" cy="572029"/>
          </a:xfrm>
          <a:prstGeom prst="rect">
            <a:avLst/>
          </a:prstGeom>
        </p:spPr>
        <p:txBody>
          <a:bodyPr lIns="288000"/>
          <a:lstStyle>
            <a:lvl1pPr algn="l">
              <a:defRPr>
                <a:latin typeface="Calibri"/>
                <a:cs typeface="Calibri"/>
              </a:defRPr>
            </a:lvl1pPr>
          </a:lstStyle>
          <a:p>
            <a:r>
              <a:rPr lang="en-US"/>
              <a:t>Click to edit Master title style</a:t>
            </a:r>
            <a:endParaRPr lang="en-GB"/>
          </a:p>
        </p:txBody>
      </p:sp>
      <p:sp>
        <p:nvSpPr>
          <p:cNvPr id="3" name="Text Placeholder 2"/>
          <p:cNvSpPr>
            <a:spLocks noGrp="1"/>
          </p:cNvSpPr>
          <p:nvPr>
            <p:ph type="body" idx="1"/>
          </p:nvPr>
        </p:nvSpPr>
        <p:spPr>
          <a:xfrm>
            <a:off x="254000" y="1535113"/>
            <a:ext cx="4243388" cy="639762"/>
          </a:xfrm>
          <a:prstGeom prst="rect">
            <a:avLst/>
          </a:prstGeom>
        </p:spPr>
        <p:txBody>
          <a:bodyPr anchor="b"/>
          <a:lstStyle>
            <a:lvl1pPr marL="0" indent="0">
              <a:buNone/>
              <a:defRPr sz="2400" b="1"/>
            </a:lvl1pPr>
            <a:lvl2pPr marL="457198"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5" indent="0">
              <a:buNone/>
              <a:defRPr sz="1600" b="1"/>
            </a:lvl7pPr>
            <a:lvl8pPr marL="3200381" indent="0">
              <a:buNone/>
              <a:defRPr sz="1600" b="1"/>
            </a:lvl8pPr>
            <a:lvl9pPr marL="3657579" indent="0">
              <a:buNone/>
              <a:defRPr sz="1600" b="1"/>
            </a:lvl9pPr>
          </a:lstStyle>
          <a:p>
            <a:pPr lvl="0"/>
            <a:r>
              <a:rPr lang="en-US"/>
              <a:t>Click to edit Master text styles</a:t>
            </a:r>
          </a:p>
        </p:txBody>
      </p:sp>
      <p:sp>
        <p:nvSpPr>
          <p:cNvPr id="4" name="Content Placeholder 3"/>
          <p:cNvSpPr>
            <a:spLocks noGrp="1"/>
          </p:cNvSpPr>
          <p:nvPr>
            <p:ph sz="half" idx="2"/>
          </p:nvPr>
        </p:nvSpPr>
        <p:spPr>
          <a:xfrm>
            <a:off x="254000" y="2174875"/>
            <a:ext cx="42433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312708" cy="639762"/>
          </a:xfrm>
          <a:prstGeom prst="rect">
            <a:avLst/>
          </a:prstGeom>
        </p:spPr>
        <p:txBody>
          <a:bodyPr anchor="b"/>
          <a:lstStyle>
            <a:lvl1pPr marL="0" indent="0">
              <a:buNone/>
              <a:defRPr sz="2400" b="1"/>
            </a:lvl1pPr>
            <a:lvl2pPr marL="457198" indent="0">
              <a:buNone/>
              <a:defRPr sz="2000" b="1"/>
            </a:lvl2pPr>
            <a:lvl3pPr marL="914395" indent="0">
              <a:buNone/>
              <a:defRPr sz="1800" b="1"/>
            </a:lvl3pPr>
            <a:lvl4pPr marL="1371592" indent="0">
              <a:buNone/>
              <a:defRPr sz="1600" b="1"/>
            </a:lvl4pPr>
            <a:lvl5pPr marL="1828789" indent="0">
              <a:buNone/>
              <a:defRPr sz="1600" b="1"/>
            </a:lvl5pPr>
            <a:lvl6pPr marL="2285987" indent="0">
              <a:buNone/>
              <a:defRPr sz="1600" b="1"/>
            </a:lvl6pPr>
            <a:lvl7pPr marL="2743185" indent="0">
              <a:buNone/>
              <a:defRPr sz="1600" b="1"/>
            </a:lvl7pPr>
            <a:lvl8pPr marL="3200381" indent="0">
              <a:buNone/>
              <a:defRPr sz="1600" b="1"/>
            </a:lvl8pPr>
            <a:lvl9pPr marL="365757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295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2188076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 y="274640"/>
            <a:ext cx="6333067" cy="572029"/>
          </a:xfrm>
          <a:prstGeom prst="rect">
            <a:avLst/>
          </a:prstGeom>
        </p:spPr>
        <p:txBody>
          <a:bodyPr lIns="288000"/>
          <a:lstStyle>
            <a:lvl1pPr algn="l">
              <a:defRPr>
                <a:latin typeface="Calibri"/>
                <a:cs typeface="Calibri"/>
              </a:defRPr>
            </a:lvl1pPr>
          </a:lstStyle>
          <a:p>
            <a:r>
              <a:rPr lang="en-US" dirty="0"/>
              <a:t>Click to edit Master title style</a:t>
            </a:r>
            <a:endParaRPr lang="en-GB" dirty="0"/>
          </a:p>
        </p:txBody>
      </p:sp>
    </p:spTree>
    <p:extLst>
      <p:ext uri="{BB962C8B-B14F-4D97-AF65-F5344CB8AC3E}">
        <p14:creationId xmlns:p14="http://schemas.microsoft.com/office/powerpoint/2010/main" val="4701050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664432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0" y="834887"/>
            <a:ext cx="8686800" cy="5291276"/>
          </a:xfrm>
          <a:prstGeom prst="rect">
            <a:avLst/>
          </a:prstGeom>
        </p:spPr>
        <p:txBody>
          <a:bodyPr lIns="288000"/>
          <a:lstStyle>
            <a:lvl1pPr marL="457198" indent="-457198">
              <a:buClr>
                <a:srgbClr val="AB182D"/>
              </a:buClr>
              <a:buFont typeface="Arial" panose="020B0604020202020204" pitchFamily="34" charset="0"/>
              <a:buChar char="•"/>
              <a:defRPr/>
            </a:lvl1pPr>
            <a:lvl2pPr marL="914395" indent="-457198">
              <a:buClr>
                <a:srgbClr val="AB182D"/>
              </a:buClr>
              <a:buFont typeface="Arial" panose="020B0604020202020204" pitchFamily="34" charset="0"/>
              <a:buChar char="•"/>
              <a:defRPr/>
            </a:lvl2pPr>
            <a:lvl3pPr marL="1257293" indent="-342898">
              <a:buClr>
                <a:srgbClr val="AB182D"/>
              </a:buClr>
              <a:buFont typeface="Arial" panose="020B0604020202020204" pitchFamily="34" charset="0"/>
              <a:buChar char="•"/>
              <a:defRPr/>
            </a:lvl3pPr>
            <a:lvl4pPr marL="1714490" indent="-342898">
              <a:buClr>
                <a:srgbClr val="AB182D"/>
              </a:buClr>
              <a:buFont typeface="Arial" panose="020B0604020202020204" pitchFamily="34" charset="0"/>
              <a:buChar char="•"/>
              <a:defRPr/>
            </a:lvl4pPr>
            <a:lvl5pPr marL="2171688" indent="-342898">
              <a:buClr>
                <a:srgbClr val="AB182D"/>
              </a:buClr>
              <a:buFont typeface="Arial" panose="020B0604020202020204" pitchFamily="34" charset="0"/>
              <a:buChar char="•"/>
              <a:defRPr/>
            </a:lvl5pPr>
          </a:lstStyle>
          <a:p>
            <a:pPr lvl="0"/>
            <a:endParaRPr lang="en-US" dirty="0"/>
          </a:p>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604041379"/>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 name="Line 10"/>
          <p:cNvSpPr>
            <a:spLocks noChangeShapeType="1"/>
          </p:cNvSpPr>
          <p:nvPr userDrawn="1"/>
        </p:nvSpPr>
        <p:spPr bwMode="auto">
          <a:xfrm>
            <a:off x="250825" y="836613"/>
            <a:ext cx="8642350" cy="0"/>
          </a:xfrm>
          <a:prstGeom prst="line">
            <a:avLst/>
          </a:prstGeom>
          <a:noFill/>
          <a:ln w="9525">
            <a:solidFill>
              <a:srgbClr val="AB182D"/>
            </a:solidFill>
            <a:round/>
            <a:headEnd/>
            <a:tailEnd/>
          </a:ln>
          <a:effectLst/>
        </p:spPr>
        <p:txBody>
          <a:bodyPr/>
          <a:lstStyle/>
          <a:p>
            <a:pPr>
              <a:defRPr/>
            </a:pPr>
            <a:endParaRPr lang="en-GB">
              <a:ea typeface="+mn-ea"/>
            </a:endParaRPr>
          </a:p>
        </p:txBody>
      </p:sp>
      <p:sp>
        <p:nvSpPr>
          <p:cNvPr id="1032" name="Text Box 8"/>
          <p:cNvSpPr txBox="1">
            <a:spLocks noChangeArrowheads="1"/>
          </p:cNvSpPr>
          <p:nvPr userDrawn="1"/>
        </p:nvSpPr>
        <p:spPr bwMode="auto">
          <a:xfrm>
            <a:off x="6323012" y="6629799"/>
            <a:ext cx="2820988" cy="246221"/>
          </a:xfrm>
          <a:prstGeom prst="rect">
            <a:avLst/>
          </a:prstGeom>
          <a:noFill/>
          <a:ln w="9525">
            <a:noFill/>
            <a:miter lim="800000"/>
            <a:headEnd/>
            <a:tailEnd/>
          </a:ln>
          <a:effec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eaLnBrk="1" hangingPunct="1">
              <a:spcBef>
                <a:spcPct val="50000"/>
              </a:spcBef>
            </a:pPr>
            <a:fld id="{6ABC9A00-CE28-C043-BEE2-088FBA0936C2}" type="slidenum">
              <a:rPr lang="en-GB" sz="1000" b="1" smtClean="0">
                <a:solidFill>
                  <a:srgbClr val="C00000"/>
                </a:solidFill>
                <a:latin typeface="Calibri"/>
                <a:cs typeface="Calibri"/>
              </a:rPr>
              <a:pPr algn="r" eaLnBrk="1" hangingPunct="1">
                <a:spcBef>
                  <a:spcPct val="50000"/>
                </a:spcBef>
              </a:pPr>
              <a:t>‹#›</a:t>
            </a:fld>
            <a:endParaRPr lang="en-GB" sz="1000" b="1">
              <a:solidFill>
                <a:srgbClr val="C00000"/>
              </a:solidFill>
              <a:latin typeface="Calibri"/>
              <a:cs typeface="Calibri"/>
            </a:endParaRPr>
          </a:p>
        </p:txBody>
      </p:sp>
      <p:sp>
        <p:nvSpPr>
          <p:cNvPr id="6" name="Rectangle 3">
            <a:extLst>
              <a:ext uri="{FF2B5EF4-FFF2-40B4-BE49-F238E27FC236}">
                <a16:creationId xmlns:a16="http://schemas.microsoft.com/office/drawing/2014/main" id="{97DDB95B-BFD7-214F-B727-51E9A8EC1332}"/>
              </a:ext>
            </a:extLst>
          </p:cNvPr>
          <p:cNvSpPr>
            <a:spLocks noChangeArrowheads="1"/>
          </p:cNvSpPr>
          <p:nvPr userDrawn="1"/>
        </p:nvSpPr>
        <p:spPr bwMode="auto">
          <a:xfrm>
            <a:off x="1" y="40087"/>
            <a:ext cx="184725" cy="377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4">
            <a:extLst>
              <a:ext uri="{FF2B5EF4-FFF2-40B4-BE49-F238E27FC236}">
                <a16:creationId xmlns:a16="http://schemas.microsoft.com/office/drawing/2014/main" id="{AEDE962B-E12B-5F4A-A7AE-31D275C474A7}"/>
              </a:ext>
            </a:extLst>
          </p:cNvPr>
          <p:cNvSpPr>
            <a:spLocks noChangeArrowheads="1"/>
          </p:cNvSpPr>
          <p:nvPr userDrawn="1"/>
        </p:nvSpPr>
        <p:spPr bwMode="auto">
          <a:xfrm>
            <a:off x="1" y="1088397"/>
            <a:ext cx="47320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395"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4" name="Picture 3" descr="A close up of a logo&#10;&#10;Description automatically generated">
            <a:extLst>
              <a:ext uri="{FF2B5EF4-FFF2-40B4-BE49-F238E27FC236}">
                <a16:creationId xmlns:a16="http://schemas.microsoft.com/office/drawing/2014/main" id="{B8D64B15-EF6E-8348-9313-ADEA8DBE9EEC}"/>
              </a:ext>
            </a:extLst>
          </p:cNvPr>
          <p:cNvPicPr>
            <a:picLocks noChangeAspect="1"/>
          </p:cNvPicPr>
          <p:nvPr userDrawn="1"/>
        </p:nvPicPr>
        <p:blipFill>
          <a:blip r:embed="rId10" cstate="email">
            <a:extLst>
              <a:ext uri="{28A0092B-C50C-407E-A947-70E740481C1C}">
                <a14:useLocalDpi xmlns:a14="http://schemas.microsoft.com/office/drawing/2010/main" val="0"/>
              </a:ext>
            </a:extLst>
          </a:blip>
          <a:stretch>
            <a:fillRect/>
          </a:stretch>
        </p:blipFill>
        <p:spPr>
          <a:xfrm>
            <a:off x="7629152" y="188120"/>
            <a:ext cx="1264023" cy="4572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49" r:id="rId2"/>
    <p:sldLayoutId id="2147483650" r:id="rId3"/>
    <p:sldLayoutId id="2147483652" r:id="rId4"/>
    <p:sldLayoutId id="2147483653" r:id="rId5"/>
    <p:sldLayoutId id="2147483654" r:id="rId6"/>
    <p:sldLayoutId id="2147483655" r:id="rId7"/>
    <p:sldLayoutId id="2147483660" r:id="rId8"/>
  </p:sldLayoutIdLst>
  <p:transition>
    <p:fade/>
  </p:transition>
  <p:txStyles>
    <p:title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p:titleStyle>
    <p:bodyStyle>
      <a:lvl1pPr marL="342898" indent="-342898" algn="l" rtl="0" eaLnBrk="0" fontAlgn="base" hangingPunct="0">
        <a:spcBef>
          <a:spcPct val="20000"/>
        </a:spcBef>
        <a:spcAft>
          <a:spcPct val="0"/>
        </a:spcAft>
        <a:buChar char="•"/>
        <a:defRPr sz="3200">
          <a:solidFill>
            <a:schemeClr val="tx1"/>
          </a:solidFill>
          <a:latin typeface="+mn-lt"/>
          <a:ea typeface="ＭＳ Ｐゴシック" charset="0"/>
          <a:cs typeface="+mn-cs"/>
        </a:defRPr>
      </a:lvl1pPr>
      <a:lvl2pPr marL="742946" indent="-285748" algn="l" rtl="0" eaLnBrk="0" fontAlgn="base" hangingPunct="0">
        <a:spcBef>
          <a:spcPct val="20000"/>
        </a:spcBef>
        <a:spcAft>
          <a:spcPct val="0"/>
        </a:spcAft>
        <a:buChar char="–"/>
        <a:defRPr sz="2800">
          <a:solidFill>
            <a:schemeClr val="tx1"/>
          </a:solidFill>
          <a:latin typeface="+mn-lt"/>
          <a:ea typeface="ＭＳ Ｐゴシック" charset="0"/>
        </a:defRPr>
      </a:lvl2pPr>
      <a:lvl3pPr marL="1142993" indent="-228598" algn="l" rtl="0" eaLnBrk="0" fontAlgn="base" hangingPunct="0">
        <a:spcBef>
          <a:spcPct val="20000"/>
        </a:spcBef>
        <a:spcAft>
          <a:spcPct val="0"/>
        </a:spcAft>
        <a:buChar char="•"/>
        <a:defRPr sz="2400">
          <a:solidFill>
            <a:schemeClr val="tx1"/>
          </a:solidFill>
          <a:latin typeface="+mn-lt"/>
          <a:ea typeface="ＭＳ Ｐゴシック" charset="0"/>
        </a:defRPr>
      </a:lvl3pPr>
      <a:lvl4pPr marL="1600191" indent="-228598" algn="l" rtl="0" eaLnBrk="0" fontAlgn="base" hangingPunct="0">
        <a:spcBef>
          <a:spcPct val="20000"/>
        </a:spcBef>
        <a:spcAft>
          <a:spcPct val="0"/>
        </a:spcAft>
        <a:buChar char="–"/>
        <a:defRPr sz="2000">
          <a:solidFill>
            <a:schemeClr val="tx1"/>
          </a:solidFill>
          <a:latin typeface="+mn-lt"/>
          <a:ea typeface="ＭＳ Ｐゴシック" charset="0"/>
        </a:defRPr>
      </a:lvl4pPr>
      <a:lvl5pPr marL="2057388" indent="-228598" algn="l" rtl="0" eaLnBrk="0" fontAlgn="base" hangingPunct="0">
        <a:spcBef>
          <a:spcPct val="20000"/>
        </a:spcBef>
        <a:spcAft>
          <a:spcPct val="0"/>
        </a:spcAft>
        <a:buChar char="»"/>
        <a:defRPr sz="2000">
          <a:solidFill>
            <a:schemeClr val="tx1"/>
          </a:solidFill>
          <a:latin typeface="+mn-lt"/>
          <a:ea typeface="ＭＳ Ｐゴシック" charset="0"/>
        </a:defRPr>
      </a:lvl5pPr>
      <a:lvl6pPr marL="2514585" indent="-228598" algn="l" rtl="0" fontAlgn="base">
        <a:spcBef>
          <a:spcPct val="20000"/>
        </a:spcBef>
        <a:spcAft>
          <a:spcPct val="0"/>
        </a:spcAft>
        <a:buChar char="»"/>
        <a:defRPr sz="2000">
          <a:solidFill>
            <a:schemeClr val="tx1"/>
          </a:solidFill>
          <a:latin typeface="+mn-lt"/>
        </a:defRPr>
      </a:lvl6pPr>
      <a:lvl7pPr marL="2971783" indent="-228598" algn="l" rtl="0" fontAlgn="base">
        <a:spcBef>
          <a:spcPct val="20000"/>
        </a:spcBef>
        <a:spcAft>
          <a:spcPct val="0"/>
        </a:spcAft>
        <a:buChar char="»"/>
        <a:defRPr sz="2000">
          <a:solidFill>
            <a:schemeClr val="tx1"/>
          </a:solidFill>
          <a:latin typeface="+mn-lt"/>
        </a:defRPr>
      </a:lvl7pPr>
      <a:lvl8pPr marL="3428980" indent="-228598" algn="l" rtl="0" fontAlgn="base">
        <a:spcBef>
          <a:spcPct val="20000"/>
        </a:spcBef>
        <a:spcAft>
          <a:spcPct val="0"/>
        </a:spcAft>
        <a:buChar char="»"/>
        <a:defRPr sz="2000">
          <a:solidFill>
            <a:schemeClr val="tx1"/>
          </a:solidFill>
          <a:latin typeface="+mn-lt"/>
        </a:defRPr>
      </a:lvl8pPr>
      <a:lvl9pPr marL="3886177" indent="-228598"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395" rtl="0" eaLnBrk="1" latinLnBrk="0" hangingPunct="1">
        <a:defRPr sz="1800" kern="1200">
          <a:solidFill>
            <a:schemeClr val="tx1"/>
          </a:solidFill>
          <a:latin typeface="+mn-lt"/>
          <a:ea typeface="+mn-ea"/>
          <a:cs typeface="+mn-cs"/>
        </a:defRPr>
      </a:lvl1pPr>
      <a:lvl2pPr marL="457198" algn="l" defTabSz="914395" rtl="0" eaLnBrk="1" latinLnBrk="0" hangingPunct="1">
        <a:defRPr sz="1800" kern="1200">
          <a:solidFill>
            <a:schemeClr val="tx1"/>
          </a:solidFill>
          <a:latin typeface="+mn-lt"/>
          <a:ea typeface="+mn-ea"/>
          <a:cs typeface="+mn-cs"/>
        </a:defRPr>
      </a:lvl2pPr>
      <a:lvl3pPr marL="914395" algn="l" defTabSz="914395" rtl="0" eaLnBrk="1" latinLnBrk="0" hangingPunct="1">
        <a:defRPr sz="1800" kern="1200">
          <a:solidFill>
            <a:schemeClr val="tx1"/>
          </a:solidFill>
          <a:latin typeface="+mn-lt"/>
          <a:ea typeface="+mn-ea"/>
          <a:cs typeface="+mn-cs"/>
        </a:defRPr>
      </a:lvl3pPr>
      <a:lvl4pPr marL="1371592" algn="l" defTabSz="914395" rtl="0" eaLnBrk="1" latinLnBrk="0" hangingPunct="1">
        <a:defRPr sz="1800" kern="1200">
          <a:solidFill>
            <a:schemeClr val="tx1"/>
          </a:solidFill>
          <a:latin typeface="+mn-lt"/>
          <a:ea typeface="+mn-ea"/>
          <a:cs typeface="+mn-cs"/>
        </a:defRPr>
      </a:lvl4pPr>
      <a:lvl5pPr marL="1828789" algn="l" defTabSz="914395" rtl="0" eaLnBrk="1" latinLnBrk="0" hangingPunct="1">
        <a:defRPr sz="1800" kern="1200">
          <a:solidFill>
            <a:schemeClr val="tx1"/>
          </a:solidFill>
          <a:latin typeface="+mn-lt"/>
          <a:ea typeface="+mn-ea"/>
          <a:cs typeface="+mn-cs"/>
        </a:defRPr>
      </a:lvl5pPr>
      <a:lvl6pPr marL="2285987" algn="l" defTabSz="914395" rtl="0" eaLnBrk="1" latinLnBrk="0" hangingPunct="1">
        <a:defRPr sz="1800" kern="1200">
          <a:solidFill>
            <a:schemeClr val="tx1"/>
          </a:solidFill>
          <a:latin typeface="+mn-lt"/>
          <a:ea typeface="+mn-ea"/>
          <a:cs typeface="+mn-cs"/>
        </a:defRPr>
      </a:lvl6pPr>
      <a:lvl7pPr marL="2743185" algn="l" defTabSz="914395" rtl="0" eaLnBrk="1" latinLnBrk="0" hangingPunct="1">
        <a:defRPr sz="1800" kern="1200">
          <a:solidFill>
            <a:schemeClr val="tx1"/>
          </a:solidFill>
          <a:latin typeface="+mn-lt"/>
          <a:ea typeface="+mn-ea"/>
          <a:cs typeface="+mn-cs"/>
        </a:defRPr>
      </a:lvl7pPr>
      <a:lvl8pPr marL="3200381" algn="l" defTabSz="914395" rtl="0" eaLnBrk="1" latinLnBrk="0" hangingPunct="1">
        <a:defRPr sz="1800" kern="1200">
          <a:solidFill>
            <a:schemeClr val="tx1"/>
          </a:solidFill>
          <a:latin typeface="+mn-lt"/>
          <a:ea typeface="+mn-ea"/>
          <a:cs typeface="+mn-cs"/>
        </a:defRPr>
      </a:lvl8pPr>
      <a:lvl9pPr marL="3657579" algn="l" defTabSz="91439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Drawing+Pin&amp;source=images&amp;cd=&amp;cad=rja&amp;docid=U_DJrsoFvHntIM&amp;tbnid=AQEZdoCSUdbIMM:&amp;ved=0CAUQjRw&amp;url=http%3A%2F%2Fwww.bbc.co.uk%2Fbitesize%2Fstandard%2Fmaths_ii%2Fstatistics%2Fprobability%2Frevision%2F3%2F&amp;ei=OrI9UfyIMenM0AWUvoE4&amp;bvm=bv.43287494,d.d2k&amp;psig=AFQjCNF3GFsILOlOtJJqb15hMfLoq0mP4g&amp;ust=1363084121030120" TargetMode="External"/><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25.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58sXn1fXYAhXCbRQKHSalBZUQjRwIBw&amp;url=http%3A%2F%2Fwww.patentbuddy.com%2FPatent%2F6167635&amp;psig=AOvVaw3tNaIgq8HCfOu-8Lxo2sTl&amp;ust=1517057498109204" TargetMode="External"/><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25.jpg"/><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58sXn1fXYAhXCbRQKHSalBZUQjRwIBw&amp;url=http%3A%2F%2Fwww.patentbuddy.com%2FPatent%2F6167635&amp;psig=AOvVaw3tNaIgq8HCfOu-8Lxo2sTl&amp;ust=1517057498109204" TargetMode="External"/><Relationship Id="rId2" Type="http://schemas.openxmlformats.org/officeDocument/2006/relationships/notesSlide" Target="../notesSlides/notesSlide27.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CC76DAD-9402-CA42-A14A-C6F93C5EA771}"/>
              </a:ext>
            </a:extLst>
          </p:cNvPr>
          <p:cNvPicPr>
            <a:picLocks noChangeAspect="1"/>
          </p:cNvPicPr>
          <p:nvPr/>
        </p:nvPicPr>
        <p:blipFill rotWithShape="1">
          <a:blip r:embed="rId3">
            <a:extLst>
              <a:ext uri="{28A0092B-C50C-407E-A947-70E740481C1C}">
                <a14:useLocalDpi xmlns:a14="http://schemas.microsoft.com/office/drawing/2010/main" val="0"/>
              </a:ext>
            </a:extLst>
          </a:blip>
          <a:srcRect l="12088" r="12088"/>
          <a:stretch/>
        </p:blipFill>
        <p:spPr>
          <a:xfrm>
            <a:off x="0" y="0"/>
            <a:ext cx="9143998" cy="5930900"/>
          </a:xfrm>
          <a:prstGeom prst="rect">
            <a:avLst/>
          </a:prstGeom>
        </p:spPr>
      </p:pic>
      <p:sp>
        <p:nvSpPr>
          <p:cNvPr id="3" name="Subtitle 2">
            <a:extLst>
              <a:ext uri="{FF2B5EF4-FFF2-40B4-BE49-F238E27FC236}">
                <a16:creationId xmlns:a16="http://schemas.microsoft.com/office/drawing/2014/main" id="{8862D15A-4C35-B841-9D91-CF793D5BE8EC}"/>
              </a:ext>
            </a:extLst>
          </p:cNvPr>
          <p:cNvSpPr>
            <a:spLocks noGrp="1"/>
          </p:cNvSpPr>
          <p:nvPr>
            <p:ph type="subTitle" idx="1"/>
          </p:nvPr>
        </p:nvSpPr>
        <p:spPr>
          <a:xfrm>
            <a:off x="-1" y="5267325"/>
            <a:ext cx="9144000" cy="1752600"/>
          </a:xfrm>
        </p:spPr>
        <p:txBody>
          <a:bodyPr/>
          <a:lstStyle/>
          <a:p>
            <a:pPr>
              <a:lnSpc>
                <a:spcPct val="100000"/>
              </a:lnSpc>
              <a:spcBef>
                <a:spcPts val="0"/>
              </a:spcBef>
              <a:buClr>
                <a:srgbClr val="FF0000"/>
              </a:buClr>
            </a:pPr>
            <a:r>
              <a:rPr lang="en-US" dirty="0">
                <a:solidFill>
                  <a:schemeClr val="bg1"/>
                </a:solidFill>
              </a:rPr>
              <a:t>Your heart fails to beat 32,000 times per year</a:t>
            </a:r>
          </a:p>
        </p:txBody>
      </p:sp>
      <p:sp>
        <p:nvSpPr>
          <p:cNvPr id="2" name="Title 1">
            <a:extLst>
              <a:ext uri="{FF2B5EF4-FFF2-40B4-BE49-F238E27FC236}">
                <a16:creationId xmlns:a16="http://schemas.microsoft.com/office/drawing/2014/main" id="{43ADA8A6-7A46-CD4B-9329-54D629DCB606}"/>
              </a:ext>
            </a:extLst>
          </p:cNvPr>
          <p:cNvSpPr>
            <a:spLocks noGrp="1"/>
          </p:cNvSpPr>
          <p:nvPr>
            <p:ph type="ctrTitle"/>
          </p:nvPr>
        </p:nvSpPr>
        <p:spPr>
          <a:xfrm>
            <a:off x="-1" y="4801454"/>
            <a:ext cx="9143999" cy="465873"/>
          </a:xfrm>
        </p:spPr>
        <p:txBody>
          <a:bodyPr/>
          <a:lstStyle/>
          <a:p>
            <a:r>
              <a:rPr lang="en-US" dirty="0">
                <a:solidFill>
                  <a:schemeClr val="bg1"/>
                </a:solidFill>
              </a:rPr>
              <a:t>What does 99.9% good quality mean?</a:t>
            </a:r>
          </a:p>
        </p:txBody>
      </p:sp>
    </p:spTree>
    <p:extLst>
      <p:ext uri="{BB962C8B-B14F-4D97-AF65-F5344CB8AC3E}">
        <p14:creationId xmlns:p14="http://schemas.microsoft.com/office/powerpoint/2010/main" val="30168360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descr="A large passenger jet sitting on top of a runway&#10;&#10;Description automatically generated">
            <a:extLst>
              <a:ext uri="{FF2B5EF4-FFF2-40B4-BE49-F238E27FC236}">
                <a16:creationId xmlns:a16="http://schemas.microsoft.com/office/drawing/2014/main" id="{8F578A90-9B12-F748-BCC5-57C613166C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9143998" cy="5942903"/>
          </a:xfrm>
          <a:prstGeom prst="rect">
            <a:avLst/>
          </a:prstGeom>
        </p:spPr>
      </p:pic>
      <p:sp>
        <p:nvSpPr>
          <p:cNvPr id="2" name="Title 1">
            <a:extLst>
              <a:ext uri="{FF2B5EF4-FFF2-40B4-BE49-F238E27FC236}">
                <a16:creationId xmlns:a16="http://schemas.microsoft.com/office/drawing/2014/main" id="{43ADA8A6-7A46-CD4B-9329-54D629DCB606}"/>
              </a:ext>
            </a:extLst>
          </p:cNvPr>
          <p:cNvSpPr>
            <a:spLocks noGrp="1"/>
          </p:cNvSpPr>
          <p:nvPr>
            <p:ph type="ctrTitle"/>
          </p:nvPr>
        </p:nvSpPr>
        <p:spPr>
          <a:xfrm>
            <a:off x="-3" y="817337"/>
            <a:ext cx="9143999" cy="465873"/>
          </a:xfrm>
        </p:spPr>
        <p:txBody>
          <a:bodyPr/>
          <a:lstStyle/>
          <a:p>
            <a:r>
              <a:rPr lang="en-US" dirty="0">
                <a:solidFill>
                  <a:schemeClr val="bg1"/>
                </a:solidFill>
              </a:rPr>
              <a:t>What does 99.9% good quality mean?</a:t>
            </a:r>
          </a:p>
        </p:txBody>
      </p:sp>
      <p:sp>
        <p:nvSpPr>
          <p:cNvPr id="3" name="Subtitle 2">
            <a:extLst>
              <a:ext uri="{FF2B5EF4-FFF2-40B4-BE49-F238E27FC236}">
                <a16:creationId xmlns:a16="http://schemas.microsoft.com/office/drawing/2014/main" id="{8862D15A-4C35-B841-9D91-CF793D5BE8EC}"/>
              </a:ext>
            </a:extLst>
          </p:cNvPr>
          <p:cNvSpPr>
            <a:spLocks noGrp="1"/>
          </p:cNvSpPr>
          <p:nvPr>
            <p:ph type="subTitle" idx="1"/>
          </p:nvPr>
        </p:nvSpPr>
        <p:spPr>
          <a:xfrm>
            <a:off x="-3" y="1283208"/>
            <a:ext cx="9144000" cy="1752600"/>
          </a:xfrm>
        </p:spPr>
        <p:txBody>
          <a:bodyPr/>
          <a:lstStyle/>
          <a:p>
            <a:pPr>
              <a:lnSpc>
                <a:spcPct val="100000"/>
              </a:lnSpc>
              <a:spcBef>
                <a:spcPts val="0"/>
              </a:spcBef>
              <a:buClr>
                <a:srgbClr val="FF0000"/>
              </a:buClr>
            </a:pPr>
            <a:r>
              <a:rPr lang="en-US" dirty="0">
                <a:solidFill>
                  <a:schemeClr val="bg1"/>
                </a:solidFill>
              </a:rPr>
              <a:t>2 Unsafe landings at Gatwick Airport daily</a:t>
            </a:r>
          </a:p>
        </p:txBody>
      </p:sp>
    </p:spTree>
    <p:extLst>
      <p:ext uri="{BB962C8B-B14F-4D97-AF65-F5344CB8AC3E}">
        <p14:creationId xmlns:p14="http://schemas.microsoft.com/office/powerpoint/2010/main" val="25753148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Sources of Information… </a:t>
            </a:r>
          </a:p>
        </p:txBody>
      </p:sp>
      <p:pic>
        <p:nvPicPr>
          <p:cNvPr id="7" name="Picture 6" descr="A picture containing text, person, holding, indoor&#10;&#10;Description automatically generated">
            <a:extLst>
              <a:ext uri="{FF2B5EF4-FFF2-40B4-BE49-F238E27FC236}">
                <a16:creationId xmlns:a16="http://schemas.microsoft.com/office/drawing/2014/main" id="{A1D760AE-D47A-7B4F-8A8C-70039EDC11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15"/>
            <a:ext cx="9144000" cy="6852970"/>
          </a:xfrm>
          <a:prstGeom prst="rect">
            <a:avLst/>
          </a:prstGeom>
        </p:spPr>
      </p:pic>
      <p:sp>
        <p:nvSpPr>
          <p:cNvPr id="9" name="TextBox 8">
            <a:extLst>
              <a:ext uri="{FF2B5EF4-FFF2-40B4-BE49-F238E27FC236}">
                <a16:creationId xmlns:a16="http://schemas.microsoft.com/office/drawing/2014/main" id="{21E20BB3-9395-2343-8237-2C77A039DA62}"/>
              </a:ext>
            </a:extLst>
          </p:cNvPr>
          <p:cNvSpPr txBox="1"/>
          <p:nvPr/>
        </p:nvSpPr>
        <p:spPr>
          <a:xfrm>
            <a:off x="3712193" y="3237932"/>
            <a:ext cx="1999397" cy="1785104"/>
          </a:xfrm>
          <a:prstGeom prst="rect">
            <a:avLst/>
          </a:prstGeom>
          <a:solidFill>
            <a:schemeClr val="bg1"/>
          </a:solidFill>
        </p:spPr>
        <p:txBody>
          <a:bodyPr wrap="square" lIns="0" tIns="0" rIns="0" bIns="0" rtlCol="0">
            <a:spAutoFit/>
          </a:bodyPr>
          <a:lstStyle/>
          <a:p>
            <a:pPr algn="ctr"/>
            <a:r>
              <a:rPr lang="en-US" sz="2800" b="1" dirty="0">
                <a:solidFill>
                  <a:srgbClr val="0070C0"/>
                </a:solidFill>
                <a:latin typeface="Calibri" panose="020F0502020204030204" pitchFamily="34" charset="0"/>
                <a:cs typeface="Calibri" panose="020F0502020204030204" pitchFamily="34" charset="0"/>
              </a:rPr>
              <a:t>Productivity, what is it?</a:t>
            </a:r>
          </a:p>
          <a:p>
            <a:pPr algn="ctr"/>
            <a:endParaRPr lang="en-US" sz="1600" b="1" dirty="0">
              <a:solidFill>
                <a:srgbClr val="C00000"/>
              </a:solidFill>
              <a:latin typeface="Calibri" panose="020F0502020204030204" pitchFamily="34" charset="0"/>
              <a:cs typeface="Calibri" panose="020F0502020204030204" pitchFamily="34" charset="0"/>
            </a:endParaRPr>
          </a:p>
          <a:p>
            <a:pPr algn="ctr"/>
            <a:r>
              <a:rPr lang="en-US" sz="2000" b="1" dirty="0" err="1">
                <a:solidFill>
                  <a:srgbClr val="0070C0"/>
                </a:solidFill>
                <a:latin typeface="Calibri" panose="020F0502020204030204" pitchFamily="34" charset="0"/>
                <a:cs typeface="Calibri" panose="020F0502020204030204" pitchFamily="34" charset="0"/>
              </a:rPr>
              <a:t>www.menti.com</a:t>
            </a:r>
            <a:endParaRPr lang="en-US" sz="2000" b="1" dirty="0">
              <a:solidFill>
                <a:srgbClr val="0070C0"/>
              </a:solidFill>
              <a:latin typeface="Calibri" panose="020F0502020204030204" pitchFamily="34" charset="0"/>
              <a:cs typeface="Calibri" panose="020F0502020204030204" pitchFamily="34" charset="0"/>
            </a:endParaRPr>
          </a:p>
          <a:p>
            <a:pPr algn="ctr"/>
            <a:r>
              <a:rPr lang="en-US" sz="2400" b="1" dirty="0">
                <a:solidFill>
                  <a:srgbClr val="0070C0"/>
                </a:solidFill>
                <a:latin typeface="Calibri" panose="020F0502020204030204" pitchFamily="34" charset="0"/>
                <a:cs typeface="Calibri" panose="020F0502020204030204" pitchFamily="34" charset="0"/>
              </a:rPr>
              <a:t>89 04 26 3</a:t>
            </a:r>
          </a:p>
        </p:txBody>
      </p:sp>
    </p:spTree>
    <p:extLst>
      <p:ext uri="{BB962C8B-B14F-4D97-AF65-F5344CB8AC3E}">
        <p14:creationId xmlns:p14="http://schemas.microsoft.com/office/powerpoint/2010/main" val="276409183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standing in front of a crowd&#10;&#10;Description automatically generated">
            <a:extLst>
              <a:ext uri="{FF2B5EF4-FFF2-40B4-BE49-F238E27FC236}">
                <a16:creationId xmlns:a16="http://schemas.microsoft.com/office/drawing/2014/main" id="{B51CEEDA-1769-3D4B-824A-91224E04BFF6}"/>
              </a:ext>
            </a:extLst>
          </p:cNvPr>
          <p:cNvPicPr>
            <a:picLocks noChangeAspect="1"/>
          </p:cNvPicPr>
          <p:nvPr/>
        </p:nvPicPr>
        <p:blipFill rotWithShape="1">
          <a:blip r:embed="rId3">
            <a:extLst>
              <a:ext uri="{28A0092B-C50C-407E-A947-70E740481C1C}">
                <a14:useLocalDpi xmlns:a14="http://schemas.microsoft.com/office/drawing/2010/main" val="0"/>
              </a:ext>
            </a:extLst>
          </a:blip>
          <a:srcRect r="8863" b="5686"/>
          <a:stretch/>
        </p:blipFill>
        <p:spPr>
          <a:xfrm>
            <a:off x="0" y="0"/>
            <a:ext cx="9144000" cy="5916168"/>
          </a:xfrm>
          <a:prstGeom prst="rect">
            <a:avLst/>
          </a:prstGeom>
        </p:spPr>
      </p:pic>
      <p:sp>
        <p:nvSpPr>
          <p:cNvPr id="2" name="Title 1">
            <a:extLst>
              <a:ext uri="{FF2B5EF4-FFF2-40B4-BE49-F238E27FC236}">
                <a16:creationId xmlns:a16="http://schemas.microsoft.com/office/drawing/2014/main" id="{43ADA8A6-7A46-CD4B-9329-54D629DCB606}"/>
              </a:ext>
            </a:extLst>
          </p:cNvPr>
          <p:cNvSpPr>
            <a:spLocks noGrp="1"/>
          </p:cNvSpPr>
          <p:nvPr>
            <p:ph type="ctrTitle"/>
          </p:nvPr>
        </p:nvSpPr>
        <p:spPr>
          <a:xfrm>
            <a:off x="-1" y="72036"/>
            <a:ext cx="9143999" cy="465873"/>
          </a:xfrm>
        </p:spPr>
        <p:txBody>
          <a:bodyPr/>
          <a:lstStyle/>
          <a:p>
            <a:pPr algn="r"/>
            <a:r>
              <a:rPr lang="en-US" sz="2000" dirty="0">
                <a:solidFill>
                  <a:srgbClr val="AB182D"/>
                </a:solidFill>
              </a:rPr>
              <a:t>Level 5 - Continuous Improvement with Industry 4.0</a:t>
            </a:r>
          </a:p>
        </p:txBody>
      </p:sp>
      <p:sp>
        <p:nvSpPr>
          <p:cNvPr id="3" name="Subtitle 2">
            <a:extLst>
              <a:ext uri="{FF2B5EF4-FFF2-40B4-BE49-F238E27FC236}">
                <a16:creationId xmlns:a16="http://schemas.microsoft.com/office/drawing/2014/main" id="{8862D15A-4C35-B841-9D91-CF793D5BE8EC}"/>
              </a:ext>
            </a:extLst>
          </p:cNvPr>
          <p:cNvSpPr>
            <a:spLocks noGrp="1"/>
          </p:cNvSpPr>
          <p:nvPr>
            <p:ph type="subTitle" idx="1"/>
          </p:nvPr>
        </p:nvSpPr>
        <p:spPr>
          <a:xfrm>
            <a:off x="-1" y="427288"/>
            <a:ext cx="9144000" cy="1752600"/>
          </a:xfrm>
        </p:spPr>
        <p:txBody>
          <a:bodyPr/>
          <a:lstStyle/>
          <a:p>
            <a:pPr algn="r">
              <a:lnSpc>
                <a:spcPct val="100000"/>
              </a:lnSpc>
              <a:spcBef>
                <a:spcPts val="0"/>
              </a:spcBef>
              <a:buClr>
                <a:srgbClr val="FF0000"/>
              </a:buClr>
            </a:pPr>
            <a:r>
              <a:rPr lang="en-US" sz="2400" dirty="0">
                <a:solidFill>
                  <a:srgbClr val="AB182D"/>
                </a:solidFill>
              </a:rPr>
              <a:t>Quality Functional Deployment (QFD)</a:t>
            </a:r>
          </a:p>
        </p:txBody>
      </p:sp>
    </p:spTree>
    <p:extLst>
      <p:ext uri="{BB962C8B-B14F-4D97-AF65-F5344CB8AC3E}">
        <p14:creationId xmlns:p14="http://schemas.microsoft.com/office/powerpoint/2010/main" val="4141121585"/>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3"/>
          <p:cNvSpPr>
            <a:spLocks noGrp="1"/>
          </p:cNvSpPr>
          <p:nvPr>
            <p:ph sz="half" idx="2"/>
          </p:nvPr>
        </p:nvSpPr>
        <p:spPr>
          <a:xfrm>
            <a:off x="253999" y="1136385"/>
            <a:ext cx="8619067" cy="4989778"/>
          </a:xfrm>
        </p:spPr>
        <p:txBody>
          <a:bodyPr/>
          <a:lstStyle/>
          <a:p>
            <a:pPr>
              <a:lnSpc>
                <a:spcPct val="150000"/>
              </a:lnSpc>
              <a:buClr>
                <a:srgbClr val="C00000"/>
              </a:buClr>
            </a:pPr>
            <a:r>
              <a:rPr lang="en-US" sz="2200" b="1" dirty="0">
                <a:solidFill>
                  <a:srgbClr val="C00000"/>
                </a:solidFill>
                <a:latin typeface="Calibri"/>
                <a:cs typeface="Calibri"/>
              </a:rPr>
              <a:t>Quality</a:t>
            </a:r>
            <a:r>
              <a:rPr lang="en-US" sz="2200" dirty="0">
                <a:latin typeface="Calibri"/>
                <a:cs typeface="Calibri"/>
              </a:rPr>
              <a:t> - Meeting Customer Requirements</a:t>
            </a:r>
          </a:p>
          <a:p>
            <a:pPr>
              <a:lnSpc>
                <a:spcPct val="150000"/>
              </a:lnSpc>
              <a:buClr>
                <a:srgbClr val="C00000"/>
              </a:buClr>
            </a:pPr>
            <a:r>
              <a:rPr lang="en-GB" sz="2200" b="1" dirty="0">
                <a:solidFill>
                  <a:srgbClr val="C00000"/>
                </a:solidFill>
                <a:latin typeface="Calibri"/>
                <a:cs typeface="Calibri"/>
              </a:rPr>
              <a:t>Function</a:t>
            </a:r>
            <a:r>
              <a:rPr lang="en-GB" sz="2200" dirty="0">
                <a:latin typeface="Calibri"/>
                <a:cs typeface="Calibri"/>
              </a:rPr>
              <a:t> - What Must Be Done - Focusing the attention</a:t>
            </a:r>
          </a:p>
          <a:p>
            <a:pPr>
              <a:lnSpc>
                <a:spcPct val="150000"/>
              </a:lnSpc>
              <a:buClr>
                <a:srgbClr val="C00000"/>
              </a:buClr>
            </a:pPr>
            <a:r>
              <a:rPr lang="en-GB" sz="2200" b="1" dirty="0">
                <a:solidFill>
                  <a:srgbClr val="C00000"/>
                </a:solidFill>
                <a:latin typeface="Calibri"/>
                <a:cs typeface="Calibri"/>
              </a:rPr>
              <a:t>Deployment</a:t>
            </a:r>
            <a:r>
              <a:rPr lang="en-GB" sz="2200" dirty="0">
                <a:latin typeface="Calibri"/>
                <a:cs typeface="Calibri"/>
              </a:rPr>
              <a:t> - Who Will Do It, When</a:t>
            </a:r>
          </a:p>
          <a:p>
            <a:pPr>
              <a:lnSpc>
                <a:spcPct val="150000"/>
              </a:lnSpc>
              <a:buClr>
                <a:srgbClr val="008000"/>
              </a:buClr>
            </a:pPr>
            <a:endParaRPr lang="en-GB" sz="2200" dirty="0">
              <a:latin typeface="Calibri"/>
              <a:cs typeface="Calibri"/>
            </a:endParaRPr>
          </a:p>
          <a:p>
            <a:pPr marL="0" indent="0">
              <a:lnSpc>
                <a:spcPct val="150000"/>
              </a:lnSpc>
              <a:buClr>
                <a:srgbClr val="008000"/>
              </a:buClr>
              <a:buNone/>
            </a:pPr>
            <a:r>
              <a:rPr lang="en-GB" sz="2200" dirty="0">
                <a:latin typeface="Calibri"/>
                <a:cs typeface="Calibri"/>
              </a:rPr>
              <a:t>1968 - </a:t>
            </a:r>
            <a:r>
              <a:rPr lang="en-GB" sz="2200" dirty="0" err="1">
                <a:latin typeface="Calibri"/>
                <a:cs typeface="Calibri"/>
              </a:rPr>
              <a:t>Dr.</a:t>
            </a:r>
            <a:r>
              <a:rPr lang="en-GB" sz="2200" dirty="0">
                <a:latin typeface="Calibri"/>
                <a:cs typeface="Calibri"/>
              </a:rPr>
              <a:t> Mizuno, Tokyo Institute of Technology credited with QFD</a:t>
            </a:r>
          </a:p>
          <a:p>
            <a:pPr marL="0" indent="0">
              <a:lnSpc>
                <a:spcPct val="150000"/>
              </a:lnSpc>
              <a:buClr>
                <a:srgbClr val="008000"/>
              </a:buClr>
              <a:buNone/>
            </a:pPr>
            <a:r>
              <a:rPr lang="en-GB" sz="2200" dirty="0">
                <a:latin typeface="Calibri"/>
                <a:cs typeface="Calibri"/>
              </a:rPr>
              <a:t>1972 – 1</a:t>
            </a:r>
            <a:r>
              <a:rPr lang="en-GB" sz="2200" baseline="30000" dirty="0">
                <a:latin typeface="Calibri"/>
                <a:cs typeface="Calibri"/>
              </a:rPr>
              <a:t>st</a:t>
            </a:r>
            <a:r>
              <a:rPr lang="en-GB" sz="2200" dirty="0">
                <a:latin typeface="Calibri"/>
                <a:cs typeface="Calibri"/>
              </a:rPr>
              <a:t> used at Mitsubishi, Heavy Industries, Kobe Shipyard, Japan</a:t>
            </a:r>
          </a:p>
          <a:p>
            <a:pPr marL="0" indent="0">
              <a:lnSpc>
                <a:spcPct val="150000"/>
              </a:lnSpc>
              <a:buClr>
                <a:srgbClr val="008000"/>
              </a:buClr>
              <a:buNone/>
            </a:pPr>
            <a:r>
              <a:rPr lang="en-GB" sz="2200" dirty="0">
                <a:latin typeface="Calibri"/>
                <a:cs typeface="Calibri"/>
              </a:rPr>
              <a:t>1977+ - Used by Toyota</a:t>
            </a:r>
          </a:p>
          <a:p>
            <a:pPr marL="0" indent="0">
              <a:lnSpc>
                <a:spcPct val="150000"/>
              </a:lnSpc>
              <a:buClr>
                <a:srgbClr val="008000"/>
              </a:buClr>
              <a:buNone/>
            </a:pPr>
            <a:r>
              <a:rPr lang="en-GB" sz="2200" dirty="0">
                <a:latin typeface="Calibri"/>
                <a:cs typeface="Calibri"/>
              </a:rPr>
              <a:t>1984 by </a:t>
            </a:r>
            <a:r>
              <a:rPr lang="en-GB" sz="2200" dirty="0" err="1">
                <a:latin typeface="Calibri"/>
                <a:cs typeface="Calibri"/>
              </a:rPr>
              <a:t>Dr.</a:t>
            </a:r>
            <a:r>
              <a:rPr lang="en-GB" sz="2200" dirty="0">
                <a:latin typeface="Calibri"/>
                <a:cs typeface="Calibri"/>
              </a:rPr>
              <a:t> </a:t>
            </a:r>
            <a:r>
              <a:rPr lang="en-GB" sz="2200" dirty="0" err="1">
                <a:latin typeface="Calibri"/>
                <a:cs typeface="Calibri"/>
              </a:rPr>
              <a:t>Clausing</a:t>
            </a:r>
            <a:r>
              <a:rPr lang="en-GB" sz="2200" dirty="0">
                <a:latin typeface="Calibri"/>
                <a:cs typeface="Calibri"/>
              </a:rPr>
              <a:t> of Xerox. </a:t>
            </a:r>
            <a:endParaRPr lang="en-US" sz="2200" dirty="0">
              <a:latin typeface="Calibri"/>
              <a:cs typeface="Calibri"/>
            </a:endParaRP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What is QFD?</a:t>
            </a:r>
          </a:p>
        </p:txBody>
      </p:sp>
    </p:spTree>
    <p:extLst>
      <p:ext uri="{BB962C8B-B14F-4D97-AF65-F5344CB8AC3E}">
        <p14:creationId xmlns:p14="http://schemas.microsoft.com/office/powerpoint/2010/main" val="16182632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CDE799-DA26-6C42-B15A-D0B9F73C2495}"/>
              </a:ext>
            </a:extLst>
          </p:cNvPr>
          <p:cNvSpPr/>
          <p:nvPr/>
        </p:nvSpPr>
        <p:spPr>
          <a:xfrm>
            <a:off x="0" y="0"/>
            <a:ext cx="9144001" cy="5968156"/>
          </a:xfrm>
          <a:prstGeom prst="rect">
            <a:avLst/>
          </a:prstGeom>
          <a:solidFill>
            <a:srgbClr val="004A93"/>
          </a:solidFill>
          <a:ln>
            <a:noFill/>
          </a:ln>
        </p:spPr>
        <p:style>
          <a:lnRef idx="2">
            <a:schemeClr val="accent1">
              <a:shade val="50000"/>
            </a:schemeClr>
          </a:lnRef>
          <a:fillRef idx="1">
            <a:schemeClr val="accent1"/>
          </a:fillRef>
          <a:effectRef idx="0">
            <a:schemeClr val="accent1"/>
          </a:effectRef>
          <a:fontRef idx="minor">
            <a:schemeClr val="lt1"/>
          </a:fontRef>
        </p:style>
        <p:txBody>
          <a:bodyPr rIns="396000" rtlCol="0" anchor="ctr"/>
          <a:lstStyle/>
          <a:p>
            <a:endParaRPr lang="en-US" sz="4800" b="1" dirty="0"/>
          </a:p>
        </p:txBody>
      </p:sp>
      <p:sp>
        <p:nvSpPr>
          <p:cNvPr id="5" name="TextBox 4">
            <a:extLst>
              <a:ext uri="{FF2B5EF4-FFF2-40B4-BE49-F238E27FC236}">
                <a16:creationId xmlns:a16="http://schemas.microsoft.com/office/drawing/2014/main" id="{C5B24F21-1576-634B-BA65-D7E5EA02877C}"/>
              </a:ext>
            </a:extLst>
          </p:cNvPr>
          <p:cNvSpPr txBox="1"/>
          <p:nvPr/>
        </p:nvSpPr>
        <p:spPr>
          <a:xfrm>
            <a:off x="385354" y="444921"/>
            <a:ext cx="8373292" cy="5355312"/>
          </a:xfrm>
          <a:prstGeom prst="rect">
            <a:avLst/>
          </a:prstGeom>
          <a:noFill/>
        </p:spPr>
        <p:txBody>
          <a:bodyPr wrap="square" rtlCol="0">
            <a:spAutoFit/>
          </a:bodyPr>
          <a:lstStyle/>
          <a:p>
            <a:r>
              <a:rPr lang="en-US" sz="4400" dirty="0">
                <a:solidFill>
                  <a:schemeClr val="bg1"/>
                </a:solidFill>
                <a:latin typeface="American Typewriter Condensed" panose="02090606020004020304" pitchFamily="18" charset="77"/>
              </a:rPr>
              <a:t>“A system for translating customer requirements into company requirements at each stage, from research and development through engineering and manufacturing to marketing, sales and distribution.”</a:t>
            </a:r>
          </a:p>
          <a:p>
            <a:endParaRPr lang="en-US" sz="2400" dirty="0">
              <a:solidFill>
                <a:schemeClr val="bg1"/>
              </a:solidFill>
              <a:latin typeface="American Typewriter Condensed" panose="02090606020004020304" pitchFamily="18" charset="77"/>
            </a:endParaRPr>
          </a:p>
          <a:p>
            <a:endParaRPr lang="en-US" sz="1400" dirty="0">
              <a:solidFill>
                <a:schemeClr val="bg1"/>
              </a:solidFill>
              <a:latin typeface="American Typewriter Condensed" panose="02090606020004020304" pitchFamily="18" charset="77"/>
            </a:endParaRPr>
          </a:p>
          <a:p>
            <a:pPr algn="r"/>
            <a:r>
              <a:rPr lang="en-US" sz="3200" dirty="0">
                <a:solidFill>
                  <a:schemeClr val="bg1"/>
                </a:solidFill>
                <a:latin typeface="American Typewriter Condensed" panose="02090606020004020304" pitchFamily="18" charset="77"/>
              </a:rPr>
              <a:t>(American Suppliers Institute, 1997)</a:t>
            </a:r>
          </a:p>
        </p:txBody>
      </p:sp>
    </p:spTree>
    <p:extLst>
      <p:ext uri="{BB962C8B-B14F-4D97-AF65-F5344CB8AC3E}">
        <p14:creationId xmlns:p14="http://schemas.microsoft.com/office/powerpoint/2010/main" val="3585560070"/>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9246" t="23939" r="7075" b="13915"/>
          <a:stretch/>
        </p:blipFill>
        <p:spPr bwMode="auto">
          <a:xfrm>
            <a:off x="270934" y="1024467"/>
            <a:ext cx="8686477" cy="5160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0" y="274638"/>
            <a:ext cx="6333067" cy="572029"/>
          </a:xfrm>
        </p:spPr>
        <p:txBody>
          <a:bodyPr/>
          <a:lstStyle/>
          <a:p>
            <a:r>
              <a:rPr lang="en-US" dirty="0"/>
              <a:t>Knowledge &amp; Learning</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9" name="Title 1"/>
          <p:cNvSpPr txBox="1">
            <a:spLocks/>
          </p:cNvSpPr>
          <p:nvPr/>
        </p:nvSpPr>
        <p:spPr>
          <a:xfrm>
            <a:off x="220134" y="850371"/>
            <a:ext cx="8652932"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pPr marL="0" indent="0">
              <a:buClr>
                <a:srgbClr val="008000"/>
              </a:buClr>
              <a:buNone/>
            </a:pPr>
            <a:endParaRPr lang="en-US" b="0" dirty="0"/>
          </a:p>
        </p:txBody>
      </p:sp>
    </p:spTree>
    <p:extLst>
      <p:ext uri="{BB962C8B-B14F-4D97-AF65-F5344CB8AC3E}">
        <p14:creationId xmlns:p14="http://schemas.microsoft.com/office/powerpoint/2010/main" val="209373261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6333067" cy="572029"/>
          </a:xfrm>
        </p:spPr>
        <p:txBody>
          <a:bodyPr/>
          <a:lstStyle/>
          <a:p>
            <a:r>
              <a:rPr lang="en-US" dirty="0"/>
              <a:t>Development Process</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pic>
        <p:nvPicPr>
          <p:cNvPr id="4098" name="Picture 2" descr="DATUM Product Development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49" y="1136385"/>
            <a:ext cx="8541701" cy="484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3203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B4EB25DE-6AD5-BC40-8A4B-793883A9C3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304" t="27982" r="8521" b="7182"/>
          <a:stretch/>
        </p:blipFill>
        <p:spPr bwMode="auto">
          <a:xfrm>
            <a:off x="95066" y="2012169"/>
            <a:ext cx="9048934" cy="3572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itle 1">
            <a:extLst>
              <a:ext uri="{FF2B5EF4-FFF2-40B4-BE49-F238E27FC236}">
                <a16:creationId xmlns:a16="http://schemas.microsoft.com/office/drawing/2014/main" id="{09137AC7-2CDC-9941-B8BA-421FA9D69B6A}"/>
              </a:ext>
            </a:extLst>
          </p:cNvPr>
          <p:cNvSpPr txBox="1">
            <a:spLocks/>
          </p:cNvSpPr>
          <p:nvPr/>
        </p:nvSpPr>
        <p:spPr>
          <a:xfrm>
            <a:off x="0" y="274638"/>
            <a:ext cx="6333067" cy="572029"/>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kern="0" dirty="0"/>
              <a:t>Development Process</a:t>
            </a:r>
          </a:p>
        </p:txBody>
      </p:sp>
    </p:spTree>
    <p:extLst>
      <p:ext uri="{BB962C8B-B14F-4D97-AF65-F5344CB8AC3E}">
        <p14:creationId xmlns:p14="http://schemas.microsoft.com/office/powerpoint/2010/main" val="2052236849"/>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A067694F-75B2-CB4E-BD99-A24A7CDE2B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082" t="23255" r="8567" b="7897"/>
          <a:stretch/>
        </p:blipFill>
        <p:spPr bwMode="auto">
          <a:xfrm>
            <a:off x="95066" y="1852849"/>
            <a:ext cx="8936352" cy="3731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a:extLst>
              <a:ext uri="{FF2B5EF4-FFF2-40B4-BE49-F238E27FC236}">
                <a16:creationId xmlns:a16="http://schemas.microsoft.com/office/drawing/2014/main" id="{BF62C070-F2C6-5942-835F-D2C5F1EF9843}"/>
              </a:ext>
            </a:extLst>
          </p:cNvPr>
          <p:cNvSpPr txBox="1"/>
          <p:nvPr/>
        </p:nvSpPr>
        <p:spPr>
          <a:xfrm>
            <a:off x="1762973" y="1449398"/>
            <a:ext cx="3409395"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Which factors can QFD help with?</a:t>
            </a:r>
          </a:p>
        </p:txBody>
      </p:sp>
      <p:sp>
        <p:nvSpPr>
          <p:cNvPr id="2" name="Rectangle 1">
            <a:extLst>
              <a:ext uri="{FF2B5EF4-FFF2-40B4-BE49-F238E27FC236}">
                <a16:creationId xmlns:a16="http://schemas.microsoft.com/office/drawing/2014/main" id="{72B57879-4799-3845-849C-B5D42B9176D1}"/>
              </a:ext>
            </a:extLst>
          </p:cNvPr>
          <p:cNvSpPr/>
          <p:nvPr/>
        </p:nvSpPr>
        <p:spPr>
          <a:xfrm>
            <a:off x="4421875" y="1801505"/>
            <a:ext cx="307074" cy="1364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2D3F348-E720-764C-BD8A-20BC13ED826E}"/>
              </a:ext>
            </a:extLst>
          </p:cNvPr>
          <p:cNvSpPr/>
          <p:nvPr/>
        </p:nvSpPr>
        <p:spPr>
          <a:xfrm>
            <a:off x="2785350" y="1827177"/>
            <a:ext cx="307074" cy="1364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820EE95D-6283-4442-978E-BFD108662C65}"/>
              </a:ext>
            </a:extLst>
          </p:cNvPr>
          <p:cNvSpPr txBox="1">
            <a:spLocks/>
          </p:cNvSpPr>
          <p:nvPr/>
        </p:nvSpPr>
        <p:spPr>
          <a:xfrm>
            <a:off x="0" y="274638"/>
            <a:ext cx="6333067" cy="572029"/>
          </a:xfrm>
          <a:prstGeom prst="rect">
            <a:avLst/>
          </a:prstGeom>
        </p:spPr>
        <p:txBody>
          <a:bodyPr lIns="288000"/>
          <a:lstStyle>
            <a:lvl1pPr algn="ctr"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pPr algn="l"/>
            <a:r>
              <a:rPr lang="en-US" kern="0" dirty="0"/>
              <a:t>Development Process</a:t>
            </a:r>
          </a:p>
        </p:txBody>
      </p:sp>
    </p:spTree>
    <p:extLst>
      <p:ext uri="{BB962C8B-B14F-4D97-AF65-F5344CB8AC3E}">
        <p14:creationId xmlns:p14="http://schemas.microsoft.com/office/powerpoint/2010/main" val="12768441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734043-A1B6-1342-8D12-203AF4DBD526}"/>
              </a:ext>
            </a:extLst>
          </p:cNvPr>
          <p:cNvSpPr/>
          <p:nvPr/>
        </p:nvSpPr>
        <p:spPr>
          <a:xfrm>
            <a:off x="0" y="0"/>
            <a:ext cx="9143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10;&#10;Description automatically generated">
            <a:extLst>
              <a:ext uri="{FF2B5EF4-FFF2-40B4-BE49-F238E27FC236}">
                <a16:creationId xmlns:a16="http://schemas.microsoft.com/office/drawing/2014/main" id="{FDFD2479-AABC-1145-89B7-27877EEE57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6272"/>
            <a:ext cx="9144000" cy="6465455"/>
          </a:xfrm>
          <a:prstGeom prst="rect">
            <a:avLst/>
          </a:prstGeom>
        </p:spPr>
      </p:pic>
    </p:spTree>
    <p:extLst>
      <p:ext uri="{BB962C8B-B14F-4D97-AF65-F5344CB8AC3E}">
        <p14:creationId xmlns:p14="http://schemas.microsoft.com/office/powerpoint/2010/main" val="211945391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734043-A1B6-1342-8D12-203AF4DBD526}"/>
              </a:ext>
            </a:extLst>
          </p:cNvPr>
          <p:cNvSpPr/>
          <p:nvPr/>
        </p:nvSpPr>
        <p:spPr>
          <a:xfrm>
            <a:off x="0" y="0"/>
            <a:ext cx="9143999" cy="6858000"/>
          </a:xfrm>
          <a:prstGeom prst="rect">
            <a:avLst/>
          </a:prstGeom>
          <a:solidFill>
            <a:srgbClr val="1FB4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 map&#10;&#10;Description automatically generated">
            <a:extLst>
              <a:ext uri="{FF2B5EF4-FFF2-40B4-BE49-F238E27FC236}">
                <a16:creationId xmlns:a16="http://schemas.microsoft.com/office/drawing/2014/main" id="{12DE398B-0152-F34E-8922-0D10D6579CA0}"/>
              </a:ext>
            </a:extLst>
          </p:cNvPr>
          <p:cNvPicPr>
            <a:picLocks noChangeAspect="1"/>
          </p:cNvPicPr>
          <p:nvPr/>
        </p:nvPicPr>
        <p:blipFill rotWithShape="1">
          <a:blip r:embed="rId3">
            <a:extLst>
              <a:ext uri="{28A0092B-C50C-407E-A947-70E740481C1C}">
                <a14:useLocalDpi xmlns:a14="http://schemas.microsoft.com/office/drawing/2010/main" val="0"/>
              </a:ext>
            </a:extLst>
          </a:blip>
          <a:srcRect l="4557" t="16479" r="4277" b="9213"/>
          <a:stretch/>
        </p:blipFill>
        <p:spPr>
          <a:xfrm>
            <a:off x="549187" y="274638"/>
            <a:ext cx="8491673" cy="6459924"/>
          </a:xfrm>
          <a:prstGeom prst="rect">
            <a:avLst/>
          </a:prstGeom>
        </p:spPr>
      </p:pic>
      <p:sp>
        <p:nvSpPr>
          <p:cNvPr id="14" name="Title 1">
            <a:extLst>
              <a:ext uri="{FF2B5EF4-FFF2-40B4-BE49-F238E27FC236}">
                <a16:creationId xmlns:a16="http://schemas.microsoft.com/office/drawing/2014/main" id="{0FDCF409-4BCE-694E-B8CF-45A43F7B1A37}"/>
              </a:ext>
            </a:extLst>
          </p:cNvPr>
          <p:cNvSpPr txBox="1">
            <a:spLocks/>
          </p:cNvSpPr>
          <p:nvPr/>
        </p:nvSpPr>
        <p:spPr>
          <a:xfrm>
            <a:off x="0" y="274638"/>
            <a:ext cx="6485468" cy="572029"/>
          </a:xfrm>
          <a:prstGeom prst="rect">
            <a:avLst/>
          </a:prstGeom>
        </p:spPr>
        <p:txBody>
          <a:bodyPr lIns="288000" rIns="288000"/>
          <a:lstStyle>
            <a:lvl1pPr algn="l" rtl="0" eaLnBrk="0" fontAlgn="base" hangingPunct="0">
              <a:spcBef>
                <a:spcPct val="0"/>
              </a:spcBef>
              <a:spcAft>
                <a:spcPct val="0"/>
              </a:spcAft>
              <a:defRPr sz="2400" b="1">
                <a:solidFill>
                  <a:schemeClr val="tx2"/>
                </a:solidFill>
                <a:latin typeface="Calibri" panose="020F0502020204030204" pitchFamily="34" charset="0"/>
                <a:ea typeface="ＭＳ Ｐゴシック" charset="0"/>
                <a:cs typeface="Calibri" panose="020F0502020204030204" pitchFamily="34" charset="0"/>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Distance from Customers</a:t>
            </a:r>
          </a:p>
        </p:txBody>
      </p:sp>
    </p:spTree>
    <p:extLst>
      <p:ext uri="{BB962C8B-B14F-4D97-AF65-F5344CB8AC3E}">
        <p14:creationId xmlns:p14="http://schemas.microsoft.com/office/powerpoint/2010/main" val="320296361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3"/>
          <p:cNvSpPr>
            <a:spLocks noGrp="1"/>
          </p:cNvSpPr>
          <p:nvPr>
            <p:ph sz="half" idx="2"/>
          </p:nvPr>
        </p:nvSpPr>
        <p:spPr>
          <a:xfrm>
            <a:off x="253999" y="1136385"/>
            <a:ext cx="8619067" cy="4989778"/>
          </a:xfrm>
        </p:spPr>
        <p:txBody>
          <a:bodyPr/>
          <a:lstStyle/>
          <a:p>
            <a:pPr>
              <a:lnSpc>
                <a:spcPct val="150000"/>
              </a:lnSpc>
              <a:buClr>
                <a:srgbClr val="C00000"/>
              </a:buClr>
            </a:pPr>
            <a:r>
              <a:rPr lang="en-GB" sz="2200" dirty="0">
                <a:latin typeface="Calibri"/>
                <a:cs typeface="Calibri"/>
              </a:rPr>
              <a:t>Remoteness from the final customer.</a:t>
            </a:r>
          </a:p>
          <a:p>
            <a:pPr>
              <a:lnSpc>
                <a:spcPct val="150000"/>
              </a:lnSpc>
              <a:buClr>
                <a:srgbClr val="C00000"/>
              </a:buClr>
            </a:pPr>
            <a:r>
              <a:rPr lang="en-GB" sz="2200" dirty="0">
                <a:latin typeface="Calibri"/>
                <a:cs typeface="Calibri"/>
              </a:rPr>
              <a:t>Lack of visibility of the supply chain through to the end user</a:t>
            </a:r>
          </a:p>
          <a:p>
            <a:pPr>
              <a:lnSpc>
                <a:spcPct val="150000"/>
              </a:lnSpc>
              <a:buClr>
                <a:srgbClr val="C00000"/>
              </a:buClr>
            </a:pPr>
            <a:r>
              <a:rPr lang="en-GB" sz="2200" dirty="0">
                <a:latin typeface="Calibri"/>
                <a:cs typeface="Calibri"/>
              </a:rPr>
              <a:t>Informal (or inappropriate) customer requirement </a:t>
            </a:r>
            <a:r>
              <a:rPr lang="en-GB" sz="2200" dirty="0" err="1">
                <a:latin typeface="Calibri"/>
                <a:cs typeface="Calibri"/>
              </a:rPr>
              <a:t>definiations</a:t>
            </a:r>
            <a:r>
              <a:rPr lang="en-GB" sz="2200" dirty="0">
                <a:latin typeface="Calibri"/>
                <a:cs typeface="Calibri"/>
              </a:rPr>
              <a:t>.</a:t>
            </a:r>
          </a:p>
          <a:p>
            <a:pPr>
              <a:lnSpc>
                <a:spcPct val="150000"/>
              </a:lnSpc>
              <a:buClr>
                <a:srgbClr val="C00000"/>
              </a:buClr>
            </a:pPr>
            <a:r>
              <a:rPr lang="en-GB" sz="2200" dirty="0">
                <a:latin typeface="Calibri"/>
                <a:cs typeface="Calibri"/>
              </a:rPr>
              <a:t>Complex technologies</a:t>
            </a:r>
          </a:p>
          <a:p>
            <a:pPr>
              <a:lnSpc>
                <a:spcPct val="150000"/>
              </a:lnSpc>
              <a:buClr>
                <a:srgbClr val="C00000"/>
              </a:buClr>
            </a:pPr>
            <a:r>
              <a:rPr lang="en-GB" sz="2200" dirty="0">
                <a:latin typeface="Calibri"/>
                <a:cs typeface="Calibri"/>
              </a:rPr>
              <a:t>Complex supply chains with multiple stakeholders</a:t>
            </a:r>
          </a:p>
          <a:p>
            <a:pPr>
              <a:lnSpc>
                <a:spcPct val="150000"/>
              </a:lnSpc>
              <a:buClr>
                <a:srgbClr val="C00000"/>
              </a:buClr>
            </a:pPr>
            <a:r>
              <a:rPr lang="en-GB" sz="2200" dirty="0">
                <a:latin typeface="Calibri"/>
                <a:cs typeface="Calibri"/>
              </a:rPr>
              <a:t>Technology-led products</a:t>
            </a:r>
          </a:p>
          <a:p>
            <a:pPr>
              <a:lnSpc>
                <a:spcPct val="150000"/>
              </a:lnSpc>
              <a:buClr>
                <a:srgbClr val="C00000"/>
              </a:buClr>
            </a:pPr>
            <a:r>
              <a:rPr lang="en-GB" sz="2200" dirty="0">
                <a:latin typeface="Calibri"/>
                <a:cs typeface="Calibri"/>
              </a:rPr>
              <a:t>Unclear relationship between customer requirements and technology. </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What are some of the issues?</a:t>
            </a:r>
          </a:p>
        </p:txBody>
      </p:sp>
    </p:spTree>
    <p:extLst>
      <p:ext uri="{BB962C8B-B14F-4D97-AF65-F5344CB8AC3E}">
        <p14:creationId xmlns:p14="http://schemas.microsoft.com/office/powerpoint/2010/main" val="2632612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3"/>
          <p:cNvSpPr>
            <a:spLocks noGrp="1"/>
          </p:cNvSpPr>
          <p:nvPr>
            <p:ph sz="half" idx="2"/>
          </p:nvPr>
        </p:nvSpPr>
        <p:spPr>
          <a:xfrm>
            <a:off x="253999" y="1136385"/>
            <a:ext cx="8619067" cy="4989778"/>
          </a:xfrm>
        </p:spPr>
        <p:txBody>
          <a:bodyPr/>
          <a:lstStyle/>
          <a:p>
            <a:pPr>
              <a:lnSpc>
                <a:spcPct val="150000"/>
              </a:lnSpc>
              <a:buClr>
                <a:srgbClr val="C00000"/>
              </a:buClr>
            </a:pPr>
            <a:r>
              <a:rPr lang="en-GB" sz="2200" dirty="0">
                <a:latin typeface="Calibri"/>
                <a:cs typeface="Calibri"/>
              </a:rPr>
              <a:t>A structured approach</a:t>
            </a:r>
          </a:p>
          <a:p>
            <a:pPr>
              <a:lnSpc>
                <a:spcPct val="150000"/>
              </a:lnSpc>
              <a:buClr>
                <a:srgbClr val="C00000"/>
              </a:buClr>
            </a:pPr>
            <a:r>
              <a:rPr lang="en-GB" sz="2200" dirty="0">
                <a:latin typeface="Calibri"/>
                <a:cs typeface="Calibri"/>
              </a:rPr>
              <a:t>A strong customer focus</a:t>
            </a:r>
          </a:p>
          <a:p>
            <a:pPr>
              <a:lnSpc>
                <a:spcPct val="150000"/>
              </a:lnSpc>
              <a:buClr>
                <a:srgbClr val="C00000"/>
              </a:buClr>
            </a:pPr>
            <a:r>
              <a:rPr lang="en-GB" sz="2200" dirty="0">
                <a:latin typeface="Calibri"/>
                <a:cs typeface="Calibri"/>
              </a:rPr>
              <a:t>A tool which is applied early in the product life cycle</a:t>
            </a:r>
          </a:p>
          <a:p>
            <a:pPr>
              <a:lnSpc>
                <a:spcPct val="150000"/>
              </a:lnSpc>
              <a:buClr>
                <a:srgbClr val="C00000"/>
              </a:buClr>
            </a:pPr>
            <a:r>
              <a:rPr lang="en-GB" sz="2200" dirty="0">
                <a:latin typeface="Calibri"/>
                <a:cs typeface="Calibri"/>
              </a:rPr>
              <a:t>Coverage of the whole process</a:t>
            </a:r>
          </a:p>
          <a:p>
            <a:pPr>
              <a:lnSpc>
                <a:spcPct val="150000"/>
              </a:lnSpc>
              <a:buClr>
                <a:srgbClr val="C00000"/>
              </a:buClr>
            </a:pPr>
            <a:r>
              <a:rPr lang="en-GB" sz="2200" dirty="0">
                <a:latin typeface="Calibri"/>
                <a:cs typeface="Calibri"/>
              </a:rPr>
              <a:t>A framework for cross-functional teamwork</a:t>
            </a:r>
          </a:p>
          <a:p>
            <a:pPr>
              <a:lnSpc>
                <a:spcPct val="150000"/>
              </a:lnSpc>
              <a:buClr>
                <a:srgbClr val="C00000"/>
              </a:buClr>
            </a:pPr>
            <a:r>
              <a:rPr lang="en-GB" sz="2200" dirty="0">
                <a:latin typeface="Calibri"/>
                <a:cs typeface="Calibri"/>
              </a:rPr>
              <a:t>A record of design / production decisions</a:t>
            </a:r>
          </a:p>
          <a:p>
            <a:pPr>
              <a:lnSpc>
                <a:spcPct val="150000"/>
              </a:lnSpc>
              <a:buClr>
                <a:srgbClr val="C00000"/>
              </a:buClr>
            </a:pPr>
            <a:r>
              <a:rPr lang="en-GB" sz="2200" dirty="0">
                <a:latin typeface="Calibri"/>
                <a:cs typeface="Calibri"/>
              </a:rPr>
              <a:t>Visibility of potential trade-offs</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QFD helps us with… </a:t>
            </a:r>
          </a:p>
        </p:txBody>
      </p:sp>
    </p:spTree>
    <p:extLst>
      <p:ext uri="{BB962C8B-B14F-4D97-AF65-F5344CB8AC3E}">
        <p14:creationId xmlns:p14="http://schemas.microsoft.com/office/powerpoint/2010/main" val="16548782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734043-A1B6-1342-8D12-203AF4DBD526}"/>
              </a:ext>
            </a:extLst>
          </p:cNvPr>
          <p:cNvSpPr/>
          <p:nvPr/>
        </p:nvSpPr>
        <p:spPr>
          <a:xfrm>
            <a:off x="0" y="0"/>
            <a:ext cx="9143999" cy="6858000"/>
          </a:xfrm>
          <a:prstGeom prst="rect">
            <a:avLst/>
          </a:prstGeom>
          <a:solidFill>
            <a:srgbClr val="D5E4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BA750C1E-8FEB-414B-8F3C-67C0722FFD0B}"/>
              </a:ext>
            </a:extLst>
          </p:cNvPr>
          <p:cNvPicPr>
            <a:picLocks noChangeAspect="1"/>
          </p:cNvPicPr>
          <p:nvPr/>
        </p:nvPicPr>
        <p:blipFill rotWithShape="1">
          <a:blip r:embed="rId3">
            <a:extLst>
              <a:ext uri="{28A0092B-C50C-407E-A947-70E740481C1C}">
                <a14:useLocalDpi xmlns:a14="http://schemas.microsoft.com/office/drawing/2010/main" val="0"/>
              </a:ext>
            </a:extLst>
          </a:blip>
          <a:srcRect l="3857" t="9412" r="4340" b="5599"/>
          <a:stretch/>
        </p:blipFill>
        <p:spPr>
          <a:xfrm>
            <a:off x="328808" y="1121305"/>
            <a:ext cx="7649824" cy="5481370"/>
          </a:xfrm>
          <a:prstGeom prst="rect">
            <a:avLst/>
          </a:prstGeom>
        </p:spPr>
      </p:pic>
      <p:sp>
        <p:nvSpPr>
          <p:cNvPr id="8" name="Title 1">
            <a:extLst>
              <a:ext uri="{FF2B5EF4-FFF2-40B4-BE49-F238E27FC236}">
                <a16:creationId xmlns:a16="http://schemas.microsoft.com/office/drawing/2014/main" id="{F12C724A-CBA4-8B49-A04E-C75D637FA95E}"/>
              </a:ext>
            </a:extLst>
          </p:cNvPr>
          <p:cNvSpPr txBox="1">
            <a:spLocks/>
          </p:cNvSpPr>
          <p:nvPr/>
        </p:nvSpPr>
        <p:spPr>
          <a:xfrm>
            <a:off x="0" y="274638"/>
            <a:ext cx="6485468" cy="572029"/>
          </a:xfrm>
          <a:prstGeom prst="rect">
            <a:avLst/>
          </a:prstGeom>
        </p:spPr>
        <p:txBody>
          <a:bodyPr lIns="288000" rIns="288000"/>
          <a:lstStyle>
            <a:lvl1pPr algn="l" rtl="0" eaLnBrk="0" fontAlgn="base" hangingPunct="0">
              <a:spcBef>
                <a:spcPct val="0"/>
              </a:spcBef>
              <a:spcAft>
                <a:spcPct val="0"/>
              </a:spcAft>
              <a:defRPr sz="2400" b="1">
                <a:solidFill>
                  <a:schemeClr val="tx2"/>
                </a:solidFill>
                <a:latin typeface="Calibri" panose="020F0502020204030204" pitchFamily="34" charset="0"/>
                <a:ea typeface="ＭＳ Ｐゴシック" charset="0"/>
                <a:cs typeface="Calibri" panose="020F0502020204030204" pitchFamily="34" charset="0"/>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solidFill>
                  <a:srgbClr val="6B2A91"/>
                </a:solidFill>
              </a:rPr>
              <a:t>Kano Model</a:t>
            </a:r>
          </a:p>
        </p:txBody>
      </p:sp>
      <p:sp>
        <p:nvSpPr>
          <p:cNvPr id="5" name="TextBox 4">
            <a:extLst>
              <a:ext uri="{FF2B5EF4-FFF2-40B4-BE49-F238E27FC236}">
                <a16:creationId xmlns:a16="http://schemas.microsoft.com/office/drawing/2014/main" id="{7FD00A53-DF2F-6446-8CF4-4F20C04DDC06}"/>
              </a:ext>
            </a:extLst>
          </p:cNvPr>
          <p:cNvSpPr txBox="1"/>
          <p:nvPr/>
        </p:nvSpPr>
        <p:spPr>
          <a:xfrm>
            <a:off x="291910" y="1747839"/>
            <a:ext cx="3533000" cy="1323439"/>
          </a:xfrm>
          <a:prstGeom prst="rect">
            <a:avLst/>
          </a:prstGeom>
          <a:noFill/>
        </p:spPr>
        <p:txBody>
          <a:bodyPr wrap="square" rtlCol="0">
            <a:spAutoFit/>
          </a:bodyPr>
          <a:lstStyle/>
          <a:p>
            <a:r>
              <a:rPr lang="en-GB" sz="1600" b="1" dirty="0">
                <a:solidFill>
                  <a:srgbClr val="13A44A"/>
                </a:solidFill>
              </a:rPr>
              <a:t>Exciters</a:t>
            </a:r>
          </a:p>
          <a:p>
            <a:r>
              <a:rPr lang="en-GB" sz="1600" b="1" dirty="0">
                <a:solidFill>
                  <a:srgbClr val="13A44A"/>
                </a:solidFill>
              </a:rPr>
              <a:t>Customer don’t know to ask for them, but including them can create customer delight and product differentiation.</a:t>
            </a:r>
          </a:p>
        </p:txBody>
      </p:sp>
      <p:sp>
        <p:nvSpPr>
          <p:cNvPr id="6" name="TextBox 5">
            <a:extLst>
              <a:ext uri="{FF2B5EF4-FFF2-40B4-BE49-F238E27FC236}">
                <a16:creationId xmlns:a16="http://schemas.microsoft.com/office/drawing/2014/main" id="{68A79D5C-E632-A146-95C2-3B78E5C07AEB}"/>
              </a:ext>
            </a:extLst>
          </p:cNvPr>
          <p:cNvSpPr txBox="1"/>
          <p:nvPr/>
        </p:nvSpPr>
        <p:spPr>
          <a:xfrm>
            <a:off x="5648659" y="5065789"/>
            <a:ext cx="3330053" cy="1323439"/>
          </a:xfrm>
          <a:prstGeom prst="rect">
            <a:avLst/>
          </a:prstGeom>
          <a:noFill/>
        </p:spPr>
        <p:txBody>
          <a:bodyPr wrap="square" rtlCol="0">
            <a:spAutoFit/>
          </a:bodyPr>
          <a:lstStyle/>
          <a:p>
            <a:r>
              <a:rPr lang="en-GB" sz="1600" b="1" dirty="0">
                <a:solidFill>
                  <a:srgbClr val="EE2325"/>
                </a:solidFill>
              </a:rPr>
              <a:t>Musts</a:t>
            </a:r>
          </a:p>
          <a:p>
            <a:r>
              <a:rPr lang="en-GB" sz="1600" b="1" dirty="0">
                <a:solidFill>
                  <a:srgbClr val="EE2325"/>
                </a:solidFill>
              </a:rPr>
              <a:t>Customers don’t even think to ask for them, but not including them can lead to extreme dissatisfaction.</a:t>
            </a:r>
          </a:p>
        </p:txBody>
      </p:sp>
      <p:sp>
        <p:nvSpPr>
          <p:cNvPr id="7" name="TextBox 6">
            <a:extLst>
              <a:ext uri="{FF2B5EF4-FFF2-40B4-BE49-F238E27FC236}">
                <a16:creationId xmlns:a16="http://schemas.microsoft.com/office/drawing/2014/main" id="{ED1C7BA2-824E-9649-81E3-11666F186978}"/>
              </a:ext>
            </a:extLst>
          </p:cNvPr>
          <p:cNvSpPr txBox="1"/>
          <p:nvPr/>
        </p:nvSpPr>
        <p:spPr>
          <a:xfrm>
            <a:off x="5850844" y="552087"/>
            <a:ext cx="3330053" cy="1077218"/>
          </a:xfrm>
          <a:prstGeom prst="rect">
            <a:avLst/>
          </a:prstGeom>
          <a:noFill/>
        </p:spPr>
        <p:txBody>
          <a:bodyPr wrap="square" rtlCol="0">
            <a:spAutoFit/>
          </a:bodyPr>
          <a:lstStyle/>
          <a:p>
            <a:r>
              <a:rPr lang="en-GB" sz="1600" b="1" dirty="0">
                <a:solidFill>
                  <a:srgbClr val="6B2A92"/>
                </a:solidFill>
              </a:rPr>
              <a:t>Wants</a:t>
            </a:r>
          </a:p>
          <a:p>
            <a:r>
              <a:rPr lang="en-GB" sz="1600" b="1" dirty="0">
                <a:solidFill>
                  <a:srgbClr val="6B2A92"/>
                </a:solidFill>
              </a:rPr>
              <a:t>Customers are aware of these needs and are willing to pay for increases in performance.</a:t>
            </a:r>
          </a:p>
        </p:txBody>
      </p:sp>
    </p:spTree>
    <p:extLst>
      <p:ext uri="{BB962C8B-B14F-4D97-AF65-F5344CB8AC3E}">
        <p14:creationId xmlns:p14="http://schemas.microsoft.com/office/powerpoint/2010/main" val="201160106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Sources of Information… </a:t>
            </a:r>
          </a:p>
        </p:txBody>
      </p:sp>
      <p:pic>
        <p:nvPicPr>
          <p:cNvPr id="7" name="Picture 6" descr="A picture containing text, person, holding, indoor&#10;&#10;Description automatically generated">
            <a:extLst>
              <a:ext uri="{FF2B5EF4-FFF2-40B4-BE49-F238E27FC236}">
                <a16:creationId xmlns:a16="http://schemas.microsoft.com/office/drawing/2014/main" id="{A1D760AE-D47A-7B4F-8A8C-70039EDC11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515"/>
            <a:ext cx="9144000" cy="6852970"/>
          </a:xfrm>
          <a:prstGeom prst="rect">
            <a:avLst/>
          </a:prstGeom>
        </p:spPr>
      </p:pic>
      <p:sp>
        <p:nvSpPr>
          <p:cNvPr id="9" name="TextBox 8">
            <a:extLst>
              <a:ext uri="{FF2B5EF4-FFF2-40B4-BE49-F238E27FC236}">
                <a16:creationId xmlns:a16="http://schemas.microsoft.com/office/drawing/2014/main" id="{21E20BB3-9395-2343-8237-2C77A039DA62}"/>
              </a:ext>
            </a:extLst>
          </p:cNvPr>
          <p:cNvSpPr txBox="1"/>
          <p:nvPr/>
        </p:nvSpPr>
        <p:spPr>
          <a:xfrm>
            <a:off x="3712193" y="3237932"/>
            <a:ext cx="1999397" cy="1785104"/>
          </a:xfrm>
          <a:prstGeom prst="rect">
            <a:avLst/>
          </a:prstGeom>
          <a:solidFill>
            <a:schemeClr val="bg1"/>
          </a:solidFill>
        </p:spPr>
        <p:txBody>
          <a:bodyPr wrap="square" lIns="0" tIns="0" rIns="0" bIns="0" rtlCol="0">
            <a:spAutoFit/>
          </a:bodyPr>
          <a:lstStyle/>
          <a:p>
            <a:pPr algn="ctr"/>
            <a:r>
              <a:rPr lang="en-US" sz="2800" b="1" dirty="0">
                <a:solidFill>
                  <a:srgbClr val="0070C0"/>
                </a:solidFill>
                <a:latin typeface="Calibri" panose="020F0502020204030204" pitchFamily="34" charset="0"/>
                <a:cs typeface="Calibri" panose="020F0502020204030204" pitchFamily="34" charset="0"/>
              </a:rPr>
              <a:t>Sources of information?</a:t>
            </a:r>
          </a:p>
          <a:p>
            <a:pPr algn="ctr"/>
            <a:endParaRPr lang="en-US" sz="1600" b="1" dirty="0">
              <a:solidFill>
                <a:srgbClr val="C00000"/>
              </a:solidFill>
              <a:latin typeface="Calibri" panose="020F0502020204030204" pitchFamily="34" charset="0"/>
              <a:cs typeface="Calibri" panose="020F0502020204030204" pitchFamily="34" charset="0"/>
            </a:endParaRPr>
          </a:p>
          <a:p>
            <a:pPr algn="ctr"/>
            <a:r>
              <a:rPr lang="en-US" sz="2000" b="1" dirty="0" err="1">
                <a:solidFill>
                  <a:srgbClr val="0070C0"/>
                </a:solidFill>
                <a:latin typeface="Calibri" panose="020F0502020204030204" pitchFamily="34" charset="0"/>
                <a:cs typeface="Calibri" panose="020F0502020204030204" pitchFamily="34" charset="0"/>
              </a:rPr>
              <a:t>www.menti.com</a:t>
            </a:r>
            <a:endParaRPr lang="en-US" sz="2000" b="1" dirty="0">
              <a:solidFill>
                <a:srgbClr val="0070C0"/>
              </a:solidFill>
              <a:latin typeface="Calibri" panose="020F0502020204030204" pitchFamily="34" charset="0"/>
              <a:cs typeface="Calibri" panose="020F0502020204030204" pitchFamily="34" charset="0"/>
            </a:endParaRPr>
          </a:p>
          <a:p>
            <a:pPr algn="ctr"/>
            <a:r>
              <a:rPr lang="en-US" sz="2400" b="1" dirty="0">
                <a:solidFill>
                  <a:srgbClr val="0070C0"/>
                </a:solidFill>
                <a:latin typeface="Calibri" panose="020F0502020204030204" pitchFamily="34" charset="0"/>
                <a:cs typeface="Calibri" panose="020F0502020204030204" pitchFamily="34" charset="0"/>
              </a:rPr>
              <a:t>89 04 26 3</a:t>
            </a:r>
          </a:p>
        </p:txBody>
      </p:sp>
    </p:spTree>
    <p:extLst>
      <p:ext uri="{BB962C8B-B14F-4D97-AF65-F5344CB8AC3E}">
        <p14:creationId xmlns:p14="http://schemas.microsoft.com/office/powerpoint/2010/main" val="71555290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3"/>
          <p:cNvSpPr>
            <a:spLocks noGrp="1"/>
          </p:cNvSpPr>
          <p:nvPr>
            <p:ph sz="half" idx="2"/>
          </p:nvPr>
        </p:nvSpPr>
        <p:spPr>
          <a:xfrm>
            <a:off x="220134" y="1136385"/>
            <a:ext cx="8619067" cy="4989778"/>
          </a:xfrm>
        </p:spPr>
        <p:txBody>
          <a:bodyPr/>
          <a:lstStyle/>
          <a:p>
            <a:pPr>
              <a:lnSpc>
                <a:spcPts val="3640"/>
              </a:lnSpc>
              <a:spcBef>
                <a:spcPts val="0"/>
              </a:spcBef>
              <a:buClr>
                <a:srgbClr val="C00000"/>
              </a:buClr>
            </a:pPr>
            <a:r>
              <a:rPr lang="en-GB" sz="2200" dirty="0">
                <a:latin typeface="Calibri"/>
                <a:cs typeface="Calibri"/>
              </a:rPr>
              <a:t>Questionnaires</a:t>
            </a:r>
          </a:p>
          <a:p>
            <a:pPr>
              <a:lnSpc>
                <a:spcPts val="3640"/>
              </a:lnSpc>
              <a:spcBef>
                <a:spcPts val="0"/>
              </a:spcBef>
              <a:buClr>
                <a:srgbClr val="C00000"/>
              </a:buClr>
            </a:pPr>
            <a:r>
              <a:rPr lang="en-GB" sz="2200" dirty="0">
                <a:latin typeface="Calibri"/>
                <a:cs typeface="Calibri"/>
              </a:rPr>
              <a:t>Interviews</a:t>
            </a:r>
          </a:p>
          <a:p>
            <a:pPr>
              <a:lnSpc>
                <a:spcPts val="3640"/>
              </a:lnSpc>
              <a:spcBef>
                <a:spcPts val="0"/>
              </a:spcBef>
              <a:buClr>
                <a:srgbClr val="C00000"/>
              </a:buClr>
            </a:pPr>
            <a:r>
              <a:rPr lang="en-GB" sz="2200" dirty="0">
                <a:latin typeface="Calibri"/>
                <a:cs typeface="Calibri"/>
              </a:rPr>
              <a:t>Clinics</a:t>
            </a:r>
          </a:p>
          <a:p>
            <a:pPr>
              <a:lnSpc>
                <a:spcPts val="3640"/>
              </a:lnSpc>
              <a:spcBef>
                <a:spcPts val="0"/>
              </a:spcBef>
              <a:buClr>
                <a:srgbClr val="C00000"/>
              </a:buClr>
            </a:pPr>
            <a:r>
              <a:rPr lang="en-GB" sz="2200" dirty="0">
                <a:latin typeface="Calibri"/>
                <a:cs typeface="Calibri"/>
              </a:rPr>
              <a:t>Focus Groups</a:t>
            </a:r>
          </a:p>
          <a:p>
            <a:pPr>
              <a:lnSpc>
                <a:spcPts val="3640"/>
              </a:lnSpc>
              <a:spcBef>
                <a:spcPts val="0"/>
              </a:spcBef>
              <a:buClr>
                <a:srgbClr val="C00000"/>
              </a:buClr>
            </a:pPr>
            <a:r>
              <a:rPr lang="en-GB" sz="2200" dirty="0">
                <a:latin typeface="Calibri"/>
                <a:cs typeface="Calibri"/>
              </a:rPr>
              <a:t>Listening</a:t>
            </a:r>
          </a:p>
          <a:p>
            <a:pPr>
              <a:lnSpc>
                <a:spcPts val="3640"/>
              </a:lnSpc>
              <a:spcBef>
                <a:spcPts val="0"/>
              </a:spcBef>
              <a:buClr>
                <a:srgbClr val="C00000"/>
              </a:buClr>
            </a:pPr>
            <a:r>
              <a:rPr lang="en-GB" sz="2200" dirty="0">
                <a:latin typeface="Calibri"/>
                <a:cs typeface="Calibri"/>
              </a:rPr>
              <a:t>Complaints</a:t>
            </a:r>
          </a:p>
          <a:p>
            <a:pPr>
              <a:lnSpc>
                <a:spcPts val="3640"/>
              </a:lnSpc>
              <a:spcBef>
                <a:spcPts val="0"/>
              </a:spcBef>
              <a:buClr>
                <a:srgbClr val="C00000"/>
              </a:buClr>
            </a:pPr>
            <a:r>
              <a:rPr lang="en-GB" sz="2200" dirty="0">
                <a:latin typeface="Calibri"/>
                <a:cs typeface="Calibri"/>
              </a:rPr>
              <a:t>Compliments</a:t>
            </a:r>
          </a:p>
          <a:p>
            <a:pPr>
              <a:lnSpc>
                <a:spcPts val="3640"/>
              </a:lnSpc>
              <a:spcBef>
                <a:spcPts val="0"/>
              </a:spcBef>
              <a:buClr>
                <a:srgbClr val="C00000"/>
              </a:buClr>
            </a:pPr>
            <a:r>
              <a:rPr lang="en-GB" sz="2200" dirty="0">
                <a:latin typeface="Calibri"/>
                <a:cs typeface="Calibri"/>
              </a:rPr>
              <a:t>Product Returns</a:t>
            </a:r>
          </a:p>
          <a:p>
            <a:pPr>
              <a:lnSpc>
                <a:spcPts val="3640"/>
              </a:lnSpc>
              <a:spcBef>
                <a:spcPts val="0"/>
              </a:spcBef>
              <a:buClr>
                <a:srgbClr val="C00000"/>
              </a:buClr>
            </a:pPr>
            <a:r>
              <a:rPr lang="en-GB" sz="2200" dirty="0">
                <a:latin typeface="Calibri"/>
                <a:cs typeface="Calibri"/>
              </a:rPr>
              <a:t>Contract cancellations</a:t>
            </a:r>
          </a:p>
          <a:p>
            <a:pPr>
              <a:lnSpc>
                <a:spcPts val="3640"/>
              </a:lnSpc>
              <a:spcBef>
                <a:spcPts val="0"/>
              </a:spcBef>
              <a:buClr>
                <a:srgbClr val="C00000"/>
              </a:buClr>
            </a:pPr>
            <a:r>
              <a:rPr lang="en-GB" sz="2200" dirty="0">
                <a:latin typeface="Calibri"/>
                <a:cs typeface="Calibri"/>
              </a:rPr>
              <a:t>Customer referrals</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Possible sources of Information… </a:t>
            </a:r>
          </a:p>
        </p:txBody>
      </p:sp>
    </p:spTree>
    <p:extLst>
      <p:ext uri="{BB962C8B-B14F-4D97-AF65-F5344CB8AC3E}">
        <p14:creationId xmlns:p14="http://schemas.microsoft.com/office/powerpoint/2010/main" val="17813977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0" y="274638"/>
            <a:ext cx="6485468" cy="572029"/>
          </a:xfrm>
        </p:spPr>
        <p:txBody>
          <a:bodyPr/>
          <a:lstStyle/>
          <a:p>
            <a:r>
              <a:rPr lang="en-GB" dirty="0"/>
              <a:t>Process of QFD</a:t>
            </a:r>
          </a:p>
        </p:txBody>
      </p:sp>
      <p:sp>
        <p:nvSpPr>
          <p:cNvPr id="2" name="Rectangle 1">
            <a:extLst>
              <a:ext uri="{FF2B5EF4-FFF2-40B4-BE49-F238E27FC236}">
                <a16:creationId xmlns:a16="http://schemas.microsoft.com/office/drawing/2014/main" id="{5EDCF784-0556-8248-B43B-9880C5EA8759}"/>
              </a:ext>
            </a:extLst>
          </p:cNvPr>
          <p:cNvSpPr/>
          <p:nvPr/>
        </p:nvSpPr>
        <p:spPr>
          <a:xfrm>
            <a:off x="3158789" y="2967544"/>
            <a:ext cx="3456658" cy="2991713"/>
          </a:xfrm>
          <a:prstGeom prst="rect">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endParaRPr lang="en-US" b="1" dirty="0">
              <a:latin typeface="Calibri" panose="020F0502020204030204" pitchFamily="34" charset="0"/>
              <a:cs typeface="Calibri" panose="020F0502020204030204" pitchFamily="34" charset="0"/>
            </a:endParaRPr>
          </a:p>
          <a:p>
            <a:pPr algn="ctr"/>
            <a:r>
              <a:rPr lang="en-US" b="1" dirty="0">
                <a:latin typeface="Calibri" panose="020F0502020204030204" pitchFamily="34" charset="0"/>
                <a:cs typeface="Calibri" panose="020F0502020204030204" pitchFamily="34" charset="0"/>
              </a:rPr>
              <a:t>Relationships</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Illustrates the team’s perceptions of the relationships between the Customer and the Engineering Requirements.</a:t>
            </a:r>
            <a:endParaRPr lang="en-US" i="1" dirty="0">
              <a:latin typeface="Calibri" panose="020F0502020204030204" pitchFamily="34" charset="0"/>
              <a:cs typeface="Calibri" panose="020F0502020204030204" pitchFamily="34" charset="0"/>
            </a:endParaRPr>
          </a:p>
        </p:txBody>
      </p:sp>
      <p:sp>
        <p:nvSpPr>
          <p:cNvPr id="9" name="Rectangle 8">
            <a:extLst>
              <a:ext uri="{FF2B5EF4-FFF2-40B4-BE49-F238E27FC236}">
                <a16:creationId xmlns:a16="http://schemas.microsoft.com/office/drawing/2014/main" id="{A29B1B0F-172D-B044-BA5D-77F820A2D3B8}"/>
              </a:ext>
            </a:extLst>
          </p:cNvPr>
          <p:cNvSpPr/>
          <p:nvPr/>
        </p:nvSpPr>
        <p:spPr>
          <a:xfrm>
            <a:off x="3158789" y="2131521"/>
            <a:ext cx="3456657" cy="836023"/>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Engineering Characteristics</a:t>
            </a:r>
          </a:p>
          <a:p>
            <a:pPr algn="ctr"/>
            <a:r>
              <a:rPr lang="en-US" dirty="0">
                <a:latin typeface="Calibri" panose="020F0502020204030204" pitchFamily="34" charset="0"/>
                <a:cs typeface="Calibri" panose="020F0502020204030204" pitchFamily="34" charset="0"/>
              </a:rPr>
              <a:t>or Specifications. </a:t>
            </a:r>
          </a:p>
        </p:txBody>
      </p:sp>
      <p:sp>
        <p:nvSpPr>
          <p:cNvPr id="11" name="Rectangle 10">
            <a:extLst>
              <a:ext uri="{FF2B5EF4-FFF2-40B4-BE49-F238E27FC236}">
                <a16:creationId xmlns:a16="http://schemas.microsoft.com/office/drawing/2014/main" id="{7F1F56D7-3C39-F349-89A2-F723296A99F0}"/>
              </a:ext>
            </a:extLst>
          </p:cNvPr>
          <p:cNvSpPr/>
          <p:nvPr/>
        </p:nvSpPr>
        <p:spPr>
          <a:xfrm flipH="1">
            <a:off x="1111357" y="2980288"/>
            <a:ext cx="1632857"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Customer Requirements</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This is the ‘What’</a:t>
            </a:r>
            <a:endParaRPr lang="en-US" i="1" dirty="0">
              <a:latin typeface="Calibri" panose="020F0502020204030204" pitchFamily="34" charset="0"/>
              <a:cs typeface="Calibri" panose="020F0502020204030204" pitchFamily="34" charset="0"/>
            </a:endParaRPr>
          </a:p>
        </p:txBody>
      </p:sp>
      <p:sp>
        <p:nvSpPr>
          <p:cNvPr id="12" name="Rectangle 11">
            <a:extLst>
              <a:ext uri="{FF2B5EF4-FFF2-40B4-BE49-F238E27FC236}">
                <a16:creationId xmlns:a16="http://schemas.microsoft.com/office/drawing/2014/main" id="{9D9AF877-C63F-BF41-B179-D8589B47EAB8}"/>
              </a:ext>
            </a:extLst>
          </p:cNvPr>
          <p:cNvSpPr/>
          <p:nvPr/>
        </p:nvSpPr>
        <p:spPr>
          <a:xfrm>
            <a:off x="3158788" y="5959257"/>
            <a:ext cx="3456658" cy="783772"/>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Technical Matrix</a:t>
            </a:r>
            <a:br>
              <a:rPr lang="en-US" b="1" dirty="0">
                <a:latin typeface="Calibri" panose="020F0502020204030204" pitchFamily="34" charset="0"/>
                <a:cs typeface="Calibri" panose="020F0502020204030204" pitchFamily="34" charset="0"/>
              </a:rPr>
            </a:br>
            <a:r>
              <a:rPr lang="en-US" sz="1400" i="1" dirty="0">
                <a:latin typeface="Calibri" panose="020F0502020204030204" pitchFamily="34" charset="0"/>
                <a:cs typeface="Calibri" panose="020F0502020204030204" pitchFamily="34" charset="0"/>
              </a:rPr>
              <a:t>Use to understand the importance rating of all the Engineering Specifications</a:t>
            </a:r>
            <a:endParaRPr lang="en-US" i="1" dirty="0">
              <a:latin typeface="Calibri" panose="020F0502020204030204" pitchFamily="34" charset="0"/>
              <a:cs typeface="Calibri" panose="020F0502020204030204" pitchFamily="34" charset="0"/>
            </a:endParaRPr>
          </a:p>
        </p:txBody>
      </p:sp>
      <p:sp>
        <p:nvSpPr>
          <p:cNvPr id="13" name="Rectangle 12">
            <a:extLst>
              <a:ext uri="{FF2B5EF4-FFF2-40B4-BE49-F238E27FC236}">
                <a16:creationId xmlns:a16="http://schemas.microsoft.com/office/drawing/2014/main" id="{0386E8D1-B5BD-514A-A76B-421276ED76EE}"/>
              </a:ext>
            </a:extLst>
          </p:cNvPr>
          <p:cNvSpPr/>
          <p:nvPr/>
        </p:nvSpPr>
        <p:spPr>
          <a:xfrm flipH="1">
            <a:off x="6615445" y="2980288"/>
            <a:ext cx="1632857"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Competitive Analysis</a:t>
            </a:r>
            <a:br>
              <a:rPr lang="en-US" dirty="0">
                <a:latin typeface="Calibri" panose="020F0502020204030204" pitchFamily="34" charset="0"/>
                <a:cs typeface="Calibri" panose="020F0502020204030204" pitchFamily="34" charset="0"/>
              </a:rPr>
            </a:br>
            <a:br>
              <a:rPr lang="en-US"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Can help to </a:t>
            </a:r>
            <a:r>
              <a:rPr lang="en-US" sz="1600" i="1" dirty="0" err="1">
                <a:latin typeface="Calibri" panose="020F0502020204030204" pitchFamily="34" charset="0"/>
                <a:cs typeface="Calibri" panose="020F0502020204030204" pitchFamily="34" charset="0"/>
              </a:rPr>
              <a:t>prioritise</a:t>
            </a:r>
            <a:r>
              <a:rPr lang="en-US" sz="1600" i="1" dirty="0">
                <a:latin typeface="Calibri" panose="020F0502020204030204" pitchFamily="34" charset="0"/>
                <a:cs typeface="Calibri" panose="020F0502020204030204" pitchFamily="34" charset="0"/>
              </a:rPr>
              <a:t> customer requirements. Benchmarking of competitors </a:t>
            </a:r>
            <a:r>
              <a:rPr lang="en-US" sz="1600" i="1" dirty="0" err="1">
                <a:latin typeface="Calibri" panose="020F0502020204030204" pitchFamily="34" charset="0"/>
                <a:cs typeface="Calibri" panose="020F0502020204030204" pitchFamily="34" charset="0"/>
              </a:rPr>
              <a:t>etc</a:t>
            </a:r>
            <a:r>
              <a:rPr lang="en-US" sz="1600" i="1" dirty="0">
                <a:latin typeface="Calibri" panose="020F0502020204030204" pitchFamily="34" charset="0"/>
                <a:cs typeface="Calibri" panose="020F0502020204030204" pitchFamily="34" charset="0"/>
              </a:rPr>
              <a:t>,.</a:t>
            </a:r>
            <a:endParaRPr lang="en-US" i="1" dirty="0">
              <a:latin typeface="Calibri" panose="020F0502020204030204" pitchFamily="34" charset="0"/>
              <a:cs typeface="Calibri" panose="020F0502020204030204" pitchFamily="34" charset="0"/>
            </a:endParaRPr>
          </a:p>
        </p:txBody>
      </p:sp>
      <p:sp>
        <p:nvSpPr>
          <p:cNvPr id="14" name="Rectangle 13">
            <a:extLst>
              <a:ext uri="{FF2B5EF4-FFF2-40B4-BE49-F238E27FC236}">
                <a16:creationId xmlns:a16="http://schemas.microsoft.com/office/drawing/2014/main" id="{1B530A09-B5AC-5344-9D96-75A5EF43BC22}"/>
              </a:ext>
            </a:extLst>
          </p:cNvPr>
          <p:cNvSpPr/>
          <p:nvPr/>
        </p:nvSpPr>
        <p:spPr>
          <a:xfrm>
            <a:off x="2744215" y="2980288"/>
            <a:ext cx="414573"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US" b="1" dirty="0">
                <a:latin typeface="Calibri" panose="020F0502020204030204" pitchFamily="34" charset="0"/>
                <a:cs typeface="Calibri" panose="020F0502020204030204" pitchFamily="34" charset="0"/>
              </a:rPr>
              <a:t>Priority Rating </a:t>
            </a:r>
            <a:r>
              <a:rPr lang="en-US" sz="1600" dirty="0">
                <a:latin typeface="Calibri" panose="020F0502020204030204" pitchFamily="34" charset="0"/>
                <a:cs typeface="Calibri" panose="020F0502020204030204" pitchFamily="34" charset="0"/>
              </a:rPr>
              <a:t>(Usually 1-10)</a:t>
            </a:r>
            <a:endParaRPr lang="en-US" dirty="0">
              <a:latin typeface="Calibri" panose="020F0502020204030204" pitchFamily="34" charset="0"/>
              <a:cs typeface="Calibri" panose="020F0502020204030204" pitchFamily="34" charset="0"/>
            </a:endParaRPr>
          </a:p>
        </p:txBody>
      </p:sp>
      <p:sp>
        <p:nvSpPr>
          <p:cNvPr id="3" name="Triangle 2">
            <a:extLst>
              <a:ext uri="{FF2B5EF4-FFF2-40B4-BE49-F238E27FC236}">
                <a16:creationId xmlns:a16="http://schemas.microsoft.com/office/drawing/2014/main" id="{8E0ABECC-5955-D141-9138-80411B2D6E4B}"/>
              </a:ext>
            </a:extLst>
          </p:cNvPr>
          <p:cNvSpPr/>
          <p:nvPr/>
        </p:nvSpPr>
        <p:spPr>
          <a:xfrm>
            <a:off x="3158787" y="906806"/>
            <a:ext cx="3456657" cy="1224715"/>
          </a:xfrm>
          <a:prstGeom prst="triangle">
            <a:avLst>
              <a:gd name="adj" fmla="val 48980"/>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US" sz="1600" dirty="0">
                <a:latin typeface="Calibri" panose="020F0502020204030204" pitchFamily="34" charset="0"/>
                <a:cs typeface="Calibri" panose="020F0502020204030204" pitchFamily="34" charset="0"/>
              </a:rPr>
              <a:t>Technical Correlations</a:t>
            </a:r>
          </a:p>
        </p:txBody>
      </p:sp>
      <p:sp>
        <p:nvSpPr>
          <p:cNvPr id="15" name="TextBox 14">
            <a:extLst>
              <a:ext uri="{FF2B5EF4-FFF2-40B4-BE49-F238E27FC236}">
                <a16:creationId xmlns:a16="http://schemas.microsoft.com/office/drawing/2014/main" id="{8BB098E4-B279-D148-B609-726E76D426B5}"/>
              </a:ext>
            </a:extLst>
          </p:cNvPr>
          <p:cNvSpPr txBox="1"/>
          <p:nvPr/>
        </p:nvSpPr>
        <p:spPr>
          <a:xfrm>
            <a:off x="3158786" y="4678075"/>
            <a:ext cx="3456658" cy="1138773"/>
          </a:xfrm>
          <a:prstGeom prst="rect">
            <a:avLst/>
          </a:prstGeom>
          <a:noFill/>
        </p:spPr>
        <p:txBody>
          <a:bodyPr wrap="square" rtlCol="0">
            <a:spAutoFit/>
          </a:bodyPr>
          <a:lstStyle/>
          <a:p>
            <a:pPr algn="ctr"/>
            <a:r>
              <a:rPr lang="en-US" sz="2000" dirty="0">
                <a:solidFill>
                  <a:schemeClr val="bg1"/>
                </a:solidFill>
                <a:latin typeface="Calibri" panose="020F0502020204030204" pitchFamily="34" charset="0"/>
                <a:cs typeface="Calibri" panose="020F0502020204030204" pitchFamily="34" charset="0"/>
              </a:rPr>
              <a:t>◉ </a:t>
            </a:r>
            <a:r>
              <a:rPr lang="en-US" sz="1200" dirty="0">
                <a:solidFill>
                  <a:schemeClr val="bg1"/>
                </a:solidFill>
                <a:latin typeface="Calibri" panose="020F0502020204030204" pitchFamily="34" charset="0"/>
                <a:cs typeface="Calibri" panose="020F0502020204030204" pitchFamily="34" charset="0"/>
              </a:rPr>
              <a:t>= Strong Positive</a:t>
            </a:r>
          </a:p>
          <a:p>
            <a:pPr algn="ctr"/>
            <a:r>
              <a:rPr lang="en-US" sz="1200" dirty="0">
                <a:solidFill>
                  <a:schemeClr val="bg1"/>
                </a:solidFill>
                <a:latin typeface="Calibri" panose="020F0502020204030204" pitchFamily="34" charset="0"/>
                <a:cs typeface="Calibri" panose="020F0502020204030204" pitchFamily="34" charset="0"/>
              </a:rPr>
              <a:t>● = Weak Positive</a:t>
            </a:r>
          </a:p>
          <a:p>
            <a:pPr algn="ctr"/>
            <a:r>
              <a:rPr lang="en-US" sz="1200" dirty="0">
                <a:solidFill>
                  <a:schemeClr val="bg1"/>
                </a:solidFill>
                <a:latin typeface="Calibri" panose="020F0502020204030204" pitchFamily="34" charset="0"/>
                <a:cs typeface="Calibri" panose="020F0502020204030204" pitchFamily="34" charset="0"/>
              </a:rPr>
              <a:t>○ =  Weak negative</a:t>
            </a:r>
          </a:p>
          <a:p>
            <a:pPr algn="ctr"/>
            <a:r>
              <a:rPr lang="en-US" sz="1200" dirty="0">
                <a:solidFill>
                  <a:schemeClr val="bg1"/>
                </a:solidFill>
                <a:latin typeface="Calibri" panose="020F0502020204030204" pitchFamily="34" charset="0"/>
                <a:cs typeface="Calibri" panose="020F0502020204030204" pitchFamily="34" charset="0"/>
              </a:rPr>
              <a:t>△ = Strong negative</a:t>
            </a:r>
          </a:p>
          <a:p>
            <a:pPr algn="ctr"/>
            <a:endParaRPr lang="en-US" sz="1200" dirty="0">
              <a:solidFill>
                <a:schemeClr val="bg1"/>
              </a:solidFill>
            </a:endParaRPr>
          </a:p>
        </p:txBody>
      </p:sp>
      <p:sp>
        <p:nvSpPr>
          <p:cNvPr id="16" name="TextBox 15">
            <a:extLst>
              <a:ext uri="{FF2B5EF4-FFF2-40B4-BE49-F238E27FC236}">
                <a16:creationId xmlns:a16="http://schemas.microsoft.com/office/drawing/2014/main" id="{2B6B3786-7377-654B-AD3D-6F06CFBDCE04}"/>
              </a:ext>
            </a:extLst>
          </p:cNvPr>
          <p:cNvSpPr txBox="1"/>
          <p:nvPr/>
        </p:nvSpPr>
        <p:spPr>
          <a:xfrm>
            <a:off x="6223558" y="963856"/>
            <a:ext cx="2416629" cy="1015663"/>
          </a:xfrm>
          <a:prstGeom prst="rect">
            <a:avLst/>
          </a:prstGeom>
          <a:noFill/>
        </p:spPr>
        <p:txBody>
          <a:bodyPr wrap="square" rtlCol="0">
            <a:spAutoFit/>
          </a:bodyPr>
          <a:lstStyle/>
          <a:p>
            <a:r>
              <a:rPr lang="en-US" sz="1200" dirty="0">
                <a:solidFill>
                  <a:srgbClr val="005493"/>
                </a:solidFill>
                <a:latin typeface="Calibri" panose="020F0502020204030204" pitchFamily="34" charset="0"/>
                <a:cs typeface="Calibri" panose="020F0502020204030204" pitchFamily="34" charset="0"/>
              </a:rPr>
              <a:t>++ Strong Positive Correlation</a:t>
            </a:r>
          </a:p>
          <a:p>
            <a:r>
              <a:rPr lang="en-US" sz="1200" dirty="0">
                <a:solidFill>
                  <a:srgbClr val="005493"/>
                </a:solidFill>
                <a:latin typeface="Calibri" panose="020F0502020204030204" pitchFamily="34" charset="0"/>
                <a:cs typeface="Calibri" panose="020F0502020204030204" pitchFamily="34" charset="0"/>
              </a:rPr>
              <a:t>+ Positive Correlation</a:t>
            </a:r>
          </a:p>
          <a:p>
            <a:r>
              <a:rPr lang="en-US" sz="1200" dirty="0">
                <a:solidFill>
                  <a:srgbClr val="005493"/>
                </a:solidFill>
                <a:latin typeface="Calibri" panose="020F0502020204030204" pitchFamily="34" charset="0"/>
                <a:cs typeface="Calibri" panose="020F0502020204030204" pitchFamily="34" charset="0"/>
              </a:rPr>
              <a:t>- Negative Correlation</a:t>
            </a:r>
          </a:p>
          <a:p>
            <a:pPr marL="171450" indent="-171450">
              <a:buFont typeface="Wingdings 3" pitchFamily="2" charset="2"/>
              <a:buChar char="q"/>
            </a:pPr>
            <a:r>
              <a:rPr lang="en-GB" sz="1200" dirty="0">
                <a:solidFill>
                  <a:srgbClr val="005493"/>
                </a:solidFill>
                <a:latin typeface="Calibri" panose="020F0502020204030204" pitchFamily="34" charset="0"/>
                <a:cs typeface="Calibri" panose="020F0502020204030204" pitchFamily="34" charset="0"/>
              </a:rPr>
              <a:t>Strong Negative Correlation </a:t>
            </a:r>
            <a:endParaRPr lang="en-US" sz="1200" dirty="0">
              <a:solidFill>
                <a:srgbClr val="005493"/>
              </a:solidFill>
              <a:latin typeface="Calibri" panose="020F0502020204030204" pitchFamily="34" charset="0"/>
              <a:cs typeface="Calibri" panose="020F0502020204030204" pitchFamily="34" charset="0"/>
            </a:endParaRPr>
          </a:p>
          <a:p>
            <a:endParaRPr lang="en-US" sz="1200" dirty="0">
              <a:solidFill>
                <a:srgbClr val="005493"/>
              </a:solidFill>
            </a:endParaRPr>
          </a:p>
        </p:txBody>
      </p:sp>
    </p:spTree>
    <p:extLst>
      <p:ext uri="{BB962C8B-B14F-4D97-AF65-F5344CB8AC3E}">
        <p14:creationId xmlns:p14="http://schemas.microsoft.com/office/powerpoint/2010/main" val="2017664351"/>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734043-A1B6-1342-8D12-203AF4DBD526}"/>
              </a:ext>
            </a:extLst>
          </p:cNvPr>
          <p:cNvSpPr/>
          <p:nvPr/>
        </p:nvSpPr>
        <p:spPr>
          <a:xfrm>
            <a:off x="0" y="0"/>
            <a:ext cx="9143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sitting, doughnut, table&#10;&#10;Description automatically generated">
            <a:extLst>
              <a:ext uri="{FF2B5EF4-FFF2-40B4-BE49-F238E27FC236}">
                <a16:creationId xmlns:a16="http://schemas.microsoft.com/office/drawing/2014/main" id="{CE087653-35F0-344D-8B48-AE827FDA4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7176" y="167269"/>
            <a:ext cx="6793240" cy="6222380"/>
          </a:xfrm>
          <a:prstGeom prst="rect">
            <a:avLst/>
          </a:prstGeom>
        </p:spPr>
      </p:pic>
      <p:sp>
        <p:nvSpPr>
          <p:cNvPr id="2" name="Title 1">
            <a:extLst>
              <a:ext uri="{FF2B5EF4-FFF2-40B4-BE49-F238E27FC236}">
                <a16:creationId xmlns:a16="http://schemas.microsoft.com/office/drawing/2014/main" id="{43ADA8A6-7A46-CD4B-9329-54D629DCB606}"/>
              </a:ext>
            </a:extLst>
          </p:cNvPr>
          <p:cNvSpPr>
            <a:spLocks noGrp="1"/>
          </p:cNvSpPr>
          <p:nvPr>
            <p:ph type="ctrTitle"/>
          </p:nvPr>
        </p:nvSpPr>
        <p:spPr>
          <a:xfrm>
            <a:off x="-1" y="5375507"/>
            <a:ext cx="9143999" cy="465873"/>
          </a:xfrm>
        </p:spPr>
        <p:txBody>
          <a:bodyPr/>
          <a:lstStyle/>
          <a:p>
            <a:r>
              <a:rPr lang="en-US" dirty="0">
                <a:solidFill>
                  <a:srgbClr val="AB182D"/>
                </a:solidFill>
              </a:rPr>
              <a:t>QFD Example</a:t>
            </a:r>
          </a:p>
        </p:txBody>
      </p:sp>
      <p:sp>
        <p:nvSpPr>
          <p:cNvPr id="3" name="Subtitle 2">
            <a:extLst>
              <a:ext uri="{FF2B5EF4-FFF2-40B4-BE49-F238E27FC236}">
                <a16:creationId xmlns:a16="http://schemas.microsoft.com/office/drawing/2014/main" id="{8862D15A-4C35-B841-9D91-CF793D5BE8EC}"/>
              </a:ext>
            </a:extLst>
          </p:cNvPr>
          <p:cNvSpPr>
            <a:spLocks noGrp="1"/>
          </p:cNvSpPr>
          <p:nvPr>
            <p:ph type="subTitle" idx="1"/>
          </p:nvPr>
        </p:nvSpPr>
        <p:spPr>
          <a:xfrm>
            <a:off x="-1" y="5841378"/>
            <a:ext cx="9144000" cy="1752600"/>
          </a:xfrm>
        </p:spPr>
        <p:txBody>
          <a:bodyPr/>
          <a:lstStyle/>
          <a:p>
            <a:pPr>
              <a:lnSpc>
                <a:spcPct val="100000"/>
              </a:lnSpc>
              <a:spcBef>
                <a:spcPts val="0"/>
              </a:spcBef>
              <a:buClr>
                <a:srgbClr val="FF0000"/>
              </a:buClr>
            </a:pPr>
            <a:r>
              <a:rPr lang="en-US" dirty="0">
                <a:solidFill>
                  <a:srgbClr val="AB182D"/>
                </a:solidFill>
              </a:rPr>
              <a:t>Drawing Pins</a:t>
            </a:r>
          </a:p>
        </p:txBody>
      </p:sp>
    </p:spTree>
    <p:extLst>
      <p:ext uri="{BB962C8B-B14F-4D97-AF65-F5344CB8AC3E}">
        <p14:creationId xmlns:p14="http://schemas.microsoft.com/office/powerpoint/2010/main" val="966141360"/>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6333067" cy="572029"/>
          </a:xfrm>
        </p:spPr>
        <p:txBody>
          <a:bodyPr/>
          <a:lstStyle/>
          <a:p>
            <a:r>
              <a:rPr lang="en-US" dirty="0"/>
              <a:t>QFD Example</a:t>
            </a:r>
          </a:p>
        </p:txBody>
      </p:sp>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pic>
        <p:nvPicPr>
          <p:cNvPr id="7" name="Picture 4" descr="http://www.bbc.co.uk/bitesize/standard/maths_ii/images/drawing_pin.jpg">
            <a:hlinkClick r:id="rId3"/>
            <a:extLst>
              <a:ext uri="{FF2B5EF4-FFF2-40B4-BE49-F238E27FC236}">
                <a16:creationId xmlns:a16="http://schemas.microsoft.com/office/drawing/2014/main" id="{77F4B848-F227-1A4F-9790-0528501DA8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729" t="7114" r="15755" b="12263"/>
          <a:stretch>
            <a:fillRect/>
          </a:stretch>
        </p:blipFill>
        <p:spPr bwMode="auto">
          <a:xfrm>
            <a:off x="2555875" y="1484313"/>
            <a:ext cx="4230688"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8A797514-04AB-1D48-B4ED-5B1859E56928}"/>
              </a:ext>
            </a:extLst>
          </p:cNvPr>
          <p:cNvCxnSpPr/>
          <p:nvPr/>
        </p:nvCxnSpPr>
        <p:spPr>
          <a:xfrm>
            <a:off x="2268538" y="1628775"/>
            <a:ext cx="194310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E5EC9E0-01C6-0B4C-864E-CB966E2216B5}"/>
              </a:ext>
            </a:extLst>
          </p:cNvPr>
          <p:cNvSpPr txBox="1">
            <a:spLocks noChangeArrowheads="1"/>
          </p:cNvSpPr>
          <p:nvPr/>
        </p:nvSpPr>
        <p:spPr bwMode="auto">
          <a:xfrm>
            <a:off x="900113" y="1412875"/>
            <a:ext cx="132556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solidFill>
                  <a:srgbClr val="AB182D"/>
                </a:solidFill>
              </a:rPr>
              <a:t>Sharpness</a:t>
            </a:r>
          </a:p>
          <a:p>
            <a:pPr eaLnBrk="1" hangingPunct="1">
              <a:spcBef>
                <a:spcPct val="0"/>
              </a:spcBef>
              <a:buFontTx/>
              <a:buNone/>
            </a:pPr>
            <a:r>
              <a:rPr lang="en-GB" altLang="en-US" sz="1800">
                <a:solidFill>
                  <a:srgbClr val="AB182D"/>
                </a:solidFill>
              </a:rPr>
              <a:t>of pin head</a:t>
            </a:r>
          </a:p>
        </p:txBody>
      </p:sp>
      <p:cxnSp>
        <p:nvCxnSpPr>
          <p:cNvPr id="11" name="Straight Arrow Connector 10">
            <a:extLst>
              <a:ext uri="{FF2B5EF4-FFF2-40B4-BE49-F238E27FC236}">
                <a16:creationId xmlns:a16="http://schemas.microsoft.com/office/drawing/2014/main" id="{2A028D14-27F9-EE49-89A8-17B99A59E4F2}"/>
              </a:ext>
            </a:extLst>
          </p:cNvPr>
          <p:cNvCxnSpPr/>
          <p:nvPr/>
        </p:nvCxnSpPr>
        <p:spPr>
          <a:xfrm>
            <a:off x="2225675" y="3068638"/>
            <a:ext cx="2130425" cy="6858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B1CEB7F-FFD0-A14F-B3E6-301E17AFEDC3}"/>
              </a:ext>
            </a:extLst>
          </p:cNvPr>
          <p:cNvSpPr txBox="1">
            <a:spLocks noChangeArrowheads="1"/>
          </p:cNvSpPr>
          <p:nvPr/>
        </p:nvSpPr>
        <p:spPr bwMode="auto">
          <a:xfrm>
            <a:off x="971550" y="2781300"/>
            <a:ext cx="13255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solidFill>
                  <a:srgbClr val="AB182D"/>
                </a:solidFill>
              </a:rPr>
              <a:t>Strength of join (weld)</a:t>
            </a:r>
          </a:p>
        </p:txBody>
      </p:sp>
      <p:cxnSp>
        <p:nvCxnSpPr>
          <p:cNvPr id="13" name="Straight Arrow Connector 12">
            <a:extLst>
              <a:ext uri="{FF2B5EF4-FFF2-40B4-BE49-F238E27FC236}">
                <a16:creationId xmlns:a16="http://schemas.microsoft.com/office/drawing/2014/main" id="{60F459AE-2118-1F49-A4B5-7CA6773BD7C9}"/>
              </a:ext>
            </a:extLst>
          </p:cNvPr>
          <p:cNvCxnSpPr/>
          <p:nvPr/>
        </p:nvCxnSpPr>
        <p:spPr>
          <a:xfrm flipH="1">
            <a:off x="4643438" y="2420938"/>
            <a:ext cx="2089150" cy="360362"/>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E6BB2A3-9617-374E-ACB1-CD1B3E81A844}"/>
              </a:ext>
            </a:extLst>
          </p:cNvPr>
          <p:cNvSpPr txBox="1">
            <a:spLocks noChangeArrowheads="1"/>
          </p:cNvSpPr>
          <p:nvPr/>
        </p:nvSpPr>
        <p:spPr bwMode="auto">
          <a:xfrm>
            <a:off x="6732588" y="2205038"/>
            <a:ext cx="1325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solidFill>
                  <a:srgbClr val="AB182D"/>
                </a:solidFill>
              </a:rPr>
              <a:t>Ø of pin</a:t>
            </a:r>
          </a:p>
        </p:txBody>
      </p:sp>
      <p:cxnSp>
        <p:nvCxnSpPr>
          <p:cNvPr id="15" name="Straight Connector 14">
            <a:extLst>
              <a:ext uri="{FF2B5EF4-FFF2-40B4-BE49-F238E27FC236}">
                <a16:creationId xmlns:a16="http://schemas.microsoft.com/office/drawing/2014/main" id="{B95307E1-6EDD-A140-87C1-D54AF43353BB}"/>
              </a:ext>
            </a:extLst>
          </p:cNvPr>
          <p:cNvCxnSpPr/>
          <p:nvPr/>
        </p:nvCxnSpPr>
        <p:spPr>
          <a:xfrm>
            <a:off x="2700338" y="3933825"/>
            <a:ext cx="863600" cy="251936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C67A8E-9FCE-2F47-8287-ACAE671FF94A}"/>
              </a:ext>
            </a:extLst>
          </p:cNvPr>
          <p:cNvCxnSpPr/>
          <p:nvPr/>
        </p:nvCxnSpPr>
        <p:spPr>
          <a:xfrm flipV="1">
            <a:off x="3635375" y="2852738"/>
            <a:ext cx="649288" cy="144462"/>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787DA2-04E4-7942-9322-C5F9905134C9}"/>
              </a:ext>
            </a:extLst>
          </p:cNvPr>
          <p:cNvCxnSpPr/>
          <p:nvPr/>
        </p:nvCxnSpPr>
        <p:spPr>
          <a:xfrm>
            <a:off x="6516688" y="2924175"/>
            <a:ext cx="863600" cy="244951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CAB1551-228F-8246-A725-6D775302875C}"/>
              </a:ext>
            </a:extLst>
          </p:cNvPr>
          <p:cNvCxnSpPr/>
          <p:nvPr/>
        </p:nvCxnSpPr>
        <p:spPr>
          <a:xfrm flipV="1">
            <a:off x="3492500" y="5157788"/>
            <a:ext cx="3816350" cy="1008062"/>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7BB8C33-14F7-1D45-ACCB-E1D5749358EC}"/>
              </a:ext>
            </a:extLst>
          </p:cNvPr>
          <p:cNvSpPr txBox="1">
            <a:spLocks noChangeArrowheads="1"/>
          </p:cNvSpPr>
          <p:nvPr/>
        </p:nvSpPr>
        <p:spPr bwMode="auto">
          <a:xfrm rot="20732024">
            <a:off x="4813300" y="5245100"/>
            <a:ext cx="1325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a:solidFill>
                  <a:srgbClr val="AB182D"/>
                </a:solidFill>
              </a:rPr>
              <a:t>Ø of head</a:t>
            </a:r>
          </a:p>
        </p:txBody>
      </p:sp>
    </p:spTree>
    <p:extLst>
      <p:ext uri="{BB962C8B-B14F-4D97-AF65-F5344CB8AC3E}">
        <p14:creationId xmlns:p14="http://schemas.microsoft.com/office/powerpoint/2010/main" val="16242335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Horizontal)">
                                      <p:cBhvr>
                                        <p:cTn id="7" dur="500"/>
                                        <p:tgtEl>
                                          <p:spTgt spid="10"/>
                                        </p:tgtEl>
                                      </p:cBhvr>
                                    </p:animEffect>
                                  </p:childTnLst>
                                </p:cTn>
                              </p:par>
                              <p:par>
                                <p:cTn id="8" presetID="16" presetClass="entr" presetSubtype="26"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Horizontal)">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6"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barn(inHorizontal)">
                                      <p:cBhvr>
                                        <p:cTn id="15" dur="500"/>
                                        <p:tgtEl>
                                          <p:spTgt spid="12"/>
                                        </p:tgtEl>
                                      </p:cBhvr>
                                    </p:animEffect>
                                  </p:childTnLst>
                                </p:cTn>
                              </p:par>
                              <p:par>
                                <p:cTn id="16" presetID="16" presetClass="entr" presetSubtype="26"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barn(inHorizontal)">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6"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Horizontal)">
                                      <p:cBhvr>
                                        <p:cTn id="23" dur="500"/>
                                        <p:tgtEl>
                                          <p:spTgt spid="13"/>
                                        </p:tgtEl>
                                      </p:cBhvr>
                                    </p:animEffect>
                                  </p:childTnLst>
                                </p:cTn>
                              </p:par>
                              <p:par>
                                <p:cTn id="24" presetID="16" presetClass="entr" presetSubtype="26" fill="hold"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barn(inHorizontal)">
                                      <p:cBhvr>
                                        <p:cTn id="26" dur="500"/>
                                        <p:tgtEl>
                                          <p:spTgt spid="16"/>
                                        </p:tgtEl>
                                      </p:cBhvr>
                                    </p:animEffect>
                                  </p:childTnLst>
                                </p:cTn>
                              </p:par>
                              <p:par>
                                <p:cTn id="27" presetID="16" presetClass="entr" presetSubtype="26"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barn(inHorizontal)">
                                      <p:cBhvr>
                                        <p:cTn id="29" dur="500"/>
                                        <p:tgtEl>
                                          <p:spTgt spid="14"/>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6"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barn(inHorizontal)">
                                      <p:cBhvr>
                                        <p:cTn id="34" dur="500"/>
                                        <p:tgtEl>
                                          <p:spTgt spid="15"/>
                                        </p:tgtEl>
                                      </p:cBhvr>
                                    </p:animEffect>
                                  </p:childTnLst>
                                </p:cTn>
                              </p:par>
                              <p:par>
                                <p:cTn id="35" presetID="16" presetClass="entr" presetSubtype="26"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barn(inHorizontal)">
                                      <p:cBhvr>
                                        <p:cTn id="37" dur="500"/>
                                        <p:tgtEl>
                                          <p:spTgt spid="18"/>
                                        </p:tgtEl>
                                      </p:cBhvr>
                                    </p:animEffect>
                                  </p:childTnLst>
                                </p:cTn>
                              </p:par>
                              <p:par>
                                <p:cTn id="38" presetID="16" presetClass="entr" presetSubtype="26" fill="hold" grpId="0"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barn(inHorizontal)">
                                      <p:cBhvr>
                                        <p:cTn id="40" dur="500"/>
                                        <p:tgtEl>
                                          <p:spTgt spid="19"/>
                                        </p:tgtEl>
                                      </p:cBhvr>
                                    </p:animEffect>
                                  </p:childTnLst>
                                </p:cTn>
                              </p:par>
                              <p:par>
                                <p:cTn id="41" presetID="16" presetClass="entr" presetSubtype="26" fill="hold"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barn(inHorizontal)">
                                      <p:cBhvr>
                                        <p:cTn id="43"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QFD Example</a:t>
            </a:r>
          </a:p>
        </p:txBody>
      </p:sp>
      <p:graphicFrame>
        <p:nvGraphicFramePr>
          <p:cNvPr id="4" name="Table 4">
            <a:extLst>
              <a:ext uri="{FF2B5EF4-FFF2-40B4-BE49-F238E27FC236}">
                <a16:creationId xmlns:a16="http://schemas.microsoft.com/office/drawing/2014/main" id="{EB31DC5A-CFBF-8A42-A344-A44730D8D755}"/>
              </a:ext>
            </a:extLst>
          </p:cNvPr>
          <p:cNvGraphicFramePr>
            <a:graphicFrameLocks noGrp="1"/>
          </p:cNvGraphicFramePr>
          <p:nvPr>
            <p:extLst>
              <p:ext uri="{D42A27DB-BD31-4B8C-83A1-F6EECF244321}">
                <p14:modId xmlns:p14="http://schemas.microsoft.com/office/powerpoint/2010/main" val="3316532349"/>
              </p:ext>
            </p:extLst>
          </p:nvPr>
        </p:nvGraphicFramePr>
        <p:xfrm>
          <a:off x="1628078" y="1002260"/>
          <a:ext cx="6265336" cy="5632716"/>
        </p:xfrm>
        <a:graphic>
          <a:graphicData uri="http://schemas.openxmlformats.org/drawingml/2006/table">
            <a:tbl>
              <a:tblPr firstRow="1" bandRow="1">
                <a:tableStyleId>{5C22544A-7EE6-4342-B048-85BDC9FD1C3A}</a:tableStyleId>
              </a:tblPr>
              <a:tblGrid>
                <a:gridCol w="731989">
                  <a:extLst>
                    <a:ext uri="{9D8B030D-6E8A-4147-A177-3AD203B41FA5}">
                      <a16:colId xmlns:a16="http://schemas.microsoft.com/office/drawing/2014/main" val="3306009078"/>
                    </a:ext>
                  </a:extLst>
                </a:gridCol>
                <a:gridCol w="2901123">
                  <a:extLst>
                    <a:ext uri="{9D8B030D-6E8A-4147-A177-3AD203B41FA5}">
                      <a16:colId xmlns:a16="http://schemas.microsoft.com/office/drawing/2014/main" val="1923280613"/>
                    </a:ext>
                  </a:extLst>
                </a:gridCol>
                <a:gridCol w="658056">
                  <a:extLst>
                    <a:ext uri="{9D8B030D-6E8A-4147-A177-3AD203B41FA5}">
                      <a16:colId xmlns:a16="http://schemas.microsoft.com/office/drawing/2014/main" val="2072815582"/>
                    </a:ext>
                  </a:extLst>
                </a:gridCol>
                <a:gridCol w="658056">
                  <a:extLst>
                    <a:ext uri="{9D8B030D-6E8A-4147-A177-3AD203B41FA5}">
                      <a16:colId xmlns:a16="http://schemas.microsoft.com/office/drawing/2014/main" val="3516264721"/>
                    </a:ext>
                  </a:extLst>
                </a:gridCol>
                <a:gridCol w="658056">
                  <a:extLst>
                    <a:ext uri="{9D8B030D-6E8A-4147-A177-3AD203B41FA5}">
                      <a16:colId xmlns:a16="http://schemas.microsoft.com/office/drawing/2014/main" val="603882011"/>
                    </a:ext>
                  </a:extLst>
                </a:gridCol>
                <a:gridCol w="658056">
                  <a:extLst>
                    <a:ext uri="{9D8B030D-6E8A-4147-A177-3AD203B41FA5}">
                      <a16:colId xmlns:a16="http://schemas.microsoft.com/office/drawing/2014/main" val="898996150"/>
                    </a:ext>
                  </a:extLst>
                </a:gridCol>
              </a:tblGrid>
              <a:tr h="662207">
                <a:tc rowSpan="2" gridSpan="2">
                  <a:txBody>
                    <a:bodyPr/>
                    <a:lstStyle/>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Strong Positive</a:t>
                      </a: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Weak Positive</a:t>
                      </a:r>
                      <a:endParaRPr lang="en-US" sz="2400" b="0" dirty="0">
                        <a:solidFill>
                          <a:srgbClr val="AB182D"/>
                        </a:solidFill>
                        <a:latin typeface="Calibri" panose="020F0502020204030204" pitchFamily="34" charset="0"/>
                        <a:cs typeface="Calibri" panose="020F0502020204030204" pitchFamily="34" charset="0"/>
                      </a:endParaRP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Weak negative</a:t>
                      </a:r>
                      <a:endParaRPr lang="en-US" sz="2400" b="0" dirty="0">
                        <a:solidFill>
                          <a:srgbClr val="AB182D"/>
                        </a:solidFill>
                        <a:latin typeface="Calibri" panose="020F0502020204030204" pitchFamily="34" charset="0"/>
                        <a:cs typeface="Calibri" panose="020F0502020204030204" pitchFamily="34" charset="0"/>
                      </a:endParaRP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Strong negative</a:t>
                      </a:r>
                      <a:endParaRPr lang="en-US" sz="2400" b="0" dirty="0">
                        <a:solidFill>
                          <a:srgbClr val="AB182D"/>
                        </a:solidFill>
                        <a:latin typeface="Calibri" panose="020F0502020204030204" pitchFamily="34" charset="0"/>
                        <a:cs typeface="Calibri" panose="020F0502020204030204" pitchFamily="34" charset="0"/>
                      </a:endParaRPr>
                    </a:p>
                  </a:txBody>
                  <a:tcPr anchor="b">
                    <a:solidFill>
                      <a:schemeClr val="bg1">
                        <a:lumMod val="85000"/>
                      </a:schemeClr>
                    </a:solidFill>
                  </a:tcPr>
                </a:tc>
                <a:tc rowSpan="2" h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gridSpan="4">
                  <a:txBody>
                    <a:bodyPr/>
                    <a:lstStyle/>
                    <a:p>
                      <a:pPr algn="ctr"/>
                      <a:r>
                        <a:rPr lang="en-US" sz="2400" dirty="0">
                          <a:solidFill>
                            <a:srgbClr val="AB182D"/>
                          </a:solidFill>
                          <a:latin typeface="Calibri" panose="020F0502020204030204" pitchFamily="34" charset="0"/>
                          <a:cs typeface="Calibri" panose="020F0502020204030204" pitchFamily="34" charset="0"/>
                        </a:rPr>
                        <a:t>Design Requirements</a:t>
                      </a:r>
                    </a:p>
                  </a:txBody>
                  <a:tcPr anchor="ctr" anchorCtr="1">
                    <a:solidFill>
                      <a:schemeClr val="bg1">
                        <a:lumMod val="85000"/>
                      </a:schemeClr>
                    </a:solidFill>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380507837"/>
                  </a:ext>
                </a:extLst>
              </a:tr>
              <a:tr h="2713326">
                <a:tc gridSpan="2" v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hMerge="1" v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a:txBody>
                    <a:bodyPr/>
                    <a:lstStyle/>
                    <a:p>
                      <a:endParaRPr lang="en-US" sz="2200" dirty="0">
                        <a:solidFill>
                          <a:srgbClr val="AB182D"/>
                        </a:solidFill>
                        <a:latin typeface="Calibri" panose="020F0502020204030204" pitchFamily="34" charset="0"/>
                        <a:cs typeface="Calibri" panose="020F0502020204030204" pitchFamily="34" charset="0"/>
                      </a:endParaRPr>
                    </a:p>
                  </a:txBody>
                  <a:tcPr vert="vert270">
                    <a:solidFill>
                      <a:schemeClr val="bg1">
                        <a:lumMod val="85000"/>
                      </a:schemeClr>
                    </a:solidFill>
                  </a:tcPr>
                </a:tc>
                <a:tc>
                  <a:txBody>
                    <a:bodyPr/>
                    <a:lstStyle/>
                    <a:p>
                      <a:endParaRPr lang="en-US" sz="2200" dirty="0">
                        <a:solidFill>
                          <a:srgbClr val="AB182D"/>
                        </a:solidFill>
                        <a:latin typeface="Calibri" panose="020F0502020204030204" pitchFamily="34" charset="0"/>
                        <a:cs typeface="Calibri" panose="020F0502020204030204" pitchFamily="34" charset="0"/>
                      </a:endParaRPr>
                    </a:p>
                  </a:txBody>
                  <a:tcPr vert="vert270">
                    <a:solidFill>
                      <a:schemeClr val="bg1">
                        <a:lumMod val="85000"/>
                      </a:schemeClr>
                    </a:solidFill>
                  </a:tcPr>
                </a:tc>
                <a:tc>
                  <a:txBody>
                    <a:bodyPr/>
                    <a:lstStyle/>
                    <a:p>
                      <a:endParaRPr lang="en-US" sz="2200" dirty="0">
                        <a:solidFill>
                          <a:srgbClr val="AB182D"/>
                        </a:solidFill>
                        <a:latin typeface="Calibri" panose="020F0502020204030204" pitchFamily="34" charset="0"/>
                        <a:cs typeface="Calibri" panose="020F0502020204030204" pitchFamily="34" charset="0"/>
                      </a:endParaRPr>
                    </a:p>
                  </a:txBody>
                  <a:tcPr vert="vert270">
                    <a:solidFill>
                      <a:schemeClr val="bg1">
                        <a:lumMod val="85000"/>
                      </a:schemeClr>
                    </a:solidFill>
                  </a:tcPr>
                </a:tc>
                <a:tc>
                  <a:txBody>
                    <a:bodyPr/>
                    <a:lstStyle/>
                    <a:p>
                      <a:endParaRPr lang="en-US" sz="2200" dirty="0">
                        <a:solidFill>
                          <a:srgbClr val="AB182D"/>
                        </a:solidFill>
                        <a:latin typeface="Calibri" panose="020F0502020204030204" pitchFamily="34" charset="0"/>
                        <a:cs typeface="Calibri" panose="020F0502020204030204" pitchFamily="34" charset="0"/>
                      </a:endParaRPr>
                    </a:p>
                  </a:txBody>
                  <a:tcPr vert="vert270">
                    <a:solidFill>
                      <a:schemeClr val="bg1">
                        <a:lumMod val="85000"/>
                      </a:schemeClr>
                    </a:solidFill>
                  </a:tcPr>
                </a:tc>
                <a:extLst>
                  <a:ext uri="{0D108BD9-81ED-4DB2-BD59-A6C34878D82A}">
                    <a16:rowId xmlns:a16="http://schemas.microsoft.com/office/drawing/2014/main" val="936997393"/>
                  </a:ext>
                </a:extLst>
              </a:tr>
              <a:tr h="698810">
                <a:tc rowSpan="3">
                  <a:txBody>
                    <a:bodyPr/>
                    <a:lstStyle/>
                    <a:p>
                      <a:pPr marL="0" marR="0" lvl="0" indent="0" algn="ctr" defTabSz="914395" rtl="0" eaLnBrk="1" fontAlgn="auto" latinLnBrk="0" hangingPunct="1">
                        <a:lnSpc>
                          <a:spcPct val="100000"/>
                        </a:lnSpc>
                        <a:spcBef>
                          <a:spcPts val="0"/>
                        </a:spcBef>
                        <a:spcAft>
                          <a:spcPts val="0"/>
                        </a:spcAft>
                        <a:buClrTx/>
                        <a:buSzTx/>
                        <a:buFontTx/>
                        <a:buNone/>
                        <a:tabLst/>
                        <a:defRPr/>
                      </a:pPr>
                      <a:r>
                        <a:rPr lang="en-US" sz="2400" b="1" dirty="0">
                          <a:solidFill>
                            <a:srgbClr val="AB182D"/>
                          </a:solidFill>
                          <a:latin typeface="Calibri" panose="020F0502020204030204" pitchFamily="34" charset="0"/>
                          <a:cs typeface="Calibri" panose="020F0502020204030204" pitchFamily="34" charset="0"/>
                        </a:rPr>
                        <a:t>Customer Requirements</a:t>
                      </a:r>
                    </a:p>
                  </a:txBody>
                  <a:tcPr vert="vert270" anchor="ctr" anchorCtr="1">
                    <a:solidFill>
                      <a:schemeClr val="bg1">
                        <a:lumMod val="85000"/>
                      </a:schemeClr>
                    </a:solidFill>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endParaRPr lang="en-US" sz="2200" dirty="0">
                        <a:solidFill>
                          <a:srgbClr val="AB182D"/>
                        </a:solidFill>
                        <a:latin typeface="Calibri" panose="020F0502020204030204" pitchFamily="34" charset="0"/>
                        <a:cs typeface="Calibri" panose="020F0502020204030204" pitchFamily="34" charset="0"/>
                      </a:endParaRPr>
                    </a:p>
                  </a:txBody>
                  <a:tcPr anchor="ctr">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420458405"/>
                  </a:ext>
                </a:extLst>
              </a:tr>
              <a:tr h="698810">
                <a:tc vMerge="1">
                  <a:txBody>
                    <a:bodyPr/>
                    <a:lstStyle/>
                    <a:p>
                      <a:endParaRPr lang="en-US" dirty="0"/>
                    </a:p>
                  </a:txBody>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endParaRPr lang="en-US" sz="2200" dirty="0">
                        <a:solidFill>
                          <a:srgbClr val="AB182D"/>
                        </a:solidFill>
                        <a:latin typeface="Calibri" panose="020F0502020204030204" pitchFamily="34" charset="0"/>
                        <a:cs typeface="Calibri" panose="020F0502020204030204" pitchFamily="34" charset="0"/>
                      </a:endParaRPr>
                    </a:p>
                  </a:txBody>
                  <a:tcPr anchor="ctr">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4113316997"/>
                  </a:ext>
                </a:extLst>
              </a:tr>
              <a:tr h="698810">
                <a:tc vMerge="1">
                  <a:txBody>
                    <a:bodyPr/>
                    <a:lstStyle/>
                    <a:p>
                      <a:endParaRPr lang="en-US" dirty="0"/>
                    </a:p>
                  </a:txBody>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endParaRPr lang="en-US" sz="2200" dirty="0">
                        <a:solidFill>
                          <a:srgbClr val="AB182D"/>
                        </a:solidFill>
                        <a:latin typeface="Calibri" panose="020F0502020204030204" pitchFamily="34" charset="0"/>
                        <a:cs typeface="Calibri" panose="020F0502020204030204" pitchFamily="34" charset="0"/>
                      </a:endParaRPr>
                    </a:p>
                  </a:txBody>
                  <a:tcPr anchor="ctr">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3326998187"/>
                  </a:ext>
                </a:extLst>
              </a:tr>
            </a:tbl>
          </a:graphicData>
        </a:graphic>
      </p:graphicFrame>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0E99604F-9417-DB40-926E-1F0A75DD172B}"/>
                  </a:ext>
                </a:extLst>
              </p14:cNvPr>
              <p14:cNvContentPartPr/>
              <p14:nvPr/>
            </p14:nvContentPartPr>
            <p14:xfrm>
              <a:off x="2444400" y="2231640"/>
              <a:ext cx="5268960" cy="4241160"/>
            </p14:xfrm>
          </p:contentPart>
        </mc:Choice>
        <mc:Fallback>
          <p:pic>
            <p:nvPicPr>
              <p:cNvPr id="2" name="Ink 1">
                <a:extLst>
                  <a:ext uri="{FF2B5EF4-FFF2-40B4-BE49-F238E27FC236}">
                    <a16:creationId xmlns:a16="http://schemas.microsoft.com/office/drawing/2014/main" id="{0E99604F-9417-DB40-926E-1F0A75DD172B}"/>
                  </a:ext>
                </a:extLst>
              </p:cNvPr>
              <p:cNvPicPr/>
              <p:nvPr/>
            </p:nvPicPr>
            <p:blipFill>
              <a:blip r:embed="rId4"/>
              <a:stretch>
                <a:fillRect/>
              </a:stretch>
            </p:blipFill>
            <p:spPr>
              <a:xfrm>
                <a:off x="2428200" y="2215440"/>
                <a:ext cx="5301360" cy="4273560"/>
              </a:xfrm>
              <a:prstGeom prst="rect">
                <a:avLst/>
              </a:prstGeom>
            </p:spPr>
          </p:pic>
        </mc:Fallback>
      </mc:AlternateContent>
    </p:spTree>
    <p:extLst>
      <p:ext uri="{BB962C8B-B14F-4D97-AF65-F5344CB8AC3E}">
        <p14:creationId xmlns:p14="http://schemas.microsoft.com/office/powerpoint/2010/main" val="391863127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QFD Example – Completed (to a point.)</a:t>
            </a:r>
          </a:p>
        </p:txBody>
      </p:sp>
      <p:graphicFrame>
        <p:nvGraphicFramePr>
          <p:cNvPr id="4" name="Table 4">
            <a:extLst>
              <a:ext uri="{FF2B5EF4-FFF2-40B4-BE49-F238E27FC236}">
                <a16:creationId xmlns:a16="http://schemas.microsoft.com/office/drawing/2014/main" id="{EB31DC5A-CFBF-8A42-A344-A44730D8D755}"/>
              </a:ext>
            </a:extLst>
          </p:cNvPr>
          <p:cNvGraphicFramePr>
            <a:graphicFrameLocks noGrp="1"/>
          </p:cNvGraphicFramePr>
          <p:nvPr/>
        </p:nvGraphicFramePr>
        <p:xfrm>
          <a:off x="1628078" y="1002260"/>
          <a:ext cx="6265336" cy="5632716"/>
        </p:xfrm>
        <a:graphic>
          <a:graphicData uri="http://schemas.openxmlformats.org/drawingml/2006/table">
            <a:tbl>
              <a:tblPr firstRow="1" bandRow="1">
                <a:tableStyleId>{5C22544A-7EE6-4342-B048-85BDC9FD1C3A}</a:tableStyleId>
              </a:tblPr>
              <a:tblGrid>
                <a:gridCol w="731989">
                  <a:extLst>
                    <a:ext uri="{9D8B030D-6E8A-4147-A177-3AD203B41FA5}">
                      <a16:colId xmlns:a16="http://schemas.microsoft.com/office/drawing/2014/main" val="3306009078"/>
                    </a:ext>
                  </a:extLst>
                </a:gridCol>
                <a:gridCol w="2901123">
                  <a:extLst>
                    <a:ext uri="{9D8B030D-6E8A-4147-A177-3AD203B41FA5}">
                      <a16:colId xmlns:a16="http://schemas.microsoft.com/office/drawing/2014/main" val="1923280613"/>
                    </a:ext>
                  </a:extLst>
                </a:gridCol>
                <a:gridCol w="658056">
                  <a:extLst>
                    <a:ext uri="{9D8B030D-6E8A-4147-A177-3AD203B41FA5}">
                      <a16:colId xmlns:a16="http://schemas.microsoft.com/office/drawing/2014/main" val="2072815582"/>
                    </a:ext>
                  </a:extLst>
                </a:gridCol>
                <a:gridCol w="658056">
                  <a:extLst>
                    <a:ext uri="{9D8B030D-6E8A-4147-A177-3AD203B41FA5}">
                      <a16:colId xmlns:a16="http://schemas.microsoft.com/office/drawing/2014/main" val="3516264721"/>
                    </a:ext>
                  </a:extLst>
                </a:gridCol>
                <a:gridCol w="658056">
                  <a:extLst>
                    <a:ext uri="{9D8B030D-6E8A-4147-A177-3AD203B41FA5}">
                      <a16:colId xmlns:a16="http://schemas.microsoft.com/office/drawing/2014/main" val="603882011"/>
                    </a:ext>
                  </a:extLst>
                </a:gridCol>
                <a:gridCol w="658056">
                  <a:extLst>
                    <a:ext uri="{9D8B030D-6E8A-4147-A177-3AD203B41FA5}">
                      <a16:colId xmlns:a16="http://schemas.microsoft.com/office/drawing/2014/main" val="898996150"/>
                    </a:ext>
                  </a:extLst>
                </a:gridCol>
              </a:tblGrid>
              <a:tr h="662207">
                <a:tc rowSpan="2" gridSpan="2">
                  <a:txBody>
                    <a:bodyPr/>
                    <a:lstStyle/>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Strong Positive</a:t>
                      </a: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Weak Positive</a:t>
                      </a:r>
                      <a:endParaRPr lang="en-US" sz="2400" b="0" dirty="0">
                        <a:solidFill>
                          <a:srgbClr val="AB182D"/>
                        </a:solidFill>
                        <a:latin typeface="Calibri" panose="020F0502020204030204" pitchFamily="34" charset="0"/>
                        <a:cs typeface="Calibri" panose="020F0502020204030204" pitchFamily="34" charset="0"/>
                      </a:endParaRP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Weak negative</a:t>
                      </a:r>
                      <a:endParaRPr lang="en-US" sz="2400" b="0" dirty="0">
                        <a:solidFill>
                          <a:srgbClr val="AB182D"/>
                        </a:solidFill>
                        <a:latin typeface="Calibri" panose="020F0502020204030204" pitchFamily="34" charset="0"/>
                        <a:cs typeface="Calibri" panose="020F0502020204030204" pitchFamily="34" charset="0"/>
                      </a:endParaRPr>
                    </a:p>
                    <a:p>
                      <a:r>
                        <a:rPr lang="en-US" sz="2400" b="0" dirty="0">
                          <a:solidFill>
                            <a:srgbClr val="AB182D"/>
                          </a:solidFill>
                          <a:latin typeface="Calibri" panose="020F0502020204030204" pitchFamily="34" charset="0"/>
                          <a:cs typeface="Calibri" panose="020F0502020204030204" pitchFamily="34" charset="0"/>
                        </a:rPr>
                        <a:t>△ = </a:t>
                      </a:r>
                      <a:r>
                        <a:rPr lang="en-US" sz="2000" b="0" dirty="0">
                          <a:solidFill>
                            <a:srgbClr val="AB182D"/>
                          </a:solidFill>
                          <a:latin typeface="Calibri" panose="020F0502020204030204" pitchFamily="34" charset="0"/>
                          <a:cs typeface="Calibri" panose="020F0502020204030204" pitchFamily="34" charset="0"/>
                        </a:rPr>
                        <a:t>Strong negative</a:t>
                      </a:r>
                      <a:endParaRPr lang="en-US" sz="2400" b="0" dirty="0">
                        <a:solidFill>
                          <a:srgbClr val="AB182D"/>
                        </a:solidFill>
                        <a:latin typeface="Calibri" panose="020F0502020204030204" pitchFamily="34" charset="0"/>
                        <a:cs typeface="Calibri" panose="020F0502020204030204" pitchFamily="34" charset="0"/>
                      </a:endParaRPr>
                    </a:p>
                  </a:txBody>
                  <a:tcPr anchor="b">
                    <a:solidFill>
                      <a:schemeClr val="bg1">
                        <a:lumMod val="85000"/>
                      </a:schemeClr>
                    </a:solidFill>
                  </a:tcPr>
                </a:tc>
                <a:tc rowSpan="2" h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gridSpan="4">
                  <a:txBody>
                    <a:bodyPr/>
                    <a:lstStyle/>
                    <a:p>
                      <a:pPr algn="ctr"/>
                      <a:r>
                        <a:rPr lang="en-US" sz="2400" dirty="0">
                          <a:solidFill>
                            <a:srgbClr val="AB182D"/>
                          </a:solidFill>
                          <a:latin typeface="Calibri" panose="020F0502020204030204" pitchFamily="34" charset="0"/>
                          <a:cs typeface="Calibri" panose="020F0502020204030204" pitchFamily="34" charset="0"/>
                        </a:rPr>
                        <a:t>Design Requirements</a:t>
                      </a:r>
                    </a:p>
                  </a:txBody>
                  <a:tcPr anchor="ctr" anchorCtr="1">
                    <a:solidFill>
                      <a:schemeClr val="bg1">
                        <a:lumMod val="85000"/>
                      </a:schemeClr>
                    </a:solidFill>
                  </a:tcPr>
                </a:tc>
                <a:tc hMerge="1">
                  <a:txBody>
                    <a:bodyPr/>
                    <a:lstStyle/>
                    <a:p>
                      <a:endParaRPr lang="en-US"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380507837"/>
                  </a:ext>
                </a:extLst>
              </a:tr>
              <a:tr h="2713326">
                <a:tc gridSpan="2" v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hMerge="1" vMerge="1">
                  <a:txBody>
                    <a:bodyPr/>
                    <a:lstStyle/>
                    <a:p>
                      <a:endParaRPr lang="en-US" dirty="0">
                        <a:solidFill>
                          <a:srgbClr val="AB182D"/>
                        </a:solidFill>
                        <a:latin typeface="Calibri" panose="020F0502020204030204" pitchFamily="34" charset="0"/>
                        <a:cs typeface="Calibri" panose="020F0502020204030204" pitchFamily="34" charset="0"/>
                      </a:endParaRPr>
                    </a:p>
                  </a:txBody>
                  <a:tcPr>
                    <a:solidFill>
                      <a:schemeClr val="bg1">
                        <a:lumMod val="85000"/>
                      </a:schemeClr>
                    </a:solidFill>
                  </a:tcPr>
                </a:tc>
                <a:tc>
                  <a:txBody>
                    <a:bodyPr/>
                    <a:lstStyle/>
                    <a:p>
                      <a:r>
                        <a:rPr lang="en-US" sz="2200" dirty="0">
                          <a:solidFill>
                            <a:srgbClr val="AB182D"/>
                          </a:solidFill>
                          <a:latin typeface="Calibri" panose="020F0502020204030204" pitchFamily="34" charset="0"/>
                          <a:cs typeface="Calibri" panose="020F0502020204030204" pitchFamily="34" charset="0"/>
                        </a:rPr>
                        <a:t>Diameter of Head</a:t>
                      </a:r>
                    </a:p>
                  </a:txBody>
                  <a:tcPr vert="vert270">
                    <a:solidFill>
                      <a:schemeClr val="bg1">
                        <a:lumMod val="85000"/>
                      </a:schemeClr>
                    </a:solidFill>
                  </a:tcPr>
                </a:tc>
                <a:tc>
                  <a:txBody>
                    <a:bodyPr/>
                    <a:lstStyle/>
                    <a:p>
                      <a:r>
                        <a:rPr lang="en-US" sz="2200" dirty="0">
                          <a:solidFill>
                            <a:srgbClr val="AB182D"/>
                          </a:solidFill>
                          <a:latin typeface="Calibri" panose="020F0502020204030204" pitchFamily="34" charset="0"/>
                          <a:cs typeface="Calibri" panose="020F0502020204030204" pitchFamily="34" charset="0"/>
                        </a:rPr>
                        <a:t>Diameter of Pin</a:t>
                      </a:r>
                    </a:p>
                  </a:txBody>
                  <a:tcPr vert="vert270">
                    <a:solidFill>
                      <a:schemeClr val="bg1">
                        <a:lumMod val="85000"/>
                      </a:schemeClr>
                    </a:solidFill>
                  </a:tcPr>
                </a:tc>
                <a:tc>
                  <a:txBody>
                    <a:bodyPr/>
                    <a:lstStyle/>
                    <a:p>
                      <a:r>
                        <a:rPr lang="en-US" sz="2200" dirty="0">
                          <a:solidFill>
                            <a:srgbClr val="AB182D"/>
                          </a:solidFill>
                          <a:latin typeface="Calibri" panose="020F0502020204030204" pitchFamily="34" charset="0"/>
                          <a:cs typeface="Calibri" panose="020F0502020204030204" pitchFamily="34" charset="0"/>
                        </a:rPr>
                        <a:t>Strength of Pin</a:t>
                      </a:r>
                    </a:p>
                  </a:txBody>
                  <a:tcPr vert="vert270">
                    <a:solidFill>
                      <a:schemeClr val="bg1">
                        <a:lumMod val="85000"/>
                      </a:schemeClr>
                    </a:solidFill>
                  </a:tcPr>
                </a:tc>
                <a:tc>
                  <a:txBody>
                    <a:bodyPr/>
                    <a:lstStyle/>
                    <a:p>
                      <a:r>
                        <a:rPr lang="en-US" sz="2200" dirty="0">
                          <a:solidFill>
                            <a:srgbClr val="AB182D"/>
                          </a:solidFill>
                          <a:latin typeface="Calibri" panose="020F0502020204030204" pitchFamily="34" charset="0"/>
                          <a:cs typeface="Calibri" panose="020F0502020204030204" pitchFamily="34" charset="0"/>
                        </a:rPr>
                        <a:t>Sharpness of Pin</a:t>
                      </a:r>
                    </a:p>
                  </a:txBody>
                  <a:tcPr vert="vert270">
                    <a:solidFill>
                      <a:schemeClr val="bg1">
                        <a:lumMod val="85000"/>
                      </a:schemeClr>
                    </a:solidFill>
                  </a:tcPr>
                </a:tc>
                <a:extLst>
                  <a:ext uri="{0D108BD9-81ED-4DB2-BD59-A6C34878D82A}">
                    <a16:rowId xmlns:a16="http://schemas.microsoft.com/office/drawing/2014/main" val="936997393"/>
                  </a:ext>
                </a:extLst>
              </a:tr>
              <a:tr h="698810">
                <a:tc rowSpan="3">
                  <a:txBody>
                    <a:bodyPr/>
                    <a:lstStyle/>
                    <a:p>
                      <a:pPr marL="0" marR="0" lvl="0" indent="0" algn="ctr" defTabSz="914395" rtl="0" eaLnBrk="1" fontAlgn="auto" latinLnBrk="0" hangingPunct="1">
                        <a:lnSpc>
                          <a:spcPct val="100000"/>
                        </a:lnSpc>
                        <a:spcBef>
                          <a:spcPts val="0"/>
                        </a:spcBef>
                        <a:spcAft>
                          <a:spcPts val="0"/>
                        </a:spcAft>
                        <a:buClrTx/>
                        <a:buSzTx/>
                        <a:buFontTx/>
                        <a:buNone/>
                        <a:tabLst/>
                        <a:defRPr/>
                      </a:pPr>
                      <a:r>
                        <a:rPr lang="en-US" sz="2400" b="1" dirty="0">
                          <a:solidFill>
                            <a:srgbClr val="AB182D"/>
                          </a:solidFill>
                          <a:latin typeface="Calibri" panose="020F0502020204030204" pitchFamily="34" charset="0"/>
                          <a:cs typeface="Calibri" panose="020F0502020204030204" pitchFamily="34" charset="0"/>
                        </a:rPr>
                        <a:t>Customer Requirements</a:t>
                      </a:r>
                    </a:p>
                  </a:txBody>
                  <a:tcPr vert="vert270" anchor="ctr" anchorCtr="1">
                    <a:solidFill>
                      <a:schemeClr val="bg1">
                        <a:lumMod val="85000"/>
                      </a:schemeClr>
                    </a:solidFill>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r>
                        <a:rPr lang="en-US" sz="2200" dirty="0">
                          <a:solidFill>
                            <a:srgbClr val="AB182D"/>
                          </a:solidFill>
                          <a:latin typeface="Calibri" panose="020F0502020204030204" pitchFamily="34" charset="0"/>
                          <a:cs typeface="Calibri" panose="020F0502020204030204" pitchFamily="34" charset="0"/>
                        </a:rPr>
                        <a:t>Easy to push into Board</a:t>
                      </a:r>
                    </a:p>
                  </a:txBody>
                  <a:tcPr anchor="ctr">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420458405"/>
                  </a:ext>
                </a:extLst>
              </a:tr>
              <a:tr h="698810">
                <a:tc vMerge="1">
                  <a:txBody>
                    <a:bodyPr/>
                    <a:lstStyle/>
                    <a:p>
                      <a:endParaRPr lang="en-US" dirty="0"/>
                    </a:p>
                  </a:txBody>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r>
                        <a:rPr lang="en-US" sz="2200" dirty="0">
                          <a:solidFill>
                            <a:srgbClr val="AB182D"/>
                          </a:solidFill>
                          <a:latin typeface="Calibri" panose="020F0502020204030204" pitchFamily="34" charset="0"/>
                          <a:cs typeface="Calibri" panose="020F0502020204030204" pitchFamily="34" charset="0"/>
                        </a:rPr>
                        <a:t>Pin does not bend</a:t>
                      </a:r>
                    </a:p>
                  </a:txBody>
                  <a:tcPr anchor="ctr">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4113316997"/>
                  </a:ext>
                </a:extLst>
              </a:tr>
              <a:tr h="698810">
                <a:tc vMerge="1">
                  <a:txBody>
                    <a:bodyPr/>
                    <a:lstStyle/>
                    <a:p>
                      <a:endParaRPr lang="en-US" dirty="0"/>
                    </a:p>
                  </a:txBody>
                  <a:tcPr/>
                </a:tc>
                <a:tc>
                  <a:txBody>
                    <a:bodyPr/>
                    <a:lstStyle/>
                    <a:p>
                      <a:pPr marL="0" marR="0" lvl="0" indent="0" algn="l" defTabSz="914395" rtl="0" eaLnBrk="1" fontAlgn="auto" latinLnBrk="0" hangingPunct="1">
                        <a:lnSpc>
                          <a:spcPct val="100000"/>
                        </a:lnSpc>
                        <a:spcBef>
                          <a:spcPts val="0"/>
                        </a:spcBef>
                        <a:spcAft>
                          <a:spcPts val="0"/>
                        </a:spcAft>
                        <a:buClrTx/>
                        <a:buSzTx/>
                        <a:buFontTx/>
                        <a:buNone/>
                        <a:tabLst/>
                        <a:defRPr/>
                      </a:pPr>
                      <a:r>
                        <a:rPr lang="en-US" sz="2200" dirty="0">
                          <a:solidFill>
                            <a:srgbClr val="AB182D"/>
                          </a:solidFill>
                          <a:latin typeface="Calibri" panose="020F0502020204030204" pitchFamily="34" charset="0"/>
                          <a:cs typeface="Calibri" panose="020F0502020204030204" pitchFamily="34" charset="0"/>
                        </a:rPr>
                        <a:t>Low price</a:t>
                      </a:r>
                    </a:p>
                  </a:txBody>
                  <a:tcPr anchor="ctr">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tc>
                  <a:txBody>
                    <a:bodyPr/>
                    <a:lstStyle/>
                    <a:p>
                      <a:r>
                        <a:rPr lang="en-US" sz="2400" b="0" dirty="0">
                          <a:solidFill>
                            <a:srgbClr val="AB182D"/>
                          </a:solidFill>
                          <a:latin typeface="Calibri" panose="020F0502020204030204" pitchFamily="34" charset="0"/>
                          <a:cs typeface="Calibri" panose="020F0502020204030204" pitchFamily="34" charset="0"/>
                        </a:rPr>
                        <a:t>○</a:t>
                      </a:r>
                      <a:endParaRPr lang="en-US" sz="2400" dirty="0">
                        <a:solidFill>
                          <a:srgbClr val="AB182D"/>
                        </a:solidFill>
                        <a:latin typeface="Calibri" panose="020F0502020204030204" pitchFamily="34" charset="0"/>
                        <a:cs typeface="Calibri" panose="020F0502020204030204" pitchFamily="34" charset="0"/>
                      </a:endParaRPr>
                    </a:p>
                  </a:txBody>
                  <a:tcPr anchor="ctr" anchorCtr="1">
                    <a:solidFill>
                      <a:schemeClr val="bg1">
                        <a:lumMod val="85000"/>
                      </a:schemeClr>
                    </a:solidFill>
                  </a:tcPr>
                </a:tc>
                <a:extLst>
                  <a:ext uri="{0D108BD9-81ED-4DB2-BD59-A6C34878D82A}">
                    <a16:rowId xmlns:a16="http://schemas.microsoft.com/office/drawing/2014/main" val="3326998187"/>
                  </a:ext>
                </a:extLst>
              </a:tr>
            </a:tbl>
          </a:graphicData>
        </a:graphic>
      </p:graphicFrame>
    </p:spTree>
    <p:extLst>
      <p:ext uri="{BB962C8B-B14F-4D97-AF65-F5344CB8AC3E}">
        <p14:creationId xmlns:p14="http://schemas.microsoft.com/office/powerpoint/2010/main" val="292062018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6596A6-E5BB-8949-97E7-986F0BB65AC3}"/>
              </a:ext>
            </a:extLst>
          </p:cNvPr>
          <p:cNvSpPr/>
          <p:nvPr/>
        </p:nvSpPr>
        <p:spPr>
          <a:xfrm>
            <a:off x="0" y="0"/>
            <a:ext cx="9143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10;&#10;Description automatically generated">
            <a:extLst>
              <a:ext uri="{FF2B5EF4-FFF2-40B4-BE49-F238E27FC236}">
                <a16:creationId xmlns:a16="http://schemas.microsoft.com/office/drawing/2014/main" id="{039023E7-ECD4-0241-9477-771B88ED36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0159" y="0"/>
            <a:ext cx="6583817" cy="6857857"/>
          </a:xfrm>
          <a:prstGeom prst="rect">
            <a:avLst/>
          </a:prstGeom>
        </p:spPr>
      </p:pic>
    </p:spTree>
    <p:extLst>
      <p:ext uri="{BB962C8B-B14F-4D97-AF65-F5344CB8AC3E}">
        <p14:creationId xmlns:p14="http://schemas.microsoft.com/office/powerpoint/2010/main" val="363631661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 measuring stick&#10;&#10;Description automatically generated">
            <a:extLst>
              <a:ext uri="{FF2B5EF4-FFF2-40B4-BE49-F238E27FC236}">
                <a16:creationId xmlns:a16="http://schemas.microsoft.com/office/drawing/2014/main" id="{D9D63722-8B07-1B40-8E77-1AC5918D005F}"/>
              </a:ext>
            </a:extLst>
          </p:cNvPr>
          <p:cNvPicPr>
            <a:picLocks noChangeAspect="1"/>
          </p:cNvPicPr>
          <p:nvPr/>
        </p:nvPicPr>
        <p:blipFill rotWithShape="1">
          <a:blip r:embed="rId3">
            <a:extLst>
              <a:ext uri="{28A0092B-C50C-407E-A947-70E740481C1C}">
                <a14:useLocalDpi xmlns:a14="http://schemas.microsoft.com/office/drawing/2010/main" val="0"/>
              </a:ext>
            </a:extLst>
          </a:blip>
          <a:srcRect t="15988" b="17236"/>
          <a:stretch/>
        </p:blipFill>
        <p:spPr>
          <a:xfrm>
            <a:off x="4422918" y="4901706"/>
            <a:ext cx="2708037" cy="1808328"/>
          </a:xfrm>
          <a:prstGeom prst="rect">
            <a:avLst/>
          </a:prstGeom>
        </p:spPr>
      </p:pic>
      <p:pic>
        <p:nvPicPr>
          <p:cNvPr id="19" name="Picture 18" descr="A picture containing yellow, tool&#10;&#10;Description automatically generated">
            <a:extLst>
              <a:ext uri="{FF2B5EF4-FFF2-40B4-BE49-F238E27FC236}">
                <a16:creationId xmlns:a16="http://schemas.microsoft.com/office/drawing/2014/main" id="{F4983D2F-8732-8242-9B8A-34939CD9074B}"/>
              </a:ext>
            </a:extLst>
          </p:cNvPr>
          <p:cNvPicPr>
            <a:picLocks noChangeAspect="1"/>
          </p:cNvPicPr>
          <p:nvPr/>
        </p:nvPicPr>
        <p:blipFill rotWithShape="1">
          <a:blip r:embed="rId4">
            <a:extLst>
              <a:ext uri="{28A0092B-C50C-407E-A947-70E740481C1C}">
                <a14:useLocalDpi xmlns:a14="http://schemas.microsoft.com/office/drawing/2010/main" val="0"/>
              </a:ext>
            </a:extLst>
          </a:blip>
          <a:srcRect l="129" t="-1" r="-129" b="23403"/>
          <a:stretch/>
        </p:blipFill>
        <p:spPr>
          <a:xfrm>
            <a:off x="-1" y="3408303"/>
            <a:ext cx="4155743" cy="3183193"/>
          </a:xfrm>
          <a:prstGeom prst="rect">
            <a:avLst/>
          </a:prstGeom>
        </p:spPr>
      </p:pic>
      <p:pic>
        <p:nvPicPr>
          <p:cNvPr id="17" name="Picture 16" descr="A picture containing text, tool&#10;&#10;Description automatically generated">
            <a:extLst>
              <a:ext uri="{FF2B5EF4-FFF2-40B4-BE49-F238E27FC236}">
                <a16:creationId xmlns:a16="http://schemas.microsoft.com/office/drawing/2014/main" id="{5D73CC92-EFB2-D541-B9C0-BC8A0012345D}"/>
              </a:ext>
            </a:extLst>
          </p:cNvPr>
          <p:cNvPicPr>
            <a:picLocks noChangeAspect="1"/>
          </p:cNvPicPr>
          <p:nvPr/>
        </p:nvPicPr>
        <p:blipFill rotWithShape="1">
          <a:blip r:embed="rId5">
            <a:extLst>
              <a:ext uri="{28A0092B-C50C-407E-A947-70E740481C1C}">
                <a14:useLocalDpi xmlns:a14="http://schemas.microsoft.com/office/drawing/2010/main" val="0"/>
              </a:ext>
            </a:extLst>
          </a:blip>
          <a:srcRect l="9545" b="10431"/>
          <a:stretch/>
        </p:blipFill>
        <p:spPr>
          <a:xfrm>
            <a:off x="6412714" y="3531357"/>
            <a:ext cx="2545841" cy="2520897"/>
          </a:xfrm>
          <a:prstGeom prst="rect">
            <a:avLst/>
          </a:prstGeom>
        </p:spPr>
      </p:pic>
      <p:pic>
        <p:nvPicPr>
          <p:cNvPr id="3" name="Picture 2">
            <a:extLst>
              <a:ext uri="{FF2B5EF4-FFF2-40B4-BE49-F238E27FC236}">
                <a16:creationId xmlns:a16="http://schemas.microsoft.com/office/drawing/2014/main" id="{1A4B41C0-B522-9E40-ADE9-55B3D3A674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3608" y="921690"/>
            <a:ext cx="2640841" cy="2640841"/>
          </a:xfrm>
          <a:prstGeom prst="rect">
            <a:avLst/>
          </a:prstGeom>
        </p:spPr>
      </p:pic>
      <p:pic>
        <p:nvPicPr>
          <p:cNvPr id="15" name="Picture 14" descr="A picture containing text, measuring stick&#10;&#10;Description automatically generated">
            <a:extLst>
              <a:ext uri="{FF2B5EF4-FFF2-40B4-BE49-F238E27FC236}">
                <a16:creationId xmlns:a16="http://schemas.microsoft.com/office/drawing/2014/main" id="{5302CD73-1879-D84C-B5D0-777290040033}"/>
              </a:ext>
            </a:extLst>
          </p:cNvPr>
          <p:cNvPicPr>
            <a:picLocks noChangeAspect="1"/>
          </p:cNvPicPr>
          <p:nvPr/>
        </p:nvPicPr>
        <p:blipFill rotWithShape="1">
          <a:blip r:embed="rId7">
            <a:extLst>
              <a:ext uri="{28A0092B-C50C-407E-A947-70E740481C1C}">
                <a14:useLocalDpi xmlns:a14="http://schemas.microsoft.com/office/drawing/2010/main" val="0"/>
              </a:ext>
            </a:extLst>
          </a:blip>
          <a:srcRect l="13806" t="8716" r="13433" b="8843"/>
          <a:stretch/>
        </p:blipFill>
        <p:spPr>
          <a:xfrm>
            <a:off x="5303355" y="1102055"/>
            <a:ext cx="3655200" cy="2429302"/>
          </a:xfrm>
          <a:prstGeom prst="rect">
            <a:avLst/>
          </a:prstGeom>
        </p:spPr>
      </p:pic>
      <p:sp>
        <p:nvSpPr>
          <p:cNvPr id="20" name="Title 1">
            <a:extLst>
              <a:ext uri="{FF2B5EF4-FFF2-40B4-BE49-F238E27FC236}">
                <a16:creationId xmlns:a16="http://schemas.microsoft.com/office/drawing/2014/main" id="{B5C036C2-34DA-B04E-B872-196046D1F57E}"/>
              </a:ext>
            </a:extLst>
          </p:cNvPr>
          <p:cNvSpPr txBox="1">
            <a:spLocks/>
          </p:cNvSpPr>
          <p:nvPr/>
        </p:nvSpPr>
        <p:spPr>
          <a:xfrm>
            <a:off x="0" y="274638"/>
            <a:ext cx="648546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QFD Exercise – Tape Measure Development</a:t>
            </a:r>
          </a:p>
        </p:txBody>
      </p:sp>
      <p:pic>
        <p:nvPicPr>
          <p:cNvPr id="22" name="Picture 21" descr="A picture containing text&#10;&#10;Description automatically generated">
            <a:extLst>
              <a:ext uri="{FF2B5EF4-FFF2-40B4-BE49-F238E27FC236}">
                <a16:creationId xmlns:a16="http://schemas.microsoft.com/office/drawing/2014/main" id="{633B8172-E000-9A4E-8B41-639CE3748DBA}"/>
              </a:ext>
            </a:extLst>
          </p:cNvPr>
          <p:cNvPicPr>
            <a:picLocks noChangeAspect="1"/>
          </p:cNvPicPr>
          <p:nvPr/>
        </p:nvPicPr>
        <p:blipFill rotWithShape="1">
          <a:blip r:embed="rId8">
            <a:extLst>
              <a:ext uri="{28A0092B-C50C-407E-A947-70E740481C1C}">
                <a14:useLocalDpi xmlns:a14="http://schemas.microsoft.com/office/drawing/2010/main" val="0"/>
              </a:ext>
            </a:extLst>
          </a:blip>
          <a:srcRect t="27860" b="34726"/>
          <a:stretch/>
        </p:blipFill>
        <p:spPr>
          <a:xfrm rot="15045474">
            <a:off x="2166140" y="2176699"/>
            <a:ext cx="3728589" cy="1394975"/>
          </a:xfrm>
          <a:prstGeom prst="rect">
            <a:avLst/>
          </a:prstGeom>
        </p:spPr>
      </p:pic>
    </p:spTree>
    <p:extLst>
      <p:ext uri="{BB962C8B-B14F-4D97-AF65-F5344CB8AC3E}">
        <p14:creationId xmlns:p14="http://schemas.microsoft.com/office/powerpoint/2010/main" val="8550681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ape measure exploded vi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17039"/>
            <a:ext cx="4909399" cy="42404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7636" y="2763672"/>
            <a:ext cx="3287800" cy="3717625"/>
          </a:xfrm>
          <a:prstGeom prst="rect">
            <a:avLst/>
          </a:prstGeom>
        </p:spPr>
      </p:pic>
      <p:sp>
        <p:nvSpPr>
          <p:cNvPr id="9" name="Left-Right Arrow 8"/>
          <p:cNvSpPr/>
          <p:nvPr/>
        </p:nvSpPr>
        <p:spPr>
          <a:xfrm rot="2110008">
            <a:off x="4261815" y="3186683"/>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1AD36A74-E1C0-EC42-8529-3C0B44604637}"/>
              </a:ext>
            </a:extLst>
          </p:cNvPr>
          <p:cNvSpPr txBox="1">
            <a:spLocks/>
          </p:cNvSpPr>
          <p:nvPr/>
        </p:nvSpPr>
        <p:spPr>
          <a:xfrm>
            <a:off x="0" y="274638"/>
            <a:ext cx="648546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QFD Exercise – Tape Measure Development</a:t>
            </a:r>
          </a:p>
        </p:txBody>
      </p:sp>
      <p:pic>
        <p:nvPicPr>
          <p:cNvPr id="6" name="Picture 5" descr="A picture containing text, measuring stick&#10;&#10;Description automatically generated">
            <a:extLst>
              <a:ext uri="{FF2B5EF4-FFF2-40B4-BE49-F238E27FC236}">
                <a16:creationId xmlns:a16="http://schemas.microsoft.com/office/drawing/2014/main" id="{D6292536-7E02-304B-A30C-F6DEF8CC393D}"/>
              </a:ext>
            </a:extLst>
          </p:cNvPr>
          <p:cNvPicPr>
            <a:picLocks noChangeAspect="1"/>
          </p:cNvPicPr>
          <p:nvPr/>
        </p:nvPicPr>
        <p:blipFill rotWithShape="1">
          <a:blip r:embed="rId6">
            <a:extLst>
              <a:ext uri="{28A0092B-C50C-407E-A947-70E740481C1C}">
                <a14:useLocalDpi xmlns:a14="http://schemas.microsoft.com/office/drawing/2010/main" val="0"/>
              </a:ext>
            </a:extLst>
          </a:blip>
          <a:srcRect t="15988" b="17236"/>
          <a:stretch/>
        </p:blipFill>
        <p:spPr>
          <a:xfrm>
            <a:off x="898328" y="4870391"/>
            <a:ext cx="2708037" cy="1808328"/>
          </a:xfrm>
          <a:prstGeom prst="rect">
            <a:avLst/>
          </a:prstGeom>
        </p:spPr>
      </p:pic>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0" y="274638"/>
            <a:ext cx="6485468" cy="572029"/>
          </a:xfrm>
        </p:spPr>
        <p:txBody>
          <a:bodyPr/>
          <a:lstStyle/>
          <a:p>
            <a:r>
              <a:rPr lang="en-GB" dirty="0"/>
              <a:t>Process of QFD</a:t>
            </a:r>
          </a:p>
        </p:txBody>
      </p:sp>
      <p:sp>
        <p:nvSpPr>
          <p:cNvPr id="2" name="Rectangle 1">
            <a:extLst>
              <a:ext uri="{FF2B5EF4-FFF2-40B4-BE49-F238E27FC236}">
                <a16:creationId xmlns:a16="http://schemas.microsoft.com/office/drawing/2014/main" id="{5EDCF784-0556-8248-B43B-9880C5EA8759}"/>
              </a:ext>
            </a:extLst>
          </p:cNvPr>
          <p:cNvSpPr/>
          <p:nvPr/>
        </p:nvSpPr>
        <p:spPr>
          <a:xfrm>
            <a:off x="3158789" y="2967544"/>
            <a:ext cx="3456658" cy="2991713"/>
          </a:xfrm>
          <a:prstGeom prst="rect">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endParaRPr lang="en-US" b="1" dirty="0">
              <a:latin typeface="Calibri" panose="020F0502020204030204" pitchFamily="34" charset="0"/>
              <a:cs typeface="Calibri" panose="020F0502020204030204" pitchFamily="34" charset="0"/>
            </a:endParaRPr>
          </a:p>
          <a:p>
            <a:pPr algn="ctr"/>
            <a:r>
              <a:rPr lang="en-US" b="1" dirty="0">
                <a:latin typeface="Calibri" panose="020F0502020204030204" pitchFamily="34" charset="0"/>
                <a:cs typeface="Calibri" panose="020F0502020204030204" pitchFamily="34" charset="0"/>
              </a:rPr>
              <a:t>Relationships</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Illustrates the team’s perceptions of the relationships between the Customer and the Engineering Requirements.</a:t>
            </a:r>
            <a:endParaRPr lang="en-US" i="1" dirty="0">
              <a:latin typeface="Calibri" panose="020F0502020204030204" pitchFamily="34" charset="0"/>
              <a:cs typeface="Calibri" panose="020F0502020204030204" pitchFamily="34" charset="0"/>
            </a:endParaRPr>
          </a:p>
        </p:txBody>
      </p:sp>
      <p:sp>
        <p:nvSpPr>
          <p:cNvPr id="9" name="Rectangle 8">
            <a:extLst>
              <a:ext uri="{FF2B5EF4-FFF2-40B4-BE49-F238E27FC236}">
                <a16:creationId xmlns:a16="http://schemas.microsoft.com/office/drawing/2014/main" id="{A29B1B0F-172D-B044-BA5D-77F820A2D3B8}"/>
              </a:ext>
            </a:extLst>
          </p:cNvPr>
          <p:cNvSpPr/>
          <p:nvPr/>
        </p:nvSpPr>
        <p:spPr>
          <a:xfrm>
            <a:off x="3158789" y="2131521"/>
            <a:ext cx="3456657" cy="836023"/>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Engineering Characteristics</a:t>
            </a:r>
          </a:p>
          <a:p>
            <a:pPr algn="ctr"/>
            <a:r>
              <a:rPr lang="en-US" dirty="0">
                <a:latin typeface="Calibri" panose="020F0502020204030204" pitchFamily="34" charset="0"/>
                <a:cs typeface="Calibri" panose="020F0502020204030204" pitchFamily="34" charset="0"/>
              </a:rPr>
              <a:t>or Specifications. </a:t>
            </a:r>
          </a:p>
        </p:txBody>
      </p:sp>
      <p:sp>
        <p:nvSpPr>
          <p:cNvPr id="11" name="Rectangle 10">
            <a:extLst>
              <a:ext uri="{FF2B5EF4-FFF2-40B4-BE49-F238E27FC236}">
                <a16:creationId xmlns:a16="http://schemas.microsoft.com/office/drawing/2014/main" id="{7F1F56D7-3C39-F349-89A2-F723296A99F0}"/>
              </a:ext>
            </a:extLst>
          </p:cNvPr>
          <p:cNvSpPr/>
          <p:nvPr/>
        </p:nvSpPr>
        <p:spPr>
          <a:xfrm flipH="1">
            <a:off x="1111357" y="2980288"/>
            <a:ext cx="1632857"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Customer Requirements</a:t>
            </a:r>
            <a:br>
              <a:rPr lang="en-US" b="1" dirty="0">
                <a:latin typeface="Calibri" panose="020F0502020204030204" pitchFamily="34" charset="0"/>
                <a:cs typeface="Calibri" panose="020F0502020204030204" pitchFamily="34" charset="0"/>
              </a:rPr>
            </a:br>
            <a:br>
              <a:rPr lang="en-US" b="1"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This is the ‘What’</a:t>
            </a:r>
            <a:endParaRPr lang="en-US" i="1" dirty="0">
              <a:latin typeface="Calibri" panose="020F0502020204030204" pitchFamily="34" charset="0"/>
              <a:cs typeface="Calibri" panose="020F0502020204030204" pitchFamily="34" charset="0"/>
            </a:endParaRPr>
          </a:p>
        </p:txBody>
      </p:sp>
      <p:sp>
        <p:nvSpPr>
          <p:cNvPr id="12" name="Rectangle 11">
            <a:extLst>
              <a:ext uri="{FF2B5EF4-FFF2-40B4-BE49-F238E27FC236}">
                <a16:creationId xmlns:a16="http://schemas.microsoft.com/office/drawing/2014/main" id="{9D9AF877-C63F-BF41-B179-D8589B47EAB8}"/>
              </a:ext>
            </a:extLst>
          </p:cNvPr>
          <p:cNvSpPr/>
          <p:nvPr/>
        </p:nvSpPr>
        <p:spPr>
          <a:xfrm>
            <a:off x="3158788" y="5959257"/>
            <a:ext cx="3456658" cy="783772"/>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Technical Matrix</a:t>
            </a:r>
            <a:br>
              <a:rPr lang="en-US" b="1" dirty="0">
                <a:latin typeface="Calibri" panose="020F0502020204030204" pitchFamily="34" charset="0"/>
                <a:cs typeface="Calibri" panose="020F0502020204030204" pitchFamily="34" charset="0"/>
              </a:rPr>
            </a:br>
            <a:r>
              <a:rPr lang="en-US" sz="1400" i="1" dirty="0">
                <a:latin typeface="Calibri" panose="020F0502020204030204" pitchFamily="34" charset="0"/>
                <a:cs typeface="Calibri" panose="020F0502020204030204" pitchFamily="34" charset="0"/>
              </a:rPr>
              <a:t>Use to understand the importance rating of all the Engineering Specifications</a:t>
            </a:r>
            <a:endParaRPr lang="en-US" i="1" dirty="0">
              <a:latin typeface="Calibri" panose="020F0502020204030204" pitchFamily="34" charset="0"/>
              <a:cs typeface="Calibri" panose="020F0502020204030204" pitchFamily="34" charset="0"/>
            </a:endParaRPr>
          </a:p>
        </p:txBody>
      </p:sp>
      <p:sp>
        <p:nvSpPr>
          <p:cNvPr id="13" name="Rectangle 12">
            <a:extLst>
              <a:ext uri="{FF2B5EF4-FFF2-40B4-BE49-F238E27FC236}">
                <a16:creationId xmlns:a16="http://schemas.microsoft.com/office/drawing/2014/main" id="{0386E8D1-B5BD-514A-A76B-421276ED76EE}"/>
              </a:ext>
            </a:extLst>
          </p:cNvPr>
          <p:cNvSpPr/>
          <p:nvPr/>
        </p:nvSpPr>
        <p:spPr>
          <a:xfrm flipH="1">
            <a:off x="6615445" y="2980288"/>
            <a:ext cx="1632857"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Calibri" panose="020F0502020204030204" pitchFamily="34" charset="0"/>
                <a:cs typeface="Calibri" panose="020F0502020204030204" pitchFamily="34" charset="0"/>
              </a:rPr>
              <a:t>Competitive Analysis</a:t>
            </a:r>
            <a:br>
              <a:rPr lang="en-US" dirty="0">
                <a:latin typeface="Calibri" panose="020F0502020204030204" pitchFamily="34" charset="0"/>
                <a:cs typeface="Calibri" panose="020F0502020204030204" pitchFamily="34" charset="0"/>
              </a:rPr>
            </a:br>
            <a:br>
              <a:rPr lang="en-US" dirty="0">
                <a:latin typeface="Calibri" panose="020F0502020204030204" pitchFamily="34" charset="0"/>
                <a:cs typeface="Calibri" panose="020F0502020204030204" pitchFamily="34" charset="0"/>
              </a:rPr>
            </a:br>
            <a:r>
              <a:rPr lang="en-US" sz="1600" i="1" dirty="0">
                <a:latin typeface="Calibri" panose="020F0502020204030204" pitchFamily="34" charset="0"/>
                <a:cs typeface="Calibri" panose="020F0502020204030204" pitchFamily="34" charset="0"/>
              </a:rPr>
              <a:t>Can help to </a:t>
            </a:r>
            <a:r>
              <a:rPr lang="en-US" sz="1600" i="1" dirty="0" err="1">
                <a:latin typeface="Calibri" panose="020F0502020204030204" pitchFamily="34" charset="0"/>
                <a:cs typeface="Calibri" panose="020F0502020204030204" pitchFamily="34" charset="0"/>
              </a:rPr>
              <a:t>prioritise</a:t>
            </a:r>
            <a:r>
              <a:rPr lang="en-US" sz="1600" i="1" dirty="0">
                <a:latin typeface="Calibri" panose="020F0502020204030204" pitchFamily="34" charset="0"/>
                <a:cs typeface="Calibri" panose="020F0502020204030204" pitchFamily="34" charset="0"/>
              </a:rPr>
              <a:t> customer requirements. Benchmarking of competitors </a:t>
            </a:r>
            <a:r>
              <a:rPr lang="en-US" sz="1600" i="1" dirty="0" err="1">
                <a:latin typeface="Calibri" panose="020F0502020204030204" pitchFamily="34" charset="0"/>
                <a:cs typeface="Calibri" panose="020F0502020204030204" pitchFamily="34" charset="0"/>
              </a:rPr>
              <a:t>etc</a:t>
            </a:r>
            <a:r>
              <a:rPr lang="en-US" sz="1600" i="1" dirty="0">
                <a:latin typeface="Calibri" panose="020F0502020204030204" pitchFamily="34" charset="0"/>
                <a:cs typeface="Calibri" panose="020F0502020204030204" pitchFamily="34" charset="0"/>
              </a:rPr>
              <a:t>,.</a:t>
            </a:r>
            <a:endParaRPr lang="en-US" i="1" dirty="0">
              <a:latin typeface="Calibri" panose="020F0502020204030204" pitchFamily="34" charset="0"/>
              <a:cs typeface="Calibri" panose="020F0502020204030204" pitchFamily="34" charset="0"/>
            </a:endParaRPr>
          </a:p>
        </p:txBody>
      </p:sp>
      <p:sp>
        <p:nvSpPr>
          <p:cNvPr id="14" name="Rectangle 13">
            <a:extLst>
              <a:ext uri="{FF2B5EF4-FFF2-40B4-BE49-F238E27FC236}">
                <a16:creationId xmlns:a16="http://schemas.microsoft.com/office/drawing/2014/main" id="{1B530A09-B5AC-5344-9D96-75A5EF43BC22}"/>
              </a:ext>
            </a:extLst>
          </p:cNvPr>
          <p:cNvSpPr/>
          <p:nvPr/>
        </p:nvSpPr>
        <p:spPr>
          <a:xfrm>
            <a:off x="2744215" y="2980288"/>
            <a:ext cx="414573" cy="2978969"/>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US" b="1" dirty="0">
                <a:latin typeface="Calibri" panose="020F0502020204030204" pitchFamily="34" charset="0"/>
                <a:cs typeface="Calibri" panose="020F0502020204030204" pitchFamily="34" charset="0"/>
              </a:rPr>
              <a:t>Priority Rating </a:t>
            </a:r>
            <a:r>
              <a:rPr lang="en-US" sz="1600" dirty="0">
                <a:latin typeface="Calibri" panose="020F0502020204030204" pitchFamily="34" charset="0"/>
                <a:cs typeface="Calibri" panose="020F0502020204030204" pitchFamily="34" charset="0"/>
              </a:rPr>
              <a:t>(Usually 1-10)</a:t>
            </a:r>
            <a:endParaRPr lang="en-US" dirty="0">
              <a:latin typeface="Calibri" panose="020F0502020204030204" pitchFamily="34" charset="0"/>
              <a:cs typeface="Calibri" panose="020F0502020204030204" pitchFamily="34" charset="0"/>
            </a:endParaRPr>
          </a:p>
        </p:txBody>
      </p:sp>
      <p:sp>
        <p:nvSpPr>
          <p:cNvPr id="3" name="Triangle 2">
            <a:extLst>
              <a:ext uri="{FF2B5EF4-FFF2-40B4-BE49-F238E27FC236}">
                <a16:creationId xmlns:a16="http://schemas.microsoft.com/office/drawing/2014/main" id="{8E0ABECC-5955-D141-9138-80411B2D6E4B}"/>
              </a:ext>
            </a:extLst>
          </p:cNvPr>
          <p:cNvSpPr/>
          <p:nvPr/>
        </p:nvSpPr>
        <p:spPr>
          <a:xfrm>
            <a:off x="3158787" y="906806"/>
            <a:ext cx="3456657" cy="1224715"/>
          </a:xfrm>
          <a:prstGeom prst="triangle">
            <a:avLst>
              <a:gd name="adj" fmla="val 48980"/>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US" sz="1600" dirty="0">
                <a:latin typeface="Calibri" panose="020F0502020204030204" pitchFamily="34" charset="0"/>
                <a:cs typeface="Calibri" panose="020F0502020204030204" pitchFamily="34" charset="0"/>
              </a:rPr>
              <a:t>Technical Correlations</a:t>
            </a:r>
          </a:p>
        </p:txBody>
      </p:sp>
      <p:sp>
        <p:nvSpPr>
          <p:cNvPr id="15" name="TextBox 14">
            <a:extLst>
              <a:ext uri="{FF2B5EF4-FFF2-40B4-BE49-F238E27FC236}">
                <a16:creationId xmlns:a16="http://schemas.microsoft.com/office/drawing/2014/main" id="{8BB098E4-B279-D148-B609-726E76D426B5}"/>
              </a:ext>
            </a:extLst>
          </p:cNvPr>
          <p:cNvSpPr txBox="1"/>
          <p:nvPr/>
        </p:nvSpPr>
        <p:spPr>
          <a:xfrm>
            <a:off x="3158786" y="4678075"/>
            <a:ext cx="3456658" cy="1138773"/>
          </a:xfrm>
          <a:prstGeom prst="rect">
            <a:avLst/>
          </a:prstGeom>
          <a:noFill/>
        </p:spPr>
        <p:txBody>
          <a:bodyPr wrap="square" rtlCol="0">
            <a:spAutoFit/>
          </a:bodyPr>
          <a:lstStyle/>
          <a:p>
            <a:pPr algn="ctr"/>
            <a:r>
              <a:rPr lang="en-US" sz="2000" dirty="0">
                <a:solidFill>
                  <a:schemeClr val="bg1"/>
                </a:solidFill>
                <a:latin typeface="Calibri" panose="020F0502020204030204" pitchFamily="34" charset="0"/>
                <a:cs typeface="Calibri" panose="020F0502020204030204" pitchFamily="34" charset="0"/>
              </a:rPr>
              <a:t>◉ </a:t>
            </a:r>
            <a:r>
              <a:rPr lang="en-US" sz="1200" dirty="0">
                <a:solidFill>
                  <a:schemeClr val="bg1"/>
                </a:solidFill>
                <a:latin typeface="Calibri" panose="020F0502020204030204" pitchFamily="34" charset="0"/>
                <a:cs typeface="Calibri" panose="020F0502020204030204" pitchFamily="34" charset="0"/>
              </a:rPr>
              <a:t>= Strong Positive</a:t>
            </a:r>
          </a:p>
          <a:p>
            <a:pPr algn="ctr"/>
            <a:r>
              <a:rPr lang="en-US" sz="1200" dirty="0">
                <a:solidFill>
                  <a:schemeClr val="bg1"/>
                </a:solidFill>
                <a:latin typeface="Calibri" panose="020F0502020204030204" pitchFamily="34" charset="0"/>
                <a:cs typeface="Calibri" panose="020F0502020204030204" pitchFamily="34" charset="0"/>
              </a:rPr>
              <a:t>● = Weak Positive</a:t>
            </a:r>
          </a:p>
          <a:p>
            <a:pPr algn="ctr"/>
            <a:r>
              <a:rPr lang="en-US" sz="1200" dirty="0">
                <a:solidFill>
                  <a:schemeClr val="bg1"/>
                </a:solidFill>
                <a:latin typeface="Calibri" panose="020F0502020204030204" pitchFamily="34" charset="0"/>
                <a:cs typeface="Calibri" panose="020F0502020204030204" pitchFamily="34" charset="0"/>
              </a:rPr>
              <a:t>○ =  Weak negative</a:t>
            </a:r>
          </a:p>
          <a:p>
            <a:pPr algn="ctr"/>
            <a:r>
              <a:rPr lang="en-US" sz="1200" dirty="0">
                <a:solidFill>
                  <a:schemeClr val="bg1"/>
                </a:solidFill>
                <a:latin typeface="Calibri" panose="020F0502020204030204" pitchFamily="34" charset="0"/>
                <a:cs typeface="Calibri" panose="020F0502020204030204" pitchFamily="34" charset="0"/>
              </a:rPr>
              <a:t>△ = Strong negative</a:t>
            </a:r>
          </a:p>
          <a:p>
            <a:pPr algn="ctr"/>
            <a:endParaRPr lang="en-US" sz="1200" dirty="0">
              <a:solidFill>
                <a:schemeClr val="bg1"/>
              </a:solidFill>
            </a:endParaRPr>
          </a:p>
        </p:txBody>
      </p:sp>
      <p:sp>
        <p:nvSpPr>
          <p:cNvPr id="16" name="TextBox 15">
            <a:extLst>
              <a:ext uri="{FF2B5EF4-FFF2-40B4-BE49-F238E27FC236}">
                <a16:creationId xmlns:a16="http://schemas.microsoft.com/office/drawing/2014/main" id="{2B6B3786-7377-654B-AD3D-6F06CFBDCE04}"/>
              </a:ext>
            </a:extLst>
          </p:cNvPr>
          <p:cNvSpPr txBox="1"/>
          <p:nvPr/>
        </p:nvSpPr>
        <p:spPr>
          <a:xfrm>
            <a:off x="6223558" y="963856"/>
            <a:ext cx="2416629" cy="1015663"/>
          </a:xfrm>
          <a:prstGeom prst="rect">
            <a:avLst/>
          </a:prstGeom>
          <a:noFill/>
        </p:spPr>
        <p:txBody>
          <a:bodyPr wrap="square" rtlCol="0">
            <a:spAutoFit/>
          </a:bodyPr>
          <a:lstStyle/>
          <a:p>
            <a:r>
              <a:rPr lang="en-US" sz="1200" dirty="0">
                <a:solidFill>
                  <a:srgbClr val="005493"/>
                </a:solidFill>
                <a:latin typeface="Calibri" panose="020F0502020204030204" pitchFamily="34" charset="0"/>
                <a:cs typeface="Calibri" panose="020F0502020204030204" pitchFamily="34" charset="0"/>
              </a:rPr>
              <a:t>++ Strong Positive Correlation</a:t>
            </a:r>
          </a:p>
          <a:p>
            <a:r>
              <a:rPr lang="en-US" sz="1200" dirty="0">
                <a:solidFill>
                  <a:srgbClr val="005493"/>
                </a:solidFill>
                <a:latin typeface="Calibri" panose="020F0502020204030204" pitchFamily="34" charset="0"/>
                <a:cs typeface="Calibri" panose="020F0502020204030204" pitchFamily="34" charset="0"/>
              </a:rPr>
              <a:t>+ Positive Correlation</a:t>
            </a:r>
          </a:p>
          <a:p>
            <a:r>
              <a:rPr lang="en-US" sz="1200" dirty="0">
                <a:solidFill>
                  <a:srgbClr val="005493"/>
                </a:solidFill>
                <a:latin typeface="Calibri" panose="020F0502020204030204" pitchFamily="34" charset="0"/>
                <a:cs typeface="Calibri" panose="020F0502020204030204" pitchFamily="34" charset="0"/>
              </a:rPr>
              <a:t>- Negative Correlation</a:t>
            </a:r>
          </a:p>
          <a:p>
            <a:pPr marL="171450" indent="-171450">
              <a:buFont typeface="Wingdings 3" pitchFamily="2" charset="2"/>
              <a:buChar char="q"/>
            </a:pPr>
            <a:r>
              <a:rPr lang="en-GB" sz="1200" dirty="0">
                <a:solidFill>
                  <a:srgbClr val="005493"/>
                </a:solidFill>
                <a:latin typeface="Calibri" panose="020F0502020204030204" pitchFamily="34" charset="0"/>
                <a:cs typeface="Calibri" panose="020F0502020204030204" pitchFamily="34" charset="0"/>
              </a:rPr>
              <a:t>Strong Negative Correlation </a:t>
            </a:r>
            <a:endParaRPr lang="en-US" sz="1200" dirty="0">
              <a:solidFill>
                <a:srgbClr val="005493"/>
              </a:solidFill>
              <a:latin typeface="Calibri" panose="020F0502020204030204" pitchFamily="34" charset="0"/>
              <a:cs typeface="Calibri" panose="020F0502020204030204" pitchFamily="34" charset="0"/>
            </a:endParaRPr>
          </a:p>
          <a:p>
            <a:endParaRPr lang="en-US" sz="1200" dirty="0">
              <a:solidFill>
                <a:srgbClr val="005493"/>
              </a:solidFill>
            </a:endParaRPr>
          </a:p>
        </p:txBody>
      </p:sp>
    </p:spTree>
    <p:extLst>
      <p:ext uri="{BB962C8B-B14F-4D97-AF65-F5344CB8AC3E}">
        <p14:creationId xmlns:p14="http://schemas.microsoft.com/office/powerpoint/2010/main" val="3331898495"/>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tape measure exploded vi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8" y="1006680"/>
            <a:ext cx="6733990" cy="5816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09886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846668"/>
            <a:ext cx="8873067" cy="5279498"/>
          </a:xfrm>
        </p:spPr>
        <p:txBody>
          <a:bodyPr tIns="288000">
            <a:normAutofit/>
          </a:bodyPr>
          <a:lstStyle/>
          <a:p>
            <a:r>
              <a:rPr lang="en-GB" sz="2000" dirty="0">
                <a:latin typeface="Calibri" panose="020F0502020204030204" pitchFamily="34" charset="0"/>
                <a:cs typeface="Calibri" panose="020F0502020204030204" pitchFamily="34" charset="0"/>
              </a:rPr>
              <a:t>You are employed within a company which would like to expand their product range by designing and developing a tape measure</a:t>
            </a:r>
          </a:p>
          <a:p>
            <a:r>
              <a:rPr lang="en-GB" sz="2000" dirty="0">
                <a:latin typeface="Calibri" panose="020F0502020204030204" pitchFamily="34" charset="0"/>
                <a:cs typeface="Calibri" panose="020F0502020204030204" pitchFamily="34" charset="0"/>
              </a:rPr>
              <a:t>A target/focus group has been questioned and 7 key customer requirements have been identified.</a:t>
            </a:r>
          </a:p>
          <a:p>
            <a:r>
              <a:rPr lang="en-GB" sz="2000" dirty="0">
                <a:latin typeface="Calibri" panose="020F0502020204030204" pitchFamily="34" charset="0"/>
                <a:cs typeface="Calibri" panose="020F0502020204030204" pitchFamily="34" charset="0"/>
              </a:rPr>
              <a:t>Conduct a QFD exercise based on the information available and making appropriate assumptions where necessary.</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You will need to identify suitable design requirements</a:t>
            </a:r>
          </a:p>
          <a:p>
            <a:r>
              <a:rPr lang="en-GB" sz="2000" dirty="0">
                <a:latin typeface="Calibri" panose="020F0502020204030204" pitchFamily="34" charset="0"/>
                <a:cs typeface="Calibri" panose="020F0502020204030204" pitchFamily="34" charset="0"/>
              </a:rPr>
              <a:t>Use the 4 steps and to structure the process</a:t>
            </a:r>
          </a:p>
        </p:txBody>
      </p:sp>
      <p:sp>
        <p:nvSpPr>
          <p:cNvPr id="6" name="Title 1">
            <a:extLst>
              <a:ext uri="{FF2B5EF4-FFF2-40B4-BE49-F238E27FC236}">
                <a16:creationId xmlns:a16="http://schemas.microsoft.com/office/drawing/2014/main" id="{346F2DA1-D9E9-BF47-8A83-3B6B8B8F7D98}"/>
              </a:ext>
            </a:extLst>
          </p:cNvPr>
          <p:cNvSpPr txBox="1">
            <a:spLocks/>
          </p:cNvSpPr>
          <p:nvPr/>
        </p:nvSpPr>
        <p:spPr>
          <a:xfrm>
            <a:off x="0" y="274638"/>
            <a:ext cx="648546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QFD Exercise – Tape Measure Development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831927919"/>
              </p:ext>
            </p:extLst>
          </p:nvPr>
        </p:nvGraphicFramePr>
        <p:xfrm>
          <a:off x="241152" y="956390"/>
          <a:ext cx="8677660" cy="3615606"/>
        </p:xfrm>
        <a:graphic>
          <a:graphicData uri="http://schemas.openxmlformats.org/drawingml/2006/table">
            <a:tbl>
              <a:tblPr firstRow="1" bandRow="1">
                <a:tableStyleId>{5C22544A-7EE6-4342-B048-85BDC9FD1C3A}</a:tableStyleId>
              </a:tblPr>
              <a:tblGrid>
                <a:gridCol w="508461">
                  <a:extLst>
                    <a:ext uri="{9D8B030D-6E8A-4147-A177-3AD203B41FA5}">
                      <a16:colId xmlns:a16="http://schemas.microsoft.com/office/drawing/2014/main" val="20000"/>
                    </a:ext>
                  </a:extLst>
                </a:gridCol>
                <a:gridCol w="6203214">
                  <a:extLst>
                    <a:ext uri="{9D8B030D-6E8A-4147-A177-3AD203B41FA5}">
                      <a16:colId xmlns:a16="http://schemas.microsoft.com/office/drawing/2014/main" val="20001"/>
                    </a:ext>
                  </a:extLst>
                </a:gridCol>
                <a:gridCol w="1965985">
                  <a:extLst>
                    <a:ext uri="{9D8B030D-6E8A-4147-A177-3AD203B41FA5}">
                      <a16:colId xmlns:a16="http://schemas.microsoft.com/office/drawing/2014/main" val="20002"/>
                    </a:ext>
                  </a:extLst>
                </a:gridCol>
              </a:tblGrid>
              <a:tr h="941837">
                <a:tc>
                  <a:txBody>
                    <a:bodyPr/>
                    <a:lstStyle/>
                    <a:p>
                      <a:endParaRPr lang="en-GB" sz="1800" dirty="0">
                        <a:latin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Customer requirements </a:t>
                      </a:r>
                    </a:p>
                  </a:txBody>
                  <a:tcPr/>
                </a:tc>
                <a:tc>
                  <a:txBody>
                    <a:bodyPr/>
                    <a:lstStyle/>
                    <a:p>
                      <a:r>
                        <a:rPr lang="en-GB" sz="1800" dirty="0">
                          <a:latin typeface="Calibri" panose="020F0502020204030204" pitchFamily="34" charset="0"/>
                          <a:cs typeface="Calibri" panose="020F0502020204030204" pitchFamily="34" charset="0"/>
                        </a:rPr>
                        <a:t>Customer</a:t>
                      </a:r>
                      <a:r>
                        <a:rPr lang="en-GB" sz="1800" baseline="0" dirty="0">
                          <a:latin typeface="Calibri" panose="020F0502020204030204" pitchFamily="34" charset="0"/>
                          <a:cs typeface="Calibri" panose="020F0502020204030204" pitchFamily="34" charset="0"/>
                        </a:rPr>
                        <a:t> </a:t>
                      </a:r>
                      <a:r>
                        <a:rPr lang="en-GB" sz="1800" dirty="0">
                          <a:latin typeface="Calibri" panose="020F0502020204030204" pitchFamily="34" charset="0"/>
                          <a:cs typeface="Calibri" panose="020F0502020204030204" pitchFamily="34" charset="0"/>
                        </a:rPr>
                        <a:t>Priority rating (1-10)</a:t>
                      </a:r>
                    </a:p>
                  </a:txBody>
                  <a:tcPr/>
                </a:tc>
                <a:extLst>
                  <a:ext uri="{0D108BD9-81ED-4DB2-BD59-A6C34878D82A}">
                    <a16:rowId xmlns:a16="http://schemas.microsoft.com/office/drawing/2014/main" val="10000"/>
                  </a:ext>
                </a:extLst>
              </a:tr>
              <a:tr h="381967">
                <a:tc>
                  <a:txBody>
                    <a:bodyPr/>
                    <a:lstStyle/>
                    <a:p>
                      <a:pPr algn="ctr"/>
                      <a:r>
                        <a:rPr lang="en-GB" sz="1800" dirty="0">
                          <a:latin typeface="Calibri" panose="020F0502020204030204" pitchFamily="34" charset="0"/>
                          <a:cs typeface="Calibri" panose="020F0502020204030204" pitchFamily="34" charset="0"/>
                        </a:rPr>
                        <a:t>1</a:t>
                      </a:r>
                    </a:p>
                  </a:txBody>
                  <a:tcPr/>
                </a:tc>
                <a:tc>
                  <a:txBody>
                    <a:bodyPr/>
                    <a:lstStyle/>
                    <a:p>
                      <a:r>
                        <a:rPr lang="en-GB" sz="1800" dirty="0">
                          <a:latin typeface="Calibri" panose="020F0502020204030204" pitchFamily="34" charset="0"/>
                          <a:cs typeface="Calibri" panose="020F0502020204030204" pitchFamily="34" charset="0"/>
                        </a:rPr>
                        <a:t>Is able to take</a:t>
                      </a:r>
                      <a:r>
                        <a:rPr lang="en-GB" sz="1800" baseline="0" dirty="0">
                          <a:latin typeface="Calibri" panose="020F0502020204030204" pitchFamily="34" charset="0"/>
                          <a:cs typeface="Calibri" panose="020F0502020204030204" pitchFamily="34" charset="0"/>
                        </a:rPr>
                        <a:t> long measurements</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7</a:t>
                      </a:r>
                    </a:p>
                  </a:txBody>
                  <a:tcPr/>
                </a:tc>
                <a:extLst>
                  <a:ext uri="{0D108BD9-81ED-4DB2-BD59-A6C34878D82A}">
                    <a16:rowId xmlns:a16="http://schemas.microsoft.com/office/drawing/2014/main" val="10001"/>
                  </a:ext>
                </a:extLst>
              </a:tr>
              <a:tr h="381967">
                <a:tc>
                  <a:txBody>
                    <a:bodyPr/>
                    <a:lstStyle/>
                    <a:p>
                      <a:pPr algn="ctr"/>
                      <a:r>
                        <a:rPr lang="en-GB" sz="1800" dirty="0">
                          <a:latin typeface="Calibri" panose="020F0502020204030204" pitchFamily="34" charset="0"/>
                          <a:cs typeface="Calibri" panose="020F0502020204030204" pitchFamily="34" charset="0"/>
                        </a:rPr>
                        <a:t>2</a:t>
                      </a:r>
                    </a:p>
                  </a:txBody>
                  <a:tcPr/>
                </a:tc>
                <a:tc>
                  <a:txBody>
                    <a:bodyPr/>
                    <a:lstStyle/>
                    <a:p>
                      <a:r>
                        <a:rPr lang="en-GB" sz="1800" dirty="0">
                          <a:latin typeface="Calibri" panose="020F0502020204030204" pitchFamily="34" charset="0"/>
                          <a:cs typeface="Calibri" panose="020F0502020204030204" pitchFamily="34" charset="0"/>
                        </a:rPr>
                        <a:t>Should be easy to read measure</a:t>
                      </a:r>
                      <a:r>
                        <a:rPr lang="en-GB" sz="1800" baseline="0" dirty="0">
                          <a:latin typeface="Calibri" panose="020F0502020204030204" pitchFamily="34" charset="0"/>
                          <a:cs typeface="Calibri" panose="020F0502020204030204" pitchFamily="34" charset="0"/>
                        </a:rPr>
                        <a:t>ments</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8</a:t>
                      </a:r>
                    </a:p>
                  </a:txBody>
                  <a:tcPr/>
                </a:tc>
                <a:extLst>
                  <a:ext uri="{0D108BD9-81ED-4DB2-BD59-A6C34878D82A}">
                    <a16:rowId xmlns:a16="http://schemas.microsoft.com/office/drawing/2014/main" val="10002"/>
                  </a:ext>
                </a:extLst>
              </a:tr>
              <a:tr h="381967">
                <a:tc>
                  <a:txBody>
                    <a:bodyPr/>
                    <a:lstStyle/>
                    <a:p>
                      <a:pPr algn="ctr"/>
                      <a:r>
                        <a:rPr lang="en-GB" sz="1800" dirty="0">
                          <a:latin typeface="Calibri" panose="020F0502020204030204" pitchFamily="34" charset="0"/>
                          <a:cs typeface="Calibri" panose="020F0502020204030204" pitchFamily="34" charset="0"/>
                        </a:rPr>
                        <a:t>3</a:t>
                      </a:r>
                    </a:p>
                  </a:txBody>
                  <a:tcPr/>
                </a:tc>
                <a:tc>
                  <a:txBody>
                    <a:bodyPr/>
                    <a:lstStyle/>
                    <a:p>
                      <a:r>
                        <a:rPr lang="en-GB" sz="1800" dirty="0">
                          <a:latin typeface="Calibri" panose="020F0502020204030204" pitchFamily="34" charset="0"/>
                          <a:cs typeface="Calibri" panose="020F0502020204030204" pitchFamily="34" charset="0"/>
                        </a:rPr>
                        <a:t>Should</a:t>
                      </a:r>
                      <a:r>
                        <a:rPr lang="en-GB" sz="1800" baseline="0" dirty="0">
                          <a:latin typeface="Calibri" panose="020F0502020204030204" pitchFamily="34" charset="0"/>
                          <a:cs typeface="Calibri" panose="020F0502020204030204" pitchFamily="34" charset="0"/>
                        </a:rPr>
                        <a:t> be easy to start/stop the tape from retracting</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3</a:t>
                      </a:r>
                    </a:p>
                  </a:txBody>
                  <a:tcPr/>
                </a:tc>
                <a:extLst>
                  <a:ext uri="{0D108BD9-81ED-4DB2-BD59-A6C34878D82A}">
                    <a16:rowId xmlns:a16="http://schemas.microsoft.com/office/drawing/2014/main" val="10003"/>
                  </a:ext>
                </a:extLst>
              </a:tr>
              <a:tr h="381967">
                <a:tc>
                  <a:txBody>
                    <a:bodyPr/>
                    <a:lstStyle/>
                    <a:p>
                      <a:pPr algn="ctr"/>
                      <a:r>
                        <a:rPr lang="en-GB" sz="1800" dirty="0">
                          <a:latin typeface="Calibri" panose="020F0502020204030204" pitchFamily="34" charset="0"/>
                          <a:cs typeface="Calibri" panose="020F0502020204030204" pitchFamily="34" charset="0"/>
                        </a:rPr>
                        <a:t>4</a:t>
                      </a:r>
                    </a:p>
                  </a:txBody>
                  <a:tcPr/>
                </a:tc>
                <a:tc>
                  <a:txBody>
                    <a:bodyPr/>
                    <a:lstStyle/>
                    <a:p>
                      <a:r>
                        <a:rPr lang="en-GB" sz="1800" dirty="0">
                          <a:latin typeface="Calibri" panose="020F0502020204030204" pitchFamily="34" charset="0"/>
                          <a:cs typeface="Calibri" panose="020F0502020204030204" pitchFamily="34" charset="0"/>
                        </a:rPr>
                        <a:t>Should be low</a:t>
                      </a:r>
                      <a:r>
                        <a:rPr lang="en-GB" sz="1800" baseline="0" dirty="0">
                          <a:latin typeface="Calibri" panose="020F0502020204030204" pitchFamily="34" charset="0"/>
                          <a:cs typeface="Calibri" panose="020F0502020204030204" pitchFamily="34" charset="0"/>
                        </a:rPr>
                        <a:t> cost</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6</a:t>
                      </a:r>
                    </a:p>
                  </a:txBody>
                  <a:tcPr/>
                </a:tc>
                <a:extLst>
                  <a:ext uri="{0D108BD9-81ED-4DB2-BD59-A6C34878D82A}">
                    <a16:rowId xmlns:a16="http://schemas.microsoft.com/office/drawing/2014/main" val="10004"/>
                  </a:ext>
                </a:extLst>
              </a:tr>
              <a:tr h="381967">
                <a:tc>
                  <a:txBody>
                    <a:bodyPr/>
                    <a:lstStyle/>
                    <a:p>
                      <a:pPr algn="ctr"/>
                      <a:r>
                        <a:rPr lang="en-GB" sz="1800" dirty="0">
                          <a:latin typeface="Calibri" panose="020F0502020204030204" pitchFamily="34" charset="0"/>
                          <a:cs typeface="Calibri" panose="020F0502020204030204" pitchFamily="34" charset="0"/>
                        </a:rPr>
                        <a:t>5</a:t>
                      </a:r>
                    </a:p>
                  </a:txBody>
                  <a:tcPr/>
                </a:tc>
                <a:tc>
                  <a:txBody>
                    <a:bodyPr/>
                    <a:lstStyle/>
                    <a:p>
                      <a:r>
                        <a:rPr lang="en-GB" sz="1800" dirty="0">
                          <a:latin typeface="Calibri" panose="020F0502020204030204" pitchFamily="34" charset="0"/>
                          <a:cs typeface="Calibri" panose="020F0502020204030204" pitchFamily="34" charset="0"/>
                        </a:rPr>
                        <a:t>Should</a:t>
                      </a:r>
                      <a:r>
                        <a:rPr lang="en-GB" sz="1800" baseline="0" dirty="0">
                          <a:latin typeface="Calibri" panose="020F0502020204030204" pitchFamily="34" charset="0"/>
                          <a:cs typeface="Calibri" panose="020F0502020204030204" pitchFamily="34" charset="0"/>
                        </a:rPr>
                        <a:t> be light weight</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0005"/>
                  </a:ext>
                </a:extLst>
              </a:tr>
              <a:tr h="381967">
                <a:tc>
                  <a:txBody>
                    <a:bodyPr/>
                    <a:lstStyle/>
                    <a:p>
                      <a:pPr algn="ctr"/>
                      <a:r>
                        <a:rPr lang="en-GB" sz="1800" dirty="0">
                          <a:latin typeface="Calibri" panose="020F0502020204030204" pitchFamily="34" charset="0"/>
                          <a:cs typeface="Calibri" panose="020F0502020204030204" pitchFamily="34" charset="0"/>
                        </a:rPr>
                        <a:t>6</a:t>
                      </a:r>
                    </a:p>
                  </a:txBody>
                  <a:tcPr/>
                </a:tc>
                <a:tc>
                  <a:txBody>
                    <a:bodyPr/>
                    <a:lstStyle/>
                    <a:p>
                      <a:r>
                        <a:rPr lang="en-GB" sz="1800" dirty="0">
                          <a:latin typeface="Calibri" panose="020F0502020204030204" pitchFamily="34" charset="0"/>
                          <a:cs typeface="Calibri" panose="020F0502020204030204" pitchFamily="34" charset="0"/>
                        </a:rPr>
                        <a:t>Should</a:t>
                      </a:r>
                      <a:r>
                        <a:rPr lang="en-GB" sz="1800" baseline="0" dirty="0">
                          <a:latin typeface="Calibri" panose="020F0502020204030204" pitchFamily="34" charset="0"/>
                          <a:cs typeface="Calibri" panose="020F0502020204030204" pitchFamily="34" charset="0"/>
                        </a:rPr>
                        <a:t> be robust (resistant to impact)</a:t>
                      </a:r>
                      <a:endParaRPr lang="en-GB" sz="1800" dirty="0">
                        <a:latin typeface="Calibri" panose="020F0502020204030204" pitchFamily="34" charset="0"/>
                        <a:cs typeface="Calibri" panose="020F0502020204030204" pitchFamily="34" charset="0"/>
                      </a:endParaRPr>
                    </a:p>
                  </a:txBody>
                  <a:tcPr/>
                </a:tc>
                <a:tc>
                  <a:txBody>
                    <a:bodyPr/>
                    <a:lstStyle/>
                    <a:p>
                      <a:pPr algn="ctr"/>
                      <a:r>
                        <a:rPr lang="en-GB" sz="1800" dirty="0">
                          <a:latin typeface="Calibri" panose="020F0502020204030204" pitchFamily="34" charset="0"/>
                          <a:cs typeface="Calibri" panose="020F0502020204030204" pitchFamily="34" charset="0"/>
                        </a:rPr>
                        <a:t>5</a:t>
                      </a:r>
                    </a:p>
                  </a:txBody>
                  <a:tcPr/>
                </a:tc>
                <a:extLst>
                  <a:ext uri="{0D108BD9-81ED-4DB2-BD59-A6C34878D82A}">
                    <a16:rowId xmlns:a16="http://schemas.microsoft.com/office/drawing/2014/main" val="10006"/>
                  </a:ext>
                </a:extLst>
              </a:tr>
              <a:tr h="381967">
                <a:tc>
                  <a:txBody>
                    <a:bodyPr/>
                    <a:lstStyle/>
                    <a:p>
                      <a:pPr algn="ctr"/>
                      <a:r>
                        <a:rPr lang="en-GB" sz="1800" dirty="0">
                          <a:latin typeface="Calibri" panose="020F0502020204030204" pitchFamily="34" charset="0"/>
                          <a:cs typeface="Calibri" panose="020F0502020204030204" pitchFamily="34" charset="0"/>
                        </a:rPr>
                        <a:t>7</a:t>
                      </a:r>
                    </a:p>
                  </a:txBody>
                  <a:tcPr/>
                </a:tc>
                <a:tc>
                  <a:txBody>
                    <a:bodyPr/>
                    <a:lstStyle/>
                    <a:p>
                      <a:r>
                        <a:rPr lang="en-GB" sz="1800" dirty="0">
                          <a:latin typeface="Calibri" panose="020F0502020204030204" pitchFamily="34" charset="0"/>
                          <a:cs typeface="Calibri" panose="020F0502020204030204" pitchFamily="34" charset="0"/>
                        </a:rPr>
                        <a:t>Tape should have a long ‘stand out’</a:t>
                      </a:r>
                    </a:p>
                  </a:txBody>
                  <a:tcPr/>
                </a:tc>
                <a:tc>
                  <a:txBody>
                    <a:bodyPr/>
                    <a:lstStyle/>
                    <a:p>
                      <a:pPr algn="ctr"/>
                      <a:r>
                        <a:rPr lang="en-GB" sz="1800" dirty="0">
                          <a:latin typeface="Calibri" panose="020F0502020204030204" pitchFamily="34" charset="0"/>
                          <a:cs typeface="Calibri" panose="020F0502020204030204" pitchFamily="34" charset="0"/>
                        </a:rPr>
                        <a:t>5</a:t>
                      </a:r>
                    </a:p>
                  </a:txBody>
                  <a:tcPr/>
                </a:tc>
                <a:extLst>
                  <a:ext uri="{0D108BD9-81ED-4DB2-BD59-A6C34878D82A}">
                    <a16:rowId xmlns:a16="http://schemas.microsoft.com/office/drawing/2014/main" val="10007"/>
                  </a:ext>
                </a:extLst>
              </a:tr>
            </a:tbl>
          </a:graphicData>
        </a:graphic>
      </p:graphicFrame>
      <p:sp>
        <p:nvSpPr>
          <p:cNvPr id="3" name="Title 1">
            <a:extLst>
              <a:ext uri="{FF2B5EF4-FFF2-40B4-BE49-F238E27FC236}">
                <a16:creationId xmlns:a16="http://schemas.microsoft.com/office/drawing/2014/main" id="{457E150E-C7BB-214F-A914-AD4D45FD18B8}"/>
              </a:ext>
            </a:extLst>
          </p:cNvPr>
          <p:cNvSpPr txBox="1">
            <a:spLocks/>
          </p:cNvSpPr>
          <p:nvPr/>
        </p:nvSpPr>
        <p:spPr>
          <a:xfrm>
            <a:off x="0" y="274638"/>
            <a:ext cx="648546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QFD Exercise – Tape Measure Development</a:t>
            </a:r>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46F2DA1-D9E9-BF47-8A83-3B6B8B8F7D98}"/>
              </a:ext>
            </a:extLst>
          </p:cNvPr>
          <p:cNvSpPr txBox="1">
            <a:spLocks/>
          </p:cNvSpPr>
          <p:nvPr/>
        </p:nvSpPr>
        <p:spPr>
          <a:xfrm>
            <a:off x="0" y="274638"/>
            <a:ext cx="6485468" cy="572029"/>
          </a:xfrm>
          <a:prstGeom prst="rect">
            <a:avLst/>
          </a:prstGeom>
        </p:spPr>
        <p:txBody>
          <a:bodyPr lIns="288000"/>
          <a:lstStyle>
            <a:lvl1pPr algn="l" rtl="0" eaLnBrk="0" fontAlgn="base" hangingPunct="0">
              <a:spcBef>
                <a:spcPct val="0"/>
              </a:spcBef>
              <a:spcAft>
                <a:spcPct val="0"/>
              </a:spcAft>
              <a:defRPr sz="2400" b="1">
                <a:solidFill>
                  <a:schemeClr val="tx2"/>
                </a:solidFill>
                <a:latin typeface="+mj-lt"/>
                <a:ea typeface="ＭＳ Ｐゴシック" charset="0"/>
                <a:cs typeface="+mj-cs"/>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198" algn="ctr" rtl="0" fontAlgn="base">
              <a:spcBef>
                <a:spcPct val="0"/>
              </a:spcBef>
              <a:spcAft>
                <a:spcPct val="0"/>
              </a:spcAft>
              <a:defRPr sz="2400" b="1">
                <a:solidFill>
                  <a:schemeClr val="tx2"/>
                </a:solidFill>
                <a:latin typeface="ITC Officina Sans Book" pitchFamily="34" charset="0"/>
              </a:defRPr>
            </a:lvl6pPr>
            <a:lvl7pPr marL="914395" algn="ctr" rtl="0" fontAlgn="base">
              <a:spcBef>
                <a:spcPct val="0"/>
              </a:spcBef>
              <a:spcAft>
                <a:spcPct val="0"/>
              </a:spcAft>
              <a:defRPr sz="2400" b="1">
                <a:solidFill>
                  <a:schemeClr val="tx2"/>
                </a:solidFill>
                <a:latin typeface="ITC Officina Sans Book" pitchFamily="34" charset="0"/>
              </a:defRPr>
            </a:lvl7pPr>
            <a:lvl8pPr marL="1371592" algn="ctr" rtl="0" fontAlgn="base">
              <a:spcBef>
                <a:spcPct val="0"/>
              </a:spcBef>
              <a:spcAft>
                <a:spcPct val="0"/>
              </a:spcAft>
              <a:defRPr sz="2400" b="1">
                <a:solidFill>
                  <a:schemeClr val="tx2"/>
                </a:solidFill>
                <a:latin typeface="ITC Officina Sans Book" pitchFamily="34" charset="0"/>
              </a:defRPr>
            </a:lvl8pPr>
            <a:lvl9pPr marL="1828789" algn="ctr" rtl="0" fontAlgn="base">
              <a:spcBef>
                <a:spcPct val="0"/>
              </a:spcBef>
              <a:spcAft>
                <a:spcPct val="0"/>
              </a:spcAft>
              <a:defRPr sz="2400" b="1">
                <a:solidFill>
                  <a:schemeClr val="tx2"/>
                </a:solidFill>
                <a:latin typeface="ITC Officina Sans Book" pitchFamily="34" charset="0"/>
              </a:defRPr>
            </a:lvl9pPr>
          </a:lstStyle>
          <a:p>
            <a:r>
              <a:rPr lang="en-GB" kern="0" dirty="0"/>
              <a:t>QFD Exercise – Tape Measure Development</a:t>
            </a:r>
          </a:p>
        </p:txBody>
      </p:sp>
      <p:pic>
        <p:nvPicPr>
          <p:cNvPr id="8" name="Picture 7">
            <a:extLst>
              <a:ext uri="{FF2B5EF4-FFF2-40B4-BE49-F238E27FC236}">
                <a16:creationId xmlns:a16="http://schemas.microsoft.com/office/drawing/2014/main" id="{36866D28-54B1-0743-98CD-73D96A5D8D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308" y="942203"/>
            <a:ext cx="8447964" cy="5849026"/>
          </a:xfrm>
          <a:prstGeom prst="rect">
            <a:avLst/>
          </a:prstGeom>
        </p:spPr>
      </p:pic>
    </p:spTree>
    <p:extLst>
      <p:ext uri="{BB962C8B-B14F-4D97-AF65-F5344CB8AC3E}">
        <p14:creationId xmlns:p14="http://schemas.microsoft.com/office/powerpoint/2010/main" val="4119339667"/>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1"/>
          <p:cNvSpPr txBox="1">
            <a:spLocks/>
          </p:cNvSpPr>
          <p:nvPr/>
        </p:nvSpPr>
        <p:spPr>
          <a:xfrm>
            <a:off x="220134" y="850371"/>
            <a:ext cx="6265334" cy="572029"/>
          </a:xfrm>
          <a:prstGeom prst="rect">
            <a:avLst/>
          </a:prstGeom>
        </p:spPr>
        <p:txBody>
          <a:bodyPr/>
          <a:lstStyle>
            <a:lvl1pPr algn="l" rtl="0" eaLnBrk="0" fontAlgn="base" hangingPunct="0">
              <a:spcBef>
                <a:spcPct val="0"/>
              </a:spcBef>
              <a:spcAft>
                <a:spcPct val="0"/>
              </a:spcAft>
              <a:defRPr sz="2400" b="1">
                <a:solidFill>
                  <a:schemeClr val="tx2"/>
                </a:solidFill>
                <a:latin typeface="Calibri"/>
                <a:ea typeface="ＭＳ Ｐゴシック" charset="0"/>
                <a:cs typeface="Calibri"/>
              </a:defRPr>
            </a:lvl1pPr>
            <a:lvl2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2pPr>
            <a:lvl3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3pPr>
            <a:lvl4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4pPr>
            <a:lvl5pPr algn="ctr" rtl="0" eaLnBrk="0" fontAlgn="base" hangingPunct="0">
              <a:spcBef>
                <a:spcPct val="0"/>
              </a:spcBef>
              <a:spcAft>
                <a:spcPct val="0"/>
              </a:spcAft>
              <a:defRPr sz="2400" b="1">
                <a:solidFill>
                  <a:schemeClr val="tx2"/>
                </a:solidFill>
                <a:latin typeface="ITC Officina Sans Book" pitchFamily="34" charset="0"/>
                <a:ea typeface="ＭＳ Ｐゴシック" charset="0"/>
              </a:defRPr>
            </a:lvl5pPr>
            <a:lvl6pPr marL="457200" algn="ctr" rtl="0" fontAlgn="base">
              <a:spcBef>
                <a:spcPct val="0"/>
              </a:spcBef>
              <a:spcAft>
                <a:spcPct val="0"/>
              </a:spcAft>
              <a:defRPr sz="2400" b="1">
                <a:solidFill>
                  <a:schemeClr val="tx2"/>
                </a:solidFill>
                <a:latin typeface="ITC Officina Sans Book" pitchFamily="34" charset="0"/>
              </a:defRPr>
            </a:lvl6pPr>
            <a:lvl7pPr marL="914400" algn="ctr" rtl="0" fontAlgn="base">
              <a:spcBef>
                <a:spcPct val="0"/>
              </a:spcBef>
              <a:spcAft>
                <a:spcPct val="0"/>
              </a:spcAft>
              <a:defRPr sz="2400" b="1">
                <a:solidFill>
                  <a:schemeClr val="tx2"/>
                </a:solidFill>
                <a:latin typeface="ITC Officina Sans Book" pitchFamily="34" charset="0"/>
              </a:defRPr>
            </a:lvl7pPr>
            <a:lvl8pPr marL="1371600" algn="ctr" rtl="0" fontAlgn="base">
              <a:spcBef>
                <a:spcPct val="0"/>
              </a:spcBef>
              <a:spcAft>
                <a:spcPct val="0"/>
              </a:spcAft>
              <a:defRPr sz="2400" b="1">
                <a:solidFill>
                  <a:schemeClr val="tx2"/>
                </a:solidFill>
                <a:latin typeface="ITC Officina Sans Book" pitchFamily="34" charset="0"/>
              </a:defRPr>
            </a:lvl8pPr>
            <a:lvl9pPr marL="1828800" algn="ctr" rtl="0" fontAlgn="base">
              <a:spcBef>
                <a:spcPct val="0"/>
              </a:spcBef>
              <a:spcAft>
                <a:spcPct val="0"/>
              </a:spcAft>
              <a:defRPr sz="2400" b="1">
                <a:solidFill>
                  <a:schemeClr val="tx2"/>
                </a:solidFill>
                <a:latin typeface="ITC Officina Sans Book" pitchFamily="34" charset="0"/>
              </a:defRPr>
            </a:lvl9pPr>
          </a:lstStyle>
          <a:p>
            <a:endParaRPr lang="en-US" dirty="0"/>
          </a:p>
        </p:txBody>
      </p:sp>
      <p:sp>
        <p:nvSpPr>
          <p:cNvPr id="10" name="Title 1"/>
          <p:cNvSpPr>
            <a:spLocks noGrp="1"/>
          </p:cNvSpPr>
          <p:nvPr>
            <p:ph type="title"/>
          </p:nvPr>
        </p:nvSpPr>
        <p:spPr>
          <a:xfrm>
            <a:off x="0" y="274638"/>
            <a:ext cx="6485468" cy="572029"/>
          </a:xfrm>
        </p:spPr>
        <p:txBody>
          <a:bodyPr/>
          <a:lstStyle/>
          <a:p>
            <a:r>
              <a:rPr lang="en-GB" dirty="0"/>
              <a:t>CTQ</a:t>
            </a:r>
          </a:p>
        </p:txBody>
      </p:sp>
      <p:graphicFrame>
        <p:nvGraphicFramePr>
          <p:cNvPr id="5" name="Diagram 4">
            <a:extLst>
              <a:ext uri="{FF2B5EF4-FFF2-40B4-BE49-F238E27FC236}">
                <a16:creationId xmlns:a16="http://schemas.microsoft.com/office/drawing/2014/main" id="{5DF52931-8C54-6347-BD34-CA90038892AB}"/>
              </a:ext>
            </a:extLst>
          </p:cNvPr>
          <p:cNvGraphicFramePr/>
          <p:nvPr>
            <p:extLst>
              <p:ext uri="{D42A27DB-BD31-4B8C-83A1-F6EECF244321}">
                <p14:modId xmlns:p14="http://schemas.microsoft.com/office/powerpoint/2010/main" val="858013220"/>
              </p:ext>
            </p:extLst>
          </p:nvPr>
        </p:nvGraphicFramePr>
        <p:xfrm>
          <a:off x="0" y="1172369"/>
          <a:ext cx="10042848" cy="4513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BF60AF1-4B31-3044-AF34-63E737DF3046}"/>
              </a:ext>
            </a:extLst>
          </p:cNvPr>
          <p:cNvSpPr txBox="1"/>
          <p:nvPr/>
        </p:nvSpPr>
        <p:spPr>
          <a:xfrm>
            <a:off x="220134" y="1172369"/>
            <a:ext cx="3974841" cy="1077218"/>
          </a:xfrm>
          <a:prstGeom prst="rect">
            <a:avLst/>
          </a:prstGeom>
          <a:noFill/>
        </p:spPr>
        <p:txBody>
          <a:bodyPr wrap="square" rtlCol="0">
            <a:spAutoFit/>
          </a:bodyPr>
          <a:lstStyle/>
          <a:p>
            <a:r>
              <a:rPr lang="en-US" sz="1600" dirty="0">
                <a:latin typeface="Calibri" panose="020F0502020204030204" pitchFamily="34" charset="0"/>
                <a:cs typeface="Calibri" panose="020F0502020204030204" pitchFamily="34" charset="0"/>
              </a:rPr>
              <a:t>The Customer knows what they mean by ”Coffee that is good” your job is to help translate that statement into requirements that can be measured. </a:t>
            </a:r>
          </a:p>
        </p:txBody>
      </p:sp>
      <p:sp>
        <p:nvSpPr>
          <p:cNvPr id="9" name="TextBox 8">
            <a:extLst>
              <a:ext uri="{FF2B5EF4-FFF2-40B4-BE49-F238E27FC236}">
                <a16:creationId xmlns:a16="http://schemas.microsoft.com/office/drawing/2014/main" id="{48607496-459B-CF4E-971C-0CE433E887D6}"/>
              </a:ext>
            </a:extLst>
          </p:cNvPr>
          <p:cNvSpPr txBox="1"/>
          <p:nvPr/>
        </p:nvSpPr>
        <p:spPr>
          <a:xfrm>
            <a:off x="220134" y="5906942"/>
            <a:ext cx="3416202" cy="646331"/>
          </a:xfrm>
          <a:prstGeom prst="rect">
            <a:avLst/>
          </a:prstGeom>
          <a:noFill/>
        </p:spPr>
        <p:txBody>
          <a:bodyPr wrap="square" rtlCol="0">
            <a:spAutoFit/>
          </a:bodyPr>
          <a:lstStyle/>
          <a:p>
            <a:pPr algn="ctr"/>
            <a:r>
              <a:rPr lang="en-US" sz="2000" b="1" dirty="0">
                <a:solidFill>
                  <a:srgbClr val="C00000"/>
                </a:solidFill>
                <a:latin typeface="Calibri" panose="020F0502020204030204" pitchFamily="34" charset="0"/>
                <a:cs typeface="Calibri" panose="020F0502020204030204" pitchFamily="34" charset="0"/>
              </a:rPr>
              <a:t>Need</a:t>
            </a:r>
            <a:endParaRPr lang="en-US" sz="1600" b="1" dirty="0">
              <a:solidFill>
                <a:srgbClr val="C00000"/>
              </a:solidFill>
              <a:latin typeface="Calibri" panose="020F0502020204030204" pitchFamily="34" charset="0"/>
              <a:cs typeface="Calibri" panose="020F0502020204030204" pitchFamily="34" charset="0"/>
            </a:endParaRPr>
          </a:p>
          <a:p>
            <a:pPr algn="ctr"/>
            <a:r>
              <a:rPr lang="en-US" sz="1600" dirty="0">
                <a:solidFill>
                  <a:srgbClr val="C00000"/>
                </a:solidFill>
                <a:latin typeface="Calibri" panose="020F0502020204030204" pitchFamily="34" charset="0"/>
                <a:cs typeface="Calibri" panose="020F0502020204030204" pitchFamily="34" charset="0"/>
              </a:rPr>
              <a:t>Harder to Measure</a:t>
            </a:r>
          </a:p>
        </p:txBody>
      </p:sp>
      <p:sp>
        <p:nvSpPr>
          <p:cNvPr id="11" name="TextBox 10">
            <a:extLst>
              <a:ext uri="{FF2B5EF4-FFF2-40B4-BE49-F238E27FC236}">
                <a16:creationId xmlns:a16="http://schemas.microsoft.com/office/drawing/2014/main" id="{E6278AE5-85EF-EB4D-B876-ED530A0F10B0}"/>
              </a:ext>
            </a:extLst>
          </p:cNvPr>
          <p:cNvSpPr txBox="1"/>
          <p:nvPr/>
        </p:nvSpPr>
        <p:spPr>
          <a:xfrm>
            <a:off x="3636336" y="6030052"/>
            <a:ext cx="3416202" cy="400110"/>
          </a:xfrm>
          <a:prstGeom prst="rect">
            <a:avLst/>
          </a:prstGeom>
          <a:noFill/>
        </p:spPr>
        <p:txBody>
          <a:bodyPr wrap="square" rtlCol="0">
            <a:spAutoFit/>
          </a:bodyPr>
          <a:lstStyle/>
          <a:p>
            <a:pPr algn="ctr"/>
            <a:r>
              <a:rPr lang="en-US" sz="2000" b="1" dirty="0">
                <a:solidFill>
                  <a:srgbClr val="C00000"/>
                </a:solidFill>
                <a:latin typeface="Calibri" panose="020F0502020204030204" pitchFamily="34" charset="0"/>
                <a:cs typeface="Calibri" panose="020F0502020204030204" pitchFamily="34" charset="0"/>
              </a:rPr>
              <a:t>Drivers</a:t>
            </a:r>
            <a:endParaRPr lang="en-US" sz="1600" b="1" dirty="0">
              <a:solidFill>
                <a:srgbClr val="C00000"/>
              </a:solidFill>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6FE283C2-5FDD-5545-9B26-FF376593293D}"/>
              </a:ext>
            </a:extLst>
          </p:cNvPr>
          <p:cNvSpPr txBox="1"/>
          <p:nvPr/>
        </p:nvSpPr>
        <p:spPr>
          <a:xfrm>
            <a:off x="5901464" y="5906942"/>
            <a:ext cx="3416202" cy="646331"/>
          </a:xfrm>
          <a:prstGeom prst="rect">
            <a:avLst/>
          </a:prstGeom>
          <a:noFill/>
        </p:spPr>
        <p:txBody>
          <a:bodyPr wrap="square" rtlCol="0">
            <a:spAutoFit/>
          </a:bodyPr>
          <a:lstStyle/>
          <a:p>
            <a:pPr algn="ctr"/>
            <a:r>
              <a:rPr lang="en-US" sz="2000" b="1" dirty="0">
                <a:solidFill>
                  <a:srgbClr val="C00000"/>
                </a:solidFill>
                <a:latin typeface="Calibri" panose="020F0502020204030204" pitchFamily="34" charset="0"/>
                <a:cs typeface="Calibri" panose="020F0502020204030204" pitchFamily="34" charset="0"/>
              </a:rPr>
              <a:t>CTQ Requirements</a:t>
            </a:r>
            <a:endParaRPr lang="en-US" sz="1600" b="1" dirty="0">
              <a:solidFill>
                <a:srgbClr val="C00000"/>
              </a:solidFill>
              <a:latin typeface="Calibri" panose="020F0502020204030204" pitchFamily="34" charset="0"/>
              <a:cs typeface="Calibri" panose="020F0502020204030204" pitchFamily="34" charset="0"/>
            </a:endParaRPr>
          </a:p>
          <a:p>
            <a:pPr algn="ctr"/>
            <a:r>
              <a:rPr lang="en-US" sz="1600" dirty="0">
                <a:solidFill>
                  <a:srgbClr val="C00000"/>
                </a:solidFill>
                <a:latin typeface="Calibri" panose="020F0502020204030204" pitchFamily="34" charset="0"/>
                <a:cs typeface="Calibri" panose="020F0502020204030204" pitchFamily="34" charset="0"/>
              </a:rPr>
              <a:t>Easier to Measure</a:t>
            </a:r>
          </a:p>
        </p:txBody>
      </p:sp>
    </p:spTree>
    <p:extLst>
      <p:ext uri="{BB962C8B-B14F-4D97-AF65-F5344CB8AC3E}">
        <p14:creationId xmlns:p14="http://schemas.microsoft.com/office/powerpoint/2010/main" val="2509320135"/>
      </p:ext>
    </p:extLst>
  </p:cSld>
  <p:clrMapOvr>
    <a:masterClrMapping/>
  </p:clrMapOvr>
  <p:transition>
    <p:fade/>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ITC Officina Sans Boo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8A5189D4C566B43BC5808443DA13BF6" ma:contentTypeVersion="16" ma:contentTypeDescription="Create a new document." ma:contentTypeScope="" ma:versionID="947bae94d89fe7ab2d170a927c6bb199">
  <xsd:schema xmlns:xsd="http://www.w3.org/2001/XMLSchema" xmlns:xs="http://www.w3.org/2001/XMLSchema" xmlns:p="http://schemas.microsoft.com/office/2006/metadata/properties" xmlns:ns2="7d2f7706-b7a4-469b-9553-f9b3a96bd917" xmlns:ns3="01de319a-e978-47dd-9ba1-046d55525dc6" targetNamespace="http://schemas.microsoft.com/office/2006/metadata/properties" ma:root="true" ma:fieldsID="94311c10bad1345188e1d2fc6dc763c0" ns2:_="" ns3:_="">
    <xsd:import namespace="7d2f7706-b7a4-469b-9553-f9b3a96bd917"/>
    <xsd:import namespace="01de319a-e978-47dd-9ba1-046d55525dc6"/>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2:MediaLengthInSeconds" minOccurs="0"/>
                <xsd:element ref="ns3:SharedWithUsers" minOccurs="0"/>
                <xsd:element ref="ns3:SharedWithDetail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d2f7706-b7a4-469b-9553-f9b3a96bd9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6"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de319a-e978-47dd-9ba1-046d55525dc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5f00005-b35d-4513-b275-ba178a138b2a}" ma:internalName="TaxCatchAll" ma:showField="CatchAllData" ma:web="01de319a-e978-47dd-9ba1-046d55525dc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d2f7706-b7a4-469b-9553-f9b3a96bd917">
      <Terms xmlns="http://schemas.microsoft.com/office/infopath/2007/PartnerControls"/>
    </lcf76f155ced4ddcb4097134ff3c332f>
    <TaxCatchAll xmlns="01de319a-e978-47dd-9ba1-046d55525dc6" xsi:nil="true"/>
  </documentManagement>
</p:properties>
</file>

<file path=customXml/itemProps1.xml><?xml version="1.0" encoding="utf-8"?>
<ds:datastoreItem xmlns:ds="http://schemas.openxmlformats.org/officeDocument/2006/customXml" ds:itemID="{D7CC7AF8-B7E7-4761-8AE4-9033ECE23508}"/>
</file>

<file path=customXml/itemProps2.xml><?xml version="1.0" encoding="utf-8"?>
<ds:datastoreItem xmlns:ds="http://schemas.openxmlformats.org/officeDocument/2006/customXml" ds:itemID="{A5F19CE8-9EFA-48F2-8E8E-57A42F809927}"/>
</file>

<file path=customXml/itemProps3.xml><?xml version="1.0" encoding="utf-8"?>
<ds:datastoreItem xmlns:ds="http://schemas.openxmlformats.org/officeDocument/2006/customXml" ds:itemID="{5EA7F336-0180-4CCD-936C-A82CE6E97A7F}"/>
</file>

<file path=docProps/app.xml><?xml version="1.0" encoding="utf-8"?>
<Properties xmlns="http://schemas.openxmlformats.org/officeDocument/2006/extended-properties" xmlns:vt="http://schemas.openxmlformats.org/officeDocument/2006/docPropsVTypes">
  <Template/>
  <TotalTime>1325</TotalTime>
  <Words>1337</Words>
  <Application>Microsoft Macintosh PowerPoint</Application>
  <PresentationFormat>On-screen Show (4:3)</PresentationFormat>
  <Paragraphs>264</Paragraphs>
  <Slides>31</Slides>
  <Notes>31</Notes>
  <HiddenSlides>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American Typewriter Condensed</vt:lpstr>
      <vt:lpstr>Arial</vt:lpstr>
      <vt:lpstr>Calibri</vt:lpstr>
      <vt:lpstr>ITC Officina Sans Book</vt:lpstr>
      <vt:lpstr>Wingdings 3</vt:lpstr>
      <vt:lpstr>Default Design</vt:lpstr>
      <vt:lpstr>What does 99.9% good quality mean?</vt:lpstr>
      <vt:lpstr>What does 99.9% good quality mean?</vt:lpstr>
      <vt:lpstr>Sources of Information… </vt:lpstr>
      <vt:lpstr>Level 5 - Continuous Improvement with Industry 4.0</vt:lpstr>
      <vt:lpstr>What is QFD?</vt:lpstr>
      <vt:lpstr>PowerPoint Presentation</vt:lpstr>
      <vt:lpstr>Knowledge &amp; Learning</vt:lpstr>
      <vt:lpstr>Development Process</vt:lpstr>
      <vt:lpstr>PowerPoint Presentation</vt:lpstr>
      <vt:lpstr>PowerPoint Presentation</vt:lpstr>
      <vt:lpstr>PowerPoint Presentation</vt:lpstr>
      <vt:lpstr>PowerPoint Presentation</vt:lpstr>
      <vt:lpstr>What are some of the issues?</vt:lpstr>
      <vt:lpstr>QFD helps us with… </vt:lpstr>
      <vt:lpstr>PowerPoint Presentation</vt:lpstr>
      <vt:lpstr>Sources of Information… </vt:lpstr>
      <vt:lpstr>Possible sources of Information… </vt:lpstr>
      <vt:lpstr>Process of QFD</vt:lpstr>
      <vt:lpstr>QFD Example</vt:lpstr>
      <vt:lpstr>QFD Example</vt:lpstr>
      <vt:lpstr>QFD Example</vt:lpstr>
      <vt:lpstr>QFD Example – Completed (to a point.)</vt:lpstr>
      <vt:lpstr>PowerPoint Presentation</vt:lpstr>
      <vt:lpstr>PowerPoint Presentation</vt:lpstr>
      <vt:lpstr>PowerPoint Presentation</vt:lpstr>
      <vt:lpstr>Process of QFD</vt:lpstr>
      <vt:lpstr>PowerPoint Presentation</vt:lpstr>
      <vt:lpstr>PowerPoint Presentation</vt:lpstr>
      <vt:lpstr>PowerPoint Presentation</vt:lpstr>
      <vt:lpstr>PowerPoint Presentation</vt:lpstr>
      <vt:lpstr>CTQ</vt:lpstr>
    </vt:vector>
  </TitlesOfParts>
  <Company>Datum Product Development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Howe</dc:creator>
  <cp:lastModifiedBy>Graham Howe</cp:lastModifiedBy>
  <cp:revision>20</cp:revision>
  <cp:lastPrinted>2021-03-19T13:06:04Z</cp:lastPrinted>
  <dcterms:created xsi:type="dcterms:W3CDTF">2004-11-13T14:56:54Z</dcterms:created>
  <dcterms:modified xsi:type="dcterms:W3CDTF">2021-03-19T17:59:28Z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0x01010068A5189D4C566B43BC5808443DA13BF6</vt:lpwstr>
  </property>
</Properties>
</file>