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69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9144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0040" y="-1133192"/>
            <a:ext cx="6858001" cy="9124385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1072" y="0"/>
            <a:ext cx="4572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3"/>
            <a:ext cx="9137153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784" y="4049"/>
            <a:ext cx="7662432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0019" y="1030406"/>
            <a:ext cx="6110785" cy="3081242"/>
          </a:xfrm>
        </p:spPr>
        <p:txBody>
          <a:bodyPr anchor="ctr">
            <a:normAutofit/>
          </a:bodyPr>
          <a:lstStyle/>
          <a:p>
            <a:r>
              <a:rPr lang="en-GB" sz="4200">
                <a:solidFill>
                  <a:srgbClr val="FFFFFF"/>
                </a:solidFill>
              </a:rPr>
              <a:t>What Is Articulacy?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957" y="5171093"/>
            <a:ext cx="6808971" cy="8606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>
                <a:solidFill>
                  <a:srgbClr val="FFFFFF"/>
                </a:solidFill>
              </a:rPr>
              <a:t>Communicating Ideas with Clarity and Confidence</a:t>
            </a:r>
          </a:p>
          <a:p>
            <a:pPr>
              <a:lnSpc>
                <a:spcPct val="90000"/>
              </a:lnSpc>
            </a:pPr>
            <a:r>
              <a:rPr lang="en-GB" sz="2500">
                <a:solidFill>
                  <a:srgbClr val="FFFFFF"/>
                </a:solidFill>
              </a:rPr>
              <a:t>BA (Hons) Graphic Design – Year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What does “Articulacy” mean?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The ability to express ideas clearly, fluently, and effectively — both verbally and visually.</a:t>
            </a:r>
          </a:p>
          <a:p>
            <a:r>
              <a:rPr lang="en-GB" sz="1700"/>
              <a:t>It’s about how well you communicate your thinking, design decisions, and creative voice.</a:t>
            </a:r>
          </a:p>
          <a:p>
            <a:r>
              <a:rPr lang="en-GB" sz="1700"/>
              <a:t>In short: “Articulacy is not just what you say, but how clearly you make others understand your ideas.”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Why It Matters in Graphic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Communicating design intent to clients, tutors, and peers.</a:t>
            </a:r>
          </a:p>
          <a:p>
            <a:r>
              <a:rPr lang="en-GB" sz="1700"/>
              <a:t>Presenting your work confidently in critiques or interviews.</a:t>
            </a:r>
          </a:p>
          <a:p>
            <a:r>
              <a:rPr lang="en-GB" sz="1700"/>
              <a:t>Writing reflective journals, essays, and project statements.</a:t>
            </a:r>
          </a:p>
          <a:p>
            <a:r>
              <a:rPr lang="en-GB" sz="1700"/>
              <a:t>Collaborating in group projects and interdisciplinary teams.</a:t>
            </a:r>
          </a:p>
          <a:p>
            <a:r>
              <a:rPr lang="en-GB" sz="1700"/>
              <a:t>Good design is about communication — and articulacy makes your ideas seen and heard.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Verbal Articulacy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How you speak about your work: explain your process, influences, and purpose.</a:t>
            </a:r>
          </a:p>
          <a:p>
            <a:r>
              <a:rPr lang="en-GB" sz="1700"/>
              <a:t>Use design vocabulary (composition, hierarchy, tone, semiotics).</a:t>
            </a:r>
          </a:p>
          <a:p>
            <a:r>
              <a:rPr lang="en-GB" sz="1700"/>
              <a:t>Be clear, concise, and confident.</a:t>
            </a:r>
          </a:p>
          <a:p>
            <a:r>
              <a:rPr lang="en-GB" sz="1700"/>
              <a:t>Tip: Practise explaining your design to someone outside the course — if they understand it, you’re being articulate.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Written Articulacy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Essays, reflective journals, and project statements.</a:t>
            </a:r>
          </a:p>
          <a:p>
            <a:r>
              <a:rPr lang="en-GB" sz="1700"/>
              <a:t>Structure ideas logically: introduction → development → conclusion.</a:t>
            </a:r>
          </a:p>
          <a:p>
            <a:r>
              <a:rPr lang="en-GB" sz="1700"/>
              <a:t>Use evidence, research, and Harvard referencing.</a:t>
            </a:r>
          </a:p>
          <a:p>
            <a:r>
              <a:rPr lang="en-GB" sz="1700"/>
              <a:t>Example: Instead of 'I liked using red,' say 'I used red to convey urgency and attract attention.'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Visual Articulacy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Typography, colour, layout, and imagery all communicate meaning.</a:t>
            </a:r>
          </a:p>
          <a:p>
            <a:r>
              <a:rPr lang="en-GB" sz="1700"/>
              <a:t>Visual choices must align with message and audience.</a:t>
            </a:r>
          </a:p>
          <a:p>
            <a:r>
              <a:rPr lang="en-GB" sz="1700"/>
              <a:t>Every element should have a reason — design is a language.</a:t>
            </a:r>
          </a:p>
          <a:p>
            <a:r>
              <a:rPr lang="en-GB" sz="1700"/>
              <a:t>Example: A minimalist poster articulates calmness and clarity through negative space and restrained type.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Articulacy in Crits &amp;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Explain your concept before showing the outcome.</a:t>
            </a:r>
          </a:p>
          <a:p>
            <a:r>
              <a:rPr lang="en-GB" sz="1700"/>
              <a:t>Use key phrases like: 'My intention was to…', 'The challenge I faced was…', 'This communicates…'.</a:t>
            </a:r>
          </a:p>
          <a:p>
            <a:r>
              <a:rPr lang="en-GB" sz="1700"/>
              <a:t>Listen and respond thoughtfully to feedback.</a:t>
            </a:r>
          </a:p>
          <a:p>
            <a:r>
              <a:rPr lang="en-GB" sz="1700"/>
              <a:t>Activity: Pair up — describe your project in 2 minutes; partner summarises what they heard.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Developing Articulacy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Read: design blogs, essays, and theory to expand vocabulary.</a:t>
            </a:r>
          </a:p>
          <a:p>
            <a:r>
              <a:rPr lang="en-GB" sz="1700"/>
              <a:t>Write: short reflections after each project.</a:t>
            </a:r>
          </a:p>
          <a:p>
            <a:r>
              <a:rPr lang="en-GB" sz="1700"/>
              <a:t>Speak: practise presentations and critiques.</a:t>
            </a:r>
          </a:p>
          <a:p>
            <a:r>
              <a:rPr lang="en-GB" sz="1700"/>
              <a:t>Reflect: ask, 'Did my audience understand my idea?'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Link to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 dirty="0"/>
          </a:p>
          <a:p>
            <a:r>
              <a:rPr lang="en-GB" sz="1700" dirty="0"/>
              <a:t>Your ability to articulate your process and ideas supports:</a:t>
            </a:r>
          </a:p>
          <a:p>
            <a:r>
              <a:rPr lang="en-GB" sz="1700" dirty="0"/>
              <a:t>Learning Outcomes (communication, critical thinking).</a:t>
            </a:r>
          </a:p>
          <a:p>
            <a:r>
              <a:rPr lang="en-GB" sz="1700" dirty="0"/>
              <a:t>Professional practice and employability.</a:t>
            </a:r>
          </a:p>
          <a:p>
            <a:r>
              <a:rPr lang="en-GB" sz="1700" dirty="0"/>
              <a:t>Academic writing (essays, research tasks).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endParaRPr lang="en-GB" sz="1700"/>
          </a:p>
          <a:p>
            <a:r>
              <a:rPr lang="en-GB" sz="1700"/>
              <a:t>Articulacy = Clear Thinking + Clear Communication.</a:t>
            </a:r>
          </a:p>
          <a:p>
            <a:r>
              <a:rPr lang="en-GB" sz="1700"/>
              <a:t>It includes: verbal, written, and visual communication.</a:t>
            </a:r>
          </a:p>
          <a:p>
            <a:r>
              <a:rPr lang="en-GB" sz="1700"/>
              <a:t>Essential for designers who want their work  and ideas  to have impact.</a:t>
            </a:r>
          </a:p>
          <a:p>
            <a:r>
              <a:rPr lang="en-GB" sz="1700"/>
              <a:t>“Design is thinking made visible — and articulacy makes that thinking understood.”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479</Words>
  <Application>Microsoft Macintosh PowerPoint</Application>
  <PresentationFormat>On-screen Show (4:3)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What Is Articulacy?</vt:lpstr>
      <vt:lpstr>What does “Articulacy” mean?</vt:lpstr>
      <vt:lpstr>Why It Matters in Graphic Design</vt:lpstr>
      <vt:lpstr>Verbal Articulacy</vt:lpstr>
      <vt:lpstr>Written Articulacy</vt:lpstr>
      <vt:lpstr>Visual Articulacy</vt:lpstr>
      <vt:lpstr>Articulacy in Crits &amp; Presentations</vt:lpstr>
      <vt:lpstr>Developing Articulacy</vt:lpstr>
      <vt:lpstr>Link to Assessment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Donna Williams</cp:lastModifiedBy>
  <cp:revision>2</cp:revision>
  <dcterms:created xsi:type="dcterms:W3CDTF">2013-01-27T09:14:16Z</dcterms:created>
  <dcterms:modified xsi:type="dcterms:W3CDTF">2025-10-08T08:01:54Z</dcterms:modified>
  <cp:category/>
</cp:coreProperties>
</file>