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AA362F-989D-4CDE-3C7B-ABE14A386791}" v="54" dt="2026-03-25T08:51:35.123"/>
    <p1510:client id="{88238CEB-8838-B1C1-21CA-3A9AED57198C}" v="2" dt="2026-03-25T08:57:39.1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5.svg"/><Relationship Id="rId1" Type="http://schemas.openxmlformats.org/officeDocument/2006/relationships/image" Target="../media/image20.svg"/><Relationship Id="rId4" Type="http://schemas.openxmlformats.org/officeDocument/2006/relationships/image" Target="../media/image2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svg"/><Relationship Id="rId1" Type="http://schemas.openxmlformats.org/officeDocument/2006/relationships/image" Target="../media/image24.svg"/><Relationship Id="rId4" Type="http://schemas.openxmlformats.org/officeDocument/2006/relationships/image" Target="../media/image2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4" Type="http://schemas.openxmlformats.org/officeDocument/2006/relationships/image" Target="../media/image31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svg"/><Relationship Id="rId1" Type="http://schemas.openxmlformats.org/officeDocument/2006/relationships/image" Target="../media/image32.svg"/><Relationship Id="rId4" Type="http://schemas.openxmlformats.org/officeDocument/2006/relationships/image" Target="../media/image3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image" Target="../media/image15.svg"/><Relationship Id="rId5" Type="http://schemas.openxmlformats.org/officeDocument/2006/relationships/image" Target="../media/image19.svg"/><Relationship Id="rId4" Type="http://schemas.openxmlformats.org/officeDocument/2006/relationships/image" Target="../media/image1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5.svg"/><Relationship Id="rId1" Type="http://schemas.openxmlformats.org/officeDocument/2006/relationships/image" Target="../media/image20.svg"/><Relationship Id="rId4" Type="http://schemas.openxmlformats.org/officeDocument/2006/relationships/image" Target="../media/image2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svg"/><Relationship Id="rId1" Type="http://schemas.openxmlformats.org/officeDocument/2006/relationships/image" Target="../media/image24.svg"/><Relationship Id="rId4" Type="http://schemas.openxmlformats.org/officeDocument/2006/relationships/image" Target="../media/image2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4" Type="http://schemas.openxmlformats.org/officeDocument/2006/relationships/image" Target="../media/image31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svg"/><Relationship Id="rId1" Type="http://schemas.openxmlformats.org/officeDocument/2006/relationships/image" Target="../media/image32.sv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1A4789-3557-4FB5-9221-62FC825A8EC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274A99ED-DC39-4A2E-BF26-4ACF4CEFF0CF}">
      <dgm:prSet/>
      <dgm:spPr/>
      <dgm:t>
        <a:bodyPr/>
        <a:lstStyle/>
        <a:p>
          <a:r>
            <a:rPr lang="en-GB"/>
            <a:t>New ideas </a:t>
          </a:r>
          <a:endParaRPr lang="en-US"/>
        </a:p>
      </dgm:t>
    </dgm:pt>
    <dgm:pt modelId="{AE83159E-763E-416C-9987-7155F73CC389}" type="parTrans" cxnId="{CD93017F-8201-4B3A-9FAB-3A7B89AA1903}">
      <dgm:prSet/>
      <dgm:spPr/>
      <dgm:t>
        <a:bodyPr/>
        <a:lstStyle/>
        <a:p>
          <a:endParaRPr lang="en-US"/>
        </a:p>
      </dgm:t>
    </dgm:pt>
    <dgm:pt modelId="{F3EA9480-AEE9-4C4B-95BA-C0B3C812A4DA}" type="sibTrans" cxnId="{CD93017F-8201-4B3A-9FAB-3A7B89AA1903}">
      <dgm:prSet/>
      <dgm:spPr/>
      <dgm:t>
        <a:bodyPr/>
        <a:lstStyle/>
        <a:p>
          <a:endParaRPr lang="en-US"/>
        </a:p>
      </dgm:t>
    </dgm:pt>
    <dgm:pt modelId="{05962AAC-93B3-4253-8A83-005C2F85B727}">
      <dgm:prSet/>
      <dgm:spPr/>
      <dgm:t>
        <a:bodyPr/>
        <a:lstStyle/>
        <a:p>
          <a:r>
            <a:rPr lang="en-GB"/>
            <a:t>Using technology </a:t>
          </a:r>
          <a:endParaRPr lang="en-US"/>
        </a:p>
      </dgm:t>
    </dgm:pt>
    <dgm:pt modelId="{9B74DB3D-43D7-4C14-B60A-203312E648FB}" type="parTrans" cxnId="{1A8BFD7F-A844-4A05-A094-C3DD5A2AA7A4}">
      <dgm:prSet/>
      <dgm:spPr/>
      <dgm:t>
        <a:bodyPr/>
        <a:lstStyle/>
        <a:p>
          <a:endParaRPr lang="en-US"/>
        </a:p>
      </dgm:t>
    </dgm:pt>
    <dgm:pt modelId="{B6AD2B71-ED20-4F0F-B1A0-0FBD0B6FC3D2}" type="sibTrans" cxnId="{1A8BFD7F-A844-4A05-A094-C3DD5A2AA7A4}">
      <dgm:prSet/>
      <dgm:spPr/>
      <dgm:t>
        <a:bodyPr/>
        <a:lstStyle/>
        <a:p>
          <a:endParaRPr lang="en-US"/>
        </a:p>
      </dgm:t>
    </dgm:pt>
    <dgm:pt modelId="{FCF9C558-5F87-4025-8B24-A0F9754179E9}">
      <dgm:prSet/>
      <dgm:spPr/>
      <dgm:t>
        <a:bodyPr/>
        <a:lstStyle/>
        <a:p>
          <a:r>
            <a:rPr lang="en-GB"/>
            <a:t>Improving services </a:t>
          </a:r>
          <a:endParaRPr lang="en-US"/>
        </a:p>
      </dgm:t>
    </dgm:pt>
    <dgm:pt modelId="{6DE6E61C-E06B-48B2-ABED-10A72E619927}" type="parTrans" cxnId="{EF518105-3C69-408A-A3EB-46B6D1F2B4F5}">
      <dgm:prSet/>
      <dgm:spPr/>
      <dgm:t>
        <a:bodyPr/>
        <a:lstStyle/>
        <a:p>
          <a:endParaRPr lang="en-US"/>
        </a:p>
      </dgm:t>
    </dgm:pt>
    <dgm:pt modelId="{A547A968-1C50-4F91-8DFC-DFDB29F7B63F}" type="sibTrans" cxnId="{EF518105-3C69-408A-A3EB-46B6D1F2B4F5}">
      <dgm:prSet/>
      <dgm:spPr/>
      <dgm:t>
        <a:bodyPr/>
        <a:lstStyle/>
        <a:p>
          <a:endParaRPr lang="en-US"/>
        </a:p>
      </dgm:t>
    </dgm:pt>
    <dgm:pt modelId="{D13B34A7-3A7E-4673-8B61-283802FEA5BB}">
      <dgm:prSet/>
      <dgm:spPr/>
      <dgm:t>
        <a:bodyPr/>
        <a:lstStyle/>
        <a:p>
          <a:r>
            <a:rPr lang="en-GB"/>
            <a:t>Making things easier</a:t>
          </a:r>
          <a:endParaRPr lang="en-US"/>
        </a:p>
      </dgm:t>
    </dgm:pt>
    <dgm:pt modelId="{A40D6DA5-A164-41EE-9C95-88D0CF3EE01C}" type="parTrans" cxnId="{06C228A9-4A70-4FCA-83BF-5D42AC3F6A3B}">
      <dgm:prSet/>
      <dgm:spPr/>
      <dgm:t>
        <a:bodyPr/>
        <a:lstStyle/>
        <a:p>
          <a:endParaRPr lang="en-US"/>
        </a:p>
      </dgm:t>
    </dgm:pt>
    <dgm:pt modelId="{3EB3852D-7B7B-415F-B826-E3AF546B7DE1}" type="sibTrans" cxnId="{06C228A9-4A70-4FCA-83BF-5D42AC3F6A3B}">
      <dgm:prSet/>
      <dgm:spPr/>
      <dgm:t>
        <a:bodyPr/>
        <a:lstStyle/>
        <a:p>
          <a:endParaRPr lang="en-US"/>
        </a:p>
      </dgm:t>
    </dgm:pt>
    <dgm:pt modelId="{ACDBE5FD-343D-446E-813C-866BDFFCA15A}" type="pres">
      <dgm:prSet presAssocID="{711A4789-3557-4FB5-9221-62FC825A8EC5}" presName="root" presStyleCnt="0">
        <dgm:presLayoutVars>
          <dgm:dir/>
          <dgm:resizeHandles val="exact"/>
        </dgm:presLayoutVars>
      </dgm:prSet>
      <dgm:spPr/>
    </dgm:pt>
    <dgm:pt modelId="{35848C1A-BD85-4E3E-A3B0-6EDD21482F6B}" type="pres">
      <dgm:prSet presAssocID="{711A4789-3557-4FB5-9221-62FC825A8EC5}" presName="container" presStyleCnt="0">
        <dgm:presLayoutVars>
          <dgm:dir/>
          <dgm:resizeHandles val="exact"/>
        </dgm:presLayoutVars>
      </dgm:prSet>
      <dgm:spPr/>
    </dgm:pt>
    <dgm:pt modelId="{90FED0D8-9D77-4D72-92DB-88AB10D99930}" type="pres">
      <dgm:prSet presAssocID="{274A99ED-DC39-4A2E-BF26-4ACF4CEFF0CF}" presName="compNode" presStyleCnt="0"/>
      <dgm:spPr/>
    </dgm:pt>
    <dgm:pt modelId="{6A913996-D7F0-4DB7-B778-B4B1C7865001}" type="pres">
      <dgm:prSet presAssocID="{274A99ED-DC39-4A2E-BF26-4ACF4CEFF0CF}" presName="iconBgRect" presStyleLbl="bgShp" presStyleIdx="0" presStyleCnt="4"/>
      <dgm:spPr/>
    </dgm:pt>
    <dgm:pt modelId="{E23666FD-DE83-43EF-950D-FCD8D80EDD40}" type="pres">
      <dgm:prSet presAssocID="{274A99ED-DC39-4A2E-BF26-4ACF4CEFF0C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9B79687A-9FA1-4EE6-A175-9DF9A3D1F308}" type="pres">
      <dgm:prSet presAssocID="{274A99ED-DC39-4A2E-BF26-4ACF4CEFF0CF}" presName="spaceRect" presStyleCnt="0"/>
      <dgm:spPr/>
    </dgm:pt>
    <dgm:pt modelId="{7FF67402-3E97-45AC-807D-08EC53CE1047}" type="pres">
      <dgm:prSet presAssocID="{274A99ED-DC39-4A2E-BF26-4ACF4CEFF0CF}" presName="textRect" presStyleLbl="revTx" presStyleIdx="0" presStyleCnt="4">
        <dgm:presLayoutVars>
          <dgm:chMax val="1"/>
          <dgm:chPref val="1"/>
        </dgm:presLayoutVars>
      </dgm:prSet>
      <dgm:spPr/>
    </dgm:pt>
    <dgm:pt modelId="{4DC6FF8D-41AE-4763-A447-6338ACCD6B16}" type="pres">
      <dgm:prSet presAssocID="{F3EA9480-AEE9-4C4B-95BA-C0B3C812A4DA}" presName="sibTrans" presStyleLbl="sibTrans2D1" presStyleIdx="0" presStyleCnt="0"/>
      <dgm:spPr/>
    </dgm:pt>
    <dgm:pt modelId="{8FEE4ADF-A79A-4C57-94B8-86883FA48D26}" type="pres">
      <dgm:prSet presAssocID="{05962AAC-93B3-4253-8A83-005C2F85B727}" presName="compNode" presStyleCnt="0"/>
      <dgm:spPr/>
    </dgm:pt>
    <dgm:pt modelId="{7BF5821B-D306-4371-B3B9-9EED72C87E90}" type="pres">
      <dgm:prSet presAssocID="{05962AAC-93B3-4253-8A83-005C2F85B727}" presName="iconBgRect" presStyleLbl="bgShp" presStyleIdx="1" presStyleCnt="4"/>
      <dgm:spPr/>
    </dgm:pt>
    <dgm:pt modelId="{6E404A54-3D5B-455B-8C22-70B24755A100}" type="pres">
      <dgm:prSet presAssocID="{05962AAC-93B3-4253-8A83-005C2F85B72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8879A2C5-2DBB-4FC3-B4DB-224F96D258CE}" type="pres">
      <dgm:prSet presAssocID="{05962AAC-93B3-4253-8A83-005C2F85B727}" presName="spaceRect" presStyleCnt="0"/>
      <dgm:spPr/>
    </dgm:pt>
    <dgm:pt modelId="{169B42F9-893A-4BAA-8820-19B952AC9335}" type="pres">
      <dgm:prSet presAssocID="{05962AAC-93B3-4253-8A83-005C2F85B727}" presName="textRect" presStyleLbl="revTx" presStyleIdx="1" presStyleCnt="4">
        <dgm:presLayoutVars>
          <dgm:chMax val="1"/>
          <dgm:chPref val="1"/>
        </dgm:presLayoutVars>
      </dgm:prSet>
      <dgm:spPr/>
    </dgm:pt>
    <dgm:pt modelId="{09F79B1C-9367-4947-81C6-0420AE9AE785}" type="pres">
      <dgm:prSet presAssocID="{B6AD2B71-ED20-4F0F-B1A0-0FBD0B6FC3D2}" presName="sibTrans" presStyleLbl="sibTrans2D1" presStyleIdx="0" presStyleCnt="0"/>
      <dgm:spPr/>
    </dgm:pt>
    <dgm:pt modelId="{78FFE304-EC00-44BA-967D-BB63CE36DA50}" type="pres">
      <dgm:prSet presAssocID="{FCF9C558-5F87-4025-8B24-A0F9754179E9}" presName="compNode" presStyleCnt="0"/>
      <dgm:spPr/>
    </dgm:pt>
    <dgm:pt modelId="{94DDFDB6-25D9-469D-AFC8-D37644F8B821}" type="pres">
      <dgm:prSet presAssocID="{FCF9C558-5F87-4025-8B24-A0F9754179E9}" presName="iconBgRect" presStyleLbl="bgShp" presStyleIdx="2" presStyleCnt="4"/>
      <dgm:spPr/>
    </dgm:pt>
    <dgm:pt modelId="{373CE6D8-D5D3-403C-8503-553084A4A98E}" type="pres">
      <dgm:prSet presAssocID="{FCF9C558-5F87-4025-8B24-A0F9754179E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C480EBF-A5A1-43B9-B5DC-6FD83EECA4FD}" type="pres">
      <dgm:prSet presAssocID="{FCF9C558-5F87-4025-8B24-A0F9754179E9}" presName="spaceRect" presStyleCnt="0"/>
      <dgm:spPr/>
    </dgm:pt>
    <dgm:pt modelId="{51117007-3066-4DDB-BA93-A241A09000A5}" type="pres">
      <dgm:prSet presAssocID="{FCF9C558-5F87-4025-8B24-A0F9754179E9}" presName="textRect" presStyleLbl="revTx" presStyleIdx="2" presStyleCnt="4">
        <dgm:presLayoutVars>
          <dgm:chMax val="1"/>
          <dgm:chPref val="1"/>
        </dgm:presLayoutVars>
      </dgm:prSet>
      <dgm:spPr/>
    </dgm:pt>
    <dgm:pt modelId="{8CBFAC52-D44C-4790-A9EF-5932A4A4C5E7}" type="pres">
      <dgm:prSet presAssocID="{A547A968-1C50-4F91-8DFC-DFDB29F7B63F}" presName="sibTrans" presStyleLbl="sibTrans2D1" presStyleIdx="0" presStyleCnt="0"/>
      <dgm:spPr/>
    </dgm:pt>
    <dgm:pt modelId="{7C28CDB9-AA3D-40DD-8FCA-D29DC3613D10}" type="pres">
      <dgm:prSet presAssocID="{D13B34A7-3A7E-4673-8B61-283802FEA5BB}" presName="compNode" presStyleCnt="0"/>
      <dgm:spPr/>
    </dgm:pt>
    <dgm:pt modelId="{6687081F-3CDE-4CD5-A67E-279EE668D90E}" type="pres">
      <dgm:prSet presAssocID="{D13B34A7-3A7E-4673-8B61-283802FEA5BB}" presName="iconBgRect" presStyleLbl="bgShp" presStyleIdx="3" presStyleCnt="4"/>
      <dgm:spPr/>
    </dgm:pt>
    <dgm:pt modelId="{302C291F-DE76-4261-A4A4-737E69B6559B}" type="pres">
      <dgm:prSet presAssocID="{D13B34A7-3A7E-4673-8B61-283802FEA5B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9969E31-D51C-4653-A520-F390C58BFE70}" type="pres">
      <dgm:prSet presAssocID="{D13B34A7-3A7E-4673-8B61-283802FEA5BB}" presName="spaceRect" presStyleCnt="0"/>
      <dgm:spPr/>
    </dgm:pt>
    <dgm:pt modelId="{789B50B1-86B0-4184-863C-4A3C6D721B48}" type="pres">
      <dgm:prSet presAssocID="{D13B34A7-3A7E-4673-8B61-283802FEA5B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F518105-3C69-408A-A3EB-46B6D1F2B4F5}" srcId="{711A4789-3557-4FB5-9221-62FC825A8EC5}" destId="{FCF9C558-5F87-4025-8B24-A0F9754179E9}" srcOrd="2" destOrd="0" parTransId="{6DE6E61C-E06B-48B2-ABED-10A72E619927}" sibTransId="{A547A968-1C50-4F91-8DFC-DFDB29F7B63F}"/>
    <dgm:cxn modelId="{462A7825-90B4-4DD0-848E-DFF0F9F3CABE}" type="presOf" srcId="{F3EA9480-AEE9-4C4B-95BA-C0B3C812A4DA}" destId="{4DC6FF8D-41AE-4763-A447-6338ACCD6B16}" srcOrd="0" destOrd="0" presId="urn:microsoft.com/office/officeart/2018/2/layout/IconCircleList"/>
    <dgm:cxn modelId="{2A482B29-0167-4BA1-A46B-3D007453D96B}" type="presOf" srcId="{A547A968-1C50-4F91-8DFC-DFDB29F7B63F}" destId="{8CBFAC52-D44C-4790-A9EF-5932A4A4C5E7}" srcOrd="0" destOrd="0" presId="urn:microsoft.com/office/officeart/2018/2/layout/IconCircleList"/>
    <dgm:cxn modelId="{CD93017F-8201-4B3A-9FAB-3A7B89AA1903}" srcId="{711A4789-3557-4FB5-9221-62FC825A8EC5}" destId="{274A99ED-DC39-4A2E-BF26-4ACF4CEFF0CF}" srcOrd="0" destOrd="0" parTransId="{AE83159E-763E-416C-9987-7155F73CC389}" sibTransId="{F3EA9480-AEE9-4C4B-95BA-C0B3C812A4DA}"/>
    <dgm:cxn modelId="{1A8BFD7F-A844-4A05-A094-C3DD5A2AA7A4}" srcId="{711A4789-3557-4FB5-9221-62FC825A8EC5}" destId="{05962AAC-93B3-4253-8A83-005C2F85B727}" srcOrd="1" destOrd="0" parTransId="{9B74DB3D-43D7-4C14-B60A-203312E648FB}" sibTransId="{B6AD2B71-ED20-4F0F-B1A0-0FBD0B6FC3D2}"/>
    <dgm:cxn modelId="{FDA8D794-558B-4B00-9EEB-D0BAE7FC93F0}" type="presOf" srcId="{B6AD2B71-ED20-4F0F-B1A0-0FBD0B6FC3D2}" destId="{09F79B1C-9367-4947-81C6-0420AE9AE785}" srcOrd="0" destOrd="0" presId="urn:microsoft.com/office/officeart/2018/2/layout/IconCircleList"/>
    <dgm:cxn modelId="{06C228A9-4A70-4FCA-83BF-5D42AC3F6A3B}" srcId="{711A4789-3557-4FB5-9221-62FC825A8EC5}" destId="{D13B34A7-3A7E-4673-8B61-283802FEA5BB}" srcOrd="3" destOrd="0" parTransId="{A40D6DA5-A164-41EE-9C95-88D0CF3EE01C}" sibTransId="{3EB3852D-7B7B-415F-B826-E3AF546B7DE1}"/>
    <dgm:cxn modelId="{3E092FAA-9313-4A04-BDA9-0A0FFB0550F8}" type="presOf" srcId="{FCF9C558-5F87-4025-8B24-A0F9754179E9}" destId="{51117007-3066-4DDB-BA93-A241A09000A5}" srcOrd="0" destOrd="0" presId="urn:microsoft.com/office/officeart/2018/2/layout/IconCircleList"/>
    <dgm:cxn modelId="{856FEDAF-AF5F-4C82-A961-65AD2E533B5D}" type="presOf" srcId="{D13B34A7-3A7E-4673-8B61-283802FEA5BB}" destId="{789B50B1-86B0-4184-863C-4A3C6D721B48}" srcOrd="0" destOrd="0" presId="urn:microsoft.com/office/officeart/2018/2/layout/IconCircleList"/>
    <dgm:cxn modelId="{B833A1DB-B67E-4F7A-BE77-E49F61C0C9B3}" type="presOf" srcId="{711A4789-3557-4FB5-9221-62FC825A8EC5}" destId="{ACDBE5FD-343D-446E-813C-866BDFFCA15A}" srcOrd="0" destOrd="0" presId="urn:microsoft.com/office/officeart/2018/2/layout/IconCircleList"/>
    <dgm:cxn modelId="{9E2CE4EA-F9E7-4118-9D08-B71A5B8FC9A7}" type="presOf" srcId="{05962AAC-93B3-4253-8A83-005C2F85B727}" destId="{169B42F9-893A-4BAA-8820-19B952AC9335}" srcOrd="0" destOrd="0" presId="urn:microsoft.com/office/officeart/2018/2/layout/IconCircleList"/>
    <dgm:cxn modelId="{7EBD56F0-92F5-4CD9-906F-BA78B6F84EA2}" type="presOf" srcId="{274A99ED-DC39-4A2E-BF26-4ACF4CEFF0CF}" destId="{7FF67402-3E97-45AC-807D-08EC53CE1047}" srcOrd="0" destOrd="0" presId="urn:microsoft.com/office/officeart/2018/2/layout/IconCircleList"/>
    <dgm:cxn modelId="{25A490A3-37F6-49D9-A4BD-9F3DA8989EE0}" type="presParOf" srcId="{ACDBE5FD-343D-446E-813C-866BDFFCA15A}" destId="{35848C1A-BD85-4E3E-A3B0-6EDD21482F6B}" srcOrd="0" destOrd="0" presId="urn:microsoft.com/office/officeart/2018/2/layout/IconCircleList"/>
    <dgm:cxn modelId="{482DC91E-4DA0-48C9-8BA9-B069629CC86D}" type="presParOf" srcId="{35848C1A-BD85-4E3E-A3B0-6EDD21482F6B}" destId="{90FED0D8-9D77-4D72-92DB-88AB10D99930}" srcOrd="0" destOrd="0" presId="urn:microsoft.com/office/officeart/2018/2/layout/IconCircleList"/>
    <dgm:cxn modelId="{7470E55A-479B-4E10-A856-5219FDE2F28C}" type="presParOf" srcId="{90FED0D8-9D77-4D72-92DB-88AB10D99930}" destId="{6A913996-D7F0-4DB7-B778-B4B1C7865001}" srcOrd="0" destOrd="0" presId="urn:microsoft.com/office/officeart/2018/2/layout/IconCircleList"/>
    <dgm:cxn modelId="{5B174BCF-91D4-4050-AE37-A081EC5B40B4}" type="presParOf" srcId="{90FED0D8-9D77-4D72-92DB-88AB10D99930}" destId="{E23666FD-DE83-43EF-950D-FCD8D80EDD40}" srcOrd="1" destOrd="0" presId="urn:microsoft.com/office/officeart/2018/2/layout/IconCircleList"/>
    <dgm:cxn modelId="{332E5AE8-287A-406C-A5F6-1C399A63DD41}" type="presParOf" srcId="{90FED0D8-9D77-4D72-92DB-88AB10D99930}" destId="{9B79687A-9FA1-4EE6-A175-9DF9A3D1F308}" srcOrd="2" destOrd="0" presId="urn:microsoft.com/office/officeart/2018/2/layout/IconCircleList"/>
    <dgm:cxn modelId="{43629509-1614-4C3A-8078-785FD4DA62DB}" type="presParOf" srcId="{90FED0D8-9D77-4D72-92DB-88AB10D99930}" destId="{7FF67402-3E97-45AC-807D-08EC53CE1047}" srcOrd="3" destOrd="0" presId="urn:microsoft.com/office/officeart/2018/2/layout/IconCircleList"/>
    <dgm:cxn modelId="{938335A8-629C-4DBB-BFD5-00ED38B44409}" type="presParOf" srcId="{35848C1A-BD85-4E3E-A3B0-6EDD21482F6B}" destId="{4DC6FF8D-41AE-4763-A447-6338ACCD6B16}" srcOrd="1" destOrd="0" presId="urn:microsoft.com/office/officeart/2018/2/layout/IconCircleList"/>
    <dgm:cxn modelId="{F7ECE3A5-F531-4EDD-BBB1-F8687C0C01C1}" type="presParOf" srcId="{35848C1A-BD85-4E3E-A3B0-6EDD21482F6B}" destId="{8FEE4ADF-A79A-4C57-94B8-86883FA48D26}" srcOrd="2" destOrd="0" presId="urn:microsoft.com/office/officeart/2018/2/layout/IconCircleList"/>
    <dgm:cxn modelId="{FBAC85D3-A484-4FB7-AEB6-ADCFEC0CD341}" type="presParOf" srcId="{8FEE4ADF-A79A-4C57-94B8-86883FA48D26}" destId="{7BF5821B-D306-4371-B3B9-9EED72C87E90}" srcOrd="0" destOrd="0" presId="urn:microsoft.com/office/officeart/2018/2/layout/IconCircleList"/>
    <dgm:cxn modelId="{1D9750A1-D631-47D4-875F-ED397F18A467}" type="presParOf" srcId="{8FEE4ADF-A79A-4C57-94B8-86883FA48D26}" destId="{6E404A54-3D5B-455B-8C22-70B24755A100}" srcOrd="1" destOrd="0" presId="urn:microsoft.com/office/officeart/2018/2/layout/IconCircleList"/>
    <dgm:cxn modelId="{BD403A3D-F3E8-45BC-923C-64E895FB9227}" type="presParOf" srcId="{8FEE4ADF-A79A-4C57-94B8-86883FA48D26}" destId="{8879A2C5-2DBB-4FC3-B4DB-224F96D258CE}" srcOrd="2" destOrd="0" presId="urn:microsoft.com/office/officeart/2018/2/layout/IconCircleList"/>
    <dgm:cxn modelId="{29613F2B-9934-480F-8AD1-66738A30EDA9}" type="presParOf" srcId="{8FEE4ADF-A79A-4C57-94B8-86883FA48D26}" destId="{169B42F9-893A-4BAA-8820-19B952AC9335}" srcOrd="3" destOrd="0" presId="urn:microsoft.com/office/officeart/2018/2/layout/IconCircleList"/>
    <dgm:cxn modelId="{7C4DF9D7-4FC4-4F05-B1E0-81CFCE184367}" type="presParOf" srcId="{35848C1A-BD85-4E3E-A3B0-6EDD21482F6B}" destId="{09F79B1C-9367-4947-81C6-0420AE9AE785}" srcOrd="3" destOrd="0" presId="urn:microsoft.com/office/officeart/2018/2/layout/IconCircleList"/>
    <dgm:cxn modelId="{2276040E-9A6A-4AE9-885D-239181D88478}" type="presParOf" srcId="{35848C1A-BD85-4E3E-A3B0-6EDD21482F6B}" destId="{78FFE304-EC00-44BA-967D-BB63CE36DA50}" srcOrd="4" destOrd="0" presId="urn:microsoft.com/office/officeart/2018/2/layout/IconCircleList"/>
    <dgm:cxn modelId="{DFA10186-81DD-46F5-8598-EF8169870A69}" type="presParOf" srcId="{78FFE304-EC00-44BA-967D-BB63CE36DA50}" destId="{94DDFDB6-25D9-469D-AFC8-D37644F8B821}" srcOrd="0" destOrd="0" presId="urn:microsoft.com/office/officeart/2018/2/layout/IconCircleList"/>
    <dgm:cxn modelId="{EFF79B96-B428-41F5-98A7-A95EFD4B9988}" type="presParOf" srcId="{78FFE304-EC00-44BA-967D-BB63CE36DA50}" destId="{373CE6D8-D5D3-403C-8503-553084A4A98E}" srcOrd="1" destOrd="0" presId="urn:microsoft.com/office/officeart/2018/2/layout/IconCircleList"/>
    <dgm:cxn modelId="{78BB6B1C-C0F8-4D36-ABA1-D9A9D010E90E}" type="presParOf" srcId="{78FFE304-EC00-44BA-967D-BB63CE36DA50}" destId="{1C480EBF-A5A1-43B9-B5DC-6FD83EECA4FD}" srcOrd="2" destOrd="0" presId="urn:microsoft.com/office/officeart/2018/2/layout/IconCircleList"/>
    <dgm:cxn modelId="{24B6BBD8-CC46-43BD-BE04-081B54DCBCD0}" type="presParOf" srcId="{78FFE304-EC00-44BA-967D-BB63CE36DA50}" destId="{51117007-3066-4DDB-BA93-A241A09000A5}" srcOrd="3" destOrd="0" presId="urn:microsoft.com/office/officeart/2018/2/layout/IconCircleList"/>
    <dgm:cxn modelId="{FDAD543F-0C78-472E-8241-0EF5F0E0FCEE}" type="presParOf" srcId="{35848C1A-BD85-4E3E-A3B0-6EDD21482F6B}" destId="{8CBFAC52-D44C-4790-A9EF-5932A4A4C5E7}" srcOrd="5" destOrd="0" presId="urn:microsoft.com/office/officeart/2018/2/layout/IconCircleList"/>
    <dgm:cxn modelId="{558A99A9-45E8-4C37-A021-298DC8641E50}" type="presParOf" srcId="{35848C1A-BD85-4E3E-A3B0-6EDD21482F6B}" destId="{7C28CDB9-AA3D-40DD-8FCA-D29DC3613D10}" srcOrd="6" destOrd="0" presId="urn:microsoft.com/office/officeart/2018/2/layout/IconCircleList"/>
    <dgm:cxn modelId="{EDBA477F-8AFD-4B0D-96CF-00F18625E6BC}" type="presParOf" srcId="{7C28CDB9-AA3D-40DD-8FCA-D29DC3613D10}" destId="{6687081F-3CDE-4CD5-A67E-279EE668D90E}" srcOrd="0" destOrd="0" presId="urn:microsoft.com/office/officeart/2018/2/layout/IconCircleList"/>
    <dgm:cxn modelId="{65187373-7535-433F-8126-A4F3556185DE}" type="presParOf" srcId="{7C28CDB9-AA3D-40DD-8FCA-D29DC3613D10}" destId="{302C291F-DE76-4261-A4A4-737E69B6559B}" srcOrd="1" destOrd="0" presId="urn:microsoft.com/office/officeart/2018/2/layout/IconCircleList"/>
    <dgm:cxn modelId="{7E2B3E70-9617-4D11-A7A7-600F7EFD5867}" type="presParOf" srcId="{7C28CDB9-AA3D-40DD-8FCA-D29DC3613D10}" destId="{89969E31-D51C-4653-A520-F390C58BFE70}" srcOrd="2" destOrd="0" presId="urn:microsoft.com/office/officeart/2018/2/layout/IconCircleList"/>
    <dgm:cxn modelId="{D62A24B1-582A-467C-8AF8-46947D177BDB}" type="presParOf" srcId="{7C28CDB9-AA3D-40DD-8FCA-D29DC3613D10}" destId="{789B50B1-86B0-4184-863C-4A3C6D721B4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7233B9-7AF9-48EE-9824-1FAE1E7476B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F1825D6-DD9A-4C26-AC7F-D88F2221EAD5}">
      <dgm:prSet/>
      <dgm:spPr/>
      <dgm:t>
        <a:bodyPr/>
        <a:lstStyle/>
        <a:p>
          <a:r>
            <a:rPr lang="en-GB"/>
            <a:t>Create new ideas </a:t>
          </a:r>
          <a:endParaRPr lang="en-US"/>
        </a:p>
      </dgm:t>
    </dgm:pt>
    <dgm:pt modelId="{B904C253-9365-4863-A9F9-20B116D53C5A}" type="parTrans" cxnId="{D551B6D9-2348-4740-B432-09F25F2C02A6}">
      <dgm:prSet/>
      <dgm:spPr/>
      <dgm:t>
        <a:bodyPr/>
        <a:lstStyle/>
        <a:p>
          <a:endParaRPr lang="en-US"/>
        </a:p>
      </dgm:t>
    </dgm:pt>
    <dgm:pt modelId="{05CD0689-F25B-41C5-9DE8-47B59FAE37C4}" type="sibTrans" cxnId="{D551B6D9-2348-4740-B432-09F25F2C02A6}">
      <dgm:prSet/>
      <dgm:spPr/>
      <dgm:t>
        <a:bodyPr/>
        <a:lstStyle/>
        <a:p>
          <a:endParaRPr lang="en-US"/>
        </a:p>
      </dgm:t>
    </dgm:pt>
    <dgm:pt modelId="{A5009211-E093-46BE-844C-A9939A75985D}">
      <dgm:prSet/>
      <dgm:spPr/>
      <dgm:t>
        <a:bodyPr/>
        <a:lstStyle/>
        <a:p>
          <a:r>
            <a:rPr lang="en-GB"/>
            <a:t>Use digital tools </a:t>
          </a:r>
          <a:endParaRPr lang="en-US"/>
        </a:p>
      </dgm:t>
    </dgm:pt>
    <dgm:pt modelId="{DE986FF2-955F-43EF-A79A-8950C6ADFDEC}" type="parTrans" cxnId="{FFF445B2-7110-4FDF-88E5-8E6228C82C54}">
      <dgm:prSet/>
      <dgm:spPr/>
      <dgm:t>
        <a:bodyPr/>
        <a:lstStyle/>
        <a:p>
          <a:endParaRPr lang="en-US"/>
        </a:p>
      </dgm:t>
    </dgm:pt>
    <dgm:pt modelId="{C0FB78A6-248B-4124-9AC7-3603E7C916FC}" type="sibTrans" cxnId="{FFF445B2-7110-4FDF-88E5-8E6228C82C54}">
      <dgm:prSet/>
      <dgm:spPr/>
      <dgm:t>
        <a:bodyPr/>
        <a:lstStyle/>
        <a:p>
          <a:endParaRPr lang="en-US"/>
        </a:p>
      </dgm:t>
    </dgm:pt>
    <dgm:pt modelId="{67ECF60B-81E3-40AD-AC0C-F06251E52482}">
      <dgm:prSet/>
      <dgm:spPr/>
      <dgm:t>
        <a:bodyPr/>
        <a:lstStyle/>
        <a:p>
          <a:r>
            <a:rPr lang="en-GB"/>
            <a:t>Collect feedback </a:t>
          </a:r>
          <a:endParaRPr lang="en-US"/>
        </a:p>
      </dgm:t>
    </dgm:pt>
    <dgm:pt modelId="{827EBBBA-3A41-4C6C-9487-0171E8132652}" type="parTrans" cxnId="{801D5D41-56C1-4E38-ADED-BF0F9F7FABD1}">
      <dgm:prSet/>
      <dgm:spPr/>
      <dgm:t>
        <a:bodyPr/>
        <a:lstStyle/>
        <a:p>
          <a:endParaRPr lang="en-US"/>
        </a:p>
      </dgm:t>
    </dgm:pt>
    <dgm:pt modelId="{56D97307-08AE-47E9-B54F-785589FED2FB}" type="sibTrans" cxnId="{801D5D41-56C1-4E38-ADED-BF0F9F7FABD1}">
      <dgm:prSet/>
      <dgm:spPr/>
      <dgm:t>
        <a:bodyPr/>
        <a:lstStyle/>
        <a:p>
          <a:endParaRPr lang="en-US"/>
        </a:p>
      </dgm:t>
    </dgm:pt>
    <dgm:pt modelId="{CBB1CFD1-E874-4F6A-8FFD-72B014F750F4}">
      <dgm:prSet/>
      <dgm:spPr/>
      <dgm:t>
        <a:bodyPr/>
        <a:lstStyle/>
        <a:p>
          <a:r>
            <a:rPr lang="en-GB"/>
            <a:t>Help events </a:t>
          </a:r>
          <a:endParaRPr lang="en-US"/>
        </a:p>
      </dgm:t>
    </dgm:pt>
    <dgm:pt modelId="{AAC7693F-74FF-4373-B841-5993E6DF5751}" type="parTrans" cxnId="{ED88ED8D-2E15-4DE5-97AC-270C8E28A7E7}">
      <dgm:prSet/>
      <dgm:spPr/>
      <dgm:t>
        <a:bodyPr/>
        <a:lstStyle/>
        <a:p>
          <a:endParaRPr lang="en-US"/>
        </a:p>
      </dgm:t>
    </dgm:pt>
    <dgm:pt modelId="{133AC4B1-43BF-46AE-9473-1E36857254ED}" type="sibTrans" cxnId="{ED88ED8D-2E15-4DE5-97AC-270C8E28A7E7}">
      <dgm:prSet/>
      <dgm:spPr/>
      <dgm:t>
        <a:bodyPr/>
        <a:lstStyle/>
        <a:p>
          <a:endParaRPr lang="en-US"/>
        </a:p>
      </dgm:t>
    </dgm:pt>
    <dgm:pt modelId="{A6D93EE0-66E1-4EC4-9E09-44883B1AE8A3}">
      <dgm:prSet/>
      <dgm:spPr/>
      <dgm:t>
        <a:bodyPr/>
        <a:lstStyle/>
        <a:p>
          <a:r>
            <a:rPr lang="en-GB"/>
            <a:t>Work with staff</a:t>
          </a:r>
          <a:endParaRPr lang="en-US"/>
        </a:p>
      </dgm:t>
    </dgm:pt>
    <dgm:pt modelId="{DD5CC9C2-DE46-4CD9-9F51-9C18A0DB275C}" type="parTrans" cxnId="{5749A523-E973-448F-A347-4F499FD1A2FD}">
      <dgm:prSet/>
      <dgm:spPr/>
      <dgm:t>
        <a:bodyPr/>
        <a:lstStyle/>
        <a:p>
          <a:endParaRPr lang="en-US"/>
        </a:p>
      </dgm:t>
    </dgm:pt>
    <dgm:pt modelId="{B209E87B-E4B8-42FF-B8A1-BA3BAF6D9660}" type="sibTrans" cxnId="{5749A523-E973-448F-A347-4F499FD1A2FD}">
      <dgm:prSet/>
      <dgm:spPr/>
      <dgm:t>
        <a:bodyPr/>
        <a:lstStyle/>
        <a:p>
          <a:endParaRPr lang="en-US"/>
        </a:p>
      </dgm:t>
    </dgm:pt>
    <dgm:pt modelId="{1F117E86-72C8-4F07-87F2-DC77CEEEA352}" type="pres">
      <dgm:prSet presAssocID="{B57233B9-7AF9-48EE-9824-1FAE1E7476B9}" presName="root" presStyleCnt="0">
        <dgm:presLayoutVars>
          <dgm:dir/>
          <dgm:resizeHandles val="exact"/>
        </dgm:presLayoutVars>
      </dgm:prSet>
      <dgm:spPr/>
    </dgm:pt>
    <dgm:pt modelId="{F2F3D76B-9B26-4AC4-A941-EAC191CE043D}" type="pres">
      <dgm:prSet presAssocID="{9F1825D6-DD9A-4C26-AC7F-D88F2221EAD5}" presName="compNode" presStyleCnt="0"/>
      <dgm:spPr/>
    </dgm:pt>
    <dgm:pt modelId="{8560666F-3222-4D9A-A9ED-2F1ADED0DEDE}" type="pres">
      <dgm:prSet presAssocID="{9F1825D6-DD9A-4C26-AC7F-D88F2221EAD5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5511A033-B75F-4174-8FEC-CDA9FF172C2C}" type="pres">
      <dgm:prSet presAssocID="{9F1825D6-DD9A-4C26-AC7F-D88F2221EAD5}" presName="spaceRect" presStyleCnt="0"/>
      <dgm:spPr/>
    </dgm:pt>
    <dgm:pt modelId="{79059AD6-EA1B-49C0-A81F-3576BE6E3AA7}" type="pres">
      <dgm:prSet presAssocID="{9F1825D6-DD9A-4C26-AC7F-D88F2221EAD5}" presName="textRect" presStyleLbl="revTx" presStyleIdx="0" presStyleCnt="5">
        <dgm:presLayoutVars>
          <dgm:chMax val="1"/>
          <dgm:chPref val="1"/>
        </dgm:presLayoutVars>
      </dgm:prSet>
      <dgm:spPr/>
    </dgm:pt>
    <dgm:pt modelId="{B4DC1634-A334-47F3-93D7-505545B3AC02}" type="pres">
      <dgm:prSet presAssocID="{05CD0689-F25B-41C5-9DE8-47B59FAE37C4}" presName="sibTrans" presStyleCnt="0"/>
      <dgm:spPr/>
    </dgm:pt>
    <dgm:pt modelId="{345B3EEF-DF6F-4CC6-B120-A6913D3CDBE5}" type="pres">
      <dgm:prSet presAssocID="{A5009211-E093-46BE-844C-A9939A75985D}" presName="compNode" presStyleCnt="0"/>
      <dgm:spPr/>
    </dgm:pt>
    <dgm:pt modelId="{5C50454C-007E-469A-B08B-52FA6A1707BD}" type="pres">
      <dgm:prSet presAssocID="{A5009211-E093-46BE-844C-A9939A75985D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D304A35-D53D-4C79-AA82-9C70DC28FED5}" type="pres">
      <dgm:prSet presAssocID="{A5009211-E093-46BE-844C-A9939A75985D}" presName="spaceRect" presStyleCnt="0"/>
      <dgm:spPr/>
    </dgm:pt>
    <dgm:pt modelId="{42B868D9-6ABE-4158-8D59-696B7B970220}" type="pres">
      <dgm:prSet presAssocID="{A5009211-E093-46BE-844C-A9939A75985D}" presName="textRect" presStyleLbl="revTx" presStyleIdx="1" presStyleCnt="5">
        <dgm:presLayoutVars>
          <dgm:chMax val="1"/>
          <dgm:chPref val="1"/>
        </dgm:presLayoutVars>
      </dgm:prSet>
      <dgm:spPr/>
    </dgm:pt>
    <dgm:pt modelId="{BDBAE22A-D19B-43E5-B31C-E07682EEC34C}" type="pres">
      <dgm:prSet presAssocID="{C0FB78A6-248B-4124-9AC7-3603E7C916FC}" presName="sibTrans" presStyleCnt="0"/>
      <dgm:spPr/>
    </dgm:pt>
    <dgm:pt modelId="{BCA567B1-1A30-419B-A227-CB86C812B7F4}" type="pres">
      <dgm:prSet presAssocID="{67ECF60B-81E3-40AD-AC0C-F06251E52482}" presName="compNode" presStyleCnt="0"/>
      <dgm:spPr/>
    </dgm:pt>
    <dgm:pt modelId="{EC28D457-008D-458C-A866-FEDC4496943A}" type="pres">
      <dgm:prSet presAssocID="{67ECF60B-81E3-40AD-AC0C-F06251E52482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B5138F7-A2EB-436F-8F1B-79DB4CC5FE4D}" type="pres">
      <dgm:prSet presAssocID="{67ECF60B-81E3-40AD-AC0C-F06251E52482}" presName="spaceRect" presStyleCnt="0"/>
      <dgm:spPr/>
    </dgm:pt>
    <dgm:pt modelId="{3CB9BD4C-F458-4EA3-AA99-F3959A02A8D1}" type="pres">
      <dgm:prSet presAssocID="{67ECF60B-81E3-40AD-AC0C-F06251E52482}" presName="textRect" presStyleLbl="revTx" presStyleIdx="2" presStyleCnt="5">
        <dgm:presLayoutVars>
          <dgm:chMax val="1"/>
          <dgm:chPref val="1"/>
        </dgm:presLayoutVars>
      </dgm:prSet>
      <dgm:spPr/>
    </dgm:pt>
    <dgm:pt modelId="{B053962B-F7FE-4FEA-9EDF-DB093B355D30}" type="pres">
      <dgm:prSet presAssocID="{56D97307-08AE-47E9-B54F-785589FED2FB}" presName="sibTrans" presStyleCnt="0"/>
      <dgm:spPr/>
    </dgm:pt>
    <dgm:pt modelId="{0F4FF128-B32E-41B6-9AAB-6DCDC9605332}" type="pres">
      <dgm:prSet presAssocID="{CBB1CFD1-E874-4F6A-8FFD-72B014F750F4}" presName="compNode" presStyleCnt="0"/>
      <dgm:spPr/>
    </dgm:pt>
    <dgm:pt modelId="{75FDF8BC-1EBA-4BF3-AF22-F3EF1A22C60A}" type="pres">
      <dgm:prSet presAssocID="{CBB1CFD1-E874-4F6A-8FFD-72B014F750F4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11200130-2D1E-441F-8F44-B00C2DFDF1E2}" type="pres">
      <dgm:prSet presAssocID="{CBB1CFD1-E874-4F6A-8FFD-72B014F750F4}" presName="spaceRect" presStyleCnt="0"/>
      <dgm:spPr/>
    </dgm:pt>
    <dgm:pt modelId="{E1A0ECA0-3FC9-430F-AB72-B8484BB78098}" type="pres">
      <dgm:prSet presAssocID="{CBB1CFD1-E874-4F6A-8FFD-72B014F750F4}" presName="textRect" presStyleLbl="revTx" presStyleIdx="3" presStyleCnt="5">
        <dgm:presLayoutVars>
          <dgm:chMax val="1"/>
          <dgm:chPref val="1"/>
        </dgm:presLayoutVars>
      </dgm:prSet>
      <dgm:spPr/>
    </dgm:pt>
    <dgm:pt modelId="{E83379B3-E98E-4F8A-A766-C2FC56C4FF88}" type="pres">
      <dgm:prSet presAssocID="{133AC4B1-43BF-46AE-9473-1E36857254ED}" presName="sibTrans" presStyleCnt="0"/>
      <dgm:spPr/>
    </dgm:pt>
    <dgm:pt modelId="{DEA08FC2-2C18-4BF7-ABAE-A05E6CFF7E33}" type="pres">
      <dgm:prSet presAssocID="{A6D93EE0-66E1-4EC4-9E09-44883B1AE8A3}" presName="compNode" presStyleCnt="0"/>
      <dgm:spPr/>
    </dgm:pt>
    <dgm:pt modelId="{0B90070D-AE6C-4228-AB8F-CC2B8978E0F4}" type="pres">
      <dgm:prSet presAssocID="{A6D93EE0-66E1-4EC4-9E09-44883B1AE8A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AE74B365-A7EF-4B3D-822F-A1992EF4CB29}" type="pres">
      <dgm:prSet presAssocID="{A6D93EE0-66E1-4EC4-9E09-44883B1AE8A3}" presName="spaceRect" presStyleCnt="0"/>
      <dgm:spPr/>
    </dgm:pt>
    <dgm:pt modelId="{9F7AEF39-63FF-486D-B3C9-BE902A48E41B}" type="pres">
      <dgm:prSet presAssocID="{A6D93EE0-66E1-4EC4-9E09-44883B1AE8A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D85060F-8788-4E9E-9D12-732203781331}" type="presOf" srcId="{A6D93EE0-66E1-4EC4-9E09-44883B1AE8A3}" destId="{9F7AEF39-63FF-486D-B3C9-BE902A48E41B}" srcOrd="0" destOrd="0" presId="urn:microsoft.com/office/officeart/2018/2/layout/IconLabelList"/>
    <dgm:cxn modelId="{FB95591F-E853-42E8-8810-F0B7771D7408}" type="presOf" srcId="{67ECF60B-81E3-40AD-AC0C-F06251E52482}" destId="{3CB9BD4C-F458-4EA3-AA99-F3959A02A8D1}" srcOrd="0" destOrd="0" presId="urn:microsoft.com/office/officeart/2018/2/layout/IconLabelList"/>
    <dgm:cxn modelId="{5749A523-E973-448F-A347-4F499FD1A2FD}" srcId="{B57233B9-7AF9-48EE-9824-1FAE1E7476B9}" destId="{A6D93EE0-66E1-4EC4-9E09-44883B1AE8A3}" srcOrd="4" destOrd="0" parTransId="{DD5CC9C2-DE46-4CD9-9F51-9C18A0DB275C}" sibTransId="{B209E87B-E4B8-42FF-B8A1-BA3BAF6D9660}"/>
    <dgm:cxn modelId="{801D5D41-56C1-4E38-ADED-BF0F9F7FABD1}" srcId="{B57233B9-7AF9-48EE-9824-1FAE1E7476B9}" destId="{67ECF60B-81E3-40AD-AC0C-F06251E52482}" srcOrd="2" destOrd="0" parTransId="{827EBBBA-3A41-4C6C-9487-0171E8132652}" sibTransId="{56D97307-08AE-47E9-B54F-785589FED2FB}"/>
    <dgm:cxn modelId="{502BB87B-980B-4349-8ACE-AA7D5A3CABB5}" type="presOf" srcId="{9F1825D6-DD9A-4C26-AC7F-D88F2221EAD5}" destId="{79059AD6-EA1B-49C0-A81F-3576BE6E3AA7}" srcOrd="0" destOrd="0" presId="urn:microsoft.com/office/officeart/2018/2/layout/IconLabelList"/>
    <dgm:cxn modelId="{ED88ED8D-2E15-4DE5-97AC-270C8E28A7E7}" srcId="{B57233B9-7AF9-48EE-9824-1FAE1E7476B9}" destId="{CBB1CFD1-E874-4F6A-8FFD-72B014F750F4}" srcOrd="3" destOrd="0" parTransId="{AAC7693F-74FF-4373-B841-5993E6DF5751}" sibTransId="{133AC4B1-43BF-46AE-9473-1E36857254ED}"/>
    <dgm:cxn modelId="{FFF445B2-7110-4FDF-88E5-8E6228C82C54}" srcId="{B57233B9-7AF9-48EE-9824-1FAE1E7476B9}" destId="{A5009211-E093-46BE-844C-A9939A75985D}" srcOrd="1" destOrd="0" parTransId="{DE986FF2-955F-43EF-A79A-8950C6ADFDEC}" sibTransId="{C0FB78A6-248B-4124-9AC7-3603E7C916FC}"/>
    <dgm:cxn modelId="{5B3E2FD7-69A1-447B-A2CB-AA55D460DAD7}" type="presOf" srcId="{CBB1CFD1-E874-4F6A-8FFD-72B014F750F4}" destId="{E1A0ECA0-3FC9-430F-AB72-B8484BB78098}" srcOrd="0" destOrd="0" presId="urn:microsoft.com/office/officeart/2018/2/layout/IconLabelList"/>
    <dgm:cxn modelId="{D551B6D9-2348-4740-B432-09F25F2C02A6}" srcId="{B57233B9-7AF9-48EE-9824-1FAE1E7476B9}" destId="{9F1825D6-DD9A-4C26-AC7F-D88F2221EAD5}" srcOrd="0" destOrd="0" parTransId="{B904C253-9365-4863-A9F9-20B116D53C5A}" sibTransId="{05CD0689-F25B-41C5-9DE8-47B59FAE37C4}"/>
    <dgm:cxn modelId="{8F9CE2E1-0B1B-4250-8B25-3CDB16DEB524}" type="presOf" srcId="{A5009211-E093-46BE-844C-A9939A75985D}" destId="{42B868D9-6ABE-4158-8D59-696B7B970220}" srcOrd="0" destOrd="0" presId="urn:microsoft.com/office/officeart/2018/2/layout/IconLabelList"/>
    <dgm:cxn modelId="{696E21FE-77A0-4D73-9C2B-D8907344A037}" type="presOf" srcId="{B57233B9-7AF9-48EE-9824-1FAE1E7476B9}" destId="{1F117E86-72C8-4F07-87F2-DC77CEEEA352}" srcOrd="0" destOrd="0" presId="urn:microsoft.com/office/officeart/2018/2/layout/IconLabelList"/>
    <dgm:cxn modelId="{ADAB10F5-4A39-461C-B778-B654013289A9}" type="presParOf" srcId="{1F117E86-72C8-4F07-87F2-DC77CEEEA352}" destId="{F2F3D76B-9B26-4AC4-A941-EAC191CE043D}" srcOrd="0" destOrd="0" presId="urn:microsoft.com/office/officeart/2018/2/layout/IconLabelList"/>
    <dgm:cxn modelId="{5C526331-86CB-47AB-A967-62D51B2E2E3D}" type="presParOf" srcId="{F2F3D76B-9B26-4AC4-A941-EAC191CE043D}" destId="{8560666F-3222-4D9A-A9ED-2F1ADED0DEDE}" srcOrd="0" destOrd="0" presId="urn:microsoft.com/office/officeart/2018/2/layout/IconLabelList"/>
    <dgm:cxn modelId="{55A26E65-4CD7-48C3-AC50-65B1158640D4}" type="presParOf" srcId="{F2F3D76B-9B26-4AC4-A941-EAC191CE043D}" destId="{5511A033-B75F-4174-8FEC-CDA9FF172C2C}" srcOrd="1" destOrd="0" presId="urn:microsoft.com/office/officeart/2018/2/layout/IconLabelList"/>
    <dgm:cxn modelId="{51C5F3BB-6671-444F-8B93-6467794EE1C0}" type="presParOf" srcId="{F2F3D76B-9B26-4AC4-A941-EAC191CE043D}" destId="{79059AD6-EA1B-49C0-A81F-3576BE6E3AA7}" srcOrd="2" destOrd="0" presId="urn:microsoft.com/office/officeart/2018/2/layout/IconLabelList"/>
    <dgm:cxn modelId="{FE2453EC-21EC-4BBA-96BF-AF11328238F3}" type="presParOf" srcId="{1F117E86-72C8-4F07-87F2-DC77CEEEA352}" destId="{B4DC1634-A334-47F3-93D7-505545B3AC02}" srcOrd="1" destOrd="0" presId="urn:microsoft.com/office/officeart/2018/2/layout/IconLabelList"/>
    <dgm:cxn modelId="{C99E8C2E-A961-4996-B81D-EA91E2D6B71D}" type="presParOf" srcId="{1F117E86-72C8-4F07-87F2-DC77CEEEA352}" destId="{345B3EEF-DF6F-4CC6-B120-A6913D3CDBE5}" srcOrd="2" destOrd="0" presId="urn:microsoft.com/office/officeart/2018/2/layout/IconLabelList"/>
    <dgm:cxn modelId="{A3547982-F589-4862-A236-F7B633FEC665}" type="presParOf" srcId="{345B3EEF-DF6F-4CC6-B120-A6913D3CDBE5}" destId="{5C50454C-007E-469A-B08B-52FA6A1707BD}" srcOrd="0" destOrd="0" presId="urn:microsoft.com/office/officeart/2018/2/layout/IconLabelList"/>
    <dgm:cxn modelId="{6F1E5D60-7C88-4078-8927-228267B35E8E}" type="presParOf" srcId="{345B3EEF-DF6F-4CC6-B120-A6913D3CDBE5}" destId="{1D304A35-D53D-4C79-AA82-9C70DC28FED5}" srcOrd="1" destOrd="0" presId="urn:microsoft.com/office/officeart/2018/2/layout/IconLabelList"/>
    <dgm:cxn modelId="{8B695BEA-C51E-42C7-8504-BE579FDDF090}" type="presParOf" srcId="{345B3EEF-DF6F-4CC6-B120-A6913D3CDBE5}" destId="{42B868D9-6ABE-4158-8D59-696B7B970220}" srcOrd="2" destOrd="0" presId="urn:microsoft.com/office/officeart/2018/2/layout/IconLabelList"/>
    <dgm:cxn modelId="{362153B2-ECBB-4B2C-870A-A771CE72984C}" type="presParOf" srcId="{1F117E86-72C8-4F07-87F2-DC77CEEEA352}" destId="{BDBAE22A-D19B-43E5-B31C-E07682EEC34C}" srcOrd="3" destOrd="0" presId="urn:microsoft.com/office/officeart/2018/2/layout/IconLabelList"/>
    <dgm:cxn modelId="{2DA67C7F-55B3-47D6-8217-E743AB036ED0}" type="presParOf" srcId="{1F117E86-72C8-4F07-87F2-DC77CEEEA352}" destId="{BCA567B1-1A30-419B-A227-CB86C812B7F4}" srcOrd="4" destOrd="0" presId="urn:microsoft.com/office/officeart/2018/2/layout/IconLabelList"/>
    <dgm:cxn modelId="{4220749C-BA63-4F6A-BB45-0B127F700540}" type="presParOf" srcId="{BCA567B1-1A30-419B-A227-CB86C812B7F4}" destId="{EC28D457-008D-458C-A866-FEDC4496943A}" srcOrd="0" destOrd="0" presId="urn:microsoft.com/office/officeart/2018/2/layout/IconLabelList"/>
    <dgm:cxn modelId="{93E9E1D2-72E0-43B3-9C5C-59E29D8B58CC}" type="presParOf" srcId="{BCA567B1-1A30-419B-A227-CB86C812B7F4}" destId="{DB5138F7-A2EB-436F-8F1B-79DB4CC5FE4D}" srcOrd="1" destOrd="0" presId="urn:microsoft.com/office/officeart/2018/2/layout/IconLabelList"/>
    <dgm:cxn modelId="{2FD11CDA-CD92-437B-B855-D729110DF8A8}" type="presParOf" srcId="{BCA567B1-1A30-419B-A227-CB86C812B7F4}" destId="{3CB9BD4C-F458-4EA3-AA99-F3959A02A8D1}" srcOrd="2" destOrd="0" presId="urn:microsoft.com/office/officeart/2018/2/layout/IconLabelList"/>
    <dgm:cxn modelId="{6BEDFACB-47C4-44CA-B25F-B90ECA7DD875}" type="presParOf" srcId="{1F117E86-72C8-4F07-87F2-DC77CEEEA352}" destId="{B053962B-F7FE-4FEA-9EDF-DB093B355D30}" srcOrd="5" destOrd="0" presId="urn:microsoft.com/office/officeart/2018/2/layout/IconLabelList"/>
    <dgm:cxn modelId="{3DA1246E-AFFC-438E-B0E6-28E79400BF94}" type="presParOf" srcId="{1F117E86-72C8-4F07-87F2-DC77CEEEA352}" destId="{0F4FF128-B32E-41B6-9AAB-6DCDC9605332}" srcOrd="6" destOrd="0" presId="urn:microsoft.com/office/officeart/2018/2/layout/IconLabelList"/>
    <dgm:cxn modelId="{75FF1EB6-0C1B-413A-B171-F8E532310F81}" type="presParOf" srcId="{0F4FF128-B32E-41B6-9AAB-6DCDC9605332}" destId="{75FDF8BC-1EBA-4BF3-AF22-F3EF1A22C60A}" srcOrd="0" destOrd="0" presId="urn:microsoft.com/office/officeart/2018/2/layout/IconLabelList"/>
    <dgm:cxn modelId="{FC710DAF-45F5-4703-90F9-936A4F3B374B}" type="presParOf" srcId="{0F4FF128-B32E-41B6-9AAB-6DCDC9605332}" destId="{11200130-2D1E-441F-8F44-B00C2DFDF1E2}" srcOrd="1" destOrd="0" presId="urn:microsoft.com/office/officeart/2018/2/layout/IconLabelList"/>
    <dgm:cxn modelId="{CA197931-01A0-4C6A-B872-8B106F9E4ABA}" type="presParOf" srcId="{0F4FF128-B32E-41B6-9AAB-6DCDC9605332}" destId="{E1A0ECA0-3FC9-430F-AB72-B8484BB78098}" srcOrd="2" destOrd="0" presId="urn:microsoft.com/office/officeart/2018/2/layout/IconLabelList"/>
    <dgm:cxn modelId="{0AA6E4CB-D64B-43D0-AAEC-69EACF2ECEB6}" type="presParOf" srcId="{1F117E86-72C8-4F07-87F2-DC77CEEEA352}" destId="{E83379B3-E98E-4F8A-A766-C2FC56C4FF88}" srcOrd="7" destOrd="0" presId="urn:microsoft.com/office/officeart/2018/2/layout/IconLabelList"/>
    <dgm:cxn modelId="{D0BFDC5D-13B1-4BE0-9295-2641EF6BC64F}" type="presParOf" srcId="{1F117E86-72C8-4F07-87F2-DC77CEEEA352}" destId="{DEA08FC2-2C18-4BF7-ABAE-A05E6CFF7E33}" srcOrd="8" destOrd="0" presId="urn:microsoft.com/office/officeart/2018/2/layout/IconLabelList"/>
    <dgm:cxn modelId="{EC6E03D7-2C77-474E-9CAF-0868E6E04DB4}" type="presParOf" srcId="{DEA08FC2-2C18-4BF7-ABAE-A05E6CFF7E33}" destId="{0B90070D-AE6C-4228-AB8F-CC2B8978E0F4}" srcOrd="0" destOrd="0" presId="urn:microsoft.com/office/officeart/2018/2/layout/IconLabelList"/>
    <dgm:cxn modelId="{D682C084-6B29-4264-AC8A-D560E0117C6A}" type="presParOf" srcId="{DEA08FC2-2C18-4BF7-ABAE-A05E6CFF7E33}" destId="{AE74B365-A7EF-4B3D-822F-A1992EF4CB29}" srcOrd="1" destOrd="0" presId="urn:microsoft.com/office/officeart/2018/2/layout/IconLabelList"/>
    <dgm:cxn modelId="{7B844E2C-03A5-47DF-A9D1-939A84D37B97}" type="presParOf" srcId="{DEA08FC2-2C18-4BF7-ABAE-A05E6CFF7E33}" destId="{9F7AEF39-63FF-486D-B3C9-BE902A48E41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CB3EC0-6799-4F04-974C-1FEA24B9886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EA3DEA3B-0222-4028-B030-BB1A2DD776ED}">
      <dgm:prSet/>
      <dgm:spPr/>
      <dgm:t>
        <a:bodyPr/>
        <a:lstStyle/>
        <a:p>
          <a:pPr>
            <a:defRPr cap="all"/>
          </a:pPr>
          <a:r>
            <a:rPr lang="en-GB"/>
            <a:t>Technology is growing </a:t>
          </a:r>
          <a:endParaRPr lang="en-US"/>
        </a:p>
      </dgm:t>
    </dgm:pt>
    <dgm:pt modelId="{375E0DE0-5B9D-49E7-93EC-9A58803649C9}" type="parTrans" cxnId="{6304894B-9416-4D8A-B098-6E9F3EB3FA48}">
      <dgm:prSet/>
      <dgm:spPr/>
      <dgm:t>
        <a:bodyPr/>
        <a:lstStyle/>
        <a:p>
          <a:endParaRPr lang="en-US"/>
        </a:p>
      </dgm:t>
    </dgm:pt>
    <dgm:pt modelId="{58ADBF56-AB75-482C-9237-700CC6453558}" type="sibTrans" cxnId="{6304894B-9416-4D8A-B098-6E9F3EB3FA48}">
      <dgm:prSet/>
      <dgm:spPr/>
      <dgm:t>
        <a:bodyPr/>
        <a:lstStyle/>
        <a:p>
          <a:endParaRPr lang="en-US"/>
        </a:p>
      </dgm:t>
    </dgm:pt>
    <dgm:pt modelId="{E5F84B7C-3D13-4710-9B8B-866081770A29}">
      <dgm:prSet/>
      <dgm:spPr/>
      <dgm:t>
        <a:bodyPr/>
        <a:lstStyle/>
        <a:p>
          <a:pPr>
            <a:defRPr cap="all"/>
          </a:pPr>
          <a:r>
            <a:rPr lang="en-GB"/>
            <a:t>Students want digital services </a:t>
          </a:r>
          <a:endParaRPr lang="en-US"/>
        </a:p>
      </dgm:t>
    </dgm:pt>
    <dgm:pt modelId="{8F368079-4C47-490D-A47A-B396675B3E53}" type="parTrans" cxnId="{A5EA37CF-B145-4906-8CE2-2D242CAFF3B6}">
      <dgm:prSet/>
      <dgm:spPr/>
      <dgm:t>
        <a:bodyPr/>
        <a:lstStyle/>
        <a:p>
          <a:endParaRPr lang="en-US"/>
        </a:p>
      </dgm:t>
    </dgm:pt>
    <dgm:pt modelId="{8608D6EA-F02C-4EC4-8EC6-2A7CB61946C8}" type="sibTrans" cxnId="{A5EA37CF-B145-4906-8CE2-2D242CAFF3B6}">
      <dgm:prSet/>
      <dgm:spPr/>
      <dgm:t>
        <a:bodyPr/>
        <a:lstStyle/>
        <a:p>
          <a:endParaRPr lang="en-US"/>
        </a:p>
      </dgm:t>
    </dgm:pt>
    <dgm:pt modelId="{39B87357-5266-4E62-A3D5-941DCFC1B41D}">
      <dgm:prSet/>
      <dgm:spPr/>
      <dgm:t>
        <a:bodyPr/>
        <a:lstStyle/>
        <a:p>
          <a:pPr>
            <a:defRPr cap="all"/>
          </a:pPr>
          <a:r>
            <a:rPr lang="en-GB"/>
            <a:t>Makes work easier </a:t>
          </a:r>
          <a:endParaRPr lang="en-US"/>
        </a:p>
      </dgm:t>
    </dgm:pt>
    <dgm:pt modelId="{493769E2-C235-4D50-9323-61206F1576BD}" type="parTrans" cxnId="{3024A78D-C354-423A-8462-76B333A87D48}">
      <dgm:prSet/>
      <dgm:spPr/>
      <dgm:t>
        <a:bodyPr/>
        <a:lstStyle/>
        <a:p>
          <a:endParaRPr lang="en-US"/>
        </a:p>
      </dgm:t>
    </dgm:pt>
    <dgm:pt modelId="{54C4FEF0-461A-4618-8EB7-47BDC0658DD2}" type="sibTrans" cxnId="{3024A78D-C354-423A-8462-76B333A87D48}">
      <dgm:prSet/>
      <dgm:spPr/>
      <dgm:t>
        <a:bodyPr/>
        <a:lstStyle/>
        <a:p>
          <a:endParaRPr lang="en-US"/>
        </a:p>
      </dgm:t>
    </dgm:pt>
    <dgm:pt modelId="{CC59587B-A766-41CE-842E-C9D970AEE002}">
      <dgm:prSet/>
      <dgm:spPr/>
      <dgm:t>
        <a:bodyPr/>
        <a:lstStyle/>
        <a:p>
          <a:pPr>
            <a:defRPr cap="all"/>
          </a:pPr>
          <a:r>
            <a:rPr lang="en-GB"/>
            <a:t>Keeps organisation modern</a:t>
          </a:r>
          <a:endParaRPr lang="en-US"/>
        </a:p>
      </dgm:t>
    </dgm:pt>
    <dgm:pt modelId="{5CCBCD74-3FD7-40AA-B878-270172C2ECB1}" type="parTrans" cxnId="{6ECEE1CB-BD9D-41C5-9FF5-5AF7E2AD09BA}">
      <dgm:prSet/>
      <dgm:spPr/>
      <dgm:t>
        <a:bodyPr/>
        <a:lstStyle/>
        <a:p>
          <a:endParaRPr lang="en-US"/>
        </a:p>
      </dgm:t>
    </dgm:pt>
    <dgm:pt modelId="{48268298-9B19-484E-AE85-61BB920A1C0B}" type="sibTrans" cxnId="{6ECEE1CB-BD9D-41C5-9FF5-5AF7E2AD09BA}">
      <dgm:prSet/>
      <dgm:spPr/>
      <dgm:t>
        <a:bodyPr/>
        <a:lstStyle/>
        <a:p>
          <a:endParaRPr lang="en-US"/>
        </a:p>
      </dgm:t>
    </dgm:pt>
    <dgm:pt modelId="{52750F78-B2D6-4E25-A9BB-80B44F785F46}" type="pres">
      <dgm:prSet presAssocID="{76CB3EC0-6799-4F04-974C-1FEA24B98864}" presName="root" presStyleCnt="0">
        <dgm:presLayoutVars>
          <dgm:dir/>
          <dgm:resizeHandles val="exact"/>
        </dgm:presLayoutVars>
      </dgm:prSet>
      <dgm:spPr/>
    </dgm:pt>
    <dgm:pt modelId="{F5B07DE3-02F9-42E0-9308-305C3E5D49BE}" type="pres">
      <dgm:prSet presAssocID="{EA3DEA3B-0222-4028-B030-BB1A2DD776ED}" presName="compNode" presStyleCnt="0"/>
      <dgm:spPr/>
    </dgm:pt>
    <dgm:pt modelId="{B4353528-620A-4C29-8636-BA5AC94A769E}" type="pres">
      <dgm:prSet presAssocID="{EA3DEA3B-0222-4028-B030-BB1A2DD776ED}" presName="iconBgRect" presStyleLbl="bgShp" presStyleIdx="0" presStyleCnt="4"/>
      <dgm:spPr/>
    </dgm:pt>
    <dgm:pt modelId="{553E92CF-E6FD-40BF-8E3B-67C58D99264C}" type="pres">
      <dgm:prSet presAssocID="{EA3DEA3B-0222-4028-B030-BB1A2DD776E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BFC6EE14-5899-444C-BD30-EA815FA22C3B}" type="pres">
      <dgm:prSet presAssocID="{EA3DEA3B-0222-4028-B030-BB1A2DD776ED}" presName="spaceRect" presStyleCnt="0"/>
      <dgm:spPr/>
    </dgm:pt>
    <dgm:pt modelId="{656C93A0-65E4-4008-8419-A408DCA8D3F0}" type="pres">
      <dgm:prSet presAssocID="{EA3DEA3B-0222-4028-B030-BB1A2DD776ED}" presName="textRect" presStyleLbl="revTx" presStyleIdx="0" presStyleCnt="4">
        <dgm:presLayoutVars>
          <dgm:chMax val="1"/>
          <dgm:chPref val="1"/>
        </dgm:presLayoutVars>
      </dgm:prSet>
      <dgm:spPr/>
    </dgm:pt>
    <dgm:pt modelId="{23540069-4031-43E4-9A3A-08E43BBFFC24}" type="pres">
      <dgm:prSet presAssocID="{58ADBF56-AB75-482C-9237-700CC6453558}" presName="sibTrans" presStyleCnt="0"/>
      <dgm:spPr/>
    </dgm:pt>
    <dgm:pt modelId="{A6FAD19A-F0E7-4A0E-AF5E-21C552DDD26A}" type="pres">
      <dgm:prSet presAssocID="{E5F84B7C-3D13-4710-9B8B-866081770A29}" presName="compNode" presStyleCnt="0"/>
      <dgm:spPr/>
    </dgm:pt>
    <dgm:pt modelId="{FA8AFBA6-A0B6-4960-816C-95C01374355A}" type="pres">
      <dgm:prSet presAssocID="{E5F84B7C-3D13-4710-9B8B-866081770A29}" presName="iconBgRect" presStyleLbl="bgShp" presStyleIdx="1" presStyleCnt="4"/>
      <dgm:spPr/>
    </dgm:pt>
    <dgm:pt modelId="{81AC1348-B172-4D7C-B506-5C0B5EA7056B}" type="pres">
      <dgm:prSet presAssocID="{E5F84B7C-3D13-4710-9B8B-866081770A2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C666C52-91A6-4807-8786-A55B37866DD1}" type="pres">
      <dgm:prSet presAssocID="{E5F84B7C-3D13-4710-9B8B-866081770A29}" presName="spaceRect" presStyleCnt="0"/>
      <dgm:spPr/>
    </dgm:pt>
    <dgm:pt modelId="{39D68816-423C-48C9-A094-A1EB40B9CF11}" type="pres">
      <dgm:prSet presAssocID="{E5F84B7C-3D13-4710-9B8B-866081770A29}" presName="textRect" presStyleLbl="revTx" presStyleIdx="1" presStyleCnt="4">
        <dgm:presLayoutVars>
          <dgm:chMax val="1"/>
          <dgm:chPref val="1"/>
        </dgm:presLayoutVars>
      </dgm:prSet>
      <dgm:spPr/>
    </dgm:pt>
    <dgm:pt modelId="{B2762FC1-27F6-40C2-9474-5D67C0D425D0}" type="pres">
      <dgm:prSet presAssocID="{8608D6EA-F02C-4EC4-8EC6-2A7CB61946C8}" presName="sibTrans" presStyleCnt="0"/>
      <dgm:spPr/>
    </dgm:pt>
    <dgm:pt modelId="{47F4A710-8D1D-4F00-B75A-FA1168679A85}" type="pres">
      <dgm:prSet presAssocID="{39B87357-5266-4E62-A3D5-941DCFC1B41D}" presName="compNode" presStyleCnt="0"/>
      <dgm:spPr/>
    </dgm:pt>
    <dgm:pt modelId="{318962F9-A6CE-400B-867C-7B6AE3B909F2}" type="pres">
      <dgm:prSet presAssocID="{39B87357-5266-4E62-A3D5-941DCFC1B41D}" presName="iconBgRect" presStyleLbl="bgShp" presStyleIdx="2" presStyleCnt="4"/>
      <dgm:spPr/>
    </dgm:pt>
    <dgm:pt modelId="{73F2E1C8-8050-4A56-B553-ED13EB2DFF8F}" type="pres">
      <dgm:prSet presAssocID="{39B87357-5266-4E62-A3D5-941DCFC1B41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0805FE8-3402-4D02-BBC5-C35B927E8EC5}" type="pres">
      <dgm:prSet presAssocID="{39B87357-5266-4E62-A3D5-941DCFC1B41D}" presName="spaceRect" presStyleCnt="0"/>
      <dgm:spPr/>
    </dgm:pt>
    <dgm:pt modelId="{2AF3AAA2-1749-44BE-9754-2C6843AAE411}" type="pres">
      <dgm:prSet presAssocID="{39B87357-5266-4E62-A3D5-941DCFC1B41D}" presName="textRect" presStyleLbl="revTx" presStyleIdx="2" presStyleCnt="4">
        <dgm:presLayoutVars>
          <dgm:chMax val="1"/>
          <dgm:chPref val="1"/>
        </dgm:presLayoutVars>
      </dgm:prSet>
      <dgm:spPr/>
    </dgm:pt>
    <dgm:pt modelId="{EBF61DB3-BB17-46D8-B777-44FC3CAA64C9}" type="pres">
      <dgm:prSet presAssocID="{54C4FEF0-461A-4618-8EB7-47BDC0658DD2}" presName="sibTrans" presStyleCnt="0"/>
      <dgm:spPr/>
    </dgm:pt>
    <dgm:pt modelId="{B407A81E-35B1-421F-8063-E7EE9ABC01C5}" type="pres">
      <dgm:prSet presAssocID="{CC59587B-A766-41CE-842E-C9D970AEE002}" presName="compNode" presStyleCnt="0"/>
      <dgm:spPr/>
    </dgm:pt>
    <dgm:pt modelId="{2B238600-346E-48F1-AB3F-508F384D43B9}" type="pres">
      <dgm:prSet presAssocID="{CC59587B-A766-41CE-842E-C9D970AEE002}" presName="iconBgRect" presStyleLbl="bgShp" presStyleIdx="3" presStyleCnt="4"/>
      <dgm:spPr/>
    </dgm:pt>
    <dgm:pt modelId="{929FF8DA-862D-476F-A0F5-1A7BB08DD971}" type="pres">
      <dgm:prSet presAssocID="{CC59587B-A766-41CE-842E-C9D970AEE00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C0E1B7A3-0800-4418-92B1-D5C3ADAF0824}" type="pres">
      <dgm:prSet presAssocID="{CC59587B-A766-41CE-842E-C9D970AEE002}" presName="spaceRect" presStyleCnt="0"/>
      <dgm:spPr/>
    </dgm:pt>
    <dgm:pt modelId="{E060DF5C-17EB-450E-B199-6100237B407E}" type="pres">
      <dgm:prSet presAssocID="{CC59587B-A766-41CE-842E-C9D970AEE00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3E71439-BF53-4B50-913B-E26F46D90957}" type="presOf" srcId="{76CB3EC0-6799-4F04-974C-1FEA24B98864}" destId="{52750F78-B2D6-4E25-A9BB-80B44F785F46}" srcOrd="0" destOrd="0" presId="urn:microsoft.com/office/officeart/2018/5/layout/IconCircleLabelList"/>
    <dgm:cxn modelId="{85C5F762-50CC-40E0-AAD6-916B1764F8E3}" type="presOf" srcId="{CC59587B-A766-41CE-842E-C9D970AEE002}" destId="{E060DF5C-17EB-450E-B199-6100237B407E}" srcOrd="0" destOrd="0" presId="urn:microsoft.com/office/officeart/2018/5/layout/IconCircleLabelList"/>
    <dgm:cxn modelId="{6304894B-9416-4D8A-B098-6E9F3EB3FA48}" srcId="{76CB3EC0-6799-4F04-974C-1FEA24B98864}" destId="{EA3DEA3B-0222-4028-B030-BB1A2DD776ED}" srcOrd="0" destOrd="0" parTransId="{375E0DE0-5B9D-49E7-93EC-9A58803649C9}" sibTransId="{58ADBF56-AB75-482C-9237-700CC6453558}"/>
    <dgm:cxn modelId="{50E6E986-21FB-4999-BAB4-12BE2610C800}" type="presOf" srcId="{E5F84B7C-3D13-4710-9B8B-866081770A29}" destId="{39D68816-423C-48C9-A094-A1EB40B9CF11}" srcOrd="0" destOrd="0" presId="urn:microsoft.com/office/officeart/2018/5/layout/IconCircleLabelList"/>
    <dgm:cxn modelId="{3024A78D-C354-423A-8462-76B333A87D48}" srcId="{76CB3EC0-6799-4F04-974C-1FEA24B98864}" destId="{39B87357-5266-4E62-A3D5-941DCFC1B41D}" srcOrd="2" destOrd="0" parTransId="{493769E2-C235-4D50-9323-61206F1576BD}" sibTransId="{54C4FEF0-461A-4618-8EB7-47BDC0658DD2}"/>
    <dgm:cxn modelId="{6ECEE1CB-BD9D-41C5-9FF5-5AF7E2AD09BA}" srcId="{76CB3EC0-6799-4F04-974C-1FEA24B98864}" destId="{CC59587B-A766-41CE-842E-C9D970AEE002}" srcOrd="3" destOrd="0" parTransId="{5CCBCD74-3FD7-40AA-B878-270172C2ECB1}" sibTransId="{48268298-9B19-484E-AE85-61BB920A1C0B}"/>
    <dgm:cxn modelId="{A5EA37CF-B145-4906-8CE2-2D242CAFF3B6}" srcId="{76CB3EC0-6799-4F04-974C-1FEA24B98864}" destId="{E5F84B7C-3D13-4710-9B8B-866081770A29}" srcOrd="1" destOrd="0" parTransId="{8F368079-4C47-490D-A47A-B396675B3E53}" sibTransId="{8608D6EA-F02C-4EC4-8EC6-2A7CB61946C8}"/>
    <dgm:cxn modelId="{60154EE3-FDF0-4576-974C-23E023A621D6}" type="presOf" srcId="{EA3DEA3B-0222-4028-B030-BB1A2DD776ED}" destId="{656C93A0-65E4-4008-8419-A408DCA8D3F0}" srcOrd="0" destOrd="0" presId="urn:microsoft.com/office/officeart/2018/5/layout/IconCircleLabelList"/>
    <dgm:cxn modelId="{8576B3FD-CD19-4256-8F4C-B30C1280B715}" type="presOf" srcId="{39B87357-5266-4E62-A3D5-941DCFC1B41D}" destId="{2AF3AAA2-1749-44BE-9754-2C6843AAE411}" srcOrd="0" destOrd="0" presId="urn:microsoft.com/office/officeart/2018/5/layout/IconCircleLabelList"/>
    <dgm:cxn modelId="{934FA8A5-6138-4057-BCB6-BAE62CB93FBE}" type="presParOf" srcId="{52750F78-B2D6-4E25-A9BB-80B44F785F46}" destId="{F5B07DE3-02F9-42E0-9308-305C3E5D49BE}" srcOrd="0" destOrd="0" presId="urn:microsoft.com/office/officeart/2018/5/layout/IconCircleLabelList"/>
    <dgm:cxn modelId="{3725E138-7FE9-4C08-8244-4F066FC373B1}" type="presParOf" srcId="{F5B07DE3-02F9-42E0-9308-305C3E5D49BE}" destId="{B4353528-620A-4C29-8636-BA5AC94A769E}" srcOrd="0" destOrd="0" presId="urn:microsoft.com/office/officeart/2018/5/layout/IconCircleLabelList"/>
    <dgm:cxn modelId="{E7006C1E-A5DB-4651-8FBD-7660D949C26B}" type="presParOf" srcId="{F5B07DE3-02F9-42E0-9308-305C3E5D49BE}" destId="{553E92CF-E6FD-40BF-8E3B-67C58D99264C}" srcOrd="1" destOrd="0" presId="urn:microsoft.com/office/officeart/2018/5/layout/IconCircleLabelList"/>
    <dgm:cxn modelId="{56DEFF53-BB49-48D3-98AB-4DD515FD1D45}" type="presParOf" srcId="{F5B07DE3-02F9-42E0-9308-305C3E5D49BE}" destId="{BFC6EE14-5899-444C-BD30-EA815FA22C3B}" srcOrd="2" destOrd="0" presId="urn:microsoft.com/office/officeart/2018/5/layout/IconCircleLabelList"/>
    <dgm:cxn modelId="{49013E4D-F6FD-497B-989C-62E9021EFDD4}" type="presParOf" srcId="{F5B07DE3-02F9-42E0-9308-305C3E5D49BE}" destId="{656C93A0-65E4-4008-8419-A408DCA8D3F0}" srcOrd="3" destOrd="0" presId="urn:microsoft.com/office/officeart/2018/5/layout/IconCircleLabelList"/>
    <dgm:cxn modelId="{D542AC48-1147-4409-A1E9-207219FBA423}" type="presParOf" srcId="{52750F78-B2D6-4E25-A9BB-80B44F785F46}" destId="{23540069-4031-43E4-9A3A-08E43BBFFC24}" srcOrd="1" destOrd="0" presId="urn:microsoft.com/office/officeart/2018/5/layout/IconCircleLabelList"/>
    <dgm:cxn modelId="{14F5E8EB-3E69-49CD-96CC-DB09F1470B27}" type="presParOf" srcId="{52750F78-B2D6-4E25-A9BB-80B44F785F46}" destId="{A6FAD19A-F0E7-4A0E-AF5E-21C552DDD26A}" srcOrd="2" destOrd="0" presId="urn:microsoft.com/office/officeart/2018/5/layout/IconCircleLabelList"/>
    <dgm:cxn modelId="{5E2ABA75-837D-4124-8EBC-170C82767EA4}" type="presParOf" srcId="{A6FAD19A-F0E7-4A0E-AF5E-21C552DDD26A}" destId="{FA8AFBA6-A0B6-4960-816C-95C01374355A}" srcOrd="0" destOrd="0" presId="urn:microsoft.com/office/officeart/2018/5/layout/IconCircleLabelList"/>
    <dgm:cxn modelId="{4AC65BE0-BEB7-4CA3-A0D7-99E8832E4AB8}" type="presParOf" srcId="{A6FAD19A-F0E7-4A0E-AF5E-21C552DDD26A}" destId="{81AC1348-B172-4D7C-B506-5C0B5EA7056B}" srcOrd="1" destOrd="0" presId="urn:microsoft.com/office/officeart/2018/5/layout/IconCircleLabelList"/>
    <dgm:cxn modelId="{22D83509-3AC1-4CB8-ACD3-32DDD2716F8E}" type="presParOf" srcId="{A6FAD19A-F0E7-4A0E-AF5E-21C552DDD26A}" destId="{1C666C52-91A6-4807-8786-A55B37866DD1}" srcOrd="2" destOrd="0" presId="urn:microsoft.com/office/officeart/2018/5/layout/IconCircleLabelList"/>
    <dgm:cxn modelId="{46579663-5640-49A4-ACA1-CAEF240B0329}" type="presParOf" srcId="{A6FAD19A-F0E7-4A0E-AF5E-21C552DDD26A}" destId="{39D68816-423C-48C9-A094-A1EB40B9CF11}" srcOrd="3" destOrd="0" presId="urn:microsoft.com/office/officeart/2018/5/layout/IconCircleLabelList"/>
    <dgm:cxn modelId="{06F00479-05C3-4D94-AB7E-96DC03050B43}" type="presParOf" srcId="{52750F78-B2D6-4E25-A9BB-80B44F785F46}" destId="{B2762FC1-27F6-40C2-9474-5D67C0D425D0}" srcOrd="3" destOrd="0" presId="urn:microsoft.com/office/officeart/2018/5/layout/IconCircleLabelList"/>
    <dgm:cxn modelId="{25BC1931-BFA0-42F3-8203-D7A6F10E45DD}" type="presParOf" srcId="{52750F78-B2D6-4E25-A9BB-80B44F785F46}" destId="{47F4A710-8D1D-4F00-B75A-FA1168679A85}" srcOrd="4" destOrd="0" presId="urn:microsoft.com/office/officeart/2018/5/layout/IconCircleLabelList"/>
    <dgm:cxn modelId="{BEDAE46C-F89E-4C12-AEF9-B5036C9B4BA3}" type="presParOf" srcId="{47F4A710-8D1D-4F00-B75A-FA1168679A85}" destId="{318962F9-A6CE-400B-867C-7B6AE3B909F2}" srcOrd="0" destOrd="0" presId="urn:microsoft.com/office/officeart/2018/5/layout/IconCircleLabelList"/>
    <dgm:cxn modelId="{FE86FEC7-4688-4962-A5D4-8AD62D74AD7A}" type="presParOf" srcId="{47F4A710-8D1D-4F00-B75A-FA1168679A85}" destId="{73F2E1C8-8050-4A56-B553-ED13EB2DFF8F}" srcOrd="1" destOrd="0" presId="urn:microsoft.com/office/officeart/2018/5/layout/IconCircleLabelList"/>
    <dgm:cxn modelId="{634DCEDE-EC9D-4C25-8348-D5DF2431F770}" type="presParOf" srcId="{47F4A710-8D1D-4F00-B75A-FA1168679A85}" destId="{90805FE8-3402-4D02-BBC5-C35B927E8EC5}" srcOrd="2" destOrd="0" presId="urn:microsoft.com/office/officeart/2018/5/layout/IconCircleLabelList"/>
    <dgm:cxn modelId="{9447AD55-B4A8-468E-979E-6904703F7F88}" type="presParOf" srcId="{47F4A710-8D1D-4F00-B75A-FA1168679A85}" destId="{2AF3AAA2-1749-44BE-9754-2C6843AAE411}" srcOrd="3" destOrd="0" presId="urn:microsoft.com/office/officeart/2018/5/layout/IconCircleLabelList"/>
    <dgm:cxn modelId="{2440846D-5CA0-4EE4-91C3-9248A8CAC145}" type="presParOf" srcId="{52750F78-B2D6-4E25-A9BB-80B44F785F46}" destId="{EBF61DB3-BB17-46D8-B777-44FC3CAA64C9}" srcOrd="5" destOrd="0" presId="urn:microsoft.com/office/officeart/2018/5/layout/IconCircleLabelList"/>
    <dgm:cxn modelId="{A6743D45-7EF1-4295-BD88-C3070CB52D71}" type="presParOf" srcId="{52750F78-B2D6-4E25-A9BB-80B44F785F46}" destId="{B407A81E-35B1-421F-8063-E7EE9ABC01C5}" srcOrd="6" destOrd="0" presId="urn:microsoft.com/office/officeart/2018/5/layout/IconCircleLabelList"/>
    <dgm:cxn modelId="{A3280240-FD44-4877-A914-2586EC68876B}" type="presParOf" srcId="{B407A81E-35B1-421F-8063-E7EE9ABC01C5}" destId="{2B238600-346E-48F1-AB3F-508F384D43B9}" srcOrd="0" destOrd="0" presId="urn:microsoft.com/office/officeart/2018/5/layout/IconCircleLabelList"/>
    <dgm:cxn modelId="{ED09EFE4-9A96-41AD-BF0B-19D296098BBB}" type="presParOf" srcId="{B407A81E-35B1-421F-8063-E7EE9ABC01C5}" destId="{929FF8DA-862D-476F-A0F5-1A7BB08DD971}" srcOrd="1" destOrd="0" presId="urn:microsoft.com/office/officeart/2018/5/layout/IconCircleLabelList"/>
    <dgm:cxn modelId="{36962CAC-4264-43ED-A223-FAF35216E57D}" type="presParOf" srcId="{B407A81E-35B1-421F-8063-E7EE9ABC01C5}" destId="{C0E1B7A3-0800-4418-92B1-D5C3ADAF0824}" srcOrd="2" destOrd="0" presId="urn:microsoft.com/office/officeart/2018/5/layout/IconCircleLabelList"/>
    <dgm:cxn modelId="{F5FF90B1-D501-4253-8BDD-896D0E44C4A7}" type="presParOf" srcId="{B407A81E-35B1-421F-8063-E7EE9ABC01C5}" destId="{E060DF5C-17EB-450E-B199-6100237B407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8A89E4F-606B-4C2E-9E3A-2C1FBAA4E10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E6625B3-7ED6-41DF-A15D-96E3800311A1}">
      <dgm:prSet/>
      <dgm:spPr/>
      <dgm:t>
        <a:bodyPr/>
        <a:lstStyle/>
        <a:p>
          <a:r>
            <a:rPr lang="en-GB"/>
            <a:t>Communication </a:t>
          </a:r>
          <a:endParaRPr lang="en-US"/>
        </a:p>
      </dgm:t>
    </dgm:pt>
    <dgm:pt modelId="{043D4628-B444-423D-805E-B6C49CFA1417}" type="parTrans" cxnId="{C7AAA4DD-B659-4828-AE4B-E098E7561208}">
      <dgm:prSet/>
      <dgm:spPr/>
      <dgm:t>
        <a:bodyPr/>
        <a:lstStyle/>
        <a:p>
          <a:endParaRPr lang="en-US"/>
        </a:p>
      </dgm:t>
    </dgm:pt>
    <dgm:pt modelId="{1495936F-62AF-41B6-96C7-5D5CDDC813CA}" type="sibTrans" cxnId="{C7AAA4DD-B659-4828-AE4B-E098E7561208}">
      <dgm:prSet/>
      <dgm:spPr/>
      <dgm:t>
        <a:bodyPr/>
        <a:lstStyle/>
        <a:p>
          <a:endParaRPr lang="en-US"/>
        </a:p>
      </dgm:t>
    </dgm:pt>
    <dgm:pt modelId="{8D5E3ED0-36E8-442E-8516-D467E52DCDF7}">
      <dgm:prSet/>
      <dgm:spPr/>
      <dgm:t>
        <a:bodyPr/>
        <a:lstStyle/>
        <a:p>
          <a:r>
            <a:rPr lang="en-GB"/>
            <a:t>IT skills </a:t>
          </a:r>
          <a:endParaRPr lang="en-US"/>
        </a:p>
      </dgm:t>
    </dgm:pt>
    <dgm:pt modelId="{9E5C1D63-278D-4BDB-AE0C-6335B690C0C1}" type="parTrans" cxnId="{7638AEC2-888E-4C71-AA32-38BC10B4C351}">
      <dgm:prSet/>
      <dgm:spPr/>
      <dgm:t>
        <a:bodyPr/>
        <a:lstStyle/>
        <a:p>
          <a:endParaRPr lang="en-US"/>
        </a:p>
      </dgm:t>
    </dgm:pt>
    <dgm:pt modelId="{31E3463D-DC3E-417E-9D22-2F21BDB190B4}" type="sibTrans" cxnId="{7638AEC2-888E-4C71-AA32-38BC10B4C351}">
      <dgm:prSet/>
      <dgm:spPr/>
      <dgm:t>
        <a:bodyPr/>
        <a:lstStyle/>
        <a:p>
          <a:endParaRPr lang="en-US"/>
        </a:p>
      </dgm:t>
    </dgm:pt>
    <dgm:pt modelId="{C10312DE-A155-455D-9B93-2AA4F83DBD89}">
      <dgm:prSet/>
      <dgm:spPr/>
      <dgm:t>
        <a:bodyPr/>
        <a:lstStyle/>
        <a:p>
          <a:r>
            <a:rPr lang="en-GB"/>
            <a:t>Problem-solving </a:t>
          </a:r>
          <a:endParaRPr lang="en-US"/>
        </a:p>
      </dgm:t>
    </dgm:pt>
    <dgm:pt modelId="{E8A98A6E-7AD7-4430-8736-398DA5783E95}" type="parTrans" cxnId="{DE4EA6D2-54AC-4BAA-971E-6993B6E0B2F6}">
      <dgm:prSet/>
      <dgm:spPr/>
      <dgm:t>
        <a:bodyPr/>
        <a:lstStyle/>
        <a:p>
          <a:endParaRPr lang="en-US"/>
        </a:p>
      </dgm:t>
    </dgm:pt>
    <dgm:pt modelId="{DAB521D8-6138-4393-9405-2CCEA30C20C4}" type="sibTrans" cxnId="{DE4EA6D2-54AC-4BAA-971E-6993B6E0B2F6}">
      <dgm:prSet/>
      <dgm:spPr/>
      <dgm:t>
        <a:bodyPr/>
        <a:lstStyle/>
        <a:p>
          <a:endParaRPr lang="en-US"/>
        </a:p>
      </dgm:t>
    </dgm:pt>
    <dgm:pt modelId="{13A5923F-C25D-4DD0-BC09-611E5D1437D1}">
      <dgm:prSet/>
      <dgm:spPr/>
      <dgm:t>
        <a:bodyPr/>
        <a:lstStyle/>
        <a:p>
          <a:r>
            <a:rPr lang="en-GB"/>
            <a:t>Creativity </a:t>
          </a:r>
          <a:endParaRPr lang="en-US"/>
        </a:p>
      </dgm:t>
    </dgm:pt>
    <dgm:pt modelId="{67F40934-DD19-4534-8835-0E2421C3174B}" type="parTrans" cxnId="{E0AAFE5E-DBA0-4873-874F-FB29CBA18C1C}">
      <dgm:prSet/>
      <dgm:spPr/>
      <dgm:t>
        <a:bodyPr/>
        <a:lstStyle/>
        <a:p>
          <a:endParaRPr lang="en-US"/>
        </a:p>
      </dgm:t>
    </dgm:pt>
    <dgm:pt modelId="{CF9193C8-1A49-4AB0-80A3-BCDC312799EF}" type="sibTrans" cxnId="{E0AAFE5E-DBA0-4873-874F-FB29CBA18C1C}">
      <dgm:prSet/>
      <dgm:spPr/>
      <dgm:t>
        <a:bodyPr/>
        <a:lstStyle/>
        <a:p>
          <a:endParaRPr lang="en-US"/>
        </a:p>
      </dgm:t>
    </dgm:pt>
    <dgm:pt modelId="{195C1910-7ADE-46A1-A2DC-D5EDAECC32EB}">
      <dgm:prSet/>
      <dgm:spPr/>
      <dgm:t>
        <a:bodyPr/>
        <a:lstStyle/>
        <a:p>
          <a:r>
            <a:rPr lang="en-GB"/>
            <a:t>Teamwork</a:t>
          </a:r>
          <a:endParaRPr lang="en-US"/>
        </a:p>
      </dgm:t>
    </dgm:pt>
    <dgm:pt modelId="{9523F9BF-30AE-405C-BCE1-04FBE9C87389}" type="parTrans" cxnId="{9C82BD21-F1B2-440F-BB6E-9D30713D0278}">
      <dgm:prSet/>
      <dgm:spPr/>
      <dgm:t>
        <a:bodyPr/>
        <a:lstStyle/>
        <a:p>
          <a:endParaRPr lang="en-US"/>
        </a:p>
      </dgm:t>
    </dgm:pt>
    <dgm:pt modelId="{D0B727B0-A6F3-47CE-9DC9-2F2097A136D5}" type="sibTrans" cxnId="{9C82BD21-F1B2-440F-BB6E-9D30713D0278}">
      <dgm:prSet/>
      <dgm:spPr/>
      <dgm:t>
        <a:bodyPr/>
        <a:lstStyle/>
        <a:p>
          <a:endParaRPr lang="en-US"/>
        </a:p>
      </dgm:t>
    </dgm:pt>
    <dgm:pt modelId="{E0BBDA25-7405-452A-BE64-7E778C769779}" type="pres">
      <dgm:prSet presAssocID="{D8A89E4F-606B-4C2E-9E3A-2C1FBAA4E109}" presName="root" presStyleCnt="0">
        <dgm:presLayoutVars>
          <dgm:dir/>
          <dgm:resizeHandles val="exact"/>
        </dgm:presLayoutVars>
      </dgm:prSet>
      <dgm:spPr/>
    </dgm:pt>
    <dgm:pt modelId="{CDEDE609-1930-4844-8340-B0CC78452949}" type="pres">
      <dgm:prSet presAssocID="{1E6625B3-7ED6-41DF-A15D-96E3800311A1}" presName="compNode" presStyleCnt="0"/>
      <dgm:spPr/>
    </dgm:pt>
    <dgm:pt modelId="{C72E59E1-E9F8-4286-8352-BECD3E2A329D}" type="pres">
      <dgm:prSet presAssocID="{1E6625B3-7ED6-41DF-A15D-96E3800311A1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phone"/>
        </a:ext>
      </dgm:extLst>
    </dgm:pt>
    <dgm:pt modelId="{301BF13E-C5FA-4764-BD14-A4C21749CD0B}" type="pres">
      <dgm:prSet presAssocID="{1E6625B3-7ED6-41DF-A15D-96E3800311A1}" presName="spaceRect" presStyleCnt="0"/>
      <dgm:spPr/>
    </dgm:pt>
    <dgm:pt modelId="{C28D8605-EE39-4144-A7CA-51BDF4D15AE2}" type="pres">
      <dgm:prSet presAssocID="{1E6625B3-7ED6-41DF-A15D-96E3800311A1}" presName="textRect" presStyleLbl="revTx" presStyleIdx="0" presStyleCnt="5">
        <dgm:presLayoutVars>
          <dgm:chMax val="1"/>
          <dgm:chPref val="1"/>
        </dgm:presLayoutVars>
      </dgm:prSet>
      <dgm:spPr/>
    </dgm:pt>
    <dgm:pt modelId="{ED2B49C8-A15C-4134-997B-E5B1D46BB877}" type="pres">
      <dgm:prSet presAssocID="{1495936F-62AF-41B6-96C7-5D5CDDC813CA}" presName="sibTrans" presStyleCnt="0"/>
      <dgm:spPr/>
    </dgm:pt>
    <dgm:pt modelId="{159086C1-FC5A-4C0B-8296-21C4EB1027BE}" type="pres">
      <dgm:prSet presAssocID="{8D5E3ED0-36E8-442E-8516-D467E52DCDF7}" presName="compNode" presStyleCnt="0"/>
      <dgm:spPr/>
    </dgm:pt>
    <dgm:pt modelId="{B54CFFEE-1D35-4358-A804-B9A18C2D9CA1}" type="pres">
      <dgm:prSet presAssocID="{8D5E3ED0-36E8-442E-8516-D467E52DCDF7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0DB9FA3-563A-4B01-9423-7D3541A9B093}" type="pres">
      <dgm:prSet presAssocID="{8D5E3ED0-36E8-442E-8516-D467E52DCDF7}" presName="spaceRect" presStyleCnt="0"/>
      <dgm:spPr/>
    </dgm:pt>
    <dgm:pt modelId="{84E0A9CE-353D-4E49-84C7-CA67C7AF737D}" type="pres">
      <dgm:prSet presAssocID="{8D5E3ED0-36E8-442E-8516-D467E52DCDF7}" presName="textRect" presStyleLbl="revTx" presStyleIdx="1" presStyleCnt="5">
        <dgm:presLayoutVars>
          <dgm:chMax val="1"/>
          <dgm:chPref val="1"/>
        </dgm:presLayoutVars>
      </dgm:prSet>
      <dgm:spPr/>
    </dgm:pt>
    <dgm:pt modelId="{D0A0B11A-8D47-46E5-ACC4-D916B78375DD}" type="pres">
      <dgm:prSet presAssocID="{31E3463D-DC3E-417E-9D22-2F21BDB190B4}" presName="sibTrans" presStyleCnt="0"/>
      <dgm:spPr/>
    </dgm:pt>
    <dgm:pt modelId="{0B62F133-ADB2-4F7E-BC32-10FC43021795}" type="pres">
      <dgm:prSet presAssocID="{C10312DE-A155-455D-9B93-2AA4F83DBD89}" presName="compNode" presStyleCnt="0"/>
      <dgm:spPr/>
    </dgm:pt>
    <dgm:pt modelId="{42107641-362E-4B3C-BA4A-8F1CB1A058FE}" type="pres">
      <dgm:prSet presAssocID="{C10312DE-A155-455D-9B93-2AA4F83DBD89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AC407973-4374-4BF6-9DF6-AB30352009F4}" type="pres">
      <dgm:prSet presAssocID="{C10312DE-A155-455D-9B93-2AA4F83DBD89}" presName="spaceRect" presStyleCnt="0"/>
      <dgm:spPr/>
    </dgm:pt>
    <dgm:pt modelId="{B6AA9637-3582-4AEF-A3A0-93031F54E96D}" type="pres">
      <dgm:prSet presAssocID="{C10312DE-A155-455D-9B93-2AA4F83DBD89}" presName="textRect" presStyleLbl="revTx" presStyleIdx="2" presStyleCnt="5">
        <dgm:presLayoutVars>
          <dgm:chMax val="1"/>
          <dgm:chPref val="1"/>
        </dgm:presLayoutVars>
      </dgm:prSet>
      <dgm:spPr/>
    </dgm:pt>
    <dgm:pt modelId="{42AA5D55-58FC-4894-BE05-ECD383DC2AC6}" type="pres">
      <dgm:prSet presAssocID="{DAB521D8-6138-4393-9405-2CCEA30C20C4}" presName="sibTrans" presStyleCnt="0"/>
      <dgm:spPr/>
    </dgm:pt>
    <dgm:pt modelId="{49B86077-CDA3-4BE2-8C05-A8D7B5F50DC6}" type="pres">
      <dgm:prSet presAssocID="{13A5923F-C25D-4DD0-BC09-611E5D1437D1}" presName="compNode" presStyleCnt="0"/>
      <dgm:spPr/>
    </dgm:pt>
    <dgm:pt modelId="{B6A09A17-44C6-43D2-B0BE-FC653DD27B09}" type="pres">
      <dgm:prSet presAssocID="{13A5923F-C25D-4DD0-BC09-611E5D1437D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359686FD-6B6C-4E0E-92F1-953D096A5120}" type="pres">
      <dgm:prSet presAssocID="{13A5923F-C25D-4DD0-BC09-611E5D1437D1}" presName="spaceRect" presStyleCnt="0"/>
      <dgm:spPr/>
    </dgm:pt>
    <dgm:pt modelId="{9E226C28-45D5-44D4-9E21-89B94DD12DD8}" type="pres">
      <dgm:prSet presAssocID="{13A5923F-C25D-4DD0-BC09-611E5D1437D1}" presName="textRect" presStyleLbl="revTx" presStyleIdx="3" presStyleCnt="5">
        <dgm:presLayoutVars>
          <dgm:chMax val="1"/>
          <dgm:chPref val="1"/>
        </dgm:presLayoutVars>
      </dgm:prSet>
      <dgm:spPr/>
    </dgm:pt>
    <dgm:pt modelId="{503187DA-CFA3-4971-AE68-E0D68F1A4D23}" type="pres">
      <dgm:prSet presAssocID="{CF9193C8-1A49-4AB0-80A3-BCDC312799EF}" presName="sibTrans" presStyleCnt="0"/>
      <dgm:spPr/>
    </dgm:pt>
    <dgm:pt modelId="{05FAF9AF-F08D-46D3-9F46-BECE4DA1F1BE}" type="pres">
      <dgm:prSet presAssocID="{195C1910-7ADE-46A1-A2DC-D5EDAECC32EB}" presName="compNode" presStyleCnt="0"/>
      <dgm:spPr/>
    </dgm:pt>
    <dgm:pt modelId="{E3541CB1-7A38-4332-8722-78456D6480EF}" type="pres">
      <dgm:prSet presAssocID="{195C1910-7ADE-46A1-A2DC-D5EDAECC32E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BE3A48F2-2A16-4F20-A143-4AC3DA2A5B0C}" type="pres">
      <dgm:prSet presAssocID="{195C1910-7ADE-46A1-A2DC-D5EDAECC32EB}" presName="spaceRect" presStyleCnt="0"/>
      <dgm:spPr/>
    </dgm:pt>
    <dgm:pt modelId="{07EDB115-5907-4AAF-9568-15AB1E9EE12D}" type="pres">
      <dgm:prSet presAssocID="{195C1910-7ADE-46A1-A2DC-D5EDAECC32E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C82BD21-F1B2-440F-BB6E-9D30713D0278}" srcId="{D8A89E4F-606B-4C2E-9E3A-2C1FBAA4E109}" destId="{195C1910-7ADE-46A1-A2DC-D5EDAECC32EB}" srcOrd="4" destOrd="0" parTransId="{9523F9BF-30AE-405C-BCE1-04FBE9C87389}" sibTransId="{D0B727B0-A6F3-47CE-9DC9-2F2097A136D5}"/>
    <dgm:cxn modelId="{B056CB23-E90A-4D6E-9E5E-1A755685CFA2}" type="presOf" srcId="{C10312DE-A155-455D-9B93-2AA4F83DBD89}" destId="{B6AA9637-3582-4AEF-A3A0-93031F54E96D}" srcOrd="0" destOrd="0" presId="urn:microsoft.com/office/officeart/2018/2/layout/IconLabelList"/>
    <dgm:cxn modelId="{E0AAFE5E-DBA0-4873-874F-FB29CBA18C1C}" srcId="{D8A89E4F-606B-4C2E-9E3A-2C1FBAA4E109}" destId="{13A5923F-C25D-4DD0-BC09-611E5D1437D1}" srcOrd="3" destOrd="0" parTransId="{67F40934-DD19-4534-8835-0E2421C3174B}" sibTransId="{CF9193C8-1A49-4AB0-80A3-BCDC312799EF}"/>
    <dgm:cxn modelId="{AAFD378C-235C-4989-83BB-E626E5A4B393}" type="presOf" srcId="{195C1910-7ADE-46A1-A2DC-D5EDAECC32EB}" destId="{07EDB115-5907-4AAF-9568-15AB1E9EE12D}" srcOrd="0" destOrd="0" presId="urn:microsoft.com/office/officeart/2018/2/layout/IconLabelList"/>
    <dgm:cxn modelId="{2B5271A2-03A6-4D71-A3C9-183F53B709A4}" type="presOf" srcId="{8D5E3ED0-36E8-442E-8516-D467E52DCDF7}" destId="{84E0A9CE-353D-4E49-84C7-CA67C7AF737D}" srcOrd="0" destOrd="0" presId="urn:microsoft.com/office/officeart/2018/2/layout/IconLabelList"/>
    <dgm:cxn modelId="{0CB25FA5-A95A-474B-B128-C3DDD3C12D01}" type="presOf" srcId="{D8A89E4F-606B-4C2E-9E3A-2C1FBAA4E109}" destId="{E0BBDA25-7405-452A-BE64-7E778C769779}" srcOrd="0" destOrd="0" presId="urn:microsoft.com/office/officeart/2018/2/layout/IconLabelList"/>
    <dgm:cxn modelId="{95CB34B0-C55F-452D-8BAD-D2E3A6EF7395}" type="presOf" srcId="{1E6625B3-7ED6-41DF-A15D-96E3800311A1}" destId="{C28D8605-EE39-4144-A7CA-51BDF4D15AE2}" srcOrd="0" destOrd="0" presId="urn:microsoft.com/office/officeart/2018/2/layout/IconLabelList"/>
    <dgm:cxn modelId="{E84131BF-72C2-4AEC-B7D8-92A93138E9C9}" type="presOf" srcId="{13A5923F-C25D-4DD0-BC09-611E5D1437D1}" destId="{9E226C28-45D5-44D4-9E21-89B94DD12DD8}" srcOrd="0" destOrd="0" presId="urn:microsoft.com/office/officeart/2018/2/layout/IconLabelList"/>
    <dgm:cxn modelId="{7638AEC2-888E-4C71-AA32-38BC10B4C351}" srcId="{D8A89E4F-606B-4C2E-9E3A-2C1FBAA4E109}" destId="{8D5E3ED0-36E8-442E-8516-D467E52DCDF7}" srcOrd="1" destOrd="0" parTransId="{9E5C1D63-278D-4BDB-AE0C-6335B690C0C1}" sibTransId="{31E3463D-DC3E-417E-9D22-2F21BDB190B4}"/>
    <dgm:cxn modelId="{DE4EA6D2-54AC-4BAA-971E-6993B6E0B2F6}" srcId="{D8A89E4F-606B-4C2E-9E3A-2C1FBAA4E109}" destId="{C10312DE-A155-455D-9B93-2AA4F83DBD89}" srcOrd="2" destOrd="0" parTransId="{E8A98A6E-7AD7-4430-8736-398DA5783E95}" sibTransId="{DAB521D8-6138-4393-9405-2CCEA30C20C4}"/>
    <dgm:cxn modelId="{C7AAA4DD-B659-4828-AE4B-E098E7561208}" srcId="{D8A89E4F-606B-4C2E-9E3A-2C1FBAA4E109}" destId="{1E6625B3-7ED6-41DF-A15D-96E3800311A1}" srcOrd="0" destOrd="0" parTransId="{043D4628-B444-423D-805E-B6C49CFA1417}" sibTransId="{1495936F-62AF-41B6-96C7-5D5CDDC813CA}"/>
    <dgm:cxn modelId="{E638DDD6-010E-4ECA-8F22-7C045ED2D96F}" type="presParOf" srcId="{E0BBDA25-7405-452A-BE64-7E778C769779}" destId="{CDEDE609-1930-4844-8340-B0CC78452949}" srcOrd="0" destOrd="0" presId="urn:microsoft.com/office/officeart/2018/2/layout/IconLabelList"/>
    <dgm:cxn modelId="{4370E428-6FB0-4E89-8B8A-9734A88DCD0C}" type="presParOf" srcId="{CDEDE609-1930-4844-8340-B0CC78452949}" destId="{C72E59E1-E9F8-4286-8352-BECD3E2A329D}" srcOrd="0" destOrd="0" presId="urn:microsoft.com/office/officeart/2018/2/layout/IconLabelList"/>
    <dgm:cxn modelId="{5E0CFA47-AF47-459F-9520-9620C98CB99A}" type="presParOf" srcId="{CDEDE609-1930-4844-8340-B0CC78452949}" destId="{301BF13E-C5FA-4764-BD14-A4C21749CD0B}" srcOrd="1" destOrd="0" presId="urn:microsoft.com/office/officeart/2018/2/layout/IconLabelList"/>
    <dgm:cxn modelId="{1EEFF115-1F40-4026-8EDE-C0D38739986A}" type="presParOf" srcId="{CDEDE609-1930-4844-8340-B0CC78452949}" destId="{C28D8605-EE39-4144-A7CA-51BDF4D15AE2}" srcOrd="2" destOrd="0" presId="urn:microsoft.com/office/officeart/2018/2/layout/IconLabelList"/>
    <dgm:cxn modelId="{E3C4E0D2-730F-4B45-B89D-3C35BF14027F}" type="presParOf" srcId="{E0BBDA25-7405-452A-BE64-7E778C769779}" destId="{ED2B49C8-A15C-4134-997B-E5B1D46BB877}" srcOrd="1" destOrd="0" presId="urn:microsoft.com/office/officeart/2018/2/layout/IconLabelList"/>
    <dgm:cxn modelId="{6511AB33-C7F3-407B-81EC-74364EEF61C9}" type="presParOf" srcId="{E0BBDA25-7405-452A-BE64-7E778C769779}" destId="{159086C1-FC5A-4C0B-8296-21C4EB1027BE}" srcOrd="2" destOrd="0" presId="urn:microsoft.com/office/officeart/2018/2/layout/IconLabelList"/>
    <dgm:cxn modelId="{07C688E2-7E77-400D-8A45-223B7F4340EC}" type="presParOf" srcId="{159086C1-FC5A-4C0B-8296-21C4EB1027BE}" destId="{B54CFFEE-1D35-4358-A804-B9A18C2D9CA1}" srcOrd="0" destOrd="0" presId="urn:microsoft.com/office/officeart/2018/2/layout/IconLabelList"/>
    <dgm:cxn modelId="{63BBDB6E-01FE-4717-9215-56A8B1390464}" type="presParOf" srcId="{159086C1-FC5A-4C0B-8296-21C4EB1027BE}" destId="{E0DB9FA3-563A-4B01-9423-7D3541A9B093}" srcOrd="1" destOrd="0" presId="urn:microsoft.com/office/officeart/2018/2/layout/IconLabelList"/>
    <dgm:cxn modelId="{4A14524B-195E-4479-98D8-5E3A1D6FF9B3}" type="presParOf" srcId="{159086C1-FC5A-4C0B-8296-21C4EB1027BE}" destId="{84E0A9CE-353D-4E49-84C7-CA67C7AF737D}" srcOrd="2" destOrd="0" presId="urn:microsoft.com/office/officeart/2018/2/layout/IconLabelList"/>
    <dgm:cxn modelId="{F9AE8496-4715-42CE-A705-D8D43D06A722}" type="presParOf" srcId="{E0BBDA25-7405-452A-BE64-7E778C769779}" destId="{D0A0B11A-8D47-46E5-ACC4-D916B78375DD}" srcOrd="3" destOrd="0" presId="urn:microsoft.com/office/officeart/2018/2/layout/IconLabelList"/>
    <dgm:cxn modelId="{E009D6E2-CDD1-4B91-8D63-D9BB5F8B17E7}" type="presParOf" srcId="{E0BBDA25-7405-452A-BE64-7E778C769779}" destId="{0B62F133-ADB2-4F7E-BC32-10FC43021795}" srcOrd="4" destOrd="0" presId="urn:microsoft.com/office/officeart/2018/2/layout/IconLabelList"/>
    <dgm:cxn modelId="{18B1CE4D-C196-4010-93FB-EAEDD55BEFB4}" type="presParOf" srcId="{0B62F133-ADB2-4F7E-BC32-10FC43021795}" destId="{42107641-362E-4B3C-BA4A-8F1CB1A058FE}" srcOrd="0" destOrd="0" presId="urn:microsoft.com/office/officeart/2018/2/layout/IconLabelList"/>
    <dgm:cxn modelId="{1963EE5D-FD6D-4E5F-8275-7DBAAFD99FFC}" type="presParOf" srcId="{0B62F133-ADB2-4F7E-BC32-10FC43021795}" destId="{AC407973-4374-4BF6-9DF6-AB30352009F4}" srcOrd="1" destOrd="0" presId="urn:microsoft.com/office/officeart/2018/2/layout/IconLabelList"/>
    <dgm:cxn modelId="{22A96D83-9492-430E-8A20-285A33395BAC}" type="presParOf" srcId="{0B62F133-ADB2-4F7E-BC32-10FC43021795}" destId="{B6AA9637-3582-4AEF-A3A0-93031F54E96D}" srcOrd="2" destOrd="0" presId="urn:microsoft.com/office/officeart/2018/2/layout/IconLabelList"/>
    <dgm:cxn modelId="{1D52E223-59B9-4C70-88F3-A45F7D782636}" type="presParOf" srcId="{E0BBDA25-7405-452A-BE64-7E778C769779}" destId="{42AA5D55-58FC-4894-BE05-ECD383DC2AC6}" srcOrd="5" destOrd="0" presId="urn:microsoft.com/office/officeart/2018/2/layout/IconLabelList"/>
    <dgm:cxn modelId="{93128941-AFB0-44B1-958B-C874939D596A}" type="presParOf" srcId="{E0BBDA25-7405-452A-BE64-7E778C769779}" destId="{49B86077-CDA3-4BE2-8C05-A8D7B5F50DC6}" srcOrd="6" destOrd="0" presId="urn:microsoft.com/office/officeart/2018/2/layout/IconLabelList"/>
    <dgm:cxn modelId="{44A781E1-C444-4AAE-87FE-85C07E3DF0CE}" type="presParOf" srcId="{49B86077-CDA3-4BE2-8C05-A8D7B5F50DC6}" destId="{B6A09A17-44C6-43D2-B0BE-FC653DD27B09}" srcOrd="0" destOrd="0" presId="urn:microsoft.com/office/officeart/2018/2/layout/IconLabelList"/>
    <dgm:cxn modelId="{8748931A-DD3F-4887-A272-3733642749CC}" type="presParOf" srcId="{49B86077-CDA3-4BE2-8C05-A8D7B5F50DC6}" destId="{359686FD-6B6C-4E0E-92F1-953D096A5120}" srcOrd="1" destOrd="0" presId="urn:microsoft.com/office/officeart/2018/2/layout/IconLabelList"/>
    <dgm:cxn modelId="{DA817D23-302C-48D7-8D92-E28CBE18316B}" type="presParOf" srcId="{49B86077-CDA3-4BE2-8C05-A8D7B5F50DC6}" destId="{9E226C28-45D5-44D4-9E21-89B94DD12DD8}" srcOrd="2" destOrd="0" presId="urn:microsoft.com/office/officeart/2018/2/layout/IconLabelList"/>
    <dgm:cxn modelId="{AE1D0C54-5434-4C10-B6FE-CD3BA4D62EB4}" type="presParOf" srcId="{E0BBDA25-7405-452A-BE64-7E778C769779}" destId="{503187DA-CFA3-4971-AE68-E0D68F1A4D23}" srcOrd="7" destOrd="0" presId="urn:microsoft.com/office/officeart/2018/2/layout/IconLabelList"/>
    <dgm:cxn modelId="{B73E050F-9C02-413F-B3BE-37882932496C}" type="presParOf" srcId="{E0BBDA25-7405-452A-BE64-7E778C769779}" destId="{05FAF9AF-F08D-46D3-9F46-BECE4DA1F1BE}" srcOrd="8" destOrd="0" presId="urn:microsoft.com/office/officeart/2018/2/layout/IconLabelList"/>
    <dgm:cxn modelId="{0C6497EC-DFD0-4833-B69D-1077FBC0AD89}" type="presParOf" srcId="{05FAF9AF-F08D-46D3-9F46-BECE4DA1F1BE}" destId="{E3541CB1-7A38-4332-8722-78456D6480EF}" srcOrd="0" destOrd="0" presId="urn:microsoft.com/office/officeart/2018/2/layout/IconLabelList"/>
    <dgm:cxn modelId="{2D462AF4-B9D2-4EC7-B4A8-1DF008D0C712}" type="presParOf" srcId="{05FAF9AF-F08D-46D3-9F46-BECE4DA1F1BE}" destId="{BE3A48F2-2A16-4F20-A143-4AC3DA2A5B0C}" srcOrd="1" destOrd="0" presId="urn:microsoft.com/office/officeart/2018/2/layout/IconLabelList"/>
    <dgm:cxn modelId="{54BBCCD9-F240-4A9B-8E40-05605F9BE850}" type="presParOf" srcId="{05FAF9AF-F08D-46D3-9F46-BECE4DA1F1BE}" destId="{07EDB115-5907-4AAF-9568-15AB1E9EE12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5BB2F5A-DA51-4BAF-BE79-6CA991E1201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FFF98A9D-B4CC-4024-A3F8-CFA256E3166A}">
      <dgm:prSet/>
      <dgm:spPr/>
      <dgm:t>
        <a:bodyPr/>
        <a:lstStyle/>
        <a:p>
          <a:r>
            <a:rPr lang="en-GB"/>
            <a:t>Good communication </a:t>
          </a:r>
          <a:endParaRPr lang="en-US"/>
        </a:p>
      </dgm:t>
    </dgm:pt>
    <dgm:pt modelId="{1BB87969-8D45-477D-AFDD-29D5D3CF01CF}" type="parTrans" cxnId="{6D3A8450-7818-4121-A39F-D7BA01B28843}">
      <dgm:prSet/>
      <dgm:spPr/>
      <dgm:t>
        <a:bodyPr/>
        <a:lstStyle/>
        <a:p>
          <a:endParaRPr lang="en-US"/>
        </a:p>
      </dgm:t>
    </dgm:pt>
    <dgm:pt modelId="{E663863A-8F03-49D0-B4FB-58E2AB78B6D2}" type="sibTrans" cxnId="{6D3A8450-7818-4121-A39F-D7BA01B28843}">
      <dgm:prSet/>
      <dgm:spPr/>
      <dgm:t>
        <a:bodyPr/>
        <a:lstStyle/>
        <a:p>
          <a:endParaRPr lang="en-US"/>
        </a:p>
      </dgm:t>
    </dgm:pt>
    <dgm:pt modelId="{0508973A-E7DB-47B3-B7A6-09473FB25702}">
      <dgm:prSet/>
      <dgm:spPr/>
      <dgm:t>
        <a:bodyPr/>
        <a:lstStyle/>
        <a:p>
          <a:r>
            <a:rPr lang="en-GB"/>
            <a:t>Basic tech knowledge </a:t>
          </a:r>
          <a:endParaRPr lang="en-US"/>
        </a:p>
      </dgm:t>
    </dgm:pt>
    <dgm:pt modelId="{AEEF8AEE-18D4-49A1-BB61-987963AA3A1C}" type="parTrans" cxnId="{50C1C9B4-5CE8-4EAD-987A-DC62952890B6}">
      <dgm:prSet/>
      <dgm:spPr/>
      <dgm:t>
        <a:bodyPr/>
        <a:lstStyle/>
        <a:p>
          <a:endParaRPr lang="en-US"/>
        </a:p>
      </dgm:t>
    </dgm:pt>
    <dgm:pt modelId="{55A94D58-7C96-426A-B9F1-F43DFBB3C31F}" type="sibTrans" cxnId="{50C1C9B4-5CE8-4EAD-987A-DC62952890B6}">
      <dgm:prSet/>
      <dgm:spPr/>
      <dgm:t>
        <a:bodyPr/>
        <a:lstStyle/>
        <a:p>
          <a:endParaRPr lang="en-US"/>
        </a:p>
      </dgm:t>
    </dgm:pt>
    <dgm:pt modelId="{27E6C1B5-B06D-4486-9EB3-1E6DC4F4B402}">
      <dgm:prSet/>
      <dgm:spPr/>
      <dgm:t>
        <a:bodyPr/>
        <a:lstStyle/>
        <a:p>
          <a:r>
            <a:rPr lang="en-GB"/>
            <a:t>Creative </a:t>
          </a:r>
          <a:endParaRPr lang="en-US"/>
        </a:p>
      </dgm:t>
    </dgm:pt>
    <dgm:pt modelId="{99BFF30F-B0C1-43E8-BB84-CD34C068720F}" type="parTrans" cxnId="{4C51FC03-1E2A-4F88-844E-4789A6F0C4DC}">
      <dgm:prSet/>
      <dgm:spPr/>
      <dgm:t>
        <a:bodyPr/>
        <a:lstStyle/>
        <a:p>
          <a:endParaRPr lang="en-US"/>
        </a:p>
      </dgm:t>
    </dgm:pt>
    <dgm:pt modelId="{27EE953F-7155-4481-8C34-4E364E8E0BE1}" type="sibTrans" cxnId="{4C51FC03-1E2A-4F88-844E-4789A6F0C4DC}">
      <dgm:prSet/>
      <dgm:spPr/>
      <dgm:t>
        <a:bodyPr/>
        <a:lstStyle/>
        <a:p>
          <a:endParaRPr lang="en-US"/>
        </a:p>
      </dgm:t>
    </dgm:pt>
    <dgm:pt modelId="{9C7FAAAE-1E8B-4FF8-9B47-1ED385DF0240}">
      <dgm:prSet/>
      <dgm:spPr/>
      <dgm:t>
        <a:bodyPr/>
        <a:lstStyle/>
        <a:p>
          <a:r>
            <a:rPr lang="en-GB"/>
            <a:t>Willing to learn</a:t>
          </a:r>
          <a:endParaRPr lang="en-US"/>
        </a:p>
      </dgm:t>
    </dgm:pt>
    <dgm:pt modelId="{48DE8B96-6942-432C-B675-BF611E16D9C9}" type="parTrans" cxnId="{4329FFBB-4D9D-4918-8762-048FC46BBB5F}">
      <dgm:prSet/>
      <dgm:spPr/>
      <dgm:t>
        <a:bodyPr/>
        <a:lstStyle/>
        <a:p>
          <a:endParaRPr lang="en-US"/>
        </a:p>
      </dgm:t>
    </dgm:pt>
    <dgm:pt modelId="{379674BC-7C2E-4217-9EDC-B0BDA479A6EF}" type="sibTrans" cxnId="{4329FFBB-4D9D-4918-8762-048FC46BBB5F}">
      <dgm:prSet/>
      <dgm:spPr/>
      <dgm:t>
        <a:bodyPr/>
        <a:lstStyle/>
        <a:p>
          <a:endParaRPr lang="en-US"/>
        </a:p>
      </dgm:t>
    </dgm:pt>
    <dgm:pt modelId="{496FD4DB-3713-450C-A376-3B5A7F4C677D}" type="pres">
      <dgm:prSet presAssocID="{85BB2F5A-DA51-4BAF-BE79-6CA991E12019}" presName="root" presStyleCnt="0">
        <dgm:presLayoutVars>
          <dgm:dir/>
          <dgm:resizeHandles val="exact"/>
        </dgm:presLayoutVars>
      </dgm:prSet>
      <dgm:spPr/>
    </dgm:pt>
    <dgm:pt modelId="{D02F0A8B-41EB-44B0-8873-6A116787C27D}" type="pres">
      <dgm:prSet presAssocID="{85BB2F5A-DA51-4BAF-BE79-6CA991E12019}" presName="container" presStyleCnt="0">
        <dgm:presLayoutVars>
          <dgm:dir/>
          <dgm:resizeHandles val="exact"/>
        </dgm:presLayoutVars>
      </dgm:prSet>
      <dgm:spPr/>
    </dgm:pt>
    <dgm:pt modelId="{0CB4BCEF-E29A-4074-9508-60E05AD3EAEA}" type="pres">
      <dgm:prSet presAssocID="{FFF98A9D-B4CC-4024-A3F8-CFA256E3166A}" presName="compNode" presStyleCnt="0"/>
      <dgm:spPr/>
    </dgm:pt>
    <dgm:pt modelId="{A72EC19E-98C7-44A3-A0A7-11172C1A3791}" type="pres">
      <dgm:prSet presAssocID="{FFF98A9D-B4CC-4024-A3F8-CFA256E3166A}" presName="iconBgRect" presStyleLbl="bgShp" presStyleIdx="0" presStyleCnt="4"/>
      <dgm:spPr/>
    </dgm:pt>
    <dgm:pt modelId="{F699BBE3-DE23-4399-AA84-F2535CE087F4}" type="pres">
      <dgm:prSet presAssocID="{FFF98A9D-B4CC-4024-A3F8-CFA256E3166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E185599-0456-47DB-BA7D-B41311B12564}" type="pres">
      <dgm:prSet presAssocID="{FFF98A9D-B4CC-4024-A3F8-CFA256E3166A}" presName="spaceRect" presStyleCnt="0"/>
      <dgm:spPr/>
    </dgm:pt>
    <dgm:pt modelId="{09B0317C-B0CD-4053-B572-BF12E3EA107E}" type="pres">
      <dgm:prSet presAssocID="{FFF98A9D-B4CC-4024-A3F8-CFA256E3166A}" presName="textRect" presStyleLbl="revTx" presStyleIdx="0" presStyleCnt="4">
        <dgm:presLayoutVars>
          <dgm:chMax val="1"/>
          <dgm:chPref val="1"/>
        </dgm:presLayoutVars>
      </dgm:prSet>
      <dgm:spPr/>
    </dgm:pt>
    <dgm:pt modelId="{874F920B-7765-4EED-B3AE-4FFA803627DA}" type="pres">
      <dgm:prSet presAssocID="{E663863A-8F03-49D0-B4FB-58E2AB78B6D2}" presName="sibTrans" presStyleLbl="sibTrans2D1" presStyleIdx="0" presStyleCnt="0"/>
      <dgm:spPr/>
    </dgm:pt>
    <dgm:pt modelId="{4DF9C312-081A-4111-B999-4A675623C0EF}" type="pres">
      <dgm:prSet presAssocID="{0508973A-E7DB-47B3-B7A6-09473FB25702}" presName="compNode" presStyleCnt="0"/>
      <dgm:spPr/>
    </dgm:pt>
    <dgm:pt modelId="{BCF46663-F0C6-4D37-948E-FD1465932F61}" type="pres">
      <dgm:prSet presAssocID="{0508973A-E7DB-47B3-B7A6-09473FB25702}" presName="iconBgRect" presStyleLbl="bgShp" presStyleIdx="1" presStyleCnt="4"/>
      <dgm:spPr/>
    </dgm:pt>
    <dgm:pt modelId="{639D177C-80E6-4D6A-8345-0931D37469D2}" type="pres">
      <dgm:prSet presAssocID="{0508973A-E7DB-47B3-B7A6-09473FB2570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7B75D9D-6CF7-4045-8F3B-C6183C56EB10}" type="pres">
      <dgm:prSet presAssocID="{0508973A-E7DB-47B3-B7A6-09473FB25702}" presName="spaceRect" presStyleCnt="0"/>
      <dgm:spPr/>
    </dgm:pt>
    <dgm:pt modelId="{287AA4B5-74A6-403A-9DB1-612D2C6404C6}" type="pres">
      <dgm:prSet presAssocID="{0508973A-E7DB-47B3-B7A6-09473FB25702}" presName="textRect" presStyleLbl="revTx" presStyleIdx="1" presStyleCnt="4">
        <dgm:presLayoutVars>
          <dgm:chMax val="1"/>
          <dgm:chPref val="1"/>
        </dgm:presLayoutVars>
      </dgm:prSet>
      <dgm:spPr/>
    </dgm:pt>
    <dgm:pt modelId="{CA49B7DC-C98E-496E-9F05-3A4321E2DA58}" type="pres">
      <dgm:prSet presAssocID="{55A94D58-7C96-426A-B9F1-F43DFBB3C31F}" presName="sibTrans" presStyleLbl="sibTrans2D1" presStyleIdx="0" presStyleCnt="0"/>
      <dgm:spPr/>
    </dgm:pt>
    <dgm:pt modelId="{4AC9359A-BCFA-46CA-9D80-CF88EBE2D9E0}" type="pres">
      <dgm:prSet presAssocID="{27E6C1B5-B06D-4486-9EB3-1E6DC4F4B402}" presName="compNode" presStyleCnt="0"/>
      <dgm:spPr/>
    </dgm:pt>
    <dgm:pt modelId="{6D758CC2-8D6E-4ED9-AC0A-4135BA3062AA}" type="pres">
      <dgm:prSet presAssocID="{27E6C1B5-B06D-4486-9EB3-1E6DC4F4B402}" presName="iconBgRect" presStyleLbl="bgShp" presStyleIdx="2" presStyleCnt="4"/>
      <dgm:spPr/>
    </dgm:pt>
    <dgm:pt modelId="{45ACEBC6-EBB1-4DC8-982F-875AC255345F}" type="pres">
      <dgm:prSet presAssocID="{27E6C1B5-B06D-4486-9EB3-1E6DC4F4B40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lette"/>
        </a:ext>
      </dgm:extLst>
    </dgm:pt>
    <dgm:pt modelId="{49D475DC-FD12-4CBF-9C39-F22113494AB7}" type="pres">
      <dgm:prSet presAssocID="{27E6C1B5-B06D-4486-9EB3-1E6DC4F4B402}" presName="spaceRect" presStyleCnt="0"/>
      <dgm:spPr/>
    </dgm:pt>
    <dgm:pt modelId="{75DA3EDB-28FD-49A9-B9C5-B957DF188C12}" type="pres">
      <dgm:prSet presAssocID="{27E6C1B5-B06D-4486-9EB3-1E6DC4F4B402}" presName="textRect" presStyleLbl="revTx" presStyleIdx="2" presStyleCnt="4">
        <dgm:presLayoutVars>
          <dgm:chMax val="1"/>
          <dgm:chPref val="1"/>
        </dgm:presLayoutVars>
      </dgm:prSet>
      <dgm:spPr/>
    </dgm:pt>
    <dgm:pt modelId="{F499D10F-FE5F-4E71-A527-A48A3126CF47}" type="pres">
      <dgm:prSet presAssocID="{27EE953F-7155-4481-8C34-4E364E8E0BE1}" presName="sibTrans" presStyleLbl="sibTrans2D1" presStyleIdx="0" presStyleCnt="0"/>
      <dgm:spPr/>
    </dgm:pt>
    <dgm:pt modelId="{785E9A8C-62FA-4872-B1BA-6261192F305B}" type="pres">
      <dgm:prSet presAssocID="{9C7FAAAE-1E8B-4FF8-9B47-1ED385DF0240}" presName="compNode" presStyleCnt="0"/>
      <dgm:spPr/>
    </dgm:pt>
    <dgm:pt modelId="{9ADDE555-C3A7-4D04-917F-D62486FB194D}" type="pres">
      <dgm:prSet presAssocID="{9C7FAAAE-1E8B-4FF8-9B47-1ED385DF0240}" presName="iconBgRect" presStyleLbl="bgShp" presStyleIdx="3" presStyleCnt="4"/>
      <dgm:spPr/>
    </dgm:pt>
    <dgm:pt modelId="{CDDDF9E5-095F-4344-97FD-E5128F033A0B}" type="pres">
      <dgm:prSet presAssocID="{9C7FAAAE-1E8B-4FF8-9B47-1ED385DF0240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53F8929-9D57-4908-8663-FE245F57AFFC}" type="pres">
      <dgm:prSet presAssocID="{9C7FAAAE-1E8B-4FF8-9B47-1ED385DF0240}" presName="spaceRect" presStyleCnt="0"/>
      <dgm:spPr/>
    </dgm:pt>
    <dgm:pt modelId="{D3E72C19-B11E-458C-AE07-0D43EFB3C292}" type="pres">
      <dgm:prSet presAssocID="{9C7FAAAE-1E8B-4FF8-9B47-1ED385DF024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C51FC03-1E2A-4F88-844E-4789A6F0C4DC}" srcId="{85BB2F5A-DA51-4BAF-BE79-6CA991E12019}" destId="{27E6C1B5-B06D-4486-9EB3-1E6DC4F4B402}" srcOrd="2" destOrd="0" parTransId="{99BFF30F-B0C1-43E8-BB84-CD34C068720F}" sibTransId="{27EE953F-7155-4481-8C34-4E364E8E0BE1}"/>
    <dgm:cxn modelId="{9CFDEB10-719E-49FA-9090-6DD44906D2BA}" type="presOf" srcId="{0508973A-E7DB-47B3-B7A6-09473FB25702}" destId="{287AA4B5-74A6-403A-9DB1-612D2C6404C6}" srcOrd="0" destOrd="0" presId="urn:microsoft.com/office/officeart/2018/2/layout/IconCircleList"/>
    <dgm:cxn modelId="{99C2722D-4958-4612-ADC0-72271727701F}" type="presOf" srcId="{27E6C1B5-B06D-4486-9EB3-1E6DC4F4B402}" destId="{75DA3EDB-28FD-49A9-B9C5-B957DF188C12}" srcOrd="0" destOrd="0" presId="urn:microsoft.com/office/officeart/2018/2/layout/IconCircleList"/>
    <dgm:cxn modelId="{4CCF1270-5215-4010-BE34-1F18137C6E20}" type="presOf" srcId="{55A94D58-7C96-426A-B9F1-F43DFBB3C31F}" destId="{CA49B7DC-C98E-496E-9F05-3A4321E2DA58}" srcOrd="0" destOrd="0" presId="urn:microsoft.com/office/officeart/2018/2/layout/IconCircleList"/>
    <dgm:cxn modelId="{6D3A8450-7818-4121-A39F-D7BA01B28843}" srcId="{85BB2F5A-DA51-4BAF-BE79-6CA991E12019}" destId="{FFF98A9D-B4CC-4024-A3F8-CFA256E3166A}" srcOrd="0" destOrd="0" parTransId="{1BB87969-8D45-477D-AFDD-29D5D3CF01CF}" sibTransId="{E663863A-8F03-49D0-B4FB-58E2AB78B6D2}"/>
    <dgm:cxn modelId="{B7716FA2-055D-4D49-B6B0-4A9C5DC377F5}" type="presOf" srcId="{9C7FAAAE-1E8B-4FF8-9B47-1ED385DF0240}" destId="{D3E72C19-B11E-458C-AE07-0D43EFB3C292}" srcOrd="0" destOrd="0" presId="urn:microsoft.com/office/officeart/2018/2/layout/IconCircleList"/>
    <dgm:cxn modelId="{50C1C9B4-5CE8-4EAD-987A-DC62952890B6}" srcId="{85BB2F5A-DA51-4BAF-BE79-6CA991E12019}" destId="{0508973A-E7DB-47B3-B7A6-09473FB25702}" srcOrd="1" destOrd="0" parTransId="{AEEF8AEE-18D4-49A1-BB61-987963AA3A1C}" sibTransId="{55A94D58-7C96-426A-B9F1-F43DFBB3C31F}"/>
    <dgm:cxn modelId="{4329FFBB-4D9D-4918-8762-048FC46BBB5F}" srcId="{85BB2F5A-DA51-4BAF-BE79-6CA991E12019}" destId="{9C7FAAAE-1E8B-4FF8-9B47-1ED385DF0240}" srcOrd="3" destOrd="0" parTransId="{48DE8B96-6942-432C-B675-BF611E16D9C9}" sibTransId="{379674BC-7C2E-4217-9EDC-B0BDA479A6EF}"/>
    <dgm:cxn modelId="{0362E4D5-EF3C-42A9-B417-01E50F804721}" type="presOf" srcId="{E663863A-8F03-49D0-B4FB-58E2AB78B6D2}" destId="{874F920B-7765-4EED-B3AE-4FFA803627DA}" srcOrd="0" destOrd="0" presId="urn:microsoft.com/office/officeart/2018/2/layout/IconCircleList"/>
    <dgm:cxn modelId="{AF1FEEE1-C037-4CDD-B6B3-6373B15384B9}" type="presOf" srcId="{FFF98A9D-B4CC-4024-A3F8-CFA256E3166A}" destId="{09B0317C-B0CD-4053-B572-BF12E3EA107E}" srcOrd="0" destOrd="0" presId="urn:microsoft.com/office/officeart/2018/2/layout/IconCircleList"/>
    <dgm:cxn modelId="{303C12ED-0124-4EA2-BE85-B2F076D50064}" type="presOf" srcId="{27EE953F-7155-4481-8C34-4E364E8E0BE1}" destId="{F499D10F-FE5F-4E71-A527-A48A3126CF47}" srcOrd="0" destOrd="0" presId="urn:microsoft.com/office/officeart/2018/2/layout/IconCircleList"/>
    <dgm:cxn modelId="{2ED746F9-B382-4031-8AA5-57D80BC53C5A}" type="presOf" srcId="{85BB2F5A-DA51-4BAF-BE79-6CA991E12019}" destId="{496FD4DB-3713-450C-A376-3B5A7F4C677D}" srcOrd="0" destOrd="0" presId="urn:microsoft.com/office/officeart/2018/2/layout/IconCircleList"/>
    <dgm:cxn modelId="{72DEEAC9-08A4-46C5-9591-660470201D65}" type="presParOf" srcId="{496FD4DB-3713-450C-A376-3B5A7F4C677D}" destId="{D02F0A8B-41EB-44B0-8873-6A116787C27D}" srcOrd="0" destOrd="0" presId="urn:microsoft.com/office/officeart/2018/2/layout/IconCircleList"/>
    <dgm:cxn modelId="{80A420E3-D21A-4D25-9AD2-96EBEA073C17}" type="presParOf" srcId="{D02F0A8B-41EB-44B0-8873-6A116787C27D}" destId="{0CB4BCEF-E29A-4074-9508-60E05AD3EAEA}" srcOrd="0" destOrd="0" presId="urn:microsoft.com/office/officeart/2018/2/layout/IconCircleList"/>
    <dgm:cxn modelId="{4F4D7506-A157-496C-8741-DAA5286A42CB}" type="presParOf" srcId="{0CB4BCEF-E29A-4074-9508-60E05AD3EAEA}" destId="{A72EC19E-98C7-44A3-A0A7-11172C1A3791}" srcOrd="0" destOrd="0" presId="urn:microsoft.com/office/officeart/2018/2/layout/IconCircleList"/>
    <dgm:cxn modelId="{DA69A4EE-6DFF-44FA-8531-288FA2376C4B}" type="presParOf" srcId="{0CB4BCEF-E29A-4074-9508-60E05AD3EAEA}" destId="{F699BBE3-DE23-4399-AA84-F2535CE087F4}" srcOrd="1" destOrd="0" presId="urn:microsoft.com/office/officeart/2018/2/layout/IconCircleList"/>
    <dgm:cxn modelId="{B57415F9-6572-4587-ABDF-F0416C0EBC29}" type="presParOf" srcId="{0CB4BCEF-E29A-4074-9508-60E05AD3EAEA}" destId="{8E185599-0456-47DB-BA7D-B41311B12564}" srcOrd="2" destOrd="0" presId="urn:microsoft.com/office/officeart/2018/2/layout/IconCircleList"/>
    <dgm:cxn modelId="{1C92AFBB-98B5-4F0E-ADD6-5F212608911A}" type="presParOf" srcId="{0CB4BCEF-E29A-4074-9508-60E05AD3EAEA}" destId="{09B0317C-B0CD-4053-B572-BF12E3EA107E}" srcOrd="3" destOrd="0" presId="urn:microsoft.com/office/officeart/2018/2/layout/IconCircleList"/>
    <dgm:cxn modelId="{9E9DDA30-64D2-4980-9B68-7061E731688D}" type="presParOf" srcId="{D02F0A8B-41EB-44B0-8873-6A116787C27D}" destId="{874F920B-7765-4EED-B3AE-4FFA803627DA}" srcOrd="1" destOrd="0" presId="urn:microsoft.com/office/officeart/2018/2/layout/IconCircleList"/>
    <dgm:cxn modelId="{53308CA9-CDD6-4EF3-A166-B11253D4E6B3}" type="presParOf" srcId="{D02F0A8B-41EB-44B0-8873-6A116787C27D}" destId="{4DF9C312-081A-4111-B999-4A675623C0EF}" srcOrd="2" destOrd="0" presId="urn:microsoft.com/office/officeart/2018/2/layout/IconCircleList"/>
    <dgm:cxn modelId="{C3498E84-A9AC-404F-91BF-15501AF62470}" type="presParOf" srcId="{4DF9C312-081A-4111-B999-4A675623C0EF}" destId="{BCF46663-F0C6-4D37-948E-FD1465932F61}" srcOrd="0" destOrd="0" presId="urn:microsoft.com/office/officeart/2018/2/layout/IconCircleList"/>
    <dgm:cxn modelId="{C22E2F98-9381-4335-B51C-796AA473E57E}" type="presParOf" srcId="{4DF9C312-081A-4111-B999-4A675623C0EF}" destId="{639D177C-80E6-4D6A-8345-0931D37469D2}" srcOrd="1" destOrd="0" presId="urn:microsoft.com/office/officeart/2018/2/layout/IconCircleList"/>
    <dgm:cxn modelId="{26F81E07-F40D-4B07-BB92-F7AE4A0364CA}" type="presParOf" srcId="{4DF9C312-081A-4111-B999-4A675623C0EF}" destId="{A7B75D9D-6CF7-4045-8F3B-C6183C56EB10}" srcOrd="2" destOrd="0" presId="urn:microsoft.com/office/officeart/2018/2/layout/IconCircleList"/>
    <dgm:cxn modelId="{73AAE45A-0DBC-4765-9597-43A372E75E65}" type="presParOf" srcId="{4DF9C312-081A-4111-B999-4A675623C0EF}" destId="{287AA4B5-74A6-403A-9DB1-612D2C6404C6}" srcOrd="3" destOrd="0" presId="urn:microsoft.com/office/officeart/2018/2/layout/IconCircleList"/>
    <dgm:cxn modelId="{4A0665C2-D3F8-46D9-9389-B9AD7B913563}" type="presParOf" srcId="{D02F0A8B-41EB-44B0-8873-6A116787C27D}" destId="{CA49B7DC-C98E-496E-9F05-3A4321E2DA58}" srcOrd="3" destOrd="0" presId="urn:microsoft.com/office/officeart/2018/2/layout/IconCircleList"/>
    <dgm:cxn modelId="{432A33B7-D46A-459C-A709-FDC89A64564B}" type="presParOf" srcId="{D02F0A8B-41EB-44B0-8873-6A116787C27D}" destId="{4AC9359A-BCFA-46CA-9D80-CF88EBE2D9E0}" srcOrd="4" destOrd="0" presId="urn:microsoft.com/office/officeart/2018/2/layout/IconCircleList"/>
    <dgm:cxn modelId="{61EE24B5-C3D6-452E-B2D5-E8212F09CDAB}" type="presParOf" srcId="{4AC9359A-BCFA-46CA-9D80-CF88EBE2D9E0}" destId="{6D758CC2-8D6E-4ED9-AC0A-4135BA3062AA}" srcOrd="0" destOrd="0" presId="urn:microsoft.com/office/officeart/2018/2/layout/IconCircleList"/>
    <dgm:cxn modelId="{676EC957-10F9-4F3E-A047-39A9F2058974}" type="presParOf" srcId="{4AC9359A-BCFA-46CA-9D80-CF88EBE2D9E0}" destId="{45ACEBC6-EBB1-4DC8-982F-875AC255345F}" srcOrd="1" destOrd="0" presId="urn:microsoft.com/office/officeart/2018/2/layout/IconCircleList"/>
    <dgm:cxn modelId="{B438E09B-7420-416C-9E04-8E2726EC65AF}" type="presParOf" srcId="{4AC9359A-BCFA-46CA-9D80-CF88EBE2D9E0}" destId="{49D475DC-FD12-4CBF-9C39-F22113494AB7}" srcOrd="2" destOrd="0" presId="urn:microsoft.com/office/officeart/2018/2/layout/IconCircleList"/>
    <dgm:cxn modelId="{E498C08C-4B94-4ACF-88DC-B4E8EB442C61}" type="presParOf" srcId="{4AC9359A-BCFA-46CA-9D80-CF88EBE2D9E0}" destId="{75DA3EDB-28FD-49A9-B9C5-B957DF188C12}" srcOrd="3" destOrd="0" presId="urn:microsoft.com/office/officeart/2018/2/layout/IconCircleList"/>
    <dgm:cxn modelId="{85C6465F-AF70-4D2B-9938-FBB868E3A70E}" type="presParOf" srcId="{D02F0A8B-41EB-44B0-8873-6A116787C27D}" destId="{F499D10F-FE5F-4E71-A527-A48A3126CF47}" srcOrd="5" destOrd="0" presId="urn:microsoft.com/office/officeart/2018/2/layout/IconCircleList"/>
    <dgm:cxn modelId="{BE3840A6-1867-4A7A-BFC4-B99965C21EC8}" type="presParOf" srcId="{D02F0A8B-41EB-44B0-8873-6A116787C27D}" destId="{785E9A8C-62FA-4872-B1BA-6261192F305B}" srcOrd="6" destOrd="0" presId="urn:microsoft.com/office/officeart/2018/2/layout/IconCircleList"/>
    <dgm:cxn modelId="{E1DB6395-B1A4-4902-8C2B-7FE81B368815}" type="presParOf" srcId="{785E9A8C-62FA-4872-B1BA-6261192F305B}" destId="{9ADDE555-C3A7-4D04-917F-D62486FB194D}" srcOrd="0" destOrd="0" presId="urn:microsoft.com/office/officeart/2018/2/layout/IconCircleList"/>
    <dgm:cxn modelId="{3E920798-8904-4612-9C15-8D4FD57D804C}" type="presParOf" srcId="{785E9A8C-62FA-4872-B1BA-6261192F305B}" destId="{CDDDF9E5-095F-4344-97FD-E5128F033A0B}" srcOrd="1" destOrd="0" presId="urn:microsoft.com/office/officeart/2018/2/layout/IconCircleList"/>
    <dgm:cxn modelId="{3F9587B5-B820-4FD4-9FF9-9A11D20EE70D}" type="presParOf" srcId="{785E9A8C-62FA-4872-B1BA-6261192F305B}" destId="{353F8929-9D57-4908-8663-FE245F57AFFC}" srcOrd="2" destOrd="0" presId="urn:microsoft.com/office/officeart/2018/2/layout/IconCircleList"/>
    <dgm:cxn modelId="{E2B0A35E-3A55-4BF3-8407-803B834BAD6D}" type="presParOf" srcId="{785E9A8C-62FA-4872-B1BA-6261192F305B}" destId="{D3E72C19-B11E-458C-AE07-0D43EFB3C29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07C2152-8CD8-4175-98B1-DA987E7D193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B864F4E0-8D19-43D6-B26A-7FF734909118}">
      <dgm:prSet/>
      <dgm:spPr/>
      <dgm:t>
        <a:bodyPr/>
        <a:lstStyle/>
        <a:p>
          <a:pPr>
            <a:defRPr cap="all"/>
          </a:pPr>
          <a:r>
            <a:rPr lang="en-GB"/>
            <a:t>Open-minded </a:t>
          </a:r>
          <a:endParaRPr lang="en-US"/>
        </a:p>
      </dgm:t>
    </dgm:pt>
    <dgm:pt modelId="{261B6F67-D037-4991-98BB-F59D23DCB6D1}" type="parTrans" cxnId="{FA886E29-A647-4892-8F60-5E046EF89655}">
      <dgm:prSet/>
      <dgm:spPr/>
      <dgm:t>
        <a:bodyPr/>
        <a:lstStyle/>
        <a:p>
          <a:endParaRPr lang="en-US"/>
        </a:p>
      </dgm:t>
    </dgm:pt>
    <dgm:pt modelId="{2BFFEECD-68EF-4086-9B25-0DC992AEF1D2}" type="sibTrans" cxnId="{FA886E29-A647-4892-8F60-5E046EF89655}">
      <dgm:prSet/>
      <dgm:spPr/>
      <dgm:t>
        <a:bodyPr/>
        <a:lstStyle/>
        <a:p>
          <a:endParaRPr lang="en-US"/>
        </a:p>
      </dgm:t>
    </dgm:pt>
    <dgm:pt modelId="{8897E5F2-3872-4082-8AFB-FDC2D8528D35}">
      <dgm:prSet/>
      <dgm:spPr/>
      <dgm:t>
        <a:bodyPr/>
        <a:lstStyle/>
        <a:p>
          <a:pPr>
            <a:defRPr cap="all"/>
          </a:pPr>
          <a:r>
            <a:rPr lang="en-GB"/>
            <a:t>Positive </a:t>
          </a:r>
          <a:endParaRPr lang="en-US"/>
        </a:p>
      </dgm:t>
    </dgm:pt>
    <dgm:pt modelId="{C9868B0A-B4FA-4AE2-B8F2-8A26ACA49C5A}" type="parTrans" cxnId="{71DF6968-787F-417A-956D-502BCE2E0D00}">
      <dgm:prSet/>
      <dgm:spPr/>
      <dgm:t>
        <a:bodyPr/>
        <a:lstStyle/>
        <a:p>
          <a:endParaRPr lang="en-US"/>
        </a:p>
      </dgm:t>
    </dgm:pt>
    <dgm:pt modelId="{3C1F878E-6041-42EB-81E0-E97927301E22}" type="sibTrans" cxnId="{71DF6968-787F-417A-956D-502BCE2E0D00}">
      <dgm:prSet/>
      <dgm:spPr/>
      <dgm:t>
        <a:bodyPr/>
        <a:lstStyle/>
        <a:p>
          <a:endParaRPr lang="en-US"/>
        </a:p>
      </dgm:t>
    </dgm:pt>
    <dgm:pt modelId="{CD48014A-30E8-4313-8705-75E0F4CD11FB}">
      <dgm:prSet/>
      <dgm:spPr/>
      <dgm:t>
        <a:bodyPr/>
        <a:lstStyle/>
        <a:p>
          <a:pPr>
            <a:defRPr cap="all"/>
          </a:pPr>
          <a:r>
            <a:rPr lang="en-GB"/>
            <a:t>Adaptable </a:t>
          </a:r>
          <a:endParaRPr lang="en-US"/>
        </a:p>
      </dgm:t>
    </dgm:pt>
    <dgm:pt modelId="{EAAB0369-68C1-4E8B-84CB-CBE39FEB72CB}" type="parTrans" cxnId="{B84C8765-4283-43AC-A2A8-C2E932E6F44F}">
      <dgm:prSet/>
      <dgm:spPr/>
      <dgm:t>
        <a:bodyPr/>
        <a:lstStyle/>
        <a:p>
          <a:endParaRPr lang="en-US"/>
        </a:p>
      </dgm:t>
    </dgm:pt>
    <dgm:pt modelId="{49B105C3-2BAA-4D52-BE2E-5486E85FCAF9}" type="sibTrans" cxnId="{B84C8765-4283-43AC-A2A8-C2E932E6F44F}">
      <dgm:prSet/>
      <dgm:spPr/>
      <dgm:t>
        <a:bodyPr/>
        <a:lstStyle/>
        <a:p>
          <a:endParaRPr lang="en-US"/>
        </a:p>
      </dgm:t>
    </dgm:pt>
    <dgm:pt modelId="{662B8DF0-3E8E-4D11-BC09-EE85ABFA8979}">
      <dgm:prSet/>
      <dgm:spPr/>
      <dgm:t>
        <a:bodyPr/>
        <a:lstStyle/>
        <a:p>
          <a:pPr>
            <a:defRPr cap="all"/>
          </a:pPr>
          <a:r>
            <a:rPr lang="en-GB"/>
            <a:t>Curious</a:t>
          </a:r>
          <a:endParaRPr lang="en-US"/>
        </a:p>
      </dgm:t>
    </dgm:pt>
    <dgm:pt modelId="{8A3411EA-F610-4518-B5E3-94128FA08D41}" type="parTrans" cxnId="{FEAD42CF-944B-4275-8902-B00742BD132E}">
      <dgm:prSet/>
      <dgm:spPr/>
      <dgm:t>
        <a:bodyPr/>
        <a:lstStyle/>
        <a:p>
          <a:endParaRPr lang="en-US"/>
        </a:p>
      </dgm:t>
    </dgm:pt>
    <dgm:pt modelId="{0BEB909C-DBBC-4EFD-ABDB-CBD8DD36F96D}" type="sibTrans" cxnId="{FEAD42CF-944B-4275-8902-B00742BD132E}">
      <dgm:prSet/>
      <dgm:spPr/>
      <dgm:t>
        <a:bodyPr/>
        <a:lstStyle/>
        <a:p>
          <a:endParaRPr lang="en-US"/>
        </a:p>
      </dgm:t>
    </dgm:pt>
    <dgm:pt modelId="{77503707-5873-44F8-A675-CB5CC2B816B4}" type="pres">
      <dgm:prSet presAssocID="{407C2152-8CD8-4175-98B1-DA987E7D1938}" presName="root" presStyleCnt="0">
        <dgm:presLayoutVars>
          <dgm:dir/>
          <dgm:resizeHandles val="exact"/>
        </dgm:presLayoutVars>
      </dgm:prSet>
      <dgm:spPr/>
    </dgm:pt>
    <dgm:pt modelId="{9455DEE3-0857-4B0A-AF23-54974E71F302}" type="pres">
      <dgm:prSet presAssocID="{B864F4E0-8D19-43D6-B26A-7FF734909118}" presName="compNode" presStyleCnt="0"/>
      <dgm:spPr/>
    </dgm:pt>
    <dgm:pt modelId="{C3D26B25-8775-40F2-BD1B-3E0244C649EC}" type="pres">
      <dgm:prSet presAssocID="{B864F4E0-8D19-43D6-B26A-7FF734909118}" presName="iconBgRect" presStyleLbl="bgShp" presStyleIdx="0" presStyleCnt="4"/>
      <dgm:spPr/>
    </dgm:pt>
    <dgm:pt modelId="{01DCCE7D-614C-4DB3-97A4-5E992CBB2D88}" type="pres">
      <dgm:prSet presAssocID="{B864F4E0-8D19-43D6-B26A-7FF73490911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lasses"/>
        </a:ext>
      </dgm:extLst>
    </dgm:pt>
    <dgm:pt modelId="{CA7A59FE-6604-4067-933D-EA98271EA855}" type="pres">
      <dgm:prSet presAssocID="{B864F4E0-8D19-43D6-B26A-7FF734909118}" presName="spaceRect" presStyleCnt="0"/>
      <dgm:spPr/>
    </dgm:pt>
    <dgm:pt modelId="{1BEF767D-C866-4686-84FD-6ADAC31716C9}" type="pres">
      <dgm:prSet presAssocID="{B864F4E0-8D19-43D6-B26A-7FF734909118}" presName="textRect" presStyleLbl="revTx" presStyleIdx="0" presStyleCnt="4">
        <dgm:presLayoutVars>
          <dgm:chMax val="1"/>
          <dgm:chPref val="1"/>
        </dgm:presLayoutVars>
      </dgm:prSet>
      <dgm:spPr/>
    </dgm:pt>
    <dgm:pt modelId="{6C528D15-71AC-4842-89F1-80E66EF7860F}" type="pres">
      <dgm:prSet presAssocID="{2BFFEECD-68EF-4086-9B25-0DC992AEF1D2}" presName="sibTrans" presStyleCnt="0"/>
      <dgm:spPr/>
    </dgm:pt>
    <dgm:pt modelId="{D943BE1C-E634-48A6-8A28-58DBA69EA1A9}" type="pres">
      <dgm:prSet presAssocID="{8897E5F2-3872-4082-8AFB-FDC2D8528D35}" presName="compNode" presStyleCnt="0"/>
      <dgm:spPr/>
    </dgm:pt>
    <dgm:pt modelId="{A9911D4E-5A76-412B-9095-885EC23B1075}" type="pres">
      <dgm:prSet presAssocID="{8897E5F2-3872-4082-8AFB-FDC2D8528D35}" presName="iconBgRect" presStyleLbl="bgShp" presStyleIdx="1" presStyleCnt="4"/>
      <dgm:spPr/>
    </dgm:pt>
    <dgm:pt modelId="{23AB0FA0-4290-41C7-8F61-147BE062C1AC}" type="pres">
      <dgm:prSet presAssocID="{8897E5F2-3872-4082-8AFB-FDC2D8528D35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96A6D6F4-218B-457F-BD46-ADD7B3DE11DB}" type="pres">
      <dgm:prSet presAssocID="{8897E5F2-3872-4082-8AFB-FDC2D8528D35}" presName="spaceRect" presStyleCnt="0"/>
      <dgm:spPr/>
    </dgm:pt>
    <dgm:pt modelId="{B7E8848F-138E-4837-BFE3-4A634AB2A3E9}" type="pres">
      <dgm:prSet presAssocID="{8897E5F2-3872-4082-8AFB-FDC2D8528D35}" presName="textRect" presStyleLbl="revTx" presStyleIdx="1" presStyleCnt="4">
        <dgm:presLayoutVars>
          <dgm:chMax val="1"/>
          <dgm:chPref val="1"/>
        </dgm:presLayoutVars>
      </dgm:prSet>
      <dgm:spPr/>
    </dgm:pt>
    <dgm:pt modelId="{E05002DB-BF37-4961-A5D5-FBCC267321B1}" type="pres">
      <dgm:prSet presAssocID="{3C1F878E-6041-42EB-81E0-E97927301E22}" presName="sibTrans" presStyleCnt="0"/>
      <dgm:spPr/>
    </dgm:pt>
    <dgm:pt modelId="{CB068D25-B180-4BA4-94C7-1B2439702B5D}" type="pres">
      <dgm:prSet presAssocID="{CD48014A-30E8-4313-8705-75E0F4CD11FB}" presName="compNode" presStyleCnt="0"/>
      <dgm:spPr/>
    </dgm:pt>
    <dgm:pt modelId="{BB2E8E31-725E-4CD7-B93F-BE30479AF29F}" type="pres">
      <dgm:prSet presAssocID="{CD48014A-30E8-4313-8705-75E0F4CD11FB}" presName="iconBgRect" presStyleLbl="bgShp" presStyleIdx="2" presStyleCnt="4"/>
      <dgm:spPr/>
    </dgm:pt>
    <dgm:pt modelId="{66A1D66A-21BE-4E6F-85F5-5FCAFBA4310B}" type="pres">
      <dgm:prSet presAssocID="{CD48014A-30E8-4313-8705-75E0F4CD11F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0C05198-405C-4E68-90D6-57109AF536EB}" type="pres">
      <dgm:prSet presAssocID="{CD48014A-30E8-4313-8705-75E0F4CD11FB}" presName="spaceRect" presStyleCnt="0"/>
      <dgm:spPr/>
    </dgm:pt>
    <dgm:pt modelId="{CFE8526B-8C73-4F8D-9B06-D6AE575590AF}" type="pres">
      <dgm:prSet presAssocID="{CD48014A-30E8-4313-8705-75E0F4CD11FB}" presName="textRect" presStyleLbl="revTx" presStyleIdx="2" presStyleCnt="4">
        <dgm:presLayoutVars>
          <dgm:chMax val="1"/>
          <dgm:chPref val="1"/>
        </dgm:presLayoutVars>
      </dgm:prSet>
      <dgm:spPr/>
    </dgm:pt>
    <dgm:pt modelId="{DB04239C-E82D-408C-A7E5-F74D5FA48F17}" type="pres">
      <dgm:prSet presAssocID="{49B105C3-2BAA-4D52-BE2E-5486E85FCAF9}" presName="sibTrans" presStyleCnt="0"/>
      <dgm:spPr/>
    </dgm:pt>
    <dgm:pt modelId="{B6A4762F-0E56-4B10-B151-C82AF832FF7C}" type="pres">
      <dgm:prSet presAssocID="{662B8DF0-3E8E-4D11-BC09-EE85ABFA8979}" presName="compNode" presStyleCnt="0"/>
      <dgm:spPr/>
    </dgm:pt>
    <dgm:pt modelId="{762CD978-F304-43C7-8650-0DAA7808E32C}" type="pres">
      <dgm:prSet presAssocID="{662B8DF0-3E8E-4D11-BC09-EE85ABFA8979}" presName="iconBgRect" presStyleLbl="bgShp" presStyleIdx="3" presStyleCnt="4"/>
      <dgm:spPr/>
    </dgm:pt>
    <dgm:pt modelId="{24A97AD8-EF0A-4125-A52D-CBAB371595F4}" type="pres">
      <dgm:prSet presAssocID="{662B8DF0-3E8E-4D11-BC09-EE85ABFA897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3F038947-337C-4826-8C28-FC46E2260CF9}" type="pres">
      <dgm:prSet presAssocID="{662B8DF0-3E8E-4D11-BC09-EE85ABFA8979}" presName="spaceRect" presStyleCnt="0"/>
      <dgm:spPr/>
    </dgm:pt>
    <dgm:pt modelId="{D82FE627-6840-41C2-B117-2E79F37C5143}" type="pres">
      <dgm:prSet presAssocID="{662B8DF0-3E8E-4D11-BC09-EE85ABFA897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AF4A004-9CB1-4C0E-BEC5-E57BAAD2C9B2}" type="presOf" srcId="{8897E5F2-3872-4082-8AFB-FDC2D8528D35}" destId="{B7E8848F-138E-4837-BFE3-4A634AB2A3E9}" srcOrd="0" destOrd="0" presId="urn:microsoft.com/office/officeart/2018/5/layout/IconCircleLabelList"/>
    <dgm:cxn modelId="{C8B6500B-BE38-428A-8148-CB295E01CD26}" type="presOf" srcId="{CD48014A-30E8-4313-8705-75E0F4CD11FB}" destId="{CFE8526B-8C73-4F8D-9B06-D6AE575590AF}" srcOrd="0" destOrd="0" presId="urn:microsoft.com/office/officeart/2018/5/layout/IconCircleLabelList"/>
    <dgm:cxn modelId="{D8C4A620-8B66-4F1B-AE9C-7D548701257B}" type="presOf" srcId="{407C2152-8CD8-4175-98B1-DA987E7D1938}" destId="{77503707-5873-44F8-A675-CB5CC2B816B4}" srcOrd="0" destOrd="0" presId="urn:microsoft.com/office/officeart/2018/5/layout/IconCircleLabelList"/>
    <dgm:cxn modelId="{FA886E29-A647-4892-8F60-5E046EF89655}" srcId="{407C2152-8CD8-4175-98B1-DA987E7D1938}" destId="{B864F4E0-8D19-43D6-B26A-7FF734909118}" srcOrd="0" destOrd="0" parTransId="{261B6F67-D037-4991-98BB-F59D23DCB6D1}" sibTransId="{2BFFEECD-68EF-4086-9B25-0DC992AEF1D2}"/>
    <dgm:cxn modelId="{B84C8765-4283-43AC-A2A8-C2E932E6F44F}" srcId="{407C2152-8CD8-4175-98B1-DA987E7D1938}" destId="{CD48014A-30E8-4313-8705-75E0F4CD11FB}" srcOrd="2" destOrd="0" parTransId="{EAAB0369-68C1-4E8B-84CB-CBE39FEB72CB}" sibTransId="{49B105C3-2BAA-4D52-BE2E-5486E85FCAF9}"/>
    <dgm:cxn modelId="{71DF6968-787F-417A-956D-502BCE2E0D00}" srcId="{407C2152-8CD8-4175-98B1-DA987E7D1938}" destId="{8897E5F2-3872-4082-8AFB-FDC2D8528D35}" srcOrd="1" destOrd="0" parTransId="{C9868B0A-B4FA-4AE2-B8F2-8A26ACA49C5A}" sibTransId="{3C1F878E-6041-42EB-81E0-E97927301E22}"/>
    <dgm:cxn modelId="{6C16B39F-391C-4D9A-9DB0-C08D995A5FAC}" type="presOf" srcId="{B864F4E0-8D19-43D6-B26A-7FF734909118}" destId="{1BEF767D-C866-4686-84FD-6ADAC31716C9}" srcOrd="0" destOrd="0" presId="urn:microsoft.com/office/officeart/2018/5/layout/IconCircleLabelList"/>
    <dgm:cxn modelId="{61D001B1-9FE7-4C1A-9E98-7F9DB44BFAB3}" type="presOf" srcId="{662B8DF0-3E8E-4D11-BC09-EE85ABFA8979}" destId="{D82FE627-6840-41C2-B117-2E79F37C5143}" srcOrd="0" destOrd="0" presId="urn:microsoft.com/office/officeart/2018/5/layout/IconCircleLabelList"/>
    <dgm:cxn modelId="{FEAD42CF-944B-4275-8902-B00742BD132E}" srcId="{407C2152-8CD8-4175-98B1-DA987E7D1938}" destId="{662B8DF0-3E8E-4D11-BC09-EE85ABFA8979}" srcOrd="3" destOrd="0" parTransId="{8A3411EA-F610-4518-B5E3-94128FA08D41}" sibTransId="{0BEB909C-DBBC-4EFD-ABDB-CBD8DD36F96D}"/>
    <dgm:cxn modelId="{3211F71A-3820-4938-8F84-FD9D9CAC0DE2}" type="presParOf" srcId="{77503707-5873-44F8-A675-CB5CC2B816B4}" destId="{9455DEE3-0857-4B0A-AF23-54974E71F302}" srcOrd="0" destOrd="0" presId="urn:microsoft.com/office/officeart/2018/5/layout/IconCircleLabelList"/>
    <dgm:cxn modelId="{7AB21BE9-3616-4D7F-AF02-CFBC0A92B795}" type="presParOf" srcId="{9455DEE3-0857-4B0A-AF23-54974E71F302}" destId="{C3D26B25-8775-40F2-BD1B-3E0244C649EC}" srcOrd="0" destOrd="0" presId="urn:microsoft.com/office/officeart/2018/5/layout/IconCircleLabelList"/>
    <dgm:cxn modelId="{71D7022F-FEC8-461E-BE12-C5647B54B2C1}" type="presParOf" srcId="{9455DEE3-0857-4B0A-AF23-54974E71F302}" destId="{01DCCE7D-614C-4DB3-97A4-5E992CBB2D88}" srcOrd="1" destOrd="0" presId="urn:microsoft.com/office/officeart/2018/5/layout/IconCircleLabelList"/>
    <dgm:cxn modelId="{2BF61FBD-52F4-44D8-84E5-7CE334A786EA}" type="presParOf" srcId="{9455DEE3-0857-4B0A-AF23-54974E71F302}" destId="{CA7A59FE-6604-4067-933D-EA98271EA855}" srcOrd="2" destOrd="0" presId="urn:microsoft.com/office/officeart/2018/5/layout/IconCircleLabelList"/>
    <dgm:cxn modelId="{E4C10F43-C922-4AFE-8503-47868E3F6A77}" type="presParOf" srcId="{9455DEE3-0857-4B0A-AF23-54974E71F302}" destId="{1BEF767D-C866-4686-84FD-6ADAC31716C9}" srcOrd="3" destOrd="0" presId="urn:microsoft.com/office/officeart/2018/5/layout/IconCircleLabelList"/>
    <dgm:cxn modelId="{757400F2-E3FC-4793-A28B-58DD0733B58D}" type="presParOf" srcId="{77503707-5873-44F8-A675-CB5CC2B816B4}" destId="{6C528D15-71AC-4842-89F1-80E66EF7860F}" srcOrd="1" destOrd="0" presId="urn:microsoft.com/office/officeart/2018/5/layout/IconCircleLabelList"/>
    <dgm:cxn modelId="{358BF160-B02E-45C4-98E7-ED5E9E127B8A}" type="presParOf" srcId="{77503707-5873-44F8-A675-CB5CC2B816B4}" destId="{D943BE1C-E634-48A6-8A28-58DBA69EA1A9}" srcOrd="2" destOrd="0" presId="urn:microsoft.com/office/officeart/2018/5/layout/IconCircleLabelList"/>
    <dgm:cxn modelId="{C24526A4-6325-4201-8A0E-09F944982F75}" type="presParOf" srcId="{D943BE1C-E634-48A6-8A28-58DBA69EA1A9}" destId="{A9911D4E-5A76-412B-9095-885EC23B1075}" srcOrd="0" destOrd="0" presId="urn:microsoft.com/office/officeart/2018/5/layout/IconCircleLabelList"/>
    <dgm:cxn modelId="{C118B72C-BF1E-4317-9C56-20E91C08C5D1}" type="presParOf" srcId="{D943BE1C-E634-48A6-8A28-58DBA69EA1A9}" destId="{23AB0FA0-4290-41C7-8F61-147BE062C1AC}" srcOrd="1" destOrd="0" presId="urn:microsoft.com/office/officeart/2018/5/layout/IconCircleLabelList"/>
    <dgm:cxn modelId="{47687F99-1473-4B55-9A3A-E4EEDD8CD568}" type="presParOf" srcId="{D943BE1C-E634-48A6-8A28-58DBA69EA1A9}" destId="{96A6D6F4-218B-457F-BD46-ADD7B3DE11DB}" srcOrd="2" destOrd="0" presId="urn:microsoft.com/office/officeart/2018/5/layout/IconCircleLabelList"/>
    <dgm:cxn modelId="{E3123F2D-A92B-4F05-A860-8CA192E085C1}" type="presParOf" srcId="{D943BE1C-E634-48A6-8A28-58DBA69EA1A9}" destId="{B7E8848F-138E-4837-BFE3-4A634AB2A3E9}" srcOrd="3" destOrd="0" presId="urn:microsoft.com/office/officeart/2018/5/layout/IconCircleLabelList"/>
    <dgm:cxn modelId="{A5071B49-D6C7-415E-8AD2-2C99053AFFC3}" type="presParOf" srcId="{77503707-5873-44F8-A675-CB5CC2B816B4}" destId="{E05002DB-BF37-4961-A5D5-FBCC267321B1}" srcOrd="3" destOrd="0" presId="urn:microsoft.com/office/officeart/2018/5/layout/IconCircleLabelList"/>
    <dgm:cxn modelId="{CC77B0D6-B0D8-4D2B-8CFB-9DFD5D3F5280}" type="presParOf" srcId="{77503707-5873-44F8-A675-CB5CC2B816B4}" destId="{CB068D25-B180-4BA4-94C7-1B2439702B5D}" srcOrd="4" destOrd="0" presId="urn:microsoft.com/office/officeart/2018/5/layout/IconCircleLabelList"/>
    <dgm:cxn modelId="{7A2F3EB6-2CC0-4736-97E7-E3CE55D64858}" type="presParOf" srcId="{CB068D25-B180-4BA4-94C7-1B2439702B5D}" destId="{BB2E8E31-725E-4CD7-B93F-BE30479AF29F}" srcOrd="0" destOrd="0" presId="urn:microsoft.com/office/officeart/2018/5/layout/IconCircleLabelList"/>
    <dgm:cxn modelId="{A71340AC-D20D-409C-B216-A9C647CF4F91}" type="presParOf" srcId="{CB068D25-B180-4BA4-94C7-1B2439702B5D}" destId="{66A1D66A-21BE-4E6F-85F5-5FCAFBA4310B}" srcOrd="1" destOrd="0" presId="urn:microsoft.com/office/officeart/2018/5/layout/IconCircleLabelList"/>
    <dgm:cxn modelId="{72FC1CCF-814D-48A4-9F29-317BD6FBA975}" type="presParOf" srcId="{CB068D25-B180-4BA4-94C7-1B2439702B5D}" destId="{10C05198-405C-4E68-90D6-57109AF536EB}" srcOrd="2" destOrd="0" presId="urn:microsoft.com/office/officeart/2018/5/layout/IconCircleLabelList"/>
    <dgm:cxn modelId="{94D52D07-444F-43A1-85B4-1EE5AAF2D25F}" type="presParOf" srcId="{CB068D25-B180-4BA4-94C7-1B2439702B5D}" destId="{CFE8526B-8C73-4F8D-9B06-D6AE575590AF}" srcOrd="3" destOrd="0" presId="urn:microsoft.com/office/officeart/2018/5/layout/IconCircleLabelList"/>
    <dgm:cxn modelId="{831F3D8F-7252-41B3-AD5B-A469ABCA794B}" type="presParOf" srcId="{77503707-5873-44F8-A675-CB5CC2B816B4}" destId="{DB04239C-E82D-408C-A7E5-F74D5FA48F17}" srcOrd="5" destOrd="0" presId="urn:microsoft.com/office/officeart/2018/5/layout/IconCircleLabelList"/>
    <dgm:cxn modelId="{4768F6A0-39A8-4A64-942A-053A59F18B6A}" type="presParOf" srcId="{77503707-5873-44F8-A675-CB5CC2B816B4}" destId="{B6A4762F-0E56-4B10-B151-C82AF832FF7C}" srcOrd="6" destOrd="0" presId="urn:microsoft.com/office/officeart/2018/5/layout/IconCircleLabelList"/>
    <dgm:cxn modelId="{4BDBC034-9B4D-427D-95F2-26C581910564}" type="presParOf" srcId="{B6A4762F-0E56-4B10-B151-C82AF832FF7C}" destId="{762CD978-F304-43C7-8650-0DAA7808E32C}" srcOrd="0" destOrd="0" presId="urn:microsoft.com/office/officeart/2018/5/layout/IconCircleLabelList"/>
    <dgm:cxn modelId="{7F94A38B-E503-499A-87DA-3E9B596303E1}" type="presParOf" srcId="{B6A4762F-0E56-4B10-B151-C82AF832FF7C}" destId="{24A97AD8-EF0A-4125-A52D-CBAB371595F4}" srcOrd="1" destOrd="0" presId="urn:microsoft.com/office/officeart/2018/5/layout/IconCircleLabelList"/>
    <dgm:cxn modelId="{176347E6-E21B-4427-8DC4-181AE19F39A7}" type="presParOf" srcId="{B6A4762F-0E56-4B10-B151-C82AF832FF7C}" destId="{3F038947-337C-4826-8C28-FC46E2260CF9}" srcOrd="2" destOrd="0" presId="urn:microsoft.com/office/officeart/2018/5/layout/IconCircleLabelList"/>
    <dgm:cxn modelId="{AF0F2316-9395-4F9D-9783-4EE989394AEF}" type="presParOf" srcId="{B6A4762F-0E56-4B10-B151-C82AF832FF7C}" destId="{D82FE627-6840-41C2-B117-2E79F37C514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9B80A53-5118-43CA-83F1-BFFF916F785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65688DD-B079-4A47-B659-A5876F7CBA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apps </a:t>
          </a:r>
          <a:endParaRPr lang="en-US"/>
        </a:p>
      </dgm:t>
    </dgm:pt>
    <dgm:pt modelId="{1D9DE0E8-AFD4-4CD3-B574-66774E5E84BE}" type="parTrans" cxnId="{FD0F7A9C-70B1-4965-A432-2090B219DECE}">
      <dgm:prSet/>
      <dgm:spPr/>
      <dgm:t>
        <a:bodyPr/>
        <a:lstStyle/>
        <a:p>
          <a:endParaRPr lang="en-US"/>
        </a:p>
      </dgm:t>
    </dgm:pt>
    <dgm:pt modelId="{2F31EF81-BE64-4DE1-BAE5-77D9C0EA6DE0}" type="sibTrans" cxnId="{FD0F7A9C-70B1-4965-A432-2090B219DECE}">
      <dgm:prSet/>
      <dgm:spPr/>
      <dgm:t>
        <a:bodyPr/>
        <a:lstStyle/>
        <a:p>
          <a:endParaRPr lang="en-US"/>
        </a:p>
      </dgm:t>
    </dgm:pt>
    <dgm:pt modelId="{EE71E37B-0927-4447-A72C-74CD932CE7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Online feedback </a:t>
          </a:r>
          <a:endParaRPr lang="en-US"/>
        </a:p>
      </dgm:t>
    </dgm:pt>
    <dgm:pt modelId="{598D1440-C659-4252-A2A2-762F61B3B7DB}" type="parTrans" cxnId="{C63CAC8E-7520-443A-A028-6B2BCD41EF4D}">
      <dgm:prSet/>
      <dgm:spPr/>
      <dgm:t>
        <a:bodyPr/>
        <a:lstStyle/>
        <a:p>
          <a:endParaRPr lang="en-US"/>
        </a:p>
      </dgm:t>
    </dgm:pt>
    <dgm:pt modelId="{50BC62A5-6E00-47FC-8A73-FF676D7CB2A1}" type="sibTrans" cxnId="{C63CAC8E-7520-443A-A028-6B2BCD41EF4D}">
      <dgm:prSet/>
      <dgm:spPr/>
      <dgm:t>
        <a:bodyPr/>
        <a:lstStyle/>
        <a:p>
          <a:endParaRPr lang="en-US"/>
        </a:p>
      </dgm:t>
    </dgm:pt>
    <dgm:pt modelId="{BBDC9FFB-F4C7-44D0-B5AC-EC7C9167477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New digital tools </a:t>
          </a:r>
          <a:endParaRPr lang="en-US"/>
        </a:p>
      </dgm:t>
    </dgm:pt>
    <dgm:pt modelId="{AAACB934-0E68-4812-BE10-5FA5FCB69418}" type="parTrans" cxnId="{F4040842-13D1-4E05-9157-6036192FE4A2}">
      <dgm:prSet/>
      <dgm:spPr/>
      <dgm:t>
        <a:bodyPr/>
        <a:lstStyle/>
        <a:p>
          <a:endParaRPr lang="en-US"/>
        </a:p>
      </dgm:t>
    </dgm:pt>
    <dgm:pt modelId="{F3639B3D-B0FB-4A3C-9CA2-ABE2A05A788E}" type="sibTrans" cxnId="{F4040842-13D1-4E05-9157-6036192FE4A2}">
      <dgm:prSet/>
      <dgm:spPr/>
      <dgm:t>
        <a:bodyPr/>
        <a:lstStyle/>
        <a:p>
          <a:endParaRPr lang="en-US"/>
        </a:p>
      </dgm:t>
    </dgm:pt>
    <dgm:pt modelId="{2E933678-C4B4-4990-BE0C-F84F49BEEC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Better communication</a:t>
          </a:r>
          <a:endParaRPr lang="en-US"/>
        </a:p>
      </dgm:t>
    </dgm:pt>
    <dgm:pt modelId="{C2B6541F-9AB2-4217-B103-B5A4ADC0553F}" type="parTrans" cxnId="{B5931120-E3AA-4F9D-93A1-AF0FC8358B60}">
      <dgm:prSet/>
      <dgm:spPr/>
      <dgm:t>
        <a:bodyPr/>
        <a:lstStyle/>
        <a:p>
          <a:endParaRPr lang="en-US"/>
        </a:p>
      </dgm:t>
    </dgm:pt>
    <dgm:pt modelId="{103B6968-9554-43DF-B4AA-AECBDF4C841B}" type="sibTrans" cxnId="{B5931120-E3AA-4F9D-93A1-AF0FC8358B60}">
      <dgm:prSet/>
      <dgm:spPr/>
      <dgm:t>
        <a:bodyPr/>
        <a:lstStyle/>
        <a:p>
          <a:endParaRPr lang="en-US"/>
        </a:p>
      </dgm:t>
    </dgm:pt>
    <dgm:pt modelId="{2F489DE1-B554-44E9-B3F8-8951E5B80918}" type="pres">
      <dgm:prSet presAssocID="{59B80A53-5118-43CA-83F1-BFFF916F785C}" presName="root" presStyleCnt="0">
        <dgm:presLayoutVars>
          <dgm:dir/>
          <dgm:resizeHandles val="exact"/>
        </dgm:presLayoutVars>
      </dgm:prSet>
      <dgm:spPr/>
    </dgm:pt>
    <dgm:pt modelId="{B6C926DB-7A86-43F1-8D89-5C33860F02DA}" type="pres">
      <dgm:prSet presAssocID="{D65688DD-B079-4A47-B659-A5876F7CBADD}" presName="compNode" presStyleCnt="0"/>
      <dgm:spPr/>
    </dgm:pt>
    <dgm:pt modelId="{DDC62A4D-8350-45B9-A965-20258A7132C8}" type="pres">
      <dgm:prSet presAssocID="{D65688DD-B079-4A47-B659-A5876F7CBAD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AF954A75-0A04-4237-94DE-60B3112E446B}" type="pres">
      <dgm:prSet presAssocID="{D65688DD-B079-4A47-B659-A5876F7CBADD}" presName="spaceRect" presStyleCnt="0"/>
      <dgm:spPr/>
    </dgm:pt>
    <dgm:pt modelId="{C2AE405B-2333-457E-9A02-86EB9D19BA26}" type="pres">
      <dgm:prSet presAssocID="{D65688DD-B079-4A47-B659-A5876F7CBADD}" presName="textRect" presStyleLbl="revTx" presStyleIdx="0" presStyleCnt="4">
        <dgm:presLayoutVars>
          <dgm:chMax val="1"/>
          <dgm:chPref val="1"/>
        </dgm:presLayoutVars>
      </dgm:prSet>
      <dgm:spPr/>
    </dgm:pt>
    <dgm:pt modelId="{0F42A117-C1B1-427C-893C-28C661800E25}" type="pres">
      <dgm:prSet presAssocID="{2F31EF81-BE64-4DE1-BAE5-77D9C0EA6DE0}" presName="sibTrans" presStyleCnt="0"/>
      <dgm:spPr/>
    </dgm:pt>
    <dgm:pt modelId="{74CCC09A-E4A7-4E08-9F9B-0F724CA20DF2}" type="pres">
      <dgm:prSet presAssocID="{EE71E37B-0927-4447-A72C-74CD932CE740}" presName="compNode" presStyleCnt="0"/>
      <dgm:spPr/>
    </dgm:pt>
    <dgm:pt modelId="{E95FE9A8-A11B-4B59-AF20-D43FAAA32105}" type="pres">
      <dgm:prSet presAssocID="{EE71E37B-0927-4447-A72C-74CD932CE74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727C5E8-DD83-4802-82DB-94F81B4E1926}" type="pres">
      <dgm:prSet presAssocID="{EE71E37B-0927-4447-A72C-74CD932CE740}" presName="spaceRect" presStyleCnt="0"/>
      <dgm:spPr/>
    </dgm:pt>
    <dgm:pt modelId="{8DC55D18-14CD-4A53-97D7-FC9684066CDF}" type="pres">
      <dgm:prSet presAssocID="{EE71E37B-0927-4447-A72C-74CD932CE740}" presName="textRect" presStyleLbl="revTx" presStyleIdx="1" presStyleCnt="4">
        <dgm:presLayoutVars>
          <dgm:chMax val="1"/>
          <dgm:chPref val="1"/>
        </dgm:presLayoutVars>
      </dgm:prSet>
      <dgm:spPr/>
    </dgm:pt>
    <dgm:pt modelId="{DEF86E5A-78E4-49B3-A961-6B38F6996433}" type="pres">
      <dgm:prSet presAssocID="{50BC62A5-6E00-47FC-8A73-FF676D7CB2A1}" presName="sibTrans" presStyleCnt="0"/>
      <dgm:spPr/>
    </dgm:pt>
    <dgm:pt modelId="{AC48B338-7DE5-49D3-8422-97351D897845}" type="pres">
      <dgm:prSet presAssocID="{BBDC9FFB-F4C7-44D0-B5AC-EC7C9167477D}" presName="compNode" presStyleCnt="0"/>
      <dgm:spPr/>
    </dgm:pt>
    <dgm:pt modelId="{FD393F64-A2D7-4DF5-B27E-4F817839F53E}" type="pres">
      <dgm:prSet presAssocID="{BBDC9FFB-F4C7-44D0-B5AC-EC7C9167477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71E55F7C-EF29-45A2-B148-D3B62D042CAD}" type="pres">
      <dgm:prSet presAssocID="{BBDC9FFB-F4C7-44D0-B5AC-EC7C9167477D}" presName="spaceRect" presStyleCnt="0"/>
      <dgm:spPr/>
    </dgm:pt>
    <dgm:pt modelId="{1A84E095-A5B3-4B62-A7C3-6E1232729A5C}" type="pres">
      <dgm:prSet presAssocID="{BBDC9FFB-F4C7-44D0-B5AC-EC7C9167477D}" presName="textRect" presStyleLbl="revTx" presStyleIdx="2" presStyleCnt="4">
        <dgm:presLayoutVars>
          <dgm:chMax val="1"/>
          <dgm:chPref val="1"/>
        </dgm:presLayoutVars>
      </dgm:prSet>
      <dgm:spPr/>
    </dgm:pt>
    <dgm:pt modelId="{2F62B3FF-51CB-4366-BE46-0D408807A71A}" type="pres">
      <dgm:prSet presAssocID="{F3639B3D-B0FB-4A3C-9CA2-ABE2A05A788E}" presName="sibTrans" presStyleCnt="0"/>
      <dgm:spPr/>
    </dgm:pt>
    <dgm:pt modelId="{42CE3697-83E7-41F2-B370-D35C27D9A410}" type="pres">
      <dgm:prSet presAssocID="{2E933678-C4B4-4990-BE0C-F84F49BEEC2B}" presName="compNode" presStyleCnt="0"/>
      <dgm:spPr/>
    </dgm:pt>
    <dgm:pt modelId="{15493611-FE17-4247-8DA1-84CEDA4F6FCB}" type="pres">
      <dgm:prSet presAssocID="{2E933678-C4B4-4990-BE0C-F84F49BEEC2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DFF19ABA-E708-45AA-AD02-B7D3201E4901}" type="pres">
      <dgm:prSet presAssocID="{2E933678-C4B4-4990-BE0C-F84F49BEEC2B}" presName="spaceRect" presStyleCnt="0"/>
      <dgm:spPr/>
    </dgm:pt>
    <dgm:pt modelId="{6F08FDEC-CFED-4390-952F-6C9BC83C8E22}" type="pres">
      <dgm:prSet presAssocID="{2E933678-C4B4-4990-BE0C-F84F49BEEC2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DF4C10E-FE9F-4A9F-83CE-EB5094A8A1D1}" type="presOf" srcId="{2E933678-C4B4-4990-BE0C-F84F49BEEC2B}" destId="{6F08FDEC-CFED-4390-952F-6C9BC83C8E22}" srcOrd="0" destOrd="0" presId="urn:microsoft.com/office/officeart/2018/2/layout/IconLabelList"/>
    <dgm:cxn modelId="{B5931120-E3AA-4F9D-93A1-AF0FC8358B60}" srcId="{59B80A53-5118-43CA-83F1-BFFF916F785C}" destId="{2E933678-C4B4-4990-BE0C-F84F49BEEC2B}" srcOrd="3" destOrd="0" parTransId="{C2B6541F-9AB2-4217-B103-B5A4ADC0553F}" sibTransId="{103B6968-9554-43DF-B4AA-AECBDF4C841B}"/>
    <dgm:cxn modelId="{3E555D23-D560-4626-BBA4-A468BF3EEE11}" type="presOf" srcId="{BBDC9FFB-F4C7-44D0-B5AC-EC7C9167477D}" destId="{1A84E095-A5B3-4B62-A7C3-6E1232729A5C}" srcOrd="0" destOrd="0" presId="urn:microsoft.com/office/officeart/2018/2/layout/IconLabelList"/>
    <dgm:cxn modelId="{B8A2B92B-6EDA-4E3F-9AF2-A979A006934F}" type="presOf" srcId="{EE71E37B-0927-4447-A72C-74CD932CE740}" destId="{8DC55D18-14CD-4A53-97D7-FC9684066CDF}" srcOrd="0" destOrd="0" presId="urn:microsoft.com/office/officeart/2018/2/layout/IconLabelList"/>
    <dgm:cxn modelId="{F4040842-13D1-4E05-9157-6036192FE4A2}" srcId="{59B80A53-5118-43CA-83F1-BFFF916F785C}" destId="{BBDC9FFB-F4C7-44D0-B5AC-EC7C9167477D}" srcOrd="2" destOrd="0" parTransId="{AAACB934-0E68-4812-BE10-5FA5FCB69418}" sibTransId="{F3639B3D-B0FB-4A3C-9CA2-ABE2A05A788E}"/>
    <dgm:cxn modelId="{21550381-ACBD-4006-8B8F-B0F0B6172A2D}" type="presOf" srcId="{D65688DD-B079-4A47-B659-A5876F7CBADD}" destId="{C2AE405B-2333-457E-9A02-86EB9D19BA26}" srcOrd="0" destOrd="0" presId="urn:microsoft.com/office/officeart/2018/2/layout/IconLabelList"/>
    <dgm:cxn modelId="{C63CAC8E-7520-443A-A028-6B2BCD41EF4D}" srcId="{59B80A53-5118-43CA-83F1-BFFF916F785C}" destId="{EE71E37B-0927-4447-A72C-74CD932CE740}" srcOrd="1" destOrd="0" parTransId="{598D1440-C659-4252-A2A2-762F61B3B7DB}" sibTransId="{50BC62A5-6E00-47FC-8A73-FF676D7CB2A1}"/>
    <dgm:cxn modelId="{FD0F7A9C-70B1-4965-A432-2090B219DECE}" srcId="{59B80A53-5118-43CA-83F1-BFFF916F785C}" destId="{D65688DD-B079-4A47-B659-A5876F7CBADD}" srcOrd="0" destOrd="0" parTransId="{1D9DE0E8-AFD4-4CD3-B574-66774E5E84BE}" sibTransId="{2F31EF81-BE64-4DE1-BAE5-77D9C0EA6DE0}"/>
    <dgm:cxn modelId="{CF8514D3-F8CD-4521-9667-21E6699636DE}" type="presOf" srcId="{59B80A53-5118-43CA-83F1-BFFF916F785C}" destId="{2F489DE1-B554-44E9-B3F8-8951E5B80918}" srcOrd="0" destOrd="0" presId="urn:microsoft.com/office/officeart/2018/2/layout/IconLabelList"/>
    <dgm:cxn modelId="{A12543A8-6FE1-4AE7-9092-E3CFF902C250}" type="presParOf" srcId="{2F489DE1-B554-44E9-B3F8-8951E5B80918}" destId="{B6C926DB-7A86-43F1-8D89-5C33860F02DA}" srcOrd="0" destOrd="0" presId="urn:microsoft.com/office/officeart/2018/2/layout/IconLabelList"/>
    <dgm:cxn modelId="{FE268D58-25CF-4A08-B16D-CCB8FAF9CA57}" type="presParOf" srcId="{B6C926DB-7A86-43F1-8D89-5C33860F02DA}" destId="{DDC62A4D-8350-45B9-A965-20258A7132C8}" srcOrd="0" destOrd="0" presId="urn:microsoft.com/office/officeart/2018/2/layout/IconLabelList"/>
    <dgm:cxn modelId="{A3EF7ACE-CEE5-490E-AAF0-56C77A127D93}" type="presParOf" srcId="{B6C926DB-7A86-43F1-8D89-5C33860F02DA}" destId="{AF954A75-0A04-4237-94DE-60B3112E446B}" srcOrd="1" destOrd="0" presId="urn:microsoft.com/office/officeart/2018/2/layout/IconLabelList"/>
    <dgm:cxn modelId="{EEDD6847-3FEC-48C0-9CDA-C9208177D356}" type="presParOf" srcId="{B6C926DB-7A86-43F1-8D89-5C33860F02DA}" destId="{C2AE405B-2333-457E-9A02-86EB9D19BA26}" srcOrd="2" destOrd="0" presId="urn:microsoft.com/office/officeart/2018/2/layout/IconLabelList"/>
    <dgm:cxn modelId="{F9E4E7AF-EC58-40A7-8D23-D9764AB18664}" type="presParOf" srcId="{2F489DE1-B554-44E9-B3F8-8951E5B80918}" destId="{0F42A117-C1B1-427C-893C-28C661800E25}" srcOrd="1" destOrd="0" presId="urn:microsoft.com/office/officeart/2018/2/layout/IconLabelList"/>
    <dgm:cxn modelId="{F873CF82-DC99-43A7-AA29-D62857D23C23}" type="presParOf" srcId="{2F489DE1-B554-44E9-B3F8-8951E5B80918}" destId="{74CCC09A-E4A7-4E08-9F9B-0F724CA20DF2}" srcOrd="2" destOrd="0" presId="urn:microsoft.com/office/officeart/2018/2/layout/IconLabelList"/>
    <dgm:cxn modelId="{E4D682E0-EAEF-43AC-8391-245EDB482C94}" type="presParOf" srcId="{74CCC09A-E4A7-4E08-9F9B-0F724CA20DF2}" destId="{E95FE9A8-A11B-4B59-AF20-D43FAAA32105}" srcOrd="0" destOrd="0" presId="urn:microsoft.com/office/officeart/2018/2/layout/IconLabelList"/>
    <dgm:cxn modelId="{0E16E601-D6C9-49C4-8B2F-1FB14877BB4E}" type="presParOf" srcId="{74CCC09A-E4A7-4E08-9F9B-0F724CA20DF2}" destId="{2727C5E8-DD83-4802-82DB-94F81B4E1926}" srcOrd="1" destOrd="0" presId="urn:microsoft.com/office/officeart/2018/2/layout/IconLabelList"/>
    <dgm:cxn modelId="{F4C7E4F9-C5D5-496E-9B03-AB698D8192F9}" type="presParOf" srcId="{74CCC09A-E4A7-4E08-9F9B-0F724CA20DF2}" destId="{8DC55D18-14CD-4A53-97D7-FC9684066CDF}" srcOrd="2" destOrd="0" presId="urn:microsoft.com/office/officeart/2018/2/layout/IconLabelList"/>
    <dgm:cxn modelId="{186DB1AF-031F-4610-BA4D-79D8D99839BC}" type="presParOf" srcId="{2F489DE1-B554-44E9-B3F8-8951E5B80918}" destId="{DEF86E5A-78E4-49B3-A961-6B38F6996433}" srcOrd="3" destOrd="0" presId="urn:microsoft.com/office/officeart/2018/2/layout/IconLabelList"/>
    <dgm:cxn modelId="{8DC4FE64-0C03-4668-A94D-B3F8F757DF20}" type="presParOf" srcId="{2F489DE1-B554-44E9-B3F8-8951E5B80918}" destId="{AC48B338-7DE5-49D3-8422-97351D897845}" srcOrd="4" destOrd="0" presId="urn:microsoft.com/office/officeart/2018/2/layout/IconLabelList"/>
    <dgm:cxn modelId="{32B67106-171A-43E3-8562-689A568B0CBB}" type="presParOf" srcId="{AC48B338-7DE5-49D3-8422-97351D897845}" destId="{FD393F64-A2D7-4DF5-B27E-4F817839F53E}" srcOrd="0" destOrd="0" presId="urn:microsoft.com/office/officeart/2018/2/layout/IconLabelList"/>
    <dgm:cxn modelId="{F7C6960B-11FA-4195-8FED-2BF68DC74983}" type="presParOf" srcId="{AC48B338-7DE5-49D3-8422-97351D897845}" destId="{71E55F7C-EF29-45A2-B148-D3B62D042CAD}" srcOrd="1" destOrd="0" presId="urn:microsoft.com/office/officeart/2018/2/layout/IconLabelList"/>
    <dgm:cxn modelId="{DD08A820-C79D-4191-9F3F-E5ECB569BEEF}" type="presParOf" srcId="{AC48B338-7DE5-49D3-8422-97351D897845}" destId="{1A84E095-A5B3-4B62-A7C3-6E1232729A5C}" srcOrd="2" destOrd="0" presId="urn:microsoft.com/office/officeart/2018/2/layout/IconLabelList"/>
    <dgm:cxn modelId="{0866281F-222E-4D05-8542-76A0FBB484BF}" type="presParOf" srcId="{2F489DE1-B554-44E9-B3F8-8951E5B80918}" destId="{2F62B3FF-51CB-4366-BE46-0D408807A71A}" srcOrd="5" destOrd="0" presId="urn:microsoft.com/office/officeart/2018/2/layout/IconLabelList"/>
    <dgm:cxn modelId="{D32ABABD-53BB-4198-80C4-A39538CD9828}" type="presParOf" srcId="{2F489DE1-B554-44E9-B3F8-8951E5B80918}" destId="{42CE3697-83E7-41F2-B370-D35C27D9A410}" srcOrd="6" destOrd="0" presId="urn:microsoft.com/office/officeart/2018/2/layout/IconLabelList"/>
    <dgm:cxn modelId="{C5493F41-4A3A-4AA3-B8D4-1127C8B4627E}" type="presParOf" srcId="{42CE3697-83E7-41F2-B370-D35C27D9A410}" destId="{15493611-FE17-4247-8DA1-84CEDA4F6FCB}" srcOrd="0" destOrd="0" presId="urn:microsoft.com/office/officeart/2018/2/layout/IconLabelList"/>
    <dgm:cxn modelId="{E299611A-FEF6-42A8-BCE7-88B8DBDFB566}" type="presParOf" srcId="{42CE3697-83E7-41F2-B370-D35C27D9A410}" destId="{DFF19ABA-E708-45AA-AD02-B7D3201E4901}" srcOrd="1" destOrd="0" presId="urn:microsoft.com/office/officeart/2018/2/layout/IconLabelList"/>
    <dgm:cxn modelId="{F0781807-BA73-4ACA-8866-FDB1338A54C4}" type="presParOf" srcId="{42CE3697-83E7-41F2-B370-D35C27D9A410}" destId="{6F08FDEC-CFED-4390-952F-6C9BC83C8E2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7BA4DD3-1D52-46DA-9BAE-1FE4D968E3B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F35DBA-3306-4F84-83AB-9FAE93B5304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Creative </a:t>
          </a:r>
          <a:endParaRPr lang="en-US"/>
        </a:p>
      </dgm:t>
    </dgm:pt>
    <dgm:pt modelId="{EEE8F01A-6D2F-4CAE-A135-CE505FD1F233}" type="parTrans" cxnId="{5228F719-458C-40E2-BBE8-1025C36BD7E1}">
      <dgm:prSet/>
      <dgm:spPr/>
      <dgm:t>
        <a:bodyPr/>
        <a:lstStyle/>
        <a:p>
          <a:endParaRPr lang="en-US"/>
        </a:p>
      </dgm:t>
    </dgm:pt>
    <dgm:pt modelId="{ADDC888A-A103-45EF-BF0D-5E6E10861D86}" type="sibTrans" cxnId="{5228F719-458C-40E2-BBE8-1025C36BD7E1}">
      <dgm:prSet/>
      <dgm:spPr/>
      <dgm:t>
        <a:bodyPr/>
        <a:lstStyle/>
        <a:p>
          <a:endParaRPr lang="en-US"/>
        </a:p>
      </dgm:t>
    </dgm:pt>
    <dgm:pt modelId="{68D824D5-6EE0-433D-9174-CAABFB8597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Good with tech </a:t>
          </a:r>
          <a:endParaRPr lang="en-US"/>
        </a:p>
      </dgm:t>
    </dgm:pt>
    <dgm:pt modelId="{A38B5543-9EDF-48F3-A31D-883E07D8C4BE}" type="parTrans" cxnId="{BA9FF324-A0B3-4B09-9F0B-F3B39BE3F0CC}">
      <dgm:prSet/>
      <dgm:spPr/>
      <dgm:t>
        <a:bodyPr/>
        <a:lstStyle/>
        <a:p>
          <a:endParaRPr lang="en-US"/>
        </a:p>
      </dgm:t>
    </dgm:pt>
    <dgm:pt modelId="{A2D899E8-FCCD-4526-9911-5BA9F74E1F3F}" type="sibTrans" cxnId="{BA9FF324-A0B3-4B09-9F0B-F3B39BE3F0CC}">
      <dgm:prSet/>
      <dgm:spPr/>
      <dgm:t>
        <a:bodyPr/>
        <a:lstStyle/>
        <a:p>
          <a:endParaRPr lang="en-US"/>
        </a:p>
      </dgm:t>
    </dgm:pt>
    <dgm:pt modelId="{2E12EB3F-285B-4103-BF51-662143DAB7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Team player </a:t>
          </a:r>
          <a:endParaRPr lang="en-US"/>
        </a:p>
      </dgm:t>
    </dgm:pt>
    <dgm:pt modelId="{26F17FF4-F70F-4106-BEF1-929998B102AF}" type="parTrans" cxnId="{7E6E7128-116F-4B1C-8738-9CE0D8664FBE}">
      <dgm:prSet/>
      <dgm:spPr/>
      <dgm:t>
        <a:bodyPr/>
        <a:lstStyle/>
        <a:p>
          <a:endParaRPr lang="en-US"/>
        </a:p>
      </dgm:t>
    </dgm:pt>
    <dgm:pt modelId="{3ADD8EB3-38F3-4DC4-94E3-266C8BECA070}" type="sibTrans" cxnId="{7E6E7128-116F-4B1C-8738-9CE0D8664FBE}">
      <dgm:prSet/>
      <dgm:spPr/>
      <dgm:t>
        <a:bodyPr/>
        <a:lstStyle/>
        <a:p>
          <a:endParaRPr lang="en-US"/>
        </a:p>
      </dgm:t>
    </dgm:pt>
    <dgm:pt modelId="{1C9DC971-F786-4BD5-BF07-CFA50D3E2A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Likes new ideas</a:t>
          </a:r>
          <a:endParaRPr lang="en-US"/>
        </a:p>
      </dgm:t>
    </dgm:pt>
    <dgm:pt modelId="{C2CBFA24-0E6A-431F-AF39-8A76427FDDC2}" type="parTrans" cxnId="{82C8BE3A-5A1E-4409-8527-AA6B6E865183}">
      <dgm:prSet/>
      <dgm:spPr/>
      <dgm:t>
        <a:bodyPr/>
        <a:lstStyle/>
        <a:p>
          <a:endParaRPr lang="en-US"/>
        </a:p>
      </dgm:t>
    </dgm:pt>
    <dgm:pt modelId="{00D5D7D7-15F2-423C-B7C0-7A922EE9F533}" type="sibTrans" cxnId="{82C8BE3A-5A1E-4409-8527-AA6B6E865183}">
      <dgm:prSet/>
      <dgm:spPr/>
      <dgm:t>
        <a:bodyPr/>
        <a:lstStyle/>
        <a:p>
          <a:endParaRPr lang="en-US"/>
        </a:p>
      </dgm:t>
    </dgm:pt>
    <dgm:pt modelId="{AC6DDFA8-4060-41B6-9030-8DD90B846071}" type="pres">
      <dgm:prSet presAssocID="{E7BA4DD3-1D52-46DA-9BAE-1FE4D968E3BD}" presName="root" presStyleCnt="0">
        <dgm:presLayoutVars>
          <dgm:dir/>
          <dgm:resizeHandles val="exact"/>
        </dgm:presLayoutVars>
      </dgm:prSet>
      <dgm:spPr/>
    </dgm:pt>
    <dgm:pt modelId="{F5493D03-BF01-4AC7-B9DE-E15F62317E9D}" type="pres">
      <dgm:prSet presAssocID="{31F35DBA-3306-4F84-83AB-9FAE93B5304A}" presName="compNode" presStyleCnt="0"/>
      <dgm:spPr/>
    </dgm:pt>
    <dgm:pt modelId="{2C176B30-625C-4053-833C-76E7A21F8E5E}" type="pres">
      <dgm:prSet presAssocID="{31F35DBA-3306-4F84-83AB-9FAE93B5304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lette"/>
        </a:ext>
      </dgm:extLst>
    </dgm:pt>
    <dgm:pt modelId="{D7DF8ADA-4B36-4BFB-9609-DD9DADACEB3B}" type="pres">
      <dgm:prSet presAssocID="{31F35DBA-3306-4F84-83AB-9FAE93B5304A}" presName="spaceRect" presStyleCnt="0"/>
      <dgm:spPr/>
    </dgm:pt>
    <dgm:pt modelId="{1AA5CECA-485A-4950-B8AA-E0941B5012E9}" type="pres">
      <dgm:prSet presAssocID="{31F35DBA-3306-4F84-83AB-9FAE93B5304A}" presName="textRect" presStyleLbl="revTx" presStyleIdx="0" presStyleCnt="4">
        <dgm:presLayoutVars>
          <dgm:chMax val="1"/>
          <dgm:chPref val="1"/>
        </dgm:presLayoutVars>
      </dgm:prSet>
      <dgm:spPr/>
    </dgm:pt>
    <dgm:pt modelId="{7966CBCD-6F5F-4F56-A961-BE44E3818B74}" type="pres">
      <dgm:prSet presAssocID="{ADDC888A-A103-45EF-BF0D-5E6E10861D86}" presName="sibTrans" presStyleCnt="0"/>
      <dgm:spPr/>
    </dgm:pt>
    <dgm:pt modelId="{6BA1354B-BCB5-4CD6-BAE0-B0D7A4C5AEF3}" type="pres">
      <dgm:prSet presAssocID="{68D824D5-6EE0-433D-9174-CAABFB8597D2}" presName="compNode" presStyleCnt="0"/>
      <dgm:spPr/>
    </dgm:pt>
    <dgm:pt modelId="{4800886D-AFB3-4DA7-9601-6D7A0C03EA8E}" type="pres">
      <dgm:prSet presAssocID="{68D824D5-6EE0-433D-9174-CAABFB8597D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E33CEEBF-D1D8-4D62-856D-900F233281AD}" type="pres">
      <dgm:prSet presAssocID="{68D824D5-6EE0-433D-9174-CAABFB8597D2}" presName="spaceRect" presStyleCnt="0"/>
      <dgm:spPr/>
    </dgm:pt>
    <dgm:pt modelId="{50CA604F-20D0-41C7-AFC4-DF9D26214015}" type="pres">
      <dgm:prSet presAssocID="{68D824D5-6EE0-433D-9174-CAABFB8597D2}" presName="textRect" presStyleLbl="revTx" presStyleIdx="1" presStyleCnt="4">
        <dgm:presLayoutVars>
          <dgm:chMax val="1"/>
          <dgm:chPref val="1"/>
        </dgm:presLayoutVars>
      </dgm:prSet>
      <dgm:spPr/>
    </dgm:pt>
    <dgm:pt modelId="{98789AF9-A768-467D-968F-51988F3076E0}" type="pres">
      <dgm:prSet presAssocID="{A2D899E8-FCCD-4526-9911-5BA9F74E1F3F}" presName="sibTrans" presStyleCnt="0"/>
      <dgm:spPr/>
    </dgm:pt>
    <dgm:pt modelId="{560A8F96-ECEB-446E-88C2-9E3A71796C6F}" type="pres">
      <dgm:prSet presAssocID="{2E12EB3F-285B-4103-BF51-662143DAB738}" presName="compNode" presStyleCnt="0"/>
      <dgm:spPr/>
    </dgm:pt>
    <dgm:pt modelId="{F8085627-4A68-4EF3-9856-9FB560B65F46}" type="pres">
      <dgm:prSet presAssocID="{2E12EB3F-285B-4103-BF51-662143DAB73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5D4B0980-D3EF-4EFE-8F36-4BBE540A9BD1}" type="pres">
      <dgm:prSet presAssocID="{2E12EB3F-285B-4103-BF51-662143DAB738}" presName="spaceRect" presStyleCnt="0"/>
      <dgm:spPr/>
    </dgm:pt>
    <dgm:pt modelId="{71B97A5A-6830-4DA7-B596-FEB2A2397BD2}" type="pres">
      <dgm:prSet presAssocID="{2E12EB3F-285B-4103-BF51-662143DAB738}" presName="textRect" presStyleLbl="revTx" presStyleIdx="2" presStyleCnt="4">
        <dgm:presLayoutVars>
          <dgm:chMax val="1"/>
          <dgm:chPref val="1"/>
        </dgm:presLayoutVars>
      </dgm:prSet>
      <dgm:spPr/>
    </dgm:pt>
    <dgm:pt modelId="{E313CFDA-B395-4990-880C-397E7AF3B7A2}" type="pres">
      <dgm:prSet presAssocID="{3ADD8EB3-38F3-4DC4-94E3-266C8BECA070}" presName="sibTrans" presStyleCnt="0"/>
      <dgm:spPr/>
    </dgm:pt>
    <dgm:pt modelId="{1859803F-35C1-4B8B-8E03-961D766FA360}" type="pres">
      <dgm:prSet presAssocID="{1C9DC971-F786-4BD5-BF07-CFA50D3E2A77}" presName="compNode" presStyleCnt="0"/>
      <dgm:spPr/>
    </dgm:pt>
    <dgm:pt modelId="{E703020B-EEE0-42F8-B06D-50A19C246EF9}" type="pres">
      <dgm:prSet presAssocID="{1C9DC971-F786-4BD5-BF07-CFA50D3E2A7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CB9BB292-90A5-4D09-9640-61C9C8A3D33D}" type="pres">
      <dgm:prSet presAssocID="{1C9DC971-F786-4BD5-BF07-CFA50D3E2A77}" presName="spaceRect" presStyleCnt="0"/>
      <dgm:spPr/>
    </dgm:pt>
    <dgm:pt modelId="{1C6E0402-E773-4120-935D-45FC49A9807D}" type="pres">
      <dgm:prSet presAssocID="{1C9DC971-F786-4BD5-BF07-CFA50D3E2A7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F91570C-71EB-4079-9BC6-48B51C07CA95}" type="presOf" srcId="{E7BA4DD3-1D52-46DA-9BAE-1FE4D968E3BD}" destId="{AC6DDFA8-4060-41B6-9030-8DD90B846071}" srcOrd="0" destOrd="0" presId="urn:microsoft.com/office/officeart/2018/2/layout/IconLabelList"/>
    <dgm:cxn modelId="{5228F719-458C-40E2-BBE8-1025C36BD7E1}" srcId="{E7BA4DD3-1D52-46DA-9BAE-1FE4D968E3BD}" destId="{31F35DBA-3306-4F84-83AB-9FAE93B5304A}" srcOrd="0" destOrd="0" parTransId="{EEE8F01A-6D2F-4CAE-A135-CE505FD1F233}" sibTransId="{ADDC888A-A103-45EF-BF0D-5E6E10861D86}"/>
    <dgm:cxn modelId="{BA9FF324-A0B3-4B09-9F0B-F3B39BE3F0CC}" srcId="{E7BA4DD3-1D52-46DA-9BAE-1FE4D968E3BD}" destId="{68D824D5-6EE0-433D-9174-CAABFB8597D2}" srcOrd="1" destOrd="0" parTransId="{A38B5543-9EDF-48F3-A31D-883E07D8C4BE}" sibTransId="{A2D899E8-FCCD-4526-9911-5BA9F74E1F3F}"/>
    <dgm:cxn modelId="{7E6E7128-116F-4B1C-8738-9CE0D8664FBE}" srcId="{E7BA4DD3-1D52-46DA-9BAE-1FE4D968E3BD}" destId="{2E12EB3F-285B-4103-BF51-662143DAB738}" srcOrd="2" destOrd="0" parTransId="{26F17FF4-F70F-4106-BEF1-929998B102AF}" sibTransId="{3ADD8EB3-38F3-4DC4-94E3-266C8BECA070}"/>
    <dgm:cxn modelId="{82C8BE3A-5A1E-4409-8527-AA6B6E865183}" srcId="{E7BA4DD3-1D52-46DA-9BAE-1FE4D968E3BD}" destId="{1C9DC971-F786-4BD5-BF07-CFA50D3E2A77}" srcOrd="3" destOrd="0" parTransId="{C2CBFA24-0E6A-431F-AF39-8A76427FDDC2}" sibTransId="{00D5D7D7-15F2-423C-B7C0-7A922EE9F533}"/>
    <dgm:cxn modelId="{C9D1F849-8D3E-4E10-BEDB-E9549C94EE54}" type="presOf" srcId="{1C9DC971-F786-4BD5-BF07-CFA50D3E2A77}" destId="{1C6E0402-E773-4120-935D-45FC49A9807D}" srcOrd="0" destOrd="0" presId="urn:microsoft.com/office/officeart/2018/2/layout/IconLabelList"/>
    <dgm:cxn modelId="{55BC135A-C540-4727-911C-8CD2DC93A350}" type="presOf" srcId="{68D824D5-6EE0-433D-9174-CAABFB8597D2}" destId="{50CA604F-20D0-41C7-AFC4-DF9D26214015}" srcOrd="0" destOrd="0" presId="urn:microsoft.com/office/officeart/2018/2/layout/IconLabelList"/>
    <dgm:cxn modelId="{FF071B87-1421-4BAA-8CC6-38D521BA8D58}" type="presOf" srcId="{2E12EB3F-285B-4103-BF51-662143DAB738}" destId="{71B97A5A-6830-4DA7-B596-FEB2A2397BD2}" srcOrd="0" destOrd="0" presId="urn:microsoft.com/office/officeart/2018/2/layout/IconLabelList"/>
    <dgm:cxn modelId="{431719C6-B79A-4B1F-8CAB-F91497DC2873}" type="presOf" srcId="{31F35DBA-3306-4F84-83AB-9FAE93B5304A}" destId="{1AA5CECA-485A-4950-B8AA-E0941B5012E9}" srcOrd="0" destOrd="0" presId="urn:microsoft.com/office/officeart/2018/2/layout/IconLabelList"/>
    <dgm:cxn modelId="{49474EF8-0166-4BEE-B5D3-BEA85A713801}" type="presParOf" srcId="{AC6DDFA8-4060-41B6-9030-8DD90B846071}" destId="{F5493D03-BF01-4AC7-B9DE-E15F62317E9D}" srcOrd="0" destOrd="0" presId="urn:microsoft.com/office/officeart/2018/2/layout/IconLabelList"/>
    <dgm:cxn modelId="{CA930C82-5CC6-41AD-8E80-D9490A21A25D}" type="presParOf" srcId="{F5493D03-BF01-4AC7-B9DE-E15F62317E9D}" destId="{2C176B30-625C-4053-833C-76E7A21F8E5E}" srcOrd="0" destOrd="0" presId="urn:microsoft.com/office/officeart/2018/2/layout/IconLabelList"/>
    <dgm:cxn modelId="{B3A87A02-0400-49F5-99D1-BC4CF3A65CE4}" type="presParOf" srcId="{F5493D03-BF01-4AC7-B9DE-E15F62317E9D}" destId="{D7DF8ADA-4B36-4BFB-9609-DD9DADACEB3B}" srcOrd="1" destOrd="0" presId="urn:microsoft.com/office/officeart/2018/2/layout/IconLabelList"/>
    <dgm:cxn modelId="{036BE743-DD4F-4DE7-B7BF-3A29D9F92CE5}" type="presParOf" srcId="{F5493D03-BF01-4AC7-B9DE-E15F62317E9D}" destId="{1AA5CECA-485A-4950-B8AA-E0941B5012E9}" srcOrd="2" destOrd="0" presId="urn:microsoft.com/office/officeart/2018/2/layout/IconLabelList"/>
    <dgm:cxn modelId="{E315A7EC-789B-450D-BE4F-3264D99B94E4}" type="presParOf" srcId="{AC6DDFA8-4060-41B6-9030-8DD90B846071}" destId="{7966CBCD-6F5F-4F56-A961-BE44E3818B74}" srcOrd="1" destOrd="0" presId="urn:microsoft.com/office/officeart/2018/2/layout/IconLabelList"/>
    <dgm:cxn modelId="{8A3B3D12-8A35-4E3D-9255-BB9B638B9A81}" type="presParOf" srcId="{AC6DDFA8-4060-41B6-9030-8DD90B846071}" destId="{6BA1354B-BCB5-4CD6-BAE0-B0D7A4C5AEF3}" srcOrd="2" destOrd="0" presId="urn:microsoft.com/office/officeart/2018/2/layout/IconLabelList"/>
    <dgm:cxn modelId="{5B2B7992-A724-441A-BA04-B5DC2AB9CCFA}" type="presParOf" srcId="{6BA1354B-BCB5-4CD6-BAE0-B0D7A4C5AEF3}" destId="{4800886D-AFB3-4DA7-9601-6D7A0C03EA8E}" srcOrd="0" destOrd="0" presId="urn:microsoft.com/office/officeart/2018/2/layout/IconLabelList"/>
    <dgm:cxn modelId="{011E7226-4CA8-460B-BC20-D2075544A663}" type="presParOf" srcId="{6BA1354B-BCB5-4CD6-BAE0-B0D7A4C5AEF3}" destId="{E33CEEBF-D1D8-4D62-856D-900F233281AD}" srcOrd="1" destOrd="0" presId="urn:microsoft.com/office/officeart/2018/2/layout/IconLabelList"/>
    <dgm:cxn modelId="{729EE1B0-D342-4932-9467-6CC2CA7E664E}" type="presParOf" srcId="{6BA1354B-BCB5-4CD6-BAE0-B0D7A4C5AEF3}" destId="{50CA604F-20D0-41C7-AFC4-DF9D26214015}" srcOrd="2" destOrd="0" presId="urn:microsoft.com/office/officeart/2018/2/layout/IconLabelList"/>
    <dgm:cxn modelId="{B70AA378-78B7-487A-A707-E40E66082BCB}" type="presParOf" srcId="{AC6DDFA8-4060-41B6-9030-8DD90B846071}" destId="{98789AF9-A768-467D-968F-51988F3076E0}" srcOrd="3" destOrd="0" presId="urn:microsoft.com/office/officeart/2018/2/layout/IconLabelList"/>
    <dgm:cxn modelId="{08BD9035-74ED-4FD6-A233-75C1A8670A39}" type="presParOf" srcId="{AC6DDFA8-4060-41B6-9030-8DD90B846071}" destId="{560A8F96-ECEB-446E-88C2-9E3A71796C6F}" srcOrd="4" destOrd="0" presId="urn:microsoft.com/office/officeart/2018/2/layout/IconLabelList"/>
    <dgm:cxn modelId="{85B04091-81D5-4FC0-955A-232B18A0AD56}" type="presParOf" srcId="{560A8F96-ECEB-446E-88C2-9E3A71796C6F}" destId="{F8085627-4A68-4EF3-9856-9FB560B65F46}" srcOrd="0" destOrd="0" presId="urn:microsoft.com/office/officeart/2018/2/layout/IconLabelList"/>
    <dgm:cxn modelId="{63DBADC0-7717-4D95-80FF-00F304CF6F42}" type="presParOf" srcId="{560A8F96-ECEB-446E-88C2-9E3A71796C6F}" destId="{5D4B0980-D3EF-4EFE-8F36-4BBE540A9BD1}" srcOrd="1" destOrd="0" presId="urn:microsoft.com/office/officeart/2018/2/layout/IconLabelList"/>
    <dgm:cxn modelId="{B0FD3B29-8802-4210-86C0-C033C3D52FD8}" type="presParOf" srcId="{560A8F96-ECEB-446E-88C2-9E3A71796C6F}" destId="{71B97A5A-6830-4DA7-B596-FEB2A2397BD2}" srcOrd="2" destOrd="0" presId="urn:microsoft.com/office/officeart/2018/2/layout/IconLabelList"/>
    <dgm:cxn modelId="{5E1ABEDE-B1B2-46CE-961E-5BA4AD73474A}" type="presParOf" srcId="{AC6DDFA8-4060-41B6-9030-8DD90B846071}" destId="{E313CFDA-B395-4990-880C-397E7AF3B7A2}" srcOrd="5" destOrd="0" presId="urn:microsoft.com/office/officeart/2018/2/layout/IconLabelList"/>
    <dgm:cxn modelId="{AC84BFD6-EFC3-4775-A9A3-5A9ECD471358}" type="presParOf" srcId="{AC6DDFA8-4060-41B6-9030-8DD90B846071}" destId="{1859803F-35C1-4B8B-8E03-961D766FA360}" srcOrd="6" destOrd="0" presId="urn:microsoft.com/office/officeart/2018/2/layout/IconLabelList"/>
    <dgm:cxn modelId="{2A2200A5-36D0-4C73-8FF7-C93BB8F8E207}" type="presParOf" srcId="{1859803F-35C1-4B8B-8E03-961D766FA360}" destId="{E703020B-EEE0-42F8-B06D-50A19C246EF9}" srcOrd="0" destOrd="0" presId="urn:microsoft.com/office/officeart/2018/2/layout/IconLabelList"/>
    <dgm:cxn modelId="{AC6A1857-B176-4181-98B2-85A1F4B7D13E}" type="presParOf" srcId="{1859803F-35C1-4B8B-8E03-961D766FA360}" destId="{CB9BB292-90A5-4D09-9640-61C9C8A3D33D}" srcOrd="1" destOrd="0" presId="urn:microsoft.com/office/officeart/2018/2/layout/IconLabelList"/>
    <dgm:cxn modelId="{92378E04-CBBC-4F88-84AB-30A9D21E5F3B}" type="presParOf" srcId="{1859803F-35C1-4B8B-8E03-961D766FA360}" destId="{1C6E0402-E773-4120-935D-45FC49A9807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9B4E754-E90C-4C8D-95E7-5F4C3EFCF6F5}" type="doc">
      <dgm:prSet loTypeId="urn:microsoft.com/office/officeart/2005/8/layout/vList5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BFF754E-D18A-4BCF-A78F-C61268DDF970}">
      <dgm:prSet/>
      <dgm:spPr/>
      <dgm:t>
        <a:bodyPr/>
        <a:lstStyle/>
        <a:p>
          <a:r>
            <a:rPr lang="en-GB"/>
            <a:t>Innovation is important </a:t>
          </a:r>
          <a:endParaRPr lang="en-US"/>
        </a:p>
      </dgm:t>
    </dgm:pt>
    <dgm:pt modelId="{AD18732A-AC10-4D32-B211-502A139E5217}" type="parTrans" cxnId="{E28FE7FC-B613-44A8-B845-8191785C0863}">
      <dgm:prSet/>
      <dgm:spPr/>
      <dgm:t>
        <a:bodyPr/>
        <a:lstStyle/>
        <a:p>
          <a:endParaRPr lang="en-US"/>
        </a:p>
      </dgm:t>
    </dgm:pt>
    <dgm:pt modelId="{BE694EF9-8ACD-4502-9905-8BAF42AED898}" type="sibTrans" cxnId="{E28FE7FC-B613-44A8-B845-8191785C0863}">
      <dgm:prSet/>
      <dgm:spPr/>
      <dgm:t>
        <a:bodyPr/>
        <a:lstStyle/>
        <a:p>
          <a:endParaRPr lang="en-US"/>
        </a:p>
      </dgm:t>
    </dgm:pt>
    <dgm:pt modelId="{3F260416-B22A-4F06-A619-453FE609D472}">
      <dgm:prSet/>
      <dgm:spPr/>
      <dgm:t>
        <a:bodyPr/>
        <a:lstStyle/>
        <a:p>
          <a:r>
            <a:rPr lang="en-GB"/>
            <a:t>This role helps change </a:t>
          </a:r>
          <a:endParaRPr lang="en-US"/>
        </a:p>
      </dgm:t>
    </dgm:pt>
    <dgm:pt modelId="{27C831A4-9638-4198-AE9E-8B39C1F394BB}" type="parTrans" cxnId="{D239446B-2806-46DA-9D4A-720061E9A851}">
      <dgm:prSet/>
      <dgm:spPr/>
      <dgm:t>
        <a:bodyPr/>
        <a:lstStyle/>
        <a:p>
          <a:endParaRPr lang="en-US"/>
        </a:p>
      </dgm:t>
    </dgm:pt>
    <dgm:pt modelId="{2DFFF32C-DE62-47A6-918E-9BE17817CD03}" type="sibTrans" cxnId="{D239446B-2806-46DA-9D4A-720061E9A851}">
      <dgm:prSet/>
      <dgm:spPr/>
      <dgm:t>
        <a:bodyPr/>
        <a:lstStyle/>
        <a:p>
          <a:endParaRPr lang="en-US"/>
        </a:p>
      </dgm:t>
    </dgm:pt>
    <dgm:pt modelId="{4413AEE4-D2F9-4AB2-9339-FF7FFF29D1A2}">
      <dgm:prSet/>
      <dgm:spPr/>
      <dgm:t>
        <a:bodyPr/>
        <a:lstStyle/>
        <a:p>
          <a:r>
            <a:rPr lang="en-GB"/>
            <a:t>I am ready</a:t>
          </a:r>
          <a:endParaRPr lang="en-US"/>
        </a:p>
      </dgm:t>
    </dgm:pt>
    <dgm:pt modelId="{CEDF93AD-32BC-47F2-88C4-F032E5582011}" type="parTrans" cxnId="{3AC8C2A0-A507-40E7-9E57-6C9EC9683634}">
      <dgm:prSet/>
      <dgm:spPr/>
      <dgm:t>
        <a:bodyPr/>
        <a:lstStyle/>
        <a:p>
          <a:endParaRPr lang="en-US"/>
        </a:p>
      </dgm:t>
    </dgm:pt>
    <dgm:pt modelId="{0369CD58-79A5-442A-9333-7A4844BA5BEC}" type="sibTrans" cxnId="{3AC8C2A0-A507-40E7-9E57-6C9EC9683634}">
      <dgm:prSet/>
      <dgm:spPr/>
      <dgm:t>
        <a:bodyPr/>
        <a:lstStyle/>
        <a:p>
          <a:endParaRPr lang="en-US"/>
        </a:p>
      </dgm:t>
    </dgm:pt>
    <dgm:pt modelId="{58C4B3FC-D9F0-4D12-B63A-B54FDAB6027A}" type="pres">
      <dgm:prSet presAssocID="{39B4E754-E90C-4C8D-95E7-5F4C3EFCF6F5}" presName="Name0" presStyleCnt="0">
        <dgm:presLayoutVars>
          <dgm:dir/>
          <dgm:animLvl val="lvl"/>
          <dgm:resizeHandles val="exact"/>
        </dgm:presLayoutVars>
      </dgm:prSet>
      <dgm:spPr/>
    </dgm:pt>
    <dgm:pt modelId="{FE664EC9-BD70-4820-B962-D6171E8791E1}" type="pres">
      <dgm:prSet presAssocID="{BBFF754E-D18A-4BCF-A78F-C61268DDF970}" presName="linNode" presStyleCnt="0"/>
      <dgm:spPr/>
    </dgm:pt>
    <dgm:pt modelId="{A45F9E79-E475-4C50-85D5-4BB9418BD891}" type="pres">
      <dgm:prSet presAssocID="{BBFF754E-D18A-4BCF-A78F-C61268DDF970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B0496271-9C85-4346-A1C2-EC35E5890E85}" type="pres">
      <dgm:prSet presAssocID="{BE694EF9-8ACD-4502-9905-8BAF42AED898}" presName="sp" presStyleCnt="0"/>
      <dgm:spPr/>
    </dgm:pt>
    <dgm:pt modelId="{4CE43806-1070-4E83-A421-65ECB3DBE8CA}" type="pres">
      <dgm:prSet presAssocID="{3F260416-B22A-4F06-A619-453FE609D472}" presName="linNode" presStyleCnt="0"/>
      <dgm:spPr/>
    </dgm:pt>
    <dgm:pt modelId="{3C768D91-505C-41FD-9293-954DA77AF454}" type="pres">
      <dgm:prSet presAssocID="{3F260416-B22A-4F06-A619-453FE609D472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7C9500E9-6DFD-4C6D-9068-001D37A7FE4C}" type="pres">
      <dgm:prSet presAssocID="{2DFFF32C-DE62-47A6-918E-9BE17817CD03}" presName="sp" presStyleCnt="0"/>
      <dgm:spPr/>
    </dgm:pt>
    <dgm:pt modelId="{CEF4191D-805B-42DC-A5F1-01F0566E4E22}" type="pres">
      <dgm:prSet presAssocID="{4413AEE4-D2F9-4AB2-9339-FF7FFF29D1A2}" presName="linNode" presStyleCnt="0"/>
      <dgm:spPr/>
    </dgm:pt>
    <dgm:pt modelId="{6C5B951E-641D-43E0-B8E6-2395B148772C}" type="pres">
      <dgm:prSet presAssocID="{4413AEE4-D2F9-4AB2-9339-FF7FFF29D1A2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7A5B300F-7D99-4387-8C6D-B073B5C63953}" type="presOf" srcId="{3F260416-B22A-4F06-A619-453FE609D472}" destId="{3C768D91-505C-41FD-9293-954DA77AF454}" srcOrd="0" destOrd="0" presId="urn:microsoft.com/office/officeart/2005/8/layout/vList5"/>
    <dgm:cxn modelId="{A8C3883C-1077-4A22-8628-6D50FC233051}" type="presOf" srcId="{4413AEE4-D2F9-4AB2-9339-FF7FFF29D1A2}" destId="{6C5B951E-641D-43E0-B8E6-2395B148772C}" srcOrd="0" destOrd="0" presId="urn:microsoft.com/office/officeart/2005/8/layout/vList5"/>
    <dgm:cxn modelId="{D239446B-2806-46DA-9D4A-720061E9A851}" srcId="{39B4E754-E90C-4C8D-95E7-5F4C3EFCF6F5}" destId="{3F260416-B22A-4F06-A619-453FE609D472}" srcOrd="1" destOrd="0" parTransId="{27C831A4-9638-4198-AE9E-8B39C1F394BB}" sibTransId="{2DFFF32C-DE62-47A6-918E-9BE17817CD03}"/>
    <dgm:cxn modelId="{3AC8C2A0-A507-40E7-9E57-6C9EC9683634}" srcId="{39B4E754-E90C-4C8D-95E7-5F4C3EFCF6F5}" destId="{4413AEE4-D2F9-4AB2-9339-FF7FFF29D1A2}" srcOrd="2" destOrd="0" parTransId="{CEDF93AD-32BC-47F2-88C4-F032E5582011}" sibTransId="{0369CD58-79A5-442A-9333-7A4844BA5BEC}"/>
    <dgm:cxn modelId="{8C9862CC-35F5-4427-8D0E-CC79BC1CC4B3}" type="presOf" srcId="{39B4E754-E90C-4C8D-95E7-5F4C3EFCF6F5}" destId="{58C4B3FC-D9F0-4D12-B63A-B54FDAB6027A}" srcOrd="0" destOrd="0" presId="urn:microsoft.com/office/officeart/2005/8/layout/vList5"/>
    <dgm:cxn modelId="{4059AADC-7CD0-4622-8FF3-F4FD89B1D55C}" type="presOf" srcId="{BBFF754E-D18A-4BCF-A78F-C61268DDF970}" destId="{A45F9E79-E475-4C50-85D5-4BB9418BD891}" srcOrd="0" destOrd="0" presId="urn:microsoft.com/office/officeart/2005/8/layout/vList5"/>
    <dgm:cxn modelId="{E28FE7FC-B613-44A8-B845-8191785C0863}" srcId="{39B4E754-E90C-4C8D-95E7-5F4C3EFCF6F5}" destId="{BBFF754E-D18A-4BCF-A78F-C61268DDF970}" srcOrd="0" destOrd="0" parTransId="{AD18732A-AC10-4D32-B211-502A139E5217}" sibTransId="{BE694EF9-8ACD-4502-9905-8BAF42AED898}"/>
    <dgm:cxn modelId="{1EFE673C-8ACF-4425-809D-8DA4E2DD78B9}" type="presParOf" srcId="{58C4B3FC-D9F0-4D12-B63A-B54FDAB6027A}" destId="{FE664EC9-BD70-4820-B962-D6171E8791E1}" srcOrd="0" destOrd="0" presId="urn:microsoft.com/office/officeart/2005/8/layout/vList5"/>
    <dgm:cxn modelId="{C76F25E0-D90C-43DF-9DEC-7C5CEB8E780D}" type="presParOf" srcId="{FE664EC9-BD70-4820-B962-D6171E8791E1}" destId="{A45F9E79-E475-4C50-85D5-4BB9418BD891}" srcOrd="0" destOrd="0" presId="urn:microsoft.com/office/officeart/2005/8/layout/vList5"/>
    <dgm:cxn modelId="{969D2F89-0ED0-4B96-B2F3-20C5CEE04113}" type="presParOf" srcId="{58C4B3FC-D9F0-4D12-B63A-B54FDAB6027A}" destId="{B0496271-9C85-4346-A1C2-EC35E5890E85}" srcOrd="1" destOrd="0" presId="urn:microsoft.com/office/officeart/2005/8/layout/vList5"/>
    <dgm:cxn modelId="{8C041983-1789-4DE2-8661-A1E7467D81E7}" type="presParOf" srcId="{58C4B3FC-D9F0-4D12-B63A-B54FDAB6027A}" destId="{4CE43806-1070-4E83-A421-65ECB3DBE8CA}" srcOrd="2" destOrd="0" presId="urn:microsoft.com/office/officeart/2005/8/layout/vList5"/>
    <dgm:cxn modelId="{538E22C3-12FD-4488-BF42-47E9337C1722}" type="presParOf" srcId="{4CE43806-1070-4E83-A421-65ECB3DBE8CA}" destId="{3C768D91-505C-41FD-9293-954DA77AF454}" srcOrd="0" destOrd="0" presId="urn:microsoft.com/office/officeart/2005/8/layout/vList5"/>
    <dgm:cxn modelId="{469DCCA4-A9C8-474D-8773-1FBA1FAD90C3}" type="presParOf" srcId="{58C4B3FC-D9F0-4D12-B63A-B54FDAB6027A}" destId="{7C9500E9-6DFD-4C6D-9068-001D37A7FE4C}" srcOrd="3" destOrd="0" presId="urn:microsoft.com/office/officeart/2005/8/layout/vList5"/>
    <dgm:cxn modelId="{0FAE3DC6-5EA4-4A50-89BF-AA21D98A3BBB}" type="presParOf" srcId="{58C4B3FC-D9F0-4D12-B63A-B54FDAB6027A}" destId="{CEF4191D-805B-42DC-A5F1-01F0566E4E22}" srcOrd="4" destOrd="0" presId="urn:microsoft.com/office/officeart/2005/8/layout/vList5"/>
    <dgm:cxn modelId="{34800BBC-BF03-4712-9165-02F87B9D4076}" type="presParOf" srcId="{CEF4191D-805B-42DC-A5F1-01F0566E4E22}" destId="{6C5B951E-641D-43E0-B8E6-2395B148772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913996-D7F0-4DB7-B778-B4B1C7865001}">
      <dsp:nvSpPr>
        <dsp:cNvPr id="0" name=""/>
        <dsp:cNvSpPr/>
      </dsp:nvSpPr>
      <dsp:spPr>
        <a:xfrm>
          <a:off x="189082" y="8195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3666FD-DE83-43EF-950D-FCD8D80EDD40}">
      <dsp:nvSpPr>
        <dsp:cNvPr id="0" name=""/>
        <dsp:cNvSpPr/>
      </dsp:nvSpPr>
      <dsp:spPr>
        <a:xfrm>
          <a:off x="467104" y="286217"/>
          <a:ext cx="767869" cy="7678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F67402-3E97-45AC-807D-08EC53CE1047}">
      <dsp:nvSpPr>
        <dsp:cNvPr id="0" name=""/>
        <dsp:cNvSpPr/>
      </dsp:nvSpPr>
      <dsp:spPr>
        <a:xfrm>
          <a:off x="1796691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New ideas </a:t>
          </a:r>
          <a:endParaRPr lang="en-US" sz="2400" kern="1200"/>
        </a:p>
      </dsp:txBody>
      <dsp:txXfrm>
        <a:off x="1796691" y="8195"/>
        <a:ext cx="3120653" cy="1323913"/>
      </dsp:txXfrm>
    </dsp:sp>
    <dsp:sp modelId="{7BF5821B-D306-4371-B3B9-9EED72C87E90}">
      <dsp:nvSpPr>
        <dsp:cNvPr id="0" name=""/>
        <dsp:cNvSpPr/>
      </dsp:nvSpPr>
      <dsp:spPr>
        <a:xfrm>
          <a:off x="5461095" y="8195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404A54-3D5B-455B-8C22-70B24755A100}">
      <dsp:nvSpPr>
        <dsp:cNvPr id="0" name=""/>
        <dsp:cNvSpPr/>
      </dsp:nvSpPr>
      <dsp:spPr>
        <a:xfrm>
          <a:off x="5739116" y="286217"/>
          <a:ext cx="767869" cy="7678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9B42F9-893A-4BAA-8820-19B952AC9335}">
      <dsp:nvSpPr>
        <dsp:cNvPr id="0" name=""/>
        <dsp:cNvSpPr/>
      </dsp:nvSpPr>
      <dsp:spPr>
        <a:xfrm>
          <a:off x="7068704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Using technology </a:t>
          </a:r>
          <a:endParaRPr lang="en-US" sz="2400" kern="1200"/>
        </a:p>
      </dsp:txBody>
      <dsp:txXfrm>
        <a:off x="7068704" y="8195"/>
        <a:ext cx="3120653" cy="1323913"/>
      </dsp:txXfrm>
    </dsp:sp>
    <dsp:sp modelId="{94DDFDB6-25D9-469D-AFC8-D37644F8B821}">
      <dsp:nvSpPr>
        <dsp:cNvPr id="0" name=""/>
        <dsp:cNvSpPr/>
      </dsp:nvSpPr>
      <dsp:spPr>
        <a:xfrm>
          <a:off x="189082" y="1877792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3CE6D8-D5D3-403C-8503-553084A4A98E}">
      <dsp:nvSpPr>
        <dsp:cNvPr id="0" name=""/>
        <dsp:cNvSpPr/>
      </dsp:nvSpPr>
      <dsp:spPr>
        <a:xfrm>
          <a:off x="467104" y="2155814"/>
          <a:ext cx="767869" cy="7678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117007-3066-4DDB-BA93-A241A09000A5}">
      <dsp:nvSpPr>
        <dsp:cNvPr id="0" name=""/>
        <dsp:cNvSpPr/>
      </dsp:nvSpPr>
      <dsp:spPr>
        <a:xfrm>
          <a:off x="1796691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Improving services </a:t>
          </a:r>
          <a:endParaRPr lang="en-US" sz="2400" kern="1200"/>
        </a:p>
      </dsp:txBody>
      <dsp:txXfrm>
        <a:off x="1796691" y="1877792"/>
        <a:ext cx="3120653" cy="1323913"/>
      </dsp:txXfrm>
    </dsp:sp>
    <dsp:sp modelId="{6687081F-3CDE-4CD5-A67E-279EE668D90E}">
      <dsp:nvSpPr>
        <dsp:cNvPr id="0" name=""/>
        <dsp:cNvSpPr/>
      </dsp:nvSpPr>
      <dsp:spPr>
        <a:xfrm>
          <a:off x="5461095" y="1877792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2C291F-DE76-4261-A4A4-737E69B6559B}">
      <dsp:nvSpPr>
        <dsp:cNvPr id="0" name=""/>
        <dsp:cNvSpPr/>
      </dsp:nvSpPr>
      <dsp:spPr>
        <a:xfrm>
          <a:off x="5739116" y="2155814"/>
          <a:ext cx="767869" cy="7678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9B50B1-86B0-4184-863C-4A3C6D721B48}">
      <dsp:nvSpPr>
        <dsp:cNvPr id="0" name=""/>
        <dsp:cNvSpPr/>
      </dsp:nvSpPr>
      <dsp:spPr>
        <a:xfrm>
          <a:off x="7068704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Making things easier</a:t>
          </a:r>
          <a:endParaRPr lang="en-US" sz="2400" kern="1200"/>
        </a:p>
      </dsp:txBody>
      <dsp:txXfrm>
        <a:off x="7068704" y="1877792"/>
        <a:ext cx="3120653" cy="13239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60666F-3222-4D9A-A9ED-2F1ADED0DEDE}">
      <dsp:nvSpPr>
        <dsp:cNvPr id="0" name=""/>
        <dsp:cNvSpPr/>
      </dsp:nvSpPr>
      <dsp:spPr>
        <a:xfrm>
          <a:off x="828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059AD6-EA1B-49C0-A81F-3576BE6E3AA7}">
      <dsp:nvSpPr>
        <dsp:cNvPr id="0" name=""/>
        <dsp:cNvSpPr/>
      </dsp:nvSpPr>
      <dsp:spPr>
        <a:xfrm>
          <a:off x="33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Create new ideas </a:t>
          </a:r>
          <a:endParaRPr lang="en-US" sz="2400" kern="1200"/>
        </a:p>
      </dsp:txBody>
      <dsp:txXfrm>
        <a:off x="333914" y="2276522"/>
        <a:ext cx="1800000" cy="720000"/>
      </dsp:txXfrm>
    </dsp:sp>
    <dsp:sp modelId="{5C50454C-007E-469A-B08B-52FA6A1707BD}">
      <dsp:nvSpPr>
        <dsp:cNvPr id="0" name=""/>
        <dsp:cNvSpPr/>
      </dsp:nvSpPr>
      <dsp:spPr>
        <a:xfrm>
          <a:off x="2943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B868D9-6ABE-4158-8D59-696B7B970220}">
      <dsp:nvSpPr>
        <dsp:cNvPr id="0" name=""/>
        <dsp:cNvSpPr/>
      </dsp:nvSpPr>
      <dsp:spPr>
        <a:xfrm>
          <a:off x="244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Use digital tools </a:t>
          </a:r>
          <a:endParaRPr lang="en-US" sz="2400" kern="1200"/>
        </a:p>
      </dsp:txBody>
      <dsp:txXfrm>
        <a:off x="2448914" y="2276522"/>
        <a:ext cx="1800000" cy="720000"/>
      </dsp:txXfrm>
    </dsp:sp>
    <dsp:sp modelId="{EC28D457-008D-458C-A866-FEDC4496943A}">
      <dsp:nvSpPr>
        <dsp:cNvPr id="0" name=""/>
        <dsp:cNvSpPr/>
      </dsp:nvSpPr>
      <dsp:spPr>
        <a:xfrm>
          <a:off x="5058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9BD4C-F458-4EA3-AA99-F3959A02A8D1}">
      <dsp:nvSpPr>
        <dsp:cNvPr id="0" name=""/>
        <dsp:cNvSpPr/>
      </dsp:nvSpPr>
      <dsp:spPr>
        <a:xfrm>
          <a:off x="456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Collect feedback </a:t>
          </a:r>
          <a:endParaRPr lang="en-US" sz="2400" kern="1200"/>
        </a:p>
      </dsp:txBody>
      <dsp:txXfrm>
        <a:off x="4563914" y="2276522"/>
        <a:ext cx="1800000" cy="720000"/>
      </dsp:txXfrm>
    </dsp:sp>
    <dsp:sp modelId="{75FDF8BC-1EBA-4BF3-AF22-F3EF1A22C60A}">
      <dsp:nvSpPr>
        <dsp:cNvPr id="0" name=""/>
        <dsp:cNvSpPr/>
      </dsp:nvSpPr>
      <dsp:spPr>
        <a:xfrm>
          <a:off x="7173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A0ECA0-3FC9-430F-AB72-B8484BB78098}">
      <dsp:nvSpPr>
        <dsp:cNvPr id="0" name=""/>
        <dsp:cNvSpPr/>
      </dsp:nvSpPr>
      <dsp:spPr>
        <a:xfrm>
          <a:off x="667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Help events </a:t>
          </a:r>
          <a:endParaRPr lang="en-US" sz="2400" kern="1200"/>
        </a:p>
      </dsp:txBody>
      <dsp:txXfrm>
        <a:off x="6678914" y="2276522"/>
        <a:ext cx="1800000" cy="720000"/>
      </dsp:txXfrm>
    </dsp:sp>
    <dsp:sp modelId="{0B90070D-AE6C-4228-AB8F-CC2B8978E0F4}">
      <dsp:nvSpPr>
        <dsp:cNvPr id="0" name=""/>
        <dsp:cNvSpPr/>
      </dsp:nvSpPr>
      <dsp:spPr>
        <a:xfrm>
          <a:off x="9288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7AEF39-63FF-486D-B3C9-BE902A48E41B}">
      <dsp:nvSpPr>
        <dsp:cNvPr id="0" name=""/>
        <dsp:cNvSpPr/>
      </dsp:nvSpPr>
      <dsp:spPr>
        <a:xfrm>
          <a:off x="879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Work with staff</a:t>
          </a:r>
          <a:endParaRPr lang="en-US" sz="2400" kern="1200"/>
        </a:p>
      </dsp:txBody>
      <dsp:txXfrm>
        <a:off x="8793914" y="2276522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353528-620A-4C29-8636-BA5AC94A769E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3E92CF-E6FD-40BF-8E3B-67C58D99264C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6C93A0-65E4-4008-8419-A408DCA8D3F0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Technology is growing </a:t>
          </a:r>
          <a:endParaRPr lang="en-US" sz="1800" kern="1200"/>
        </a:p>
      </dsp:txBody>
      <dsp:txXfrm>
        <a:off x="100682" y="2684598"/>
        <a:ext cx="2370489" cy="720000"/>
      </dsp:txXfrm>
    </dsp:sp>
    <dsp:sp modelId="{FA8AFBA6-A0B6-4960-816C-95C01374355A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AC1348-B172-4D7C-B506-5C0B5EA7056B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D68816-423C-48C9-A094-A1EB40B9CF11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Students want digital services </a:t>
          </a:r>
          <a:endParaRPr lang="en-US" sz="1800" kern="1200"/>
        </a:p>
      </dsp:txBody>
      <dsp:txXfrm>
        <a:off x="2886007" y="2684598"/>
        <a:ext cx="2370489" cy="720000"/>
      </dsp:txXfrm>
    </dsp:sp>
    <dsp:sp modelId="{318962F9-A6CE-400B-867C-7B6AE3B909F2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F2E1C8-8050-4A56-B553-ED13EB2DFF8F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F3AAA2-1749-44BE-9754-2C6843AAE411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Makes work easier </a:t>
          </a:r>
          <a:endParaRPr lang="en-US" sz="1800" kern="1200"/>
        </a:p>
      </dsp:txBody>
      <dsp:txXfrm>
        <a:off x="5671332" y="2684598"/>
        <a:ext cx="2370489" cy="720000"/>
      </dsp:txXfrm>
    </dsp:sp>
    <dsp:sp modelId="{2B238600-346E-48F1-AB3F-508F384D43B9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9FF8DA-862D-476F-A0F5-1A7BB08DD971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60DF5C-17EB-450E-B199-6100237B407E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Keeps organisation modern</a:t>
          </a:r>
          <a:endParaRPr lang="en-US" sz="1800" kern="1200"/>
        </a:p>
      </dsp:txBody>
      <dsp:txXfrm>
        <a:off x="8456657" y="2684598"/>
        <a:ext cx="2370489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2E59E1-E9F8-4286-8352-BECD3E2A329D}">
      <dsp:nvSpPr>
        <dsp:cNvPr id="0" name=""/>
        <dsp:cNvSpPr/>
      </dsp:nvSpPr>
      <dsp:spPr>
        <a:xfrm>
          <a:off x="828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8D8605-EE39-4144-A7CA-51BDF4D15AE2}">
      <dsp:nvSpPr>
        <dsp:cNvPr id="0" name=""/>
        <dsp:cNvSpPr/>
      </dsp:nvSpPr>
      <dsp:spPr>
        <a:xfrm>
          <a:off x="33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Communication </a:t>
          </a:r>
          <a:endParaRPr lang="en-US" sz="2000" kern="1200"/>
        </a:p>
      </dsp:txBody>
      <dsp:txXfrm>
        <a:off x="333914" y="2276522"/>
        <a:ext cx="1800000" cy="720000"/>
      </dsp:txXfrm>
    </dsp:sp>
    <dsp:sp modelId="{B54CFFEE-1D35-4358-A804-B9A18C2D9CA1}">
      <dsp:nvSpPr>
        <dsp:cNvPr id="0" name=""/>
        <dsp:cNvSpPr/>
      </dsp:nvSpPr>
      <dsp:spPr>
        <a:xfrm>
          <a:off x="2943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0A9CE-353D-4E49-84C7-CA67C7AF737D}">
      <dsp:nvSpPr>
        <dsp:cNvPr id="0" name=""/>
        <dsp:cNvSpPr/>
      </dsp:nvSpPr>
      <dsp:spPr>
        <a:xfrm>
          <a:off x="244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skills </a:t>
          </a:r>
          <a:endParaRPr lang="en-US" sz="2000" kern="1200"/>
        </a:p>
      </dsp:txBody>
      <dsp:txXfrm>
        <a:off x="2448914" y="2276522"/>
        <a:ext cx="1800000" cy="720000"/>
      </dsp:txXfrm>
    </dsp:sp>
    <dsp:sp modelId="{42107641-362E-4B3C-BA4A-8F1CB1A058FE}">
      <dsp:nvSpPr>
        <dsp:cNvPr id="0" name=""/>
        <dsp:cNvSpPr/>
      </dsp:nvSpPr>
      <dsp:spPr>
        <a:xfrm>
          <a:off x="5058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AA9637-3582-4AEF-A3A0-93031F54E96D}">
      <dsp:nvSpPr>
        <dsp:cNvPr id="0" name=""/>
        <dsp:cNvSpPr/>
      </dsp:nvSpPr>
      <dsp:spPr>
        <a:xfrm>
          <a:off x="456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Problem-solving </a:t>
          </a:r>
          <a:endParaRPr lang="en-US" sz="2000" kern="1200"/>
        </a:p>
      </dsp:txBody>
      <dsp:txXfrm>
        <a:off x="4563914" y="2276522"/>
        <a:ext cx="1800000" cy="720000"/>
      </dsp:txXfrm>
    </dsp:sp>
    <dsp:sp modelId="{B6A09A17-44C6-43D2-B0BE-FC653DD27B09}">
      <dsp:nvSpPr>
        <dsp:cNvPr id="0" name=""/>
        <dsp:cNvSpPr/>
      </dsp:nvSpPr>
      <dsp:spPr>
        <a:xfrm>
          <a:off x="7173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26C28-45D5-44D4-9E21-89B94DD12DD8}">
      <dsp:nvSpPr>
        <dsp:cNvPr id="0" name=""/>
        <dsp:cNvSpPr/>
      </dsp:nvSpPr>
      <dsp:spPr>
        <a:xfrm>
          <a:off x="667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Creativity </a:t>
          </a:r>
          <a:endParaRPr lang="en-US" sz="2000" kern="1200"/>
        </a:p>
      </dsp:txBody>
      <dsp:txXfrm>
        <a:off x="6678914" y="2276522"/>
        <a:ext cx="1800000" cy="720000"/>
      </dsp:txXfrm>
    </dsp:sp>
    <dsp:sp modelId="{E3541CB1-7A38-4332-8722-78456D6480EF}">
      <dsp:nvSpPr>
        <dsp:cNvPr id="0" name=""/>
        <dsp:cNvSpPr/>
      </dsp:nvSpPr>
      <dsp:spPr>
        <a:xfrm>
          <a:off x="9288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DB115-5907-4AAF-9568-15AB1E9EE12D}">
      <dsp:nvSpPr>
        <dsp:cNvPr id="0" name=""/>
        <dsp:cNvSpPr/>
      </dsp:nvSpPr>
      <dsp:spPr>
        <a:xfrm>
          <a:off x="879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Teamwork</a:t>
          </a:r>
          <a:endParaRPr lang="en-US" sz="2000" kern="1200"/>
        </a:p>
      </dsp:txBody>
      <dsp:txXfrm>
        <a:off x="8793914" y="2276522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2EC19E-98C7-44A3-A0A7-11172C1A3791}">
      <dsp:nvSpPr>
        <dsp:cNvPr id="0" name=""/>
        <dsp:cNvSpPr/>
      </dsp:nvSpPr>
      <dsp:spPr>
        <a:xfrm>
          <a:off x="189082" y="8195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99BBE3-DE23-4399-AA84-F2535CE087F4}">
      <dsp:nvSpPr>
        <dsp:cNvPr id="0" name=""/>
        <dsp:cNvSpPr/>
      </dsp:nvSpPr>
      <dsp:spPr>
        <a:xfrm>
          <a:off x="467104" y="286217"/>
          <a:ext cx="767869" cy="7678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B0317C-B0CD-4053-B572-BF12E3EA107E}">
      <dsp:nvSpPr>
        <dsp:cNvPr id="0" name=""/>
        <dsp:cNvSpPr/>
      </dsp:nvSpPr>
      <dsp:spPr>
        <a:xfrm>
          <a:off x="1796691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Good communication </a:t>
          </a:r>
          <a:endParaRPr lang="en-US" sz="2400" kern="1200"/>
        </a:p>
      </dsp:txBody>
      <dsp:txXfrm>
        <a:off x="1796691" y="8195"/>
        <a:ext cx="3120653" cy="1323913"/>
      </dsp:txXfrm>
    </dsp:sp>
    <dsp:sp modelId="{BCF46663-F0C6-4D37-948E-FD1465932F61}">
      <dsp:nvSpPr>
        <dsp:cNvPr id="0" name=""/>
        <dsp:cNvSpPr/>
      </dsp:nvSpPr>
      <dsp:spPr>
        <a:xfrm>
          <a:off x="5461095" y="8195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D177C-80E6-4D6A-8345-0931D37469D2}">
      <dsp:nvSpPr>
        <dsp:cNvPr id="0" name=""/>
        <dsp:cNvSpPr/>
      </dsp:nvSpPr>
      <dsp:spPr>
        <a:xfrm>
          <a:off x="5739116" y="286217"/>
          <a:ext cx="767869" cy="7678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7AA4B5-74A6-403A-9DB1-612D2C6404C6}">
      <dsp:nvSpPr>
        <dsp:cNvPr id="0" name=""/>
        <dsp:cNvSpPr/>
      </dsp:nvSpPr>
      <dsp:spPr>
        <a:xfrm>
          <a:off x="7068704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Basic tech knowledge </a:t>
          </a:r>
          <a:endParaRPr lang="en-US" sz="2400" kern="1200"/>
        </a:p>
      </dsp:txBody>
      <dsp:txXfrm>
        <a:off x="7068704" y="8195"/>
        <a:ext cx="3120653" cy="1323913"/>
      </dsp:txXfrm>
    </dsp:sp>
    <dsp:sp modelId="{6D758CC2-8D6E-4ED9-AC0A-4135BA3062AA}">
      <dsp:nvSpPr>
        <dsp:cNvPr id="0" name=""/>
        <dsp:cNvSpPr/>
      </dsp:nvSpPr>
      <dsp:spPr>
        <a:xfrm>
          <a:off x="189082" y="1877792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CEBC6-EBB1-4DC8-982F-875AC255345F}">
      <dsp:nvSpPr>
        <dsp:cNvPr id="0" name=""/>
        <dsp:cNvSpPr/>
      </dsp:nvSpPr>
      <dsp:spPr>
        <a:xfrm>
          <a:off x="467104" y="2155814"/>
          <a:ext cx="767869" cy="7678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DA3EDB-28FD-49A9-B9C5-B957DF188C12}">
      <dsp:nvSpPr>
        <dsp:cNvPr id="0" name=""/>
        <dsp:cNvSpPr/>
      </dsp:nvSpPr>
      <dsp:spPr>
        <a:xfrm>
          <a:off x="1796691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Creative </a:t>
          </a:r>
          <a:endParaRPr lang="en-US" sz="2400" kern="1200"/>
        </a:p>
      </dsp:txBody>
      <dsp:txXfrm>
        <a:off x="1796691" y="1877792"/>
        <a:ext cx="3120653" cy="1323913"/>
      </dsp:txXfrm>
    </dsp:sp>
    <dsp:sp modelId="{9ADDE555-C3A7-4D04-917F-D62486FB194D}">
      <dsp:nvSpPr>
        <dsp:cNvPr id="0" name=""/>
        <dsp:cNvSpPr/>
      </dsp:nvSpPr>
      <dsp:spPr>
        <a:xfrm>
          <a:off x="5461095" y="1877792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DDF9E5-095F-4344-97FD-E5128F033A0B}">
      <dsp:nvSpPr>
        <dsp:cNvPr id="0" name=""/>
        <dsp:cNvSpPr/>
      </dsp:nvSpPr>
      <dsp:spPr>
        <a:xfrm>
          <a:off x="5739116" y="2155814"/>
          <a:ext cx="767869" cy="7678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E72C19-B11E-458C-AE07-0D43EFB3C292}">
      <dsp:nvSpPr>
        <dsp:cNvPr id="0" name=""/>
        <dsp:cNvSpPr/>
      </dsp:nvSpPr>
      <dsp:spPr>
        <a:xfrm>
          <a:off x="7068704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Willing to learn</a:t>
          </a:r>
          <a:endParaRPr lang="en-US" sz="2400" kern="1200"/>
        </a:p>
      </dsp:txBody>
      <dsp:txXfrm>
        <a:off x="7068704" y="1877792"/>
        <a:ext cx="3120653" cy="132391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D26B25-8775-40F2-BD1B-3E0244C649EC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DCCE7D-614C-4DB3-97A4-5E992CBB2D88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EF767D-C866-4686-84FD-6ADAC31716C9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Open-minded </a:t>
          </a:r>
          <a:endParaRPr lang="en-US" sz="2800" kern="1200"/>
        </a:p>
      </dsp:txBody>
      <dsp:txXfrm>
        <a:off x="100682" y="2684598"/>
        <a:ext cx="2370489" cy="720000"/>
      </dsp:txXfrm>
    </dsp:sp>
    <dsp:sp modelId="{A9911D4E-5A76-412B-9095-885EC23B1075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AB0FA0-4290-41C7-8F61-147BE062C1AC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E8848F-138E-4837-BFE3-4A634AB2A3E9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Positive </a:t>
          </a:r>
          <a:endParaRPr lang="en-US" sz="2800" kern="1200"/>
        </a:p>
      </dsp:txBody>
      <dsp:txXfrm>
        <a:off x="2886007" y="2684598"/>
        <a:ext cx="2370489" cy="720000"/>
      </dsp:txXfrm>
    </dsp:sp>
    <dsp:sp modelId="{BB2E8E31-725E-4CD7-B93F-BE30479AF29F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A1D66A-21BE-4E6F-85F5-5FCAFBA4310B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E8526B-8C73-4F8D-9B06-D6AE575590AF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Adaptable </a:t>
          </a:r>
          <a:endParaRPr lang="en-US" sz="2800" kern="1200"/>
        </a:p>
      </dsp:txBody>
      <dsp:txXfrm>
        <a:off x="5671332" y="2684598"/>
        <a:ext cx="2370489" cy="720000"/>
      </dsp:txXfrm>
    </dsp:sp>
    <dsp:sp modelId="{762CD978-F304-43C7-8650-0DAA7808E32C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A97AD8-EF0A-4125-A52D-CBAB371595F4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2FE627-6840-41C2-B117-2E79F37C5143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800" kern="1200"/>
            <a:t>Curious</a:t>
          </a:r>
          <a:endParaRPr lang="en-US" sz="2800" kern="1200"/>
        </a:p>
      </dsp:txBody>
      <dsp:txXfrm>
        <a:off x="8456657" y="2684598"/>
        <a:ext cx="2370489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62A4D-8350-45B9-A965-20258A7132C8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E405B-2333-457E-9A02-86EB9D19BA26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Use apps </a:t>
          </a:r>
          <a:endParaRPr lang="en-US" sz="2300" kern="1200"/>
        </a:p>
      </dsp:txBody>
      <dsp:txXfrm>
        <a:off x="100682" y="2427484"/>
        <a:ext cx="2370489" cy="720000"/>
      </dsp:txXfrm>
    </dsp:sp>
    <dsp:sp modelId="{E95FE9A8-A11B-4B59-AF20-D43FAAA32105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C55D18-14CD-4A53-97D7-FC9684066CDF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Online feedback </a:t>
          </a:r>
          <a:endParaRPr lang="en-US" sz="2300" kern="1200"/>
        </a:p>
      </dsp:txBody>
      <dsp:txXfrm>
        <a:off x="2886007" y="2427484"/>
        <a:ext cx="2370489" cy="720000"/>
      </dsp:txXfrm>
    </dsp:sp>
    <dsp:sp modelId="{FD393F64-A2D7-4DF5-B27E-4F817839F53E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84E095-A5B3-4B62-A7C3-6E1232729A5C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New digital tools </a:t>
          </a:r>
          <a:endParaRPr lang="en-US" sz="2300" kern="1200"/>
        </a:p>
      </dsp:txBody>
      <dsp:txXfrm>
        <a:off x="5671332" y="2427484"/>
        <a:ext cx="2370489" cy="720000"/>
      </dsp:txXfrm>
    </dsp:sp>
    <dsp:sp modelId="{15493611-FE17-4247-8DA1-84CEDA4F6FCB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08FDEC-CFED-4390-952F-6C9BC83C8E22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Better communication</a:t>
          </a:r>
          <a:endParaRPr lang="en-US" sz="2300" kern="1200"/>
        </a:p>
      </dsp:txBody>
      <dsp:txXfrm>
        <a:off x="8456657" y="2427484"/>
        <a:ext cx="2370489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176B30-625C-4053-833C-76E7A21F8E5E}">
      <dsp:nvSpPr>
        <dsp:cNvPr id="0" name=""/>
        <dsp:cNvSpPr/>
      </dsp:nvSpPr>
      <dsp:spPr>
        <a:xfrm>
          <a:off x="1138979" y="1203549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5CECA-485A-4950-B8AA-E0941B5012E9}">
      <dsp:nvSpPr>
        <dsp:cNvPr id="0" name=""/>
        <dsp:cNvSpPr/>
      </dsp:nvSpPr>
      <dsp:spPr>
        <a:xfrm>
          <a:off x="569079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Creative </a:t>
          </a:r>
          <a:endParaRPr lang="en-US" sz="2400" kern="1200"/>
        </a:p>
      </dsp:txBody>
      <dsp:txXfrm>
        <a:off x="569079" y="2427788"/>
        <a:ext cx="2072362" cy="720000"/>
      </dsp:txXfrm>
    </dsp:sp>
    <dsp:sp modelId="{4800886D-AFB3-4DA7-9601-6D7A0C03EA8E}">
      <dsp:nvSpPr>
        <dsp:cNvPr id="0" name=""/>
        <dsp:cNvSpPr/>
      </dsp:nvSpPr>
      <dsp:spPr>
        <a:xfrm>
          <a:off x="3574005" y="1203549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A604F-20D0-41C7-AFC4-DF9D26214015}">
      <dsp:nvSpPr>
        <dsp:cNvPr id="0" name=""/>
        <dsp:cNvSpPr/>
      </dsp:nvSpPr>
      <dsp:spPr>
        <a:xfrm>
          <a:off x="3004105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Good with tech </a:t>
          </a:r>
          <a:endParaRPr lang="en-US" sz="2400" kern="1200"/>
        </a:p>
      </dsp:txBody>
      <dsp:txXfrm>
        <a:off x="3004105" y="2427788"/>
        <a:ext cx="2072362" cy="720000"/>
      </dsp:txXfrm>
    </dsp:sp>
    <dsp:sp modelId="{F8085627-4A68-4EF3-9856-9FB560B65F46}">
      <dsp:nvSpPr>
        <dsp:cNvPr id="0" name=""/>
        <dsp:cNvSpPr/>
      </dsp:nvSpPr>
      <dsp:spPr>
        <a:xfrm>
          <a:off x="6009031" y="1203549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B97A5A-6830-4DA7-B596-FEB2A2397BD2}">
      <dsp:nvSpPr>
        <dsp:cNvPr id="0" name=""/>
        <dsp:cNvSpPr/>
      </dsp:nvSpPr>
      <dsp:spPr>
        <a:xfrm>
          <a:off x="5439131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Team player </a:t>
          </a:r>
          <a:endParaRPr lang="en-US" sz="2400" kern="1200"/>
        </a:p>
      </dsp:txBody>
      <dsp:txXfrm>
        <a:off x="5439131" y="2427788"/>
        <a:ext cx="2072362" cy="720000"/>
      </dsp:txXfrm>
    </dsp:sp>
    <dsp:sp modelId="{E703020B-EEE0-42F8-B06D-50A19C246EF9}">
      <dsp:nvSpPr>
        <dsp:cNvPr id="0" name=""/>
        <dsp:cNvSpPr/>
      </dsp:nvSpPr>
      <dsp:spPr>
        <a:xfrm>
          <a:off x="8444057" y="1203549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6E0402-E773-4120-935D-45FC49A9807D}">
      <dsp:nvSpPr>
        <dsp:cNvPr id="0" name=""/>
        <dsp:cNvSpPr/>
      </dsp:nvSpPr>
      <dsp:spPr>
        <a:xfrm>
          <a:off x="7874157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Likes new ideas</a:t>
          </a:r>
          <a:endParaRPr lang="en-US" sz="2400" kern="1200"/>
        </a:p>
      </dsp:txBody>
      <dsp:txXfrm>
        <a:off x="7874157" y="2427788"/>
        <a:ext cx="2072362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F9E79-E475-4C50-85D5-4BB9418BD891}">
      <dsp:nvSpPr>
        <dsp:cNvPr id="0" name=""/>
        <dsp:cNvSpPr/>
      </dsp:nvSpPr>
      <dsp:spPr>
        <a:xfrm>
          <a:off x="2133386" y="2663"/>
          <a:ext cx="2400059" cy="175761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Innovation is important </a:t>
          </a:r>
          <a:endParaRPr lang="en-US" sz="3300" kern="1200"/>
        </a:p>
      </dsp:txBody>
      <dsp:txXfrm>
        <a:off x="2219185" y="88462"/>
        <a:ext cx="2228461" cy="1586012"/>
      </dsp:txXfrm>
    </dsp:sp>
    <dsp:sp modelId="{3C768D91-505C-41FD-9293-954DA77AF454}">
      <dsp:nvSpPr>
        <dsp:cNvPr id="0" name=""/>
        <dsp:cNvSpPr/>
      </dsp:nvSpPr>
      <dsp:spPr>
        <a:xfrm>
          <a:off x="2133386" y="1848154"/>
          <a:ext cx="2400059" cy="175761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This role helps change </a:t>
          </a:r>
          <a:endParaRPr lang="en-US" sz="3300" kern="1200"/>
        </a:p>
      </dsp:txBody>
      <dsp:txXfrm>
        <a:off x="2219185" y="1933953"/>
        <a:ext cx="2228461" cy="1586012"/>
      </dsp:txXfrm>
    </dsp:sp>
    <dsp:sp modelId="{6C5B951E-641D-43E0-B8E6-2395B148772C}">
      <dsp:nvSpPr>
        <dsp:cNvPr id="0" name=""/>
        <dsp:cNvSpPr/>
      </dsp:nvSpPr>
      <dsp:spPr>
        <a:xfrm>
          <a:off x="2133386" y="3693646"/>
          <a:ext cx="2400059" cy="175761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 am ready</a:t>
          </a:r>
          <a:endParaRPr lang="en-US" sz="3300" kern="1200"/>
        </a:p>
      </dsp:txBody>
      <dsp:txXfrm>
        <a:off x="2219185" y="3779445"/>
        <a:ext cx="2228461" cy="1586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3400">
                <a:solidFill>
                  <a:schemeClr val="tx2"/>
                </a:solidFill>
                <a:ea typeface="+mj-lt"/>
                <a:cs typeface="+mj-lt"/>
              </a:rPr>
              <a:t>Innovation Support Officer</a:t>
            </a:r>
            <a:br>
              <a:rPr lang="en-GB" sz="3400">
                <a:solidFill>
                  <a:schemeClr val="tx2"/>
                </a:solidFill>
                <a:ea typeface="+mj-lt"/>
                <a:cs typeface="+mj-lt"/>
              </a:rPr>
            </a:br>
            <a:r>
              <a:rPr lang="en-GB" sz="3400">
                <a:solidFill>
                  <a:schemeClr val="tx2"/>
                </a:solidFill>
                <a:ea typeface="+mj-lt"/>
                <a:cs typeface="+mj-lt"/>
              </a:rPr>
              <a:t> UWTSD Student Union</a:t>
            </a:r>
            <a:endParaRPr lang="en-US" sz="340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2000">
                <a:solidFill>
                  <a:schemeClr val="tx2"/>
                </a:solidFill>
              </a:rPr>
              <a:t>Ioan Carpovici</a:t>
            </a:r>
          </a:p>
        </p:txBody>
      </p:sp>
      <p:pic>
        <p:nvPicPr>
          <p:cNvPr id="7" name="Graphic 6" descr="User">
            <a:extLst>
              <a:ext uri="{FF2B5EF4-FFF2-40B4-BE49-F238E27FC236}">
                <a16:creationId xmlns:a16="http://schemas.microsoft.com/office/drawing/2014/main" id="{E644779E-E89B-C886-C4E4-3A8674D4F7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F2D913-8511-4D42-CEAA-66AAC14DA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>
                <a:ea typeface="+mj-lt"/>
                <a:cs typeface="+mj-lt"/>
              </a:rPr>
              <a:t>What is Innovation?</a:t>
            </a:r>
            <a:endParaRPr lang="en-US" sz="4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4BD8F9-4010-C0B4-33B3-95A5922FA0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5182657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00433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54920-F6B5-6389-65DB-8886753EF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Job Title &amp; 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61512-CE3F-6E37-AA82-892B2C18E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2000"/>
              <a:t>Job Title: Innovation Support Officer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E8C7370-683B-902B-0E61-AB51C9D82C53}"/>
              </a:ext>
            </a:extLst>
          </p:cNvPr>
          <p:cNvSpPr txBox="1"/>
          <p:nvPr/>
        </p:nvSpPr>
        <p:spPr>
          <a:xfrm>
            <a:off x="8451604" y="1412489"/>
            <a:ext cx="3197701" cy="436384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Improve services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Use new ideas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Help students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964696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3F110A-9CD5-5D50-CF31-3B7ED69C8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Responsibilities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8D66D6B0-1DBE-DD6F-0472-FB4E2ED7B5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171445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2132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4C3C10-A80B-8F7E-8320-9374685F5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Why Important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CB57D5-AEDF-EF1E-9458-703904FDFE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909160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3553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0AC2A1-B4D0-5C14-242B-C00886657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Skills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C14F98-1613-F5BB-496B-DC770C9C6B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965647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4002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EF9D17-EB46-0DFA-A4AB-EE8E45086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>
                <a:ea typeface="+mj-lt"/>
                <a:cs typeface="+mj-lt"/>
              </a:rPr>
              <a:t>Essential</a:t>
            </a:r>
            <a:endParaRPr lang="en-US" sz="4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D7A689-BEDC-1C16-B8BB-7CE48E29B3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4090400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9949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83EA39-4E80-ADF5-23B0-332570C33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Desirable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0D5C2-84B2-318F-A5CB-6B205A69A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Interest in innovation </a:t>
            </a:r>
          </a:p>
          <a:p>
            <a:r>
              <a:rPr lang="en-GB" sz="2000">
                <a:ea typeface="+mn-lt"/>
                <a:cs typeface="+mn-lt"/>
              </a:rPr>
              <a:t>Digital experience </a:t>
            </a:r>
          </a:p>
          <a:p>
            <a:r>
              <a:rPr lang="en-GB" sz="2000">
                <a:ea typeface="+mn-lt"/>
                <a:cs typeface="+mn-lt"/>
              </a:rPr>
              <a:t>Leadership </a:t>
            </a:r>
          </a:p>
          <a:p>
            <a:r>
              <a:rPr lang="en-GB" sz="2000">
                <a:ea typeface="+mn-lt"/>
                <a:cs typeface="+mn-lt"/>
              </a:rPr>
              <a:t>Project work</a:t>
            </a:r>
          </a:p>
          <a:p>
            <a:endParaRPr lang="en-GB" sz="2000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C022F982-4429-CE12-A3F4-E38F01EF66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59" r="25627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503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EC3A15-8AC5-1F3E-4CBB-AAECCE730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Qualities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4DAE87-AE2B-0B44-94C4-5916776C0A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929594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0736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4D69B-1DA5-96E1-23F1-4FBECE625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Improvements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B42A43-2AD9-343F-6A1D-99F50EEC14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26769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09850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A20AA-30BF-9BB6-9D3A-AD40F9FE8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Why Me</a:t>
            </a:r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F09DFCA3-22F8-9A35-9EAB-52AB1C4264C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3678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3BE439-7F1B-3FF1-5392-10C461A62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Conclusion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04BFAB-8EC1-957E-14CB-978B7E48F1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416872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1404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Innovation Support Officer  UWTSD Student Union</vt:lpstr>
      <vt:lpstr>What is Innovation?</vt:lpstr>
      <vt:lpstr>Job Title &amp; Purpose</vt:lpstr>
      <vt:lpstr>Responsibilities</vt:lpstr>
      <vt:lpstr>Why Important</vt:lpstr>
      <vt:lpstr>Skills</vt:lpstr>
      <vt:lpstr>Essential</vt:lpstr>
      <vt:lpstr>Desirable</vt:lpstr>
      <vt:lpstr>Qualities</vt:lpstr>
      <vt:lpstr>Improvements</vt:lpstr>
      <vt:lpstr>Why Me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38</cp:revision>
  <dcterms:created xsi:type="dcterms:W3CDTF">2026-03-25T08:47:56Z</dcterms:created>
  <dcterms:modified xsi:type="dcterms:W3CDTF">2026-03-30T19:08:38Z</dcterms:modified>
</cp:coreProperties>
</file>