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Slides/notesSlide1.xml" ContentType="application/vnd.openxmlformats-officedocument.presentationml.notes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saveSubsetFonts="1" strictFirstAndLastChars="0">
  <p:sldMasterIdLst>
    <p:sldMasterId id="2147483660" r:id="rId1"/>
  </p:sldMasterIdLst>
  <p:notesMasterIdLst>
    <p:notesMasterId r:id="rId2"/>
  </p:notesMasterIdLst>
  <p:sldIdLst>
    <p:sldId id="262" r:id="rId3"/>
    <p:sldId id="260" r:id="rId4"/>
  </p:sldIdLst>
  <p:sldSz cy="21374100" cx="15113000"/>
  <p:notesSz cx="6858000" cy="9144000"/>
  <p:defaultText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0" cy="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tableStyles" Target="tableStyles.xml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0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Google Shape;3;n"/>
          <p:cNvSpPr/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ah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48648" name="Google Shape;4;n"/>
          <p:cNvSpPr txBox="1"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/>
          <a:noFill/>
          <a:ln>
            <a:noFill/>
          </a:ln>
        </p:spPr>
        <p:txBody>
          <a:bodyPr anchor="t" anchorCtr="0" bIns="91425" lIns="91425" rIns="91425" spcFirstLastPara="1" tIns="91425" wrap="square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hlink="hlink" folHlink="folHlink"/>
  <p:notesStyle>
    <a:defPPr algn="l" lvl="0" marR="0" rtl="0">
      <a:lnSpc>
        <a:spcPct val="100000"/>
      </a:lnSpc>
      <a:spcBef>
        <a:spcPts val="0"/>
      </a:spcBef>
      <a:spcAft>
        <a:spcPts val="0"/>
      </a:spcAft>
    </a:defPPr>
    <a:lvl1pPr algn="l" lvl="0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1pPr>
    <a:lvl2pPr algn="l" lvl="1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2pPr>
    <a:lvl3pPr algn="l" lvl="2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3pPr>
    <a:lvl4pPr algn="l" lvl="3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4pPr>
    <a:lvl5pPr algn="l" lvl="4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5pPr>
    <a:lvl6pPr algn="l" lvl="5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6pPr>
    <a:lvl7pPr algn="l" lvl="6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7pPr>
    <a:lvl8pPr algn="l" lvl="7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8pPr>
    <a:lvl9pPr algn="l" lvl="8" marR="0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cap="none" sz="1400" i="0" strike="noStrike" u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9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Google Shape;81;p1:notes"/>
          <p:cNvSpPr txBox="1"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/>
        </p:spPr>
        <p:txBody>
          <a:bodyPr anchor="t" anchorCtr="0" bIns="91425" lIns="91425" rIns="91425" spcFirstLastPara="1" tIns="91425" wrap="square">
            <a:noAutofit/>
          </a:bodyPr>
          <a:p>
            <a:pPr algn="l"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</a:p>
        </p:txBody>
      </p:sp>
      <p:sp>
        <p:nvSpPr>
          <p:cNvPr id="1048591" name="Google Shape;82;p1:notes"/>
          <p:cNvSpPr/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ah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5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Google Shape;12;p3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82" name="Google Shape;13;p3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83" name="Google Shape;14;p3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22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Google Shape;16;p4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6" name="Google Shape;17;p4"/>
          <p:cNvSpPr txBox="1"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ctr" lv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algn="ctr" lvl="1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algn="ctr" lvl="2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algn="ctr" lvl="3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algn="ctr" lvl="4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algn="ctr" lvl="5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algn="ctr" lvl="6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algn="ctr" lvl="7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algn="ctr" lvl="8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48607" name="Google Shape;18;p4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8" name="Google Shape;19;p4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9" name="Google Shape;20;p4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25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1" name="Google Shape;22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2" name="Google Shape;23;p5"/>
          <p:cNvSpPr txBox="1"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342900" lvl="0" marL="457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1pPr>
            <a:lvl2pPr algn="l" indent="-342900" lvl="1" marL="914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2pPr>
            <a:lvl3pPr algn="l" indent="-3429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3pPr>
            <a:lvl4pPr algn="l" indent="-342900" lvl="3" marL="1828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4pPr>
            <a:lvl5pPr algn="l" indent="-342900" lvl="4" marL="22860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</a:lvl5pPr>
            <a:lvl6pPr algn="l" indent="-342900" lvl="5" marL="2743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6pPr>
            <a:lvl7pPr algn="l" indent="-342900" lvl="6" marL="3200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7pPr>
            <a:lvl8pPr algn="l" indent="-342900" lvl="7" marL="3657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8pPr>
            <a:lvl9pPr algn="l" indent="-342900" lvl="8" marL="4114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9pPr>
          </a:lstStyle>
          <a:p/>
        </p:txBody>
      </p:sp>
      <p:sp>
        <p:nvSpPr>
          <p:cNvPr id="1048623" name="Google Shape;24;p5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4" name="Google Shape;25;p5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5" name="Google Shape;26;p5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26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Google Shape;28;p6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cap="none" sz="4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7" name="Google Shape;29;p6"/>
          <p:cNvSpPr txBox="1"/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/>
          <a:noFill/>
          <a:ln>
            <a:noFill/>
          </a:ln>
        </p:spPr>
        <p:txBody>
          <a:bodyPr anchor="b" anchorCtr="0" bIns="45700" lIns="91425" rIns="91425" spcFirstLastPara="1" tIns="45700" wrap="square">
            <a:normAutofit/>
          </a:bodyPr>
          <a:lstStyle>
            <a:lvl1pPr algn="l" indent="-228600" lvl="0" marL="45720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algn="l" indent="-228600" lvl="1" marL="914400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algn="l" indent="-228600" lvl="2" marL="1371600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algn="l" indent="-228600" lvl="3" marL="18288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algn="l" indent="-228600" lvl="4" marL="22860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algn="l" indent="-228600" lvl="5" marL="27432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algn="l" indent="-228600" lvl="6" marL="32004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algn="l" indent="-228600" lvl="7" marL="36576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algn="l" indent="-228600" lvl="8" marL="411480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048628" name="Google Shape;30;p6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9" name="Google Shape;31;p6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0" name="Google Shape;32;p6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27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Google Shape;34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2" name="Google Shape;35;p7"/>
          <p:cNvSpPr txBox="1"/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406400" lvl="0" marL="45720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algn="l" indent="-381000" lvl="1" marL="9144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algn="l" indent="-355600" lvl="2" marL="13716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algn="l" indent="-342900" lvl="3" marL="1828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algn="l" indent="-342900" lvl="4" marL="22860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algn="l" indent="-342900" lvl="5" marL="2743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algn="l" indent="-342900" lvl="6" marL="3200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algn="l" indent="-342900" lvl="7" marL="3657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algn="l" indent="-342900" lvl="8" marL="4114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1048633" name="Google Shape;36;p7"/>
          <p:cNvSpPr txBox="1"/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406400" lvl="0" marL="45720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algn="l" indent="-381000" lvl="1" marL="9144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algn="l" indent="-355600" lvl="2" marL="13716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algn="l" indent="-342900" lvl="3" marL="1828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algn="l" indent="-342900" lvl="4" marL="22860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algn="l" indent="-342900" lvl="5" marL="2743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algn="l" indent="-342900" lvl="6" marL="3200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algn="l" indent="-342900" lvl="7" marL="3657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algn="l" indent="-342900" lvl="8" marL="4114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1048634" name="Google Shape;37;p7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5" name="Google Shape;38;p7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6" name="Google Shape;39;p7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2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2" name="Google Shape;41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93" name="Google Shape;42;p8"/>
          <p:cNvSpPr txBox="1"/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/>
          <a:noFill/>
          <a:ln>
            <a:noFill/>
          </a:ln>
        </p:spPr>
        <p:txBody>
          <a:bodyPr anchor="b" anchorCtr="0" bIns="45700" lIns="91425" rIns="91425" spcFirstLastPara="1" tIns="45700" wrap="square">
            <a:normAutofit/>
          </a:bodyPr>
          <a:lstStyle>
            <a:lvl1pPr algn="l" indent="-228600" lvl="0" marL="4572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algn="l" indent="-228600" lvl="1" marL="9144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algn="l" indent="-2286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algn="l" indent="-228600" lvl="3" marL="1828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algn="l" indent="-228600" lvl="4" marL="22860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algn="l" indent="-228600" lvl="5" marL="27432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048594" name="Google Shape;43;p8"/>
          <p:cNvSpPr txBox="1"/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381000" lvl="0" marL="4572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algn="l" indent="-355600" lvl="1" marL="9144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algn="l" indent="-3429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algn="l" indent="-330200" lvl="3" marL="1828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algn="l" indent="-330200" lvl="4" marL="22860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algn="l" indent="-330200" lvl="5" marL="27432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algn="l" indent="-330200" lvl="6" marL="32004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algn="l" indent="-330200" lvl="7" marL="36576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algn="l" indent="-330200" lvl="8" marL="4114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1048595" name="Google Shape;44;p8"/>
          <p:cNvSpPr txBox="1"/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/>
          <a:noFill/>
          <a:ln>
            <a:noFill/>
          </a:ln>
        </p:spPr>
        <p:txBody>
          <a:bodyPr anchor="b" anchorCtr="0" bIns="45700" lIns="91425" rIns="91425" spcFirstLastPara="1" tIns="45700" wrap="square">
            <a:normAutofit/>
          </a:bodyPr>
          <a:lstStyle>
            <a:lvl1pPr algn="l" indent="-228600" lvl="0" marL="4572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algn="l" indent="-228600" lvl="1" marL="9144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algn="l" indent="-2286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algn="l" indent="-228600" lvl="3" marL="1828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algn="l" indent="-228600" lvl="4" marL="22860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algn="l" indent="-228600" lvl="5" marL="27432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algn="l" indent="-228600" lvl="6" marL="32004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algn="l" indent="-228600" lvl="7" marL="36576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algn="l" indent="-228600" lvl="8" marL="4114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1048596" name="Google Shape;45;p8"/>
          <p:cNvSpPr txBox="1"/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381000" lvl="0" marL="4572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algn="l" indent="-355600" lvl="1" marL="9144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algn="l" indent="-3429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algn="l" indent="-330200" lvl="3" marL="1828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algn="l" indent="-330200" lvl="4" marL="22860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algn="l" indent="-330200" lvl="5" marL="27432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algn="l" indent="-330200" lvl="6" marL="32004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algn="l" indent="-330200" lvl="7" marL="36576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algn="l" indent="-330200" lvl="8" marL="411480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1048597" name="Google Shape;46;p8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98" name="Google Shape;47;p8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599" name="Google Shape;48;p8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28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7" name="Google Shape;50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8" name="Google Shape;51;p9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39" name="Google Shape;52;p9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0" name="Google Shape;53;p9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29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1" name="Google Shape;55;p10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/>
          <a:noFill/>
          <a:ln>
            <a:noFill/>
          </a:ln>
        </p:spPr>
        <p:txBody>
          <a:bodyPr anchor="b" anchorCtr="0" bIns="45700" lIns="91425" rIns="91425" spcFirstLastPara="1" tIns="45700" wrap="square">
            <a:norm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2" name="Google Shape;56;p10"/>
          <p:cNvSpPr txBox="1"/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431800" lvl="0" marL="45720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algn="l" indent="-406400" lvl="1" marL="91440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algn="l" indent="-381000" lvl="2" marL="137160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algn="l" indent="-355600" lvl="3" marL="18288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algn="l" indent="-355600" lvl="4" marL="22860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algn="l" indent="-355600" lvl="5" marL="27432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algn="l" indent="-355600" lvl="6" marL="32004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algn="l" indent="-355600" lvl="7" marL="36576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algn="l" indent="-355600" lvl="8" marL="411480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1048643" name="Google Shape;57;p10"/>
          <p:cNvSpPr txBox="1"/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228600" lvl="0" marL="45720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algn="l" indent="-228600" lvl="1" marL="91440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algn="l" indent="-228600" lvl="2" marL="137160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algn="l" indent="-228600" lvl="3" marL="18288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algn="l" indent="-228600" lvl="4" marL="22860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algn="l" indent="-228600" lvl="5" marL="27432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algn="l" indent="-228600" lvl="6" marL="32004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algn="l" indent="-228600" lvl="7" marL="36576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algn="l" indent="-228600" lvl="8" marL="41148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48644" name="Google Shape;58;p10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5" name="Google Shape;59;p10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46" name="Google Shape;60;p10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23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0" name="Google Shape;62;p11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/>
          <a:noFill/>
          <a:ln>
            <a:noFill/>
          </a:ln>
        </p:spPr>
        <p:txBody>
          <a:bodyPr anchor="b" anchorCtr="0" bIns="45700" lIns="91425" rIns="91425" spcFirstLastPara="1" tIns="45700" wrap="square">
            <a:norm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11" name="Google Shape;63;p11"/>
          <p:cNvSpPr/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/>
          <a:noFill/>
          <a:ln>
            <a:noFill/>
          </a:ln>
        </p:spPr>
      </p:sp>
      <p:sp>
        <p:nvSpPr>
          <p:cNvPr id="1048612" name="Google Shape;64;p11"/>
          <p:cNvSpPr txBox="1"/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228600" lvl="0" marL="45720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algn="l" indent="-228600" lvl="1" marL="91440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algn="l" indent="-228600" lvl="2" marL="137160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algn="l" indent="-228600" lvl="3" marL="18288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algn="l" indent="-228600" lvl="4" marL="22860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algn="l" indent="-228600" lvl="5" marL="27432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algn="l" indent="-228600" lvl="6" marL="32004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algn="l" indent="-228600" lvl="7" marL="36576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algn="l" indent="-228600" lvl="8" marL="411480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1048613" name="Google Shape;65;p11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14" name="Google Shape;66;p11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15" name="Google Shape;67;p11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24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Google Shape;69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17" name="Google Shape;70;p12"/>
          <p:cNvSpPr txBox="1"/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342900" lvl="0" marL="457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1pPr>
            <a:lvl2pPr algn="l" indent="-342900" lvl="1" marL="914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2pPr>
            <a:lvl3pPr algn="l" indent="-3429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3pPr>
            <a:lvl4pPr algn="l" indent="-342900" lvl="3" marL="1828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4pPr>
            <a:lvl5pPr algn="l" indent="-342900" lvl="4" marL="22860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</a:lvl5pPr>
            <a:lvl6pPr algn="l" indent="-342900" lvl="5" marL="2743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6pPr>
            <a:lvl7pPr algn="l" indent="-342900" lvl="6" marL="3200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7pPr>
            <a:lvl8pPr algn="l" indent="-342900" lvl="7" marL="3657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8pPr>
            <a:lvl9pPr algn="l" indent="-342900" lvl="8" marL="4114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9pPr>
          </a:lstStyle>
          <a:p/>
        </p:txBody>
      </p:sp>
      <p:sp>
        <p:nvSpPr>
          <p:cNvPr id="1048618" name="Google Shape;71;p12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19" name="Google Shape;72;p12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20" name="Google Shape;73;p12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2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Google Shape;75;p13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1" name="Google Shape;76;p13"/>
          <p:cNvSpPr txBox="1"/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342900" lvl="0" marL="457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1pPr>
            <a:lvl2pPr algn="l" indent="-342900" lvl="1" marL="914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2pPr>
            <a:lvl3pPr algn="l" indent="-342900" lvl="2" marL="1371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3pPr>
            <a:lvl4pPr algn="l" indent="-342900" lvl="3" marL="1828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</a:lvl4pPr>
            <a:lvl5pPr algn="l" indent="-342900" lvl="4" marL="22860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</a:lvl5pPr>
            <a:lvl6pPr algn="l" indent="-342900" lvl="5" marL="27432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6pPr>
            <a:lvl7pPr algn="l" indent="-342900" lvl="6" marL="32004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7pPr>
            <a:lvl8pPr algn="l" indent="-342900" lvl="7" marL="36576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8pPr>
            <a:lvl9pPr algn="l" indent="-342900" lvl="8" marL="411480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lvl9pPr>
          </a:lstStyle>
          <a:p/>
        </p:txBody>
      </p:sp>
      <p:sp>
        <p:nvSpPr>
          <p:cNvPr id="1048602" name="Google Shape;77;p13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3" name="Google Shape;78;p13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>
              <a:spcBef>
                <a:spcPts val="0"/>
              </a:spcBef>
              <a:spcAft>
                <a:spcPts val="0"/>
              </a:spcAft>
              <a:buSzPts val="1400"/>
              <a:buNone/>
            </a:lvl1pPr>
            <a:lvl2pPr algn="l" lvl="1">
              <a:spcBef>
                <a:spcPts val="0"/>
              </a:spcBef>
              <a:spcAft>
                <a:spcPts val="0"/>
              </a:spcAft>
              <a:buSzPts val="1400"/>
              <a:buNone/>
            </a:lvl2pPr>
            <a:lvl3pPr algn="l" lvl="2">
              <a:spcBef>
                <a:spcPts val="0"/>
              </a:spcBef>
              <a:spcAft>
                <a:spcPts val="0"/>
              </a:spcAft>
              <a:buSzPts val="1400"/>
              <a:buNone/>
            </a:lvl3pPr>
            <a:lvl4pPr algn="l" lvl="3">
              <a:spcBef>
                <a:spcPts val="0"/>
              </a:spcBef>
              <a:spcAft>
                <a:spcPts val="0"/>
              </a:spcAft>
              <a:buSzPts val="1400"/>
              <a:buNone/>
            </a:lvl4pPr>
            <a:lvl5pPr algn="l" lvl="4">
              <a:spcBef>
                <a:spcPts val="0"/>
              </a:spcBef>
              <a:spcAft>
                <a:spcPts val="0"/>
              </a:spcAft>
              <a:buSzPts val="1400"/>
              <a:buNone/>
            </a:lvl5pPr>
            <a:lvl6pPr algn="l" lvl="5">
              <a:spcBef>
                <a:spcPts val="0"/>
              </a:spcBef>
              <a:spcAft>
                <a:spcPts val="0"/>
              </a:spcAft>
              <a:buSzPts val="1400"/>
              <a:buNone/>
            </a:lvl6pPr>
            <a:lvl7pPr algn="l" lvl="6">
              <a:spcBef>
                <a:spcPts val="0"/>
              </a:spcBef>
              <a:spcAft>
                <a:spcPts val="0"/>
              </a:spcAft>
              <a:buSzPts val="1400"/>
              <a:buNone/>
            </a:lvl7pPr>
            <a:lvl8pPr algn="l" lvl="7">
              <a:spcBef>
                <a:spcPts val="0"/>
              </a:spcBef>
              <a:spcAft>
                <a:spcPts val="0"/>
              </a:spcAft>
              <a:buSzPts val="1400"/>
              <a:buNone/>
            </a:lvl8pPr>
            <a:lvl9pPr algn="l" lvl="8">
              <a:spcBef>
                <a:spcPts val="0"/>
              </a:spcBef>
              <a:spcAft>
                <a:spcPts val="0"/>
              </a:spcAft>
              <a:buSzPts val="1400"/>
              <a:buNone/>
            </a:lvl9pPr>
          </a:lstStyle>
          <a:p/>
        </p:txBody>
      </p:sp>
      <p:sp>
        <p:nvSpPr>
          <p:cNvPr id="1048604" name="Google Shape;79;p13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>
              <a:spcBef>
                <a:spcPts val="0"/>
              </a:spcBef>
              <a:buNone/>
            </a:lvl1pPr>
            <a:lvl2pPr algn="r" indent="0" lvl="1" marL="0">
              <a:spcBef>
                <a:spcPts val="0"/>
              </a:spcBef>
              <a:buNone/>
            </a:lvl2pPr>
            <a:lvl3pPr algn="r" indent="0" lvl="2" marL="0">
              <a:spcBef>
                <a:spcPts val="0"/>
              </a:spcBef>
              <a:buNone/>
            </a:lvl3pPr>
            <a:lvl4pPr algn="r" indent="0" lvl="3" marL="0">
              <a:spcBef>
                <a:spcPts val="0"/>
              </a:spcBef>
              <a:buNone/>
            </a:lvl4pPr>
            <a:lvl5pPr algn="r" indent="0" lvl="4" marL="0">
              <a:spcBef>
                <a:spcPts val="0"/>
              </a:spcBef>
              <a:buNone/>
            </a:lvl5pPr>
            <a:lvl6pPr algn="r" indent="0" lvl="5" marL="0">
              <a:spcBef>
                <a:spcPts val="0"/>
              </a:spcBef>
              <a:buNone/>
            </a:lvl6pPr>
            <a:lvl7pPr algn="r" indent="0" lvl="6" marL="0">
              <a:spcBef>
                <a:spcPts val="0"/>
              </a:spcBef>
              <a:buNone/>
            </a:lvl7pPr>
            <a:lvl8pPr algn="r" indent="0" lvl="7" marL="0">
              <a:spcBef>
                <a:spcPts val="0"/>
              </a:spcBef>
              <a:buNone/>
            </a:lvl8pPr>
            <a:lvl9pPr algn="r" indent="0" lvl="8" marL="0">
              <a:spcBef>
                <a:spcPts val="0"/>
              </a:spcBef>
              <a:buNone/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</p:bgPr>
    </p:bg>
    <p:spTree>
      <p:nvGrpSpPr>
        <p:cNvPr id="3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Google Shape;6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rmAutofit/>
          </a:bodyPr>
          <a:lstStyle>
            <a:lvl1pPr algn="ctr" lvl="0" marR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cap="none" sz="44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048577" name="Google Shape;7;p2"/>
          <p:cNvSpPr txBox="1"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/>
          <a:noFill/>
          <a:ln>
            <a:noFill/>
          </a:ln>
        </p:spPr>
        <p:txBody>
          <a:bodyPr anchor="t" anchorCtr="0" bIns="45700" lIns="91425" rIns="91425" spcFirstLastPara="1" tIns="45700" wrap="square">
            <a:normAutofit/>
          </a:bodyPr>
          <a:lstStyle>
            <a:lvl1pPr algn="l" indent="-431800" lvl="0" marL="457200" marR="0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cap="none" sz="32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l" indent="-406400" lvl="1" marL="914400" marR="0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cap="none" sz="2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l" indent="-381000" lvl="2" marL="1371600" marR="0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cap="none" sz="24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l" indent="-355600" lvl="3" marL="18288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l" indent="-355600" lvl="4" marL="22860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l" indent="-355600" lvl="5" marL="27432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l" indent="-355600" lvl="6" marL="32004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l" indent="-355600" lvl="7" marL="36576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l" indent="-355600" lvl="8" marL="4114800" marR="0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cap="none" sz="20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48578" name="Google Shape;8;p2"/>
          <p:cNvSpPr txBox="1"/>
          <p:nvPr>
            <p:ph type="dt" idx="10"/>
          </p:nvPr>
        </p:nvSpPr>
        <p:spPr>
          <a:xfrm>
            <a:off x="457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l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48579" name="Google Shape;9;p2"/>
          <p:cNvSpPr txBox="1"/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ctr" lvl="0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l" lvl="1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l" lvl="2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l" lvl="3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l" lvl="4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l" lvl="5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l" lvl="6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l" lvl="7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l" lvl="8" marR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 cap="none" sz="1800" i="0" strike="noStrike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48580" name="Google Shape;10;p2"/>
          <p:cNvSpPr txBox="1"/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/>
          <a:noFill/>
          <a:ln>
            <a:noFill/>
          </a:ln>
        </p:spPr>
        <p:txBody>
          <a:bodyPr anchor="ctr" anchorCtr="0" bIns="45700" lIns="91425" rIns="91425" spcFirstLastPara="1" tIns="45700" wrap="square">
            <a:noAutofit/>
          </a:bodyPr>
          <a:lstStyle>
            <a:lvl1pPr algn="r" indent="0" lvl="0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algn="r" indent="0" lvl="1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algn="r" indent="0" lvl="2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algn="r" indent="0" lvl="3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algn="r" indent="0" lvl="4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algn="r" indent="0" lvl="5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algn="r" indent="0" lvl="6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algn="r" indent="0" lvl="7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algn="r" indent="0" lvl="8" marL="0" marR="0" rtl="0">
              <a:spcBef>
                <a:spcPts val="0"/>
              </a:spcBef>
              <a:buNone/>
              <a:defRPr b="0" cap="none" sz="1200" i="0" strike="noStrike" u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algn="r" indent="0" lvl="0" marL="0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dt="0" ftr="0" hdr="0" sldNum="0"/>
  <p:txStyles>
    <p:title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algn="l" lvl="0" marR="0" rtl="0">
        <a:lnSpc>
          <a:spcPct val="100000"/>
        </a:lnSpc>
        <a:spcBef>
          <a:spcPts val="0"/>
        </a:spcBef>
        <a:spcAft>
          <a:spcPts val="0"/>
        </a:spcAft>
      </a:defPPr>
      <a:lvl1pPr algn="l" lvl="0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algn="l" lvl="1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algn="l" lvl="2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algn="l" lvl="3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algn="l" lvl="4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algn="l" lvl="5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algn="l" lvl="6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algn="l" lvl="7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algn="l" lvl="8" marR="0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cap="none" sz="1400" i="0" strike="noStrike" u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jpeg"/><Relationship Id="rId6" Type="http://schemas.openxmlformats.org/officeDocument/2006/relationships/image" Target="../media/image7.png"/><Relationship Id="rId7" Type="http://schemas.openxmlformats.org/officeDocument/2006/relationships/hyperlink" Target="https://www.globaldata.com/company-profile/mulberry-group-plc/financials/" TargetMode="External"/><Relationship Id="rId8" Type="http://schemas.openxmlformats.org/officeDocument/2006/relationships/hyperlink" Target="https://www.mckinsey.com/industries/retail/our-insights/generative-ai-unlocking-the-future-of-fashion" TargetMode="External"/><Relationship Id="rId9" Type="http://schemas.openxmlformats.org/officeDocument/2006/relationships/hyperlink" Target="https://dotdigital.com/blog/personalization-in-digital-marketing/%23:~:text=67%25%20of%20consumers%20expect%20personalized,greater%20customer%20engagement%20and%20satisfaction" TargetMode="External"/><Relationship Id="rId10" Type="http://schemas.openxmlformats.org/officeDocument/2006/relationships/hyperlink" Target="https://www.mulberry.com/eu/mulberry-world/about-mulberry/mulberry-story" TargetMode="External"/><Relationship Id="rId11" Type="http://schemas.openxmlformats.org/officeDocument/2006/relationships/hyperlink" Target="https://sdgs.un.org/goals" TargetMode="External"/><Relationship Id="rId12" Type="http://schemas.openxmlformats.org/officeDocument/2006/relationships/image" Target="../media/image8.png"/><Relationship Id="rId13" Type="http://schemas.openxmlformats.org/officeDocument/2006/relationships/image" Target="../media/image9.png"/><Relationship Id="rId14" Type="http://schemas.openxmlformats.org/officeDocument/2006/relationships/image" Target="../media/image10.png"/><Relationship Id="rId15" Type="http://schemas.openxmlformats.org/officeDocument/2006/relationships/image" Target="../media/image11.png"/><Relationship Id="rId16" Type="http://schemas.openxmlformats.org/officeDocument/2006/relationships/image" Target="../media/image12.png"/><Relationship Id="rId17" Type="http://schemas.openxmlformats.org/officeDocument/2006/relationships/image" Target="../media/image13.png"/><Relationship Id="rId18" Type="http://schemas.openxmlformats.org/officeDocument/2006/relationships/image" Target="../media/image14.png"/><Relationship Id="rId19" Type="http://schemas.openxmlformats.org/officeDocument/2006/relationships/image" Target="../media/image15.png"/><Relationship Id="rId20" Type="http://schemas.openxmlformats.org/officeDocument/2006/relationships/image" Target="../media/image16.png"/><Relationship Id="rId21" Type="http://schemas.openxmlformats.org/officeDocument/2006/relationships/slideLayout" Target="../slideLayouts/slideLayout1.xml"/><Relationship Id="rId2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67" name=""/>
          <p:cNvPicPr>
            <a:picLocks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 rot="39327">
            <a:off x="1207340" y="1300480"/>
            <a:ext cx="12856049" cy="4984996"/>
          </a:xfrm>
          <a:prstGeom prst="rect"/>
        </p:spPr>
      </p:pic>
      <p:sp>
        <p:nvSpPr>
          <p:cNvPr id="1048649" name=""/>
          <p:cNvSpPr txBox="1"/>
          <p:nvPr/>
        </p:nvSpPr>
        <p:spPr>
          <a:xfrm rot="21600000">
            <a:off x="1186269" y="8945818"/>
            <a:ext cx="13110659" cy="7025638"/>
          </a:xfrm>
          <a:prstGeom prst="rect"/>
        </p:spPr>
        <p:txBody>
          <a:bodyPr rtlCol="0" wrap="square">
            <a:spAutoFit/>
          </a:bodyPr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Student Name: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Ishika Christian 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Student ID: 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2530966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Module Name: Marketing Management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Module Code: LCMB7024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Lecturer’s Name: Dr. Tola Odugbesan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just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  <a:p>
            <a:pPr algn="ctr">
              <a:lnSpc>
                <a:spcPct val="150000"/>
              </a:lnSpc>
            </a:pP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Marketing Strategies Portfolio</a:t>
            </a:r>
            <a:r>
              <a:rPr b="1" sz="2400" i="0" kern="0" lang="en-US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b="1" sz="2400" i="0" kern="0" lang="en-US">
              <a:solidFill>
                <a:srgbClr val="000000"/>
              </a:solidFill>
              <a:latin typeface="Times New Roman"/>
              <a:ea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6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oogle Shape;84;p1"/>
          <p:cNvGrpSpPr/>
          <p:nvPr/>
        </p:nvGrpSpPr>
        <p:grpSpPr>
          <a:xfrm>
            <a:off x="-161636" y="-160545"/>
            <a:ext cx="15443273" cy="21705091"/>
            <a:chOff x="0" y="0"/>
            <a:chExt cx="20591030" cy="28940122"/>
          </a:xfrm>
        </p:grpSpPr>
        <p:pic>
          <p:nvPicPr>
            <p:cNvPr id="2097152" name="Google Shape;85;p1"/>
            <p:cNvPicPr preferRelativeResize="0">
              <a:picLocks/>
            </p:cNvPicPr>
            <p:nvPr/>
          </p:nvPicPr>
          <p:blipFill rotWithShape="1">
            <a:blip xmlns:r="http://schemas.openxmlformats.org/officeDocument/2006/relationships" r:embed="rId1">
              <a:alphaModFix/>
            </a:blip>
            <a:srcRect l="49726" t="0" r="31092" b="0"/>
            <a:stretch>
              <a:fillRect/>
            </a:stretch>
          </p:blipFill>
          <p:spPr>
            <a:xfrm>
              <a:off x="0" y="0"/>
              <a:ext cx="5537366" cy="19245522"/>
            </a:xfrm>
            <a:prstGeom prst="rect"/>
            <a:noFill/>
            <a:ln>
              <a:noFill/>
            </a:ln>
          </p:spPr>
        </p:pic>
        <p:pic>
          <p:nvPicPr>
            <p:cNvPr id="2097153" name="Google Shape;86;p1"/>
            <p:cNvPicPr preferRelativeResize="0">
              <a:picLocks/>
            </p:cNvPicPr>
            <p:nvPr/>
          </p:nvPicPr>
          <p:blipFill rotWithShape="1">
            <a:blip xmlns:r="http://schemas.openxmlformats.org/officeDocument/2006/relationships" r:embed="rId2">
              <a:alphaModFix/>
            </a:blip>
            <a:srcRect l="14515" t="1620" r="46299" b="37551"/>
            <a:stretch>
              <a:fillRect/>
            </a:stretch>
          </p:blipFill>
          <p:spPr>
            <a:xfrm>
              <a:off x="5681043" y="0"/>
              <a:ext cx="9228944" cy="9550923"/>
            </a:xfrm>
            <a:prstGeom prst="rect"/>
            <a:noFill/>
            <a:ln>
              <a:noFill/>
            </a:ln>
          </p:spPr>
        </p:pic>
        <p:pic>
          <p:nvPicPr>
            <p:cNvPr id="2097154" name="Google Shape;87;p1"/>
            <p:cNvPicPr preferRelativeResize="0">
              <a:picLocks/>
            </p:cNvPicPr>
            <p:nvPr/>
          </p:nvPicPr>
          <p:blipFill rotWithShape="1">
            <a:blip xmlns:r="http://schemas.openxmlformats.org/officeDocument/2006/relationships" r:embed="rId3">
              <a:alphaModFix/>
            </a:blip>
            <a:srcRect l="26398" t="0" r="54419" b="0"/>
            <a:stretch>
              <a:fillRect/>
            </a:stretch>
          </p:blipFill>
          <p:spPr>
            <a:xfrm>
              <a:off x="15053664" y="0"/>
              <a:ext cx="5537366" cy="19245522"/>
            </a:xfrm>
            <a:prstGeom prst="rect"/>
            <a:noFill/>
            <a:ln>
              <a:noFill/>
            </a:ln>
          </p:spPr>
        </p:pic>
        <p:pic>
          <p:nvPicPr>
            <p:cNvPr id="2097155" name="Google Shape;88;p1"/>
            <p:cNvPicPr preferRelativeResize="0">
              <a:picLocks/>
            </p:cNvPicPr>
            <p:nvPr/>
          </p:nvPicPr>
          <p:blipFill rotWithShape="1">
            <a:blip xmlns:r="http://schemas.openxmlformats.org/officeDocument/2006/relationships" r:embed="rId4">
              <a:alphaModFix/>
            </a:blip>
            <a:srcRect l="1386" t="29235" r="52971" b="0"/>
            <a:stretch>
              <a:fillRect/>
            </a:stretch>
          </p:blipFill>
          <p:spPr>
            <a:xfrm>
              <a:off x="5681043" y="9694599"/>
              <a:ext cx="9228944" cy="9550923"/>
            </a:xfrm>
            <a:prstGeom prst="rect"/>
            <a:noFill/>
            <a:ln>
              <a:noFill/>
            </a:ln>
          </p:spPr>
        </p:pic>
        <p:pic>
          <p:nvPicPr>
            <p:cNvPr id="2097156" name="Google Shape;89;p1"/>
            <p:cNvPicPr preferRelativeResize="0">
              <a:picLocks/>
            </p:cNvPicPr>
            <p:nvPr/>
          </p:nvPicPr>
          <p:blipFill rotWithShape="1">
            <a:blip xmlns:r="http://schemas.openxmlformats.org/officeDocument/2006/relationships" r:embed="rId5">
              <a:alphaModFix/>
            </a:blip>
            <a:srcRect l="0" t="15212" r="0" b="15212"/>
            <a:stretch>
              <a:fillRect/>
            </a:stretch>
          </p:blipFill>
          <p:spPr>
            <a:xfrm>
              <a:off x="0" y="19389199"/>
              <a:ext cx="20591030" cy="9550923"/>
            </a:xfrm>
            <a:prstGeom prst="rect"/>
            <a:noFill/>
            <a:ln>
              <a:noFill/>
            </a:ln>
          </p:spPr>
        </p:pic>
      </p:grpSp>
      <p:sp>
        <p:nvSpPr>
          <p:cNvPr id="1048584" name="Google Shape;90;p1"/>
          <p:cNvSpPr/>
          <p:nvPr/>
        </p:nvSpPr>
        <p:spPr>
          <a:xfrm>
            <a:off x="-161700" y="-160550"/>
            <a:ext cx="15443400" cy="1989600"/>
          </a:xfrm>
          <a:prstGeom prst="rect"/>
          <a:solidFill>
            <a:srgbClr val="513213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ctr" anchorCtr="0" bIns="91425" lIns="91425" rIns="91425" spcFirstLastPara="1" tIns="91425" wrap="square">
            <a:noAutofit/>
          </a:bodyPr>
          <a:p>
            <a:pPr algn="ctr" indent="0" lvl="0" marL="0" rtl="0">
              <a:lnSpc>
                <a:spcPct val="15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6000" lang="en-US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 of Mulberry</a:t>
            </a:r>
            <a:endParaRPr b="1" sz="60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097157" name="Google Shape;91;p1"/>
          <p:cNvPicPr preferRelativeResize="0">
            <a:picLocks/>
          </p:cNvPicPr>
          <p:nvPr/>
        </p:nvPicPr>
        <p:blipFill>
          <a:blip xmlns:r="http://schemas.openxmlformats.org/officeDocument/2006/relationships" r:embed="rId6">
            <a:alphaModFix/>
          </a:blip>
          <a:stretch>
            <a:fillRect/>
          </a:stretch>
        </p:blipFill>
        <p:spPr>
          <a:xfrm>
            <a:off x="12424200" y="-160550"/>
            <a:ext cx="2857500" cy="1989600"/>
          </a:xfrm>
          <a:prstGeom prst="rect"/>
          <a:solidFill>
            <a:srgbClr val="513213"/>
          </a:solidFill>
          <a:ln>
            <a:noFill/>
          </a:ln>
        </p:spPr>
      </p:pic>
      <p:sp>
        <p:nvSpPr>
          <p:cNvPr id="1048585" name="Google Shape;92;p1"/>
          <p:cNvSpPr/>
          <p:nvPr/>
        </p:nvSpPr>
        <p:spPr>
          <a:xfrm>
            <a:off x="170550" y="2103300"/>
            <a:ext cx="3581400" cy="6253200"/>
          </a:xfrm>
          <a:prstGeom prst="rect"/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t" anchorCtr="0" bIns="91425" lIns="91425" rIns="91425" spcFirstLastPara="1" tIns="91425" wrap="square">
            <a:noAutofit/>
          </a:bodyPr>
          <a:p>
            <a:pPr algn="just" indent="0" lvl="0" mar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 indicates leveraging an existing name of a brand in order to present unique products or services in a separate category (Loken </a:t>
            </a:r>
            <a:r>
              <a:rPr sz="18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 </a:t>
            </a: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2023).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Eliminates threat, improves equity of brand, and allows companies to enter new markets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Supports the development of business by using the existing trust of customers and brand distinction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8586" name="Google Shape;93;p1"/>
          <p:cNvSpPr/>
          <p:nvPr/>
        </p:nvSpPr>
        <p:spPr>
          <a:xfrm>
            <a:off x="4377150" y="2046450"/>
            <a:ext cx="6423600" cy="3808800"/>
          </a:xfrm>
          <a:prstGeom prst="rect"/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t" anchorCtr="0" bIns="91425" lIns="91425" rIns="91425" spcFirstLastPara="1" tIns="91425" wrap="square">
            <a:noAutofit/>
          </a:bodyPr>
          <a:p>
            <a:pPr algn="just" indent="0" lvl="0" mar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 to Mulberry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Mulberry is known as a UK-based luxury brand for excellent leather goods alongside craftsmanship (Mulberry, 2025)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Despite the high net income growth of the company, indicating 9.34% as of 2025, sales declined by -21.23% (Global Data, 2025)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Positioned as “affordable luxury,” Mulberry contends with international brands with a revenue of $154 billion (Global Data, 2025)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8587" name="Google Shape;94;p1"/>
          <p:cNvSpPr/>
          <p:nvPr/>
        </p:nvSpPr>
        <p:spPr>
          <a:xfrm>
            <a:off x="170550" y="14659651"/>
            <a:ext cx="3581400" cy="6487200"/>
          </a:xfrm>
          <a:prstGeom prst="rect"/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ctr" anchorCtr="0" bIns="91425" lIns="91425" rIns="91425" spcFirstLastPara="1" tIns="91425" wrap="square">
            <a:noAutofit/>
          </a:bodyPr>
          <a:p>
            <a:pPr algn="just" indent="0" lvl="0" mar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Attractiveness of the brand extension to the current market 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b="1" sz="18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Proposed extension:</a:t>
            </a: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Mulberry Smart Luxury Platform</a:t>
            </a: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which will be under online </a:t>
            </a: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platform</a:t>
            </a: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Aligns with the trends of the resale economy, digital personalisation, and omnichannel retail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67% customers prefer online shopping (Montjean, 2025)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Evolution in circular fashion, as well as AI-driven experiences, are predicted to increase company revenue by 40% (McKinsey, 2025)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8588" name="Google Shape;95;p1"/>
          <p:cNvSpPr/>
          <p:nvPr/>
        </p:nvSpPr>
        <p:spPr>
          <a:xfrm>
            <a:off x="11426050" y="2103300"/>
            <a:ext cx="3581400" cy="6253200"/>
          </a:xfrm>
          <a:prstGeom prst="rect"/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t" anchorCtr="0" bIns="91425" lIns="91425" rIns="91425" spcFirstLastPara="1" tIns="91425" wrap="square">
            <a:noAutofit/>
          </a:bodyPr>
          <a:p>
            <a:pPr algn="just" indent="0" lvl="0" mar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Alignment of brand extension with sustainability goals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Supports circular economy of repair, resale, reuse (D'Urzo and Campagnaro, 2023)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Decreases waste via product lifecycle search 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Encourages ethical consumption via translucency 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Aligns with Sustainable Development Goals (SDGs) (United Nations, 2025)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-342900" lvl="0" marL="4572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Char char="●"/>
            </a:pPr>
            <a:r>
              <a:rPr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Enhances the reputation  of the brand as a sustainable, future-ready luxury trademark</a:t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8589" name="Google Shape;96;p1"/>
          <p:cNvSpPr/>
          <p:nvPr/>
        </p:nvSpPr>
        <p:spPr>
          <a:xfrm>
            <a:off x="4036075" y="14659650"/>
            <a:ext cx="10971300" cy="6487200"/>
          </a:xfrm>
          <a:prstGeom prst="rect"/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anchor="t" anchorCtr="0" bIns="91425" lIns="91425" rIns="91425" spcFirstLastPara="1" tIns="91425" wrap="square">
            <a:noAutofit/>
          </a:bodyPr>
          <a:p>
            <a:pPr algn="just" indent="0" lvl="0" marL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sz="18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</a:t>
            </a:r>
            <a:endParaRPr b="1"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D'Urzo, M. and Campagnaro, C., (2023). Design-led repair &amp; reuse: An approach for an equitable, bottom-up, innovation-driven circular economy.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Cleaner Production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387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p.135724.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Global Data, (2025).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Mulberry Group PLC: Financials. 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[Online]. Available at: </a:t>
            </a:r>
            <a:r>
              <a:rPr sz="1600" lang="en-US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/>
              </a:rPr>
              <a:t>https://www.globaldata.com/company-profile/mulberry-group-plc/financials/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2 April 2026]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Loken, B., Joiner, C. and Houston, M.J., (2023). Leveraging a brand through brand extension: A review of two decades of research.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Brands and brand management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pp.11-42.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McKinsey, (2025).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Generative AI: Unlocking the future of fashion. 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[Online]. Available at: </a:t>
            </a:r>
            <a:r>
              <a:rPr sz="1600" lang="en-US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/>
              </a:rPr>
              <a:t>https://www.mckinsey.com/industries/retail/our-insights/generative-ai-unlocking-the-future-of-fashion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2 April 2026]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Montjean, T., (2025).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Personalization in 2025: Redefining customer-centric digital marketing. 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[Online]. Available at: </a:t>
            </a:r>
            <a:r>
              <a:rPr sz="1600" lang="en-US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/>
              </a:rPr>
              <a:t>https://dotdigital.com/blog/personalization-in-digital-marketing/#:~:text=67%25%20of%20consumers%20expect%20personalized,greater%20customer%20engagement%20and%20satisfaction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 April 2026]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Mulberry, (2025).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Mulberry Story. 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[Online]. Available at: </a:t>
            </a:r>
            <a:r>
              <a:rPr sz="1600" lang="en-US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/>
              </a:rPr>
              <a:t>https://www.mulberry.com/eu/mulberry-world/about-mulberry/mulberry-story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2 April 2026]</a:t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 indent="0" lvl="0" marL="0" rtl="0">
              <a:lnSpc>
                <a:spcPct val="15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United Nations, (2025). </a:t>
            </a:r>
            <a:r>
              <a:rPr sz="1600" i="1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17 GOALS. 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[Online]. Available at: </a:t>
            </a:r>
            <a:r>
              <a:rPr sz="1600" lang="en-US" u="sng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/>
              </a:rPr>
              <a:t>https://sdgs.un.org/goals</a:t>
            </a:r>
            <a:r>
              <a:rPr sz="1600" lang="en-US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on 2 April 2026]</a:t>
            </a:r>
            <a:endParaRPr sz="16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97158" name="Google Shape;97;p1"/>
          <p:cNvPicPr preferRelativeResize="0">
            <a:picLocks/>
          </p:cNvPicPr>
          <p:nvPr/>
        </p:nvPicPr>
        <p:blipFill>
          <a:blip xmlns:r="http://schemas.openxmlformats.org/officeDocument/2006/relationships" r:embed="rId12">
            <a:alphaModFix/>
          </a:blip>
          <a:stretch>
            <a:fillRect/>
          </a:stretch>
        </p:blipFill>
        <p:spPr>
          <a:xfrm>
            <a:off x="313875" y="8630750"/>
            <a:ext cx="3294751" cy="1514475"/>
          </a:xfrm>
          <a:prstGeom prst="rect"/>
          <a:noFill/>
          <a:ln>
            <a:noFill/>
          </a:ln>
        </p:spPr>
      </p:pic>
      <p:pic>
        <p:nvPicPr>
          <p:cNvPr id="2097159" name="Google Shape;98;p1"/>
          <p:cNvPicPr preferRelativeResize="0">
            <a:picLocks/>
          </p:cNvPicPr>
          <p:nvPr/>
        </p:nvPicPr>
        <p:blipFill>
          <a:blip xmlns:r="http://schemas.openxmlformats.org/officeDocument/2006/relationships" r:embed="rId13">
            <a:alphaModFix/>
          </a:blip>
          <a:stretch>
            <a:fillRect/>
          </a:stretch>
        </p:blipFill>
        <p:spPr>
          <a:xfrm>
            <a:off x="6230950" y="5454925"/>
            <a:ext cx="4569800" cy="1514475"/>
          </a:xfrm>
          <a:prstGeom prst="rect"/>
          <a:noFill/>
          <a:ln>
            <a:noFill/>
          </a:ln>
        </p:spPr>
      </p:pic>
      <p:pic>
        <p:nvPicPr>
          <p:cNvPr id="2097160" name="Google Shape;99;p1"/>
          <p:cNvPicPr preferRelativeResize="0">
            <a:picLocks/>
          </p:cNvPicPr>
          <p:nvPr/>
        </p:nvPicPr>
        <p:blipFill>
          <a:blip xmlns:r="http://schemas.openxmlformats.org/officeDocument/2006/relationships" r:embed="rId14">
            <a:alphaModFix/>
          </a:blip>
          <a:stretch>
            <a:fillRect/>
          </a:stretch>
        </p:blipFill>
        <p:spPr>
          <a:xfrm>
            <a:off x="313875" y="10419475"/>
            <a:ext cx="3294751" cy="1254400"/>
          </a:xfrm>
          <a:prstGeom prst="rect"/>
          <a:noFill/>
          <a:ln>
            <a:noFill/>
          </a:ln>
        </p:spPr>
      </p:pic>
      <p:pic>
        <p:nvPicPr>
          <p:cNvPr id="2097161" name="Google Shape;100;p1"/>
          <p:cNvPicPr preferRelativeResize="0">
            <a:picLocks/>
          </p:cNvPicPr>
          <p:nvPr/>
        </p:nvPicPr>
        <p:blipFill>
          <a:blip xmlns:r="http://schemas.openxmlformats.org/officeDocument/2006/relationships" r:embed="rId15">
            <a:alphaModFix/>
          </a:blip>
          <a:stretch>
            <a:fillRect/>
          </a:stretch>
        </p:blipFill>
        <p:spPr>
          <a:xfrm>
            <a:off x="4377150" y="5715000"/>
            <a:ext cx="1835725" cy="1254400"/>
          </a:xfrm>
          <a:prstGeom prst="rect"/>
          <a:noFill/>
          <a:ln>
            <a:noFill/>
          </a:ln>
        </p:spPr>
      </p:pic>
      <p:pic>
        <p:nvPicPr>
          <p:cNvPr id="2097162" name="Google Shape;101;p1"/>
          <p:cNvPicPr preferRelativeResize="0">
            <a:picLocks/>
          </p:cNvPicPr>
          <p:nvPr/>
        </p:nvPicPr>
        <p:blipFill>
          <a:blip xmlns:r="http://schemas.openxmlformats.org/officeDocument/2006/relationships" r:embed="rId16">
            <a:alphaModFix/>
          </a:blip>
          <a:stretch>
            <a:fillRect/>
          </a:stretch>
        </p:blipFill>
        <p:spPr>
          <a:xfrm>
            <a:off x="313875" y="11948123"/>
            <a:ext cx="3294751" cy="2196500"/>
          </a:xfrm>
          <a:prstGeom prst="rect"/>
          <a:noFill/>
          <a:ln>
            <a:noFill/>
          </a:ln>
        </p:spPr>
      </p:pic>
      <p:pic>
        <p:nvPicPr>
          <p:cNvPr id="2097163" name="Google Shape;102;p1"/>
          <p:cNvPicPr preferRelativeResize="0">
            <a:picLocks/>
          </p:cNvPicPr>
          <p:nvPr/>
        </p:nvPicPr>
        <p:blipFill>
          <a:blip xmlns:r="http://schemas.openxmlformats.org/officeDocument/2006/relationships" r:embed="rId17">
            <a:alphaModFix/>
          </a:blip>
          <a:stretch>
            <a:fillRect/>
          </a:stretch>
        </p:blipFill>
        <p:spPr>
          <a:xfrm>
            <a:off x="11426050" y="8356500"/>
            <a:ext cx="3581400" cy="2475626"/>
          </a:xfrm>
          <a:prstGeom prst="rect"/>
          <a:noFill/>
          <a:ln>
            <a:noFill/>
          </a:ln>
        </p:spPr>
      </p:pic>
      <p:pic>
        <p:nvPicPr>
          <p:cNvPr id="2097164" name="Google Shape;103;p1"/>
          <p:cNvPicPr preferRelativeResize="0">
            <a:picLocks/>
          </p:cNvPicPr>
          <p:nvPr/>
        </p:nvPicPr>
        <p:blipFill rotWithShape="1">
          <a:blip xmlns:r="http://schemas.openxmlformats.org/officeDocument/2006/relationships" r:embed="rId18">
            <a:alphaModFix/>
          </a:blip>
          <a:srcRect l="0" t="0" r="0" b="12839"/>
          <a:stretch>
            <a:fillRect/>
          </a:stretch>
        </p:blipFill>
        <p:spPr>
          <a:xfrm>
            <a:off x="11569375" y="10832125"/>
            <a:ext cx="3294751" cy="3072925"/>
          </a:xfrm>
          <a:prstGeom prst="rect"/>
          <a:noFill/>
          <a:ln>
            <a:noFill/>
          </a:ln>
        </p:spPr>
      </p:pic>
      <p:pic>
        <p:nvPicPr>
          <p:cNvPr id="2097165" name="Google Shape;104;p1"/>
          <p:cNvPicPr preferRelativeResize="0">
            <a:picLocks/>
          </p:cNvPicPr>
          <p:nvPr/>
        </p:nvPicPr>
        <p:blipFill>
          <a:blip xmlns:r="http://schemas.openxmlformats.org/officeDocument/2006/relationships" r:embed="rId19">
            <a:alphaModFix/>
          </a:blip>
          <a:stretch>
            <a:fillRect/>
          </a:stretch>
        </p:blipFill>
        <p:spPr>
          <a:xfrm>
            <a:off x="-161625" y="-160550"/>
            <a:ext cx="2857500" cy="1989600"/>
          </a:xfrm>
          <a:prstGeom prst="rect"/>
          <a:noFill/>
          <a:ln>
            <a:noFill/>
          </a:ln>
        </p:spPr>
      </p:pic>
      <p:pic>
        <p:nvPicPr>
          <p:cNvPr id="2097166" name="Google Shape;105;p1"/>
          <p:cNvPicPr preferRelativeResize="0">
            <a:picLocks/>
          </p:cNvPicPr>
          <p:nvPr/>
        </p:nvPicPr>
        <p:blipFill>
          <a:blip xmlns:r="http://schemas.openxmlformats.org/officeDocument/2006/relationships" r:embed="rId20">
            <a:alphaModFix/>
          </a:blip>
          <a:stretch>
            <a:fillRect/>
          </a:stretch>
        </p:blipFill>
        <p:spPr>
          <a:xfrm>
            <a:off x="4139750" y="7103400"/>
            <a:ext cx="6875475" cy="7202225"/>
          </a:xfrm>
          <a:prstGeom prst="rect"/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>
  <ScaleCrop>0</ScaleCrop>
  <LinksUpToDate>0</LinksUpToDate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V2416</dc:creator>
  <dcterms:created xsi:type="dcterms:W3CDTF">2006-08-15T13:00:00Z</dcterms:created>
  <dcterms:modified xsi:type="dcterms:W3CDTF">2026-04-04T16:36:43Z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a90bd3669d0649ccb80bd16fa1fc9607</vt:lpwstr>
  </property>
</Properties>
</file>