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ink/ink2.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8"/>
  </p:notesMasterIdLst>
  <p:sldIdLst>
    <p:sldId id="256" r:id="rId6"/>
    <p:sldId id="289" r:id="rId7"/>
    <p:sldId id="257" r:id="rId8"/>
    <p:sldId id="258" r:id="rId9"/>
    <p:sldId id="259" r:id="rId10"/>
    <p:sldId id="277" r:id="rId11"/>
    <p:sldId id="260" r:id="rId12"/>
    <p:sldId id="272" r:id="rId13"/>
    <p:sldId id="268" r:id="rId14"/>
    <p:sldId id="267" r:id="rId15"/>
    <p:sldId id="261" r:id="rId16"/>
    <p:sldId id="270" r:id="rId17"/>
    <p:sldId id="271" r:id="rId18"/>
    <p:sldId id="279" r:id="rId19"/>
    <p:sldId id="262" r:id="rId20"/>
    <p:sldId id="278" r:id="rId21"/>
    <p:sldId id="287" r:id="rId22"/>
    <p:sldId id="263" r:id="rId23"/>
    <p:sldId id="281" r:id="rId24"/>
    <p:sldId id="282" r:id="rId25"/>
    <p:sldId id="283" r:id="rId26"/>
    <p:sldId id="284" r:id="rId27"/>
    <p:sldId id="285" r:id="rId28"/>
    <p:sldId id="286" r:id="rId29"/>
    <p:sldId id="264" r:id="rId30"/>
    <p:sldId id="273" r:id="rId31"/>
    <p:sldId id="274" r:id="rId32"/>
    <p:sldId id="275" r:id="rId33"/>
    <p:sldId id="276" r:id="rId34"/>
    <p:sldId id="266" r:id="rId35"/>
    <p:sldId id="288" r:id="rId36"/>
    <p:sldId id="269"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924073-41BB-210E-A777-AF25F13C1B76}" v="3" dt="2025-12-08T20:15:00.594"/>
    <p1510:client id="{22512023-DA52-46F9-921A-253B81C85D90}" v="56" dt="2025-12-09T11:16:48.369"/>
    <p1510:client id="{296E6AA2-FA37-1F18-5CFF-FA9CF2A61A46}" v="1404" dt="2025-12-08T19:05:51.012"/>
    <p1510:client id="{39FBD2E4-20D2-26BE-DCD4-420441A78632}" v="55" dt="2025-12-08T20:42:27.727"/>
    <p1510:client id="{540D9A6B-26A2-12CF-8291-786666A23749}" v="18" dt="2025-12-08T15:07:38.018"/>
    <p1510:client id="{897CBA16-38D4-10DA-DE9B-401B219D75F8}" v="4" dt="2025-12-08T20:40:49.014"/>
    <p1510:client id="{B33A696B-3AE6-A55D-FE14-F0DC644D7C24}" v="296" dt="2025-12-08T19:54:12.711"/>
    <p1510:client id="{CF5F8518-22A7-8E0E-507E-F92CA2891D0E}" v="2" dt="2025-12-08T13:59:26.308"/>
    <p1510:client id="{CF730F7C-7086-41DC-9825-8DA14EC7F789}" v="1437" dt="2025-12-08T12:37:37.456"/>
    <p1510:client id="{E765727B-872B-42DA-89EB-75375D0E1AFA}" v="29" dt="2025-12-08T13:59:38.963"/>
    <p1510:client id="{EA79ABD0-3A43-6396-1E5B-E76F68D33AFF}" v="566" dt="2025-12-08T16:32:17.253"/>
    <p1510:client id="{F7E39569-F683-4AEB-B4F0-CE7C3FBF53C1}" v="347" dt="2025-12-08T11:51:30.535"/>
    <p1510:client id="{F8CF1739-8377-DE66-F6A4-B6714E397EE6}" v="72" dt="2025-12-08T12:11:27.52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52" y="4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presProps" Target="presProps.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microsoft.com/office/2016/11/relationships/changesInfo" Target="changesInfos/changesInfo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ska Robertson (2301207)" userId="cfa2054a-dd17-436e-ad5b-47c4489a90ff" providerId="ADAL" clId="{5104A586-BEBA-45DF-A73C-C05579D46F66}"/>
    <pc:docChg chg="undo custSel addSld modSld">
      <pc:chgData name="Oska Robertson (2301207)" userId="cfa2054a-dd17-436e-ad5b-47c4489a90ff" providerId="ADAL" clId="{5104A586-BEBA-45DF-A73C-C05579D46F66}" dt="2025-12-08T12:37:37.451" v="1437" actId="20577"/>
      <pc:docMkLst>
        <pc:docMk/>
      </pc:docMkLst>
      <pc:sldChg chg="modNotesTx">
        <pc:chgData name="Oska Robertson (2301207)" userId="cfa2054a-dd17-436e-ad5b-47c4489a90ff" providerId="ADAL" clId="{5104A586-BEBA-45DF-A73C-C05579D46F66}" dt="2025-12-08T11:52:23.211" v="652" actId="20577"/>
        <pc:sldMkLst>
          <pc:docMk/>
          <pc:sldMk cId="3002805810" sldId="256"/>
        </pc:sldMkLst>
      </pc:sldChg>
      <pc:sldChg chg="modSp mod">
        <pc:chgData name="Oska Robertson (2301207)" userId="cfa2054a-dd17-436e-ad5b-47c4489a90ff" providerId="ADAL" clId="{5104A586-BEBA-45DF-A73C-C05579D46F66}" dt="2025-12-08T11:18:30.628" v="10" actId="20577"/>
        <pc:sldMkLst>
          <pc:docMk/>
          <pc:sldMk cId="3462733781" sldId="257"/>
        </pc:sldMkLst>
        <pc:spChg chg="mod">
          <ac:chgData name="Oska Robertson (2301207)" userId="cfa2054a-dd17-436e-ad5b-47c4489a90ff" providerId="ADAL" clId="{5104A586-BEBA-45DF-A73C-C05579D46F66}" dt="2025-12-08T11:18:30.628" v="10" actId="20577"/>
          <ac:spMkLst>
            <pc:docMk/>
            <pc:sldMk cId="3462733781" sldId="257"/>
            <ac:spMk id="3" creationId="{D25EEBAF-E396-D773-A408-C40C1391DEBB}"/>
          </ac:spMkLst>
        </pc:spChg>
      </pc:sldChg>
      <pc:sldChg chg="addSp delSp modSp mod setBg modNotesTx">
        <pc:chgData name="Oska Robertson (2301207)" userId="cfa2054a-dd17-436e-ad5b-47c4489a90ff" providerId="ADAL" clId="{5104A586-BEBA-45DF-A73C-C05579D46F66}" dt="2025-12-08T12:33:55.329" v="1425" actId="20577"/>
        <pc:sldMkLst>
          <pc:docMk/>
          <pc:sldMk cId="4292976294" sldId="264"/>
        </pc:sldMkLst>
        <pc:spChg chg="mod">
          <ac:chgData name="Oska Robertson (2301207)" userId="cfa2054a-dd17-436e-ad5b-47c4489a90ff" providerId="ADAL" clId="{5104A586-BEBA-45DF-A73C-C05579D46F66}" dt="2025-12-08T12:33:22.425" v="1394" actId="26606"/>
          <ac:spMkLst>
            <pc:docMk/>
            <pc:sldMk cId="4292976294" sldId="264"/>
            <ac:spMk id="2" creationId="{B8A338EE-DEEF-EF85-A9BA-1DBE5DE7E7B2}"/>
          </ac:spMkLst>
        </pc:spChg>
        <pc:spChg chg="mod">
          <ac:chgData name="Oska Robertson (2301207)" userId="cfa2054a-dd17-436e-ad5b-47c4489a90ff" providerId="ADAL" clId="{5104A586-BEBA-45DF-A73C-C05579D46F66}" dt="2025-12-08T12:33:55.329" v="1425" actId="20577"/>
          <ac:spMkLst>
            <pc:docMk/>
            <pc:sldMk cId="4292976294" sldId="264"/>
            <ac:spMk id="3" creationId="{3BF28919-E5DD-387E-F588-4D304E0B1471}"/>
          </ac:spMkLst>
        </pc:spChg>
        <pc:spChg chg="add del">
          <ac:chgData name="Oska Robertson (2301207)" userId="cfa2054a-dd17-436e-ad5b-47c4489a90ff" providerId="ADAL" clId="{5104A586-BEBA-45DF-A73C-C05579D46F66}" dt="2025-12-08T11:29:23.528" v="258" actId="26606"/>
          <ac:spMkLst>
            <pc:docMk/>
            <pc:sldMk cId="4292976294" sldId="264"/>
            <ac:spMk id="1031" creationId="{058A14AF-9FB5-4CC7-BA35-E8E85D3EDF0E}"/>
          </ac:spMkLst>
        </pc:spChg>
        <pc:spChg chg="add del">
          <ac:chgData name="Oska Robertson (2301207)" userId="cfa2054a-dd17-436e-ad5b-47c4489a90ff" providerId="ADAL" clId="{5104A586-BEBA-45DF-A73C-C05579D46F66}" dt="2025-12-08T11:29:23.528" v="258" actId="26606"/>
          <ac:spMkLst>
            <pc:docMk/>
            <pc:sldMk cId="4292976294" sldId="264"/>
            <ac:spMk id="1033" creationId="{3A9A4357-BD1D-4622-A4FE-766E6AB8DE84}"/>
          </ac:spMkLst>
        </pc:spChg>
        <pc:spChg chg="add del">
          <ac:chgData name="Oska Robertson (2301207)" userId="cfa2054a-dd17-436e-ad5b-47c4489a90ff" providerId="ADAL" clId="{5104A586-BEBA-45DF-A73C-C05579D46F66}" dt="2025-12-08T11:29:23.528" v="258" actId="26606"/>
          <ac:spMkLst>
            <pc:docMk/>
            <pc:sldMk cId="4292976294" sldId="264"/>
            <ac:spMk id="1035" creationId="{E659831F-0D9A-4C63-9EBB-8435B85A440F}"/>
          </ac:spMkLst>
        </pc:spChg>
        <pc:spChg chg="add del">
          <ac:chgData name="Oska Robertson (2301207)" userId="cfa2054a-dd17-436e-ad5b-47c4489a90ff" providerId="ADAL" clId="{5104A586-BEBA-45DF-A73C-C05579D46F66}" dt="2025-12-08T11:29:23.528" v="258" actId="26606"/>
          <ac:spMkLst>
            <pc:docMk/>
            <pc:sldMk cId="4292976294" sldId="264"/>
            <ac:spMk id="1037" creationId="{E6995CE5-F890-4ABA-82A2-26507CE8D2A3}"/>
          </ac:spMkLst>
        </pc:spChg>
        <pc:spChg chg="add del">
          <ac:chgData name="Oska Robertson (2301207)" userId="cfa2054a-dd17-436e-ad5b-47c4489a90ff" providerId="ADAL" clId="{5104A586-BEBA-45DF-A73C-C05579D46F66}" dt="2025-12-08T11:33:40.450" v="262" actId="26606"/>
          <ac:spMkLst>
            <pc:docMk/>
            <pc:sldMk cId="4292976294" sldId="264"/>
            <ac:spMk id="1039" creationId="{7FF47CB7-972F-479F-A36D-9E72D26EC8DA}"/>
          </ac:spMkLst>
        </pc:spChg>
        <pc:spChg chg="add del">
          <ac:chgData name="Oska Robertson (2301207)" userId="cfa2054a-dd17-436e-ad5b-47c4489a90ff" providerId="ADAL" clId="{5104A586-BEBA-45DF-A73C-C05579D46F66}" dt="2025-12-08T11:33:40.450" v="262" actId="26606"/>
          <ac:spMkLst>
            <pc:docMk/>
            <pc:sldMk cId="4292976294" sldId="264"/>
            <ac:spMk id="1040" creationId="{0D153B68-5844-490D-8E67-F616D6D721CA}"/>
          </ac:spMkLst>
        </pc:spChg>
        <pc:spChg chg="add del">
          <ac:chgData name="Oska Robertson (2301207)" userId="cfa2054a-dd17-436e-ad5b-47c4489a90ff" providerId="ADAL" clId="{5104A586-BEBA-45DF-A73C-C05579D46F66}" dt="2025-12-08T11:33:40.450" v="262" actId="26606"/>
          <ac:spMkLst>
            <pc:docMk/>
            <pc:sldMk cId="4292976294" sldId="264"/>
            <ac:spMk id="1041" creationId="{9A0D773F-7A7D-4DBB-9DEA-86BB8B8F4BC8}"/>
          </ac:spMkLst>
        </pc:spChg>
        <pc:spChg chg="add del">
          <ac:chgData name="Oska Robertson (2301207)" userId="cfa2054a-dd17-436e-ad5b-47c4489a90ff" providerId="ADAL" clId="{5104A586-BEBA-45DF-A73C-C05579D46F66}" dt="2025-12-08T12:33:22.425" v="1394" actId="26606"/>
          <ac:spMkLst>
            <pc:docMk/>
            <pc:sldMk cId="4292976294" sldId="264"/>
            <ac:spMk id="1046" creationId="{04812C46-200A-4DEB-A05E-3ED6C68C2387}"/>
          </ac:spMkLst>
        </pc:spChg>
        <pc:spChg chg="add del">
          <ac:chgData name="Oska Robertson (2301207)" userId="cfa2054a-dd17-436e-ad5b-47c4489a90ff" providerId="ADAL" clId="{5104A586-BEBA-45DF-A73C-C05579D46F66}" dt="2025-12-08T12:33:22.425" v="1394" actId="26606"/>
          <ac:spMkLst>
            <pc:docMk/>
            <pc:sldMk cId="4292976294" sldId="264"/>
            <ac:spMk id="1048" creationId="{D1EA859B-E555-4109-94F3-6700E046E008}"/>
          </ac:spMkLst>
        </pc:spChg>
        <pc:spChg chg="add del">
          <ac:chgData name="Oska Robertson (2301207)" userId="cfa2054a-dd17-436e-ad5b-47c4489a90ff" providerId="ADAL" clId="{5104A586-BEBA-45DF-A73C-C05579D46F66}" dt="2025-12-08T12:33:22.417" v="1393" actId="26606"/>
          <ac:spMkLst>
            <pc:docMk/>
            <pc:sldMk cId="4292976294" sldId="264"/>
            <ac:spMk id="1053" creationId="{45D37F4E-DDB4-456B-97E0-9937730A039F}"/>
          </ac:spMkLst>
        </pc:spChg>
        <pc:spChg chg="add del">
          <ac:chgData name="Oska Robertson (2301207)" userId="cfa2054a-dd17-436e-ad5b-47c4489a90ff" providerId="ADAL" clId="{5104A586-BEBA-45DF-A73C-C05579D46F66}" dt="2025-12-08T12:33:22.417" v="1393" actId="26606"/>
          <ac:spMkLst>
            <pc:docMk/>
            <pc:sldMk cId="4292976294" sldId="264"/>
            <ac:spMk id="1055" creationId="{B2DD41CD-8F47-4F56-AD12-4E2FF7696987}"/>
          </ac:spMkLst>
        </pc:spChg>
        <pc:spChg chg="add">
          <ac:chgData name="Oska Robertson (2301207)" userId="cfa2054a-dd17-436e-ad5b-47c4489a90ff" providerId="ADAL" clId="{5104A586-BEBA-45DF-A73C-C05579D46F66}" dt="2025-12-08T12:33:22.425" v="1394" actId="26606"/>
          <ac:spMkLst>
            <pc:docMk/>
            <pc:sldMk cId="4292976294" sldId="264"/>
            <ac:spMk id="1057" creationId="{04812C46-200A-4DEB-A05E-3ED6C68C2387}"/>
          </ac:spMkLst>
        </pc:spChg>
        <pc:spChg chg="add">
          <ac:chgData name="Oska Robertson (2301207)" userId="cfa2054a-dd17-436e-ad5b-47c4489a90ff" providerId="ADAL" clId="{5104A586-BEBA-45DF-A73C-C05579D46F66}" dt="2025-12-08T12:33:22.425" v="1394" actId="26606"/>
          <ac:spMkLst>
            <pc:docMk/>
            <pc:sldMk cId="4292976294" sldId="264"/>
            <ac:spMk id="1058" creationId="{D1EA859B-E555-4109-94F3-6700E046E008}"/>
          </ac:spMkLst>
        </pc:spChg>
        <pc:picChg chg="add del mod">
          <ac:chgData name="Oska Robertson (2301207)" userId="cfa2054a-dd17-436e-ad5b-47c4489a90ff" providerId="ADAL" clId="{5104A586-BEBA-45DF-A73C-C05579D46F66}" dt="2025-12-08T11:29:35.652" v="260" actId="21"/>
          <ac:picMkLst>
            <pc:docMk/>
            <pc:sldMk cId="4292976294" sldId="264"/>
            <ac:picMk id="1026" creationId="{7129BA2E-79B4-1099-C6FF-96478007B520}"/>
          </ac:picMkLst>
        </pc:picChg>
        <pc:picChg chg="add mod ord">
          <ac:chgData name="Oska Robertson (2301207)" userId="cfa2054a-dd17-436e-ad5b-47c4489a90ff" providerId="ADAL" clId="{5104A586-BEBA-45DF-A73C-C05579D46F66}" dt="2025-12-08T12:33:22.425" v="1394" actId="26606"/>
          <ac:picMkLst>
            <pc:docMk/>
            <pc:sldMk cId="4292976294" sldId="264"/>
            <ac:picMk id="1028" creationId="{D0A22951-0CCD-79EE-3D0F-65D7AB0BABA5}"/>
          </ac:picMkLst>
        </pc:picChg>
      </pc:sldChg>
      <pc:sldChg chg="modSp mod">
        <pc:chgData name="Oska Robertson (2301207)" userId="cfa2054a-dd17-436e-ad5b-47c4489a90ff" providerId="ADAL" clId="{5104A586-BEBA-45DF-A73C-C05579D46F66}" dt="2025-12-08T12:37:37.451" v="1437" actId="20577"/>
        <pc:sldMkLst>
          <pc:docMk/>
          <pc:sldMk cId="273826300" sldId="266"/>
        </pc:sldMkLst>
        <pc:spChg chg="mod">
          <ac:chgData name="Oska Robertson (2301207)" userId="cfa2054a-dd17-436e-ad5b-47c4489a90ff" providerId="ADAL" clId="{5104A586-BEBA-45DF-A73C-C05579D46F66}" dt="2025-12-08T12:37:37.451" v="1437" actId="20577"/>
          <ac:spMkLst>
            <pc:docMk/>
            <pc:sldMk cId="273826300" sldId="266"/>
            <ac:spMk id="3" creationId="{EA410921-CC2A-8BF0-BAB0-27C4A7766DB0}"/>
          </ac:spMkLst>
        </pc:spChg>
      </pc:sldChg>
      <pc:sldChg chg="addSp delSp modSp mod">
        <pc:chgData name="Oska Robertson (2301207)" userId="cfa2054a-dd17-436e-ad5b-47c4489a90ff" providerId="ADAL" clId="{5104A586-BEBA-45DF-A73C-C05579D46F66}" dt="2025-12-08T11:56:02.518" v="654" actId="931"/>
        <pc:sldMkLst>
          <pc:docMk/>
          <pc:sldMk cId="3126596307" sldId="271"/>
        </pc:sldMkLst>
        <pc:graphicFrameChg chg="add del modGraphic">
          <ac:chgData name="Oska Robertson (2301207)" userId="cfa2054a-dd17-436e-ad5b-47c4489a90ff" providerId="ADAL" clId="{5104A586-BEBA-45DF-A73C-C05579D46F66}" dt="2025-12-08T11:56:02.518" v="654" actId="931"/>
          <ac:graphicFrameMkLst>
            <pc:docMk/>
            <pc:sldMk cId="3126596307" sldId="271"/>
            <ac:graphicFrameMk id="3" creationId="{6985C80F-F216-56B3-3760-FB779B46EC7B}"/>
          </ac:graphicFrameMkLst>
        </pc:graphicFrameChg>
      </pc:sldChg>
      <pc:sldChg chg="addSp delSp modSp new mod setBg">
        <pc:chgData name="Oska Robertson (2301207)" userId="cfa2054a-dd17-436e-ad5b-47c4489a90ff" providerId="ADAL" clId="{5104A586-BEBA-45DF-A73C-C05579D46F66}" dt="2025-12-08T11:45:21.466" v="646" actId="255"/>
        <pc:sldMkLst>
          <pc:docMk/>
          <pc:sldMk cId="2362201046" sldId="273"/>
        </pc:sldMkLst>
        <pc:spChg chg="mod">
          <ac:chgData name="Oska Robertson (2301207)" userId="cfa2054a-dd17-436e-ad5b-47c4489a90ff" providerId="ADAL" clId="{5104A586-BEBA-45DF-A73C-C05579D46F66}" dt="2025-12-08T11:45:03.973" v="645" actId="26606"/>
          <ac:spMkLst>
            <pc:docMk/>
            <pc:sldMk cId="2362201046" sldId="273"/>
            <ac:spMk id="2" creationId="{42BF8D24-AFBE-5BB7-312E-D83CB385B52A}"/>
          </ac:spMkLst>
        </pc:spChg>
        <pc:spChg chg="mod ord">
          <ac:chgData name="Oska Robertson (2301207)" userId="cfa2054a-dd17-436e-ad5b-47c4489a90ff" providerId="ADAL" clId="{5104A586-BEBA-45DF-A73C-C05579D46F66}" dt="2025-12-08T11:45:21.466" v="646" actId="255"/>
          <ac:spMkLst>
            <pc:docMk/>
            <pc:sldMk cId="2362201046" sldId="273"/>
            <ac:spMk id="3" creationId="{79948BC2-7156-3A70-2A0A-FC44A269CB49}"/>
          </ac:spMkLst>
        </pc:spChg>
        <pc:spChg chg="add del">
          <ac:chgData name="Oska Robertson (2301207)" userId="cfa2054a-dd17-436e-ad5b-47c4489a90ff" providerId="ADAL" clId="{5104A586-BEBA-45DF-A73C-C05579D46F66}" dt="2025-12-08T11:44:59.534" v="640" actId="26606"/>
          <ac:spMkLst>
            <pc:docMk/>
            <pc:sldMk cId="2362201046" sldId="273"/>
            <ac:spMk id="2055" creationId="{A440A548-C0D4-4418-940E-EDC2F1D9A599}"/>
          </ac:spMkLst>
        </pc:spChg>
        <pc:spChg chg="add del">
          <ac:chgData name="Oska Robertson (2301207)" userId="cfa2054a-dd17-436e-ad5b-47c4489a90ff" providerId="ADAL" clId="{5104A586-BEBA-45DF-A73C-C05579D46F66}" dt="2025-12-08T11:44:59.534" v="640" actId="26606"/>
          <ac:spMkLst>
            <pc:docMk/>
            <pc:sldMk cId="2362201046" sldId="273"/>
            <ac:spMk id="2057" creationId="{E708B267-8CD2-4684-A57B-9F1070769203}"/>
          </ac:spMkLst>
        </pc:spChg>
        <pc:spChg chg="add del">
          <ac:chgData name="Oska Robertson (2301207)" userId="cfa2054a-dd17-436e-ad5b-47c4489a90ff" providerId="ADAL" clId="{5104A586-BEBA-45DF-A73C-C05579D46F66}" dt="2025-12-08T11:45:01.344" v="642" actId="26606"/>
          <ac:spMkLst>
            <pc:docMk/>
            <pc:sldMk cId="2362201046" sldId="273"/>
            <ac:spMk id="2064" creationId="{3346177D-ADC4-4968-B747-5CFCD390B5B9}"/>
          </ac:spMkLst>
        </pc:spChg>
        <pc:spChg chg="add del">
          <ac:chgData name="Oska Robertson (2301207)" userId="cfa2054a-dd17-436e-ad5b-47c4489a90ff" providerId="ADAL" clId="{5104A586-BEBA-45DF-A73C-C05579D46F66}" dt="2025-12-08T11:45:01.344" v="642" actId="26606"/>
          <ac:spMkLst>
            <pc:docMk/>
            <pc:sldMk cId="2362201046" sldId="273"/>
            <ac:spMk id="2065" creationId="{0844A943-BF79-4FEA-ABB1-3BD54D236606}"/>
          </ac:spMkLst>
        </pc:spChg>
        <pc:spChg chg="add del">
          <ac:chgData name="Oska Robertson (2301207)" userId="cfa2054a-dd17-436e-ad5b-47c4489a90ff" providerId="ADAL" clId="{5104A586-BEBA-45DF-A73C-C05579D46F66}" dt="2025-12-08T11:45:01.344" v="642" actId="26606"/>
          <ac:spMkLst>
            <pc:docMk/>
            <pc:sldMk cId="2362201046" sldId="273"/>
            <ac:spMk id="2066" creationId="{6437CC72-F4A8-4DC3-AFAB-D22C482C8100}"/>
          </ac:spMkLst>
        </pc:spChg>
        <pc:spChg chg="add del">
          <ac:chgData name="Oska Robertson (2301207)" userId="cfa2054a-dd17-436e-ad5b-47c4489a90ff" providerId="ADAL" clId="{5104A586-BEBA-45DF-A73C-C05579D46F66}" dt="2025-12-08T11:45:03.957" v="644" actId="26606"/>
          <ac:spMkLst>
            <pc:docMk/>
            <pc:sldMk cId="2362201046" sldId="273"/>
            <ac:spMk id="2068" creationId="{7FF47CB7-972F-479F-A36D-9E72D26EC8DA}"/>
          </ac:spMkLst>
        </pc:spChg>
        <pc:spChg chg="add del">
          <ac:chgData name="Oska Robertson (2301207)" userId="cfa2054a-dd17-436e-ad5b-47c4489a90ff" providerId="ADAL" clId="{5104A586-BEBA-45DF-A73C-C05579D46F66}" dt="2025-12-08T11:45:03.957" v="644" actId="26606"/>
          <ac:spMkLst>
            <pc:docMk/>
            <pc:sldMk cId="2362201046" sldId="273"/>
            <ac:spMk id="2069" creationId="{0D153B68-5844-490D-8E67-F616D6D721CA}"/>
          </ac:spMkLst>
        </pc:spChg>
        <pc:spChg chg="add del">
          <ac:chgData name="Oska Robertson (2301207)" userId="cfa2054a-dd17-436e-ad5b-47c4489a90ff" providerId="ADAL" clId="{5104A586-BEBA-45DF-A73C-C05579D46F66}" dt="2025-12-08T11:45:03.957" v="644" actId="26606"/>
          <ac:spMkLst>
            <pc:docMk/>
            <pc:sldMk cId="2362201046" sldId="273"/>
            <ac:spMk id="2070" creationId="{9A0D773F-7A7D-4DBB-9DEA-86BB8B8F4BC8}"/>
          </ac:spMkLst>
        </pc:spChg>
        <pc:spChg chg="add">
          <ac:chgData name="Oska Robertson (2301207)" userId="cfa2054a-dd17-436e-ad5b-47c4489a90ff" providerId="ADAL" clId="{5104A586-BEBA-45DF-A73C-C05579D46F66}" dt="2025-12-08T11:45:03.973" v="645" actId="26606"/>
          <ac:spMkLst>
            <pc:docMk/>
            <pc:sldMk cId="2362201046" sldId="273"/>
            <ac:spMk id="2072" creationId="{A440A548-C0D4-4418-940E-EDC2F1D9A599}"/>
          </ac:spMkLst>
        </pc:spChg>
        <pc:spChg chg="add">
          <ac:chgData name="Oska Robertson (2301207)" userId="cfa2054a-dd17-436e-ad5b-47c4489a90ff" providerId="ADAL" clId="{5104A586-BEBA-45DF-A73C-C05579D46F66}" dt="2025-12-08T11:45:03.973" v="645" actId="26606"/>
          <ac:spMkLst>
            <pc:docMk/>
            <pc:sldMk cId="2362201046" sldId="273"/>
            <ac:spMk id="2073" creationId="{E708B267-8CD2-4684-A57B-9F1070769203}"/>
          </ac:spMkLst>
        </pc:spChg>
        <pc:grpChg chg="add del">
          <ac:chgData name="Oska Robertson (2301207)" userId="cfa2054a-dd17-436e-ad5b-47c4489a90ff" providerId="ADAL" clId="{5104A586-BEBA-45DF-A73C-C05579D46F66}" dt="2025-12-08T11:44:59.534" v="640" actId="26606"/>
          <ac:grpSpMkLst>
            <pc:docMk/>
            <pc:sldMk cId="2362201046" sldId="273"/>
            <ac:grpSpMk id="2059" creationId="{41E5AB36-9328-47E9-95AD-E38AC1C0E18D}"/>
          </ac:grpSpMkLst>
        </pc:grpChg>
        <pc:grpChg chg="add">
          <ac:chgData name="Oska Robertson (2301207)" userId="cfa2054a-dd17-436e-ad5b-47c4489a90ff" providerId="ADAL" clId="{5104A586-BEBA-45DF-A73C-C05579D46F66}" dt="2025-12-08T11:45:03.973" v="645" actId="26606"/>
          <ac:grpSpMkLst>
            <pc:docMk/>
            <pc:sldMk cId="2362201046" sldId="273"/>
            <ac:grpSpMk id="2074" creationId="{41E5AB36-9328-47E9-95AD-E38AC1C0E18D}"/>
          </ac:grpSpMkLst>
        </pc:grpChg>
        <pc:picChg chg="add mod">
          <ac:chgData name="Oska Robertson (2301207)" userId="cfa2054a-dd17-436e-ad5b-47c4489a90ff" providerId="ADAL" clId="{5104A586-BEBA-45DF-A73C-C05579D46F66}" dt="2025-12-08T11:45:03.973" v="645" actId="26606"/>
          <ac:picMkLst>
            <pc:docMk/>
            <pc:sldMk cId="2362201046" sldId="273"/>
            <ac:picMk id="2050" creationId="{FC83657B-E8DC-F3FA-7D46-EA871F335BD2}"/>
          </ac:picMkLst>
        </pc:picChg>
      </pc:sldChg>
      <pc:sldChg chg="addSp delSp modSp new mod setBg addAnim delAnim">
        <pc:chgData name="Oska Robertson (2301207)" userId="cfa2054a-dd17-436e-ad5b-47c4489a90ff" providerId="ADAL" clId="{5104A586-BEBA-45DF-A73C-C05579D46F66}" dt="2025-12-08T12:23:47.443" v="756" actId="20577"/>
        <pc:sldMkLst>
          <pc:docMk/>
          <pc:sldMk cId="3045858063" sldId="274"/>
        </pc:sldMkLst>
        <pc:spChg chg="mod">
          <ac:chgData name="Oska Robertson (2301207)" userId="cfa2054a-dd17-436e-ad5b-47c4489a90ff" providerId="ADAL" clId="{5104A586-BEBA-45DF-A73C-C05579D46F66}" dt="2025-12-08T12:22:05.815" v="703" actId="26606"/>
          <ac:spMkLst>
            <pc:docMk/>
            <pc:sldMk cId="3045858063" sldId="274"/>
            <ac:spMk id="2" creationId="{03557FC7-66A6-B01D-FADF-0D9B438CA480}"/>
          </ac:spMkLst>
        </pc:spChg>
        <pc:spChg chg="del">
          <ac:chgData name="Oska Robertson (2301207)" userId="cfa2054a-dd17-436e-ad5b-47c4489a90ff" providerId="ADAL" clId="{5104A586-BEBA-45DF-A73C-C05579D46F66}" dt="2025-12-08T11:56:37.897" v="656" actId="931"/>
          <ac:spMkLst>
            <pc:docMk/>
            <pc:sldMk cId="3045858063" sldId="274"/>
            <ac:spMk id="3" creationId="{4BE32AE0-B45C-195F-AF5A-0E7D26828DE2}"/>
          </ac:spMkLst>
        </pc:spChg>
        <pc:spChg chg="add del mod">
          <ac:chgData name="Oska Robertson (2301207)" userId="cfa2054a-dd17-436e-ad5b-47c4489a90ff" providerId="ADAL" clId="{5104A586-BEBA-45DF-A73C-C05579D46F66}" dt="2025-12-08T11:57:48.619" v="661" actId="931"/>
          <ac:spMkLst>
            <pc:docMk/>
            <pc:sldMk cId="3045858063" sldId="274"/>
            <ac:spMk id="6" creationId="{0FB1E2D8-F059-A47F-713F-E9490F490CB2}"/>
          </ac:spMkLst>
        </pc:spChg>
        <pc:spChg chg="add mod">
          <ac:chgData name="Oska Robertson (2301207)" userId="cfa2054a-dd17-436e-ad5b-47c4489a90ff" providerId="ADAL" clId="{5104A586-BEBA-45DF-A73C-C05579D46F66}" dt="2025-12-08T12:23:47.443" v="756" actId="20577"/>
          <ac:spMkLst>
            <pc:docMk/>
            <pc:sldMk cId="3045858063" sldId="274"/>
            <ac:spMk id="9" creationId="{CC008913-746D-55D7-01E3-582EEE91CE03}"/>
          </ac:spMkLst>
        </pc:spChg>
        <pc:spChg chg="add del">
          <ac:chgData name="Oska Robertson (2301207)" userId="cfa2054a-dd17-436e-ad5b-47c4489a90ff" providerId="ADAL" clId="{5104A586-BEBA-45DF-A73C-C05579D46F66}" dt="2025-12-08T12:21:58.848" v="702" actId="26606"/>
          <ac:spMkLst>
            <pc:docMk/>
            <pc:sldMk cId="3045858063" sldId="274"/>
            <ac:spMk id="13" creationId="{F13C74B1-5B17-4795-BED0-7140497B445A}"/>
          </ac:spMkLst>
        </pc:spChg>
        <pc:spChg chg="add del">
          <ac:chgData name="Oska Robertson (2301207)" userId="cfa2054a-dd17-436e-ad5b-47c4489a90ff" providerId="ADAL" clId="{5104A586-BEBA-45DF-A73C-C05579D46F66}" dt="2025-12-08T12:21:58.848" v="702" actId="26606"/>
          <ac:spMkLst>
            <pc:docMk/>
            <pc:sldMk cId="3045858063" sldId="274"/>
            <ac:spMk id="14" creationId="{D4974D33-8DC5-464E-8C6D-BE58F0669C17}"/>
          </ac:spMkLst>
        </pc:spChg>
        <pc:spChg chg="add">
          <ac:chgData name="Oska Robertson (2301207)" userId="cfa2054a-dd17-436e-ad5b-47c4489a90ff" providerId="ADAL" clId="{5104A586-BEBA-45DF-A73C-C05579D46F66}" dt="2025-12-08T12:22:05.815" v="703" actId="26606"/>
          <ac:spMkLst>
            <pc:docMk/>
            <pc:sldMk cId="3045858063" sldId="274"/>
            <ac:spMk id="15" creationId="{04812C46-200A-4DEB-A05E-3ED6C68C2387}"/>
          </ac:spMkLst>
        </pc:spChg>
        <pc:spChg chg="add del">
          <ac:chgData name="Oska Robertson (2301207)" userId="cfa2054a-dd17-436e-ad5b-47c4489a90ff" providerId="ADAL" clId="{5104A586-BEBA-45DF-A73C-C05579D46F66}" dt="2025-12-08T12:21:36.577" v="696" actId="26606"/>
          <ac:spMkLst>
            <pc:docMk/>
            <pc:sldMk cId="3045858063" sldId="274"/>
            <ac:spMk id="16" creationId="{F13C74B1-5B17-4795-BED0-7140497B445A}"/>
          </ac:spMkLst>
        </pc:spChg>
        <pc:spChg chg="add">
          <ac:chgData name="Oska Robertson (2301207)" userId="cfa2054a-dd17-436e-ad5b-47c4489a90ff" providerId="ADAL" clId="{5104A586-BEBA-45DF-A73C-C05579D46F66}" dt="2025-12-08T12:22:05.815" v="703" actId="26606"/>
          <ac:spMkLst>
            <pc:docMk/>
            <pc:sldMk cId="3045858063" sldId="274"/>
            <ac:spMk id="17" creationId="{D1EA859B-E555-4109-94F3-6700E046E008}"/>
          </ac:spMkLst>
        </pc:spChg>
        <pc:spChg chg="add del">
          <ac:chgData name="Oska Robertson (2301207)" userId="cfa2054a-dd17-436e-ad5b-47c4489a90ff" providerId="ADAL" clId="{5104A586-BEBA-45DF-A73C-C05579D46F66}" dt="2025-12-08T12:21:36.577" v="696" actId="26606"/>
          <ac:spMkLst>
            <pc:docMk/>
            <pc:sldMk cId="3045858063" sldId="274"/>
            <ac:spMk id="18" creationId="{D4974D33-8DC5-464E-8C6D-BE58F0669C17}"/>
          </ac:spMkLst>
        </pc:spChg>
        <pc:graphicFrameChg chg="add del mod ord modGraphic">
          <ac:chgData name="Oska Robertson (2301207)" userId="cfa2054a-dd17-436e-ad5b-47c4489a90ff" providerId="ADAL" clId="{5104A586-BEBA-45DF-A73C-C05579D46F66}" dt="2025-12-08T11:57:07.098" v="660" actId="21"/>
          <ac:graphicFrameMkLst>
            <pc:docMk/>
            <pc:sldMk cId="3045858063" sldId="274"/>
            <ac:graphicFrameMk id="4" creationId="{35EFD485-4ADD-C36E-5734-8DA586DBBA53}"/>
          </ac:graphicFrameMkLst>
        </pc:graphicFrameChg>
        <pc:graphicFrameChg chg="add del mod ord modGraphic">
          <ac:chgData name="Oska Robertson (2301207)" userId="cfa2054a-dd17-436e-ad5b-47c4489a90ff" providerId="ADAL" clId="{5104A586-BEBA-45DF-A73C-C05579D46F66}" dt="2025-12-08T11:58:44.794" v="663" actId="21"/>
          <ac:graphicFrameMkLst>
            <pc:docMk/>
            <pc:sldMk cId="3045858063" sldId="274"/>
            <ac:graphicFrameMk id="7" creationId="{5579AFED-52D2-003E-447F-109D521DB06A}"/>
          </ac:graphicFrameMkLst>
        </pc:graphicFrameChg>
        <pc:picChg chg="add mod ord">
          <ac:chgData name="Oska Robertson (2301207)" userId="cfa2054a-dd17-436e-ad5b-47c4489a90ff" providerId="ADAL" clId="{5104A586-BEBA-45DF-A73C-C05579D46F66}" dt="2025-12-08T12:22:05.815" v="703" actId="26606"/>
          <ac:picMkLst>
            <pc:docMk/>
            <pc:sldMk cId="3045858063" sldId="274"/>
            <ac:picMk id="11" creationId="{A80052EA-EB5C-C3A3-C563-B852DF33BA14}"/>
          </ac:picMkLst>
        </pc:picChg>
      </pc:sldChg>
      <pc:sldChg chg="addSp modSp new mod setBg">
        <pc:chgData name="Oska Robertson (2301207)" userId="cfa2054a-dd17-436e-ad5b-47c4489a90ff" providerId="ADAL" clId="{5104A586-BEBA-45DF-A73C-C05579D46F66}" dt="2025-12-08T12:29:59.721" v="1185" actId="26606"/>
        <pc:sldMkLst>
          <pc:docMk/>
          <pc:sldMk cId="3121022387" sldId="275"/>
        </pc:sldMkLst>
        <pc:spChg chg="mod">
          <ac:chgData name="Oska Robertson (2301207)" userId="cfa2054a-dd17-436e-ad5b-47c4489a90ff" providerId="ADAL" clId="{5104A586-BEBA-45DF-A73C-C05579D46F66}" dt="2025-12-08T12:29:59.721" v="1185" actId="26606"/>
          <ac:spMkLst>
            <pc:docMk/>
            <pc:sldMk cId="3121022387" sldId="275"/>
            <ac:spMk id="2" creationId="{FD2FFE01-40EC-A303-6730-26935AF876DD}"/>
          </ac:spMkLst>
        </pc:spChg>
        <pc:spChg chg="mod">
          <ac:chgData name="Oska Robertson (2301207)" userId="cfa2054a-dd17-436e-ad5b-47c4489a90ff" providerId="ADAL" clId="{5104A586-BEBA-45DF-A73C-C05579D46F66}" dt="2025-12-08T12:29:59.721" v="1185" actId="26606"/>
          <ac:spMkLst>
            <pc:docMk/>
            <pc:sldMk cId="3121022387" sldId="275"/>
            <ac:spMk id="3" creationId="{DE0C829D-E30D-EC86-5589-5FCC291BE04C}"/>
          </ac:spMkLst>
        </pc:spChg>
        <pc:spChg chg="add">
          <ac:chgData name="Oska Robertson (2301207)" userId="cfa2054a-dd17-436e-ad5b-47c4489a90ff" providerId="ADAL" clId="{5104A586-BEBA-45DF-A73C-C05579D46F66}" dt="2025-12-08T12:29:59.721" v="1185" actId="26606"/>
          <ac:spMkLst>
            <pc:docMk/>
            <pc:sldMk cId="3121022387" sldId="275"/>
            <ac:spMk id="3079" creationId="{9F7D5CDA-D291-4307-BF55-1381FED29634}"/>
          </ac:spMkLst>
        </pc:spChg>
        <pc:picChg chg="add mod">
          <ac:chgData name="Oska Robertson (2301207)" userId="cfa2054a-dd17-436e-ad5b-47c4489a90ff" providerId="ADAL" clId="{5104A586-BEBA-45DF-A73C-C05579D46F66}" dt="2025-12-08T12:29:59.721" v="1185" actId="26606"/>
          <ac:picMkLst>
            <pc:docMk/>
            <pc:sldMk cId="3121022387" sldId="275"/>
            <ac:picMk id="3074" creationId="{45C1022B-0620-6751-446E-796CB275B9C0}"/>
          </ac:picMkLst>
        </pc:picChg>
      </pc:sldChg>
      <pc:sldChg chg="addSp modSp new mod setBg">
        <pc:chgData name="Oska Robertson (2301207)" userId="cfa2054a-dd17-436e-ad5b-47c4489a90ff" providerId="ADAL" clId="{5104A586-BEBA-45DF-A73C-C05579D46F66}" dt="2025-12-08T12:35:00.031" v="1426" actId="12"/>
        <pc:sldMkLst>
          <pc:docMk/>
          <pc:sldMk cId="1222491099" sldId="276"/>
        </pc:sldMkLst>
        <pc:spChg chg="mod">
          <ac:chgData name="Oska Robertson (2301207)" userId="cfa2054a-dd17-436e-ad5b-47c4489a90ff" providerId="ADAL" clId="{5104A586-BEBA-45DF-A73C-C05579D46F66}" dt="2025-12-08T12:33:01.005" v="1391" actId="26606"/>
          <ac:spMkLst>
            <pc:docMk/>
            <pc:sldMk cId="1222491099" sldId="276"/>
            <ac:spMk id="2" creationId="{76D98DC9-7866-6643-148E-94CBEDBE043D}"/>
          </ac:spMkLst>
        </pc:spChg>
        <pc:spChg chg="mod">
          <ac:chgData name="Oska Robertson (2301207)" userId="cfa2054a-dd17-436e-ad5b-47c4489a90ff" providerId="ADAL" clId="{5104A586-BEBA-45DF-A73C-C05579D46F66}" dt="2025-12-08T12:35:00.031" v="1426" actId="12"/>
          <ac:spMkLst>
            <pc:docMk/>
            <pc:sldMk cId="1222491099" sldId="276"/>
            <ac:spMk id="3" creationId="{88B8E8AE-BF35-2828-EDC9-938CB4FCB28C}"/>
          </ac:spMkLst>
        </pc:spChg>
        <pc:spChg chg="add">
          <ac:chgData name="Oska Robertson (2301207)" userId="cfa2054a-dd17-436e-ad5b-47c4489a90ff" providerId="ADAL" clId="{5104A586-BEBA-45DF-A73C-C05579D46F66}" dt="2025-12-08T12:33:01.005" v="1391" actId="26606"/>
          <ac:spMkLst>
            <pc:docMk/>
            <pc:sldMk cId="1222491099" sldId="276"/>
            <ac:spMk id="4105" creationId="{45D37F4E-DDB4-456B-97E0-9937730A039F}"/>
          </ac:spMkLst>
        </pc:spChg>
        <pc:spChg chg="add">
          <ac:chgData name="Oska Robertson (2301207)" userId="cfa2054a-dd17-436e-ad5b-47c4489a90ff" providerId="ADAL" clId="{5104A586-BEBA-45DF-A73C-C05579D46F66}" dt="2025-12-08T12:33:01.005" v="1391" actId="26606"/>
          <ac:spMkLst>
            <pc:docMk/>
            <pc:sldMk cId="1222491099" sldId="276"/>
            <ac:spMk id="4107" creationId="{B2DD41CD-8F47-4F56-AD12-4E2FF7696987}"/>
          </ac:spMkLst>
        </pc:spChg>
        <pc:picChg chg="add mod">
          <ac:chgData name="Oska Robertson (2301207)" userId="cfa2054a-dd17-436e-ad5b-47c4489a90ff" providerId="ADAL" clId="{5104A586-BEBA-45DF-A73C-C05579D46F66}" dt="2025-12-08T12:32:46.691" v="1388" actId="1076"/>
          <ac:picMkLst>
            <pc:docMk/>
            <pc:sldMk cId="1222491099" sldId="276"/>
            <ac:picMk id="4098" creationId="{92B2835E-904C-204E-649D-510467D4A88A}"/>
          </ac:picMkLst>
        </pc:picChg>
        <pc:picChg chg="add mod">
          <ac:chgData name="Oska Robertson (2301207)" userId="cfa2054a-dd17-436e-ad5b-47c4489a90ff" providerId="ADAL" clId="{5104A586-BEBA-45DF-A73C-C05579D46F66}" dt="2025-12-08T12:33:01.005" v="1391" actId="26606"/>
          <ac:picMkLst>
            <pc:docMk/>
            <pc:sldMk cId="1222491099" sldId="276"/>
            <ac:picMk id="4100" creationId="{D3277CED-A3A2-3C2D-D6E7-8F85AA4729DC}"/>
          </ac:picMkLst>
        </pc:picChg>
      </pc:sldChg>
    </pc:docChg>
  </pc:docChgLst>
  <pc:docChgLst>
    <pc:chgData name="Daniel Briggs (2312568)" userId="S::2312568@student.uwtsd.ac.uk::77a99a31-f94c-4ce9-8d71-48fd670feb2c" providerId="AD" clId="Web-{E765727B-872B-42DA-89EB-75375D0E1AFA}"/>
    <pc:docChg chg="addSld modSld">
      <pc:chgData name="Daniel Briggs (2312568)" userId="S::2312568@student.uwtsd.ac.uk::77a99a31-f94c-4ce9-8d71-48fd670feb2c" providerId="AD" clId="Web-{E765727B-872B-42DA-89EB-75375D0E1AFA}" dt="2025-12-08T13:59:56.869" v="23"/>
      <pc:docMkLst>
        <pc:docMk/>
      </pc:docMkLst>
      <pc:sldChg chg="addSp delSp modSp new mod setBg">
        <pc:chgData name="Daniel Briggs (2312568)" userId="S::2312568@student.uwtsd.ac.uk::77a99a31-f94c-4ce9-8d71-48fd670feb2c" providerId="AD" clId="Web-{E765727B-872B-42DA-89EB-75375D0E1AFA}" dt="2025-12-08T13:59:56.869" v="23"/>
        <pc:sldMkLst>
          <pc:docMk/>
          <pc:sldMk cId="3664801552" sldId="277"/>
        </pc:sldMkLst>
        <pc:spChg chg="del">
          <ac:chgData name="Daniel Briggs (2312568)" userId="S::2312568@student.uwtsd.ac.uk::77a99a31-f94c-4ce9-8d71-48fd670feb2c" providerId="AD" clId="Web-{E765727B-872B-42DA-89EB-75375D0E1AFA}" dt="2025-12-08T13:57:46.383" v="3"/>
          <ac:spMkLst>
            <pc:docMk/>
            <pc:sldMk cId="3664801552" sldId="277"/>
            <ac:spMk id="2" creationId="{1EA904BA-60C9-1C50-FAF3-B2F04CF74780}"/>
          </ac:spMkLst>
        </pc:spChg>
        <pc:spChg chg="del mod">
          <ac:chgData name="Daniel Briggs (2312568)" userId="S::2312568@student.uwtsd.ac.uk::77a99a31-f94c-4ce9-8d71-48fd670feb2c" providerId="AD" clId="Web-{E765727B-872B-42DA-89EB-75375D0E1AFA}" dt="2025-12-08T13:57:41.805" v="2"/>
          <ac:spMkLst>
            <pc:docMk/>
            <pc:sldMk cId="3664801552" sldId="277"/>
            <ac:spMk id="3" creationId="{BEAEAD53-4CF4-F71E-692A-109D8111DF8B}"/>
          </ac:spMkLst>
        </pc:spChg>
        <pc:spChg chg="add">
          <ac:chgData name="Daniel Briggs (2312568)" userId="S::2312568@student.uwtsd.ac.uk::77a99a31-f94c-4ce9-8d71-48fd670feb2c" providerId="AD" clId="Web-{E765727B-872B-42DA-89EB-75375D0E1AFA}" dt="2025-12-08T13:59:56.869" v="23"/>
          <ac:spMkLst>
            <pc:docMk/>
            <pc:sldMk cId="3664801552" sldId="277"/>
            <ac:spMk id="14" creationId="{EA518CE4-E4D4-4D8A-980F-6D692AC96949}"/>
          </ac:spMkLst>
        </pc:spChg>
        <pc:spChg chg="add">
          <ac:chgData name="Daniel Briggs (2312568)" userId="S::2312568@student.uwtsd.ac.uk::77a99a31-f94c-4ce9-8d71-48fd670feb2c" providerId="AD" clId="Web-{E765727B-872B-42DA-89EB-75375D0E1AFA}" dt="2025-12-08T13:59:56.869" v="23"/>
          <ac:spMkLst>
            <pc:docMk/>
            <pc:sldMk cId="3664801552" sldId="277"/>
            <ac:spMk id="16" creationId="{F82BF3E2-EB0E-40D6-8835-2367A5316CA4}"/>
          </ac:spMkLst>
        </pc:spChg>
        <pc:spChg chg="add">
          <ac:chgData name="Daniel Briggs (2312568)" userId="S::2312568@student.uwtsd.ac.uk::77a99a31-f94c-4ce9-8d71-48fd670feb2c" providerId="AD" clId="Web-{E765727B-872B-42DA-89EB-75375D0E1AFA}" dt="2025-12-08T13:59:56.869" v="23"/>
          <ac:spMkLst>
            <pc:docMk/>
            <pc:sldMk cId="3664801552" sldId="277"/>
            <ac:spMk id="18" creationId="{481E86DD-89E6-42B2-8675-84B7C56BFF7D}"/>
          </ac:spMkLst>
        </pc:spChg>
        <pc:spChg chg="add">
          <ac:chgData name="Daniel Briggs (2312568)" userId="S::2312568@student.uwtsd.ac.uk::77a99a31-f94c-4ce9-8d71-48fd670feb2c" providerId="AD" clId="Web-{E765727B-872B-42DA-89EB-75375D0E1AFA}" dt="2025-12-08T13:59:56.869" v="23"/>
          <ac:spMkLst>
            <pc:docMk/>
            <pc:sldMk cId="3664801552" sldId="277"/>
            <ac:spMk id="20" creationId="{5EFE9E4D-D93B-4B04-A3B5-234F5DBB9EAE}"/>
          </ac:spMkLst>
        </pc:spChg>
        <pc:picChg chg="add mod">
          <ac:chgData name="Daniel Briggs (2312568)" userId="S::2312568@student.uwtsd.ac.uk::77a99a31-f94c-4ce9-8d71-48fd670feb2c" providerId="AD" clId="Web-{E765727B-872B-42DA-89EB-75375D0E1AFA}" dt="2025-12-08T13:59:56.869" v="23"/>
          <ac:picMkLst>
            <pc:docMk/>
            <pc:sldMk cId="3664801552" sldId="277"/>
            <ac:picMk id="4" creationId="{B8458C7A-22F1-94A9-1134-EB57C8CC1B4B}"/>
          </ac:picMkLst>
        </pc:picChg>
        <pc:picChg chg="add mod ord">
          <ac:chgData name="Daniel Briggs (2312568)" userId="S::2312568@student.uwtsd.ac.uk::77a99a31-f94c-4ce9-8d71-48fd670feb2c" providerId="AD" clId="Web-{E765727B-872B-42DA-89EB-75375D0E1AFA}" dt="2025-12-08T13:59:56.869" v="23"/>
          <ac:picMkLst>
            <pc:docMk/>
            <pc:sldMk cId="3664801552" sldId="277"/>
            <ac:picMk id="5" creationId="{151D035E-00B7-B247-F4DA-366808043319}"/>
          </ac:picMkLst>
        </pc:picChg>
        <pc:picChg chg="add mod">
          <ac:chgData name="Daniel Briggs (2312568)" userId="S::2312568@student.uwtsd.ac.uk::77a99a31-f94c-4ce9-8d71-48fd670feb2c" providerId="AD" clId="Web-{E765727B-872B-42DA-89EB-75375D0E1AFA}" dt="2025-12-08T13:59:56.869" v="23"/>
          <ac:picMkLst>
            <pc:docMk/>
            <pc:sldMk cId="3664801552" sldId="277"/>
            <ac:picMk id="6" creationId="{619C4857-3026-B3D3-9161-05073224A0BF}"/>
          </ac:picMkLst>
        </pc:picChg>
        <pc:picChg chg="add mod">
          <ac:chgData name="Daniel Briggs (2312568)" userId="S::2312568@student.uwtsd.ac.uk::77a99a31-f94c-4ce9-8d71-48fd670feb2c" providerId="AD" clId="Web-{E765727B-872B-42DA-89EB-75375D0E1AFA}" dt="2025-12-08T13:59:56.869" v="23"/>
          <ac:picMkLst>
            <pc:docMk/>
            <pc:sldMk cId="3664801552" sldId="277"/>
            <ac:picMk id="7" creationId="{1298388A-DF47-0B0B-7EDB-BABC67975791}"/>
          </ac:picMkLst>
        </pc:picChg>
        <pc:picChg chg="add mod ord">
          <ac:chgData name="Daniel Briggs (2312568)" userId="S::2312568@student.uwtsd.ac.uk::77a99a31-f94c-4ce9-8d71-48fd670feb2c" providerId="AD" clId="Web-{E765727B-872B-42DA-89EB-75375D0E1AFA}" dt="2025-12-08T13:59:56.869" v="23"/>
          <ac:picMkLst>
            <pc:docMk/>
            <pc:sldMk cId="3664801552" sldId="277"/>
            <ac:picMk id="8" creationId="{C6C96B8B-CC17-DCD2-716E-7892291AA316}"/>
          </ac:picMkLst>
        </pc:picChg>
        <pc:picChg chg="add mod">
          <ac:chgData name="Daniel Briggs (2312568)" userId="S::2312568@student.uwtsd.ac.uk::77a99a31-f94c-4ce9-8d71-48fd670feb2c" providerId="AD" clId="Web-{E765727B-872B-42DA-89EB-75375D0E1AFA}" dt="2025-12-08T13:59:56.869" v="23"/>
          <ac:picMkLst>
            <pc:docMk/>
            <pc:sldMk cId="3664801552" sldId="277"/>
            <ac:picMk id="9" creationId="{3601161E-761B-81E1-BBF7-1108D95C97A6}"/>
          </ac:picMkLst>
        </pc:picChg>
      </pc:sldChg>
    </pc:docChg>
  </pc:docChgLst>
  <pc:docChgLst>
    <pc:chgData name="Finn Flye (2304833)" userId="S::2304833@student.uwtsd.ac.uk::9855a4e1-52e8-4874-9bb8-3fc60e2fc3cc" providerId="AD" clId="Web-{84F9F735-B1D5-10B2-7080-8E7C0826FDE3}"/>
    <pc:docChg chg="addSld modSld">
      <pc:chgData name="Finn Flye (2304833)" userId="S::2304833@student.uwtsd.ac.uk::9855a4e1-52e8-4874-9bb8-3fc60e2fc3cc" providerId="AD" clId="Web-{84F9F735-B1D5-10B2-7080-8E7C0826FDE3}" dt="2025-12-05T16:00:13.162" v="208" actId="20577"/>
      <pc:docMkLst>
        <pc:docMk/>
      </pc:docMkLst>
      <pc:sldChg chg="addSp delSp modSp mod modClrScheme chgLayout">
        <pc:chgData name="Finn Flye (2304833)" userId="S::2304833@student.uwtsd.ac.uk::9855a4e1-52e8-4874-9bb8-3fc60e2fc3cc" providerId="AD" clId="Web-{84F9F735-B1D5-10B2-7080-8E7C0826FDE3}" dt="2025-12-05T16:00:13.162" v="208" actId="20577"/>
        <pc:sldMkLst>
          <pc:docMk/>
          <pc:sldMk cId="3706357310" sldId="261"/>
        </pc:sldMkLst>
        <pc:spChg chg="mod ord">
          <ac:chgData name="Finn Flye (2304833)" userId="S::2304833@student.uwtsd.ac.uk::9855a4e1-52e8-4874-9bb8-3fc60e2fc3cc" providerId="AD" clId="Web-{84F9F735-B1D5-10B2-7080-8E7C0826FDE3}" dt="2025-12-05T15:18:02.274" v="26"/>
          <ac:spMkLst>
            <pc:docMk/>
            <pc:sldMk cId="3706357310" sldId="261"/>
            <ac:spMk id="2" creationId="{31894617-528A-BA04-1702-2399F1350B10}"/>
          </ac:spMkLst>
        </pc:spChg>
        <pc:spChg chg="mod ord">
          <ac:chgData name="Finn Flye (2304833)" userId="S::2304833@student.uwtsd.ac.uk::9855a4e1-52e8-4874-9bb8-3fc60e2fc3cc" providerId="AD" clId="Web-{84F9F735-B1D5-10B2-7080-8E7C0826FDE3}" dt="2025-12-05T16:00:13.162" v="208" actId="20577"/>
          <ac:spMkLst>
            <pc:docMk/>
            <pc:sldMk cId="3706357310" sldId="261"/>
            <ac:spMk id="3" creationId="{3860030B-36B8-CEB6-7B04-B3820F792051}"/>
          </ac:spMkLst>
        </pc:spChg>
        <pc:picChg chg="add mod ord">
          <ac:chgData name="Finn Flye (2304833)" userId="S::2304833@student.uwtsd.ac.uk::9855a4e1-52e8-4874-9bb8-3fc60e2fc3cc" providerId="AD" clId="Web-{84F9F735-B1D5-10B2-7080-8E7C0826FDE3}" dt="2025-12-05T15:18:13.385" v="28" actId="1076"/>
          <ac:picMkLst>
            <pc:docMk/>
            <pc:sldMk cId="3706357310" sldId="261"/>
            <ac:picMk id="5" creationId="{089FFD04-FBCC-855E-58DB-DB9483F21668}"/>
          </ac:picMkLst>
        </pc:picChg>
      </pc:sldChg>
      <pc:sldChg chg="modSp new">
        <pc:chgData name="Finn Flye (2304833)" userId="S::2304833@student.uwtsd.ac.uk::9855a4e1-52e8-4874-9bb8-3fc60e2fc3cc" providerId="AD" clId="Web-{84F9F735-B1D5-10B2-7080-8E7C0826FDE3}" dt="2025-12-05T15:09:19.421" v="22" actId="20577"/>
        <pc:sldMkLst>
          <pc:docMk/>
          <pc:sldMk cId="2346467832" sldId="270"/>
        </pc:sldMkLst>
        <pc:spChg chg="mod">
          <ac:chgData name="Finn Flye (2304833)" userId="S::2304833@student.uwtsd.ac.uk::9855a4e1-52e8-4874-9bb8-3fc60e2fc3cc" providerId="AD" clId="Web-{84F9F735-B1D5-10B2-7080-8E7C0826FDE3}" dt="2025-12-05T15:09:19.421" v="22" actId="20577"/>
          <ac:spMkLst>
            <pc:docMk/>
            <pc:sldMk cId="2346467832" sldId="270"/>
            <ac:spMk id="2" creationId="{6DBC8192-53A5-CD96-90AE-AB320AD520AF}"/>
          </ac:spMkLst>
        </pc:spChg>
      </pc:sldChg>
    </pc:docChg>
  </pc:docChgLst>
  <pc:docChgLst>
    <pc:chgData name="Lars Milner (2404286)" userId="S::2404286@student.uwtsd.ac.uk::7ea681a9-0e09-479e-bf31-0b5ec309d369" providerId="AD" clId="Web-{EA79ABD0-3A43-6396-1E5B-E76F68D33AFF}"/>
    <pc:docChg chg="addSld delSld modSld">
      <pc:chgData name="Lars Milner (2404286)" userId="S::2404286@student.uwtsd.ac.uk::7ea681a9-0e09-479e-bf31-0b5ec309d369" providerId="AD" clId="Web-{EA79ABD0-3A43-6396-1E5B-E76F68D33AFF}" dt="2025-12-08T16:32:17.253" v="492" actId="1076"/>
      <pc:docMkLst>
        <pc:docMk/>
      </pc:docMkLst>
      <pc:sldChg chg="modSp">
        <pc:chgData name="Lars Milner (2404286)" userId="S::2404286@student.uwtsd.ac.uk::7ea681a9-0e09-479e-bf31-0b5ec309d369" providerId="AD" clId="Web-{EA79ABD0-3A43-6396-1E5B-E76F68D33AFF}" dt="2025-12-08T15:58:47.420" v="150" actId="20577"/>
        <pc:sldMkLst>
          <pc:docMk/>
          <pc:sldMk cId="3462733781" sldId="257"/>
        </pc:sldMkLst>
        <pc:spChg chg="mod">
          <ac:chgData name="Lars Milner (2404286)" userId="S::2404286@student.uwtsd.ac.uk::7ea681a9-0e09-479e-bf31-0b5ec309d369" providerId="AD" clId="Web-{EA79ABD0-3A43-6396-1E5B-E76F68D33AFF}" dt="2025-12-08T15:58:47.420" v="150" actId="20577"/>
          <ac:spMkLst>
            <pc:docMk/>
            <pc:sldMk cId="3462733781" sldId="257"/>
            <ac:spMk id="3" creationId="{D25EEBAF-E396-D773-A408-C40C1391DEBB}"/>
          </ac:spMkLst>
        </pc:spChg>
      </pc:sldChg>
      <pc:sldChg chg="addSp delSp modSp">
        <pc:chgData name="Lars Milner (2404286)" userId="S::2404286@student.uwtsd.ac.uk::7ea681a9-0e09-479e-bf31-0b5ec309d369" providerId="AD" clId="Web-{EA79ABD0-3A43-6396-1E5B-E76F68D33AFF}" dt="2025-12-08T16:31:47.409" v="491" actId="1076"/>
        <pc:sldMkLst>
          <pc:docMk/>
          <pc:sldMk cId="51056230" sldId="262"/>
        </pc:sldMkLst>
        <pc:spChg chg="mod">
          <ac:chgData name="Lars Milner (2404286)" userId="S::2404286@student.uwtsd.ac.uk::7ea681a9-0e09-479e-bf31-0b5ec309d369" providerId="AD" clId="Web-{EA79ABD0-3A43-6396-1E5B-E76F68D33AFF}" dt="2025-12-08T15:49:22.776" v="38" actId="20577"/>
          <ac:spMkLst>
            <pc:docMk/>
            <pc:sldMk cId="51056230" sldId="262"/>
            <ac:spMk id="2" creationId="{CF74AB08-2814-B2D0-1BB9-EE649038EDCB}"/>
          </ac:spMkLst>
        </pc:spChg>
        <pc:spChg chg="add del mod">
          <ac:chgData name="Lars Milner (2404286)" userId="S::2404286@student.uwtsd.ac.uk::7ea681a9-0e09-479e-bf31-0b5ec309d369" providerId="AD" clId="Web-{EA79ABD0-3A43-6396-1E5B-E76F68D33AFF}" dt="2025-12-08T15:56:44.230" v="119"/>
          <ac:spMkLst>
            <pc:docMk/>
            <pc:sldMk cId="51056230" sldId="262"/>
            <ac:spMk id="12" creationId="{E61C465E-C06B-97CC-8D59-5823B1EAD953}"/>
          </ac:spMkLst>
        </pc:spChg>
        <pc:picChg chg="del">
          <ac:chgData name="Lars Milner (2404286)" userId="S::2404286@student.uwtsd.ac.uk::7ea681a9-0e09-479e-bf31-0b5ec309d369" providerId="AD" clId="Web-{EA79ABD0-3A43-6396-1E5B-E76F68D33AFF}" dt="2025-12-08T15:49:40.839" v="39"/>
          <ac:picMkLst>
            <pc:docMk/>
            <pc:sldMk cId="51056230" sldId="262"/>
            <ac:picMk id="4" creationId="{2D1A2A1E-FDAC-DA61-CD06-AB58C8BDCE2D}"/>
          </ac:picMkLst>
        </pc:picChg>
        <pc:picChg chg="add mod">
          <ac:chgData name="Lars Milner (2404286)" userId="S::2404286@student.uwtsd.ac.uk::7ea681a9-0e09-479e-bf31-0b5ec309d369" providerId="AD" clId="Web-{EA79ABD0-3A43-6396-1E5B-E76F68D33AFF}" dt="2025-12-08T16:31:44.425" v="488" actId="1076"/>
          <ac:picMkLst>
            <pc:docMk/>
            <pc:sldMk cId="51056230" sldId="262"/>
            <ac:picMk id="5" creationId="{CDF8DEBD-2BB6-7DDD-F7E4-A7D9D29F8C65}"/>
          </ac:picMkLst>
        </pc:picChg>
        <pc:picChg chg="add mod">
          <ac:chgData name="Lars Milner (2404286)" userId="S::2404286@student.uwtsd.ac.uk::7ea681a9-0e09-479e-bf31-0b5ec309d369" providerId="AD" clId="Web-{EA79ABD0-3A43-6396-1E5B-E76F68D33AFF}" dt="2025-12-08T15:57:12.106" v="132" actId="1076"/>
          <ac:picMkLst>
            <pc:docMk/>
            <pc:sldMk cId="51056230" sldId="262"/>
            <ac:picMk id="6" creationId="{3EBE41D1-C365-CC08-0A2F-B093D3F99323}"/>
          </ac:picMkLst>
        </pc:picChg>
        <pc:picChg chg="add mod">
          <ac:chgData name="Lars Milner (2404286)" userId="S::2404286@student.uwtsd.ac.uk::7ea681a9-0e09-479e-bf31-0b5ec309d369" providerId="AD" clId="Web-{EA79ABD0-3A43-6396-1E5B-E76F68D33AFF}" dt="2025-12-08T16:31:47.409" v="491" actId="1076"/>
          <ac:picMkLst>
            <pc:docMk/>
            <pc:sldMk cId="51056230" sldId="262"/>
            <ac:picMk id="7" creationId="{66D1BBFC-5CB9-6633-DBE2-8F971FB95C66}"/>
          </ac:picMkLst>
        </pc:picChg>
        <pc:picChg chg="add del mod">
          <ac:chgData name="Lars Milner (2404286)" userId="S::2404286@student.uwtsd.ac.uk::7ea681a9-0e09-479e-bf31-0b5ec309d369" providerId="AD" clId="Web-{EA79ABD0-3A43-6396-1E5B-E76F68D33AFF}" dt="2025-12-08T15:39:17.265" v="19"/>
          <ac:picMkLst>
            <pc:docMk/>
            <pc:sldMk cId="51056230" sldId="262"/>
            <ac:picMk id="8" creationId="{084AFE50-C47C-24EE-8E82-7A4B25257E9A}"/>
          </ac:picMkLst>
        </pc:picChg>
        <pc:picChg chg="add mod modCrop">
          <ac:chgData name="Lars Milner (2404286)" userId="S::2404286@student.uwtsd.ac.uk::7ea681a9-0e09-479e-bf31-0b5ec309d369" providerId="AD" clId="Web-{EA79ABD0-3A43-6396-1E5B-E76F68D33AFF}" dt="2025-12-08T16:31:45.940" v="490" actId="1076"/>
          <ac:picMkLst>
            <pc:docMk/>
            <pc:sldMk cId="51056230" sldId="262"/>
            <ac:picMk id="9" creationId="{0302E0E7-6386-5A9B-1D39-E451BEBCC2E6}"/>
          </ac:picMkLst>
        </pc:picChg>
        <pc:picChg chg="add del mod modCrop">
          <ac:chgData name="Lars Milner (2404286)" userId="S::2404286@student.uwtsd.ac.uk::7ea681a9-0e09-479e-bf31-0b5ec309d369" providerId="AD" clId="Web-{EA79ABD0-3A43-6396-1E5B-E76F68D33AFF}" dt="2025-12-08T15:50:03.122" v="42"/>
          <ac:picMkLst>
            <pc:docMk/>
            <pc:sldMk cId="51056230" sldId="262"/>
            <ac:picMk id="10" creationId="{429E7C2B-3043-CD1C-35B5-CACD1ECCAA26}"/>
          </ac:picMkLst>
        </pc:picChg>
      </pc:sldChg>
      <pc:sldChg chg="addSp delSp modSp">
        <pc:chgData name="Lars Milner (2404286)" userId="S::2404286@student.uwtsd.ac.uk::7ea681a9-0e09-479e-bf31-0b5ec309d369" providerId="AD" clId="Web-{EA79ABD0-3A43-6396-1E5B-E76F68D33AFF}" dt="2025-12-08T16:32:17.253" v="492" actId="1076"/>
        <pc:sldMkLst>
          <pc:docMk/>
          <pc:sldMk cId="2837734173" sldId="278"/>
        </pc:sldMkLst>
        <pc:spChg chg="mod">
          <ac:chgData name="Lars Milner (2404286)" userId="S::2404286@student.uwtsd.ac.uk::7ea681a9-0e09-479e-bf31-0b5ec309d369" providerId="AD" clId="Web-{EA79ABD0-3A43-6396-1E5B-E76F68D33AFF}" dt="2025-12-08T15:56:35.933" v="118" actId="20577"/>
          <ac:spMkLst>
            <pc:docMk/>
            <pc:sldMk cId="2837734173" sldId="278"/>
            <ac:spMk id="2" creationId="{EB51B0F6-C491-E575-CB59-23F7CA6D182C}"/>
          </ac:spMkLst>
        </pc:spChg>
        <pc:spChg chg="del">
          <ac:chgData name="Lars Milner (2404286)" userId="S::2404286@student.uwtsd.ac.uk::7ea681a9-0e09-479e-bf31-0b5ec309d369" providerId="AD" clId="Web-{EA79ABD0-3A43-6396-1E5B-E76F68D33AFF}" dt="2025-12-08T15:32:22.780" v="2"/>
          <ac:spMkLst>
            <pc:docMk/>
            <pc:sldMk cId="2837734173" sldId="278"/>
            <ac:spMk id="3" creationId="{6C9ECE63-15C9-1768-D4AE-6B428E51F421}"/>
          </ac:spMkLst>
        </pc:spChg>
        <pc:spChg chg="add mod">
          <ac:chgData name="Lars Milner (2404286)" userId="S::2404286@student.uwtsd.ac.uk::7ea681a9-0e09-479e-bf31-0b5ec309d369" providerId="AD" clId="Web-{EA79ABD0-3A43-6396-1E5B-E76F68D33AFF}" dt="2025-12-08T16:04:56.420" v="160" actId="20577"/>
          <ac:spMkLst>
            <pc:docMk/>
            <pc:sldMk cId="2837734173" sldId="278"/>
            <ac:spMk id="6" creationId="{9A1391FD-F495-CEF4-ECE1-51D76FF08E8E}"/>
          </ac:spMkLst>
        </pc:spChg>
        <pc:picChg chg="add mod">
          <ac:chgData name="Lars Milner (2404286)" userId="S::2404286@student.uwtsd.ac.uk::7ea681a9-0e09-479e-bf31-0b5ec309d369" providerId="AD" clId="Web-{EA79ABD0-3A43-6396-1E5B-E76F68D33AFF}" dt="2025-12-08T16:32:17.253" v="492" actId="1076"/>
          <ac:picMkLst>
            <pc:docMk/>
            <pc:sldMk cId="2837734173" sldId="278"/>
            <ac:picMk id="4" creationId="{29E3C44F-27C5-D23C-F697-E69E268804F0}"/>
          </ac:picMkLst>
        </pc:picChg>
        <pc:picChg chg="add mod modCrop">
          <ac:chgData name="Lars Milner (2404286)" userId="S::2404286@student.uwtsd.ac.uk::7ea681a9-0e09-479e-bf31-0b5ec309d369" providerId="AD" clId="Web-{EA79ABD0-3A43-6396-1E5B-E76F68D33AFF}" dt="2025-12-08T15:51:07.094" v="54" actId="1076"/>
          <ac:picMkLst>
            <pc:docMk/>
            <pc:sldMk cId="2837734173" sldId="278"/>
            <ac:picMk id="5" creationId="{D7048929-6815-CD08-0AE7-FFCB238B2D29}"/>
          </ac:picMkLst>
        </pc:picChg>
      </pc:sldChg>
      <pc:sldChg chg="addSp modSp new">
        <pc:chgData name="Lars Milner (2404286)" userId="S::2404286@student.uwtsd.ac.uk::7ea681a9-0e09-479e-bf31-0b5ec309d369" providerId="AD" clId="Web-{EA79ABD0-3A43-6396-1E5B-E76F68D33AFF}" dt="2025-12-08T16:17:47.542" v="486" actId="14100"/>
        <pc:sldMkLst>
          <pc:docMk/>
          <pc:sldMk cId="886028673" sldId="279"/>
        </pc:sldMkLst>
        <pc:spChg chg="mod">
          <ac:chgData name="Lars Milner (2404286)" userId="S::2404286@student.uwtsd.ac.uk::7ea681a9-0e09-479e-bf31-0b5ec309d369" providerId="AD" clId="Web-{EA79ABD0-3A43-6396-1E5B-E76F68D33AFF}" dt="2025-12-08T15:49:13.650" v="37" actId="20577"/>
          <ac:spMkLst>
            <pc:docMk/>
            <pc:sldMk cId="886028673" sldId="279"/>
            <ac:spMk id="2" creationId="{4917A7E7-C7C3-1A18-CE06-2EC5859A690A}"/>
          </ac:spMkLst>
        </pc:spChg>
        <pc:spChg chg="mod">
          <ac:chgData name="Lars Milner (2404286)" userId="S::2404286@student.uwtsd.ac.uk::7ea681a9-0e09-479e-bf31-0b5ec309d369" providerId="AD" clId="Web-{EA79ABD0-3A43-6396-1E5B-E76F68D33AFF}" dt="2025-12-08T16:16:06.259" v="481" actId="20577"/>
          <ac:spMkLst>
            <pc:docMk/>
            <pc:sldMk cId="886028673" sldId="279"/>
            <ac:spMk id="3" creationId="{075114EE-1FFA-E229-9ABF-B312E43F5CF5}"/>
          </ac:spMkLst>
        </pc:spChg>
        <pc:picChg chg="add mod">
          <ac:chgData name="Lars Milner (2404286)" userId="S::2404286@student.uwtsd.ac.uk::7ea681a9-0e09-479e-bf31-0b5ec309d369" providerId="AD" clId="Web-{EA79ABD0-3A43-6396-1E5B-E76F68D33AFF}" dt="2025-12-08T16:17:47.542" v="486" actId="14100"/>
          <ac:picMkLst>
            <pc:docMk/>
            <pc:sldMk cId="886028673" sldId="279"/>
            <ac:picMk id="4" creationId="{77F81ACA-D76E-60D1-B1A5-C3B6CAC8443B}"/>
          </ac:picMkLst>
        </pc:picChg>
      </pc:sldChg>
      <pc:sldChg chg="new del">
        <pc:chgData name="Lars Milner (2404286)" userId="S::2404286@student.uwtsd.ac.uk::7ea681a9-0e09-479e-bf31-0b5ec309d369" providerId="AD" clId="Web-{EA79ABD0-3A43-6396-1E5B-E76F68D33AFF}" dt="2025-12-08T15:32:09.108" v="1"/>
        <pc:sldMkLst>
          <pc:docMk/>
          <pc:sldMk cId="3070843463" sldId="279"/>
        </pc:sldMkLst>
      </pc:sldChg>
    </pc:docChg>
  </pc:docChgLst>
  <pc:docChgLst>
    <pc:chgData name="Moses Adair (2403675)" userId="S::2403675@student.uwtsd.ac.uk::25753999-a91e-423c-a219-dcd22604fcf1" providerId="AD" clId="Web-{CF5F8518-22A7-8E0E-507E-F92CA2891D0E}"/>
    <pc:docChg chg="addSld delSld">
      <pc:chgData name="Moses Adair (2403675)" userId="S::2403675@student.uwtsd.ac.uk::25753999-a91e-423c-a219-dcd22604fcf1" providerId="AD" clId="Web-{CF5F8518-22A7-8E0E-507E-F92CA2891D0E}" dt="2025-12-08T13:59:26.308" v="1"/>
      <pc:docMkLst>
        <pc:docMk/>
      </pc:docMkLst>
      <pc:sldChg chg="add del">
        <pc:chgData name="Moses Adair (2403675)" userId="S::2403675@student.uwtsd.ac.uk::25753999-a91e-423c-a219-dcd22604fcf1" providerId="AD" clId="Web-{CF5F8518-22A7-8E0E-507E-F92CA2891D0E}" dt="2025-12-08T13:59:26.308" v="1"/>
        <pc:sldMkLst>
          <pc:docMk/>
          <pc:sldMk cId="3327218694" sldId="278"/>
        </pc:sldMkLst>
      </pc:sldChg>
    </pc:docChg>
  </pc:docChgLst>
  <pc:docChgLst>
    <pc:chgData name="Oska Robertson (2301207)" userId="S::2301207@student.uwtsd.ac.uk::cfa2054a-dd17-436e-ad5b-47c4489a90ff" providerId="AD" clId="Web-{F8CF1739-8377-DE66-F6A4-B6714E397EE6}"/>
    <pc:docChg chg="modSld">
      <pc:chgData name="Oska Robertson (2301207)" userId="S::2301207@student.uwtsd.ac.uk::cfa2054a-dd17-436e-ad5b-47c4489a90ff" providerId="AD" clId="Web-{F8CF1739-8377-DE66-F6A4-B6714E397EE6}" dt="2025-12-08T12:11:27.525" v="70" actId="20577"/>
      <pc:docMkLst>
        <pc:docMk/>
      </pc:docMkLst>
      <pc:sldChg chg="modSp">
        <pc:chgData name="Oska Robertson (2301207)" userId="S::2301207@student.uwtsd.ac.uk::cfa2054a-dd17-436e-ad5b-47c4489a90ff" providerId="AD" clId="Web-{F8CF1739-8377-DE66-F6A4-B6714E397EE6}" dt="2025-12-08T12:11:27.525" v="70" actId="20577"/>
        <pc:sldMkLst>
          <pc:docMk/>
          <pc:sldMk cId="3045858063" sldId="274"/>
        </pc:sldMkLst>
        <pc:spChg chg="mod">
          <ac:chgData name="Oska Robertson (2301207)" userId="S::2301207@student.uwtsd.ac.uk::cfa2054a-dd17-436e-ad5b-47c4489a90ff" providerId="AD" clId="Web-{F8CF1739-8377-DE66-F6A4-B6714E397EE6}" dt="2025-12-08T12:01:21.266" v="12" actId="20577"/>
          <ac:spMkLst>
            <pc:docMk/>
            <pc:sldMk cId="3045858063" sldId="274"/>
            <ac:spMk id="2" creationId="{03557FC7-66A6-B01D-FADF-0D9B438CA480}"/>
          </ac:spMkLst>
        </pc:spChg>
        <pc:spChg chg="mod">
          <ac:chgData name="Oska Robertson (2301207)" userId="S::2301207@student.uwtsd.ac.uk::cfa2054a-dd17-436e-ad5b-47c4489a90ff" providerId="AD" clId="Web-{F8CF1739-8377-DE66-F6A4-B6714E397EE6}" dt="2025-12-08T12:11:27.525" v="70" actId="20577"/>
          <ac:spMkLst>
            <pc:docMk/>
            <pc:sldMk cId="3045858063" sldId="274"/>
            <ac:spMk id="9" creationId="{CC008913-746D-55D7-01E3-582EEE91CE03}"/>
          </ac:spMkLst>
        </pc:spChg>
      </pc:sldChg>
    </pc:docChg>
  </pc:docChgLst>
  <pc:docChgLst>
    <pc:chgData name="Moses Adair (2403675)" userId="S::2403675@student.uwtsd.ac.uk::25753999-a91e-423c-a219-dcd22604fcf1" providerId="AD" clId="Web-{EAFE0FB1-35D1-BC68-9FBD-876F5508F20E}"/>
    <pc:docChg chg="modSld">
      <pc:chgData name="Moses Adair (2403675)" userId="S::2403675@student.uwtsd.ac.uk::25753999-a91e-423c-a219-dcd22604fcf1" providerId="AD" clId="Web-{EAFE0FB1-35D1-BC68-9FBD-876F5508F20E}" dt="2025-12-04T15:06:58.635" v="17"/>
      <pc:docMkLst>
        <pc:docMk/>
      </pc:docMkLst>
      <pc:sldChg chg="modSp">
        <pc:chgData name="Moses Adair (2403675)" userId="S::2403675@student.uwtsd.ac.uk::25753999-a91e-423c-a219-dcd22604fcf1" providerId="AD" clId="Web-{EAFE0FB1-35D1-BC68-9FBD-876F5508F20E}" dt="2025-12-04T14:58:20.076" v="0" actId="20577"/>
        <pc:sldMkLst>
          <pc:docMk/>
          <pc:sldMk cId="3002805810" sldId="256"/>
        </pc:sldMkLst>
        <pc:spChg chg="mod">
          <ac:chgData name="Moses Adair (2403675)" userId="S::2403675@student.uwtsd.ac.uk::25753999-a91e-423c-a219-dcd22604fcf1" providerId="AD" clId="Web-{EAFE0FB1-35D1-BC68-9FBD-876F5508F20E}" dt="2025-12-04T14:58:20.076" v="0" actId="20577"/>
          <ac:spMkLst>
            <pc:docMk/>
            <pc:sldMk cId="3002805810" sldId="256"/>
            <ac:spMk id="3" creationId="{A6167FC7-10F3-7A1F-F744-806EBB46A03E}"/>
          </ac:spMkLst>
        </pc:spChg>
      </pc:sldChg>
      <pc:sldChg chg="addSp delSp modSp mod setBg">
        <pc:chgData name="Moses Adair (2403675)" userId="S::2403675@student.uwtsd.ac.uk::25753999-a91e-423c-a219-dcd22604fcf1" providerId="AD" clId="Web-{EAFE0FB1-35D1-BC68-9FBD-876F5508F20E}" dt="2025-12-04T15:06:58.635" v="17"/>
        <pc:sldMkLst>
          <pc:docMk/>
          <pc:sldMk cId="2309872394" sldId="259"/>
        </pc:sldMkLst>
        <pc:spChg chg="mod ord">
          <ac:chgData name="Moses Adair (2403675)" userId="S::2403675@student.uwtsd.ac.uk::25753999-a91e-423c-a219-dcd22604fcf1" providerId="AD" clId="Web-{EAFE0FB1-35D1-BC68-9FBD-876F5508F20E}" dt="2025-12-04T15:06:58.635" v="17"/>
          <ac:spMkLst>
            <pc:docMk/>
            <pc:sldMk cId="2309872394" sldId="259"/>
            <ac:spMk id="2" creationId="{771C4E1A-5CBA-ED4F-7797-FE3CAD6B8877}"/>
          </ac:spMkLst>
        </pc:spChg>
        <pc:picChg chg="add mod ord">
          <ac:chgData name="Moses Adair (2403675)" userId="S::2403675@student.uwtsd.ac.uk::25753999-a91e-423c-a219-dcd22604fcf1" providerId="AD" clId="Web-{EAFE0FB1-35D1-BC68-9FBD-876F5508F20E}" dt="2025-12-04T15:06:58.635" v="17"/>
          <ac:picMkLst>
            <pc:docMk/>
            <pc:sldMk cId="2309872394" sldId="259"/>
            <ac:picMk id="8" creationId="{4FBECD2E-78BC-4063-82E5-8C7B667B7C09}"/>
          </ac:picMkLst>
        </pc:picChg>
      </pc:sldChg>
    </pc:docChg>
  </pc:docChgLst>
  <pc:docChgLst>
    <pc:chgData name="Lars Milner (2404286)" userId="S::2404286@student.uwtsd.ac.uk::7ea681a9-0e09-479e-bf31-0b5ec309d369" providerId="AD" clId="Web-{39FBD2E4-20D2-26BE-DCD4-420441A78632}"/>
    <pc:docChg chg="addSld modSld">
      <pc:chgData name="Lars Milner (2404286)" userId="S::2404286@student.uwtsd.ac.uk::7ea681a9-0e09-479e-bf31-0b5ec309d369" providerId="AD" clId="Web-{39FBD2E4-20D2-26BE-DCD4-420441A78632}" dt="2025-12-08T20:42:27.727" v="14" actId="14100"/>
      <pc:docMkLst>
        <pc:docMk/>
      </pc:docMkLst>
      <pc:sldChg chg="addSp delSp modSp new mod setBg">
        <pc:chgData name="Lars Milner (2404286)" userId="S::2404286@student.uwtsd.ac.uk::7ea681a9-0e09-479e-bf31-0b5ec309d369" providerId="AD" clId="Web-{39FBD2E4-20D2-26BE-DCD4-420441A78632}" dt="2025-12-08T20:42:27.727" v="14" actId="14100"/>
        <pc:sldMkLst>
          <pc:docMk/>
          <pc:sldMk cId="1405780526" sldId="287"/>
        </pc:sldMkLst>
        <pc:spChg chg="del">
          <ac:chgData name="Lars Milner (2404286)" userId="S::2404286@student.uwtsd.ac.uk::7ea681a9-0e09-479e-bf31-0b5ec309d369" providerId="AD" clId="Web-{39FBD2E4-20D2-26BE-DCD4-420441A78632}" dt="2025-12-08T20:40:31.366" v="1"/>
          <ac:spMkLst>
            <pc:docMk/>
            <pc:sldMk cId="1405780526" sldId="287"/>
            <ac:spMk id="2" creationId="{CB1D70FC-6F4B-2003-5CC5-B8B9B31F3C2B}"/>
          </ac:spMkLst>
        </pc:spChg>
        <pc:spChg chg="del">
          <ac:chgData name="Lars Milner (2404286)" userId="S::2404286@student.uwtsd.ac.uk::7ea681a9-0e09-479e-bf31-0b5ec309d369" providerId="AD" clId="Web-{39FBD2E4-20D2-26BE-DCD4-420441A78632}" dt="2025-12-08T20:40:56.023" v="4"/>
          <ac:spMkLst>
            <pc:docMk/>
            <pc:sldMk cId="1405780526" sldId="287"/>
            <ac:spMk id="3" creationId="{9C8635AB-B516-2F50-B6B5-D6710CB54287}"/>
          </ac:spMkLst>
        </pc:spChg>
        <pc:graphicFrameChg chg="add mod ord modGraphic">
          <ac:chgData name="Lars Milner (2404286)" userId="S::2404286@student.uwtsd.ac.uk::7ea681a9-0e09-479e-bf31-0b5ec309d369" providerId="AD" clId="Web-{39FBD2E4-20D2-26BE-DCD4-420441A78632}" dt="2025-12-08T20:41:30.758" v="10" actId="1076"/>
          <ac:graphicFrameMkLst>
            <pc:docMk/>
            <pc:sldMk cId="1405780526" sldId="287"/>
            <ac:graphicFrameMk id="4" creationId="{5C330EF6-A347-C27D-22B7-4CCBFAEA8D70}"/>
          </ac:graphicFrameMkLst>
        </pc:graphicFrameChg>
        <pc:graphicFrameChg chg="add mod">
          <ac:chgData name="Lars Milner (2404286)" userId="S::2404286@student.uwtsd.ac.uk::7ea681a9-0e09-479e-bf31-0b5ec309d369" providerId="AD" clId="Web-{39FBD2E4-20D2-26BE-DCD4-420441A78632}" dt="2025-12-08T20:40:44.085" v="3"/>
          <ac:graphicFrameMkLst>
            <pc:docMk/>
            <pc:sldMk cId="1405780526" sldId="287"/>
            <ac:graphicFrameMk id="5" creationId="{F16BF3E8-67FA-D998-9547-8D9DF3A6A817}"/>
          </ac:graphicFrameMkLst>
        </pc:graphicFrameChg>
        <pc:picChg chg="add mod">
          <ac:chgData name="Lars Milner (2404286)" userId="S::2404286@student.uwtsd.ac.uk::7ea681a9-0e09-479e-bf31-0b5ec309d369" providerId="AD" clId="Web-{39FBD2E4-20D2-26BE-DCD4-420441A78632}" dt="2025-12-08T20:42:27.727" v="14" actId="14100"/>
          <ac:picMkLst>
            <pc:docMk/>
            <pc:sldMk cId="1405780526" sldId="287"/>
            <ac:picMk id="5" creationId="{71ADA913-C0A7-A74B-A890-CF555EAE2A89}"/>
          </ac:picMkLst>
        </pc:picChg>
      </pc:sldChg>
    </pc:docChg>
  </pc:docChgLst>
  <pc:docChgLst>
    <pc:chgData name="Finn Flye (2304833)" userId="S::2304833@student.uwtsd.ac.uk::9855a4e1-52e8-4874-9bb8-3fc60e2fc3cc" providerId="AD" clId="Web-{897CBA16-38D4-10DA-DE9B-401B219D75F8}"/>
    <pc:docChg chg="addSld delSld">
      <pc:chgData name="Finn Flye (2304833)" userId="S::2304833@student.uwtsd.ac.uk::9855a4e1-52e8-4874-9bb8-3fc60e2fc3cc" providerId="AD" clId="Web-{897CBA16-38D4-10DA-DE9B-401B219D75F8}" dt="2025-12-08T20:40:48.218" v="1"/>
      <pc:docMkLst>
        <pc:docMk/>
      </pc:docMkLst>
      <pc:sldChg chg="add del">
        <pc:chgData name="Finn Flye (2304833)" userId="S::2304833@student.uwtsd.ac.uk::9855a4e1-52e8-4874-9bb8-3fc60e2fc3cc" providerId="AD" clId="Web-{897CBA16-38D4-10DA-DE9B-401B219D75F8}" dt="2025-12-08T20:40:48.218" v="1"/>
        <pc:sldMkLst>
          <pc:docMk/>
          <pc:sldMk cId="1405780526" sldId="287"/>
        </pc:sldMkLst>
      </pc:sldChg>
    </pc:docChg>
  </pc:docChgLst>
  <pc:docChgLst>
    <pc:chgData name="Finn Flye (2304833)" userId="S::2304833@student.uwtsd.ac.uk::9855a4e1-52e8-4874-9bb8-3fc60e2fc3cc" providerId="AD" clId="Web-{746E04E0-BDA5-7650-1191-4795D788AE15}"/>
    <pc:docChg chg="addSld modSld">
      <pc:chgData name="Finn Flye (2304833)" userId="S::2304833@student.uwtsd.ac.uk::9855a4e1-52e8-4874-9bb8-3fc60e2fc3cc" providerId="AD" clId="Web-{746E04E0-BDA5-7650-1191-4795D788AE15}" dt="2025-12-06T08:47:09.394" v="233" actId="1076"/>
      <pc:docMkLst>
        <pc:docMk/>
      </pc:docMkLst>
      <pc:sldChg chg="addSp modSp">
        <pc:chgData name="Finn Flye (2304833)" userId="S::2304833@student.uwtsd.ac.uk::9855a4e1-52e8-4874-9bb8-3fc60e2fc3cc" providerId="AD" clId="Web-{746E04E0-BDA5-7650-1191-4795D788AE15}" dt="2025-12-06T08:47:09.394" v="233" actId="1076"/>
        <pc:sldMkLst>
          <pc:docMk/>
          <pc:sldMk cId="3706357310" sldId="261"/>
        </pc:sldMkLst>
        <pc:spChg chg="mod">
          <ac:chgData name="Finn Flye (2304833)" userId="S::2304833@student.uwtsd.ac.uk::9855a4e1-52e8-4874-9bb8-3fc60e2fc3cc" providerId="AD" clId="Web-{746E04E0-BDA5-7650-1191-4795D788AE15}" dt="2025-12-06T08:46:28.470" v="231" actId="14100"/>
          <ac:spMkLst>
            <pc:docMk/>
            <pc:sldMk cId="3706357310" sldId="261"/>
            <ac:spMk id="2" creationId="{31894617-528A-BA04-1702-2399F1350B10}"/>
          </ac:spMkLst>
        </pc:spChg>
        <pc:inkChg chg="add mod">
          <ac:chgData name="Finn Flye (2304833)" userId="S::2304833@student.uwtsd.ac.uk::9855a4e1-52e8-4874-9bb8-3fc60e2fc3cc" providerId="AD" clId="Web-{746E04E0-BDA5-7650-1191-4795D788AE15}" dt="2025-12-06T08:47:09.394" v="233" actId="1076"/>
          <ac:inkMkLst>
            <pc:docMk/>
            <pc:sldMk cId="3706357310" sldId="261"/>
            <ac:inkMk id="4" creationId="{A4A936B1-BAF7-F402-B3C6-B308E4A9D280}"/>
          </ac:inkMkLst>
        </pc:inkChg>
      </pc:sldChg>
      <pc:sldChg chg="addSp delSp modSp">
        <pc:chgData name="Finn Flye (2304833)" userId="S::2304833@student.uwtsd.ac.uk::9855a4e1-52e8-4874-9bb8-3fc60e2fc3cc" providerId="AD" clId="Web-{746E04E0-BDA5-7650-1191-4795D788AE15}" dt="2025-12-06T08:46:12.688" v="230" actId="1076"/>
        <pc:sldMkLst>
          <pc:docMk/>
          <pc:sldMk cId="2346467832" sldId="270"/>
        </pc:sldMkLst>
        <pc:spChg chg="add">
          <ac:chgData name="Finn Flye (2304833)" userId="S::2304833@student.uwtsd.ac.uk::9855a4e1-52e8-4874-9bb8-3fc60e2fc3cc" providerId="AD" clId="Web-{746E04E0-BDA5-7650-1191-4795D788AE15}" dt="2025-12-06T08:44:48.906" v="176"/>
          <ac:spMkLst>
            <pc:docMk/>
            <pc:sldMk cId="2346467832" sldId="270"/>
            <ac:spMk id="7" creationId="{22D8B33D-E2A9-22F1-5884-ACD6F591FC94}"/>
          </ac:spMkLst>
        </pc:spChg>
        <pc:spChg chg="add mod">
          <ac:chgData name="Finn Flye (2304833)" userId="S::2304833@student.uwtsd.ac.uk::9855a4e1-52e8-4874-9bb8-3fc60e2fc3cc" providerId="AD" clId="Web-{746E04E0-BDA5-7650-1191-4795D788AE15}" dt="2025-12-06T08:46:12.688" v="230" actId="1076"/>
          <ac:spMkLst>
            <pc:docMk/>
            <pc:sldMk cId="2346467832" sldId="270"/>
            <ac:spMk id="8" creationId="{505F1485-4567-9668-6F6D-6AD8038C88EB}"/>
          </ac:spMkLst>
        </pc:spChg>
        <pc:picChg chg="add mod ord">
          <ac:chgData name="Finn Flye (2304833)" userId="S::2304833@student.uwtsd.ac.uk::9855a4e1-52e8-4874-9bb8-3fc60e2fc3cc" providerId="AD" clId="Web-{746E04E0-BDA5-7650-1191-4795D788AE15}" dt="2025-12-06T08:37:39.767" v="22" actId="1076"/>
          <ac:picMkLst>
            <pc:docMk/>
            <pc:sldMk cId="2346467832" sldId="270"/>
            <ac:picMk id="4" creationId="{B98712C2-E9C7-C34B-F1B4-EE5ADE7DCDB8}"/>
          </ac:picMkLst>
        </pc:picChg>
        <pc:picChg chg="add mod">
          <ac:chgData name="Finn Flye (2304833)" userId="S::2304833@student.uwtsd.ac.uk::9855a4e1-52e8-4874-9bb8-3fc60e2fc3cc" providerId="AD" clId="Web-{746E04E0-BDA5-7650-1191-4795D788AE15}" dt="2025-12-06T08:37:36.689" v="21" actId="14100"/>
          <ac:picMkLst>
            <pc:docMk/>
            <pc:sldMk cId="2346467832" sldId="270"/>
            <ac:picMk id="5" creationId="{D7C8A80A-12F4-3062-A805-088F1B7257FA}"/>
          </ac:picMkLst>
        </pc:picChg>
        <pc:picChg chg="add mod">
          <ac:chgData name="Finn Flye (2304833)" userId="S::2304833@student.uwtsd.ac.uk::9855a4e1-52e8-4874-9bb8-3fc60e2fc3cc" providerId="AD" clId="Web-{746E04E0-BDA5-7650-1191-4795D788AE15}" dt="2025-12-06T08:37:34.079" v="20" actId="1076"/>
          <ac:picMkLst>
            <pc:docMk/>
            <pc:sldMk cId="2346467832" sldId="270"/>
            <ac:picMk id="6" creationId="{79536283-52EE-CF23-20AA-501B6CA4EA32}"/>
          </ac:picMkLst>
        </pc:picChg>
      </pc:sldChg>
      <pc:sldChg chg="addSp delSp modSp new">
        <pc:chgData name="Finn Flye (2304833)" userId="S::2304833@student.uwtsd.ac.uk::9855a4e1-52e8-4874-9bb8-3fc60e2fc3cc" providerId="AD" clId="Web-{746E04E0-BDA5-7650-1191-4795D788AE15}" dt="2025-12-06T08:44:35.249" v="175" actId="1076"/>
        <pc:sldMkLst>
          <pc:docMk/>
          <pc:sldMk cId="3126596307" sldId="271"/>
        </pc:sldMkLst>
        <pc:spChg chg="mod">
          <ac:chgData name="Finn Flye (2304833)" userId="S::2304833@student.uwtsd.ac.uk::9855a4e1-52e8-4874-9bb8-3fc60e2fc3cc" providerId="AD" clId="Web-{746E04E0-BDA5-7650-1191-4795D788AE15}" dt="2025-12-06T08:38:16.503" v="35" actId="20577"/>
          <ac:spMkLst>
            <pc:docMk/>
            <pc:sldMk cId="3126596307" sldId="271"/>
            <ac:spMk id="2" creationId="{151A7A06-FD82-25C8-4AB1-18C5B894B37D}"/>
          </ac:spMkLst>
        </pc:spChg>
        <pc:spChg chg="add mod">
          <ac:chgData name="Finn Flye (2304833)" userId="S::2304833@student.uwtsd.ac.uk::9855a4e1-52e8-4874-9bb8-3fc60e2fc3cc" providerId="AD" clId="Web-{746E04E0-BDA5-7650-1191-4795D788AE15}" dt="2025-12-06T08:44:35.249" v="175" actId="1076"/>
          <ac:spMkLst>
            <pc:docMk/>
            <pc:sldMk cId="3126596307" sldId="271"/>
            <ac:spMk id="9" creationId="{9A7E5F08-F9D5-EBDC-7522-9838CAFD2FF5}"/>
          </ac:spMkLst>
        </pc:spChg>
        <pc:picChg chg="add mod ord">
          <ac:chgData name="Finn Flye (2304833)" userId="S::2304833@student.uwtsd.ac.uk::9855a4e1-52e8-4874-9bb8-3fc60e2fc3cc" providerId="AD" clId="Web-{746E04E0-BDA5-7650-1191-4795D788AE15}" dt="2025-12-06T08:40:27.709" v="72" actId="14100"/>
          <ac:picMkLst>
            <pc:docMk/>
            <pc:sldMk cId="3126596307" sldId="271"/>
            <ac:picMk id="4" creationId="{A13BEF4A-890B-85B1-BB6A-D07F88BEDC4F}"/>
          </ac:picMkLst>
        </pc:picChg>
        <pc:picChg chg="add mod">
          <ac:chgData name="Finn Flye (2304833)" userId="S::2304833@student.uwtsd.ac.uk::9855a4e1-52e8-4874-9bb8-3fc60e2fc3cc" providerId="AD" clId="Web-{746E04E0-BDA5-7650-1191-4795D788AE15}" dt="2025-12-06T08:40:17.069" v="70" actId="1076"/>
          <ac:picMkLst>
            <pc:docMk/>
            <pc:sldMk cId="3126596307" sldId="271"/>
            <ac:picMk id="5" creationId="{1DB66C22-441D-1E4E-3AEF-ADAC8C83FBE5}"/>
          </ac:picMkLst>
        </pc:picChg>
        <pc:picChg chg="add mod">
          <ac:chgData name="Finn Flye (2304833)" userId="S::2304833@student.uwtsd.ac.uk::9855a4e1-52e8-4874-9bb8-3fc60e2fc3cc" providerId="AD" clId="Web-{746E04E0-BDA5-7650-1191-4795D788AE15}" dt="2025-12-06T08:40:21.194" v="71" actId="14100"/>
          <ac:picMkLst>
            <pc:docMk/>
            <pc:sldMk cId="3126596307" sldId="271"/>
            <ac:picMk id="6" creationId="{22936CB9-C5F5-5BA2-846B-4B117ABBABFD}"/>
          </ac:picMkLst>
        </pc:picChg>
        <pc:picChg chg="add mod">
          <ac:chgData name="Finn Flye (2304833)" userId="S::2304833@student.uwtsd.ac.uk::9855a4e1-52e8-4874-9bb8-3fc60e2fc3cc" providerId="AD" clId="Web-{746E04E0-BDA5-7650-1191-4795D788AE15}" dt="2025-12-06T08:40:14.459" v="69" actId="14100"/>
          <ac:picMkLst>
            <pc:docMk/>
            <pc:sldMk cId="3126596307" sldId="271"/>
            <ac:picMk id="7" creationId="{3F62BC8B-02FD-5648-4707-25121D4303D7}"/>
          </ac:picMkLst>
        </pc:picChg>
        <pc:inkChg chg="add">
          <ac:chgData name="Finn Flye (2304833)" userId="S::2304833@student.uwtsd.ac.uk::9855a4e1-52e8-4874-9bb8-3fc60e2fc3cc" providerId="AD" clId="Web-{746E04E0-BDA5-7650-1191-4795D788AE15}" dt="2025-12-06T08:41:30.211" v="73"/>
          <ac:inkMkLst>
            <pc:docMk/>
            <pc:sldMk cId="3126596307" sldId="271"/>
            <ac:inkMk id="8" creationId="{2D18C037-011D-322C-45D8-0C18DF134008}"/>
          </ac:inkMkLst>
        </pc:inkChg>
      </pc:sldChg>
    </pc:docChg>
  </pc:docChgLst>
  <pc:docChgLst>
    <pc:chgData name="Daniel Briggs (2312568)" userId="S::2312568@student.uwtsd.ac.uk::77a99a31-f94c-4ce9-8d71-48fd670feb2c" providerId="AD" clId="Web-{9E0E27B8-DF5C-43C2-8C67-2A7A87354A6D}"/>
    <pc:docChg chg="modSld">
      <pc:chgData name="Daniel Briggs (2312568)" userId="S::2312568@student.uwtsd.ac.uk::77a99a31-f94c-4ce9-8d71-48fd670feb2c" providerId="AD" clId="Web-{9E0E27B8-DF5C-43C2-8C67-2A7A87354A6D}" dt="2025-12-08T10:29:18.155" v="14" actId="14100"/>
      <pc:docMkLst>
        <pc:docMk/>
      </pc:docMkLst>
      <pc:sldChg chg="addSp delSp modSp">
        <pc:chgData name="Daniel Briggs (2312568)" userId="S::2312568@student.uwtsd.ac.uk::77a99a31-f94c-4ce9-8d71-48fd670feb2c" providerId="AD" clId="Web-{9E0E27B8-DF5C-43C2-8C67-2A7A87354A6D}" dt="2025-12-08T10:29:18.155" v="14" actId="14100"/>
        <pc:sldMkLst>
          <pc:docMk/>
          <pc:sldMk cId="2544317754" sldId="267"/>
        </pc:sldMkLst>
        <pc:spChg chg="del">
          <ac:chgData name="Daniel Briggs (2312568)" userId="S::2312568@student.uwtsd.ac.uk::77a99a31-f94c-4ce9-8d71-48fd670feb2c" providerId="AD" clId="Web-{9E0E27B8-DF5C-43C2-8C67-2A7A87354A6D}" dt="2025-12-08T10:08:50.177" v="0"/>
          <ac:spMkLst>
            <pc:docMk/>
            <pc:sldMk cId="2544317754" sldId="267"/>
            <ac:spMk id="3" creationId="{211C7D11-B9F1-97B7-8D60-8577641393F3}"/>
          </ac:spMkLst>
        </pc:spChg>
        <pc:picChg chg="add mod ord">
          <ac:chgData name="Daniel Briggs (2312568)" userId="S::2312568@student.uwtsd.ac.uk::77a99a31-f94c-4ce9-8d71-48fd670feb2c" providerId="AD" clId="Web-{9E0E27B8-DF5C-43C2-8C67-2A7A87354A6D}" dt="2025-12-08T10:15:10.898" v="7" actId="1076"/>
          <ac:picMkLst>
            <pc:docMk/>
            <pc:sldMk cId="2544317754" sldId="267"/>
            <ac:picMk id="4" creationId="{53D645EC-E9D4-077D-39E8-7C56ECB131DA}"/>
          </ac:picMkLst>
        </pc:picChg>
        <pc:picChg chg="add mod">
          <ac:chgData name="Daniel Briggs (2312568)" userId="S::2312568@student.uwtsd.ac.uk::77a99a31-f94c-4ce9-8d71-48fd670feb2c" providerId="AD" clId="Web-{9E0E27B8-DF5C-43C2-8C67-2A7A87354A6D}" dt="2025-12-08T10:15:14.633" v="8" actId="1076"/>
          <ac:picMkLst>
            <pc:docMk/>
            <pc:sldMk cId="2544317754" sldId="267"/>
            <ac:picMk id="5" creationId="{C40C2328-1D90-8F7D-FCE5-ED3FF356CCFE}"/>
          </ac:picMkLst>
        </pc:picChg>
        <pc:picChg chg="add mod">
          <ac:chgData name="Daniel Briggs (2312568)" userId="S::2312568@student.uwtsd.ac.uk::77a99a31-f94c-4ce9-8d71-48fd670feb2c" providerId="AD" clId="Web-{9E0E27B8-DF5C-43C2-8C67-2A7A87354A6D}" dt="2025-12-08T10:29:18.155" v="14" actId="14100"/>
          <ac:picMkLst>
            <pc:docMk/>
            <pc:sldMk cId="2544317754" sldId="267"/>
            <ac:picMk id="6" creationId="{17249318-BC27-6ABC-B24D-C66C3DDB9D21}"/>
          </ac:picMkLst>
        </pc:picChg>
      </pc:sldChg>
    </pc:docChg>
  </pc:docChgLst>
  <pc:docChgLst>
    <pc:chgData name="Lars Milner (2404286)" userId="S::2404286@student.uwtsd.ac.uk::7ea681a9-0e09-479e-bf31-0b5ec309d369" providerId="AD" clId="Web-{540D9A6B-26A2-12CF-8291-786666A23749}"/>
    <pc:docChg chg="addSld modSld">
      <pc:chgData name="Lars Milner (2404286)" userId="S::2404286@student.uwtsd.ac.uk::7ea681a9-0e09-479e-bf31-0b5ec309d369" providerId="AD" clId="Web-{540D9A6B-26A2-12CF-8291-786666A23749}" dt="2025-12-08T15:07:34.986" v="15" actId="20577"/>
      <pc:docMkLst>
        <pc:docMk/>
      </pc:docMkLst>
      <pc:sldChg chg="addSp delSp modSp">
        <pc:chgData name="Lars Milner (2404286)" userId="S::2404286@student.uwtsd.ac.uk::7ea681a9-0e09-479e-bf31-0b5ec309d369" providerId="AD" clId="Web-{540D9A6B-26A2-12CF-8291-786666A23749}" dt="2025-12-08T14:45:19.888" v="3" actId="14100"/>
        <pc:sldMkLst>
          <pc:docMk/>
          <pc:sldMk cId="51056230" sldId="262"/>
        </pc:sldMkLst>
        <pc:spChg chg="del mod">
          <ac:chgData name="Lars Milner (2404286)" userId="S::2404286@student.uwtsd.ac.uk::7ea681a9-0e09-479e-bf31-0b5ec309d369" providerId="AD" clId="Web-{540D9A6B-26A2-12CF-8291-786666A23749}" dt="2025-12-08T14:45:12.387" v="1"/>
          <ac:spMkLst>
            <pc:docMk/>
            <pc:sldMk cId="51056230" sldId="262"/>
            <ac:spMk id="3" creationId="{9D5A5A6B-58DA-F5A4-F83B-C2D18E0EE223}"/>
          </ac:spMkLst>
        </pc:spChg>
        <pc:picChg chg="add mod ord">
          <ac:chgData name="Lars Milner (2404286)" userId="S::2404286@student.uwtsd.ac.uk::7ea681a9-0e09-479e-bf31-0b5ec309d369" providerId="AD" clId="Web-{540D9A6B-26A2-12CF-8291-786666A23749}" dt="2025-12-08T14:45:19.888" v="3" actId="14100"/>
          <ac:picMkLst>
            <pc:docMk/>
            <pc:sldMk cId="51056230" sldId="262"/>
            <ac:picMk id="4" creationId="{2D1A2A1E-FDAC-DA61-CD06-AB58C8BDCE2D}"/>
          </ac:picMkLst>
        </pc:picChg>
      </pc:sldChg>
      <pc:sldChg chg="modSp new">
        <pc:chgData name="Lars Milner (2404286)" userId="S::2404286@student.uwtsd.ac.uk::7ea681a9-0e09-479e-bf31-0b5ec309d369" providerId="AD" clId="Web-{540D9A6B-26A2-12CF-8291-786666A23749}" dt="2025-12-08T15:07:34.986" v="15" actId="20577"/>
        <pc:sldMkLst>
          <pc:docMk/>
          <pc:sldMk cId="2837734173" sldId="278"/>
        </pc:sldMkLst>
        <pc:spChg chg="mod">
          <ac:chgData name="Lars Milner (2404286)" userId="S::2404286@student.uwtsd.ac.uk::7ea681a9-0e09-479e-bf31-0b5ec309d369" providerId="AD" clId="Web-{540D9A6B-26A2-12CF-8291-786666A23749}" dt="2025-12-08T15:07:34.986" v="15" actId="20577"/>
          <ac:spMkLst>
            <pc:docMk/>
            <pc:sldMk cId="2837734173" sldId="278"/>
            <ac:spMk id="2" creationId="{EB51B0F6-C491-E575-CB59-23F7CA6D182C}"/>
          </ac:spMkLst>
        </pc:spChg>
      </pc:sldChg>
    </pc:docChg>
  </pc:docChgLst>
  <pc:docChgLst>
    <pc:chgData name="Finn Flye (2304833)" userId="S::2304833@student.uwtsd.ac.uk::9855a4e1-52e8-4874-9bb8-3fc60e2fc3cc" providerId="AD" clId="Web-{03924073-41BB-210E-A777-AF25F13C1B76}"/>
    <pc:docChg chg="modSld">
      <pc:chgData name="Finn Flye (2304833)" userId="S::2304833@student.uwtsd.ac.uk::9855a4e1-52e8-4874-9bb8-3fc60e2fc3cc" providerId="AD" clId="Web-{03924073-41BB-210E-A777-AF25F13C1B76}" dt="2025-12-08T20:14:56.313" v="1" actId="20577"/>
      <pc:docMkLst>
        <pc:docMk/>
      </pc:docMkLst>
      <pc:sldChg chg="modSp">
        <pc:chgData name="Finn Flye (2304833)" userId="S::2304833@student.uwtsd.ac.uk::9855a4e1-52e8-4874-9bb8-3fc60e2fc3cc" providerId="AD" clId="Web-{03924073-41BB-210E-A777-AF25F13C1B76}" dt="2025-12-08T20:14:56.313" v="1" actId="20577"/>
        <pc:sldMkLst>
          <pc:docMk/>
          <pc:sldMk cId="886028673" sldId="279"/>
        </pc:sldMkLst>
        <pc:spChg chg="mod">
          <ac:chgData name="Finn Flye (2304833)" userId="S::2304833@student.uwtsd.ac.uk::9855a4e1-52e8-4874-9bb8-3fc60e2fc3cc" providerId="AD" clId="Web-{03924073-41BB-210E-A777-AF25F13C1B76}" dt="2025-12-08T20:14:56.313" v="1" actId="20577"/>
          <ac:spMkLst>
            <pc:docMk/>
            <pc:sldMk cId="886028673" sldId="279"/>
            <ac:spMk id="3" creationId="{075114EE-1FFA-E229-9ABF-B312E43F5CF5}"/>
          </ac:spMkLst>
        </pc:spChg>
      </pc:sldChg>
    </pc:docChg>
  </pc:docChgLst>
  <pc:docChgLst>
    <pc:chgData name="Daniel Briggs (2312568)" userId="S::2312568@student.uwtsd.ac.uk::77a99a31-f94c-4ce9-8d71-48fd670feb2c" providerId="AD" clId="Web-{F7E39569-F683-4AEB-B4F0-CE7C3FBF53C1}"/>
    <pc:docChg chg="addSld modSld">
      <pc:chgData name="Daniel Briggs (2312568)" userId="S::2312568@student.uwtsd.ac.uk::77a99a31-f94c-4ce9-8d71-48fd670feb2c" providerId="AD" clId="Web-{F7E39569-F683-4AEB-B4F0-CE7C3FBF53C1}" dt="2025-12-08T11:51:08.206" v="337" actId="14100"/>
      <pc:docMkLst>
        <pc:docMk/>
      </pc:docMkLst>
      <pc:sldChg chg="modSp">
        <pc:chgData name="Daniel Briggs (2312568)" userId="S::2312568@student.uwtsd.ac.uk::77a99a31-f94c-4ce9-8d71-48fd670feb2c" providerId="AD" clId="Web-{F7E39569-F683-4AEB-B4F0-CE7C3FBF53C1}" dt="2025-12-08T11:40:47.218" v="74" actId="20577"/>
        <pc:sldMkLst>
          <pc:docMk/>
          <pc:sldMk cId="1669202441" sldId="260"/>
        </pc:sldMkLst>
        <pc:spChg chg="mod">
          <ac:chgData name="Daniel Briggs (2312568)" userId="S::2312568@student.uwtsd.ac.uk::77a99a31-f94c-4ce9-8d71-48fd670feb2c" providerId="AD" clId="Web-{F7E39569-F683-4AEB-B4F0-CE7C3FBF53C1}" dt="2025-12-08T11:40:47.218" v="74" actId="20577"/>
          <ac:spMkLst>
            <pc:docMk/>
            <pc:sldMk cId="1669202441" sldId="260"/>
            <ac:spMk id="2" creationId="{3A93BC4D-A61E-2BAB-6FFD-843DA393B338}"/>
          </ac:spMkLst>
        </pc:spChg>
      </pc:sldChg>
      <pc:sldChg chg="addSp modSp mod setBg">
        <pc:chgData name="Daniel Briggs (2312568)" userId="S::2312568@student.uwtsd.ac.uk::77a99a31-f94c-4ce9-8d71-48fd670feb2c" providerId="AD" clId="Web-{F7E39569-F683-4AEB-B4F0-CE7C3FBF53C1}" dt="2025-12-08T11:51:08.206" v="337" actId="14100"/>
        <pc:sldMkLst>
          <pc:docMk/>
          <pc:sldMk cId="2544317754" sldId="267"/>
        </pc:sldMkLst>
        <pc:spChg chg="mod">
          <ac:chgData name="Daniel Briggs (2312568)" userId="S::2312568@student.uwtsd.ac.uk::77a99a31-f94c-4ce9-8d71-48fd670feb2c" providerId="AD" clId="Web-{F7E39569-F683-4AEB-B4F0-CE7C3FBF53C1}" dt="2025-12-08T11:40:26.029" v="73" actId="20577"/>
          <ac:spMkLst>
            <pc:docMk/>
            <pc:sldMk cId="2544317754" sldId="267"/>
            <ac:spMk id="2" creationId="{23009B4F-DF22-6BE0-ECC3-BAF247641B42}"/>
          </ac:spMkLst>
        </pc:spChg>
        <pc:spChg chg="add mod">
          <ac:chgData name="Daniel Briggs (2312568)" userId="S::2312568@student.uwtsd.ac.uk::77a99a31-f94c-4ce9-8d71-48fd670feb2c" providerId="AD" clId="Web-{F7E39569-F683-4AEB-B4F0-CE7C3FBF53C1}" dt="2025-12-08T11:48:39.173" v="322" actId="20577"/>
          <ac:spMkLst>
            <pc:docMk/>
            <pc:sldMk cId="2544317754" sldId="267"/>
            <ac:spMk id="10" creationId="{2BEAEB4F-D180-0775-2391-C709B4B458B7}"/>
          </ac:spMkLst>
        </pc:spChg>
        <pc:spChg chg="add">
          <ac:chgData name="Daniel Briggs (2312568)" userId="S::2312568@student.uwtsd.ac.uk::77a99a31-f94c-4ce9-8d71-48fd670feb2c" providerId="AD" clId="Web-{F7E39569-F683-4AEB-B4F0-CE7C3FBF53C1}" dt="2025-12-08T11:39:14.929" v="63"/>
          <ac:spMkLst>
            <pc:docMk/>
            <pc:sldMk cId="2544317754" sldId="267"/>
            <ac:spMk id="13" creationId="{5EBC18B6-E5C3-4AD1-97A4-E6A3477A0BB9}"/>
          </ac:spMkLst>
        </pc:spChg>
        <pc:spChg chg="add">
          <ac:chgData name="Daniel Briggs (2312568)" userId="S::2312568@student.uwtsd.ac.uk::77a99a31-f94c-4ce9-8d71-48fd670feb2c" providerId="AD" clId="Web-{F7E39569-F683-4AEB-B4F0-CE7C3FBF53C1}" dt="2025-12-08T11:39:14.929" v="63"/>
          <ac:spMkLst>
            <pc:docMk/>
            <pc:sldMk cId="2544317754" sldId="267"/>
            <ac:spMk id="15" creationId="{136A4AB6-B72B-4CC6-ADCF-BE807B6C3D71}"/>
          </ac:spMkLst>
        </pc:spChg>
        <pc:spChg chg="add">
          <ac:chgData name="Daniel Briggs (2312568)" userId="S::2312568@student.uwtsd.ac.uk::77a99a31-f94c-4ce9-8d71-48fd670feb2c" providerId="AD" clId="Web-{F7E39569-F683-4AEB-B4F0-CE7C3FBF53C1}" dt="2025-12-08T11:39:14.929" v="63"/>
          <ac:spMkLst>
            <pc:docMk/>
            <pc:sldMk cId="2544317754" sldId="267"/>
            <ac:spMk id="17" creationId="{B35D540D-9486-4236-952A-F72DC52D79BF}"/>
          </ac:spMkLst>
        </pc:spChg>
        <pc:picChg chg="mod modCrop">
          <ac:chgData name="Daniel Briggs (2312568)" userId="S::2312568@student.uwtsd.ac.uk::77a99a31-f94c-4ce9-8d71-48fd670feb2c" providerId="AD" clId="Web-{F7E39569-F683-4AEB-B4F0-CE7C3FBF53C1}" dt="2025-12-08T11:50:00.096" v="325" actId="14100"/>
          <ac:picMkLst>
            <pc:docMk/>
            <pc:sldMk cId="2544317754" sldId="267"/>
            <ac:picMk id="4" creationId="{53D645EC-E9D4-077D-39E8-7C56ECB131DA}"/>
          </ac:picMkLst>
        </pc:picChg>
        <pc:picChg chg="mod ord modCrop">
          <ac:chgData name="Daniel Briggs (2312568)" userId="S::2312568@student.uwtsd.ac.uk::77a99a31-f94c-4ce9-8d71-48fd670feb2c" providerId="AD" clId="Web-{F7E39569-F683-4AEB-B4F0-CE7C3FBF53C1}" dt="2025-12-08T11:50:56.159" v="335" actId="14100"/>
          <ac:picMkLst>
            <pc:docMk/>
            <pc:sldMk cId="2544317754" sldId="267"/>
            <ac:picMk id="5" creationId="{C40C2328-1D90-8F7D-FCE5-ED3FF356CCFE}"/>
          </ac:picMkLst>
        </pc:picChg>
        <pc:picChg chg="mod modCrop">
          <ac:chgData name="Daniel Briggs (2312568)" userId="S::2312568@student.uwtsd.ac.uk::77a99a31-f94c-4ce9-8d71-48fd670feb2c" providerId="AD" clId="Web-{F7E39569-F683-4AEB-B4F0-CE7C3FBF53C1}" dt="2025-12-08T11:51:08.206" v="337" actId="14100"/>
          <ac:picMkLst>
            <pc:docMk/>
            <pc:sldMk cId="2544317754" sldId="267"/>
            <ac:picMk id="6" creationId="{17249318-BC27-6ABC-B24D-C66C3DDB9D21}"/>
          </ac:picMkLst>
        </pc:picChg>
      </pc:sldChg>
      <pc:sldChg chg="addSp modSp">
        <pc:chgData name="Daniel Briggs (2312568)" userId="S::2312568@student.uwtsd.ac.uk::77a99a31-f94c-4ce9-8d71-48fd670feb2c" providerId="AD" clId="Web-{F7E39569-F683-4AEB-B4F0-CE7C3FBF53C1}" dt="2025-12-08T11:37:38.239" v="62" actId="14100"/>
        <pc:sldMkLst>
          <pc:docMk/>
          <pc:sldMk cId="3405930944" sldId="268"/>
        </pc:sldMkLst>
        <pc:picChg chg="add mod">
          <ac:chgData name="Daniel Briggs (2312568)" userId="S::2312568@student.uwtsd.ac.uk::77a99a31-f94c-4ce9-8d71-48fd670feb2c" providerId="AD" clId="Web-{F7E39569-F683-4AEB-B4F0-CE7C3FBF53C1}" dt="2025-12-08T11:37:38.239" v="62" actId="14100"/>
          <ac:picMkLst>
            <pc:docMk/>
            <pc:sldMk cId="3405930944" sldId="268"/>
            <ac:picMk id="3" creationId="{688E19E0-FFA7-230E-338A-F36F73981FDF}"/>
          </ac:picMkLst>
        </pc:picChg>
        <pc:picChg chg="add mod">
          <ac:chgData name="Daniel Briggs (2312568)" userId="S::2312568@student.uwtsd.ac.uk::77a99a31-f94c-4ce9-8d71-48fd670feb2c" providerId="AD" clId="Web-{F7E39569-F683-4AEB-B4F0-CE7C3FBF53C1}" dt="2025-12-08T11:37:35.364" v="61" actId="1076"/>
          <ac:picMkLst>
            <pc:docMk/>
            <pc:sldMk cId="3405930944" sldId="268"/>
            <ac:picMk id="4" creationId="{02295B89-F4B5-97A8-8709-AA200F54C47D}"/>
          </ac:picMkLst>
        </pc:picChg>
        <pc:picChg chg="add mod">
          <ac:chgData name="Daniel Briggs (2312568)" userId="S::2312568@student.uwtsd.ac.uk::77a99a31-f94c-4ce9-8d71-48fd670feb2c" providerId="AD" clId="Web-{F7E39569-F683-4AEB-B4F0-CE7C3FBF53C1}" dt="2025-12-08T11:37:17.130" v="56" actId="14100"/>
          <ac:picMkLst>
            <pc:docMk/>
            <pc:sldMk cId="3405930944" sldId="268"/>
            <ac:picMk id="5" creationId="{74ECA709-D8C0-D377-C48F-A51448032A5D}"/>
          </ac:picMkLst>
        </pc:picChg>
        <pc:picChg chg="add mod">
          <ac:chgData name="Daniel Briggs (2312568)" userId="S::2312568@student.uwtsd.ac.uk::77a99a31-f94c-4ce9-8d71-48fd670feb2c" providerId="AD" clId="Web-{F7E39569-F683-4AEB-B4F0-CE7C3FBF53C1}" dt="2025-12-08T11:37:24.177" v="58" actId="14100"/>
          <ac:picMkLst>
            <pc:docMk/>
            <pc:sldMk cId="3405930944" sldId="268"/>
            <ac:picMk id="6" creationId="{993855F8-A428-B10E-498B-D0B2FA1ACE48}"/>
          </ac:picMkLst>
        </pc:picChg>
      </pc:sldChg>
      <pc:sldChg chg="modSp new">
        <pc:chgData name="Daniel Briggs (2312568)" userId="S::2312568@student.uwtsd.ac.uk::77a99a31-f94c-4ce9-8d71-48fd670feb2c" providerId="AD" clId="Web-{F7E39569-F683-4AEB-B4F0-CE7C3FBF53C1}" dt="2025-12-08T11:32:08.641" v="48" actId="1076"/>
        <pc:sldMkLst>
          <pc:docMk/>
          <pc:sldMk cId="3461463433" sldId="272"/>
        </pc:sldMkLst>
        <pc:spChg chg="mod">
          <ac:chgData name="Daniel Briggs (2312568)" userId="S::2312568@student.uwtsd.ac.uk::77a99a31-f94c-4ce9-8d71-48fd670feb2c" providerId="AD" clId="Web-{F7E39569-F683-4AEB-B4F0-CE7C3FBF53C1}" dt="2025-12-08T11:32:08.641" v="48" actId="1076"/>
          <ac:spMkLst>
            <pc:docMk/>
            <pc:sldMk cId="3461463433" sldId="272"/>
            <ac:spMk id="2" creationId="{49A90A98-29AD-0B41-4EF6-A7E85F42EE03}"/>
          </ac:spMkLst>
        </pc:spChg>
        <pc:spChg chg="mod">
          <ac:chgData name="Daniel Briggs (2312568)" userId="S::2312568@student.uwtsd.ac.uk::77a99a31-f94c-4ce9-8d71-48fd670feb2c" providerId="AD" clId="Web-{F7E39569-F683-4AEB-B4F0-CE7C3FBF53C1}" dt="2025-12-08T11:31:16.265" v="33" actId="20577"/>
          <ac:spMkLst>
            <pc:docMk/>
            <pc:sldMk cId="3461463433" sldId="272"/>
            <ac:spMk id="3" creationId="{D9089D7F-AF53-76CE-0A47-B96E6AFEE69A}"/>
          </ac:spMkLst>
        </pc:spChg>
      </pc:sldChg>
    </pc:docChg>
  </pc:docChgLst>
  <pc:docChgLst>
    <pc:chgData name="Moses Adair (2403675)" userId="S::2403675@student.uwtsd.ac.uk::25753999-a91e-423c-a219-dcd22604fcf1" providerId="AD" clId="Web-{B33A696B-3AE6-A55D-FE14-F0DC644D7C24}"/>
    <pc:docChg chg="delSld modSld">
      <pc:chgData name="Moses Adair (2403675)" userId="S::2403675@student.uwtsd.ac.uk::25753999-a91e-423c-a219-dcd22604fcf1" providerId="AD" clId="Web-{B33A696B-3AE6-A55D-FE14-F0DC644D7C24}" dt="2025-12-08T19:54:12.711" v="174" actId="1076"/>
      <pc:docMkLst>
        <pc:docMk/>
      </pc:docMkLst>
      <pc:sldChg chg="addSp delSp modSp">
        <pc:chgData name="Moses Adair (2403675)" userId="S::2403675@student.uwtsd.ac.uk::25753999-a91e-423c-a219-dcd22604fcf1" providerId="AD" clId="Web-{B33A696B-3AE6-A55D-FE14-F0DC644D7C24}" dt="2025-12-08T19:10:38.700" v="127" actId="1076"/>
        <pc:sldMkLst>
          <pc:docMk/>
          <pc:sldMk cId="1631266098" sldId="263"/>
        </pc:sldMkLst>
        <pc:spChg chg="mod">
          <ac:chgData name="Moses Adair (2403675)" userId="S::2403675@student.uwtsd.ac.uk::25753999-a91e-423c-a219-dcd22604fcf1" providerId="AD" clId="Web-{B33A696B-3AE6-A55D-FE14-F0DC644D7C24}" dt="2025-12-08T19:10:20.371" v="123" actId="1076"/>
          <ac:spMkLst>
            <pc:docMk/>
            <pc:sldMk cId="1631266098" sldId="263"/>
            <ac:spMk id="2" creationId="{6CEC2C22-0957-5AA6-F751-2494895F0458}"/>
          </ac:spMkLst>
        </pc:spChg>
        <pc:spChg chg="add mod">
          <ac:chgData name="Moses Adair (2403675)" userId="S::2403675@student.uwtsd.ac.uk::25753999-a91e-423c-a219-dcd22604fcf1" providerId="AD" clId="Web-{B33A696B-3AE6-A55D-FE14-F0DC644D7C24}" dt="2025-12-08T19:09:27.619" v="114" actId="14100"/>
          <ac:spMkLst>
            <pc:docMk/>
            <pc:sldMk cId="1631266098" sldId="263"/>
            <ac:spMk id="3" creationId="{F512A9C2-91A5-235A-ECF3-1FC33BC9BE99}"/>
          </ac:spMkLst>
        </pc:spChg>
        <pc:spChg chg="add del mod">
          <ac:chgData name="Moses Adair (2403675)" userId="S::2403675@student.uwtsd.ac.uk::25753999-a91e-423c-a219-dcd22604fcf1" providerId="AD" clId="Web-{B33A696B-3AE6-A55D-FE14-F0DC644D7C24}" dt="2025-12-08T19:07:44.769" v="43"/>
          <ac:spMkLst>
            <pc:docMk/>
            <pc:sldMk cId="1631266098" sldId="263"/>
            <ac:spMk id="4" creationId="{E3B18C49-5EA2-C987-5E25-F554315FD316}"/>
          </ac:spMkLst>
        </pc:spChg>
        <pc:picChg chg="add mod">
          <ac:chgData name="Moses Adair (2403675)" userId="S::2403675@student.uwtsd.ac.uk::25753999-a91e-423c-a219-dcd22604fcf1" providerId="AD" clId="Web-{B33A696B-3AE6-A55D-FE14-F0DC644D7C24}" dt="2025-12-08T19:10:22.637" v="124" actId="1076"/>
          <ac:picMkLst>
            <pc:docMk/>
            <pc:sldMk cId="1631266098" sldId="263"/>
            <ac:picMk id="6" creationId="{3CE74504-C9E8-BB3A-2A0F-5FAD0F284EA0}"/>
          </ac:picMkLst>
        </pc:picChg>
        <pc:picChg chg="add mod">
          <ac:chgData name="Moses Adair (2403675)" userId="S::2403675@student.uwtsd.ac.uk::25753999-a91e-423c-a219-dcd22604fcf1" providerId="AD" clId="Web-{B33A696B-3AE6-A55D-FE14-F0DC644D7C24}" dt="2025-12-08T19:10:38.700" v="127" actId="1076"/>
          <ac:picMkLst>
            <pc:docMk/>
            <pc:sldMk cId="1631266098" sldId="263"/>
            <ac:picMk id="8" creationId="{41F399E6-E828-AF46-4D84-849858CF3CC2}"/>
          </ac:picMkLst>
        </pc:picChg>
        <pc:picChg chg="add mod">
          <ac:chgData name="Moses Adair (2403675)" userId="S::2403675@student.uwtsd.ac.uk::25753999-a91e-423c-a219-dcd22604fcf1" providerId="AD" clId="Web-{B33A696B-3AE6-A55D-FE14-F0DC644D7C24}" dt="2025-12-08T19:10:31.934" v="126" actId="1076"/>
          <ac:picMkLst>
            <pc:docMk/>
            <pc:sldMk cId="1631266098" sldId="263"/>
            <ac:picMk id="10" creationId="{6007D391-C3EF-2627-767D-3818F8E49452}"/>
          </ac:picMkLst>
        </pc:picChg>
      </pc:sldChg>
      <pc:sldChg chg="del">
        <pc:chgData name="Moses Adair (2403675)" userId="S::2403675@student.uwtsd.ac.uk::25753999-a91e-423c-a219-dcd22604fcf1" providerId="AD" clId="Web-{B33A696B-3AE6-A55D-FE14-F0DC644D7C24}" dt="2025-12-08T19:11:50.093" v="128"/>
        <pc:sldMkLst>
          <pc:docMk/>
          <pc:sldMk cId="2170406953" sldId="280"/>
        </pc:sldMkLst>
      </pc:sldChg>
      <pc:sldChg chg="modSp">
        <pc:chgData name="Moses Adair (2403675)" userId="S::2403675@student.uwtsd.ac.uk::25753999-a91e-423c-a219-dcd22604fcf1" providerId="AD" clId="Web-{B33A696B-3AE6-A55D-FE14-F0DC644D7C24}" dt="2025-12-08T19:51:20.012" v="164" actId="1076"/>
        <pc:sldMkLst>
          <pc:docMk/>
          <pc:sldMk cId="3327218694" sldId="282"/>
        </pc:sldMkLst>
        <pc:spChg chg="mod">
          <ac:chgData name="Moses Adair (2403675)" userId="S::2403675@student.uwtsd.ac.uk::25753999-a91e-423c-a219-dcd22604fcf1" providerId="AD" clId="Web-{B33A696B-3AE6-A55D-FE14-F0DC644D7C24}" dt="2025-12-08T19:15:50.443" v="151" actId="1076"/>
          <ac:spMkLst>
            <pc:docMk/>
            <pc:sldMk cId="3327218694" sldId="282"/>
            <ac:spMk id="11" creationId="{F7F9B818-C7E6-D2EF-7498-FD58D18DEC27}"/>
          </ac:spMkLst>
        </pc:spChg>
        <pc:spChg chg="mod">
          <ac:chgData name="Moses Adair (2403675)" userId="S::2403675@student.uwtsd.ac.uk::25753999-a91e-423c-a219-dcd22604fcf1" providerId="AD" clId="Web-{B33A696B-3AE6-A55D-FE14-F0DC644D7C24}" dt="2025-12-08T19:50:38.883" v="159" actId="1076"/>
          <ac:spMkLst>
            <pc:docMk/>
            <pc:sldMk cId="3327218694" sldId="282"/>
            <ac:spMk id="13" creationId="{347B0DAB-4B1E-8E04-9908-07773EC17E2A}"/>
          </ac:spMkLst>
        </pc:spChg>
        <pc:spChg chg="mod">
          <ac:chgData name="Moses Adair (2403675)" userId="S::2403675@student.uwtsd.ac.uk::25753999-a91e-423c-a219-dcd22604fcf1" providerId="AD" clId="Web-{B33A696B-3AE6-A55D-FE14-F0DC644D7C24}" dt="2025-12-08T19:15:57.053" v="152" actId="1076"/>
          <ac:spMkLst>
            <pc:docMk/>
            <pc:sldMk cId="3327218694" sldId="282"/>
            <ac:spMk id="14" creationId="{FD4457B5-F8DB-B632-4441-6AE02EFBE345}"/>
          </ac:spMkLst>
        </pc:spChg>
        <pc:spChg chg="mod">
          <ac:chgData name="Moses Adair (2403675)" userId="S::2403675@student.uwtsd.ac.uk::25753999-a91e-423c-a219-dcd22604fcf1" providerId="AD" clId="Web-{B33A696B-3AE6-A55D-FE14-F0DC644D7C24}" dt="2025-12-08T19:51:20.012" v="164" actId="1076"/>
          <ac:spMkLst>
            <pc:docMk/>
            <pc:sldMk cId="3327218694" sldId="282"/>
            <ac:spMk id="17" creationId="{C60B1CBD-C0C1-B7E6-A6A6-A57A42983423}"/>
          </ac:spMkLst>
        </pc:spChg>
        <pc:picChg chg="mod">
          <ac:chgData name="Moses Adair (2403675)" userId="S::2403675@student.uwtsd.ac.uk::25753999-a91e-423c-a219-dcd22604fcf1" providerId="AD" clId="Web-{B33A696B-3AE6-A55D-FE14-F0DC644D7C24}" dt="2025-12-08T19:15:35.474" v="148" actId="1076"/>
          <ac:picMkLst>
            <pc:docMk/>
            <pc:sldMk cId="3327218694" sldId="282"/>
            <ac:picMk id="8" creationId="{EBC112D4-BD44-E869-50A7-D5BC6CD1236E}"/>
          </ac:picMkLst>
        </pc:picChg>
        <pc:picChg chg="mod">
          <ac:chgData name="Moses Adair (2403675)" userId="S::2403675@student.uwtsd.ac.uk::25753999-a91e-423c-a219-dcd22604fcf1" providerId="AD" clId="Web-{B33A696B-3AE6-A55D-FE14-F0DC644D7C24}" dt="2025-12-08T19:50:08.599" v="154" actId="1076"/>
          <ac:picMkLst>
            <pc:docMk/>
            <pc:sldMk cId="3327218694" sldId="282"/>
            <ac:picMk id="9" creationId="{42C55EB8-5953-DA42-8A33-DC4D20E6248B}"/>
          </ac:picMkLst>
        </pc:picChg>
        <pc:picChg chg="mod">
          <ac:chgData name="Moses Adair (2403675)" userId="S::2403675@student.uwtsd.ac.uk::25753999-a91e-423c-a219-dcd22604fcf1" providerId="AD" clId="Web-{B33A696B-3AE6-A55D-FE14-F0DC644D7C24}" dt="2025-12-08T19:50:33.180" v="158" actId="14100"/>
          <ac:picMkLst>
            <pc:docMk/>
            <pc:sldMk cId="3327218694" sldId="282"/>
            <ac:picMk id="10" creationId="{5782BC1F-7109-CA72-C14B-BCCBF6F9720E}"/>
          </ac:picMkLst>
        </pc:picChg>
        <pc:picChg chg="mod">
          <ac:chgData name="Moses Adair (2403675)" userId="S::2403675@student.uwtsd.ac.uk::25753999-a91e-423c-a219-dcd22604fcf1" providerId="AD" clId="Web-{B33A696B-3AE6-A55D-FE14-F0DC644D7C24}" dt="2025-12-08T19:50:59.432" v="161" actId="1076"/>
          <ac:picMkLst>
            <pc:docMk/>
            <pc:sldMk cId="3327218694" sldId="282"/>
            <ac:picMk id="15" creationId="{769E2714-41B3-4479-2A92-BD99F212EE7A}"/>
          </ac:picMkLst>
        </pc:picChg>
        <pc:picChg chg="mod">
          <ac:chgData name="Moses Adair (2403675)" userId="S::2403675@student.uwtsd.ac.uk::25753999-a91e-423c-a219-dcd22604fcf1" providerId="AD" clId="Web-{B33A696B-3AE6-A55D-FE14-F0DC644D7C24}" dt="2025-12-08T19:50:50.306" v="160" actId="1076"/>
          <ac:picMkLst>
            <pc:docMk/>
            <pc:sldMk cId="3327218694" sldId="282"/>
            <ac:picMk id="16" creationId="{000EDAE3-0DFB-5003-CCEC-6A8FFB317F5A}"/>
          </ac:picMkLst>
        </pc:picChg>
        <pc:picChg chg="mod">
          <ac:chgData name="Moses Adair (2403675)" userId="S::2403675@student.uwtsd.ac.uk::25753999-a91e-423c-a219-dcd22604fcf1" providerId="AD" clId="Web-{B33A696B-3AE6-A55D-FE14-F0DC644D7C24}" dt="2025-12-08T19:51:14.011" v="163" actId="1076"/>
          <ac:picMkLst>
            <pc:docMk/>
            <pc:sldMk cId="3327218694" sldId="282"/>
            <ac:picMk id="19" creationId="{ECB2D75A-BA55-0A58-2484-74B3D0F199EE}"/>
          </ac:picMkLst>
        </pc:picChg>
      </pc:sldChg>
      <pc:sldChg chg="modSp">
        <pc:chgData name="Moses Adair (2403675)" userId="S::2403675@student.uwtsd.ac.uk::25753999-a91e-423c-a219-dcd22604fcf1" providerId="AD" clId="Web-{B33A696B-3AE6-A55D-FE14-F0DC644D7C24}" dt="2025-12-08T19:13:06.846" v="145" actId="20577"/>
        <pc:sldMkLst>
          <pc:docMk/>
          <pc:sldMk cId="1305572604" sldId="283"/>
        </pc:sldMkLst>
        <pc:spChg chg="mod">
          <ac:chgData name="Moses Adair (2403675)" userId="S::2403675@student.uwtsd.ac.uk::25753999-a91e-423c-a219-dcd22604fcf1" providerId="AD" clId="Web-{B33A696B-3AE6-A55D-FE14-F0DC644D7C24}" dt="2025-12-08T19:13:06.846" v="145" actId="20577"/>
          <ac:spMkLst>
            <pc:docMk/>
            <pc:sldMk cId="1305572604" sldId="283"/>
            <ac:spMk id="9" creationId="{EEFF3E24-6095-223E-1F47-FBDDD2AACE46}"/>
          </ac:spMkLst>
        </pc:spChg>
      </pc:sldChg>
      <pc:sldChg chg="addSp delSp modSp mod setBg">
        <pc:chgData name="Moses Adair (2403675)" userId="S::2403675@student.uwtsd.ac.uk::25753999-a91e-423c-a219-dcd22604fcf1" providerId="AD" clId="Web-{B33A696B-3AE6-A55D-FE14-F0DC644D7C24}" dt="2025-12-08T19:53:31.115" v="170" actId="1076"/>
        <pc:sldMkLst>
          <pc:docMk/>
          <pc:sldMk cId="3892790548" sldId="284"/>
        </pc:sldMkLst>
        <pc:spChg chg="mod ord">
          <ac:chgData name="Moses Adair (2403675)" userId="S::2403675@student.uwtsd.ac.uk::25753999-a91e-423c-a219-dcd22604fcf1" providerId="AD" clId="Web-{B33A696B-3AE6-A55D-FE14-F0DC644D7C24}" dt="2025-12-08T19:53:09.020" v="168"/>
          <ac:spMkLst>
            <pc:docMk/>
            <pc:sldMk cId="3892790548" sldId="284"/>
            <ac:spMk id="5" creationId="{2999552C-4166-273E-035C-B0E0C9A090BC}"/>
          </ac:spMkLst>
        </pc:spChg>
        <pc:grpChg chg="add del">
          <ac:chgData name="Moses Adair (2403675)" userId="S::2403675@student.uwtsd.ac.uk::25753999-a91e-423c-a219-dcd22604fcf1" providerId="AD" clId="Web-{B33A696B-3AE6-A55D-FE14-F0DC644D7C24}" dt="2025-12-08T19:52:57.113" v="166"/>
          <ac:grpSpMkLst>
            <pc:docMk/>
            <pc:sldMk cId="3892790548" sldId="284"/>
            <ac:grpSpMk id="17" creationId="{50A0A18D-98B4-40E5-4078-A318C9554788}"/>
          </ac:grpSpMkLst>
        </pc:grpChg>
        <pc:grpChg chg="add del">
          <ac:chgData name="Moses Adair (2403675)" userId="S::2403675@student.uwtsd.ac.uk::25753999-a91e-423c-a219-dcd22604fcf1" providerId="AD" clId="Web-{B33A696B-3AE6-A55D-FE14-F0DC644D7C24}" dt="2025-12-08T19:53:09.020" v="168"/>
          <ac:grpSpMkLst>
            <pc:docMk/>
            <pc:sldMk cId="3892790548" sldId="284"/>
            <ac:grpSpMk id="21" creationId="{E33D8A0C-28ED-C6DD-9FF8-421807F54E12}"/>
          </ac:grpSpMkLst>
        </pc:grpChg>
        <pc:picChg chg="mod ord">
          <ac:chgData name="Moses Adair (2403675)" userId="S::2403675@student.uwtsd.ac.uk::25753999-a91e-423c-a219-dcd22604fcf1" providerId="AD" clId="Web-{B33A696B-3AE6-A55D-FE14-F0DC644D7C24}" dt="2025-12-08T19:53:22.412" v="169" actId="1076"/>
          <ac:picMkLst>
            <pc:docMk/>
            <pc:sldMk cId="3892790548" sldId="284"/>
            <ac:picMk id="9" creationId="{F260182B-5EBA-23E5-B58C-C9046AE92F90}"/>
          </ac:picMkLst>
        </pc:picChg>
        <pc:picChg chg="mod ord">
          <ac:chgData name="Moses Adair (2403675)" userId="S::2403675@student.uwtsd.ac.uk::25753999-a91e-423c-a219-dcd22604fcf1" providerId="AD" clId="Web-{B33A696B-3AE6-A55D-FE14-F0DC644D7C24}" dt="2025-12-08T19:53:31.115" v="170" actId="1076"/>
          <ac:picMkLst>
            <pc:docMk/>
            <pc:sldMk cId="3892790548" sldId="284"/>
            <ac:picMk id="10" creationId="{3344104C-548B-AF6E-F490-FDD5CD9DA948}"/>
          </ac:picMkLst>
        </pc:picChg>
        <pc:picChg chg="mod">
          <ac:chgData name="Moses Adair (2403675)" userId="S::2403675@student.uwtsd.ac.uk::25753999-a91e-423c-a219-dcd22604fcf1" providerId="AD" clId="Web-{B33A696B-3AE6-A55D-FE14-F0DC644D7C24}" dt="2025-12-08T19:53:09.020" v="168"/>
          <ac:picMkLst>
            <pc:docMk/>
            <pc:sldMk cId="3892790548" sldId="284"/>
            <ac:picMk id="12" creationId="{80DB6D65-B7CC-57DA-91A9-A2C5C468DDA6}"/>
          </ac:picMkLst>
        </pc:picChg>
      </pc:sldChg>
      <pc:sldChg chg="modSp">
        <pc:chgData name="Moses Adair (2403675)" userId="S::2403675@student.uwtsd.ac.uk::25753999-a91e-423c-a219-dcd22604fcf1" providerId="AD" clId="Web-{B33A696B-3AE6-A55D-FE14-F0DC644D7C24}" dt="2025-12-08T19:54:12.711" v="174" actId="1076"/>
        <pc:sldMkLst>
          <pc:docMk/>
          <pc:sldMk cId="3383848687" sldId="285"/>
        </pc:sldMkLst>
        <pc:picChg chg="mod">
          <ac:chgData name="Moses Adair (2403675)" userId="S::2403675@student.uwtsd.ac.uk::25753999-a91e-423c-a219-dcd22604fcf1" providerId="AD" clId="Web-{B33A696B-3AE6-A55D-FE14-F0DC644D7C24}" dt="2025-12-08T19:54:12.711" v="174" actId="1076"/>
          <ac:picMkLst>
            <pc:docMk/>
            <pc:sldMk cId="3383848687" sldId="285"/>
            <ac:picMk id="8" creationId="{BA811877-F9EC-5165-F146-E5F5DC12B924}"/>
          </ac:picMkLst>
        </pc:picChg>
        <pc:picChg chg="mod">
          <ac:chgData name="Moses Adair (2403675)" userId="S::2403675@student.uwtsd.ac.uk::25753999-a91e-423c-a219-dcd22604fcf1" providerId="AD" clId="Web-{B33A696B-3AE6-A55D-FE14-F0DC644D7C24}" dt="2025-12-08T19:53:56.570" v="172" actId="1076"/>
          <ac:picMkLst>
            <pc:docMk/>
            <pc:sldMk cId="3383848687" sldId="285"/>
            <ac:picMk id="10" creationId="{013EF421-8D80-C377-86AE-D310CAFB4690}"/>
          </ac:picMkLst>
        </pc:picChg>
        <pc:picChg chg="mod">
          <ac:chgData name="Moses Adair (2403675)" userId="S::2403675@student.uwtsd.ac.uk::25753999-a91e-423c-a219-dcd22604fcf1" providerId="AD" clId="Web-{B33A696B-3AE6-A55D-FE14-F0DC644D7C24}" dt="2025-12-08T19:54:07.617" v="173" actId="1076"/>
          <ac:picMkLst>
            <pc:docMk/>
            <pc:sldMk cId="3383848687" sldId="285"/>
            <ac:picMk id="12" creationId="{02B3B3C4-1599-0D28-A8C3-E5BF7E2DF446}"/>
          </ac:picMkLst>
        </pc:picChg>
      </pc:sldChg>
    </pc:docChg>
  </pc:docChgLst>
  <pc:docChgLst>
    <pc:chgData name="Moses Adair (2403675)" userId="S::2403675@student.uwtsd.ac.uk::25753999-a91e-423c-a219-dcd22604fcf1" providerId="AD" clId="Web-{296E6AA2-FA37-1F18-5CFF-FA9CF2A61A46}"/>
    <pc:docChg chg="addSld delSld modSld">
      <pc:chgData name="Moses Adair (2403675)" userId="S::2403675@student.uwtsd.ac.uk::25753999-a91e-423c-a219-dcd22604fcf1" providerId="AD" clId="Web-{296E6AA2-FA37-1F18-5CFF-FA9CF2A61A46}" dt="2025-12-08T19:05:51.012" v="769"/>
      <pc:docMkLst>
        <pc:docMk/>
      </pc:docMkLst>
      <pc:sldChg chg="addSp delSp modSp">
        <pc:chgData name="Moses Adair (2403675)" userId="S::2403675@student.uwtsd.ac.uk::25753999-a91e-423c-a219-dcd22604fcf1" providerId="AD" clId="Web-{296E6AA2-FA37-1F18-5CFF-FA9CF2A61A46}" dt="2025-12-08T19:05:51.012" v="769"/>
        <pc:sldMkLst>
          <pc:docMk/>
          <pc:sldMk cId="1631266098" sldId="263"/>
        </pc:sldMkLst>
        <pc:spChg chg="mod">
          <ac:chgData name="Moses Adair (2403675)" userId="S::2403675@student.uwtsd.ac.uk::25753999-a91e-423c-a219-dcd22604fcf1" providerId="AD" clId="Web-{296E6AA2-FA37-1F18-5CFF-FA9CF2A61A46}" dt="2025-12-08T19:05:44.543" v="767" actId="1076"/>
          <ac:spMkLst>
            <pc:docMk/>
            <pc:sldMk cId="1631266098" sldId="263"/>
            <ac:spMk id="2" creationId="{6CEC2C22-0957-5AA6-F751-2494895F0458}"/>
          </ac:spMkLst>
        </pc:spChg>
        <pc:spChg chg="del mod">
          <ac:chgData name="Moses Adair (2403675)" userId="S::2403675@student.uwtsd.ac.uk::25753999-a91e-423c-a219-dcd22604fcf1" providerId="AD" clId="Web-{296E6AA2-FA37-1F18-5CFF-FA9CF2A61A46}" dt="2025-12-08T19:04:57.167" v="765"/>
          <ac:spMkLst>
            <pc:docMk/>
            <pc:sldMk cId="1631266098" sldId="263"/>
            <ac:spMk id="3" creationId="{AE11D7F7-B446-D9BC-6DDC-C0D9001F42F7}"/>
          </ac:spMkLst>
        </pc:spChg>
        <pc:spChg chg="add del">
          <ac:chgData name="Moses Adair (2403675)" userId="S::2403675@student.uwtsd.ac.uk::25753999-a91e-423c-a219-dcd22604fcf1" providerId="AD" clId="Web-{296E6AA2-FA37-1F18-5CFF-FA9CF2A61A46}" dt="2025-12-08T19:05:51.012" v="769"/>
          <ac:spMkLst>
            <pc:docMk/>
            <pc:sldMk cId="1631266098" sldId="263"/>
            <ac:spMk id="4" creationId="{2AD68386-635F-1429-7E2D-DC1C02FEF4B4}"/>
          </ac:spMkLst>
        </pc:spChg>
      </pc:sldChg>
      <pc:sldChg chg="add">
        <pc:chgData name="Moses Adair (2403675)" userId="S::2403675@student.uwtsd.ac.uk::25753999-a91e-423c-a219-dcd22604fcf1" providerId="AD" clId="Web-{296E6AA2-FA37-1F18-5CFF-FA9CF2A61A46}" dt="2025-12-08T18:27:34.334" v="11"/>
        <pc:sldMkLst>
          <pc:docMk/>
          <pc:sldMk cId="215000493" sldId="265"/>
        </pc:sldMkLst>
      </pc:sldChg>
      <pc:sldChg chg="modSp add">
        <pc:chgData name="Moses Adair (2403675)" userId="S::2403675@student.uwtsd.ac.uk::25753999-a91e-423c-a219-dcd22604fcf1" providerId="AD" clId="Web-{296E6AA2-FA37-1F18-5CFF-FA9CF2A61A46}" dt="2025-12-08T18:28:15.507" v="20" actId="20577"/>
        <pc:sldMkLst>
          <pc:docMk/>
          <pc:sldMk cId="2170406953" sldId="280"/>
        </pc:sldMkLst>
        <pc:spChg chg="mod">
          <ac:chgData name="Moses Adair (2403675)" userId="S::2403675@student.uwtsd.ac.uk::25753999-a91e-423c-a219-dcd22604fcf1" providerId="AD" clId="Web-{296E6AA2-FA37-1F18-5CFF-FA9CF2A61A46}" dt="2025-12-08T18:28:15.507" v="20" actId="20577"/>
          <ac:spMkLst>
            <pc:docMk/>
            <pc:sldMk cId="2170406953" sldId="280"/>
            <ac:spMk id="4" creationId="{B1E91F46-EF27-4CC1-347E-DED0CA0C6C00}"/>
          </ac:spMkLst>
        </pc:spChg>
      </pc:sldChg>
      <pc:sldChg chg="add del">
        <pc:chgData name="Moses Adair (2403675)" userId="S::2403675@student.uwtsd.ac.uk::25753999-a91e-423c-a219-dcd22604fcf1" providerId="AD" clId="Web-{296E6AA2-FA37-1F18-5CFF-FA9CF2A61A46}" dt="2025-12-08T18:24:58.826" v="2"/>
        <pc:sldMkLst>
          <pc:docMk/>
          <pc:sldMk cId="1890328736" sldId="281"/>
        </pc:sldMkLst>
      </pc:sldChg>
      <pc:sldChg chg="addSp delSp modSp add">
        <pc:chgData name="Moses Adair (2403675)" userId="S::2403675@student.uwtsd.ac.uk::25753999-a91e-423c-a219-dcd22604fcf1" providerId="AD" clId="Web-{296E6AA2-FA37-1F18-5CFF-FA9CF2A61A46}" dt="2025-12-08T18:29:54.760" v="53" actId="14100"/>
        <pc:sldMkLst>
          <pc:docMk/>
          <pc:sldMk cId="2027311466" sldId="281"/>
        </pc:sldMkLst>
        <pc:spChg chg="del mod">
          <ac:chgData name="Moses Adair (2403675)" userId="S::2403675@student.uwtsd.ac.uk::25753999-a91e-423c-a219-dcd22604fcf1" providerId="AD" clId="Web-{296E6AA2-FA37-1F18-5CFF-FA9CF2A61A46}" dt="2025-12-08T18:29:18.494" v="43"/>
          <ac:spMkLst>
            <pc:docMk/>
            <pc:sldMk cId="2027311466" sldId="281"/>
            <ac:spMk id="4" creationId="{F6FD90FE-10B6-55F9-A285-EDB52A76C026}"/>
          </ac:spMkLst>
        </pc:spChg>
        <pc:spChg chg="mod">
          <ac:chgData name="Moses Adair (2403675)" userId="S::2403675@student.uwtsd.ac.uk::25753999-a91e-423c-a219-dcd22604fcf1" providerId="AD" clId="Web-{296E6AA2-FA37-1F18-5CFF-FA9CF2A61A46}" dt="2025-12-08T18:29:54.760" v="53" actId="14100"/>
          <ac:spMkLst>
            <pc:docMk/>
            <pc:sldMk cId="2027311466" sldId="281"/>
            <ac:spMk id="5" creationId="{AA2FCF55-C468-1FAB-080B-CAD6EE41E58C}"/>
          </ac:spMkLst>
        </pc:spChg>
        <pc:picChg chg="add del mod">
          <ac:chgData name="Moses Adair (2403675)" userId="S::2403675@student.uwtsd.ac.uk::25753999-a91e-423c-a219-dcd22604fcf1" providerId="AD" clId="Web-{296E6AA2-FA37-1F18-5CFF-FA9CF2A61A46}" dt="2025-12-08T18:29:09.618" v="42"/>
          <ac:picMkLst>
            <pc:docMk/>
            <pc:sldMk cId="2027311466" sldId="281"/>
            <ac:picMk id="2" creationId="{FC279486-C488-7954-601C-8D5C9AF82124}"/>
          </ac:picMkLst>
        </pc:picChg>
      </pc:sldChg>
      <pc:sldChg chg="delSp modSp add">
        <pc:chgData name="Moses Adair (2403675)" userId="S::2403675@student.uwtsd.ac.uk::25753999-a91e-423c-a219-dcd22604fcf1" providerId="AD" clId="Web-{296E6AA2-FA37-1F18-5CFF-FA9CF2A61A46}" dt="2025-12-08T18:34:09.354" v="267" actId="1076"/>
        <pc:sldMkLst>
          <pc:docMk/>
          <pc:sldMk cId="3327218694" sldId="282"/>
        </pc:sldMkLst>
        <pc:spChg chg="del mod">
          <ac:chgData name="Moses Adair (2403675)" userId="S::2403675@student.uwtsd.ac.uk::25753999-a91e-423c-a219-dcd22604fcf1" providerId="AD" clId="Web-{296E6AA2-FA37-1F18-5CFF-FA9CF2A61A46}" dt="2025-12-08T18:31:54.280" v="160"/>
          <ac:spMkLst>
            <pc:docMk/>
            <pc:sldMk cId="3327218694" sldId="282"/>
            <ac:spMk id="4" creationId="{FF86AF2D-5B86-AA67-9403-CC95777B1EC5}"/>
          </ac:spMkLst>
        </pc:spChg>
        <pc:spChg chg="del mod">
          <ac:chgData name="Moses Adair (2403675)" userId="S::2403675@student.uwtsd.ac.uk::25753999-a91e-423c-a219-dcd22604fcf1" providerId="AD" clId="Web-{296E6AA2-FA37-1F18-5CFF-FA9CF2A61A46}" dt="2025-12-08T18:33:19.897" v="260"/>
          <ac:spMkLst>
            <pc:docMk/>
            <pc:sldMk cId="3327218694" sldId="282"/>
            <ac:spMk id="5" creationId="{1F69754D-2E89-D759-069E-2BC031DD0D1F}"/>
          </ac:spMkLst>
        </pc:spChg>
        <pc:spChg chg="mod">
          <ac:chgData name="Moses Adair (2403675)" userId="S::2403675@student.uwtsd.ac.uk::25753999-a91e-423c-a219-dcd22604fcf1" providerId="AD" clId="Web-{296E6AA2-FA37-1F18-5CFF-FA9CF2A61A46}" dt="2025-12-08T18:33:42.305" v="264" actId="14100"/>
          <ac:spMkLst>
            <pc:docMk/>
            <pc:sldMk cId="3327218694" sldId="282"/>
            <ac:spMk id="6" creationId="{45094C2D-2888-C974-F8C4-72F0FCB52662}"/>
          </ac:spMkLst>
        </pc:spChg>
        <pc:spChg chg="mod">
          <ac:chgData name="Moses Adair (2403675)" userId="S::2403675@student.uwtsd.ac.uk::25753999-a91e-423c-a219-dcd22604fcf1" providerId="AD" clId="Web-{296E6AA2-FA37-1F18-5CFF-FA9CF2A61A46}" dt="2025-12-08T18:34:09.354" v="267" actId="1076"/>
          <ac:spMkLst>
            <pc:docMk/>
            <pc:sldMk cId="3327218694" sldId="282"/>
            <ac:spMk id="11" creationId="{F7F9B818-C7E6-D2EF-7498-FD58D18DEC27}"/>
          </ac:spMkLst>
        </pc:spChg>
        <pc:spChg chg="mod">
          <ac:chgData name="Moses Adair (2403675)" userId="S::2403675@student.uwtsd.ac.uk::25753999-a91e-423c-a219-dcd22604fcf1" providerId="AD" clId="Web-{296E6AA2-FA37-1F18-5CFF-FA9CF2A61A46}" dt="2025-12-08T18:34:01.244" v="266" actId="1076"/>
          <ac:spMkLst>
            <pc:docMk/>
            <pc:sldMk cId="3327218694" sldId="282"/>
            <ac:spMk id="13" creationId="{347B0DAB-4B1E-8E04-9908-07773EC17E2A}"/>
          </ac:spMkLst>
        </pc:spChg>
      </pc:sldChg>
      <pc:sldChg chg="add del">
        <pc:chgData name="Moses Adair (2403675)" userId="S::2403675@student.uwtsd.ac.uk::25753999-a91e-423c-a219-dcd22604fcf1" providerId="AD" clId="Web-{296E6AA2-FA37-1F18-5CFF-FA9CF2A61A46}" dt="2025-12-08T18:26:22.472" v="5"/>
        <pc:sldMkLst>
          <pc:docMk/>
          <pc:sldMk cId="4012929197" sldId="282"/>
        </pc:sldMkLst>
      </pc:sldChg>
      <pc:sldChg chg="delSp modSp add">
        <pc:chgData name="Moses Adair (2403675)" userId="S::2403675@student.uwtsd.ac.uk::25753999-a91e-423c-a219-dcd22604fcf1" providerId="AD" clId="Web-{296E6AA2-FA37-1F18-5CFF-FA9CF2A61A46}" dt="2025-12-08T18:36:18.986" v="309" actId="1076"/>
        <pc:sldMkLst>
          <pc:docMk/>
          <pc:sldMk cId="1305572604" sldId="283"/>
        </pc:sldMkLst>
        <pc:spChg chg="mod">
          <ac:chgData name="Moses Adair (2403675)" userId="S::2403675@student.uwtsd.ac.uk::25753999-a91e-423c-a219-dcd22604fcf1" providerId="AD" clId="Web-{296E6AA2-FA37-1F18-5CFF-FA9CF2A61A46}" dt="2025-12-08T18:36:18.986" v="309" actId="1076"/>
          <ac:spMkLst>
            <pc:docMk/>
            <pc:sldMk cId="1305572604" sldId="283"/>
            <ac:spMk id="4" creationId="{1DAB0DC6-811E-48D4-9651-0F8E9DCCB9DC}"/>
          </ac:spMkLst>
        </pc:spChg>
        <pc:spChg chg="del mod">
          <ac:chgData name="Moses Adair (2403675)" userId="S::2403675@student.uwtsd.ac.uk::25753999-a91e-423c-a219-dcd22604fcf1" providerId="AD" clId="Web-{296E6AA2-FA37-1F18-5CFF-FA9CF2A61A46}" dt="2025-12-08T18:35:15.436" v="287"/>
          <ac:spMkLst>
            <pc:docMk/>
            <pc:sldMk cId="1305572604" sldId="283"/>
            <ac:spMk id="8" creationId="{26C28711-4AEB-9006-B599-C0DAADD304FD}"/>
          </ac:spMkLst>
        </pc:spChg>
        <pc:spChg chg="mod">
          <ac:chgData name="Moses Adair (2403675)" userId="S::2403675@student.uwtsd.ac.uk::25753999-a91e-423c-a219-dcd22604fcf1" providerId="AD" clId="Web-{296E6AA2-FA37-1F18-5CFF-FA9CF2A61A46}" dt="2025-12-08T18:36:13.314" v="308" actId="1076"/>
          <ac:spMkLst>
            <pc:docMk/>
            <pc:sldMk cId="1305572604" sldId="283"/>
            <ac:spMk id="9" creationId="{EEFF3E24-6095-223E-1F47-FBDDD2AACE46}"/>
          </ac:spMkLst>
        </pc:spChg>
        <pc:picChg chg="mod">
          <ac:chgData name="Moses Adair (2403675)" userId="S::2403675@student.uwtsd.ac.uk::25753999-a91e-423c-a219-dcd22604fcf1" providerId="AD" clId="Web-{296E6AA2-FA37-1F18-5CFF-FA9CF2A61A46}" dt="2025-12-08T18:36:08.595" v="307" actId="1076"/>
          <ac:picMkLst>
            <pc:docMk/>
            <pc:sldMk cId="1305572604" sldId="283"/>
            <ac:picMk id="7" creationId="{B626A778-E6C6-A548-AC9F-F1A69C45DF63}"/>
          </ac:picMkLst>
        </pc:picChg>
      </pc:sldChg>
      <pc:sldChg chg="delSp modSp add">
        <pc:chgData name="Moses Adair (2403675)" userId="S::2403675@student.uwtsd.ac.uk::25753999-a91e-423c-a219-dcd22604fcf1" providerId="AD" clId="Web-{296E6AA2-FA37-1F18-5CFF-FA9CF2A61A46}" dt="2025-12-08T18:37:35.317" v="347" actId="20577"/>
        <pc:sldMkLst>
          <pc:docMk/>
          <pc:sldMk cId="3892790548" sldId="284"/>
        </pc:sldMkLst>
        <pc:spChg chg="del mod">
          <ac:chgData name="Moses Adair (2403675)" userId="S::2403675@student.uwtsd.ac.uk::25753999-a91e-423c-a219-dcd22604fcf1" providerId="AD" clId="Web-{296E6AA2-FA37-1F18-5CFF-FA9CF2A61A46}" dt="2025-12-08T18:37:01.737" v="335"/>
          <ac:spMkLst>
            <pc:docMk/>
            <pc:sldMk cId="3892790548" sldId="284"/>
            <ac:spMk id="4" creationId="{2742DA36-FBD6-DEAB-D1AB-D3B418226F9D}"/>
          </ac:spMkLst>
        </pc:spChg>
        <pc:spChg chg="mod">
          <ac:chgData name="Moses Adair (2403675)" userId="S::2403675@student.uwtsd.ac.uk::25753999-a91e-423c-a219-dcd22604fcf1" providerId="AD" clId="Web-{296E6AA2-FA37-1F18-5CFF-FA9CF2A61A46}" dt="2025-12-08T18:37:35.317" v="347" actId="20577"/>
          <ac:spMkLst>
            <pc:docMk/>
            <pc:sldMk cId="3892790548" sldId="284"/>
            <ac:spMk id="5" creationId="{2999552C-4166-273E-035C-B0E0C9A090BC}"/>
          </ac:spMkLst>
        </pc:spChg>
      </pc:sldChg>
      <pc:sldChg chg="delSp modSp add">
        <pc:chgData name="Moses Adair (2403675)" userId="S::2403675@student.uwtsd.ac.uk::25753999-a91e-423c-a219-dcd22604fcf1" providerId="AD" clId="Web-{296E6AA2-FA37-1F18-5CFF-FA9CF2A61A46}" dt="2025-12-08T18:43:19.855" v="428" actId="20577"/>
        <pc:sldMkLst>
          <pc:docMk/>
          <pc:sldMk cId="3383848687" sldId="285"/>
        </pc:sldMkLst>
        <pc:spChg chg="del mod">
          <ac:chgData name="Moses Adair (2403675)" userId="S::2403675@student.uwtsd.ac.uk::25753999-a91e-423c-a219-dcd22604fcf1" providerId="AD" clId="Web-{296E6AA2-FA37-1F18-5CFF-FA9CF2A61A46}" dt="2025-12-08T18:42:50.308" v="425"/>
          <ac:spMkLst>
            <pc:docMk/>
            <pc:sldMk cId="3383848687" sldId="285"/>
            <ac:spMk id="4" creationId="{94D88549-9C42-CE12-E408-1DE6DDB06415}"/>
          </ac:spMkLst>
        </pc:spChg>
        <pc:spChg chg="mod">
          <ac:chgData name="Moses Adair (2403675)" userId="S::2403675@student.uwtsd.ac.uk::25753999-a91e-423c-a219-dcd22604fcf1" providerId="AD" clId="Web-{296E6AA2-FA37-1F18-5CFF-FA9CF2A61A46}" dt="2025-12-08T18:43:19.855" v="428" actId="20577"/>
          <ac:spMkLst>
            <pc:docMk/>
            <pc:sldMk cId="3383848687" sldId="285"/>
            <ac:spMk id="5" creationId="{754FE1D1-597E-1E50-A5C3-60676644E2AD}"/>
          </ac:spMkLst>
        </pc:spChg>
      </pc:sldChg>
      <pc:sldChg chg="delSp modSp add">
        <pc:chgData name="Moses Adair (2403675)" userId="S::2403675@student.uwtsd.ac.uk::25753999-a91e-423c-a219-dcd22604fcf1" providerId="AD" clId="Web-{296E6AA2-FA37-1F18-5CFF-FA9CF2A61A46}" dt="2025-12-08T19:04:27.244" v="763" actId="20577"/>
        <pc:sldMkLst>
          <pc:docMk/>
          <pc:sldMk cId="583620683" sldId="286"/>
        </pc:sldMkLst>
        <pc:spChg chg="del">
          <ac:chgData name="Moses Adair (2403675)" userId="S::2403675@student.uwtsd.ac.uk::25753999-a91e-423c-a219-dcd22604fcf1" providerId="AD" clId="Web-{296E6AA2-FA37-1F18-5CFF-FA9CF2A61A46}" dt="2025-12-08T19:04:13.619" v="760"/>
          <ac:spMkLst>
            <pc:docMk/>
            <pc:sldMk cId="583620683" sldId="286"/>
            <ac:spMk id="4" creationId="{6E98C83C-DBD1-6B00-AB00-16B84FDF57AA}"/>
          </ac:spMkLst>
        </pc:spChg>
        <pc:spChg chg="mod">
          <ac:chgData name="Moses Adair (2403675)" userId="S::2403675@student.uwtsd.ac.uk::25753999-a91e-423c-a219-dcd22604fcf1" providerId="AD" clId="Web-{296E6AA2-FA37-1F18-5CFF-FA9CF2A61A46}" dt="2025-12-08T19:04:27.244" v="763" actId="20577"/>
          <ac:spMkLst>
            <pc:docMk/>
            <pc:sldMk cId="583620683" sldId="286"/>
            <ac:spMk id="5" creationId="{CAE3B11A-C976-BA24-A1F7-52A9DF79CB45}"/>
          </ac:spMkLst>
        </pc:spChg>
        <pc:spChg chg="del">
          <ac:chgData name="Moses Adair (2403675)" userId="S::2403675@student.uwtsd.ac.uk::25753999-a91e-423c-a219-dcd22604fcf1" providerId="AD" clId="Web-{296E6AA2-FA37-1F18-5CFF-FA9CF2A61A46}" dt="2025-12-08T19:03:56.494" v="758"/>
          <ac:spMkLst>
            <pc:docMk/>
            <pc:sldMk cId="583620683" sldId="286"/>
            <ac:spMk id="6" creationId="{20BCE6BA-4D28-6A09-2791-E19F4C2ED69B}"/>
          </ac:spMkLst>
        </pc:spChg>
        <pc:spChg chg="del">
          <ac:chgData name="Moses Adair (2403675)" userId="S::2403675@student.uwtsd.ac.uk::25753999-a91e-423c-a219-dcd22604fcf1" providerId="AD" clId="Web-{296E6AA2-FA37-1F18-5CFF-FA9CF2A61A46}" dt="2025-12-08T19:03:51.978" v="757"/>
          <ac:spMkLst>
            <pc:docMk/>
            <pc:sldMk cId="583620683" sldId="286"/>
            <ac:spMk id="8" creationId="{3DF55213-ECEB-071D-B690-672A1E662CEC}"/>
          </ac:spMkLst>
        </pc:spChg>
      </pc:sldChg>
    </pc:docChg>
  </pc:docChgLst>
  <pc:docChgLst>
    <pc:chgData name="Daniel Briggs (2312568)" userId="77a99a31-f94c-4ce9-8d71-48fd670feb2c" providerId="ADAL" clId="{B8889675-97B9-49D7-80AB-300655BA44FE}"/>
    <pc:docChg chg="undo custSel addSld delSld modSld sldOrd">
      <pc:chgData name="Daniel Briggs (2312568)" userId="77a99a31-f94c-4ce9-8d71-48fd670feb2c" providerId="ADAL" clId="{B8889675-97B9-49D7-80AB-300655BA44FE}" dt="2025-12-09T11:17:01.006" v="969" actId="26606"/>
      <pc:docMkLst>
        <pc:docMk/>
      </pc:docMkLst>
      <pc:sldChg chg="modSp mod">
        <pc:chgData name="Daniel Briggs (2312568)" userId="77a99a31-f94c-4ce9-8d71-48fd670feb2c" providerId="ADAL" clId="{B8889675-97B9-49D7-80AB-300655BA44FE}" dt="2025-12-03T11:12:22.956" v="828" actId="20577"/>
        <pc:sldMkLst>
          <pc:docMk/>
          <pc:sldMk cId="3462733781" sldId="257"/>
        </pc:sldMkLst>
        <pc:spChg chg="mod">
          <ac:chgData name="Daniel Briggs (2312568)" userId="77a99a31-f94c-4ce9-8d71-48fd670feb2c" providerId="ADAL" clId="{B8889675-97B9-49D7-80AB-300655BA44FE}" dt="2025-12-03T10:57:01.953" v="439" actId="20577"/>
          <ac:spMkLst>
            <pc:docMk/>
            <pc:sldMk cId="3462733781" sldId="257"/>
            <ac:spMk id="2" creationId="{C45804F3-21FF-3131-43F9-77197F90E3BC}"/>
          </ac:spMkLst>
        </pc:spChg>
        <pc:spChg chg="mod">
          <ac:chgData name="Daniel Briggs (2312568)" userId="77a99a31-f94c-4ce9-8d71-48fd670feb2c" providerId="ADAL" clId="{B8889675-97B9-49D7-80AB-300655BA44FE}" dt="2025-12-03T11:12:22.956" v="828" actId="20577"/>
          <ac:spMkLst>
            <pc:docMk/>
            <pc:sldMk cId="3462733781" sldId="257"/>
            <ac:spMk id="3" creationId="{D25EEBAF-E396-D773-A408-C40C1391DEBB}"/>
          </ac:spMkLst>
        </pc:spChg>
      </pc:sldChg>
      <pc:sldChg chg="addSp delSp modSp mod delDesignElem">
        <pc:chgData name="Daniel Briggs (2312568)" userId="77a99a31-f94c-4ce9-8d71-48fd670feb2c" providerId="ADAL" clId="{B8889675-97B9-49D7-80AB-300655BA44FE}" dt="2025-12-03T11:02:46.142" v="787" actId="26606"/>
        <pc:sldMkLst>
          <pc:docMk/>
          <pc:sldMk cId="2202963057" sldId="258"/>
        </pc:sldMkLst>
        <pc:spChg chg="mod">
          <ac:chgData name="Daniel Briggs (2312568)" userId="77a99a31-f94c-4ce9-8d71-48fd670feb2c" providerId="ADAL" clId="{B8889675-97B9-49D7-80AB-300655BA44FE}" dt="2025-12-03T11:02:46.142" v="787" actId="26606"/>
          <ac:spMkLst>
            <pc:docMk/>
            <pc:sldMk cId="2202963057" sldId="258"/>
            <ac:spMk id="2" creationId="{385490E0-5D18-BE06-238C-A6B415E231DE}"/>
          </ac:spMkLst>
        </pc:spChg>
        <pc:spChg chg="mod">
          <ac:chgData name="Daniel Briggs (2312568)" userId="77a99a31-f94c-4ce9-8d71-48fd670feb2c" providerId="ADAL" clId="{B8889675-97B9-49D7-80AB-300655BA44FE}" dt="2025-12-03T11:02:46.142" v="787" actId="26606"/>
          <ac:spMkLst>
            <pc:docMk/>
            <pc:sldMk cId="2202963057" sldId="258"/>
            <ac:spMk id="3" creationId="{1743CBC9-7EFC-335A-4F45-EB74CDCF7DFF}"/>
          </ac:spMkLst>
        </pc:spChg>
        <pc:spChg chg="add">
          <ac:chgData name="Daniel Briggs (2312568)" userId="77a99a31-f94c-4ce9-8d71-48fd670feb2c" providerId="ADAL" clId="{B8889675-97B9-49D7-80AB-300655BA44FE}" dt="2025-12-03T11:02:46.142" v="787" actId="26606"/>
          <ac:spMkLst>
            <pc:docMk/>
            <pc:sldMk cId="2202963057" sldId="258"/>
            <ac:spMk id="9" creationId="{F94AA2BD-2E3F-4B1D-8127-5744B8115311}"/>
          </ac:spMkLst>
        </pc:spChg>
        <pc:spChg chg="add">
          <ac:chgData name="Daniel Briggs (2312568)" userId="77a99a31-f94c-4ce9-8d71-48fd670feb2c" providerId="ADAL" clId="{B8889675-97B9-49D7-80AB-300655BA44FE}" dt="2025-12-03T11:02:46.142" v="787" actId="26606"/>
          <ac:spMkLst>
            <pc:docMk/>
            <pc:sldMk cId="2202963057" sldId="258"/>
            <ac:spMk id="11" creationId="{4BD02261-2DC8-4AA8-9E16-7751AE892445}"/>
          </ac:spMkLst>
        </pc:spChg>
        <pc:spChg chg="add">
          <ac:chgData name="Daniel Briggs (2312568)" userId="77a99a31-f94c-4ce9-8d71-48fd670feb2c" providerId="ADAL" clId="{B8889675-97B9-49D7-80AB-300655BA44FE}" dt="2025-12-03T11:02:46.142" v="787" actId="26606"/>
          <ac:spMkLst>
            <pc:docMk/>
            <pc:sldMk cId="2202963057" sldId="258"/>
            <ac:spMk id="13" creationId="{3D752CF2-2291-40B5-B462-C17B174C10BC}"/>
          </ac:spMkLst>
        </pc:spChg>
        <pc:picChg chg="mod">
          <ac:chgData name="Daniel Briggs (2312568)" userId="77a99a31-f94c-4ce9-8d71-48fd670feb2c" providerId="ADAL" clId="{B8889675-97B9-49D7-80AB-300655BA44FE}" dt="2025-12-03T11:02:46.142" v="787" actId="26606"/>
          <ac:picMkLst>
            <pc:docMk/>
            <pc:sldMk cId="2202963057" sldId="258"/>
            <ac:picMk id="4" creationId="{BA709D43-E39D-2E0E-268A-8272BA11CF22}"/>
          </ac:picMkLst>
        </pc:picChg>
      </pc:sldChg>
      <pc:sldChg chg="modSp">
        <pc:chgData name="Daniel Briggs (2312568)" userId="77a99a31-f94c-4ce9-8d71-48fd670feb2c" providerId="ADAL" clId="{B8889675-97B9-49D7-80AB-300655BA44FE}" dt="2025-12-03T11:02:17.749" v="786"/>
        <pc:sldMkLst>
          <pc:docMk/>
          <pc:sldMk cId="2309872394" sldId="259"/>
        </pc:sldMkLst>
        <pc:spChg chg="mod">
          <ac:chgData name="Daniel Briggs (2312568)" userId="77a99a31-f94c-4ce9-8d71-48fd670feb2c" providerId="ADAL" clId="{B8889675-97B9-49D7-80AB-300655BA44FE}" dt="2025-12-03T11:02:17.749" v="786"/>
          <ac:spMkLst>
            <pc:docMk/>
            <pc:sldMk cId="2309872394" sldId="259"/>
            <ac:spMk id="2" creationId="{771C4E1A-5CBA-ED4F-7797-FE3CAD6B8877}"/>
          </ac:spMkLst>
        </pc:spChg>
      </pc:sldChg>
      <pc:sldChg chg="addSp delSp modSp mod setBg delDesignElem">
        <pc:chgData name="Daniel Briggs (2312568)" userId="77a99a31-f94c-4ce9-8d71-48fd670feb2c" providerId="ADAL" clId="{B8889675-97B9-49D7-80AB-300655BA44FE}" dt="2025-12-03T11:02:59.887" v="788" actId="26606"/>
        <pc:sldMkLst>
          <pc:docMk/>
          <pc:sldMk cId="1669202441" sldId="260"/>
        </pc:sldMkLst>
        <pc:spChg chg="mod">
          <ac:chgData name="Daniel Briggs (2312568)" userId="77a99a31-f94c-4ce9-8d71-48fd670feb2c" providerId="ADAL" clId="{B8889675-97B9-49D7-80AB-300655BA44FE}" dt="2025-12-03T11:02:59.887" v="788" actId="26606"/>
          <ac:spMkLst>
            <pc:docMk/>
            <pc:sldMk cId="1669202441" sldId="260"/>
            <ac:spMk id="2" creationId="{3A93BC4D-A61E-2BAB-6FFD-843DA393B338}"/>
          </ac:spMkLst>
        </pc:spChg>
        <pc:spChg chg="mod">
          <ac:chgData name="Daniel Briggs (2312568)" userId="77a99a31-f94c-4ce9-8d71-48fd670feb2c" providerId="ADAL" clId="{B8889675-97B9-49D7-80AB-300655BA44FE}" dt="2025-12-03T11:02:59.887" v="788" actId="26606"/>
          <ac:spMkLst>
            <pc:docMk/>
            <pc:sldMk cId="1669202441" sldId="260"/>
            <ac:spMk id="3" creationId="{56E1FFC9-E200-8D51-03DF-D63BE69391F5}"/>
          </ac:spMkLst>
        </pc:spChg>
        <pc:spChg chg="add">
          <ac:chgData name="Daniel Briggs (2312568)" userId="77a99a31-f94c-4ce9-8d71-48fd670feb2c" providerId="ADAL" clId="{B8889675-97B9-49D7-80AB-300655BA44FE}" dt="2025-12-03T11:02:59.887" v="788" actId="26606"/>
          <ac:spMkLst>
            <pc:docMk/>
            <pc:sldMk cId="1669202441" sldId="260"/>
            <ac:spMk id="7" creationId="{8F7AFB9A-7364-478C-B48B-8523CDD9AE8D}"/>
          </ac:spMkLst>
        </pc:spChg>
        <pc:spChg chg="add">
          <ac:chgData name="Daniel Briggs (2312568)" userId="77a99a31-f94c-4ce9-8d71-48fd670feb2c" providerId="ADAL" clId="{B8889675-97B9-49D7-80AB-300655BA44FE}" dt="2025-12-03T11:02:59.887" v="788" actId="26606"/>
          <ac:spMkLst>
            <pc:docMk/>
            <pc:sldMk cId="1669202441" sldId="260"/>
            <ac:spMk id="8" creationId="{36678033-86B6-40E6-BE90-78D8ED4E3A31}"/>
          </ac:spMkLst>
        </pc:spChg>
        <pc:spChg chg="add">
          <ac:chgData name="Daniel Briggs (2312568)" userId="77a99a31-f94c-4ce9-8d71-48fd670feb2c" providerId="ADAL" clId="{B8889675-97B9-49D7-80AB-300655BA44FE}" dt="2025-12-03T11:02:59.887" v="788" actId="26606"/>
          <ac:spMkLst>
            <pc:docMk/>
            <pc:sldMk cId="1669202441" sldId="260"/>
            <ac:spMk id="9" creationId="{D2542E1A-076E-4A34-BB67-2BF961754E0C}"/>
          </ac:spMkLst>
        </pc:spChg>
        <pc:spChg chg="add">
          <ac:chgData name="Daniel Briggs (2312568)" userId="77a99a31-f94c-4ce9-8d71-48fd670feb2c" providerId="ADAL" clId="{B8889675-97B9-49D7-80AB-300655BA44FE}" dt="2025-12-03T11:02:59.887" v="788" actId="26606"/>
          <ac:spMkLst>
            <pc:docMk/>
            <pc:sldMk cId="1669202441" sldId="260"/>
            <ac:spMk id="11" creationId="{75C56826-D4E5-42ED-8529-079651CB3005}"/>
          </ac:spMkLst>
        </pc:spChg>
        <pc:spChg chg="add">
          <ac:chgData name="Daniel Briggs (2312568)" userId="77a99a31-f94c-4ce9-8d71-48fd670feb2c" providerId="ADAL" clId="{B8889675-97B9-49D7-80AB-300655BA44FE}" dt="2025-12-03T11:02:59.887" v="788" actId="26606"/>
          <ac:spMkLst>
            <pc:docMk/>
            <pc:sldMk cId="1669202441" sldId="260"/>
            <ac:spMk id="18" creationId="{82095FCE-EF05-4443-B97A-85DEE3A5CA17}"/>
          </ac:spMkLst>
        </pc:spChg>
        <pc:picChg chg="add mod modCrop">
          <ac:chgData name="Daniel Briggs (2312568)" userId="77a99a31-f94c-4ce9-8d71-48fd670feb2c" providerId="ADAL" clId="{B8889675-97B9-49D7-80AB-300655BA44FE}" dt="2025-12-03T11:02:59.887" v="788" actId="26606"/>
          <ac:picMkLst>
            <pc:docMk/>
            <pc:sldMk cId="1669202441" sldId="260"/>
            <ac:picMk id="4" creationId="{6B3E688A-09AF-303D-1F43-DC740597A700}"/>
          </ac:picMkLst>
        </pc:picChg>
        <pc:picChg chg="add mod">
          <ac:chgData name="Daniel Briggs (2312568)" userId="77a99a31-f94c-4ce9-8d71-48fd670feb2c" providerId="ADAL" clId="{B8889675-97B9-49D7-80AB-300655BA44FE}" dt="2025-12-03T11:02:59.887" v="788" actId="26606"/>
          <ac:picMkLst>
            <pc:docMk/>
            <pc:sldMk cId="1669202441" sldId="260"/>
            <ac:picMk id="5" creationId="{43068FC0-8D8F-D805-559C-E5266FB4BED1}"/>
          </ac:picMkLst>
        </pc:picChg>
      </pc:sldChg>
      <pc:sldChg chg="modSp">
        <pc:chgData name="Daniel Briggs (2312568)" userId="77a99a31-f94c-4ce9-8d71-48fd670feb2c" providerId="ADAL" clId="{B8889675-97B9-49D7-80AB-300655BA44FE}" dt="2025-12-03T11:02:17.749" v="786"/>
        <pc:sldMkLst>
          <pc:docMk/>
          <pc:sldMk cId="3706357310" sldId="261"/>
        </pc:sldMkLst>
        <pc:spChg chg="mod">
          <ac:chgData name="Daniel Briggs (2312568)" userId="77a99a31-f94c-4ce9-8d71-48fd670feb2c" providerId="ADAL" clId="{B8889675-97B9-49D7-80AB-300655BA44FE}" dt="2025-12-03T11:02:17.749" v="786"/>
          <ac:spMkLst>
            <pc:docMk/>
            <pc:sldMk cId="3706357310" sldId="261"/>
            <ac:spMk id="2" creationId="{31894617-528A-BA04-1702-2399F1350B10}"/>
          </ac:spMkLst>
        </pc:spChg>
        <pc:spChg chg="mod">
          <ac:chgData name="Daniel Briggs (2312568)" userId="77a99a31-f94c-4ce9-8d71-48fd670feb2c" providerId="ADAL" clId="{B8889675-97B9-49D7-80AB-300655BA44FE}" dt="2025-12-03T11:02:17.749" v="786"/>
          <ac:spMkLst>
            <pc:docMk/>
            <pc:sldMk cId="3706357310" sldId="261"/>
            <ac:spMk id="3" creationId="{3860030B-36B8-CEB6-7B04-B3820F792051}"/>
          </ac:spMkLst>
        </pc:spChg>
      </pc:sldChg>
      <pc:sldChg chg="modSp">
        <pc:chgData name="Daniel Briggs (2312568)" userId="77a99a31-f94c-4ce9-8d71-48fd670feb2c" providerId="ADAL" clId="{B8889675-97B9-49D7-80AB-300655BA44FE}" dt="2025-12-03T11:02:17.749" v="786"/>
        <pc:sldMkLst>
          <pc:docMk/>
          <pc:sldMk cId="51056230" sldId="262"/>
        </pc:sldMkLst>
        <pc:spChg chg="mod">
          <ac:chgData name="Daniel Briggs (2312568)" userId="77a99a31-f94c-4ce9-8d71-48fd670feb2c" providerId="ADAL" clId="{B8889675-97B9-49D7-80AB-300655BA44FE}" dt="2025-12-03T11:02:17.749" v="786"/>
          <ac:spMkLst>
            <pc:docMk/>
            <pc:sldMk cId="51056230" sldId="262"/>
            <ac:spMk id="2" creationId="{CF74AB08-2814-B2D0-1BB9-EE649038EDCB}"/>
          </ac:spMkLst>
        </pc:spChg>
      </pc:sldChg>
      <pc:sldChg chg="addSp delSp modSp mod setBg">
        <pc:chgData name="Daniel Briggs (2312568)" userId="77a99a31-f94c-4ce9-8d71-48fd670feb2c" providerId="ADAL" clId="{B8889675-97B9-49D7-80AB-300655BA44FE}" dt="2025-12-09T11:00:00.778" v="926" actId="14100"/>
        <pc:sldMkLst>
          <pc:docMk/>
          <pc:sldMk cId="1631266098" sldId="263"/>
        </pc:sldMkLst>
        <pc:spChg chg="mod">
          <ac:chgData name="Daniel Briggs (2312568)" userId="77a99a31-f94c-4ce9-8d71-48fd670feb2c" providerId="ADAL" clId="{B8889675-97B9-49D7-80AB-300655BA44FE}" dt="2025-12-09T10:58:31.471" v="917" actId="26606"/>
          <ac:spMkLst>
            <pc:docMk/>
            <pc:sldMk cId="1631266098" sldId="263"/>
            <ac:spMk id="2" creationId="{6CEC2C22-0957-5AA6-F751-2494895F0458}"/>
          </ac:spMkLst>
        </pc:spChg>
        <pc:spChg chg="mod ord">
          <ac:chgData name="Daniel Briggs (2312568)" userId="77a99a31-f94c-4ce9-8d71-48fd670feb2c" providerId="ADAL" clId="{B8889675-97B9-49D7-80AB-300655BA44FE}" dt="2025-12-09T10:58:31.471" v="917" actId="26606"/>
          <ac:spMkLst>
            <pc:docMk/>
            <pc:sldMk cId="1631266098" sldId="263"/>
            <ac:spMk id="3" creationId="{F512A9C2-91A5-235A-ECF3-1FC33BC9BE99}"/>
          </ac:spMkLst>
        </pc:spChg>
        <pc:spChg chg="add del">
          <ac:chgData name="Daniel Briggs (2312568)" userId="77a99a31-f94c-4ce9-8d71-48fd670feb2c" providerId="ADAL" clId="{B8889675-97B9-49D7-80AB-300655BA44FE}" dt="2025-12-09T10:58:23.974" v="914" actId="26606"/>
          <ac:spMkLst>
            <pc:docMk/>
            <pc:sldMk cId="1631266098" sldId="263"/>
            <ac:spMk id="20" creationId="{1575FCDF-9379-4936-90E8-B54AEF4833C9}"/>
          </ac:spMkLst>
        </pc:spChg>
        <pc:spChg chg="add del">
          <ac:chgData name="Daniel Briggs (2312568)" userId="77a99a31-f94c-4ce9-8d71-48fd670feb2c" providerId="ADAL" clId="{B8889675-97B9-49D7-80AB-300655BA44FE}" dt="2025-12-09T10:58:23.974" v="914" actId="26606"/>
          <ac:spMkLst>
            <pc:docMk/>
            <pc:sldMk cId="1631266098" sldId="263"/>
            <ac:spMk id="21" creationId="{5C88C0A4-98F7-318B-4605-6A13155890F7}"/>
          </ac:spMkLst>
        </pc:spChg>
        <pc:grpChg chg="add del">
          <ac:chgData name="Daniel Briggs (2312568)" userId="77a99a31-f94c-4ce9-8d71-48fd670feb2c" providerId="ADAL" clId="{B8889675-97B9-49D7-80AB-300655BA44FE}" dt="2025-12-09T10:58:09.927" v="912" actId="26606"/>
          <ac:grpSpMkLst>
            <pc:docMk/>
            <pc:sldMk cId="1631266098" sldId="263"/>
            <ac:grpSpMk id="18" creationId="{E33D8A0C-28ED-C6DD-9FF8-421807F54E12}"/>
          </ac:grpSpMkLst>
        </pc:grpChg>
        <pc:grpChg chg="add del">
          <ac:chgData name="Daniel Briggs (2312568)" userId="77a99a31-f94c-4ce9-8d71-48fd670feb2c" providerId="ADAL" clId="{B8889675-97B9-49D7-80AB-300655BA44FE}" dt="2025-12-09T10:58:31.455" v="916" actId="26606"/>
          <ac:grpSpMkLst>
            <pc:docMk/>
            <pc:sldMk cId="1631266098" sldId="263"/>
            <ac:grpSpMk id="23" creationId="{E33D8A0C-28ED-C6DD-9FF8-421807F54E12}"/>
          </ac:grpSpMkLst>
        </pc:grpChg>
        <pc:picChg chg="mod ord modCrop">
          <ac:chgData name="Daniel Briggs (2312568)" userId="77a99a31-f94c-4ce9-8d71-48fd670feb2c" providerId="ADAL" clId="{B8889675-97B9-49D7-80AB-300655BA44FE}" dt="2025-12-09T11:00:00.778" v="926" actId="14100"/>
          <ac:picMkLst>
            <pc:docMk/>
            <pc:sldMk cId="1631266098" sldId="263"/>
            <ac:picMk id="6" creationId="{3CE74504-C9E8-BB3A-2A0F-5FAD0F284EA0}"/>
          </ac:picMkLst>
        </pc:picChg>
        <pc:picChg chg="mod ord">
          <ac:chgData name="Daniel Briggs (2312568)" userId="77a99a31-f94c-4ce9-8d71-48fd670feb2c" providerId="ADAL" clId="{B8889675-97B9-49D7-80AB-300655BA44FE}" dt="2025-12-09T10:59:34.262" v="920" actId="14100"/>
          <ac:picMkLst>
            <pc:docMk/>
            <pc:sldMk cId="1631266098" sldId="263"/>
            <ac:picMk id="8" creationId="{41F399E6-E828-AF46-4D84-849858CF3CC2}"/>
          </ac:picMkLst>
        </pc:picChg>
        <pc:picChg chg="mod ord modCrop">
          <ac:chgData name="Daniel Briggs (2312568)" userId="77a99a31-f94c-4ce9-8d71-48fd670feb2c" providerId="ADAL" clId="{B8889675-97B9-49D7-80AB-300655BA44FE}" dt="2025-12-09T10:59:52.518" v="924" actId="14100"/>
          <ac:picMkLst>
            <pc:docMk/>
            <pc:sldMk cId="1631266098" sldId="263"/>
            <ac:picMk id="10" creationId="{6007D391-C3EF-2627-767D-3818F8E49452}"/>
          </ac:picMkLst>
        </pc:picChg>
        <pc:cxnChg chg="add del">
          <ac:chgData name="Daniel Briggs (2312568)" userId="77a99a31-f94c-4ce9-8d71-48fd670feb2c" providerId="ADAL" clId="{B8889675-97B9-49D7-80AB-300655BA44FE}" dt="2025-12-09T10:58:01.198" v="910" actId="26606"/>
          <ac:cxnSpMkLst>
            <pc:docMk/>
            <pc:sldMk cId="1631266098" sldId="263"/>
            <ac:cxnSpMk id="15" creationId="{1503BFE4-729B-D9D0-C17B-501E6AF1127A}"/>
          </ac:cxnSpMkLst>
        </pc:cxnChg>
        <pc:cxnChg chg="add">
          <ac:chgData name="Daniel Briggs (2312568)" userId="77a99a31-f94c-4ce9-8d71-48fd670feb2c" providerId="ADAL" clId="{B8889675-97B9-49D7-80AB-300655BA44FE}" dt="2025-12-09T10:58:31.471" v="917" actId="26606"/>
          <ac:cxnSpMkLst>
            <pc:docMk/>
            <pc:sldMk cId="1631266098" sldId="263"/>
            <ac:cxnSpMk id="25" creationId="{1503BFE4-729B-D9D0-C17B-501E6AF1127A}"/>
          </ac:cxnSpMkLst>
        </pc:cxnChg>
      </pc:sldChg>
      <pc:sldChg chg="modSp">
        <pc:chgData name="Daniel Briggs (2312568)" userId="77a99a31-f94c-4ce9-8d71-48fd670feb2c" providerId="ADAL" clId="{B8889675-97B9-49D7-80AB-300655BA44FE}" dt="2025-12-03T11:02:17.749" v="786"/>
        <pc:sldMkLst>
          <pc:docMk/>
          <pc:sldMk cId="4292976294" sldId="264"/>
        </pc:sldMkLst>
        <pc:spChg chg="mod">
          <ac:chgData name="Daniel Briggs (2312568)" userId="77a99a31-f94c-4ce9-8d71-48fd670feb2c" providerId="ADAL" clId="{B8889675-97B9-49D7-80AB-300655BA44FE}" dt="2025-12-03T11:02:17.749" v="786"/>
          <ac:spMkLst>
            <pc:docMk/>
            <pc:sldMk cId="4292976294" sldId="264"/>
            <ac:spMk id="2" creationId="{B8A338EE-DEEF-EF85-A9BA-1DBE5DE7E7B2}"/>
          </ac:spMkLst>
        </pc:spChg>
        <pc:spChg chg="mod">
          <ac:chgData name="Daniel Briggs (2312568)" userId="77a99a31-f94c-4ce9-8d71-48fd670feb2c" providerId="ADAL" clId="{B8889675-97B9-49D7-80AB-300655BA44FE}" dt="2025-12-03T11:02:17.749" v="786"/>
          <ac:spMkLst>
            <pc:docMk/>
            <pc:sldMk cId="4292976294" sldId="264"/>
            <ac:spMk id="3" creationId="{3BF28919-E5DD-387E-F588-4D304E0B1471}"/>
          </ac:spMkLst>
        </pc:spChg>
      </pc:sldChg>
      <pc:sldChg chg="del">
        <pc:chgData name="Daniel Briggs (2312568)" userId="77a99a31-f94c-4ce9-8d71-48fd670feb2c" providerId="ADAL" clId="{B8889675-97B9-49D7-80AB-300655BA44FE}" dt="2025-12-09T10:42:40.675" v="849" actId="2696"/>
        <pc:sldMkLst>
          <pc:docMk/>
          <pc:sldMk cId="215000493" sldId="265"/>
        </pc:sldMkLst>
      </pc:sldChg>
      <pc:sldChg chg="modSp mod">
        <pc:chgData name="Daniel Briggs (2312568)" userId="77a99a31-f94c-4ce9-8d71-48fd670feb2c" providerId="ADAL" clId="{B8889675-97B9-49D7-80AB-300655BA44FE}" dt="2025-12-09T10:41:12.832" v="843" actId="27636"/>
        <pc:sldMkLst>
          <pc:docMk/>
          <pc:sldMk cId="273826300" sldId="266"/>
        </pc:sldMkLst>
        <pc:spChg chg="mod">
          <ac:chgData name="Daniel Briggs (2312568)" userId="77a99a31-f94c-4ce9-8d71-48fd670feb2c" providerId="ADAL" clId="{B8889675-97B9-49D7-80AB-300655BA44FE}" dt="2025-12-03T11:02:17.749" v="786"/>
          <ac:spMkLst>
            <pc:docMk/>
            <pc:sldMk cId="273826300" sldId="266"/>
            <ac:spMk id="2" creationId="{1EB8261C-7BD5-3CB1-D24A-3B97A0AAA0A6}"/>
          </ac:spMkLst>
        </pc:spChg>
        <pc:spChg chg="mod">
          <ac:chgData name="Daniel Briggs (2312568)" userId="77a99a31-f94c-4ce9-8d71-48fd670feb2c" providerId="ADAL" clId="{B8889675-97B9-49D7-80AB-300655BA44FE}" dt="2025-12-09T10:41:12.832" v="843" actId="27636"/>
          <ac:spMkLst>
            <pc:docMk/>
            <pc:sldMk cId="273826300" sldId="266"/>
            <ac:spMk id="3" creationId="{EA410921-CC2A-8BF0-BAB0-27C4A7766DB0}"/>
          </ac:spMkLst>
        </pc:spChg>
      </pc:sldChg>
      <pc:sldChg chg="modSp ord">
        <pc:chgData name="Daniel Briggs (2312568)" userId="77a99a31-f94c-4ce9-8d71-48fd670feb2c" providerId="ADAL" clId="{B8889675-97B9-49D7-80AB-300655BA44FE}" dt="2025-12-03T11:10:34.712" v="820"/>
        <pc:sldMkLst>
          <pc:docMk/>
          <pc:sldMk cId="2544317754" sldId="267"/>
        </pc:sldMkLst>
        <pc:spChg chg="mod">
          <ac:chgData name="Daniel Briggs (2312568)" userId="77a99a31-f94c-4ce9-8d71-48fd670feb2c" providerId="ADAL" clId="{B8889675-97B9-49D7-80AB-300655BA44FE}" dt="2025-12-03T11:02:17.749" v="786"/>
          <ac:spMkLst>
            <pc:docMk/>
            <pc:sldMk cId="2544317754" sldId="267"/>
            <ac:spMk id="2" creationId="{23009B4F-DF22-6BE0-ECC3-BAF247641B42}"/>
          </ac:spMkLst>
        </pc:spChg>
      </pc:sldChg>
      <pc:sldChg chg="modSp mod ord">
        <pc:chgData name="Daniel Briggs (2312568)" userId="77a99a31-f94c-4ce9-8d71-48fd670feb2c" providerId="ADAL" clId="{B8889675-97B9-49D7-80AB-300655BA44FE}" dt="2025-12-03T11:10:19.348" v="818"/>
        <pc:sldMkLst>
          <pc:docMk/>
          <pc:sldMk cId="3405930944" sldId="268"/>
        </pc:sldMkLst>
        <pc:spChg chg="mod">
          <ac:chgData name="Daniel Briggs (2312568)" userId="77a99a31-f94c-4ce9-8d71-48fd670feb2c" providerId="ADAL" clId="{B8889675-97B9-49D7-80AB-300655BA44FE}" dt="2025-12-03T11:09:40.898" v="807" actId="20577"/>
          <ac:spMkLst>
            <pc:docMk/>
            <pc:sldMk cId="3405930944" sldId="268"/>
            <ac:spMk id="2" creationId="{48B7FED0-CA2A-8BC0-FD86-22684705C3EB}"/>
          </ac:spMkLst>
        </pc:spChg>
      </pc:sldChg>
      <pc:sldChg chg="ord">
        <pc:chgData name="Daniel Briggs (2312568)" userId="77a99a31-f94c-4ce9-8d71-48fd670feb2c" providerId="ADAL" clId="{B8889675-97B9-49D7-80AB-300655BA44FE}" dt="2025-12-09T10:47:59.900" v="851"/>
        <pc:sldMkLst>
          <pc:docMk/>
          <pc:sldMk cId="3461463433" sldId="272"/>
        </pc:sldMkLst>
      </pc:sldChg>
      <pc:sldChg chg="modSp mod">
        <pc:chgData name="Daniel Briggs (2312568)" userId="77a99a31-f94c-4ce9-8d71-48fd670feb2c" providerId="ADAL" clId="{B8889675-97B9-49D7-80AB-300655BA44FE}" dt="2025-12-09T11:13:44.008" v="957" actId="122"/>
        <pc:sldMkLst>
          <pc:docMk/>
          <pc:sldMk cId="1222491099" sldId="276"/>
        </pc:sldMkLst>
        <pc:spChg chg="mod">
          <ac:chgData name="Daniel Briggs (2312568)" userId="77a99a31-f94c-4ce9-8d71-48fd670feb2c" providerId="ADAL" clId="{B8889675-97B9-49D7-80AB-300655BA44FE}" dt="2025-12-09T11:13:44.008" v="957" actId="122"/>
          <ac:spMkLst>
            <pc:docMk/>
            <pc:sldMk cId="1222491099" sldId="276"/>
            <ac:spMk id="2" creationId="{76D98DC9-7866-6643-148E-94CBEDBE043D}"/>
          </ac:spMkLst>
        </pc:spChg>
        <pc:spChg chg="mod">
          <ac:chgData name="Daniel Briggs (2312568)" userId="77a99a31-f94c-4ce9-8d71-48fd670feb2c" providerId="ADAL" clId="{B8889675-97B9-49D7-80AB-300655BA44FE}" dt="2025-12-09T11:12:08.655" v="956" actId="20577"/>
          <ac:spMkLst>
            <pc:docMk/>
            <pc:sldMk cId="1222491099" sldId="276"/>
            <ac:spMk id="3" creationId="{88B8E8AE-BF35-2828-EDC9-938CB4FCB28C}"/>
          </ac:spMkLst>
        </pc:spChg>
      </pc:sldChg>
      <pc:sldChg chg="addSp delSp modSp mod">
        <pc:chgData name="Daniel Briggs (2312568)" userId="77a99a31-f94c-4ce9-8d71-48fd670feb2c" providerId="ADAL" clId="{B8889675-97B9-49D7-80AB-300655BA44FE}" dt="2025-12-09T10:54:43.092" v="908" actId="1076"/>
        <pc:sldMkLst>
          <pc:docMk/>
          <pc:sldMk cId="2837734173" sldId="278"/>
        </pc:sldMkLst>
        <pc:spChg chg="add mod">
          <ac:chgData name="Daniel Briggs (2312568)" userId="77a99a31-f94c-4ce9-8d71-48fd670feb2c" providerId="ADAL" clId="{B8889675-97B9-49D7-80AB-300655BA44FE}" dt="2025-12-09T10:54:43.092" v="908" actId="1076"/>
          <ac:spMkLst>
            <pc:docMk/>
            <pc:sldMk cId="2837734173" sldId="278"/>
            <ac:spMk id="3" creationId="{3069047F-678D-4195-AD19-8E1D4876762B}"/>
          </ac:spMkLst>
        </pc:spChg>
        <pc:spChg chg="del">
          <ac:chgData name="Daniel Briggs (2312568)" userId="77a99a31-f94c-4ce9-8d71-48fd670feb2c" providerId="ADAL" clId="{B8889675-97B9-49D7-80AB-300655BA44FE}" dt="2025-12-09T10:54:38.825" v="907" actId="478"/>
          <ac:spMkLst>
            <pc:docMk/>
            <pc:sldMk cId="2837734173" sldId="278"/>
            <ac:spMk id="6" creationId="{9A1391FD-F495-CEF4-ECE1-51D76FF08E8E}"/>
          </ac:spMkLst>
        </pc:spChg>
      </pc:sldChg>
      <pc:sldChg chg="delSp modSp new mod">
        <pc:chgData name="Daniel Briggs (2312568)" userId="77a99a31-f94c-4ce9-8d71-48fd670feb2c" providerId="ADAL" clId="{B8889675-97B9-49D7-80AB-300655BA44FE}" dt="2025-12-09T10:42:00.243" v="848" actId="255"/>
        <pc:sldMkLst>
          <pc:docMk/>
          <pc:sldMk cId="2375409763" sldId="288"/>
        </pc:sldMkLst>
        <pc:spChg chg="del">
          <ac:chgData name="Daniel Briggs (2312568)" userId="77a99a31-f94c-4ce9-8d71-48fd670feb2c" providerId="ADAL" clId="{B8889675-97B9-49D7-80AB-300655BA44FE}" dt="2025-12-09T10:41:32.557" v="846" actId="478"/>
          <ac:spMkLst>
            <pc:docMk/>
            <pc:sldMk cId="2375409763" sldId="288"/>
            <ac:spMk id="2" creationId="{FEEB73A5-BE9D-44CF-2739-32A94A12C60C}"/>
          </ac:spMkLst>
        </pc:spChg>
        <pc:spChg chg="mod">
          <ac:chgData name="Daniel Briggs (2312568)" userId="77a99a31-f94c-4ce9-8d71-48fd670feb2c" providerId="ADAL" clId="{B8889675-97B9-49D7-80AB-300655BA44FE}" dt="2025-12-09T10:42:00.243" v="848" actId="255"/>
          <ac:spMkLst>
            <pc:docMk/>
            <pc:sldMk cId="2375409763" sldId="288"/>
            <ac:spMk id="3" creationId="{F81A3667-2234-7F17-97B0-4701CAE77AD0}"/>
          </ac:spMkLst>
        </pc:spChg>
      </pc:sldChg>
      <pc:sldChg chg="addSp modSp new mod setBg">
        <pc:chgData name="Daniel Briggs (2312568)" userId="77a99a31-f94c-4ce9-8d71-48fd670feb2c" providerId="ADAL" clId="{B8889675-97B9-49D7-80AB-300655BA44FE}" dt="2025-12-09T11:17:01.006" v="969" actId="26606"/>
        <pc:sldMkLst>
          <pc:docMk/>
          <pc:sldMk cId="3006016141" sldId="289"/>
        </pc:sldMkLst>
        <pc:spChg chg="mod ord">
          <ac:chgData name="Daniel Briggs (2312568)" userId="77a99a31-f94c-4ce9-8d71-48fd670feb2c" providerId="ADAL" clId="{B8889675-97B9-49D7-80AB-300655BA44FE}" dt="2025-12-09T11:17:01.006" v="969" actId="26606"/>
          <ac:spMkLst>
            <pc:docMk/>
            <pc:sldMk cId="3006016141" sldId="289"/>
            <ac:spMk id="2" creationId="{EDE4F98F-84C4-913D-B835-EC2504B2DEFB}"/>
          </ac:spMkLst>
        </pc:spChg>
        <pc:spChg chg="add">
          <ac:chgData name="Daniel Briggs (2312568)" userId="77a99a31-f94c-4ce9-8d71-48fd670feb2c" providerId="ADAL" clId="{B8889675-97B9-49D7-80AB-300655BA44FE}" dt="2025-12-09T11:17:01.006" v="969" actId="26606"/>
          <ac:spMkLst>
            <pc:docMk/>
            <pc:sldMk cId="3006016141" sldId="289"/>
            <ac:spMk id="8" creationId="{0671A8AE-40A1-4631-A6B8-581AFF065482}"/>
          </ac:spMkLst>
        </pc:spChg>
        <pc:spChg chg="add">
          <ac:chgData name="Daniel Briggs (2312568)" userId="77a99a31-f94c-4ce9-8d71-48fd670feb2c" providerId="ADAL" clId="{B8889675-97B9-49D7-80AB-300655BA44FE}" dt="2025-12-09T11:17:01.006" v="969" actId="26606"/>
          <ac:spMkLst>
            <pc:docMk/>
            <pc:sldMk cId="3006016141" sldId="289"/>
            <ac:spMk id="10" creationId="{AB58EF07-17C2-48CF-ABB0-EEF1F17CB8F0}"/>
          </ac:spMkLst>
        </pc:spChg>
        <pc:spChg chg="add">
          <ac:chgData name="Daniel Briggs (2312568)" userId="77a99a31-f94c-4ce9-8d71-48fd670feb2c" providerId="ADAL" clId="{B8889675-97B9-49D7-80AB-300655BA44FE}" dt="2025-12-09T11:17:01.006" v="969" actId="26606"/>
          <ac:spMkLst>
            <pc:docMk/>
            <pc:sldMk cId="3006016141" sldId="289"/>
            <ac:spMk id="12" creationId="{AF2F604E-43BE-4DC3-B983-E071523364F8}"/>
          </ac:spMkLst>
        </pc:spChg>
        <pc:spChg chg="add">
          <ac:chgData name="Daniel Briggs (2312568)" userId="77a99a31-f94c-4ce9-8d71-48fd670feb2c" providerId="ADAL" clId="{B8889675-97B9-49D7-80AB-300655BA44FE}" dt="2025-12-09T11:17:01.006" v="969" actId="26606"/>
          <ac:spMkLst>
            <pc:docMk/>
            <pc:sldMk cId="3006016141" sldId="289"/>
            <ac:spMk id="14" creationId="{08C9B587-E65E-4B52-B37C-ABEBB6E87928}"/>
          </ac:spMkLst>
        </pc:spChg>
        <pc:picChg chg="add mod">
          <ac:chgData name="Daniel Briggs (2312568)" userId="77a99a31-f94c-4ce9-8d71-48fd670feb2c" providerId="ADAL" clId="{B8889675-97B9-49D7-80AB-300655BA44FE}" dt="2025-12-09T11:17:01.006" v="969" actId="26606"/>
          <ac:picMkLst>
            <pc:docMk/>
            <pc:sldMk cId="3006016141" sldId="289"/>
            <ac:picMk id="3" creationId="{105F9442-279C-80C2-D8EF-3F72E6CB4524}"/>
          </ac:picMkLst>
        </pc:picChg>
      </pc:sldChg>
    </pc:docChg>
  </pc:docChgLst>
  <pc:docChgLst>
    <pc:chgData name="Daniel Briggs (2312568)" userId="S::2312568@student.uwtsd.ac.uk::77a99a31-f94c-4ce9-8d71-48fd670feb2c" providerId="AD" clId="Web-{AD3ED0D0-76C3-4AF8-BA33-9EA4670B9D67}"/>
    <pc:docChg chg="modSld">
      <pc:chgData name="Daniel Briggs (2312568)" userId="S::2312568@student.uwtsd.ac.uk::77a99a31-f94c-4ce9-8d71-48fd670feb2c" providerId="AD" clId="Web-{AD3ED0D0-76C3-4AF8-BA33-9EA4670B9D67}" dt="2025-12-06T23:29:13.019" v="32"/>
      <pc:docMkLst>
        <pc:docMk/>
      </pc:docMkLst>
      <pc:sldChg chg="modSp">
        <pc:chgData name="Daniel Briggs (2312568)" userId="S::2312568@student.uwtsd.ac.uk::77a99a31-f94c-4ce9-8d71-48fd670feb2c" providerId="AD" clId="Web-{AD3ED0D0-76C3-4AF8-BA33-9EA4670B9D67}" dt="2025-12-06T23:28:59.565" v="29" actId="20577"/>
        <pc:sldMkLst>
          <pc:docMk/>
          <pc:sldMk cId="2544317754" sldId="267"/>
        </pc:sldMkLst>
        <pc:spChg chg="mod">
          <ac:chgData name="Daniel Briggs (2312568)" userId="S::2312568@student.uwtsd.ac.uk::77a99a31-f94c-4ce9-8d71-48fd670feb2c" providerId="AD" clId="Web-{AD3ED0D0-76C3-4AF8-BA33-9EA4670B9D67}" dt="2025-12-06T23:28:59.565" v="29" actId="20577"/>
          <ac:spMkLst>
            <pc:docMk/>
            <pc:sldMk cId="2544317754" sldId="267"/>
            <ac:spMk id="2" creationId="{23009B4F-DF22-6BE0-ECC3-BAF247641B42}"/>
          </ac:spMkLst>
        </pc:spChg>
      </pc:sldChg>
      <pc:sldChg chg="delSp modSp">
        <pc:chgData name="Daniel Briggs (2312568)" userId="S::2312568@student.uwtsd.ac.uk::77a99a31-f94c-4ce9-8d71-48fd670feb2c" providerId="AD" clId="Web-{AD3ED0D0-76C3-4AF8-BA33-9EA4670B9D67}" dt="2025-12-06T23:29:13.019" v="32"/>
        <pc:sldMkLst>
          <pc:docMk/>
          <pc:sldMk cId="3405930944" sldId="268"/>
        </pc:sldMkLst>
        <pc:spChg chg="mod">
          <ac:chgData name="Daniel Briggs (2312568)" userId="S::2312568@student.uwtsd.ac.uk::77a99a31-f94c-4ce9-8d71-48fd670feb2c" providerId="AD" clId="Web-{AD3ED0D0-76C3-4AF8-BA33-9EA4670B9D67}" dt="2025-12-06T23:29:07.988" v="31" actId="20577"/>
          <ac:spMkLst>
            <pc:docMk/>
            <pc:sldMk cId="3405930944" sldId="268"/>
            <ac:spMk id="2" creationId="{48B7FED0-CA2A-8BC0-FD86-22684705C3EB}"/>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2-06T23:26:05.856"/>
    </inkml:context>
    <inkml:brush xml:id="br0">
      <inkml:brushProperty name="width" value="0.1" units="cm"/>
      <inkml:brushProperty name="height" value="0.1" units="cm"/>
      <inkml:brushProperty name="color" value="#FFFFFF"/>
    </inkml:brush>
  </inkml:definitions>
  <inkml:trace contextRef="#ctx0" brushRef="#br0">15329 20550 16383 0 0,'2'-4'0'0'0,"1"-6"0"0"0,3-5 0 0 0,0-5 0 0 0,4-6 0 0 0,2-10 0 0 0,3-8 0 0 0,3-9 0 0 0,0 2 0 0 0,-2 2 0 0 0,1 1 0 0 0,-1 1 0 0 0,-1 4 0 0 0,0 0 0 0 0,0-1 0 0 0,2-6 0 0 0,4-10 0 0 0,2-6 0 0 0,0-1 0 0 0,1-3 0 0 0,-1 2 0 0 0,1-2 0 0 0,4-9 0 0 0,-1-1 0 0 0,-2 8 0 0 0,-1 1 0 0 0,0 3 0 0 0,4-14 0 0 0,3-7 0 0 0,1-4 0 0 0,-2 4 0 0 0,0 3 0 0 0,-3 7 0 0 0,5-14 0 0 0,4-11 0 0 0,6-17 0 0 0,5-16 0 0 0,6-18 0 0 0,6-15 0 0 0,15-45 0 0 0,9-27 0 0 0,6-16 0 0 0,5-15 0 0 0,0-1 0 0 0,0 1 0 0 0,4-10 0 0 0,-3 7 0 0 0,-4 11 0 0 0,-5 16 0 0 0,-5 13 0 0 0,2-5 0 0 0,12-36 0 0 0,5-11 0 0 0,2-10 0 0 0,3-7 0 0 0,1-3 0 0 0,16-44 0 0 0,2-9 0 0 0,-5 16 0 0 0,-9 24 0 0 0,-11 34 0 0 0,-7 19 0 0 0,2-5 0 0 0,-3 11 0 0 0,-5 11 0 0 0,-3 8 0 0 0,-1 7 0 0 0,-1-1 0 0 0,7-19 0 0 0,3-6 0 0 0,2-8 0 0 0,0 0 0 0 0,-2 5 0 0 0,-2 6 0 0 0,14-41 0 0 0,-3 11 0 0 0,-3 7 0 0 0,-9 27 0 0 0,-8 22 0 0 0,-10 31 0 0 0,-2 3 0 0 0,-6 20 0 0 0,-7 18 0 0 0,-2 6 0 0 0,2-4 0 0 0,6-17 0 0 0,0-2 0 0 0,-1 5 0 0 0,-4 11 0 0 0,-8 23 0 0 0,-4 10 0 0 0,7-19 0 0 0,5-15 0 0 0,4-12 0 0 0,3-7 0 0 0,2-7 0 0 0,2-6 0 0 0,8-23 0 0 0,2-4 0 0 0,-3 6 0 0 0,-7 20 0 0 0,-6 19 0 0 0,-7 21 0 0 0,-4 11 0 0 0,-9 25 0 0 0,-7 21 0 0 0,-2 8 0 0 0,-2 3 0 0 0,2-6 0 0 0,2-4 0 0 0,2-6 0 0 0,-2 5 0 0 0,-1 3 0 0 0,-2 6 0 0 0,-3 8 0 0 0,-5 15 0 0 0,-5 15 0 0 0,-4 11 0 0 0,-3 9 0 0 0,-1 5 0 0 0,-1-1 0 0 0,1 1 0 0 0,-1-1 0 0 0,0 1 0 0 0,0 1 0 0 0,0 1 0 0 0,0 0 0 0 0,0-2 0 0 0,2-4 0 0 0,-2 3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2-06T23:26:05.857"/>
    </inkml:context>
    <inkml:brush xml:id="br0">
      <inkml:brushProperty name="width" value="0.1" units="cm"/>
      <inkml:brushProperty name="height" value="0.1" units="cm"/>
      <inkml:brushProperty name="color" value="#FFFFFF"/>
    </inkml:brush>
  </inkml:definitions>
  <inkml:trace contextRef="#ctx0" brushRef="#br0">16131 20591 16383 0 0,'1'-5'0'0'0,"3"-4"0"0"0,1-8 0 0 0,3-5 0 0 0,2-8 0 0 0,5-13 0 0 0,7-20 0 0 0,2-7 0 0 0,1-3 0 0 0,-1 5 0 0 0,-3 5 0 0 0,-1 5 0 0 0,1-4 0 0 0,-1 6 0 0 0,-3 6 0 0 0,-2 8 0 0 0,-1 0 0 0 0,-1 4 0 0 0,-1 2 0 0 0,3-6 0 0 0,3-10 0 0 0,1-5 0 0 0,5-11 0 0 0,1-5 0 0 0,-1 3 0 0 0,0 0 0 0 0,-2 5 0 0 0,-2 8 0 0 0,1-3 0 0 0,0-1 0 0 0,-2 6 0 0 0,-3 8 0 0 0,-3 8 0 0 0,-1 5 0 0 0,0-1 0 0 0,-1 2 0 0 0,3-8 0 0 0,2-5 0 0 0,8-22 0 0 0,2-8 0 0 0,3-9 0 0 0,-1 4 0 0 0,2-5 0 0 0,2-7 0 0 0,0-1 0 0 0,-3 9 0 0 0,0 1 0 0 0,-2 6 0 0 0,0 0 0 0 0,-1 3 0 0 0,12-34 0 0 0,1-7 0 0 0,5-10 0 0 0,-2 3 0 0 0,-4 13 0 0 0,0-1 0 0 0,3-7 0 0 0,2-8 0 0 0,-3 11 0 0 0,-4 9 0 0 0,-3 10 0 0 0,0 0 0 0 0,-4 12 0 0 0,-3 11 0 0 0,1-8 0 0 0,4-9 0 0 0,11-30 0 0 0,13-40 0 0 0,5-14 0 0 0,0-1 0 0 0,2-4 0 0 0,-5 12 0 0 0,-2 7 0 0 0,-1 2 0 0 0,-5 16 0 0 0,-7 23 0 0 0,0-5 0 0 0,-1 4 0 0 0,10-26 0 0 0,14-42 0 0 0,2-9 0 0 0,-1 5 0 0 0,10-29 0 0 0,-1 4 0 0 0,4-11 0 0 0,2-9 0 0 0,-8 25 0 0 0,-11 33 0 0 0,-8 23 0 0 0,1-4 0 0 0,-4 11 0 0 0,9-25 0 0 0,2-5 0 0 0,-4 8 0 0 0,11-27 0 0 0,17-53 0 0 0,5-13 0 0 0,11-31 0 0 0,5-18 0 0 0,-5 18 0 0 0,-2 4 0 0 0,-1 3 0 0 0,-2 9 0 0 0,-11 28 0 0 0,0 2 0 0 0,-9 23 0 0 0,2-3 0 0 0,6-17 0 0 0,6-18 0 0 0,-5 12 0 0 0,2-1 0 0 0,2-9 0 0 0,-8 23 0 0 0,0 1 0 0 0,-1 4 0 0 0,1-4 0 0 0,-9 24 0 0 0,-4 15 0 0 0,-11 30 0 0 0,2-4 0 0 0,-7 19 0 0 0,-2 5 0 0 0,-6 19 0 0 0,-1 1 0 0 0,2-4 0 0 0,3-8 0 0 0,-2 2 0 0 0,-4 16 0 0 0,-5 11 0 0 0,-5 17 0 0 0,0-2 0 0 0,-2 8 0 0 0,-1 2 0 0 0,-4 11 0 0 0,1-2 0 0 0,0-1 0 0 0,9-26 0 0 0,3-8 0 0 0,2-4 0 0 0,-2 2 0 0 0,-3 10 0 0 0,-3 10 0 0 0,-3 9 0 0 0,-2 5 0 0 0,-5 12 0 0 0,1 0 0 0 0,-3 8 0 0 0,-2 5 0 0 0,6-15 0 0 0,1-6 0 0 0,4-8 0 0 0,-3 6 0 0 0,-3 9 0 0 0,0-1 0 0 0,3-5 0 0 0,-3 5 0 0 0,-4 14 0 0 0,-3 7 0 0 0,-3 9 0 0 0,-3 9 0 0 0,-4 11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D1B626-457E-484A-9095-2696D87A963F}" type="datetimeFigureOut">
              <a:rPr lang="en-GB" smtClean="0"/>
              <a:t>09/12/2025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E1C89A9-BA7C-4599-BAAB-2B2F05D0FDE8}" type="slidenum">
              <a:rPr lang="en-GB" smtClean="0"/>
              <a:t>‹#›</a:t>
            </a:fld>
            <a:endParaRPr lang="en-GB"/>
          </a:p>
        </p:txBody>
      </p:sp>
    </p:spTree>
    <p:extLst>
      <p:ext uri="{BB962C8B-B14F-4D97-AF65-F5344CB8AC3E}">
        <p14:creationId xmlns:p14="http://schemas.microsoft.com/office/powerpoint/2010/main" val="784133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1234</a:t>
            </a:r>
          </a:p>
          <a:p>
            <a:endParaRPr lang="en-GB"/>
          </a:p>
        </p:txBody>
      </p:sp>
      <p:sp>
        <p:nvSpPr>
          <p:cNvPr id="4" name="Slide Number Placeholder 3"/>
          <p:cNvSpPr>
            <a:spLocks noGrp="1"/>
          </p:cNvSpPr>
          <p:nvPr>
            <p:ph type="sldNum" sz="quarter" idx="5"/>
          </p:nvPr>
        </p:nvSpPr>
        <p:spPr/>
        <p:txBody>
          <a:bodyPr/>
          <a:lstStyle/>
          <a:p>
            <a:fld id="{8E1C89A9-BA7C-4599-BAAB-2B2F05D0FDE8}" type="slidenum">
              <a:rPr lang="en-GB" smtClean="0"/>
              <a:t>1</a:t>
            </a:fld>
            <a:endParaRPr lang="en-GB"/>
          </a:p>
        </p:txBody>
      </p:sp>
    </p:spTree>
    <p:extLst>
      <p:ext uri="{BB962C8B-B14F-4D97-AF65-F5344CB8AC3E}">
        <p14:creationId xmlns:p14="http://schemas.microsoft.com/office/powerpoint/2010/main" val="3466279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E1C89A9-BA7C-4599-BAAB-2B2F05D0FDE8}" type="slidenum">
              <a:rPr lang="en-GB" smtClean="0"/>
              <a:t>4</a:t>
            </a:fld>
            <a:endParaRPr lang="en-GB"/>
          </a:p>
        </p:txBody>
      </p:sp>
    </p:spTree>
    <p:extLst>
      <p:ext uri="{BB962C8B-B14F-4D97-AF65-F5344CB8AC3E}">
        <p14:creationId xmlns:p14="http://schemas.microsoft.com/office/powerpoint/2010/main" val="35531700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My</a:t>
            </a:r>
          </a:p>
        </p:txBody>
      </p:sp>
      <p:sp>
        <p:nvSpPr>
          <p:cNvPr id="4" name="Slide Number Placeholder 3"/>
          <p:cNvSpPr>
            <a:spLocks noGrp="1"/>
          </p:cNvSpPr>
          <p:nvPr>
            <p:ph type="sldNum" sz="quarter" idx="5"/>
          </p:nvPr>
        </p:nvSpPr>
        <p:spPr/>
        <p:txBody>
          <a:bodyPr/>
          <a:lstStyle/>
          <a:p>
            <a:fld id="{8E1C89A9-BA7C-4599-BAAB-2B2F05D0FDE8}" type="slidenum">
              <a:rPr lang="en-GB" smtClean="0"/>
              <a:t>25</a:t>
            </a:fld>
            <a:endParaRPr lang="en-GB"/>
          </a:p>
        </p:txBody>
      </p:sp>
    </p:spTree>
    <p:extLst>
      <p:ext uri="{BB962C8B-B14F-4D97-AF65-F5344CB8AC3E}">
        <p14:creationId xmlns:p14="http://schemas.microsoft.com/office/powerpoint/2010/main" val="31882690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E1C89A9-BA7C-4599-BAAB-2B2F05D0FDE8}" type="slidenum">
              <a:rPr lang="en-GB" smtClean="0"/>
              <a:t>29</a:t>
            </a:fld>
            <a:endParaRPr lang="en-GB"/>
          </a:p>
        </p:txBody>
      </p:sp>
    </p:spTree>
    <p:extLst>
      <p:ext uri="{BB962C8B-B14F-4D97-AF65-F5344CB8AC3E}">
        <p14:creationId xmlns:p14="http://schemas.microsoft.com/office/powerpoint/2010/main" val="10613982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982183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871591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0819267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01FFEF-1950-49AF-B372-0D93880F90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8174605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01FFEF-1950-49AF-B372-0D93880F906D}" type="datetimeFigureOut">
              <a:rPr lang="en-GB" smtClean="0"/>
              <a:t>09/12/2025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4167487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01FFEF-1950-49AF-B372-0D93880F906D}" type="datetimeFigureOut">
              <a:rPr lang="en-GB" smtClean="0"/>
              <a:t>09/12/2025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56964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01FFEF-1950-49AF-B372-0D93880F906D}" type="datetimeFigureOut">
              <a:rPr lang="en-GB" smtClean="0"/>
              <a:t>09/12/2025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229536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01FFEF-1950-49AF-B372-0D93880F90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2021785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01FFEF-1950-49AF-B372-0D93880F90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224495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3547365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7952461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6647396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9471787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020391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101FFEF-1950-49AF-B372-0D93880F90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41340473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101FFEF-1950-49AF-B372-0D93880F906D}" type="datetimeFigureOut">
              <a:rPr lang="en-GB" smtClean="0"/>
              <a:t>09/12/2025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7169760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01FFEF-1950-49AF-B372-0D93880F906D}" type="datetimeFigureOut">
              <a:rPr lang="en-GB" smtClean="0"/>
              <a:t>09/12/2025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935038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01FFEF-1950-49AF-B372-0D93880F906D}" type="datetimeFigureOut">
              <a:rPr lang="en-GB" smtClean="0"/>
              <a:t>09/12/2025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8595035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01FFEF-1950-49AF-B372-0D93880F90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23376614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101FFEF-1950-49AF-B372-0D93880F906D}" type="datetimeFigureOut">
              <a:rPr lang="en-GB" smtClean="0"/>
              <a:t>09/12/2025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9448091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10181045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101FFEF-1950-49AF-B372-0D93880F906D}" type="datetimeFigureOut">
              <a:rPr lang="en-GB" smtClean="0"/>
              <a:t>09/12/2025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6FF493-2028-43E2-9907-3556D3CAB5B2}" type="slidenum">
              <a:rPr lang="en-GB" smtClean="0"/>
              <a:t>‹#›</a:t>
            </a:fld>
            <a:endParaRPr lang="en-GB"/>
          </a:p>
        </p:txBody>
      </p:sp>
    </p:spTree>
    <p:extLst>
      <p:ext uri="{BB962C8B-B14F-4D97-AF65-F5344CB8AC3E}">
        <p14:creationId xmlns:p14="http://schemas.microsoft.com/office/powerpoint/2010/main" val="33028697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F101FFEF-1950-49AF-B372-0D93880F906D}" type="datetimeFigureOut">
              <a:rPr lang="en-GB" smtClean="0"/>
              <a:t>09/12/2025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996FF493-2028-43E2-9907-3556D3CAB5B2}" type="slidenum">
              <a:rPr lang="en-GB" smtClean="0"/>
              <a:t>‹#›</a:t>
            </a:fld>
            <a:endParaRPr lang="en-GB"/>
          </a:p>
        </p:txBody>
      </p:sp>
    </p:spTree>
    <p:extLst>
      <p:ext uri="{BB962C8B-B14F-4D97-AF65-F5344CB8AC3E}">
        <p14:creationId xmlns:p14="http://schemas.microsoft.com/office/powerpoint/2010/main" val="278594998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101FFEF-1950-49AF-B372-0D93880F906D}" type="datetimeFigureOut">
              <a:rPr lang="en-GB" smtClean="0"/>
              <a:t>09/12/2025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96FF493-2028-43E2-9907-3556D3CAB5B2}" type="slidenum">
              <a:rPr lang="en-GB" smtClean="0"/>
              <a:t>‹#›</a:t>
            </a:fld>
            <a:endParaRPr lang="en-GB"/>
          </a:p>
        </p:txBody>
      </p:sp>
    </p:spTree>
    <p:extLst>
      <p:ext uri="{BB962C8B-B14F-4D97-AF65-F5344CB8AC3E}">
        <p14:creationId xmlns:p14="http://schemas.microsoft.com/office/powerpoint/2010/main" val="276560121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9.png"/><Relationship Id="rId1" Type="http://schemas.openxmlformats.org/officeDocument/2006/relationships/slideLayout" Target="../slideLayouts/slideLayout4.xml"/><Relationship Id="rId4" Type="http://schemas.openxmlformats.org/officeDocument/2006/relationships/image" Target="../media/image190.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7" Type="http://schemas.openxmlformats.org/officeDocument/2006/relationships/image" Target="../media/image27.png"/><Relationship Id="rId2" Type="http://schemas.openxmlformats.org/officeDocument/2006/relationships/image" Target="../media/image23.png"/><Relationship Id="rId1" Type="http://schemas.openxmlformats.org/officeDocument/2006/relationships/slideLayout" Target="../slideLayouts/slideLayout2.xml"/><Relationship Id="rId6" Type="http://schemas.openxmlformats.org/officeDocument/2006/relationships/customXml" Target="../ink/ink2.xml"/><Relationship Id="rId5" Type="http://schemas.openxmlformats.org/officeDocument/2006/relationships/image" Target="../media/image26.png"/><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 Id="rId5" Type="http://schemas.openxmlformats.org/officeDocument/2006/relationships/image" Target="../media/image32.jpeg"/><Relationship Id="rId4" Type="http://schemas.openxmlformats.org/officeDocument/2006/relationships/image" Target="../media/image31.jpeg"/></Relationships>
</file>

<file path=ppt/slides/_rels/slide16.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1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19.xml.rels><?xml version="1.0" encoding="UTF-8" standalone="yes"?>
<Relationships xmlns="http://schemas.openxmlformats.org/package/2006/relationships"><Relationship Id="rId8" Type="http://schemas.openxmlformats.org/officeDocument/2006/relationships/image" Target="../media/image46.pn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10" Type="http://schemas.openxmlformats.org/officeDocument/2006/relationships/image" Target="../media/image48.png"/><Relationship Id="rId4" Type="http://schemas.openxmlformats.org/officeDocument/2006/relationships/image" Target="../media/image42.png"/><Relationship Id="rId9" Type="http://schemas.openxmlformats.org/officeDocument/2006/relationships/image" Target="../media/image47.png"/></Relationships>
</file>

<file path=ppt/slides/_rels/slide20.xml.rels><?xml version="1.0" encoding="UTF-8" standalone="yes"?>
<Relationships xmlns="http://schemas.openxmlformats.org/package/2006/relationships"><Relationship Id="rId8" Type="http://schemas.openxmlformats.org/officeDocument/2006/relationships/image" Target="../media/image55.png"/><Relationship Id="rId3" Type="http://schemas.openxmlformats.org/officeDocument/2006/relationships/image" Target="../media/image50.png"/><Relationship Id="rId7" Type="http://schemas.openxmlformats.org/officeDocument/2006/relationships/image" Target="../media/image54.png"/><Relationship Id="rId2" Type="http://schemas.openxmlformats.org/officeDocument/2006/relationships/image" Target="../media/image49.png"/><Relationship Id="rId1" Type="http://schemas.openxmlformats.org/officeDocument/2006/relationships/slideLayout" Target="../slideLayouts/slideLayout2.xml"/><Relationship Id="rId6" Type="http://schemas.openxmlformats.org/officeDocument/2006/relationships/image" Target="../media/image53.png"/><Relationship Id="rId11" Type="http://schemas.openxmlformats.org/officeDocument/2006/relationships/image" Target="../media/image39.png"/><Relationship Id="rId5" Type="http://schemas.openxmlformats.org/officeDocument/2006/relationships/image" Target="../media/image52.png"/><Relationship Id="rId10" Type="http://schemas.openxmlformats.org/officeDocument/2006/relationships/image" Target="../media/image57.png"/><Relationship Id="rId4" Type="http://schemas.openxmlformats.org/officeDocument/2006/relationships/image" Target="../media/image51.png"/><Relationship Id="rId9" Type="http://schemas.openxmlformats.org/officeDocument/2006/relationships/image" Target="../media/image56.png"/></Relationships>
</file>

<file path=ppt/slides/_rels/slide2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image" Target="../media/image59.png"/><Relationship Id="rId1" Type="http://schemas.openxmlformats.org/officeDocument/2006/relationships/slideLayout" Target="../slideLayouts/slideLayout2.xml"/><Relationship Id="rId4" Type="http://schemas.openxmlformats.org/officeDocument/2006/relationships/image" Target="../media/image61.png"/></Relationships>
</file>

<file path=ppt/slides/_rels/slide23.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2.xml"/><Relationship Id="rId4" Type="http://schemas.openxmlformats.org/officeDocument/2006/relationships/image" Target="../media/image64.png"/></Relationships>
</file>

<file path=ppt/slides/_rels/slide24.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2.xml"/><Relationship Id="rId5" Type="http://schemas.openxmlformats.org/officeDocument/2006/relationships/image" Target="../media/image68.png"/><Relationship Id="rId4" Type="http://schemas.openxmlformats.org/officeDocument/2006/relationships/image" Target="../media/image67.png"/></Relationships>
</file>

<file path=ppt/slides/_rels/slide2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7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7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7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nolimitstrackdays.com/media/wysiwyg/nlr-docs/2014_Technical_Rules_NLR_V1_1_.pdf" TargetMode="External"/><Relationship Id="rId7" Type="http://schemas.openxmlformats.org/officeDocument/2006/relationships/hyperlink" Target="https://www.onallcylinders.com/2025/01/20/a-guide-to-picking-the-best-exhaust-system-material-mild-steel-vs-aluminized-steel-vs-304-409-stainless/" TargetMode="External"/><Relationship Id="rId2" Type="http://schemas.openxmlformats.org/officeDocument/2006/relationships/hyperlink" Target="https://www.acu.org.uk/Uploaded/1/Documents/2024%20Paperwork/Handbook/Updated/2024-Road-Racing-Standing-Regulations-Final.pdf" TargetMode="External"/><Relationship Id="rId1" Type="http://schemas.openxmlformats.org/officeDocument/2006/relationships/slideLayout" Target="../slideLayouts/slideLayout2.xml"/><Relationship Id="rId6" Type="http://schemas.openxmlformats.org/officeDocument/2006/relationships/hyperlink" Target="https://www.speedhunters.com/2015/10/knowledge-boost-tackling-your-wiring-nightmare-part-2/twisted-sheilded-wires-concentric-twisted-high-performance-academy/" TargetMode="External"/><Relationship Id="rId5" Type="http://schemas.openxmlformats.org/officeDocument/2006/relationships/hyperlink" Target="https://www.motorcyclespecs.co.za/model/yamaha/yamaha_fzr1000_87.htm" TargetMode="External"/><Relationship Id="rId4" Type="http://schemas.openxmlformats.org/officeDocument/2006/relationships/hyperlink" Target="https://classic-motorbikes.net/brilliant-biking-inventionsthe-exup-valve/"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www.revzilla.com/motorcycle/akrapovic-exhaust-headers-linkage-pipes" TargetMode="External"/><Relationship Id="rId7" Type="http://schemas.openxmlformats.org/officeDocument/2006/relationships/hyperlink" Target="https://www.ukracesupport.com/products/yamaha-yzf-r6-2006-16-lextek-full-system-stainless-headers-carbon-can" TargetMode="External"/><Relationship Id="rId2" Type="http://schemas.openxmlformats.org/officeDocument/2006/relationships/hyperlink" Target="https://www.rbracing-rsr.com/wiring_ecu.html" TargetMode="External"/><Relationship Id="rId1" Type="http://schemas.openxmlformats.org/officeDocument/2006/relationships/slideLayout" Target="../slideLayouts/slideLayout2.xml"/><Relationship Id="rId6" Type="http://schemas.openxmlformats.org/officeDocument/2006/relationships/hyperlink" Target="https://www.youtube.com/watch?v=JkAJ2kIoZOQ" TargetMode="External"/><Relationship Id="rId5" Type="http://schemas.openxmlformats.org/officeDocument/2006/relationships/hyperlink" Target="https://www.te.com/en/product-AS007-98PA.html" TargetMode="External"/><Relationship Id="rId4" Type="http://schemas.openxmlformats.org/officeDocument/2006/relationships/hyperlink" Target="https://www.siegeworks.ca/"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1472E-08C2-B4D3-D719-F08E3E07D2F2}"/>
              </a:ext>
            </a:extLst>
          </p:cNvPr>
          <p:cNvSpPr>
            <a:spLocks noGrp="1"/>
          </p:cNvSpPr>
          <p:nvPr>
            <p:ph type="ctrTitle"/>
          </p:nvPr>
        </p:nvSpPr>
        <p:spPr>
          <a:xfrm>
            <a:off x="1524000" y="1410307"/>
            <a:ext cx="9144000" cy="2018693"/>
          </a:xfrm>
        </p:spPr>
        <p:txBody>
          <a:bodyPr/>
          <a:lstStyle/>
          <a:p>
            <a:r>
              <a:rPr lang="en-GB" u="sng"/>
              <a:t>Endurance Team </a:t>
            </a:r>
            <a:br>
              <a:rPr lang="en-GB" u="sng"/>
            </a:br>
            <a:r>
              <a:rPr lang="en-GB" u="sng"/>
              <a:t>Group Project</a:t>
            </a:r>
          </a:p>
        </p:txBody>
      </p:sp>
      <p:sp>
        <p:nvSpPr>
          <p:cNvPr id="3" name="Subtitle 2">
            <a:extLst>
              <a:ext uri="{FF2B5EF4-FFF2-40B4-BE49-F238E27FC236}">
                <a16:creationId xmlns:a16="http://schemas.microsoft.com/office/drawing/2014/main" id="{A6167FC7-10F3-7A1F-F744-806EBB46A03E}"/>
              </a:ext>
            </a:extLst>
          </p:cNvPr>
          <p:cNvSpPr>
            <a:spLocks noGrp="1"/>
          </p:cNvSpPr>
          <p:nvPr>
            <p:ph type="subTitle" idx="1"/>
          </p:nvPr>
        </p:nvSpPr>
        <p:spPr>
          <a:xfrm>
            <a:off x="1524000" y="3602038"/>
            <a:ext cx="9144000" cy="2274106"/>
          </a:xfrm>
        </p:spPr>
        <p:txBody>
          <a:bodyPr vert="horz" lIns="91440" tIns="45720" rIns="91440" bIns="45720" rtlCol="0" anchor="t">
            <a:normAutofit/>
          </a:bodyPr>
          <a:lstStyle/>
          <a:p>
            <a:r>
              <a:rPr lang="en-GB" u="sng"/>
              <a:t>ACHA 5014</a:t>
            </a:r>
          </a:p>
          <a:p>
            <a:endParaRPr lang="en-GB"/>
          </a:p>
          <a:p>
            <a:r>
              <a:rPr lang="en-GB"/>
              <a:t>Members:</a:t>
            </a:r>
          </a:p>
          <a:p>
            <a:r>
              <a:rPr lang="en-GB"/>
              <a:t>Daniel Briggs, Finn Flye, Lars Milner, Moses Adair, Oska Robertson</a:t>
            </a:r>
          </a:p>
        </p:txBody>
      </p:sp>
      <p:pic>
        <p:nvPicPr>
          <p:cNvPr id="4" name="Picture 3">
            <a:extLst>
              <a:ext uri="{FF2B5EF4-FFF2-40B4-BE49-F238E27FC236}">
                <a16:creationId xmlns:a16="http://schemas.microsoft.com/office/drawing/2014/main" id="{83604255-51BA-C8AE-A118-C02B7BCA7CEC}"/>
              </a:ext>
            </a:extLst>
          </p:cNvPr>
          <p:cNvPicPr>
            <a:picLocks noChangeAspect="1"/>
          </p:cNvPicPr>
          <p:nvPr/>
        </p:nvPicPr>
        <p:blipFill>
          <a:blip r:embed="rId3"/>
          <a:srcRect t="34853" r="37718" b="37932"/>
          <a:stretch>
            <a:fillRect/>
          </a:stretch>
        </p:blipFill>
        <p:spPr>
          <a:xfrm>
            <a:off x="0" y="0"/>
            <a:ext cx="2847528" cy="1244259"/>
          </a:xfrm>
          <a:prstGeom prst="rect">
            <a:avLst/>
          </a:prstGeom>
        </p:spPr>
      </p:pic>
      <p:sp>
        <p:nvSpPr>
          <p:cNvPr id="5" name="TextBox 4">
            <a:extLst>
              <a:ext uri="{FF2B5EF4-FFF2-40B4-BE49-F238E27FC236}">
                <a16:creationId xmlns:a16="http://schemas.microsoft.com/office/drawing/2014/main" id="{A0C49F2E-730E-273A-1288-E0CA1F33D81E}"/>
              </a:ext>
            </a:extLst>
          </p:cNvPr>
          <p:cNvSpPr txBox="1"/>
          <p:nvPr/>
        </p:nvSpPr>
        <p:spPr>
          <a:xfrm>
            <a:off x="5264448" y="612524"/>
            <a:ext cx="1663103" cy="461665"/>
          </a:xfrm>
          <a:prstGeom prst="rect">
            <a:avLst/>
          </a:prstGeom>
          <a:noFill/>
        </p:spPr>
        <p:txBody>
          <a:bodyPr wrap="square" rtlCol="0">
            <a:spAutoFit/>
          </a:bodyPr>
          <a:lstStyle/>
          <a:p>
            <a:pPr algn="ctr"/>
            <a:r>
              <a:rPr lang="en-GB" sz="2400" u="sng"/>
              <a:t>WISA</a:t>
            </a:r>
          </a:p>
        </p:txBody>
      </p:sp>
    </p:spTree>
    <p:extLst>
      <p:ext uri="{BB962C8B-B14F-4D97-AF65-F5344CB8AC3E}">
        <p14:creationId xmlns:p14="http://schemas.microsoft.com/office/powerpoint/2010/main" val="30028058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05F9442-279C-80C2-D8EF-3F72E6CB4524}"/>
              </a:ext>
            </a:extLst>
          </p:cNvPr>
          <p:cNvPicPr>
            <a:picLocks noChangeAspect="1"/>
          </p:cNvPicPr>
          <p:nvPr/>
        </p:nvPicPr>
        <p:blipFill>
          <a:blip r:embed="rId2"/>
          <a:srcRect t="9091" r="19276" b="-1"/>
          <a:stretch>
            <a:fillRect/>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E4F98F-84C4-913D-B835-EC2504B2DEFB}"/>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Bannana</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60161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804F3-21FF-3131-43F9-77197F90E3BC}"/>
              </a:ext>
            </a:extLst>
          </p:cNvPr>
          <p:cNvSpPr>
            <a:spLocks noGrp="1"/>
          </p:cNvSpPr>
          <p:nvPr>
            <p:ph type="title"/>
          </p:nvPr>
        </p:nvSpPr>
        <p:spPr>
          <a:xfrm>
            <a:off x="838200" y="150333"/>
            <a:ext cx="10515600" cy="1325563"/>
          </a:xfrm>
        </p:spPr>
        <p:txBody>
          <a:bodyPr/>
          <a:lstStyle/>
          <a:p>
            <a:pPr algn="ctr"/>
            <a:r>
              <a:rPr lang="en-GB" u="sng"/>
              <a:t>Group Member Roles</a:t>
            </a:r>
          </a:p>
        </p:txBody>
      </p:sp>
      <p:sp>
        <p:nvSpPr>
          <p:cNvPr id="3" name="Content Placeholder 2">
            <a:extLst>
              <a:ext uri="{FF2B5EF4-FFF2-40B4-BE49-F238E27FC236}">
                <a16:creationId xmlns:a16="http://schemas.microsoft.com/office/drawing/2014/main" id="{D25EEBAF-E396-D773-A408-C40C1391DEBB}"/>
              </a:ext>
            </a:extLst>
          </p:cNvPr>
          <p:cNvSpPr>
            <a:spLocks noGrp="1"/>
          </p:cNvSpPr>
          <p:nvPr>
            <p:ph idx="1"/>
          </p:nvPr>
        </p:nvSpPr>
        <p:spPr>
          <a:xfrm>
            <a:off x="838200" y="1307162"/>
            <a:ext cx="10515600" cy="5296156"/>
          </a:xfrm>
        </p:spPr>
        <p:txBody>
          <a:bodyPr vert="horz" lIns="91440" tIns="45720" rIns="91440" bIns="45720" rtlCol="0" anchor="t">
            <a:noAutofit/>
          </a:bodyPr>
          <a:lstStyle/>
          <a:p>
            <a:r>
              <a:rPr lang="en-US" sz="1600"/>
              <a:t>Daniel Briggs (2312568) </a:t>
            </a:r>
          </a:p>
          <a:p>
            <a:pPr marL="0" indent="0">
              <a:buNone/>
            </a:pPr>
            <a:r>
              <a:rPr lang="en-US" sz="1600"/>
              <a:t>Daniel will redesign the Yokes and look at what sensors could go on the motorcycle and where the sensors would need to go, taking into account the regulations of the race and support the others in the group.</a:t>
            </a:r>
          </a:p>
          <a:p>
            <a:r>
              <a:rPr lang="en-US" sz="1600"/>
              <a:t>Finn Flye (2304833)</a:t>
            </a:r>
          </a:p>
          <a:p>
            <a:pPr marL="0" indent="0">
              <a:buNone/>
            </a:pPr>
            <a:r>
              <a:rPr lang="en-US" sz="1600"/>
              <a:t>Finn will be inspecting the engine clearances, ensuring the valves and camshaft are within the motorcycle's specifications. Once the inspection is completed, Finn will then focus on redesigning the rear fairings and suspension unit.</a:t>
            </a:r>
          </a:p>
          <a:p>
            <a:r>
              <a:rPr lang="en-US" sz="1600"/>
              <a:t>Lars Milner (2404286)</a:t>
            </a:r>
          </a:p>
          <a:p>
            <a:pPr marL="0" indent="0">
              <a:buNone/>
            </a:pPr>
            <a:r>
              <a:rPr lang="en-US" sz="1600"/>
              <a:t> model rear wheel movement against shock travel. Redesign the rear shock linkage to have alternative options in progressiveness.</a:t>
            </a:r>
          </a:p>
          <a:p>
            <a:r>
              <a:rPr lang="en-US" sz="1600"/>
              <a:t>Moses Adair (2403675) Team Leader</a:t>
            </a:r>
          </a:p>
          <a:p>
            <a:pPr marL="0" indent="0">
              <a:buNone/>
            </a:pPr>
            <a:r>
              <a:rPr lang="en-US" sz="1600"/>
              <a:t>Moses will be looking at the exhaust system with a potential for redesign. Also, Moses will be looking at the headers and collectors for the motorcycle. The third part of the motorcycle Moses will be looking at is the electrical wiring.</a:t>
            </a:r>
          </a:p>
          <a:p>
            <a:r>
              <a:rPr lang="en-US" sz="1600"/>
              <a:t>Oska Robertson (2301207) </a:t>
            </a:r>
          </a:p>
          <a:p>
            <a:pPr marL="0" indent="0">
              <a:buNone/>
            </a:pPr>
            <a:r>
              <a:rPr lang="en-US" sz="1600"/>
              <a:t>Oska will review the race regulations and ensure the motorcycle complies with the required standards set by the ACU (Auto Cycle Union Bike Sport GB). This will entail replacing the brake light with a rain light, oil sealing, removal of indicators, removing the glass and examining the chain guard for compliance.</a:t>
            </a:r>
          </a:p>
        </p:txBody>
      </p:sp>
    </p:spTree>
    <p:extLst>
      <p:ext uri="{BB962C8B-B14F-4D97-AF65-F5344CB8AC3E}">
        <p14:creationId xmlns:p14="http://schemas.microsoft.com/office/powerpoint/2010/main" val="34627337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5490E0-5D18-BE06-238C-A6B415E231DE}"/>
              </a:ext>
            </a:extLst>
          </p:cNvPr>
          <p:cNvSpPr>
            <a:spLocks noGrp="1"/>
          </p:cNvSpPr>
          <p:nvPr>
            <p:ph type="title"/>
          </p:nvPr>
        </p:nvSpPr>
        <p:spPr>
          <a:xfrm>
            <a:off x="411480" y="987552"/>
            <a:ext cx="4485861" cy="1088136"/>
          </a:xfrm>
        </p:spPr>
        <p:txBody>
          <a:bodyPr anchor="b">
            <a:normAutofit/>
          </a:bodyPr>
          <a:lstStyle/>
          <a:p>
            <a:r>
              <a:rPr lang="en-GB" sz="3400" u="sng"/>
              <a:t>Background</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743CBC9-7EFC-335A-4F45-EB74CDCF7DFF}"/>
              </a:ext>
            </a:extLst>
          </p:cNvPr>
          <p:cNvSpPr>
            <a:spLocks noGrp="1"/>
          </p:cNvSpPr>
          <p:nvPr>
            <p:ph idx="1"/>
          </p:nvPr>
        </p:nvSpPr>
        <p:spPr>
          <a:xfrm>
            <a:off x="411479" y="2688336"/>
            <a:ext cx="4498848" cy="3584448"/>
          </a:xfrm>
        </p:spPr>
        <p:txBody>
          <a:bodyPr anchor="t">
            <a:normAutofit/>
          </a:bodyPr>
          <a:lstStyle/>
          <a:p>
            <a:pPr marL="0" indent="0">
              <a:buNone/>
            </a:pPr>
            <a:r>
              <a:rPr lang="en-GB" sz="1800"/>
              <a:t>The Group is working on a Yamaha FZR 1000 (1987) for our group project.</a:t>
            </a:r>
          </a:p>
          <a:p>
            <a:pPr marL="0" indent="0">
              <a:buNone/>
            </a:pPr>
            <a:r>
              <a:rPr lang="en-GB" sz="1800"/>
              <a:t>The project is to modify the motorcycle so that it can compete in the No Limits Endurance Race.</a:t>
            </a:r>
          </a:p>
        </p:txBody>
      </p:sp>
      <p:pic>
        <p:nvPicPr>
          <p:cNvPr id="4" name="Picture 3">
            <a:extLst>
              <a:ext uri="{FF2B5EF4-FFF2-40B4-BE49-F238E27FC236}">
                <a16:creationId xmlns:a16="http://schemas.microsoft.com/office/drawing/2014/main" id="{BA709D43-E39D-2E0E-268A-8272BA11CF22}"/>
              </a:ext>
            </a:extLst>
          </p:cNvPr>
          <p:cNvPicPr>
            <a:picLocks noChangeAspect="1"/>
          </p:cNvPicPr>
          <p:nvPr/>
        </p:nvPicPr>
        <p:blipFill>
          <a:blip r:embed="rId3"/>
          <a:srcRect l="17766" r="11215"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202963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1C4E1A-5CBA-ED4F-7797-FE3CAD6B8877}"/>
              </a:ext>
            </a:extLst>
          </p:cNvPr>
          <p:cNvSpPr>
            <a:spLocks noGrp="1"/>
          </p:cNvSpPr>
          <p:nvPr>
            <p:ph type="title"/>
          </p:nvPr>
        </p:nvSpPr>
        <p:spPr/>
        <p:txBody>
          <a:bodyPr/>
          <a:lstStyle/>
          <a:p>
            <a:pPr algn="ctr"/>
            <a:r>
              <a:rPr lang="en-GB"/>
              <a:t>Timeline</a:t>
            </a:r>
          </a:p>
        </p:txBody>
      </p:sp>
      <p:pic>
        <p:nvPicPr>
          <p:cNvPr id="8" name="Content Placeholder 7" descr="A screenshot of a project schedule&#10;&#10;AI-generated content may be incorrect.">
            <a:extLst>
              <a:ext uri="{FF2B5EF4-FFF2-40B4-BE49-F238E27FC236}">
                <a16:creationId xmlns:a16="http://schemas.microsoft.com/office/drawing/2014/main" id="{4FBECD2E-78BC-4063-82E5-8C7B667B7C09}"/>
              </a:ext>
            </a:extLst>
          </p:cNvPr>
          <p:cNvPicPr>
            <a:picLocks noGrp="1" noChangeAspect="1"/>
          </p:cNvPicPr>
          <p:nvPr>
            <p:ph idx="1"/>
          </p:nvPr>
        </p:nvPicPr>
        <p:blipFill>
          <a:blip r:embed="rId2"/>
          <a:stretch>
            <a:fillRect/>
          </a:stretch>
        </p:blipFill>
        <p:spPr>
          <a:xfrm>
            <a:off x="2000010" y="1825625"/>
            <a:ext cx="8191980" cy="4351338"/>
          </a:xfrm>
          <a:prstGeom prst="rect">
            <a:avLst/>
          </a:prstGeom>
        </p:spPr>
      </p:pic>
    </p:spTree>
    <p:extLst>
      <p:ext uri="{BB962C8B-B14F-4D97-AF65-F5344CB8AC3E}">
        <p14:creationId xmlns:p14="http://schemas.microsoft.com/office/powerpoint/2010/main" val="2309872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erson standing next to a motorcycle&#10;&#10;AI-generated content may be incorrect.">
            <a:extLst>
              <a:ext uri="{FF2B5EF4-FFF2-40B4-BE49-F238E27FC236}">
                <a16:creationId xmlns:a16="http://schemas.microsoft.com/office/drawing/2014/main" id="{B8458C7A-22F1-94A9-1134-EB57C8CC1B4B}"/>
              </a:ext>
            </a:extLst>
          </p:cNvPr>
          <p:cNvPicPr>
            <a:picLocks noChangeAspect="1"/>
          </p:cNvPicPr>
          <p:nvPr/>
        </p:nvPicPr>
        <p:blipFill>
          <a:blip r:embed="rId2"/>
          <a:srcRect t="7768" r="5" b="5"/>
          <a:stretch>
            <a:fillRect/>
          </a:stretch>
        </p:blipFill>
        <p:spPr>
          <a:xfrm>
            <a:off x="4166505" y="10"/>
            <a:ext cx="4444096" cy="3067040"/>
          </a:xfrm>
          <a:prstGeom prst="rect">
            <a:avLst/>
          </a:prstGeom>
        </p:spPr>
      </p:pic>
      <p:pic>
        <p:nvPicPr>
          <p:cNvPr id="6" name="Picture 5" descr="A person standing next to a motorcycle&#10;&#10;AI-generated content may be incorrect.">
            <a:extLst>
              <a:ext uri="{FF2B5EF4-FFF2-40B4-BE49-F238E27FC236}">
                <a16:creationId xmlns:a16="http://schemas.microsoft.com/office/drawing/2014/main" id="{619C4857-3026-B3D3-9161-05073224A0BF}"/>
              </a:ext>
            </a:extLst>
          </p:cNvPr>
          <p:cNvPicPr>
            <a:picLocks noChangeAspect="1"/>
          </p:cNvPicPr>
          <p:nvPr/>
        </p:nvPicPr>
        <p:blipFill>
          <a:blip r:embed="rId2"/>
          <a:srcRect t="36283" b="14368"/>
          <a:stretch>
            <a:fillRect/>
          </a:stretch>
        </p:blipFill>
        <p:spPr>
          <a:xfrm>
            <a:off x="-1" y="3790950"/>
            <a:ext cx="8305800" cy="3067051"/>
          </a:xfrm>
          <a:prstGeom prst="rect">
            <a:avLst/>
          </a:prstGeom>
        </p:spPr>
      </p:pic>
      <p:sp>
        <p:nvSpPr>
          <p:cNvPr id="14" name="Freeform: Shape 13">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erson working on a motorcycle&#10;&#10;AI-generated content may be incorrect.">
            <a:extLst>
              <a:ext uri="{FF2B5EF4-FFF2-40B4-BE49-F238E27FC236}">
                <a16:creationId xmlns:a16="http://schemas.microsoft.com/office/drawing/2014/main" id="{1298388A-DF47-0B0B-7EDB-BABC67975791}"/>
              </a:ext>
            </a:extLst>
          </p:cNvPr>
          <p:cNvPicPr>
            <a:picLocks noChangeAspect="1"/>
          </p:cNvPicPr>
          <p:nvPr/>
        </p:nvPicPr>
        <p:blipFill>
          <a:blip r:embed="rId3"/>
          <a:srcRect l="4264" r="16179" b="1"/>
          <a:stretch>
            <a:fillRect/>
          </a:stretch>
        </p:blipFill>
        <p:spPr>
          <a:xfrm>
            <a:off x="1" y="2"/>
            <a:ext cx="5017099" cy="4718647"/>
          </a:xfrm>
          <a:custGeom>
            <a:avLst/>
            <a:gdLst/>
            <a:ahLst/>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p:spPr>
      </p:pic>
      <p:sp>
        <p:nvSpPr>
          <p:cNvPr id="16" name="Freeform: Shape 15">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motorcycle in a garage&#10;&#10;AI-generated content may be incorrect.">
            <a:extLst>
              <a:ext uri="{FF2B5EF4-FFF2-40B4-BE49-F238E27FC236}">
                <a16:creationId xmlns:a16="http://schemas.microsoft.com/office/drawing/2014/main" id="{151D035E-00B7-B247-F4DA-366808043319}"/>
              </a:ext>
            </a:extLst>
          </p:cNvPr>
          <p:cNvPicPr>
            <a:picLocks noChangeAspect="1"/>
          </p:cNvPicPr>
          <p:nvPr/>
        </p:nvPicPr>
        <p:blipFill>
          <a:blip r:embed="rId4"/>
          <a:srcRect l="1202" r="12834"/>
          <a:stretch>
            <a:fillRect/>
          </a:stretch>
        </p:blipFill>
        <p:spPr>
          <a:xfrm>
            <a:off x="6283728" y="1699213"/>
            <a:ext cx="5908273" cy="5158786"/>
          </a:xfrm>
          <a:custGeom>
            <a:avLst/>
            <a:gdLst/>
            <a:ahLst/>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p:spPr>
      </p:pic>
      <p:sp>
        <p:nvSpPr>
          <p:cNvPr id="18" name="Oval 17">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group of spark plugs&#10;&#10;AI-generated content may be incorrect.">
            <a:extLst>
              <a:ext uri="{FF2B5EF4-FFF2-40B4-BE49-F238E27FC236}">
                <a16:creationId xmlns:a16="http://schemas.microsoft.com/office/drawing/2014/main" id="{3601161E-761B-81E1-BBF7-1108D95C97A6}"/>
              </a:ext>
            </a:extLst>
          </p:cNvPr>
          <p:cNvPicPr>
            <a:picLocks noChangeAspect="1"/>
          </p:cNvPicPr>
          <p:nvPr/>
        </p:nvPicPr>
        <p:blipFill>
          <a:blip r:embed="rId5"/>
          <a:srcRect t="11556" r="-3" b="13596"/>
          <a:stretch>
            <a:fillRect/>
          </a:stretch>
        </p:blipFill>
        <p:spPr>
          <a:xfrm>
            <a:off x="3287694" y="1853886"/>
            <a:ext cx="4297680" cy="4297680"/>
          </a:xfrm>
          <a:custGeom>
            <a:avLst/>
            <a:gdLst/>
            <a:ahLst/>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p:spPr>
      </p:pic>
      <p:sp>
        <p:nvSpPr>
          <p:cNvPr id="20" name="Freeform: Shape 19">
            <a:extLst>
              <a:ext uri="{FF2B5EF4-FFF2-40B4-BE49-F238E27FC236}">
                <a16:creationId xmlns:a16="http://schemas.microsoft.com/office/drawing/2014/main" id="{5EFE9E4D-D93B-4B04-A3B5-234F5DBB9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2313" y="-1"/>
            <a:ext cx="4444096" cy="3211788"/>
          </a:xfrm>
          <a:custGeom>
            <a:avLst/>
            <a:gdLst>
              <a:gd name="connsiteX0" fmla="*/ 5102 w 4444096"/>
              <a:gd name="connsiteY0" fmla="*/ 0 h 3211788"/>
              <a:gd name="connsiteX1" fmla="*/ 4444096 w 4444096"/>
              <a:gd name="connsiteY1" fmla="*/ 0 h 3211788"/>
              <a:gd name="connsiteX2" fmla="*/ 4444096 w 4444096"/>
              <a:gd name="connsiteY2" fmla="*/ 2908319 h 3211788"/>
              <a:gd name="connsiteX3" fmla="*/ 4321598 w 4444096"/>
              <a:gd name="connsiteY3" fmla="*/ 2967330 h 3211788"/>
              <a:gd name="connsiteX4" fmla="*/ 3110753 w 4444096"/>
              <a:gd name="connsiteY4" fmla="*/ 3211788 h 3211788"/>
              <a:gd name="connsiteX5" fmla="*/ 0 w 4444096"/>
              <a:gd name="connsiteY5" fmla="*/ 101035 h 32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44096" h="3211788">
                <a:moveTo>
                  <a:pt x="5102" y="0"/>
                </a:moveTo>
                <a:lnTo>
                  <a:pt x="4444096" y="0"/>
                </a:lnTo>
                <a:lnTo>
                  <a:pt x="4444096" y="2908319"/>
                </a:lnTo>
                <a:lnTo>
                  <a:pt x="4321598" y="2967330"/>
                </a:lnTo>
                <a:cubicBezTo>
                  <a:pt x="3949433" y="3124742"/>
                  <a:pt x="3540258" y="3211788"/>
                  <a:pt x="3110753" y="3211788"/>
                </a:cubicBezTo>
                <a:cubicBezTo>
                  <a:pt x="1392732" y="3211788"/>
                  <a:pt x="0" y="1819056"/>
                  <a:pt x="0" y="101035"/>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Calibri" panose="020F0502020204030204"/>
            </a:endParaRPr>
          </a:p>
        </p:txBody>
      </p:sp>
      <p:pic>
        <p:nvPicPr>
          <p:cNvPr id="8" name="Picture 7" descr="A person standing next to a motorcycle&#10;&#10;AI-generated content may be incorrect.">
            <a:extLst>
              <a:ext uri="{FF2B5EF4-FFF2-40B4-BE49-F238E27FC236}">
                <a16:creationId xmlns:a16="http://schemas.microsoft.com/office/drawing/2014/main" id="{C6C96B8B-CC17-DCD2-716E-7892291AA316}"/>
              </a:ext>
            </a:extLst>
          </p:cNvPr>
          <p:cNvPicPr>
            <a:picLocks noChangeAspect="1"/>
          </p:cNvPicPr>
          <p:nvPr/>
        </p:nvPicPr>
        <p:blipFill>
          <a:blip r:embed="rId6"/>
          <a:srcRect r="-1" b="5076"/>
          <a:stretch>
            <a:fillRect/>
          </a:stretch>
        </p:blipFill>
        <p:spPr>
          <a:xfrm>
            <a:off x="7928700" y="-1"/>
            <a:ext cx="4277711" cy="3045402"/>
          </a:xfrm>
          <a:custGeom>
            <a:avLst/>
            <a:gdLst/>
            <a:ahLst/>
            <a:cxnLst/>
            <a:rect l="l" t="t" r="r" b="b"/>
            <a:pathLst>
              <a:path w="4277711" h="3045402">
                <a:moveTo>
                  <a:pt x="5102" y="0"/>
                </a:moveTo>
                <a:lnTo>
                  <a:pt x="4277711" y="0"/>
                </a:lnTo>
                <a:lnTo>
                  <a:pt x="4277711" y="2723810"/>
                </a:lnTo>
                <a:lnTo>
                  <a:pt x="4090449" y="2814019"/>
                </a:lnTo>
                <a:cubicBezTo>
                  <a:pt x="3738190" y="2963012"/>
                  <a:pt x="3350901" y="3045402"/>
                  <a:pt x="2944368" y="3045402"/>
                </a:cubicBezTo>
                <a:cubicBezTo>
                  <a:pt x="1318238" y="3045402"/>
                  <a:pt x="0" y="1727164"/>
                  <a:pt x="0" y="101034"/>
                </a:cubicBezTo>
                <a:close/>
              </a:path>
            </a:pathLst>
          </a:custGeom>
        </p:spPr>
      </p:pic>
    </p:spTree>
    <p:extLst>
      <p:ext uri="{BB962C8B-B14F-4D97-AF65-F5344CB8AC3E}">
        <p14:creationId xmlns:p14="http://schemas.microsoft.com/office/powerpoint/2010/main" val="36648015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F7AFB9A-7364-478C-B48B-8523CDD9A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Freeform: Shape 7">
            <a:extLst>
              <a:ext uri="{FF2B5EF4-FFF2-40B4-BE49-F238E27FC236}">
                <a16:creationId xmlns:a16="http://schemas.microsoft.com/office/drawing/2014/main" id="{36678033-86B6-40E6-BE90-78D8ED4E3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96002" cy="6858000"/>
          </a:xfrm>
          <a:custGeom>
            <a:avLst/>
            <a:gdLst>
              <a:gd name="connsiteX0" fmla="*/ 0 w 6096002"/>
              <a:gd name="connsiteY0" fmla="*/ 0 h 6858000"/>
              <a:gd name="connsiteX1" fmla="*/ 4885967 w 6096002"/>
              <a:gd name="connsiteY1" fmla="*/ 0 h 6858000"/>
              <a:gd name="connsiteX2" fmla="*/ 4946007 w 6096002"/>
              <a:gd name="connsiteY2" fmla="*/ 69271 h 6858000"/>
              <a:gd name="connsiteX3" fmla="*/ 6096002 w 6096002"/>
              <a:gd name="connsiteY3" fmla="*/ 3429000 h 6858000"/>
              <a:gd name="connsiteX4" fmla="*/ 4946007 w 6096002"/>
              <a:gd name="connsiteY4" fmla="*/ 6788730 h 6858000"/>
              <a:gd name="connsiteX5" fmla="*/ 4885967 w 6096002"/>
              <a:gd name="connsiteY5" fmla="*/ 6858000 h 6858000"/>
              <a:gd name="connsiteX6" fmla="*/ 0 w 609600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2" h="6858000">
                <a:moveTo>
                  <a:pt x="0" y="0"/>
                </a:moveTo>
                <a:lnTo>
                  <a:pt x="4885967" y="0"/>
                </a:lnTo>
                <a:lnTo>
                  <a:pt x="4946007" y="69271"/>
                </a:lnTo>
                <a:cubicBezTo>
                  <a:pt x="5656533" y="929100"/>
                  <a:pt x="6096002" y="2116944"/>
                  <a:pt x="6096002" y="3429000"/>
                </a:cubicBezTo>
                <a:cubicBezTo>
                  <a:pt x="6096002" y="4741056"/>
                  <a:pt x="5656533" y="5928900"/>
                  <a:pt x="4946007" y="6788730"/>
                </a:cubicBezTo>
                <a:lnTo>
                  <a:pt x="4885967"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9" name="Freeform: Shape 8">
            <a:extLst>
              <a:ext uri="{FF2B5EF4-FFF2-40B4-BE49-F238E27FC236}">
                <a16:creationId xmlns:a16="http://schemas.microsoft.com/office/drawing/2014/main" id="{D2542E1A-076E-4A34-BB67-2BF961754E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5370" cy="6858000"/>
          </a:xfrm>
          <a:custGeom>
            <a:avLst/>
            <a:gdLst>
              <a:gd name="connsiteX0" fmla="*/ 0 w 6085370"/>
              <a:gd name="connsiteY0" fmla="*/ 0 h 6858000"/>
              <a:gd name="connsiteX1" fmla="*/ 4875335 w 6085370"/>
              <a:gd name="connsiteY1" fmla="*/ 0 h 6858000"/>
              <a:gd name="connsiteX2" fmla="*/ 4935375 w 6085370"/>
              <a:gd name="connsiteY2" fmla="*/ 69271 h 6858000"/>
              <a:gd name="connsiteX3" fmla="*/ 6085370 w 6085370"/>
              <a:gd name="connsiteY3" fmla="*/ 3429000 h 6858000"/>
              <a:gd name="connsiteX4" fmla="*/ 4935375 w 6085370"/>
              <a:gd name="connsiteY4" fmla="*/ 6788730 h 6858000"/>
              <a:gd name="connsiteX5" fmla="*/ 4875335 w 6085370"/>
              <a:gd name="connsiteY5" fmla="*/ 6858000 h 6858000"/>
              <a:gd name="connsiteX6" fmla="*/ 0 w 60853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5370" h="6858000">
                <a:moveTo>
                  <a:pt x="0" y="0"/>
                </a:moveTo>
                <a:lnTo>
                  <a:pt x="4875335" y="0"/>
                </a:lnTo>
                <a:lnTo>
                  <a:pt x="4935375" y="69271"/>
                </a:lnTo>
                <a:cubicBezTo>
                  <a:pt x="5645901" y="929100"/>
                  <a:pt x="6085370" y="2116944"/>
                  <a:pt x="6085370" y="3429000"/>
                </a:cubicBezTo>
                <a:cubicBezTo>
                  <a:pt x="6085370" y="4741056"/>
                  <a:pt x="5645901" y="5928900"/>
                  <a:pt x="4935375" y="6788730"/>
                </a:cubicBezTo>
                <a:lnTo>
                  <a:pt x="4875335"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A93BC4D-A61E-2BAB-6FFD-843DA393B338}"/>
              </a:ext>
            </a:extLst>
          </p:cNvPr>
          <p:cNvSpPr>
            <a:spLocks noGrp="1"/>
          </p:cNvSpPr>
          <p:nvPr>
            <p:ph type="title"/>
          </p:nvPr>
        </p:nvSpPr>
        <p:spPr>
          <a:xfrm>
            <a:off x="438913" y="859536"/>
            <a:ext cx="4832802" cy="1243584"/>
          </a:xfrm>
        </p:spPr>
        <p:txBody>
          <a:bodyPr>
            <a:normAutofit/>
          </a:bodyPr>
          <a:lstStyle/>
          <a:p>
            <a:pPr algn="ctr"/>
            <a:r>
              <a:rPr lang="en-GB" sz="3400"/>
              <a:t>Daniel Briggs Tasks</a:t>
            </a:r>
            <a:endParaRPr lang="en-US"/>
          </a:p>
        </p:txBody>
      </p:sp>
      <p:sp>
        <p:nvSpPr>
          <p:cNvPr id="11" name="Rectangle 10">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185062"/>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6E1FFC9-E200-8D51-03DF-D63BE69391F5}"/>
              </a:ext>
            </a:extLst>
          </p:cNvPr>
          <p:cNvSpPr>
            <a:spLocks noGrp="1"/>
          </p:cNvSpPr>
          <p:nvPr>
            <p:ph idx="1"/>
          </p:nvPr>
        </p:nvSpPr>
        <p:spPr>
          <a:xfrm>
            <a:off x="438912" y="2512611"/>
            <a:ext cx="4832803" cy="3664351"/>
          </a:xfrm>
        </p:spPr>
        <p:txBody>
          <a:bodyPr>
            <a:normAutofit/>
          </a:bodyPr>
          <a:lstStyle/>
          <a:p>
            <a:pPr marL="0" indent="0">
              <a:buNone/>
            </a:pPr>
            <a:r>
              <a:rPr lang="en-GB" sz="1800"/>
              <a:t>The sensor that will be used is the </a:t>
            </a:r>
            <a:r>
              <a:rPr lang="en-US" sz="1800"/>
              <a:t>Mylaps TR2 Direct Powered Transponder.</a:t>
            </a:r>
          </a:p>
          <a:p>
            <a:pPr marL="0" indent="0">
              <a:buNone/>
            </a:pPr>
            <a:r>
              <a:rPr lang="en-US" sz="1800"/>
              <a:t>The regulations only allow the transponder to be placed at a maximum height of 600mm off the ground.</a:t>
            </a:r>
          </a:p>
          <a:p>
            <a:pPr marL="0" indent="0">
              <a:buNone/>
            </a:pPr>
            <a:r>
              <a:rPr lang="en-GB" sz="1800"/>
              <a:t>Redesign the yokes to make them lighter but still hold the current or improve the strength of the yokes</a:t>
            </a:r>
          </a:p>
        </p:txBody>
      </p:sp>
      <p:pic>
        <p:nvPicPr>
          <p:cNvPr id="4" name="Picture 3" descr="A black and red transponder&#10;&#10;AI-generated content may be incorrect.">
            <a:extLst>
              <a:ext uri="{FF2B5EF4-FFF2-40B4-BE49-F238E27FC236}">
                <a16:creationId xmlns:a16="http://schemas.microsoft.com/office/drawing/2014/main" id="{6B3E688A-09AF-303D-1F43-DC740597A700}"/>
              </a:ext>
            </a:extLst>
          </p:cNvPr>
          <p:cNvPicPr>
            <a:picLocks noChangeAspect="1"/>
          </p:cNvPicPr>
          <p:nvPr/>
        </p:nvPicPr>
        <p:blipFill>
          <a:blip r:embed="rId2"/>
          <a:srcRect t="8331" b="9546"/>
          <a:stretch>
            <a:fillRect/>
          </a:stretch>
        </p:blipFill>
        <p:spPr>
          <a:xfrm>
            <a:off x="7832384" y="517600"/>
            <a:ext cx="2705687" cy="2743200"/>
          </a:xfrm>
          <a:prstGeom prst="rect">
            <a:avLst/>
          </a:prstGeom>
        </p:spPr>
      </p:pic>
      <p:pic>
        <p:nvPicPr>
          <p:cNvPr id="5" name="Picture 4" descr="A diagram of a motorcycle&#10;&#10;AI-generated content may be incorrect.">
            <a:extLst>
              <a:ext uri="{FF2B5EF4-FFF2-40B4-BE49-F238E27FC236}">
                <a16:creationId xmlns:a16="http://schemas.microsoft.com/office/drawing/2014/main" id="{43068FC0-8D8F-D805-559C-E5266FB4BED1}"/>
              </a:ext>
            </a:extLst>
          </p:cNvPr>
          <p:cNvPicPr>
            <a:picLocks noChangeAspect="1"/>
          </p:cNvPicPr>
          <p:nvPr/>
        </p:nvPicPr>
        <p:blipFill>
          <a:blip r:embed="rId3"/>
          <a:stretch>
            <a:fillRect/>
          </a:stretch>
        </p:blipFill>
        <p:spPr>
          <a:xfrm>
            <a:off x="6617368" y="3510251"/>
            <a:ext cx="5135719" cy="2580698"/>
          </a:xfrm>
          <a:prstGeom prst="rect">
            <a:avLst/>
          </a:prstGeom>
        </p:spPr>
      </p:pic>
    </p:spTree>
    <p:extLst>
      <p:ext uri="{BB962C8B-B14F-4D97-AF65-F5344CB8AC3E}">
        <p14:creationId xmlns:p14="http://schemas.microsoft.com/office/powerpoint/2010/main" val="1669202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A90A98-29AD-0B41-4EF6-A7E85F42EE03}"/>
              </a:ext>
            </a:extLst>
          </p:cNvPr>
          <p:cNvSpPr>
            <a:spLocks noGrp="1"/>
          </p:cNvSpPr>
          <p:nvPr>
            <p:ph type="title"/>
          </p:nvPr>
        </p:nvSpPr>
        <p:spPr>
          <a:xfrm>
            <a:off x="2863687" y="482356"/>
            <a:ext cx="6471139" cy="1338588"/>
          </a:xfrm>
        </p:spPr>
        <p:txBody>
          <a:bodyPr/>
          <a:lstStyle/>
          <a:p>
            <a:r>
              <a:rPr lang="en-GB"/>
              <a:t>Daniel Briggs Team Support</a:t>
            </a:r>
          </a:p>
        </p:txBody>
      </p:sp>
      <p:sp>
        <p:nvSpPr>
          <p:cNvPr id="3" name="Content Placeholder 2">
            <a:extLst>
              <a:ext uri="{FF2B5EF4-FFF2-40B4-BE49-F238E27FC236}">
                <a16:creationId xmlns:a16="http://schemas.microsoft.com/office/drawing/2014/main" id="{D9089D7F-AF53-76CE-0A47-B96E6AFEE69A}"/>
              </a:ext>
            </a:extLst>
          </p:cNvPr>
          <p:cNvSpPr>
            <a:spLocks noGrp="1"/>
          </p:cNvSpPr>
          <p:nvPr>
            <p:ph idx="1"/>
          </p:nvPr>
        </p:nvSpPr>
        <p:spPr/>
        <p:txBody>
          <a:bodyPr vert="horz" lIns="91440" tIns="45720" rIns="91440" bIns="45720" rtlCol="0" anchor="t">
            <a:normAutofit fontScale="92500" lnSpcReduction="20000"/>
          </a:bodyPr>
          <a:lstStyle/>
          <a:p>
            <a:pPr>
              <a:buNone/>
            </a:pPr>
            <a:r>
              <a:rPr lang="en-GB">
                <a:ea typeface="+mn-lt"/>
                <a:cs typeface="+mn-lt"/>
              </a:rPr>
              <a:t>I have also been supporting the other members in the group with some of their tasks: </a:t>
            </a:r>
            <a:endParaRPr lang="en-US"/>
          </a:p>
          <a:p>
            <a:pPr>
              <a:buFont typeface="Arial"/>
              <a:buChar char="•"/>
            </a:pPr>
            <a:r>
              <a:rPr lang="en-GB">
                <a:ea typeface="+mn-lt"/>
                <a:cs typeface="+mn-lt"/>
              </a:rPr>
              <a:t>I have supported Oska with some research in finding out some of the regulations for the endurance race.</a:t>
            </a:r>
            <a:endParaRPr lang="en-GB"/>
          </a:p>
          <a:p>
            <a:pPr>
              <a:buFont typeface="Arial"/>
              <a:buChar char="•"/>
            </a:pPr>
            <a:r>
              <a:rPr lang="en-GB">
                <a:ea typeface="+mn-lt"/>
                <a:cs typeface="+mn-lt"/>
              </a:rPr>
              <a:t>I have helped with disassembling the motorcycle and removing the engine from the chassis.</a:t>
            </a:r>
            <a:endParaRPr lang="en-GB"/>
          </a:p>
          <a:p>
            <a:pPr>
              <a:buFont typeface="Arial"/>
              <a:buChar char="•"/>
            </a:pPr>
            <a:r>
              <a:rPr lang="en-GB">
                <a:ea typeface="+mn-lt"/>
                <a:cs typeface="+mn-lt"/>
              </a:rPr>
              <a:t>I have supported Moses with measuring the exhaust system for a potential redesign.</a:t>
            </a:r>
            <a:endParaRPr lang="en-GB"/>
          </a:p>
          <a:p>
            <a:pPr>
              <a:buFont typeface="Arial"/>
              <a:buChar char="•"/>
            </a:pPr>
            <a:r>
              <a:rPr lang="en-GB">
                <a:ea typeface="+mn-lt"/>
                <a:cs typeface="+mn-lt"/>
              </a:rPr>
              <a:t>I have helped with taking the chassis apart, looking at whether the chassis can be fixed, or if the group needs to replace the chassis.</a:t>
            </a:r>
            <a:endParaRPr lang="en-GB"/>
          </a:p>
          <a:p>
            <a:pPr>
              <a:buFont typeface="Arial"/>
              <a:buChar char="•"/>
            </a:pPr>
            <a:r>
              <a:rPr lang="en-GB">
                <a:ea typeface="+mn-lt"/>
                <a:cs typeface="+mn-lt"/>
              </a:rPr>
              <a:t>I have supported Finn with the reassembly of the motorcycle engine after Finn had finished measuring the clearances and valves.</a:t>
            </a:r>
            <a:endParaRPr lang="en-GB"/>
          </a:p>
          <a:p>
            <a:pPr marL="0" indent="0">
              <a:buNone/>
            </a:pPr>
            <a:endParaRPr lang="en-GB"/>
          </a:p>
        </p:txBody>
      </p:sp>
    </p:spTree>
    <p:extLst>
      <p:ext uri="{BB962C8B-B14F-4D97-AF65-F5344CB8AC3E}">
        <p14:creationId xmlns:p14="http://schemas.microsoft.com/office/powerpoint/2010/main" val="3461463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7FED0-CA2A-8BC0-FD86-22684705C3EB}"/>
              </a:ext>
            </a:extLst>
          </p:cNvPr>
          <p:cNvSpPr>
            <a:spLocks noGrp="1"/>
          </p:cNvSpPr>
          <p:nvPr>
            <p:ph type="title"/>
          </p:nvPr>
        </p:nvSpPr>
        <p:spPr/>
        <p:txBody>
          <a:bodyPr/>
          <a:lstStyle/>
          <a:p>
            <a:pPr algn="ctr"/>
            <a:r>
              <a:rPr lang="en-GB"/>
              <a:t>Yoke designs</a:t>
            </a:r>
            <a:endParaRPr lang="en-US"/>
          </a:p>
        </p:txBody>
      </p:sp>
      <p:pic>
        <p:nvPicPr>
          <p:cNvPr id="3" name="Picture 2" descr="A grey object with holes&#10;&#10;AI-generated content may be incorrect.">
            <a:extLst>
              <a:ext uri="{FF2B5EF4-FFF2-40B4-BE49-F238E27FC236}">
                <a16:creationId xmlns:a16="http://schemas.microsoft.com/office/drawing/2014/main" id="{688E19E0-FFA7-230E-338A-F36F73981FDF}"/>
              </a:ext>
            </a:extLst>
          </p:cNvPr>
          <p:cNvPicPr>
            <a:picLocks noChangeAspect="1"/>
          </p:cNvPicPr>
          <p:nvPr/>
        </p:nvPicPr>
        <p:blipFill>
          <a:blip r:embed="rId2"/>
          <a:stretch>
            <a:fillRect/>
          </a:stretch>
        </p:blipFill>
        <p:spPr>
          <a:xfrm>
            <a:off x="252000" y="4131825"/>
            <a:ext cx="4802451" cy="2501964"/>
          </a:xfrm>
          <a:prstGeom prst="rect">
            <a:avLst/>
          </a:prstGeom>
        </p:spPr>
      </p:pic>
      <p:pic>
        <p:nvPicPr>
          <p:cNvPr id="4" name="Picture 3" descr="A grey object with hexagons&#10;&#10;AI-generated content may be incorrect.">
            <a:extLst>
              <a:ext uri="{FF2B5EF4-FFF2-40B4-BE49-F238E27FC236}">
                <a16:creationId xmlns:a16="http://schemas.microsoft.com/office/drawing/2014/main" id="{02295B89-F4B5-97A8-8709-AA200F54C47D}"/>
              </a:ext>
            </a:extLst>
          </p:cNvPr>
          <p:cNvPicPr>
            <a:picLocks noChangeAspect="1"/>
          </p:cNvPicPr>
          <p:nvPr/>
        </p:nvPicPr>
        <p:blipFill>
          <a:blip r:embed="rId3"/>
          <a:stretch>
            <a:fillRect/>
          </a:stretch>
        </p:blipFill>
        <p:spPr>
          <a:xfrm>
            <a:off x="252001" y="1583311"/>
            <a:ext cx="4815299" cy="2500659"/>
          </a:xfrm>
          <a:prstGeom prst="rect">
            <a:avLst/>
          </a:prstGeom>
        </p:spPr>
      </p:pic>
      <p:pic>
        <p:nvPicPr>
          <p:cNvPr id="5" name="Picture 4" descr="A drawing of a machine&#10;&#10;AI-generated content may be incorrect.">
            <a:extLst>
              <a:ext uri="{FF2B5EF4-FFF2-40B4-BE49-F238E27FC236}">
                <a16:creationId xmlns:a16="http://schemas.microsoft.com/office/drawing/2014/main" id="{74ECA709-D8C0-D377-C48F-A51448032A5D}"/>
              </a:ext>
            </a:extLst>
          </p:cNvPr>
          <p:cNvPicPr>
            <a:picLocks noChangeAspect="1"/>
          </p:cNvPicPr>
          <p:nvPr/>
        </p:nvPicPr>
        <p:blipFill>
          <a:blip r:embed="rId4"/>
          <a:stretch>
            <a:fillRect/>
          </a:stretch>
        </p:blipFill>
        <p:spPr>
          <a:xfrm>
            <a:off x="6125291" y="4118967"/>
            <a:ext cx="5905870" cy="2523873"/>
          </a:xfrm>
          <a:prstGeom prst="rect">
            <a:avLst/>
          </a:prstGeom>
        </p:spPr>
      </p:pic>
      <p:pic>
        <p:nvPicPr>
          <p:cNvPr id="6" name="Picture 5" descr="A computer drawing of a keyboard&#10;&#10;AI-generated content may be incorrect.">
            <a:extLst>
              <a:ext uri="{FF2B5EF4-FFF2-40B4-BE49-F238E27FC236}">
                <a16:creationId xmlns:a16="http://schemas.microsoft.com/office/drawing/2014/main" id="{993855F8-A428-B10E-498B-D0B2FA1ACE48}"/>
              </a:ext>
            </a:extLst>
          </p:cNvPr>
          <p:cNvPicPr>
            <a:picLocks noChangeAspect="1"/>
          </p:cNvPicPr>
          <p:nvPr/>
        </p:nvPicPr>
        <p:blipFill>
          <a:blip r:embed="rId5"/>
          <a:stretch>
            <a:fillRect/>
          </a:stretch>
        </p:blipFill>
        <p:spPr>
          <a:xfrm>
            <a:off x="6120580" y="1580880"/>
            <a:ext cx="5910700" cy="2511537"/>
          </a:xfrm>
          <a:prstGeom prst="rect">
            <a:avLst/>
          </a:prstGeom>
        </p:spPr>
      </p:pic>
    </p:spTree>
    <p:extLst>
      <p:ext uri="{BB962C8B-B14F-4D97-AF65-F5344CB8AC3E}">
        <p14:creationId xmlns:p14="http://schemas.microsoft.com/office/powerpoint/2010/main" val="3405930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EBC18B6-E5C3-4AD1-97A4-E6A3477A0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009B4F-DF22-6BE0-ECC3-BAF247641B42}"/>
              </a:ext>
            </a:extLst>
          </p:cNvPr>
          <p:cNvSpPr>
            <a:spLocks noGrp="1"/>
          </p:cNvSpPr>
          <p:nvPr>
            <p:ph type="title"/>
          </p:nvPr>
        </p:nvSpPr>
        <p:spPr>
          <a:xfrm>
            <a:off x="612648" y="1078992"/>
            <a:ext cx="6272784" cy="1545336"/>
          </a:xfrm>
        </p:spPr>
        <p:txBody>
          <a:bodyPr anchor="b">
            <a:normAutofit/>
          </a:bodyPr>
          <a:lstStyle/>
          <a:p>
            <a:pPr algn="ctr"/>
            <a:r>
              <a:rPr lang="en-GB" sz="5200"/>
              <a:t>Yokes FEA  and Validation</a:t>
            </a:r>
            <a:endParaRPr lang="en-US" sz="5200"/>
          </a:p>
        </p:txBody>
      </p:sp>
      <p:sp>
        <p:nvSpPr>
          <p:cNvPr id="15" name="Rectangle 14">
            <a:extLst>
              <a:ext uri="{FF2B5EF4-FFF2-40B4-BE49-F238E27FC236}">
                <a16:creationId xmlns:a16="http://schemas.microsoft.com/office/drawing/2014/main" id="{136A4AB6-B72B-4CC6-ADCF-BE807B6C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039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computer screen shot of a computer model&#10;&#10;AI-generated content may be incorrect.">
            <a:extLst>
              <a:ext uri="{FF2B5EF4-FFF2-40B4-BE49-F238E27FC236}">
                <a16:creationId xmlns:a16="http://schemas.microsoft.com/office/drawing/2014/main" id="{53D645EC-E9D4-077D-39E8-7C56ECB131DA}"/>
              </a:ext>
            </a:extLst>
          </p:cNvPr>
          <p:cNvPicPr>
            <a:picLocks noChangeAspect="1"/>
          </p:cNvPicPr>
          <p:nvPr/>
        </p:nvPicPr>
        <p:blipFill>
          <a:blip r:embed="rId2"/>
          <a:srcRect l="31189" t="21574" r="121" b="-292"/>
          <a:stretch>
            <a:fillRect/>
          </a:stretch>
        </p:blipFill>
        <p:spPr>
          <a:xfrm>
            <a:off x="7697034" y="110720"/>
            <a:ext cx="4493476" cy="2173812"/>
          </a:xfrm>
          <a:prstGeom prst="rect">
            <a:avLst/>
          </a:prstGeom>
        </p:spPr>
      </p:pic>
      <p:sp>
        <p:nvSpPr>
          <p:cNvPr id="17" name="Rectangle 16">
            <a:extLst>
              <a:ext uri="{FF2B5EF4-FFF2-40B4-BE49-F238E27FC236}">
                <a16:creationId xmlns:a16="http://schemas.microsoft.com/office/drawing/2014/main" id="{B35D540D-9486-4236-952A-F72DC52D79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1792"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Content Placeholder 9">
            <a:extLst>
              <a:ext uri="{FF2B5EF4-FFF2-40B4-BE49-F238E27FC236}">
                <a16:creationId xmlns:a16="http://schemas.microsoft.com/office/drawing/2014/main" id="{2BEAEB4F-D180-0775-2391-C709B4B458B7}"/>
              </a:ext>
            </a:extLst>
          </p:cNvPr>
          <p:cNvSpPr>
            <a:spLocks noGrp="1"/>
          </p:cNvSpPr>
          <p:nvPr>
            <p:ph idx="1"/>
          </p:nvPr>
        </p:nvSpPr>
        <p:spPr>
          <a:xfrm>
            <a:off x="612648" y="3355848"/>
            <a:ext cx="6272784" cy="2825496"/>
          </a:xfrm>
        </p:spPr>
        <p:txBody>
          <a:bodyPr vert="horz" lIns="91440" tIns="45720" rIns="91440" bIns="45720" rtlCol="0" anchor="t">
            <a:normAutofit/>
          </a:bodyPr>
          <a:lstStyle/>
          <a:p>
            <a:pPr marL="0" indent="0">
              <a:buNone/>
            </a:pPr>
            <a:r>
              <a:rPr lang="en-US" sz="2200"/>
              <a:t>To validate the results  of the FEA I will perform a experiment where I perform a physical test and a digital test and comparing the results.</a:t>
            </a:r>
          </a:p>
          <a:p>
            <a:pPr marL="0" indent="0">
              <a:buNone/>
            </a:pPr>
            <a:r>
              <a:rPr lang="en-US" sz="2200"/>
              <a:t>The images show the FEA of the curricular Yoke </a:t>
            </a:r>
          </a:p>
          <a:p>
            <a:pPr marL="457200" indent="-457200">
              <a:buAutoNum type="arabicPeriod"/>
            </a:pPr>
            <a:r>
              <a:rPr lang="en-US" sz="2200"/>
              <a:t>Stress</a:t>
            </a:r>
          </a:p>
          <a:p>
            <a:pPr marL="457200" indent="-457200">
              <a:buAutoNum type="arabicPeriod"/>
            </a:pPr>
            <a:r>
              <a:rPr lang="en-US" sz="2200"/>
              <a:t>Strain</a:t>
            </a:r>
          </a:p>
          <a:p>
            <a:pPr marL="457200" indent="-457200">
              <a:buAutoNum type="arabicPeriod"/>
            </a:pPr>
            <a:r>
              <a:rPr lang="en-US" sz="2200"/>
              <a:t>Displacement</a:t>
            </a:r>
          </a:p>
        </p:txBody>
      </p:sp>
      <p:pic>
        <p:nvPicPr>
          <p:cNvPr id="6" name="Picture 5" descr="A screenshot of a computer&#10;&#10;AI-generated content may be incorrect.">
            <a:extLst>
              <a:ext uri="{FF2B5EF4-FFF2-40B4-BE49-F238E27FC236}">
                <a16:creationId xmlns:a16="http://schemas.microsoft.com/office/drawing/2014/main" id="{17249318-BC27-6ABC-B24D-C66C3DDB9D21}"/>
              </a:ext>
            </a:extLst>
          </p:cNvPr>
          <p:cNvPicPr>
            <a:picLocks noChangeAspect="1"/>
          </p:cNvPicPr>
          <p:nvPr/>
        </p:nvPicPr>
        <p:blipFill>
          <a:blip r:embed="rId3"/>
          <a:srcRect l="32140" t="23546" b="291"/>
          <a:stretch>
            <a:fillRect/>
          </a:stretch>
        </p:blipFill>
        <p:spPr>
          <a:xfrm>
            <a:off x="7699205" y="2387015"/>
            <a:ext cx="4495900" cy="2155613"/>
          </a:xfrm>
          <a:prstGeom prst="rect">
            <a:avLst/>
          </a:prstGeom>
        </p:spPr>
      </p:pic>
      <p:pic>
        <p:nvPicPr>
          <p:cNvPr id="5" name="Picture 4" descr="A computer screen shot of a rainbow colored object&#10;&#10;AI-generated content may be incorrect.">
            <a:extLst>
              <a:ext uri="{FF2B5EF4-FFF2-40B4-BE49-F238E27FC236}">
                <a16:creationId xmlns:a16="http://schemas.microsoft.com/office/drawing/2014/main" id="{C40C2328-1D90-8F7D-FCE5-ED3FF356CCFE}"/>
              </a:ext>
            </a:extLst>
          </p:cNvPr>
          <p:cNvPicPr>
            <a:picLocks noChangeAspect="1"/>
          </p:cNvPicPr>
          <p:nvPr/>
        </p:nvPicPr>
        <p:blipFill>
          <a:blip r:embed="rId4"/>
          <a:srcRect l="32492" t="23547" r="92"/>
          <a:stretch>
            <a:fillRect/>
          </a:stretch>
        </p:blipFill>
        <p:spPr>
          <a:xfrm>
            <a:off x="7694139" y="4630746"/>
            <a:ext cx="4494344" cy="2227285"/>
          </a:xfrm>
          <a:prstGeom prst="rect">
            <a:avLst/>
          </a:prstGeom>
        </p:spPr>
      </p:pic>
    </p:spTree>
    <p:extLst>
      <p:ext uri="{BB962C8B-B14F-4D97-AF65-F5344CB8AC3E}">
        <p14:creationId xmlns:p14="http://schemas.microsoft.com/office/powerpoint/2010/main" val="25443177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94617-528A-BA04-1702-2399F1350B10}"/>
              </a:ext>
            </a:extLst>
          </p:cNvPr>
          <p:cNvSpPr>
            <a:spLocks noGrp="1"/>
          </p:cNvSpPr>
          <p:nvPr>
            <p:ph type="title"/>
          </p:nvPr>
        </p:nvSpPr>
        <p:spPr>
          <a:xfrm>
            <a:off x="838200" y="365125"/>
            <a:ext cx="4981074" cy="1345615"/>
          </a:xfrm>
        </p:spPr>
        <p:txBody>
          <a:bodyPr/>
          <a:lstStyle/>
          <a:p>
            <a:pPr algn="ctr"/>
            <a:r>
              <a:rPr lang="en-GB"/>
              <a:t>Finn Flye – Frame Welding Implications</a:t>
            </a:r>
          </a:p>
        </p:txBody>
      </p:sp>
      <p:sp>
        <p:nvSpPr>
          <p:cNvPr id="3" name="Content Placeholder 2">
            <a:extLst>
              <a:ext uri="{FF2B5EF4-FFF2-40B4-BE49-F238E27FC236}">
                <a16:creationId xmlns:a16="http://schemas.microsoft.com/office/drawing/2014/main" id="{3860030B-36B8-CEB6-7B04-B3820F792051}"/>
              </a:ext>
            </a:extLst>
          </p:cNvPr>
          <p:cNvSpPr>
            <a:spLocks noGrp="1"/>
          </p:cNvSpPr>
          <p:nvPr>
            <p:ph sz="half" idx="1"/>
          </p:nvPr>
        </p:nvSpPr>
        <p:spPr/>
        <p:txBody>
          <a:bodyPr vert="horz" lIns="91440" tIns="45720" rIns="91440" bIns="45720" rtlCol="0" anchor="t">
            <a:normAutofit/>
          </a:bodyPr>
          <a:lstStyle/>
          <a:p>
            <a:r>
              <a:rPr lang="en-GB" sz="1400"/>
              <a:t>Welding Has many implications especially when working with aluminium, These implications consist of...</a:t>
            </a:r>
          </a:p>
          <a:p>
            <a:r>
              <a:rPr lang="en-GB" sz="1400"/>
              <a:t>Aluminium's Fatigue Resistance</a:t>
            </a:r>
          </a:p>
          <a:p>
            <a:r>
              <a:rPr lang="en-GB" sz="1400"/>
              <a:t>Frame Warping</a:t>
            </a:r>
          </a:p>
          <a:p>
            <a:r>
              <a:rPr lang="en-GB" sz="1400"/>
              <a:t>Microstructure Altercations</a:t>
            </a:r>
          </a:p>
          <a:p>
            <a:r>
              <a:rPr lang="en-GB" sz="1400"/>
              <a:t>Structural Integrity</a:t>
            </a:r>
          </a:p>
          <a:p>
            <a:endParaRPr lang="en-GB" sz="1400"/>
          </a:p>
          <a:p>
            <a:r>
              <a:rPr lang="en-GB" sz="1400"/>
              <a:t>Problems with the area the weld is located </a:t>
            </a:r>
          </a:p>
          <a:p>
            <a:r>
              <a:rPr lang="en-GB" sz="1400"/>
              <a:t>High Stresses occur in the Headstock</a:t>
            </a:r>
          </a:p>
          <a:p>
            <a:r>
              <a:rPr lang="en-GB" sz="1400"/>
              <a:t>Potential failure in the Neck- loss of control</a:t>
            </a:r>
          </a:p>
          <a:p>
            <a:r>
              <a:rPr lang="en-GB" sz="1400"/>
              <a:t>Increase in vibrations received at the handlebars</a:t>
            </a:r>
          </a:p>
          <a:p>
            <a:r>
              <a:rPr lang="en-GB" sz="1400"/>
              <a:t>Possible steering implications</a:t>
            </a:r>
          </a:p>
          <a:p>
            <a:endParaRPr lang="en-GB" sz="1400"/>
          </a:p>
          <a:p>
            <a:pPr marL="0" indent="0">
              <a:buNone/>
            </a:pPr>
            <a:endParaRPr lang="en-GB" sz="1400"/>
          </a:p>
        </p:txBody>
      </p:sp>
      <p:pic>
        <p:nvPicPr>
          <p:cNvPr id="5" name="Content Placeholder 4" descr="A close up of a metal object&#10;&#10;AI-generated content may be incorrect.">
            <a:extLst>
              <a:ext uri="{FF2B5EF4-FFF2-40B4-BE49-F238E27FC236}">
                <a16:creationId xmlns:a16="http://schemas.microsoft.com/office/drawing/2014/main" id="{089FFD04-FBCC-855E-58DB-DB9483F21668}"/>
              </a:ext>
            </a:extLst>
          </p:cNvPr>
          <p:cNvPicPr>
            <a:picLocks noGrp="1" noChangeAspect="1"/>
          </p:cNvPicPr>
          <p:nvPr>
            <p:ph sz="half" idx="2"/>
          </p:nvPr>
        </p:nvPicPr>
        <p:blipFill>
          <a:blip r:embed="rId2"/>
          <a:stretch>
            <a:fillRect/>
          </a:stretch>
        </p:blipFill>
        <p:spPr>
          <a:xfrm>
            <a:off x="7315245" y="1825625"/>
            <a:ext cx="3427992" cy="4351338"/>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A4A936B1-BAF7-F402-B3C6-B308E4A9D280}"/>
                  </a:ext>
                </a:extLst>
              </p14:cNvPr>
              <p14:cNvContentPartPr/>
              <p14:nvPr/>
            </p14:nvContentPartPr>
            <p14:xfrm>
              <a:off x="5197450" y="-86963"/>
              <a:ext cx="2421677" cy="7033062"/>
            </p14:xfrm>
          </p:contentPart>
        </mc:Choice>
        <mc:Fallback xmlns="">
          <p:pic>
            <p:nvPicPr>
              <p:cNvPr id="4" name="Ink 3">
                <a:extLst>
                  <a:ext uri="{FF2B5EF4-FFF2-40B4-BE49-F238E27FC236}">
                    <a16:creationId xmlns:a16="http://schemas.microsoft.com/office/drawing/2014/main" id="{A4A936B1-BAF7-F402-B3C6-B308E4A9D280}"/>
                  </a:ext>
                </a:extLst>
              </p:cNvPr>
              <p:cNvPicPr/>
              <p:nvPr/>
            </p:nvPicPr>
            <p:blipFill>
              <a:blip r:embed="rId4"/>
              <a:stretch>
                <a:fillRect/>
              </a:stretch>
            </p:blipFill>
            <p:spPr>
              <a:xfrm>
                <a:off x="5179453" y="-104962"/>
                <a:ext cx="2457311" cy="7068701"/>
              </a:xfrm>
              <a:prstGeom prst="rect">
                <a:avLst/>
              </a:prstGeom>
            </p:spPr>
          </p:pic>
        </mc:Fallback>
      </mc:AlternateContent>
    </p:spTree>
    <p:extLst>
      <p:ext uri="{BB962C8B-B14F-4D97-AF65-F5344CB8AC3E}">
        <p14:creationId xmlns:p14="http://schemas.microsoft.com/office/powerpoint/2010/main" val="3706357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8192-53A5-CD96-90AE-AB320AD520AF}"/>
              </a:ext>
            </a:extLst>
          </p:cNvPr>
          <p:cNvSpPr>
            <a:spLocks noGrp="1"/>
          </p:cNvSpPr>
          <p:nvPr>
            <p:ph type="title"/>
          </p:nvPr>
        </p:nvSpPr>
        <p:spPr/>
        <p:txBody>
          <a:bodyPr/>
          <a:lstStyle/>
          <a:p>
            <a:r>
              <a:rPr lang="en-GB"/>
              <a:t>Finn Flye - Suspension</a:t>
            </a:r>
          </a:p>
        </p:txBody>
      </p:sp>
      <p:pic>
        <p:nvPicPr>
          <p:cNvPr id="4" name="Content Placeholder 3" descr="A drawing of a cylinder">
            <a:extLst>
              <a:ext uri="{FF2B5EF4-FFF2-40B4-BE49-F238E27FC236}">
                <a16:creationId xmlns:a16="http://schemas.microsoft.com/office/drawing/2014/main" id="{B98712C2-E9C7-C34B-F1B4-EE5ADE7DCDB8}"/>
              </a:ext>
            </a:extLst>
          </p:cNvPr>
          <p:cNvPicPr>
            <a:picLocks noGrp="1" noChangeAspect="1"/>
          </p:cNvPicPr>
          <p:nvPr>
            <p:ph idx="1"/>
          </p:nvPr>
        </p:nvPicPr>
        <p:blipFill>
          <a:blip r:embed="rId2"/>
          <a:stretch>
            <a:fillRect/>
          </a:stretch>
        </p:blipFill>
        <p:spPr>
          <a:xfrm>
            <a:off x="2181367" y="3652588"/>
            <a:ext cx="4698641" cy="3093581"/>
          </a:xfrm>
          <a:prstGeom prst="rect">
            <a:avLst/>
          </a:prstGeom>
        </p:spPr>
      </p:pic>
      <p:pic>
        <p:nvPicPr>
          <p:cNvPr id="5" name="Picture 4" descr="A paper with drawings and words&#10;&#10;AI-generated content may be incorrect.">
            <a:extLst>
              <a:ext uri="{FF2B5EF4-FFF2-40B4-BE49-F238E27FC236}">
                <a16:creationId xmlns:a16="http://schemas.microsoft.com/office/drawing/2014/main" id="{D7C8A80A-12F4-3062-A805-088F1B7257FA}"/>
              </a:ext>
            </a:extLst>
          </p:cNvPr>
          <p:cNvPicPr>
            <a:picLocks noChangeAspect="1"/>
          </p:cNvPicPr>
          <p:nvPr/>
        </p:nvPicPr>
        <p:blipFill>
          <a:blip r:embed="rId3"/>
          <a:stretch>
            <a:fillRect/>
          </a:stretch>
        </p:blipFill>
        <p:spPr>
          <a:xfrm>
            <a:off x="7225344" y="251781"/>
            <a:ext cx="4681940" cy="3269716"/>
          </a:xfrm>
          <a:prstGeom prst="rect">
            <a:avLst/>
          </a:prstGeom>
        </p:spPr>
      </p:pic>
      <p:pic>
        <p:nvPicPr>
          <p:cNvPr id="6" name="Picture 5">
            <a:extLst>
              <a:ext uri="{FF2B5EF4-FFF2-40B4-BE49-F238E27FC236}">
                <a16:creationId xmlns:a16="http://schemas.microsoft.com/office/drawing/2014/main" id="{79536283-52EE-CF23-20AA-501B6CA4EA32}"/>
              </a:ext>
            </a:extLst>
          </p:cNvPr>
          <p:cNvPicPr>
            <a:picLocks noChangeAspect="1"/>
          </p:cNvPicPr>
          <p:nvPr/>
        </p:nvPicPr>
        <p:blipFill>
          <a:blip r:embed="rId4"/>
          <a:stretch>
            <a:fillRect/>
          </a:stretch>
        </p:blipFill>
        <p:spPr>
          <a:xfrm>
            <a:off x="7225459" y="3651173"/>
            <a:ext cx="4681710" cy="3081052"/>
          </a:xfrm>
          <a:prstGeom prst="rect">
            <a:avLst/>
          </a:prstGeom>
        </p:spPr>
      </p:pic>
      <p:sp>
        <p:nvSpPr>
          <p:cNvPr id="7" name="TextBox 6">
            <a:extLst>
              <a:ext uri="{FF2B5EF4-FFF2-40B4-BE49-F238E27FC236}">
                <a16:creationId xmlns:a16="http://schemas.microsoft.com/office/drawing/2014/main" id="{22D8B33D-E2A9-22F1-5884-ACD6F591FC94}"/>
              </a:ext>
            </a:extLst>
          </p:cNvPr>
          <p:cNvSpPr txBox="1"/>
          <p:nvPr/>
        </p:nvSpPr>
        <p:spPr>
          <a:xfrm>
            <a:off x="2195763" y="1915026"/>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505F1485-4567-9668-6F6D-6AD8038C88EB}"/>
              </a:ext>
            </a:extLst>
          </p:cNvPr>
          <p:cNvSpPr txBox="1"/>
          <p:nvPr/>
        </p:nvSpPr>
        <p:spPr>
          <a:xfrm>
            <a:off x="681789" y="1634289"/>
            <a:ext cx="61922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These convey different ideas produced while looking at possible suspension designs with only redesigning the top portion of the shock and designing a reservoir</a:t>
            </a:r>
          </a:p>
        </p:txBody>
      </p:sp>
    </p:spTree>
    <p:extLst>
      <p:ext uri="{BB962C8B-B14F-4D97-AF65-F5344CB8AC3E}">
        <p14:creationId xmlns:p14="http://schemas.microsoft.com/office/powerpoint/2010/main" val="23464678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A7A06-FD82-25C8-4AB1-18C5B894B37D}"/>
              </a:ext>
            </a:extLst>
          </p:cNvPr>
          <p:cNvSpPr>
            <a:spLocks noGrp="1"/>
          </p:cNvSpPr>
          <p:nvPr>
            <p:ph type="title"/>
          </p:nvPr>
        </p:nvSpPr>
        <p:spPr/>
        <p:txBody>
          <a:bodyPr/>
          <a:lstStyle/>
          <a:p>
            <a:r>
              <a:rPr lang="en-GB"/>
              <a:t>Finn Flye - Suspension</a:t>
            </a:r>
          </a:p>
        </p:txBody>
      </p:sp>
      <p:pic>
        <p:nvPicPr>
          <p:cNvPr id="4" name="Content Placeholder 3" descr="A diagram of a light bulb&#10;&#10;AI-generated content may be incorrect.">
            <a:extLst>
              <a:ext uri="{FF2B5EF4-FFF2-40B4-BE49-F238E27FC236}">
                <a16:creationId xmlns:a16="http://schemas.microsoft.com/office/drawing/2014/main" id="{A13BEF4A-890B-85B1-BB6A-D07F88BEDC4F}"/>
              </a:ext>
            </a:extLst>
          </p:cNvPr>
          <p:cNvPicPr>
            <a:picLocks noGrp="1" noChangeAspect="1"/>
          </p:cNvPicPr>
          <p:nvPr>
            <p:ph idx="1"/>
          </p:nvPr>
        </p:nvPicPr>
        <p:blipFill>
          <a:blip r:embed="rId2"/>
          <a:stretch>
            <a:fillRect/>
          </a:stretch>
        </p:blipFill>
        <p:spPr>
          <a:xfrm>
            <a:off x="6829768" y="4481217"/>
            <a:ext cx="2709689" cy="2225866"/>
          </a:xfrm>
          <a:prstGeom prst="rect">
            <a:avLst/>
          </a:prstGeom>
        </p:spPr>
      </p:pic>
      <p:pic>
        <p:nvPicPr>
          <p:cNvPr id="5" name="Picture 4" descr="A drawing of a diagram&#10;&#10;AI-generated content may be incorrect.">
            <a:extLst>
              <a:ext uri="{FF2B5EF4-FFF2-40B4-BE49-F238E27FC236}">
                <a16:creationId xmlns:a16="http://schemas.microsoft.com/office/drawing/2014/main" id="{1DB66C22-441D-1E4E-3AEF-ADAC8C83FBE5}"/>
              </a:ext>
            </a:extLst>
          </p:cNvPr>
          <p:cNvPicPr>
            <a:picLocks noChangeAspect="1"/>
          </p:cNvPicPr>
          <p:nvPr/>
        </p:nvPicPr>
        <p:blipFill>
          <a:blip r:embed="rId3"/>
          <a:stretch>
            <a:fillRect/>
          </a:stretch>
        </p:blipFill>
        <p:spPr>
          <a:xfrm>
            <a:off x="9118639" y="284313"/>
            <a:ext cx="2970194" cy="1965251"/>
          </a:xfrm>
          <a:prstGeom prst="rect">
            <a:avLst/>
          </a:prstGeom>
        </p:spPr>
      </p:pic>
      <p:pic>
        <p:nvPicPr>
          <p:cNvPr id="6" name="Picture 5" descr="A drawing of a lamp&#10;&#10;AI-generated content may be incorrect.">
            <a:extLst>
              <a:ext uri="{FF2B5EF4-FFF2-40B4-BE49-F238E27FC236}">
                <a16:creationId xmlns:a16="http://schemas.microsoft.com/office/drawing/2014/main" id="{22936CB9-C5F5-5BA2-846B-4B117ABBABFD}"/>
              </a:ext>
            </a:extLst>
          </p:cNvPr>
          <p:cNvPicPr>
            <a:picLocks noChangeAspect="1"/>
          </p:cNvPicPr>
          <p:nvPr/>
        </p:nvPicPr>
        <p:blipFill>
          <a:blip r:embed="rId4"/>
          <a:stretch>
            <a:fillRect/>
          </a:stretch>
        </p:blipFill>
        <p:spPr>
          <a:xfrm>
            <a:off x="9645153" y="4484554"/>
            <a:ext cx="2458828" cy="2222195"/>
          </a:xfrm>
          <a:prstGeom prst="rect">
            <a:avLst/>
          </a:prstGeom>
        </p:spPr>
      </p:pic>
      <p:pic>
        <p:nvPicPr>
          <p:cNvPr id="7" name="Picture 6" descr="A drawing on a white paper">
            <a:extLst>
              <a:ext uri="{FF2B5EF4-FFF2-40B4-BE49-F238E27FC236}">
                <a16:creationId xmlns:a16="http://schemas.microsoft.com/office/drawing/2014/main" id="{3F62BC8B-02FD-5648-4707-25121D4303D7}"/>
              </a:ext>
            </a:extLst>
          </p:cNvPr>
          <p:cNvPicPr>
            <a:picLocks noChangeAspect="1"/>
          </p:cNvPicPr>
          <p:nvPr/>
        </p:nvPicPr>
        <p:blipFill>
          <a:blip r:embed="rId5"/>
          <a:stretch>
            <a:fillRect/>
          </a:stretch>
        </p:blipFill>
        <p:spPr>
          <a:xfrm>
            <a:off x="9117088" y="2330411"/>
            <a:ext cx="2973293" cy="2068647"/>
          </a:xfrm>
          <a:prstGeom prst="rect">
            <a:avLst/>
          </a:prstGeom>
        </p:spPr>
      </p:pic>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2D18C037-011D-322C-45D8-0C18DF134008}"/>
                  </a:ext>
                </a:extLst>
              </p14:cNvPr>
              <p14:cNvContentPartPr/>
              <p14:nvPr/>
            </p14:nvContentPartPr>
            <p14:xfrm>
              <a:off x="5741767" y="-135172"/>
              <a:ext cx="2406360" cy="6988578"/>
            </p14:xfrm>
          </p:contentPart>
        </mc:Choice>
        <mc:Fallback xmlns="">
          <p:pic>
            <p:nvPicPr>
              <p:cNvPr id="8" name="Ink 7">
                <a:extLst>
                  <a:ext uri="{FF2B5EF4-FFF2-40B4-BE49-F238E27FC236}">
                    <a16:creationId xmlns:a16="http://schemas.microsoft.com/office/drawing/2014/main" id="{2D18C037-011D-322C-45D8-0C18DF134008}"/>
                  </a:ext>
                </a:extLst>
              </p:cNvPr>
              <p:cNvPicPr/>
              <p:nvPr/>
            </p:nvPicPr>
            <p:blipFill>
              <a:blip r:embed="rId7"/>
              <a:stretch>
                <a:fillRect/>
              </a:stretch>
            </p:blipFill>
            <p:spPr>
              <a:xfrm>
                <a:off x="5723769" y="-153171"/>
                <a:ext cx="2441996" cy="7024216"/>
              </a:xfrm>
              <a:prstGeom prst="rect">
                <a:avLst/>
              </a:prstGeom>
            </p:spPr>
          </p:pic>
        </mc:Fallback>
      </mc:AlternateContent>
      <p:sp>
        <p:nvSpPr>
          <p:cNvPr id="9" name="TextBox 8">
            <a:extLst>
              <a:ext uri="{FF2B5EF4-FFF2-40B4-BE49-F238E27FC236}">
                <a16:creationId xmlns:a16="http://schemas.microsoft.com/office/drawing/2014/main" id="{9A7E5F08-F9D5-EBDC-7522-9838CAFD2FF5}"/>
              </a:ext>
            </a:extLst>
          </p:cNvPr>
          <p:cNvSpPr txBox="1"/>
          <p:nvPr/>
        </p:nvSpPr>
        <p:spPr>
          <a:xfrm>
            <a:off x="501315" y="1694447"/>
            <a:ext cx="5239752"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These show possible placement ideas for the remote reservoir; the chosen placement was attached to either the right or left side of the subframe as these spaces are vacant on the motorcycle.</a:t>
            </a:r>
            <a:endParaRPr lang="en-US"/>
          </a:p>
          <a:p>
            <a:endParaRPr lang="en-GB"/>
          </a:p>
          <a:p>
            <a:r>
              <a:rPr lang="en-GB"/>
              <a:t>In the sheets provided you will see pros and cons of each idea.</a:t>
            </a:r>
          </a:p>
        </p:txBody>
      </p:sp>
    </p:spTree>
    <p:extLst>
      <p:ext uri="{BB962C8B-B14F-4D97-AF65-F5344CB8AC3E}">
        <p14:creationId xmlns:p14="http://schemas.microsoft.com/office/powerpoint/2010/main" val="3126596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7A7E7-C7C3-1A18-CE06-2EC5859A690A}"/>
              </a:ext>
            </a:extLst>
          </p:cNvPr>
          <p:cNvSpPr>
            <a:spLocks noGrp="1"/>
          </p:cNvSpPr>
          <p:nvPr>
            <p:ph type="title"/>
          </p:nvPr>
        </p:nvSpPr>
        <p:spPr/>
        <p:txBody>
          <a:bodyPr/>
          <a:lstStyle/>
          <a:p>
            <a:r>
              <a:rPr lang="en-US"/>
              <a:t>Lars </a:t>
            </a:r>
            <a:r>
              <a:rPr lang="en-US" err="1"/>
              <a:t>milner</a:t>
            </a:r>
            <a:r>
              <a:rPr lang="en-US"/>
              <a:t> tasks</a:t>
            </a:r>
          </a:p>
        </p:txBody>
      </p:sp>
      <p:sp>
        <p:nvSpPr>
          <p:cNvPr id="3" name="Content Placeholder 2">
            <a:extLst>
              <a:ext uri="{FF2B5EF4-FFF2-40B4-BE49-F238E27FC236}">
                <a16:creationId xmlns:a16="http://schemas.microsoft.com/office/drawing/2014/main" id="{075114EE-1FFA-E229-9ABF-B312E43F5CF5}"/>
              </a:ext>
            </a:extLst>
          </p:cNvPr>
          <p:cNvSpPr>
            <a:spLocks noGrp="1"/>
          </p:cNvSpPr>
          <p:nvPr>
            <p:ph idx="1"/>
          </p:nvPr>
        </p:nvSpPr>
        <p:spPr/>
        <p:txBody>
          <a:bodyPr vert="horz" lIns="91440" tIns="45720" rIns="91440" bIns="45720" rtlCol="0" anchor="t">
            <a:normAutofit/>
          </a:bodyPr>
          <a:lstStyle/>
          <a:p>
            <a:r>
              <a:rPr lang="en-US"/>
              <a:t>Design alternative rear shock linkage(s)</a:t>
            </a:r>
          </a:p>
          <a:p>
            <a:r>
              <a:rPr lang="en-US" sz="1600"/>
              <a:t>Ideally have straight rate or as close as can be for one option</a:t>
            </a:r>
            <a:endParaRPr lang="en-US"/>
          </a:p>
          <a:p>
            <a:r>
              <a:rPr lang="en-US" sz="1600"/>
              <a:t>Varied Progressive rate linkages for different track surface conditions</a:t>
            </a:r>
          </a:p>
          <a:p>
            <a:endParaRPr lang="en-US" sz="2400"/>
          </a:p>
          <a:p>
            <a:r>
              <a:rPr lang="en-US" sz="2400"/>
              <a:t>Considerations</a:t>
            </a:r>
          </a:p>
          <a:p>
            <a:r>
              <a:rPr lang="en-US" sz="1600"/>
              <a:t>Clearance</a:t>
            </a:r>
          </a:p>
          <a:p>
            <a:r>
              <a:rPr lang="en-US" sz="1600"/>
              <a:t>More progressive linkage rate means less rear wheel travel for a given shock travel</a:t>
            </a:r>
          </a:p>
          <a:p>
            <a:r>
              <a:rPr lang="en-US" sz="1600"/>
              <a:t>possible to change damping requirements beyond adjustability of the shock</a:t>
            </a:r>
          </a:p>
          <a:p>
            <a:endParaRPr lang="en-US" sz="1600"/>
          </a:p>
        </p:txBody>
      </p:sp>
      <p:pic>
        <p:nvPicPr>
          <p:cNvPr id="4" name="Picture 3" descr="MOUNTAIN BIKE SUSPENSION 101: Springs (Part 2 of 6) – Vorsprung Suspension">
            <a:extLst>
              <a:ext uri="{FF2B5EF4-FFF2-40B4-BE49-F238E27FC236}">
                <a16:creationId xmlns:a16="http://schemas.microsoft.com/office/drawing/2014/main" id="{77F81ACA-D76E-60D1-B1A5-C3B6CAC8443B}"/>
              </a:ext>
            </a:extLst>
          </p:cNvPr>
          <p:cNvPicPr>
            <a:picLocks noChangeAspect="1"/>
          </p:cNvPicPr>
          <p:nvPr/>
        </p:nvPicPr>
        <p:blipFill>
          <a:blip r:embed="rId2"/>
          <a:stretch>
            <a:fillRect/>
          </a:stretch>
        </p:blipFill>
        <p:spPr>
          <a:xfrm>
            <a:off x="8465704" y="869757"/>
            <a:ext cx="2536100" cy="3376890"/>
          </a:xfrm>
          <a:prstGeom prst="rect">
            <a:avLst/>
          </a:prstGeom>
        </p:spPr>
      </p:pic>
    </p:spTree>
    <p:extLst>
      <p:ext uri="{BB962C8B-B14F-4D97-AF65-F5344CB8AC3E}">
        <p14:creationId xmlns:p14="http://schemas.microsoft.com/office/powerpoint/2010/main" val="886028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4AB08-2814-B2D0-1BB9-EE649038EDCB}"/>
              </a:ext>
            </a:extLst>
          </p:cNvPr>
          <p:cNvSpPr>
            <a:spLocks noGrp="1"/>
          </p:cNvSpPr>
          <p:nvPr>
            <p:ph type="title"/>
          </p:nvPr>
        </p:nvSpPr>
        <p:spPr/>
        <p:txBody>
          <a:bodyPr/>
          <a:lstStyle/>
          <a:p>
            <a:pPr algn="ctr"/>
            <a:r>
              <a:rPr lang="en-GB"/>
              <a:t>measurements</a:t>
            </a:r>
          </a:p>
        </p:txBody>
      </p:sp>
      <p:pic>
        <p:nvPicPr>
          <p:cNvPr id="5" name="Picture 4" descr="A person using a ruler to measure the length of a piece of metal&#10;&#10;AI-generated content may be incorrect.">
            <a:extLst>
              <a:ext uri="{FF2B5EF4-FFF2-40B4-BE49-F238E27FC236}">
                <a16:creationId xmlns:a16="http://schemas.microsoft.com/office/drawing/2014/main" id="{CDF8DEBD-2BB6-7DDD-F7E4-A7D9D29F8C65}"/>
              </a:ext>
            </a:extLst>
          </p:cNvPr>
          <p:cNvPicPr>
            <a:picLocks noChangeAspect="1"/>
          </p:cNvPicPr>
          <p:nvPr/>
        </p:nvPicPr>
        <p:blipFill>
          <a:blip r:embed="rId2"/>
          <a:stretch>
            <a:fillRect/>
          </a:stretch>
        </p:blipFill>
        <p:spPr>
          <a:xfrm>
            <a:off x="689606" y="962329"/>
            <a:ext cx="3609878" cy="2709333"/>
          </a:xfrm>
          <a:prstGeom prst="rect">
            <a:avLst/>
          </a:prstGeom>
        </p:spPr>
      </p:pic>
      <p:pic>
        <p:nvPicPr>
          <p:cNvPr id="6" name="Picture 5" descr="A machine with a screen and a computer&#10;&#10;AI-generated content may be incorrect.">
            <a:extLst>
              <a:ext uri="{FF2B5EF4-FFF2-40B4-BE49-F238E27FC236}">
                <a16:creationId xmlns:a16="http://schemas.microsoft.com/office/drawing/2014/main" id="{3EBE41D1-C365-CC08-0A2F-B093D3F99323}"/>
              </a:ext>
            </a:extLst>
          </p:cNvPr>
          <p:cNvPicPr>
            <a:picLocks noChangeAspect="1"/>
          </p:cNvPicPr>
          <p:nvPr/>
        </p:nvPicPr>
        <p:blipFill>
          <a:blip r:embed="rId3"/>
          <a:stretch>
            <a:fillRect/>
          </a:stretch>
        </p:blipFill>
        <p:spPr>
          <a:xfrm>
            <a:off x="2239818" y="4433455"/>
            <a:ext cx="2747819" cy="2062788"/>
          </a:xfrm>
          <a:prstGeom prst="rect">
            <a:avLst/>
          </a:prstGeom>
        </p:spPr>
      </p:pic>
      <p:pic>
        <p:nvPicPr>
          <p:cNvPr id="7" name="Picture 6" descr="A computer screen shot of a diagram&#10;&#10;AI-generated content may be incorrect.">
            <a:extLst>
              <a:ext uri="{FF2B5EF4-FFF2-40B4-BE49-F238E27FC236}">
                <a16:creationId xmlns:a16="http://schemas.microsoft.com/office/drawing/2014/main" id="{66D1BBFC-5CB9-6633-DBE2-8F971FB95C66}"/>
              </a:ext>
            </a:extLst>
          </p:cNvPr>
          <p:cNvPicPr>
            <a:picLocks noChangeAspect="1"/>
          </p:cNvPicPr>
          <p:nvPr/>
        </p:nvPicPr>
        <p:blipFill>
          <a:blip r:embed="rId4"/>
          <a:stretch>
            <a:fillRect/>
          </a:stretch>
        </p:blipFill>
        <p:spPr>
          <a:xfrm>
            <a:off x="5972432" y="3508986"/>
            <a:ext cx="4248727" cy="3186546"/>
          </a:xfrm>
          <a:prstGeom prst="rect">
            <a:avLst/>
          </a:prstGeom>
        </p:spPr>
      </p:pic>
      <p:pic>
        <p:nvPicPr>
          <p:cNvPr id="9" name="Picture 8" descr="A drawing of a line on a graph paper&#10;&#10;AI-generated content may be incorrect.">
            <a:extLst>
              <a:ext uri="{FF2B5EF4-FFF2-40B4-BE49-F238E27FC236}">
                <a16:creationId xmlns:a16="http://schemas.microsoft.com/office/drawing/2014/main" id="{0302E0E7-6386-5A9B-1D39-E451BEBCC2E6}"/>
              </a:ext>
            </a:extLst>
          </p:cNvPr>
          <p:cNvPicPr>
            <a:picLocks noChangeAspect="1"/>
          </p:cNvPicPr>
          <p:nvPr/>
        </p:nvPicPr>
        <p:blipFill>
          <a:blip r:embed="rId5"/>
          <a:srcRect l="18350" t="23077" r="11546" b="17857"/>
          <a:stretch>
            <a:fillRect/>
          </a:stretch>
        </p:blipFill>
        <p:spPr>
          <a:xfrm rot="5400000">
            <a:off x="8148036" y="608998"/>
            <a:ext cx="3440564" cy="2171673"/>
          </a:xfrm>
          <a:prstGeom prst="rect">
            <a:avLst/>
          </a:prstGeom>
        </p:spPr>
      </p:pic>
    </p:spTree>
    <p:extLst>
      <p:ext uri="{BB962C8B-B14F-4D97-AF65-F5344CB8AC3E}">
        <p14:creationId xmlns:p14="http://schemas.microsoft.com/office/powerpoint/2010/main" val="510562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1B0F6-C491-E575-CB59-23F7CA6D182C}"/>
              </a:ext>
            </a:extLst>
          </p:cNvPr>
          <p:cNvSpPr>
            <a:spLocks noGrp="1"/>
          </p:cNvSpPr>
          <p:nvPr>
            <p:ph type="title"/>
          </p:nvPr>
        </p:nvSpPr>
        <p:spPr/>
        <p:txBody>
          <a:bodyPr/>
          <a:lstStyle/>
          <a:p>
            <a:r>
              <a:rPr lang="en-US"/>
              <a:t>results</a:t>
            </a:r>
          </a:p>
        </p:txBody>
      </p:sp>
      <p:pic>
        <p:nvPicPr>
          <p:cNvPr id="4" name="Picture 3" descr="A computer screen shot of a hexagon&#10;&#10;AI-generated content may be incorrect.">
            <a:extLst>
              <a:ext uri="{FF2B5EF4-FFF2-40B4-BE49-F238E27FC236}">
                <a16:creationId xmlns:a16="http://schemas.microsoft.com/office/drawing/2014/main" id="{29E3C44F-27C5-D23C-F697-E69E268804F0}"/>
              </a:ext>
            </a:extLst>
          </p:cNvPr>
          <p:cNvPicPr>
            <a:picLocks noChangeAspect="1"/>
          </p:cNvPicPr>
          <p:nvPr/>
        </p:nvPicPr>
        <p:blipFill>
          <a:blip r:embed="rId2"/>
          <a:stretch>
            <a:fillRect/>
          </a:stretch>
        </p:blipFill>
        <p:spPr>
          <a:xfrm>
            <a:off x="6568097" y="2274384"/>
            <a:ext cx="4789630" cy="2561358"/>
          </a:xfrm>
          <a:prstGeom prst="rect">
            <a:avLst/>
          </a:prstGeom>
        </p:spPr>
      </p:pic>
      <p:pic>
        <p:nvPicPr>
          <p:cNvPr id="5" name="Picture 4" descr="A hand holding a graph paper with a diagram&#10;&#10;AI-generated content may be incorrect.">
            <a:extLst>
              <a:ext uri="{FF2B5EF4-FFF2-40B4-BE49-F238E27FC236}">
                <a16:creationId xmlns:a16="http://schemas.microsoft.com/office/drawing/2014/main" id="{D7048929-6815-CD08-0AE7-FFCB238B2D29}"/>
              </a:ext>
            </a:extLst>
          </p:cNvPr>
          <p:cNvPicPr>
            <a:picLocks noChangeAspect="1"/>
          </p:cNvPicPr>
          <p:nvPr/>
        </p:nvPicPr>
        <p:blipFill>
          <a:blip r:embed="rId3"/>
          <a:srcRect l="26667" t="1064" r="21333" b="-709"/>
          <a:stretch>
            <a:fillRect/>
          </a:stretch>
        </p:blipFill>
        <p:spPr>
          <a:xfrm rot="5400000">
            <a:off x="2039696" y="1322917"/>
            <a:ext cx="3109579" cy="4473886"/>
          </a:xfrm>
          <a:prstGeom prst="rect">
            <a:avLst/>
          </a:prstGeom>
        </p:spPr>
      </p:pic>
      <mc:AlternateContent xmlns:mc="http://schemas.openxmlformats.org/markup-compatibility/2006">
        <mc:Choice xmlns:a14="http://schemas.microsoft.com/office/drawing/2010/main" Requires="a14">
          <p:sp>
            <p:nvSpPr>
              <p:cNvPr id="3" name="TextBox 2">
                <a:extLst>
                  <a:ext uri="{FF2B5EF4-FFF2-40B4-BE49-F238E27FC236}">
                    <a16:creationId xmlns:a16="http://schemas.microsoft.com/office/drawing/2014/main" id="{3069047F-678D-4195-AD19-8E1D4876762B}"/>
                  </a:ext>
                </a:extLst>
              </p:cNvPr>
              <p:cNvSpPr txBox="1"/>
              <p:nvPr/>
            </p:nvSpPr>
            <p:spPr>
              <a:xfrm>
                <a:off x="1773330" y="5673576"/>
                <a:ext cx="4058099" cy="524118"/>
              </a:xfrm>
              <a:prstGeom prst="rect">
                <a:avLst/>
              </a:prstGeom>
              <a:noFill/>
            </p:spPr>
            <p:txBody>
              <a:bodyPr wrap="none" lIns="0" tIns="0" rIns="0" bIns="0" rtlCol="0">
                <a:spAutoFit/>
              </a:bodyPr>
              <a:lstStyle/>
              <a:p>
                <a14:m>
                  <m:oMathPara xmlns:m="http://schemas.openxmlformats.org/officeDocument/2006/math">
                    <m:oMathParaPr>
                      <m:jc m:val="centerGroup"/>
                    </m:oMathParaPr>
                    <m:oMath xmlns:m="http://schemas.openxmlformats.org/officeDocument/2006/math">
                      <m:r>
                        <a:rPr lang="en-GB" b="0" i="1" smtClean="0">
                          <a:latin typeface="Cambria Math" panose="02040503050406030204" pitchFamily="18" charset="0"/>
                        </a:rPr>
                        <m:t>𝐿𝑖𝑛𝑘𝑎𝑔𝑒</m:t>
                      </m:r>
                      <m:r>
                        <a:rPr lang="en-GB" b="0" i="1" smtClean="0">
                          <a:latin typeface="Cambria Math" panose="02040503050406030204" pitchFamily="18" charset="0"/>
                        </a:rPr>
                        <m:t> </m:t>
                      </m:r>
                      <m:r>
                        <a:rPr lang="en-GB" b="0" i="1" smtClean="0">
                          <a:latin typeface="Cambria Math" panose="02040503050406030204" pitchFamily="18" charset="0"/>
                        </a:rPr>
                        <m:t>𝑅𝑎𝑡𝑖𝑜</m:t>
                      </m:r>
                      <m:r>
                        <a:rPr lang="en-GB" b="0" i="1" smtClean="0">
                          <a:latin typeface="Cambria Math" panose="02040503050406030204" pitchFamily="18" charset="0"/>
                        </a:rPr>
                        <m:t>=</m:t>
                      </m:r>
                      <m:f>
                        <m:fPr>
                          <m:ctrlPr>
                            <a:rPr lang="en-GB" b="0" i="1" smtClean="0">
                              <a:latin typeface="Cambria Math" panose="02040503050406030204" pitchFamily="18" charset="0"/>
                            </a:rPr>
                          </m:ctrlPr>
                        </m:fPr>
                        <m:num>
                          <m:r>
                            <a:rPr lang="en-GB" b="0" i="1" smtClean="0">
                              <a:latin typeface="Cambria Math" panose="02040503050406030204" pitchFamily="18" charset="0"/>
                            </a:rPr>
                            <m:t>𝑅𝑒𝑎𝑟</m:t>
                          </m:r>
                          <m:r>
                            <a:rPr lang="en-GB" b="0" i="1" smtClean="0">
                              <a:latin typeface="Cambria Math" panose="02040503050406030204" pitchFamily="18" charset="0"/>
                            </a:rPr>
                            <m:t> </m:t>
                          </m:r>
                          <m:r>
                            <a:rPr lang="en-GB" b="0" i="1" smtClean="0">
                              <a:latin typeface="Cambria Math" panose="02040503050406030204" pitchFamily="18" charset="0"/>
                            </a:rPr>
                            <m:t>𝑊h𝑒𝑒𝑙</m:t>
                          </m:r>
                          <m:r>
                            <a:rPr lang="en-GB" b="0" i="1" smtClean="0">
                              <a:latin typeface="Cambria Math" panose="02040503050406030204" pitchFamily="18" charset="0"/>
                            </a:rPr>
                            <m:t> </m:t>
                          </m:r>
                          <m:r>
                            <a:rPr lang="en-GB" b="0" i="1" smtClean="0">
                              <a:latin typeface="Cambria Math" panose="02040503050406030204" pitchFamily="18" charset="0"/>
                            </a:rPr>
                            <m:t>𝑀𝑜𝑣𝑚𝑒𝑛𝑡</m:t>
                          </m:r>
                        </m:num>
                        <m:den>
                          <m:r>
                            <a:rPr lang="en-GB" b="0" i="1" smtClean="0">
                              <a:latin typeface="Cambria Math" panose="02040503050406030204" pitchFamily="18" charset="0"/>
                            </a:rPr>
                            <m:t>𝑆h𝑜𝑐𝑘</m:t>
                          </m:r>
                          <m:r>
                            <a:rPr lang="en-GB" b="0" i="1" smtClean="0">
                              <a:latin typeface="Cambria Math" panose="02040503050406030204" pitchFamily="18" charset="0"/>
                            </a:rPr>
                            <m:t> </m:t>
                          </m:r>
                          <m:r>
                            <a:rPr lang="en-GB" b="0" i="1" smtClean="0">
                              <a:latin typeface="Cambria Math" panose="02040503050406030204" pitchFamily="18" charset="0"/>
                            </a:rPr>
                            <m:t>𝑀𝑜𝑣𝑒𝑚𝑒𝑛𝑡</m:t>
                          </m:r>
                        </m:den>
                      </m:f>
                    </m:oMath>
                  </m:oMathPara>
                </a14:m>
                <a:endParaRPr lang="en-GB" dirty="0"/>
              </a:p>
            </p:txBody>
          </p:sp>
        </mc:Choice>
        <mc:Fallback>
          <p:sp>
            <p:nvSpPr>
              <p:cNvPr id="3" name="TextBox 2">
                <a:extLst>
                  <a:ext uri="{FF2B5EF4-FFF2-40B4-BE49-F238E27FC236}">
                    <a16:creationId xmlns:a16="http://schemas.microsoft.com/office/drawing/2014/main" id="{3069047F-678D-4195-AD19-8E1D4876762B}"/>
                  </a:ext>
                </a:extLst>
              </p:cNvPr>
              <p:cNvSpPr txBox="1">
                <a:spLocks noRot="1" noChangeAspect="1" noMove="1" noResize="1" noEditPoints="1" noAdjustHandles="1" noChangeArrowheads="1" noChangeShapeType="1" noTextEdit="1"/>
              </p:cNvSpPr>
              <p:nvPr/>
            </p:nvSpPr>
            <p:spPr>
              <a:xfrm>
                <a:off x="1773330" y="5673576"/>
                <a:ext cx="4058099" cy="524118"/>
              </a:xfrm>
              <a:prstGeom prst="rect">
                <a:avLst/>
              </a:prstGeom>
              <a:blipFill>
                <a:blip r:embed="rId4"/>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28377341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5C330EF6-A347-C27D-22B7-4CCBFAEA8D70}"/>
              </a:ext>
            </a:extLst>
          </p:cNvPr>
          <p:cNvGraphicFramePr>
            <a:graphicFrameLocks noGrp="1"/>
          </p:cNvGraphicFramePr>
          <p:nvPr>
            <p:ph idx="1"/>
            <p:extLst>
              <p:ext uri="{D42A27DB-BD31-4B8C-83A1-F6EECF244321}">
                <p14:modId xmlns:p14="http://schemas.microsoft.com/office/powerpoint/2010/main" val="713074722"/>
              </p:ext>
            </p:extLst>
          </p:nvPr>
        </p:nvGraphicFramePr>
        <p:xfrm>
          <a:off x="844378" y="803189"/>
          <a:ext cx="3837566" cy="5534354"/>
        </p:xfrm>
        <a:graphic>
          <a:graphicData uri="http://schemas.openxmlformats.org/drawingml/2006/table">
            <a:tbl>
              <a:tblPr bandRow="1">
                <a:tableStyleId>{5C22544A-7EE6-4342-B048-85BDC9FD1C3A}</a:tableStyleId>
              </a:tblPr>
              <a:tblGrid>
                <a:gridCol w="1918783">
                  <a:extLst>
                    <a:ext uri="{9D8B030D-6E8A-4147-A177-3AD203B41FA5}">
                      <a16:colId xmlns:a16="http://schemas.microsoft.com/office/drawing/2014/main" val="281063901"/>
                    </a:ext>
                  </a:extLst>
                </a:gridCol>
                <a:gridCol w="1918783">
                  <a:extLst>
                    <a:ext uri="{9D8B030D-6E8A-4147-A177-3AD203B41FA5}">
                      <a16:colId xmlns:a16="http://schemas.microsoft.com/office/drawing/2014/main" val="1809215353"/>
                    </a:ext>
                  </a:extLst>
                </a:gridCol>
              </a:tblGrid>
              <a:tr h="596594">
                <a:tc>
                  <a:txBody>
                    <a:bodyPr/>
                    <a:lstStyle/>
                    <a:p>
                      <a:pPr>
                        <a:buNone/>
                      </a:pPr>
                      <a:r>
                        <a:rPr lang="en-US">
                          <a:effectLst/>
                        </a:rPr>
                        <a:t>swing arm angle</a:t>
                      </a:r>
                    </a:p>
                  </a:txBody>
                  <a:tcPr marL="0" marR="0" marT="0" marB="0" anchor="ctr">
                    <a:lnL>
                      <a:noFill/>
                    </a:lnL>
                    <a:lnR>
                      <a:noFill/>
                    </a:lnR>
                    <a:lnT>
                      <a:noFill/>
                    </a:lnT>
                    <a:lnB>
                      <a:noFill/>
                    </a:lnB>
                    <a:noFill/>
                  </a:tcPr>
                </a:tc>
                <a:tc>
                  <a:txBody>
                    <a:bodyPr/>
                    <a:lstStyle/>
                    <a:p>
                      <a:pPr>
                        <a:buNone/>
                      </a:pPr>
                      <a:r>
                        <a:rPr lang="en-US">
                          <a:effectLst/>
                        </a:rPr>
                        <a:t>shock travel</a:t>
                      </a:r>
                    </a:p>
                  </a:txBody>
                  <a:tcPr marL="0" marR="0" marT="0" marB="0" anchor="ctr">
                    <a:lnL>
                      <a:noFill/>
                    </a:lnL>
                    <a:lnR>
                      <a:noFill/>
                    </a:lnR>
                    <a:lnT>
                      <a:noFill/>
                    </a:lnT>
                    <a:lnB>
                      <a:noFill/>
                    </a:lnB>
                    <a:noFill/>
                  </a:tcPr>
                </a:tc>
                <a:extLst>
                  <a:ext uri="{0D108BD9-81ED-4DB2-BD59-A6C34878D82A}">
                    <a16:rowId xmlns:a16="http://schemas.microsoft.com/office/drawing/2014/main" val="593340809"/>
                  </a:ext>
                </a:extLst>
              </a:tr>
              <a:tr h="233450">
                <a:tc>
                  <a:txBody>
                    <a:bodyPr/>
                    <a:lstStyle/>
                    <a:p>
                      <a:pPr algn="r">
                        <a:buNone/>
                      </a:pPr>
                      <a:r>
                        <a:rPr lang="en-US">
                          <a:effectLst/>
                        </a:rPr>
                        <a:t>0</a:t>
                      </a:r>
                    </a:p>
                  </a:txBody>
                  <a:tcPr marL="0" marR="0" marT="0" marB="0" anchor="ctr">
                    <a:lnL>
                      <a:noFill/>
                    </a:lnL>
                    <a:lnR>
                      <a:noFill/>
                    </a:lnR>
                    <a:lnT>
                      <a:noFill/>
                    </a:lnT>
                    <a:lnB>
                      <a:noFill/>
                    </a:lnB>
                    <a:noFill/>
                  </a:tcPr>
                </a:tc>
                <a:tc>
                  <a:txBody>
                    <a:bodyPr/>
                    <a:lstStyle/>
                    <a:p>
                      <a:pPr algn="r">
                        <a:buNone/>
                      </a:pPr>
                      <a:r>
                        <a:rPr lang="en-US"/>
                        <a:t>0.218</a:t>
                      </a:r>
                    </a:p>
                  </a:txBody>
                  <a:tcPr marL="0" marR="0" marT="0" marB="0" anchor="ctr">
                    <a:lnL>
                      <a:noFill/>
                    </a:lnL>
                    <a:lnR>
                      <a:noFill/>
                    </a:lnR>
                    <a:lnT>
                      <a:noFill/>
                    </a:lnT>
                    <a:lnB>
                      <a:noFill/>
                    </a:lnB>
                    <a:noFill/>
                  </a:tcPr>
                </a:tc>
                <a:extLst>
                  <a:ext uri="{0D108BD9-81ED-4DB2-BD59-A6C34878D82A}">
                    <a16:rowId xmlns:a16="http://schemas.microsoft.com/office/drawing/2014/main" val="646691796"/>
                  </a:ext>
                </a:extLst>
              </a:tr>
              <a:tr h="233450">
                <a:tc>
                  <a:txBody>
                    <a:bodyPr/>
                    <a:lstStyle/>
                    <a:p>
                      <a:pPr algn="r">
                        <a:buNone/>
                      </a:pPr>
                      <a:r>
                        <a:rPr lang="en-US">
                          <a:effectLst/>
                        </a:rPr>
                        <a:t>2</a:t>
                      </a:r>
                    </a:p>
                  </a:txBody>
                  <a:tcPr marL="0" marR="0" marT="0" marB="0" anchor="ctr">
                    <a:lnL>
                      <a:noFill/>
                    </a:lnL>
                    <a:lnR>
                      <a:noFill/>
                    </a:lnR>
                    <a:lnT>
                      <a:noFill/>
                    </a:lnT>
                    <a:lnB>
                      <a:noFill/>
                    </a:lnB>
                    <a:noFill/>
                  </a:tcPr>
                </a:tc>
                <a:tc>
                  <a:txBody>
                    <a:bodyPr/>
                    <a:lstStyle/>
                    <a:p>
                      <a:pPr algn="r">
                        <a:buNone/>
                      </a:pPr>
                      <a:r>
                        <a:rPr lang="en-US"/>
                        <a:t>0.213</a:t>
                      </a:r>
                    </a:p>
                  </a:txBody>
                  <a:tcPr marL="0" marR="0" marT="0" marB="0" anchor="ctr">
                    <a:lnL>
                      <a:noFill/>
                    </a:lnL>
                    <a:lnR>
                      <a:noFill/>
                    </a:lnR>
                    <a:lnT>
                      <a:noFill/>
                    </a:lnT>
                    <a:lnB>
                      <a:noFill/>
                    </a:lnB>
                    <a:noFill/>
                  </a:tcPr>
                </a:tc>
                <a:extLst>
                  <a:ext uri="{0D108BD9-81ED-4DB2-BD59-A6C34878D82A}">
                    <a16:rowId xmlns:a16="http://schemas.microsoft.com/office/drawing/2014/main" val="3524945129"/>
                  </a:ext>
                </a:extLst>
              </a:tr>
              <a:tr h="233450">
                <a:tc>
                  <a:txBody>
                    <a:bodyPr/>
                    <a:lstStyle/>
                    <a:p>
                      <a:pPr algn="r">
                        <a:buNone/>
                      </a:pPr>
                      <a:r>
                        <a:rPr lang="en-US">
                          <a:effectLst/>
                        </a:rPr>
                        <a:t>4</a:t>
                      </a:r>
                    </a:p>
                  </a:txBody>
                  <a:tcPr marL="0" marR="0" marT="0" marB="0" anchor="ctr">
                    <a:lnL>
                      <a:noFill/>
                    </a:lnL>
                    <a:lnR>
                      <a:noFill/>
                    </a:lnR>
                    <a:lnT>
                      <a:noFill/>
                    </a:lnT>
                    <a:lnB>
                      <a:noFill/>
                    </a:lnB>
                    <a:noFill/>
                  </a:tcPr>
                </a:tc>
                <a:tc>
                  <a:txBody>
                    <a:bodyPr/>
                    <a:lstStyle/>
                    <a:p>
                      <a:pPr algn="r">
                        <a:buNone/>
                      </a:pPr>
                      <a:r>
                        <a:rPr lang="en-US"/>
                        <a:t>0.207</a:t>
                      </a:r>
                    </a:p>
                  </a:txBody>
                  <a:tcPr marL="0" marR="0" marT="0" marB="0" anchor="ctr">
                    <a:lnL>
                      <a:noFill/>
                    </a:lnL>
                    <a:lnR>
                      <a:noFill/>
                    </a:lnR>
                    <a:lnT>
                      <a:noFill/>
                    </a:lnT>
                    <a:lnB>
                      <a:noFill/>
                    </a:lnB>
                    <a:noFill/>
                  </a:tcPr>
                </a:tc>
                <a:extLst>
                  <a:ext uri="{0D108BD9-81ED-4DB2-BD59-A6C34878D82A}">
                    <a16:rowId xmlns:a16="http://schemas.microsoft.com/office/drawing/2014/main" val="2365296939"/>
                  </a:ext>
                </a:extLst>
              </a:tr>
              <a:tr h="233450">
                <a:tc>
                  <a:txBody>
                    <a:bodyPr/>
                    <a:lstStyle/>
                    <a:p>
                      <a:pPr algn="r">
                        <a:buNone/>
                      </a:pPr>
                      <a:r>
                        <a:rPr lang="en-US">
                          <a:effectLst/>
                        </a:rPr>
                        <a:t>6</a:t>
                      </a:r>
                    </a:p>
                  </a:txBody>
                  <a:tcPr marL="0" marR="0" marT="0" marB="0" anchor="ctr">
                    <a:lnL>
                      <a:noFill/>
                    </a:lnL>
                    <a:lnR>
                      <a:noFill/>
                    </a:lnR>
                    <a:lnT>
                      <a:noFill/>
                    </a:lnT>
                    <a:lnB>
                      <a:noFill/>
                    </a:lnB>
                    <a:noFill/>
                  </a:tcPr>
                </a:tc>
                <a:tc>
                  <a:txBody>
                    <a:bodyPr/>
                    <a:lstStyle/>
                    <a:p>
                      <a:pPr algn="r">
                        <a:buNone/>
                      </a:pPr>
                      <a:r>
                        <a:rPr lang="en-US"/>
                        <a:t>0.201</a:t>
                      </a:r>
                    </a:p>
                  </a:txBody>
                  <a:tcPr marL="0" marR="0" marT="0" marB="0" anchor="ctr">
                    <a:lnL>
                      <a:noFill/>
                    </a:lnL>
                    <a:lnR>
                      <a:noFill/>
                    </a:lnR>
                    <a:lnT>
                      <a:noFill/>
                    </a:lnT>
                    <a:lnB>
                      <a:noFill/>
                    </a:lnB>
                    <a:noFill/>
                  </a:tcPr>
                </a:tc>
                <a:extLst>
                  <a:ext uri="{0D108BD9-81ED-4DB2-BD59-A6C34878D82A}">
                    <a16:rowId xmlns:a16="http://schemas.microsoft.com/office/drawing/2014/main" val="4018106105"/>
                  </a:ext>
                </a:extLst>
              </a:tr>
              <a:tr h="233450">
                <a:tc>
                  <a:txBody>
                    <a:bodyPr/>
                    <a:lstStyle/>
                    <a:p>
                      <a:pPr algn="r">
                        <a:buNone/>
                      </a:pPr>
                      <a:r>
                        <a:rPr lang="en-US">
                          <a:effectLst/>
                        </a:rPr>
                        <a:t>8</a:t>
                      </a:r>
                    </a:p>
                  </a:txBody>
                  <a:tcPr marL="0" marR="0" marT="0" marB="0" anchor="ctr">
                    <a:lnL>
                      <a:noFill/>
                    </a:lnL>
                    <a:lnR>
                      <a:noFill/>
                    </a:lnR>
                    <a:lnT>
                      <a:noFill/>
                    </a:lnT>
                    <a:lnB>
                      <a:noFill/>
                    </a:lnB>
                    <a:noFill/>
                  </a:tcPr>
                </a:tc>
                <a:tc>
                  <a:txBody>
                    <a:bodyPr/>
                    <a:lstStyle/>
                    <a:p>
                      <a:pPr algn="r">
                        <a:buNone/>
                      </a:pPr>
                      <a:r>
                        <a:rPr lang="en-US"/>
                        <a:t>0.195</a:t>
                      </a:r>
                    </a:p>
                  </a:txBody>
                  <a:tcPr marL="0" marR="0" marT="0" marB="0" anchor="ctr">
                    <a:lnL>
                      <a:noFill/>
                    </a:lnL>
                    <a:lnR>
                      <a:noFill/>
                    </a:lnR>
                    <a:lnT>
                      <a:noFill/>
                    </a:lnT>
                    <a:lnB>
                      <a:noFill/>
                    </a:lnB>
                    <a:noFill/>
                  </a:tcPr>
                </a:tc>
                <a:extLst>
                  <a:ext uri="{0D108BD9-81ED-4DB2-BD59-A6C34878D82A}">
                    <a16:rowId xmlns:a16="http://schemas.microsoft.com/office/drawing/2014/main" val="1079880930"/>
                  </a:ext>
                </a:extLst>
              </a:tr>
              <a:tr h="233450">
                <a:tc>
                  <a:txBody>
                    <a:bodyPr/>
                    <a:lstStyle/>
                    <a:p>
                      <a:pPr algn="r">
                        <a:buNone/>
                      </a:pPr>
                      <a:r>
                        <a:rPr lang="en-US">
                          <a:effectLst/>
                        </a:rPr>
                        <a:t>10</a:t>
                      </a:r>
                    </a:p>
                  </a:txBody>
                  <a:tcPr marL="0" marR="0" marT="0" marB="0" anchor="ctr">
                    <a:lnL>
                      <a:noFill/>
                    </a:lnL>
                    <a:lnR>
                      <a:noFill/>
                    </a:lnR>
                    <a:lnT>
                      <a:noFill/>
                    </a:lnT>
                    <a:lnB>
                      <a:noFill/>
                    </a:lnB>
                    <a:noFill/>
                  </a:tcPr>
                </a:tc>
                <a:tc>
                  <a:txBody>
                    <a:bodyPr/>
                    <a:lstStyle/>
                    <a:p>
                      <a:pPr algn="r">
                        <a:buNone/>
                      </a:pPr>
                      <a:r>
                        <a:rPr lang="en-US"/>
                        <a:t>0.189</a:t>
                      </a:r>
                    </a:p>
                  </a:txBody>
                  <a:tcPr marL="0" marR="0" marT="0" marB="0" anchor="ctr">
                    <a:lnL>
                      <a:noFill/>
                    </a:lnL>
                    <a:lnR>
                      <a:noFill/>
                    </a:lnR>
                    <a:lnT>
                      <a:noFill/>
                    </a:lnT>
                    <a:lnB>
                      <a:noFill/>
                    </a:lnB>
                    <a:noFill/>
                  </a:tcPr>
                </a:tc>
                <a:extLst>
                  <a:ext uri="{0D108BD9-81ED-4DB2-BD59-A6C34878D82A}">
                    <a16:rowId xmlns:a16="http://schemas.microsoft.com/office/drawing/2014/main" val="1764337414"/>
                  </a:ext>
                </a:extLst>
              </a:tr>
              <a:tr h="233450">
                <a:tc>
                  <a:txBody>
                    <a:bodyPr/>
                    <a:lstStyle/>
                    <a:p>
                      <a:pPr algn="r">
                        <a:buNone/>
                      </a:pPr>
                      <a:r>
                        <a:rPr lang="en-US">
                          <a:effectLst/>
                        </a:rPr>
                        <a:t>12</a:t>
                      </a:r>
                    </a:p>
                  </a:txBody>
                  <a:tcPr marL="0" marR="0" marT="0" marB="0" anchor="ctr">
                    <a:lnL>
                      <a:noFill/>
                    </a:lnL>
                    <a:lnR>
                      <a:noFill/>
                    </a:lnR>
                    <a:lnT>
                      <a:noFill/>
                    </a:lnT>
                    <a:lnB>
                      <a:noFill/>
                    </a:lnB>
                    <a:noFill/>
                  </a:tcPr>
                </a:tc>
                <a:tc>
                  <a:txBody>
                    <a:bodyPr/>
                    <a:lstStyle/>
                    <a:p>
                      <a:pPr algn="r">
                        <a:buNone/>
                      </a:pPr>
                      <a:r>
                        <a:rPr lang="en-US"/>
                        <a:t>0.183</a:t>
                      </a:r>
                    </a:p>
                  </a:txBody>
                  <a:tcPr marL="0" marR="0" marT="0" marB="0" anchor="ctr">
                    <a:lnL>
                      <a:noFill/>
                    </a:lnL>
                    <a:lnR>
                      <a:noFill/>
                    </a:lnR>
                    <a:lnT>
                      <a:noFill/>
                    </a:lnT>
                    <a:lnB>
                      <a:noFill/>
                    </a:lnB>
                    <a:noFill/>
                  </a:tcPr>
                </a:tc>
                <a:extLst>
                  <a:ext uri="{0D108BD9-81ED-4DB2-BD59-A6C34878D82A}">
                    <a16:rowId xmlns:a16="http://schemas.microsoft.com/office/drawing/2014/main" val="2715349762"/>
                  </a:ext>
                </a:extLst>
              </a:tr>
              <a:tr h="233450">
                <a:tc>
                  <a:txBody>
                    <a:bodyPr/>
                    <a:lstStyle/>
                    <a:p>
                      <a:pPr algn="r">
                        <a:buNone/>
                      </a:pPr>
                      <a:r>
                        <a:rPr lang="en-US">
                          <a:effectLst/>
                        </a:rPr>
                        <a:t>14</a:t>
                      </a:r>
                    </a:p>
                  </a:txBody>
                  <a:tcPr marL="0" marR="0" marT="0" marB="0" anchor="ctr">
                    <a:lnL>
                      <a:noFill/>
                    </a:lnL>
                    <a:lnR>
                      <a:noFill/>
                    </a:lnR>
                    <a:lnT>
                      <a:noFill/>
                    </a:lnT>
                    <a:lnB>
                      <a:noFill/>
                    </a:lnB>
                    <a:noFill/>
                  </a:tcPr>
                </a:tc>
                <a:tc>
                  <a:txBody>
                    <a:bodyPr/>
                    <a:lstStyle/>
                    <a:p>
                      <a:pPr algn="r">
                        <a:buNone/>
                      </a:pPr>
                      <a:r>
                        <a:rPr lang="en-US"/>
                        <a:t>0.177</a:t>
                      </a:r>
                    </a:p>
                  </a:txBody>
                  <a:tcPr marL="0" marR="0" marT="0" marB="0" anchor="ctr">
                    <a:lnL>
                      <a:noFill/>
                    </a:lnL>
                    <a:lnR>
                      <a:noFill/>
                    </a:lnR>
                    <a:lnT>
                      <a:noFill/>
                    </a:lnT>
                    <a:lnB>
                      <a:noFill/>
                    </a:lnB>
                    <a:noFill/>
                  </a:tcPr>
                </a:tc>
                <a:extLst>
                  <a:ext uri="{0D108BD9-81ED-4DB2-BD59-A6C34878D82A}">
                    <a16:rowId xmlns:a16="http://schemas.microsoft.com/office/drawing/2014/main" val="2553413958"/>
                  </a:ext>
                </a:extLst>
              </a:tr>
              <a:tr h="233450">
                <a:tc>
                  <a:txBody>
                    <a:bodyPr/>
                    <a:lstStyle/>
                    <a:p>
                      <a:pPr algn="r">
                        <a:buNone/>
                      </a:pPr>
                      <a:r>
                        <a:rPr lang="en-US">
                          <a:effectLst/>
                        </a:rPr>
                        <a:t>16</a:t>
                      </a:r>
                    </a:p>
                  </a:txBody>
                  <a:tcPr marL="0" marR="0" marT="0" marB="0" anchor="ctr">
                    <a:lnL>
                      <a:noFill/>
                    </a:lnL>
                    <a:lnR>
                      <a:noFill/>
                    </a:lnR>
                    <a:lnT>
                      <a:noFill/>
                    </a:lnT>
                    <a:lnB>
                      <a:noFill/>
                    </a:lnB>
                    <a:noFill/>
                  </a:tcPr>
                </a:tc>
                <a:tc>
                  <a:txBody>
                    <a:bodyPr/>
                    <a:lstStyle/>
                    <a:p>
                      <a:pPr algn="r">
                        <a:buNone/>
                      </a:pPr>
                      <a:r>
                        <a:rPr lang="en-US"/>
                        <a:t>0.171</a:t>
                      </a:r>
                    </a:p>
                  </a:txBody>
                  <a:tcPr marL="0" marR="0" marT="0" marB="0" anchor="ctr">
                    <a:lnL>
                      <a:noFill/>
                    </a:lnL>
                    <a:lnR>
                      <a:noFill/>
                    </a:lnR>
                    <a:lnT>
                      <a:noFill/>
                    </a:lnT>
                    <a:lnB>
                      <a:noFill/>
                    </a:lnB>
                    <a:noFill/>
                  </a:tcPr>
                </a:tc>
                <a:extLst>
                  <a:ext uri="{0D108BD9-81ED-4DB2-BD59-A6C34878D82A}">
                    <a16:rowId xmlns:a16="http://schemas.microsoft.com/office/drawing/2014/main" val="2973603381"/>
                  </a:ext>
                </a:extLst>
              </a:tr>
              <a:tr h="233450">
                <a:tc>
                  <a:txBody>
                    <a:bodyPr/>
                    <a:lstStyle/>
                    <a:p>
                      <a:pPr algn="r">
                        <a:buNone/>
                      </a:pPr>
                      <a:r>
                        <a:rPr lang="en-US">
                          <a:effectLst/>
                        </a:rPr>
                        <a:t>18</a:t>
                      </a:r>
                    </a:p>
                  </a:txBody>
                  <a:tcPr marL="0" marR="0" marT="0" marB="0" anchor="ctr">
                    <a:lnL>
                      <a:noFill/>
                    </a:lnL>
                    <a:lnR>
                      <a:noFill/>
                    </a:lnR>
                    <a:lnT>
                      <a:noFill/>
                    </a:lnT>
                    <a:lnB>
                      <a:noFill/>
                    </a:lnB>
                    <a:noFill/>
                  </a:tcPr>
                </a:tc>
                <a:tc>
                  <a:txBody>
                    <a:bodyPr/>
                    <a:lstStyle/>
                    <a:p>
                      <a:pPr algn="r">
                        <a:buNone/>
                      </a:pPr>
                      <a:r>
                        <a:rPr lang="en-US"/>
                        <a:t>0.165</a:t>
                      </a:r>
                    </a:p>
                  </a:txBody>
                  <a:tcPr marL="0" marR="0" marT="0" marB="0" anchor="ctr">
                    <a:lnL>
                      <a:noFill/>
                    </a:lnL>
                    <a:lnR>
                      <a:noFill/>
                    </a:lnR>
                    <a:lnT>
                      <a:noFill/>
                    </a:lnT>
                    <a:lnB>
                      <a:noFill/>
                    </a:lnB>
                    <a:noFill/>
                  </a:tcPr>
                </a:tc>
                <a:extLst>
                  <a:ext uri="{0D108BD9-81ED-4DB2-BD59-A6C34878D82A}">
                    <a16:rowId xmlns:a16="http://schemas.microsoft.com/office/drawing/2014/main" val="1253060266"/>
                  </a:ext>
                </a:extLst>
              </a:tr>
              <a:tr h="233450">
                <a:tc>
                  <a:txBody>
                    <a:bodyPr/>
                    <a:lstStyle/>
                    <a:p>
                      <a:pPr algn="r">
                        <a:buNone/>
                      </a:pPr>
                      <a:r>
                        <a:rPr lang="en-US">
                          <a:effectLst/>
                        </a:rPr>
                        <a:t>20</a:t>
                      </a:r>
                    </a:p>
                  </a:txBody>
                  <a:tcPr marL="0" marR="0" marT="0" marB="0" anchor="ctr">
                    <a:lnL>
                      <a:noFill/>
                    </a:lnL>
                    <a:lnR>
                      <a:noFill/>
                    </a:lnR>
                    <a:lnT>
                      <a:noFill/>
                    </a:lnT>
                    <a:lnB>
                      <a:noFill/>
                    </a:lnB>
                    <a:noFill/>
                  </a:tcPr>
                </a:tc>
                <a:tc>
                  <a:txBody>
                    <a:bodyPr/>
                    <a:lstStyle/>
                    <a:p>
                      <a:pPr algn="r">
                        <a:buNone/>
                      </a:pPr>
                      <a:r>
                        <a:rPr lang="en-US"/>
                        <a:t>0.159</a:t>
                      </a:r>
                    </a:p>
                  </a:txBody>
                  <a:tcPr marL="0" marR="0" marT="0" marB="0" anchor="ctr">
                    <a:lnL>
                      <a:noFill/>
                    </a:lnL>
                    <a:lnR>
                      <a:noFill/>
                    </a:lnR>
                    <a:lnT>
                      <a:noFill/>
                    </a:lnT>
                    <a:lnB>
                      <a:noFill/>
                    </a:lnB>
                    <a:noFill/>
                  </a:tcPr>
                </a:tc>
                <a:extLst>
                  <a:ext uri="{0D108BD9-81ED-4DB2-BD59-A6C34878D82A}">
                    <a16:rowId xmlns:a16="http://schemas.microsoft.com/office/drawing/2014/main" val="1546804129"/>
                  </a:ext>
                </a:extLst>
              </a:tr>
              <a:tr h="233450">
                <a:tc>
                  <a:txBody>
                    <a:bodyPr/>
                    <a:lstStyle/>
                    <a:p>
                      <a:pPr algn="r">
                        <a:buNone/>
                      </a:pPr>
                      <a:r>
                        <a:rPr lang="en-US">
                          <a:effectLst/>
                        </a:rPr>
                        <a:t>22</a:t>
                      </a:r>
                    </a:p>
                  </a:txBody>
                  <a:tcPr marL="0" marR="0" marT="0" marB="0" anchor="ctr">
                    <a:lnL>
                      <a:noFill/>
                    </a:lnL>
                    <a:lnR>
                      <a:noFill/>
                    </a:lnR>
                    <a:lnT>
                      <a:noFill/>
                    </a:lnT>
                    <a:lnB>
                      <a:noFill/>
                    </a:lnB>
                    <a:noFill/>
                  </a:tcPr>
                </a:tc>
                <a:tc>
                  <a:txBody>
                    <a:bodyPr/>
                    <a:lstStyle/>
                    <a:p>
                      <a:pPr algn="r">
                        <a:buNone/>
                      </a:pPr>
                      <a:r>
                        <a:rPr lang="en-US"/>
                        <a:t>0.152</a:t>
                      </a:r>
                    </a:p>
                  </a:txBody>
                  <a:tcPr marL="0" marR="0" marT="0" marB="0" anchor="ctr">
                    <a:lnL>
                      <a:noFill/>
                    </a:lnL>
                    <a:lnR>
                      <a:noFill/>
                    </a:lnR>
                    <a:lnT>
                      <a:noFill/>
                    </a:lnT>
                    <a:lnB>
                      <a:noFill/>
                    </a:lnB>
                    <a:noFill/>
                  </a:tcPr>
                </a:tc>
                <a:extLst>
                  <a:ext uri="{0D108BD9-81ED-4DB2-BD59-A6C34878D82A}">
                    <a16:rowId xmlns:a16="http://schemas.microsoft.com/office/drawing/2014/main" val="1908222328"/>
                  </a:ext>
                </a:extLst>
              </a:tr>
              <a:tr h="233450">
                <a:tc>
                  <a:txBody>
                    <a:bodyPr/>
                    <a:lstStyle/>
                    <a:p>
                      <a:pPr algn="r">
                        <a:buNone/>
                      </a:pPr>
                      <a:r>
                        <a:rPr lang="en-US">
                          <a:effectLst/>
                        </a:rPr>
                        <a:t>24</a:t>
                      </a:r>
                    </a:p>
                  </a:txBody>
                  <a:tcPr marL="0" marR="0" marT="0" marB="0" anchor="ctr">
                    <a:lnL>
                      <a:noFill/>
                    </a:lnL>
                    <a:lnR>
                      <a:noFill/>
                    </a:lnR>
                    <a:lnT>
                      <a:noFill/>
                    </a:lnT>
                    <a:lnB>
                      <a:noFill/>
                    </a:lnB>
                    <a:noFill/>
                  </a:tcPr>
                </a:tc>
                <a:tc>
                  <a:txBody>
                    <a:bodyPr/>
                    <a:lstStyle/>
                    <a:p>
                      <a:pPr algn="r">
                        <a:buNone/>
                      </a:pPr>
                      <a:r>
                        <a:rPr lang="en-US"/>
                        <a:t>0.145</a:t>
                      </a:r>
                    </a:p>
                  </a:txBody>
                  <a:tcPr marL="0" marR="0" marT="0" marB="0" anchor="ctr">
                    <a:lnL>
                      <a:noFill/>
                    </a:lnL>
                    <a:lnR>
                      <a:noFill/>
                    </a:lnR>
                    <a:lnT>
                      <a:noFill/>
                    </a:lnT>
                    <a:lnB>
                      <a:noFill/>
                    </a:lnB>
                    <a:noFill/>
                  </a:tcPr>
                </a:tc>
                <a:extLst>
                  <a:ext uri="{0D108BD9-81ED-4DB2-BD59-A6C34878D82A}">
                    <a16:rowId xmlns:a16="http://schemas.microsoft.com/office/drawing/2014/main" val="291173256"/>
                  </a:ext>
                </a:extLst>
              </a:tr>
              <a:tr h="233450">
                <a:tc>
                  <a:txBody>
                    <a:bodyPr/>
                    <a:lstStyle/>
                    <a:p>
                      <a:pPr algn="r">
                        <a:buNone/>
                      </a:pPr>
                      <a:r>
                        <a:rPr lang="en-US">
                          <a:effectLst/>
                        </a:rPr>
                        <a:t>26</a:t>
                      </a:r>
                    </a:p>
                  </a:txBody>
                  <a:tcPr marL="0" marR="0" marT="0" marB="0" anchor="ctr">
                    <a:lnL>
                      <a:noFill/>
                    </a:lnL>
                    <a:lnR>
                      <a:noFill/>
                    </a:lnR>
                    <a:lnT>
                      <a:noFill/>
                    </a:lnT>
                    <a:lnB>
                      <a:noFill/>
                    </a:lnB>
                    <a:noFill/>
                  </a:tcPr>
                </a:tc>
                <a:tc>
                  <a:txBody>
                    <a:bodyPr/>
                    <a:lstStyle/>
                    <a:p>
                      <a:pPr algn="r">
                        <a:buNone/>
                      </a:pPr>
                      <a:r>
                        <a:rPr lang="en-US"/>
                        <a:t>0.137</a:t>
                      </a:r>
                    </a:p>
                  </a:txBody>
                  <a:tcPr marL="0" marR="0" marT="0" marB="0" anchor="ctr">
                    <a:lnL>
                      <a:noFill/>
                    </a:lnL>
                    <a:lnR>
                      <a:noFill/>
                    </a:lnR>
                    <a:lnT>
                      <a:noFill/>
                    </a:lnT>
                    <a:lnB>
                      <a:noFill/>
                    </a:lnB>
                    <a:noFill/>
                  </a:tcPr>
                </a:tc>
                <a:extLst>
                  <a:ext uri="{0D108BD9-81ED-4DB2-BD59-A6C34878D82A}">
                    <a16:rowId xmlns:a16="http://schemas.microsoft.com/office/drawing/2014/main" val="2783307554"/>
                  </a:ext>
                </a:extLst>
              </a:tr>
              <a:tr h="233450">
                <a:tc>
                  <a:txBody>
                    <a:bodyPr/>
                    <a:lstStyle/>
                    <a:p>
                      <a:pPr algn="r">
                        <a:buNone/>
                      </a:pPr>
                      <a:r>
                        <a:rPr lang="en-US">
                          <a:effectLst/>
                        </a:rPr>
                        <a:t>28</a:t>
                      </a:r>
                    </a:p>
                  </a:txBody>
                  <a:tcPr marL="0" marR="0" marT="0" marB="0" anchor="ctr">
                    <a:lnL>
                      <a:noFill/>
                    </a:lnL>
                    <a:lnR>
                      <a:noFill/>
                    </a:lnR>
                    <a:lnT>
                      <a:noFill/>
                    </a:lnT>
                    <a:lnB>
                      <a:noFill/>
                    </a:lnB>
                    <a:noFill/>
                  </a:tcPr>
                </a:tc>
                <a:tc>
                  <a:txBody>
                    <a:bodyPr/>
                    <a:lstStyle/>
                    <a:p>
                      <a:pPr algn="r">
                        <a:buNone/>
                      </a:pPr>
                      <a:r>
                        <a:rPr lang="en-US"/>
                        <a:t>0.129</a:t>
                      </a:r>
                    </a:p>
                  </a:txBody>
                  <a:tcPr marL="0" marR="0" marT="0" marB="0" anchor="ctr">
                    <a:lnL>
                      <a:noFill/>
                    </a:lnL>
                    <a:lnR>
                      <a:noFill/>
                    </a:lnR>
                    <a:lnT>
                      <a:noFill/>
                    </a:lnT>
                    <a:lnB>
                      <a:noFill/>
                    </a:lnB>
                    <a:noFill/>
                  </a:tcPr>
                </a:tc>
                <a:extLst>
                  <a:ext uri="{0D108BD9-81ED-4DB2-BD59-A6C34878D82A}">
                    <a16:rowId xmlns:a16="http://schemas.microsoft.com/office/drawing/2014/main" val="3341141010"/>
                  </a:ext>
                </a:extLst>
              </a:tr>
              <a:tr h="233450">
                <a:tc>
                  <a:txBody>
                    <a:bodyPr/>
                    <a:lstStyle/>
                    <a:p>
                      <a:pPr algn="r">
                        <a:buNone/>
                      </a:pPr>
                      <a:r>
                        <a:rPr lang="en-US">
                          <a:effectLst/>
                        </a:rPr>
                        <a:t>30</a:t>
                      </a:r>
                    </a:p>
                  </a:txBody>
                  <a:tcPr marL="0" marR="0" marT="0" marB="0" anchor="ctr">
                    <a:lnL>
                      <a:noFill/>
                    </a:lnL>
                    <a:lnR>
                      <a:noFill/>
                    </a:lnR>
                    <a:lnT>
                      <a:noFill/>
                    </a:lnT>
                    <a:lnB>
                      <a:noFill/>
                    </a:lnB>
                    <a:noFill/>
                  </a:tcPr>
                </a:tc>
                <a:tc>
                  <a:txBody>
                    <a:bodyPr/>
                    <a:lstStyle/>
                    <a:p>
                      <a:pPr algn="r">
                        <a:buNone/>
                      </a:pPr>
                      <a:r>
                        <a:rPr lang="en-US"/>
                        <a:t>0.12</a:t>
                      </a:r>
                    </a:p>
                  </a:txBody>
                  <a:tcPr marL="0" marR="0" marT="0" marB="0" anchor="ctr">
                    <a:lnL>
                      <a:noFill/>
                    </a:lnL>
                    <a:lnR>
                      <a:noFill/>
                    </a:lnR>
                    <a:lnT>
                      <a:noFill/>
                    </a:lnT>
                    <a:lnB>
                      <a:noFill/>
                    </a:lnB>
                    <a:noFill/>
                  </a:tcPr>
                </a:tc>
                <a:extLst>
                  <a:ext uri="{0D108BD9-81ED-4DB2-BD59-A6C34878D82A}">
                    <a16:rowId xmlns:a16="http://schemas.microsoft.com/office/drawing/2014/main" val="3520573108"/>
                  </a:ext>
                </a:extLst>
              </a:tr>
              <a:tr h="233450">
                <a:tc>
                  <a:txBody>
                    <a:bodyPr/>
                    <a:lstStyle/>
                    <a:p>
                      <a:pPr algn="r">
                        <a:buNone/>
                      </a:pPr>
                      <a:r>
                        <a:rPr lang="en-US">
                          <a:effectLst/>
                        </a:rPr>
                        <a:t>32</a:t>
                      </a:r>
                    </a:p>
                  </a:txBody>
                  <a:tcPr marL="0" marR="0" marT="0" marB="0" anchor="ctr">
                    <a:lnL>
                      <a:noFill/>
                    </a:lnL>
                    <a:lnR>
                      <a:noFill/>
                    </a:lnR>
                    <a:lnT>
                      <a:noFill/>
                    </a:lnT>
                    <a:lnB>
                      <a:noFill/>
                    </a:lnB>
                    <a:noFill/>
                  </a:tcPr>
                </a:tc>
                <a:tc>
                  <a:txBody>
                    <a:bodyPr/>
                    <a:lstStyle/>
                    <a:p>
                      <a:pPr algn="r">
                        <a:buNone/>
                      </a:pPr>
                      <a:r>
                        <a:rPr lang="en-US"/>
                        <a:t>0.1</a:t>
                      </a:r>
                    </a:p>
                  </a:txBody>
                  <a:tcPr marL="0" marR="0" marT="0" marB="0" anchor="ctr">
                    <a:lnL>
                      <a:noFill/>
                    </a:lnL>
                    <a:lnR>
                      <a:noFill/>
                    </a:lnR>
                    <a:lnT>
                      <a:noFill/>
                    </a:lnT>
                    <a:lnB>
                      <a:noFill/>
                    </a:lnB>
                    <a:noFill/>
                  </a:tcPr>
                </a:tc>
                <a:extLst>
                  <a:ext uri="{0D108BD9-81ED-4DB2-BD59-A6C34878D82A}">
                    <a16:rowId xmlns:a16="http://schemas.microsoft.com/office/drawing/2014/main" val="2265200173"/>
                  </a:ext>
                </a:extLst>
              </a:tr>
              <a:tr h="233450">
                <a:tc>
                  <a:txBody>
                    <a:bodyPr/>
                    <a:lstStyle/>
                    <a:p>
                      <a:pPr algn="r">
                        <a:buNone/>
                      </a:pPr>
                      <a:r>
                        <a:rPr lang="en-US">
                          <a:effectLst/>
                        </a:rPr>
                        <a:t>33</a:t>
                      </a:r>
                    </a:p>
                  </a:txBody>
                  <a:tcPr marL="0" marR="0" marT="0" marB="0" anchor="ctr">
                    <a:lnL>
                      <a:noFill/>
                    </a:lnL>
                    <a:lnR>
                      <a:noFill/>
                    </a:lnR>
                    <a:lnT>
                      <a:noFill/>
                    </a:lnT>
                    <a:lnB>
                      <a:noFill/>
                    </a:lnB>
                    <a:noFill/>
                  </a:tcPr>
                </a:tc>
                <a:tc>
                  <a:txBody>
                    <a:bodyPr/>
                    <a:lstStyle/>
                    <a:p>
                      <a:pPr algn="r">
                        <a:buNone/>
                      </a:pPr>
                      <a:r>
                        <a:rPr lang="en-US"/>
                        <a:t>0.09</a:t>
                      </a:r>
                    </a:p>
                  </a:txBody>
                  <a:tcPr marL="0" marR="0" marT="0" marB="0" anchor="ctr">
                    <a:lnL>
                      <a:noFill/>
                    </a:lnL>
                    <a:lnR>
                      <a:noFill/>
                    </a:lnR>
                    <a:lnT>
                      <a:noFill/>
                    </a:lnT>
                    <a:lnB>
                      <a:noFill/>
                    </a:lnB>
                    <a:noFill/>
                  </a:tcPr>
                </a:tc>
                <a:extLst>
                  <a:ext uri="{0D108BD9-81ED-4DB2-BD59-A6C34878D82A}">
                    <a16:rowId xmlns:a16="http://schemas.microsoft.com/office/drawing/2014/main" val="2874051742"/>
                  </a:ext>
                </a:extLst>
              </a:tr>
            </a:tbl>
          </a:graphicData>
        </a:graphic>
      </p:graphicFrame>
      <p:pic>
        <p:nvPicPr>
          <p:cNvPr id="5" name="Picture 4" descr="A line graph with numbers&#10;&#10;AI-generated content may be incorrect.">
            <a:extLst>
              <a:ext uri="{FF2B5EF4-FFF2-40B4-BE49-F238E27FC236}">
                <a16:creationId xmlns:a16="http://schemas.microsoft.com/office/drawing/2014/main" id="{71ADA913-C0A7-A74B-A890-CF555EAE2A89}"/>
              </a:ext>
            </a:extLst>
          </p:cNvPr>
          <p:cNvPicPr>
            <a:picLocks noChangeAspect="1"/>
          </p:cNvPicPr>
          <p:nvPr/>
        </p:nvPicPr>
        <p:blipFill>
          <a:blip r:embed="rId2"/>
          <a:stretch>
            <a:fillRect/>
          </a:stretch>
        </p:blipFill>
        <p:spPr>
          <a:xfrm>
            <a:off x="5573669" y="1525030"/>
            <a:ext cx="6007958" cy="3636319"/>
          </a:xfrm>
          <a:prstGeom prst="rect">
            <a:avLst/>
          </a:prstGeom>
        </p:spPr>
      </p:pic>
    </p:spTree>
    <p:extLst>
      <p:ext uri="{BB962C8B-B14F-4D97-AF65-F5344CB8AC3E}">
        <p14:creationId xmlns:p14="http://schemas.microsoft.com/office/powerpoint/2010/main" val="14057805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C2C22-0957-5AA6-F751-2494895F0458}"/>
              </a:ext>
            </a:extLst>
          </p:cNvPr>
          <p:cNvSpPr>
            <a:spLocks noGrp="1"/>
          </p:cNvSpPr>
          <p:nvPr>
            <p:ph type="title"/>
          </p:nvPr>
        </p:nvSpPr>
        <p:spPr>
          <a:xfrm>
            <a:off x="762000" y="1138036"/>
            <a:ext cx="3893126" cy="1402470"/>
          </a:xfrm>
        </p:spPr>
        <p:txBody>
          <a:bodyPr vert="horz" lIns="91440" tIns="45720" rIns="91440" bIns="45720" rtlCol="0" anchor="t">
            <a:normAutofit/>
          </a:bodyPr>
          <a:lstStyle/>
          <a:p>
            <a:r>
              <a:rPr lang="en-US" sz="3200" kern="1200">
                <a:solidFill>
                  <a:schemeClr val="tx1"/>
                </a:solidFill>
                <a:latin typeface="+mj-lt"/>
                <a:ea typeface="+mj-ea"/>
                <a:cs typeface="+mj-cs"/>
              </a:rPr>
              <a:t>Moses Adair Tasks</a:t>
            </a:r>
          </a:p>
        </p:txBody>
      </p:sp>
      <p:cxnSp>
        <p:nvCxnSpPr>
          <p:cNvPr id="25" name="Straight Connector 2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512A9C2-91A5-235A-ECF3-1FC33BC9BE99}"/>
              </a:ext>
            </a:extLst>
          </p:cNvPr>
          <p:cNvSpPr txBox="1"/>
          <p:nvPr/>
        </p:nvSpPr>
        <p:spPr>
          <a:xfrm>
            <a:off x="762001" y="2551176"/>
            <a:ext cx="3893126" cy="3591207"/>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90000"/>
              </a:lnSpc>
              <a:spcAft>
                <a:spcPts val="600"/>
              </a:spcAft>
              <a:buFont typeface="Arial" panose="020B0604020202020204" pitchFamily="34" charset="0"/>
              <a:buChar char="•"/>
            </a:pPr>
            <a:r>
              <a:rPr lang="en-US" sz="2000"/>
              <a:t>Task 1: Exhaust</a:t>
            </a:r>
          </a:p>
          <a:p>
            <a:pPr marL="285750" indent="-228600" defTabSz="914400">
              <a:lnSpc>
                <a:spcPct val="90000"/>
              </a:lnSpc>
              <a:spcAft>
                <a:spcPts val="600"/>
              </a:spcAft>
              <a:buFont typeface="Arial" panose="020B0604020202020204" pitchFamily="34" charset="0"/>
              <a:buChar char="•"/>
            </a:pPr>
            <a:r>
              <a:rPr lang="en-US" sz="2000"/>
              <a:t>Re-design, testing and fabrication of a new exhaust for the FZR 1000.</a:t>
            </a:r>
          </a:p>
          <a:p>
            <a:pPr marL="285750" indent="-228600" defTabSz="914400">
              <a:lnSpc>
                <a:spcPct val="90000"/>
              </a:lnSpc>
              <a:spcAft>
                <a:spcPts val="600"/>
              </a:spcAft>
              <a:buFont typeface="Arial" panose="020B0604020202020204" pitchFamily="34" charset="0"/>
              <a:buChar char="•"/>
            </a:pPr>
            <a:endParaRPr lang="en-US" sz="2000"/>
          </a:p>
          <a:p>
            <a:pPr indent="-228600" defTabSz="914400">
              <a:lnSpc>
                <a:spcPct val="90000"/>
              </a:lnSpc>
              <a:spcAft>
                <a:spcPts val="600"/>
              </a:spcAft>
              <a:buFont typeface="Arial" panose="020B0604020202020204" pitchFamily="34" charset="0"/>
              <a:buChar char="•"/>
            </a:pPr>
            <a:r>
              <a:rPr lang="en-US" sz="2000"/>
              <a:t>Task 2: Wiring Harness Redesign</a:t>
            </a:r>
          </a:p>
          <a:p>
            <a:pPr marL="285750" indent="-228600" defTabSz="914400">
              <a:lnSpc>
                <a:spcPct val="90000"/>
              </a:lnSpc>
              <a:spcAft>
                <a:spcPts val="600"/>
              </a:spcAft>
              <a:buFont typeface="Arial" panose="020B0604020202020204" pitchFamily="34" charset="0"/>
              <a:buChar char="•"/>
            </a:pPr>
            <a:r>
              <a:rPr lang="en-US" sz="2000"/>
              <a:t>Minimising, redesigning and remaking the full electrical wiring harness. </a:t>
            </a:r>
          </a:p>
          <a:p>
            <a:pPr marL="285750" indent="-228600" defTabSz="914400">
              <a:lnSpc>
                <a:spcPct val="90000"/>
              </a:lnSpc>
              <a:spcAft>
                <a:spcPts val="600"/>
              </a:spcAft>
              <a:buFont typeface="Arial" panose="020B0604020202020204" pitchFamily="34" charset="0"/>
              <a:buChar char="•"/>
            </a:pPr>
            <a:endParaRPr lang="en-US" sz="2000"/>
          </a:p>
          <a:p>
            <a:pPr marL="285750" indent="-228600" defTabSz="914400">
              <a:lnSpc>
                <a:spcPct val="90000"/>
              </a:lnSpc>
              <a:spcAft>
                <a:spcPts val="600"/>
              </a:spcAft>
              <a:buFont typeface="Arial" panose="020B0604020202020204" pitchFamily="34" charset="0"/>
              <a:buChar char="•"/>
            </a:pPr>
            <a:endParaRPr lang="en-US" sz="2000"/>
          </a:p>
        </p:txBody>
      </p:sp>
      <p:pic>
        <p:nvPicPr>
          <p:cNvPr id="8" name="Picture 7" descr="A group of wires on a floor&#10;&#10;AI-generated content may be incorrect.">
            <a:extLst>
              <a:ext uri="{FF2B5EF4-FFF2-40B4-BE49-F238E27FC236}">
                <a16:creationId xmlns:a16="http://schemas.microsoft.com/office/drawing/2014/main" id="{41F399E6-E828-AF46-4D84-849858CF3CC2}"/>
              </a:ext>
            </a:extLst>
          </p:cNvPr>
          <p:cNvPicPr>
            <a:picLocks noChangeAspect="1"/>
          </p:cNvPicPr>
          <p:nvPr/>
        </p:nvPicPr>
        <p:blipFill>
          <a:blip r:embed="rId2"/>
          <a:srcRect l="10485" r="1818"/>
          <a:stretch>
            <a:fillRect/>
          </a:stretch>
        </p:blipFill>
        <p:spPr>
          <a:xfrm rot="16200000">
            <a:off x="6613871" y="-1269481"/>
            <a:ext cx="4308649" cy="6847609"/>
          </a:xfrm>
          <a:prstGeom prst="rect">
            <a:avLst/>
          </a:prstGeom>
        </p:spPr>
      </p:pic>
      <p:pic>
        <p:nvPicPr>
          <p:cNvPr id="6" name="Picture 5" descr="A diagram of a car&#10;&#10;AI-generated content may be incorrect.">
            <a:extLst>
              <a:ext uri="{FF2B5EF4-FFF2-40B4-BE49-F238E27FC236}">
                <a16:creationId xmlns:a16="http://schemas.microsoft.com/office/drawing/2014/main" id="{3CE74504-C9E8-BB3A-2A0F-5FAD0F284EA0}"/>
              </a:ext>
            </a:extLst>
          </p:cNvPr>
          <p:cNvPicPr>
            <a:picLocks noChangeAspect="1"/>
          </p:cNvPicPr>
          <p:nvPr/>
        </p:nvPicPr>
        <p:blipFill>
          <a:blip r:embed="rId3"/>
          <a:srcRect l="6487" t="1" r="8265" b="4"/>
          <a:stretch>
            <a:fillRect/>
          </a:stretch>
        </p:blipFill>
        <p:spPr>
          <a:xfrm>
            <a:off x="5344391" y="4308647"/>
            <a:ext cx="3590201" cy="2549353"/>
          </a:xfrm>
          <a:prstGeom prst="rect">
            <a:avLst/>
          </a:prstGeom>
        </p:spPr>
      </p:pic>
      <p:pic>
        <p:nvPicPr>
          <p:cNvPr id="10" name="Picture 9" descr="A close-up of a pipe&#10;&#10;AI-generated content may be incorrect.">
            <a:extLst>
              <a:ext uri="{FF2B5EF4-FFF2-40B4-BE49-F238E27FC236}">
                <a16:creationId xmlns:a16="http://schemas.microsoft.com/office/drawing/2014/main" id="{6007D391-C3EF-2627-767D-3818F8E49452}"/>
              </a:ext>
            </a:extLst>
          </p:cNvPr>
          <p:cNvPicPr>
            <a:picLocks noChangeAspect="1"/>
          </p:cNvPicPr>
          <p:nvPr/>
        </p:nvPicPr>
        <p:blipFill>
          <a:blip r:embed="rId4"/>
          <a:srcRect l="5024" t="16860" r="5907" b="-1"/>
          <a:stretch>
            <a:fillRect/>
          </a:stretch>
        </p:blipFill>
        <p:spPr>
          <a:xfrm>
            <a:off x="8909505" y="4308648"/>
            <a:ext cx="3282495" cy="2549353"/>
          </a:xfrm>
          <a:prstGeom prst="rect">
            <a:avLst/>
          </a:prstGeom>
        </p:spPr>
      </p:pic>
    </p:spTree>
    <p:extLst>
      <p:ext uri="{BB962C8B-B14F-4D97-AF65-F5344CB8AC3E}">
        <p14:creationId xmlns:p14="http://schemas.microsoft.com/office/powerpoint/2010/main" val="1631266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3D9E021-8C89-75AC-6A82-D8143081BAE3}"/>
              </a:ext>
            </a:extLst>
          </p:cNvPr>
          <p:cNvPicPr>
            <a:picLocks noChangeAspect="1"/>
          </p:cNvPicPr>
          <p:nvPr/>
        </p:nvPicPr>
        <p:blipFill>
          <a:blip r:embed="rId2"/>
          <a:stretch>
            <a:fillRect/>
          </a:stretch>
        </p:blipFill>
        <p:spPr>
          <a:xfrm>
            <a:off x="1064396" y="3998293"/>
            <a:ext cx="4071277" cy="2470368"/>
          </a:xfrm>
          <a:prstGeom prst="rect">
            <a:avLst/>
          </a:prstGeom>
        </p:spPr>
      </p:pic>
      <p:pic>
        <p:nvPicPr>
          <p:cNvPr id="8" name="Picture 7">
            <a:extLst>
              <a:ext uri="{FF2B5EF4-FFF2-40B4-BE49-F238E27FC236}">
                <a16:creationId xmlns:a16="http://schemas.microsoft.com/office/drawing/2014/main" id="{8EC6E430-7ECE-58CC-40E5-23A132CDD0FF}"/>
              </a:ext>
            </a:extLst>
          </p:cNvPr>
          <p:cNvPicPr>
            <a:picLocks noChangeAspect="1"/>
          </p:cNvPicPr>
          <p:nvPr/>
        </p:nvPicPr>
        <p:blipFill>
          <a:blip r:embed="rId3"/>
          <a:srcRect t="14292" b="31906"/>
          <a:stretch>
            <a:fillRect/>
          </a:stretch>
        </p:blipFill>
        <p:spPr>
          <a:xfrm>
            <a:off x="6384504" y="140546"/>
            <a:ext cx="1982882" cy="1422447"/>
          </a:xfrm>
          <a:prstGeom prst="rect">
            <a:avLst/>
          </a:prstGeom>
        </p:spPr>
      </p:pic>
      <p:pic>
        <p:nvPicPr>
          <p:cNvPr id="9" name="Picture 8">
            <a:extLst>
              <a:ext uri="{FF2B5EF4-FFF2-40B4-BE49-F238E27FC236}">
                <a16:creationId xmlns:a16="http://schemas.microsoft.com/office/drawing/2014/main" id="{51220D43-D4A9-1515-2B79-14FB8AD60312}"/>
              </a:ext>
            </a:extLst>
          </p:cNvPr>
          <p:cNvPicPr>
            <a:picLocks noChangeAspect="1"/>
          </p:cNvPicPr>
          <p:nvPr/>
        </p:nvPicPr>
        <p:blipFill>
          <a:blip r:embed="rId4"/>
          <a:srcRect t="32569" b="31765"/>
          <a:stretch>
            <a:fillRect/>
          </a:stretch>
        </p:blipFill>
        <p:spPr>
          <a:xfrm>
            <a:off x="8534745" y="151802"/>
            <a:ext cx="1582108" cy="752376"/>
          </a:xfrm>
          <a:prstGeom prst="rect">
            <a:avLst/>
          </a:prstGeom>
        </p:spPr>
      </p:pic>
      <p:pic>
        <p:nvPicPr>
          <p:cNvPr id="10" name="Picture 9">
            <a:extLst>
              <a:ext uri="{FF2B5EF4-FFF2-40B4-BE49-F238E27FC236}">
                <a16:creationId xmlns:a16="http://schemas.microsoft.com/office/drawing/2014/main" id="{10F62018-DC53-FED0-AD24-AE43999CA2D0}"/>
              </a:ext>
            </a:extLst>
          </p:cNvPr>
          <p:cNvPicPr>
            <a:picLocks noChangeAspect="1"/>
          </p:cNvPicPr>
          <p:nvPr/>
        </p:nvPicPr>
        <p:blipFill>
          <a:blip r:embed="rId5"/>
          <a:srcRect t="32569" b="31765"/>
          <a:stretch>
            <a:fillRect/>
          </a:stretch>
        </p:blipFill>
        <p:spPr>
          <a:xfrm>
            <a:off x="10302527" y="151802"/>
            <a:ext cx="1582109" cy="752376"/>
          </a:xfrm>
          <a:prstGeom prst="rect">
            <a:avLst/>
          </a:prstGeom>
        </p:spPr>
      </p:pic>
      <p:pic>
        <p:nvPicPr>
          <p:cNvPr id="11" name="Picture 10">
            <a:extLst>
              <a:ext uri="{FF2B5EF4-FFF2-40B4-BE49-F238E27FC236}">
                <a16:creationId xmlns:a16="http://schemas.microsoft.com/office/drawing/2014/main" id="{13A0646E-51B2-9AAB-B8BA-D23F4DAA67AE}"/>
              </a:ext>
            </a:extLst>
          </p:cNvPr>
          <p:cNvPicPr>
            <a:picLocks noChangeAspect="1"/>
          </p:cNvPicPr>
          <p:nvPr/>
        </p:nvPicPr>
        <p:blipFill>
          <a:blip r:embed="rId6"/>
          <a:srcRect t="30032" b="32478"/>
          <a:stretch>
            <a:fillRect/>
          </a:stretch>
        </p:blipFill>
        <p:spPr>
          <a:xfrm>
            <a:off x="8979649" y="1036436"/>
            <a:ext cx="2456364" cy="1227836"/>
          </a:xfrm>
          <a:prstGeom prst="rect">
            <a:avLst/>
          </a:prstGeom>
        </p:spPr>
      </p:pic>
      <p:pic>
        <p:nvPicPr>
          <p:cNvPr id="12" name="Picture 11">
            <a:extLst>
              <a:ext uri="{FF2B5EF4-FFF2-40B4-BE49-F238E27FC236}">
                <a16:creationId xmlns:a16="http://schemas.microsoft.com/office/drawing/2014/main" id="{F8803C24-16FF-0473-7378-D582FBF94F1F}"/>
              </a:ext>
            </a:extLst>
          </p:cNvPr>
          <p:cNvPicPr>
            <a:picLocks noChangeAspect="1"/>
          </p:cNvPicPr>
          <p:nvPr/>
        </p:nvPicPr>
        <p:blipFill>
          <a:blip r:embed="rId7"/>
          <a:srcRect t="20717" b="38666"/>
          <a:stretch>
            <a:fillRect/>
          </a:stretch>
        </p:blipFill>
        <p:spPr>
          <a:xfrm>
            <a:off x="5250912" y="5233477"/>
            <a:ext cx="2267183" cy="1227836"/>
          </a:xfrm>
          <a:prstGeom prst="rect">
            <a:avLst/>
          </a:prstGeom>
        </p:spPr>
      </p:pic>
      <p:pic>
        <p:nvPicPr>
          <p:cNvPr id="13" name="Picture 12">
            <a:extLst>
              <a:ext uri="{FF2B5EF4-FFF2-40B4-BE49-F238E27FC236}">
                <a16:creationId xmlns:a16="http://schemas.microsoft.com/office/drawing/2014/main" id="{63B1ED81-3B83-00AB-D0BC-59EBC9229BCE}"/>
              </a:ext>
            </a:extLst>
          </p:cNvPr>
          <p:cNvPicPr>
            <a:picLocks noChangeAspect="1"/>
          </p:cNvPicPr>
          <p:nvPr/>
        </p:nvPicPr>
        <p:blipFill>
          <a:blip r:embed="rId8"/>
          <a:stretch>
            <a:fillRect/>
          </a:stretch>
        </p:blipFill>
        <p:spPr>
          <a:xfrm>
            <a:off x="7612686" y="4772166"/>
            <a:ext cx="1272372" cy="1696495"/>
          </a:xfrm>
          <a:prstGeom prst="rect">
            <a:avLst/>
          </a:prstGeom>
        </p:spPr>
      </p:pic>
      <p:pic>
        <p:nvPicPr>
          <p:cNvPr id="14" name="Picture 13">
            <a:extLst>
              <a:ext uri="{FF2B5EF4-FFF2-40B4-BE49-F238E27FC236}">
                <a16:creationId xmlns:a16="http://schemas.microsoft.com/office/drawing/2014/main" id="{C8FCB829-21A7-2AE4-0120-3DA36BCB0810}"/>
              </a:ext>
            </a:extLst>
          </p:cNvPr>
          <p:cNvPicPr>
            <a:picLocks noChangeAspect="1"/>
          </p:cNvPicPr>
          <p:nvPr/>
        </p:nvPicPr>
        <p:blipFill>
          <a:blip r:embed="rId9"/>
          <a:srcRect t="29724" b="11143"/>
          <a:stretch>
            <a:fillRect/>
          </a:stretch>
        </p:blipFill>
        <p:spPr>
          <a:xfrm>
            <a:off x="8979649" y="5213920"/>
            <a:ext cx="1582108" cy="1247393"/>
          </a:xfrm>
          <a:prstGeom prst="rect">
            <a:avLst/>
          </a:prstGeom>
        </p:spPr>
      </p:pic>
      <p:sp>
        <p:nvSpPr>
          <p:cNvPr id="5" name="TextBox 4">
            <a:extLst>
              <a:ext uri="{FF2B5EF4-FFF2-40B4-BE49-F238E27FC236}">
                <a16:creationId xmlns:a16="http://schemas.microsoft.com/office/drawing/2014/main" id="{AA2FCF55-C468-1FAB-080B-CAD6EE41E58C}"/>
              </a:ext>
            </a:extLst>
          </p:cNvPr>
          <p:cNvSpPr txBox="1"/>
          <p:nvPr/>
        </p:nvSpPr>
        <p:spPr>
          <a:xfrm>
            <a:off x="587519" y="525671"/>
            <a:ext cx="5511570" cy="2585323"/>
          </a:xfrm>
          <a:prstGeom prst="rect">
            <a:avLst/>
          </a:prstGeom>
          <a:noFill/>
        </p:spPr>
        <p:txBody>
          <a:bodyPr wrap="square" lIns="91440" tIns="45720" rIns="91440" bIns="45720" rtlCol="0" anchor="t">
            <a:spAutoFit/>
          </a:bodyPr>
          <a:lstStyle/>
          <a:p>
            <a:r>
              <a:rPr lang="en-GB"/>
              <a:t>Interest 1: Exhaust</a:t>
            </a:r>
          </a:p>
          <a:p>
            <a:endParaRPr lang="en-GB"/>
          </a:p>
          <a:p>
            <a:pPr marL="285750" indent="-285750">
              <a:buFont typeface="Arial" panose="020B0604020202020204" pitchFamily="34" charset="0"/>
              <a:buChar char="•"/>
            </a:pPr>
            <a:r>
              <a:rPr lang="en-GB"/>
              <a:t>“EXUP” (Exhaust Ultimate Power Valve) </a:t>
            </a:r>
          </a:p>
          <a:p>
            <a:pPr marL="285750" indent="-285750">
              <a:buFont typeface="Arial" panose="020B0604020202020204" pitchFamily="34" charset="0"/>
              <a:buChar char="•"/>
            </a:pPr>
            <a:r>
              <a:rPr lang="en-GB"/>
              <a:t>Cast 4-to-1 collector </a:t>
            </a:r>
          </a:p>
          <a:p>
            <a:pPr marL="285750" indent="-285750">
              <a:buFont typeface="Arial" panose="020B0604020202020204" pitchFamily="34" charset="0"/>
              <a:buChar char="•"/>
            </a:pPr>
            <a:r>
              <a:rPr lang="en-GB"/>
              <a:t>Servo‑controlled exhaust flap adjusting back pressure improving torque at low RPM. </a:t>
            </a:r>
          </a:p>
          <a:p>
            <a:pPr marL="285750" indent="-285750">
              <a:buFont typeface="Arial" panose="020B0604020202020204" pitchFamily="34" charset="0"/>
              <a:buChar char="•"/>
            </a:pPr>
            <a:r>
              <a:rPr lang="en-GB"/>
              <a:t>Verry frequently went bad. </a:t>
            </a:r>
          </a:p>
          <a:p>
            <a:pPr marL="285750" indent="-285750">
              <a:buFont typeface="Arial" panose="020B0604020202020204" pitchFamily="34" charset="0"/>
              <a:buChar char="•"/>
            </a:pPr>
            <a:r>
              <a:rPr lang="en-GB"/>
              <a:t>Our current FZR1000 has already had this EXUP system removed.</a:t>
            </a:r>
          </a:p>
        </p:txBody>
      </p:sp>
      <p:pic>
        <p:nvPicPr>
          <p:cNvPr id="15" name="Picture 14">
            <a:extLst>
              <a:ext uri="{FF2B5EF4-FFF2-40B4-BE49-F238E27FC236}">
                <a16:creationId xmlns:a16="http://schemas.microsoft.com/office/drawing/2014/main" id="{F4756937-A8DA-C27B-752D-7073282D2D8B}"/>
              </a:ext>
            </a:extLst>
          </p:cNvPr>
          <p:cNvPicPr>
            <a:picLocks noChangeAspect="1"/>
          </p:cNvPicPr>
          <p:nvPr/>
        </p:nvPicPr>
        <p:blipFill>
          <a:blip r:embed="rId10"/>
          <a:srcRect t="14153"/>
          <a:stretch>
            <a:fillRect/>
          </a:stretch>
        </p:blipFill>
        <p:spPr>
          <a:xfrm>
            <a:off x="6852377" y="2396530"/>
            <a:ext cx="3709380" cy="2242340"/>
          </a:xfrm>
          <a:prstGeom prst="rect">
            <a:avLst/>
          </a:prstGeom>
        </p:spPr>
      </p:pic>
      <p:sp>
        <p:nvSpPr>
          <p:cNvPr id="16" name="TextBox 15">
            <a:extLst>
              <a:ext uri="{FF2B5EF4-FFF2-40B4-BE49-F238E27FC236}">
                <a16:creationId xmlns:a16="http://schemas.microsoft.com/office/drawing/2014/main" id="{C9C8226C-C6D7-34A4-087C-DDF36B3F696A}"/>
              </a:ext>
            </a:extLst>
          </p:cNvPr>
          <p:cNvSpPr txBox="1"/>
          <p:nvPr/>
        </p:nvSpPr>
        <p:spPr>
          <a:xfrm>
            <a:off x="6300824" y="1540313"/>
            <a:ext cx="2150241" cy="523220"/>
          </a:xfrm>
          <a:prstGeom prst="rect">
            <a:avLst/>
          </a:prstGeom>
          <a:noFill/>
        </p:spPr>
        <p:txBody>
          <a:bodyPr wrap="square" rtlCol="0">
            <a:spAutoFit/>
          </a:bodyPr>
          <a:lstStyle/>
          <a:p>
            <a:pPr algn="ctr"/>
            <a:r>
              <a:rPr lang="en-GB" sz="1400"/>
              <a:t>Negligible scavenging effects</a:t>
            </a:r>
          </a:p>
        </p:txBody>
      </p:sp>
    </p:spTree>
    <p:extLst>
      <p:ext uri="{BB962C8B-B14F-4D97-AF65-F5344CB8AC3E}">
        <p14:creationId xmlns:p14="http://schemas.microsoft.com/office/powerpoint/2010/main" val="2027311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5094C2D-2888-C974-F8C4-72F0FCB52662}"/>
              </a:ext>
            </a:extLst>
          </p:cNvPr>
          <p:cNvSpPr txBox="1"/>
          <p:nvPr/>
        </p:nvSpPr>
        <p:spPr>
          <a:xfrm>
            <a:off x="655897" y="560894"/>
            <a:ext cx="5596605" cy="3469982"/>
          </a:xfrm>
          <a:prstGeom prst="rect">
            <a:avLst/>
          </a:prstGeom>
          <a:noFill/>
        </p:spPr>
        <p:txBody>
          <a:bodyPr wrap="square" lIns="91440" tIns="45720" rIns="91440" bIns="45720" rtlCol="0" anchor="t">
            <a:spAutoFit/>
          </a:bodyPr>
          <a:lstStyle/>
          <a:p>
            <a:r>
              <a:rPr lang="en-GB"/>
              <a:t>Currently:</a:t>
            </a:r>
            <a:br>
              <a:rPr lang="en-GB"/>
            </a:br>
            <a:endParaRPr lang="en-GB"/>
          </a:p>
          <a:p>
            <a:pPr marL="285750" indent="-285750">
              <a:buFont typeface="Calibri"/>
              <a:buChar char="-"/>
            </a:pPr>
            <a:r>
              <a:rPr lang="en-GB"/>
              <a:t>The CAD Model of the original exhaust system.</a:t>
            </a:r>
          </a:p>
          <a:p>
            <a:pPr marL="285750" indent="-285750">
              <a:buFont typeface="Calibri"/>
              <a:buChar char="-"/>
            </a:pPr>
            <a:r>
              <a:rPr lang="en-GB"/>
              <a:t>The EXUP system is redundant.</a:t>
            </a:r>
          </a:p>
          <a:p>
            <a:pPr marL="285750" indent="-285750">
              <a:buFont typeface="Calibri"/>
              <a:buChar char="-"/>
            </a:pPr>
            <a:r>
              <a:rPr lang="en-GB"/>
              <a:t>Alternative collector designs, different options from factory, and space constraints to work within. </a:t>
            </a:r>
          </a:p>
          <a:p>
            <a:pPr marL="285750" indent="-285750">
              <a:buFont typeface="Calibri"/>
              <a:buChar char="-"/>
            </a:pPr>
            <a:endParaRPr lang="en-GB"/>
          </a:p>
          <a:p>
            <a:r>
              <a:rPr lang="en-GB"/>
              <a:t>After some basic flow sim: </a:t>
            </a:r>
          </a:p>
          <a:p>
            <a:endParaRPr lang="en-GB"/>
          </a:p>
          <a:p>
            <a:pPr marL="285750" indent="-285750">
              <a:buFont typeface="Calibri"/>
              <a:buChar char="-"/>
            </a:pPr>
            <a:r>
              <a:rPr lang="en-GB"/>
              <a:t>Area of most improvement in the exhaust system, the collector, especially without the EXUP valve.</a:t>
            </a:r>
          </a:p>
          <a:p>
            <a:pPr marL="285750" indent="-285750">
              <a:buFont typeface="Calibri"/>
              <a:buChar char="-"/>
            </a:pPr>
            <a:endParaRPr lang="en-GB"/>
          </a:p>
        </p:txBody>
      </p:sp>
      <p:pic>
        <p:nvPicPr>
          <p:cNvPr id="10" name="Picture 9">
            <a:extLst>
              <a:ext uri="{FF2B5EF4-FFF2-40B4-BE49-F238E27FC236}">
                <a16:creationId xmlns:a16="http://schemas.microsoft.com/office/drawing/2014/main" id="{5782BC1F-7109-CA72-C14B-BCCBF6F9720E}"/>
              </a:ext>
            </a:extLst>
          </p:cNvPr>
          <p:cNvPicPr>
            <a:picLocks noChangeAspect="1"/>
          </p:cNvPicPr>
          <p:nvPr/>
        </p:nvPicPr>
        <p:blipFill>
          <a:blip r:embed="rId2"/>
          <a:srcRect t="13986" b="16488"/>
          <a:stretch>
            <a:fillRect/>
          </a:stretch>
        </p:blipFill>
        <p:spPr>
          <a:xfrm flipH="1">
            <a:off x="7328581" y="2025797"/>
            <a:ext cx="2364906" cy="1403089"/>
          </a:xfrm>
          <a:prstGeom prst="rect">
            <a:avLst/>
          </a:prstGeom>
        </p:spPr>
      </p:pic>
      <p:pic>
        <p:nvPicPr>
          <p:cNvPr id="9" name="Picture 8">
            <a:extLst>
              <a:ext uri="{FF2B5EF4-FFF2-40B4-BE49-F238E27FC236}">
                <a16:creationId xmlns:a16="http://schemas.microsoft.com/office/drawing/2014/main" id="{42C55EB8-5953-DA42-8A33-DC4D20E6248B}"/>
              </a:ext>
            </a:extLst>
          </p:cNvPr>
          <p:cNvPicPr>
            <a:picLocks noChangeAspect="1"/>
          </p:cNvPicPr>
          <p:nvPr/>
        </p:nvPicPr>
        <p:blipFill>
          <a:blip r:embed="rId3"/>
          <a:srcRect t="21785" b="19079"/>
          <a:stretch>
            <a:fillRect/>
          </a:stretch>
        </p:blipFill>
        <p:spPr>
          <a:xfrm>
            <a:off x="9902921" y="2029960"/>
            <a:ext cx="2146325" cy="1374717"/>
          </a:xfrm>
          <a:prstGeom prst="rect">
            <a:avLst/>
          </a:prstGeom>
        </p:spPr>
      </p:pic>
      <p:pic>
        <p:nvPicPr>
          <p:cNvPr id="8" name="Picture 7">
            <a:extLst>
              <a:ext uri="{FF2B5EF4-FFF2-40B4-BE49-F238E27FC236}">
                <a16:creationId xmlns:a16="http://schemas.microsoft.com/office/drawing/2014/main" id="{EBC112D4-BD44-E869-50A7-D5BC6CD1236E}"/>
              </a:ext>
            </a:extLst>
          </p:cNvPr>
          <p:cNvPicPr>
            <a:picLocks noChangeAspect="1"/>
          </p:cNvPicPr>
          <p:nvPr/>
        </p:nvPicPr>
        <p:blipFill>
          <a:blip r:embed="rId4"/>
          <a:stretch>
            <a:fillRect/>
          </a:stretch>
        </p:blipFill>
        <p:spPr>
          <a:xfrm>
            <a:off x="6474741" y="144777"/>
            <a:ext cx="2724649" cy="1563507"/>
          </a:xfrm>
          <a:prstGeom prst="rect">
            <a:avLst/>
          </a:prstGeom>
        </p:spPr>
      </p:pic>
      <p:sp>
        <p:nvSpPr>
          <p:cNvPr id="11" name="TextBox 10">
            <a:extLst>
              <a:ext uri="{FF2B5EF4-FFF2-40B4-BE49-F238E27FC236}">
                <a16:creationId xmlns:a16="http://schemas.microsoft.com/office/drawing/2014/main" id="{F7F9B818-C7E6-D2EF-7498-FD58D18DEC27}"/>
              </a:ext>
            </a:extLst>
          </p:cNvPr>
          <p:cNvSpPr txBox="1"/>
          <p:nvPr/>
        </p:nvSpPr>
        <p:spPr>
          <a:xfrm>
            <a:off x="10767454" y="856421"/>
            <a:ext cx="1425983" cy="1169551"/>
          </a:xfrm>
          <a:prstGeom prst="rect">
            <a:avLst/>
          </a:prstGeom>
          <a:noFill/>
        </p:spPr>
        <p:txBody>
          <a:bodyPr wrap="square" rtlCol="0">
            <a:spAutoFit/>
          </a:bodyPr>
          <a:lstStyle/>
          <a:p>
            <a:pPr algn="ctr"/>
            <a:r>
              <a:rPr lang="en-GB" sz="1400"/>
              <a:t>4-2</a:t>
            </a:r>
          </a:p>
          <a:p>
            <a:pPr algn="ctr"/>
            <a:r>
              <a:rPr lang="en-GB" sz="1400"/>
              <a:t>(vertical) </a:t>
            </a:r>
          </a:p>
          <a:p>
            <a:pPr algn="ctr"/>
            <a:r>
              <a:rPr lang="en-GB" sz="1400"/>
              <a:t>&amp;</a:t>
            </a:r>
          </a:p>
          <a:p>
            <a:pPr algn="ctr"/>
            <a:r>
              <a:rPr lang="en-GB" sz="1400"/>
              <a:t> 2-1</a:t>
            </a:r>
          </a:p>
          <a:p>
            <a:pPr algn="ctr"/>
            <a:r>
              <a:rPr lang="en-GB" sz="1400"/>
              <a:t>(horizontal)</a:t>
            </a:r>
          </a:p>
        </p:txBody>
      </p:sp>
      <p:sp>
        <p:nvSpPr>
          <p:cNvPr id="13" name="TextBox 12">
            <a:extLst>
              <a:ext uri="{FF2B5EF4-FFF2-40B4-BE49-F238E27FC236}">
                <a16:creationId xmlns:a16="http://schemas.microsoft.com/office/drawing/2014/main" id="{347B0DAB-4B1E-8E04-9908-07773EC17E2A}"/>
              </a:ext>
            </a:extLst>
          </p:cNvPr>
          <p:cNvSpPr txBox="1"/>
          <p:nvPr/>
        </p:nvSpPr>
        <p:spPr>
          <a:xfrm>
            <a:off x="6083251" y="2128938"/>
            <a:ext cx="1425983" cy="1169551"/>
          </a:xfrm>
          <a:prstGeom prst="rect">
            <a:avLst/>
          </a:prstGeom>
          <a:noFill/>
        </p:spPr>
        <p:txBody>
          <a:bodyPr wrap="square" rtlCol="0">
            <a:spAutoFit/>
          </a:bodyPr>
          <a:lstStyle/>
          <a:p>
            <a:pPr algn="ctr"/>
            <a:r>
              <a:rPr lang="en-GB" sz="1400"/>
              <a:t>4-2 </a:t>
            </a:r>
          </a:p>
          <a:p>
            <a:pPr algn="ctr"/>
            <a:r>
              <a:rPr lang="en-GB" sz="1400"/>
              <a:t>(horizontal)</a:t>
            </a:r>
          </a:p>
          <a:p>
            <a:pPr algn="ctr"/>
            <a:r>
              <a:rPr lang="en-GB" sz="1400"/>
              <a:t>&amp;</a:t>
            </a:r>
          </a:p>
          <a:p>
            <a:pPr algn="ctr"/>
            <a:r>
              <a:rPr lang="en-GB" sz="1400"/>
              <a:t> 2-1</a:t>
            </a:r>
          </a:p>
          <a:p>
            <a:pPr algn="ctr"/>
            <a:r>
              <a:rPr lang="en-GB" sz="1400"/>
              <a:t>(horizontal)</a:t>
            </a:r>
          </a:p>
        </p:txBody>
      </p:sp>
      <p:sp>
        <p:nvSpPr>
          <p:cNvPr id="14" name="TextBox 13">
            <a:extLst>
              <a:ext uri="{FF2B5EF4-FFF2-40B4-BE49-F238E27FC236}">
                <a16:creationId xmlns:a16="http://schemas.microsoft.com/office/drawing/2014/main" id="{FD4457B5-F8DB-B632-4441-6AE02EFBE345}"/>
              </a:ext>
            </a:extLst>
          </p:cNvPr>
          <p:cNvSpPr txBox="1"/>
          <p:nvPr/>
        </p:nvSpPr>
        <p:spPr>
          <a:xfrm>
            <a:off x="8991193" y="234032"/>
            <a:ext cx="1425983" cy="1384995"/>
          </a:xfrm>
          <a:prstGeom prst="rect">
            <a:avLst/>
          </a:prstGeom>
          <a:noFill/>
        </p:spPr>
        <p:txBody>
          <a:bodyPr wrap="square" rtlCol="0">
            <a:spAutoFit/>
          </a:bodyPr>
          <a:lstStyle/>
          <a:p>
            <a:pPr algn="ctr"/>
            <a:r>
              <a:rPr lang="en-GB" sz="1400"/>
              <a:t>4-2 </a:t>
            </a:r>
          </a:p>
          <a:p>
            <a:pPr algn="ctr"/>
            <a:r>
              <a:rPr lang="en-GB" sz="1400"/>
              <a:t>(stacked - horizontal)</a:t>
            </a:r>
          </a:p>
          <a:p>
            <a:pPr algn="ctr"/>
            <a:r>
              <a:rPr lang="en-GB" sz="1400"/>
              <a:t>&amp;</a:t>
            </a:r>
          </a:p>
          <a:p>
            <a:pPr algn="ctr"/>
            <a:r>
              <a:rPr lang="en-GB" sz="1400"/>
              <a:t> 2-1</a:t>
            </a:r>
          </a:p>
          <a:p>
            <a:pPr algn="ctr"/>
            <a:r>
              <a:rPr lang="en-GB" sz="1400"/>
              <a:t>(vertical)</a:t>
            </a:r>
          </a:p>
        </p:txBody>
      </p:sp>
      <p:pic>
        <p:nvPicPr>
          <p:cNvPr id="16" name="Picture 15">
            <a:extLst>
              <a:ext uri="{FF2B5EF4-FFF2-40B4-BE49-F238E27FC236}">
                <a16:creationId xmlns:a16="http://schemas.microsoft.com/office/drawing/2014/main" id="{000EDAE3-0DFB-5003-CCEC-6A8FFB317F5A}"/>
              </a:ext>
            </a:extLst>
          </p:cNvPr>
          <p:cNvPicPr>
            <a:picLocks noChangeAspect="1"/>
          </p:cNvPicPr>
          <p:nvPr/>
        </p:nvPicPr>
        <p:blipFill>
          <a:blip r:embed="rId5"/>
          <a:srcRect t="24932" b="16461"/>
          <a:stretch>
            <a:fillRect/>
          </a:stretch>
        </p:blipFill>
        <p:spPr>
          <a:xfrm>
            <a:off x="9403943" y="3639995"/>
            <a:ext cx="2641164" cy="1547937"/>
          </a:xfrm>
          <a:prstGeom prst="rect">
            <a:avLst/>
          </a:prstGeom>
        </p:spPr>
      </p:pic>
      <p:pic>
        <p:nvPicPr>
          <p:cNvPr id="15" name="Picture 14">
            <a:extLst>
              <a:ext uri="{FF2B5EF4-FFF2-40B4-BE49-F238E27FC236}">
                <a16:creationId xmlns:a16="http://schemas.microsoft.com/office/drawing/2014/main" id="{769E2714-41B3-4479-2A92-BD99F212EE7A}"/>
              </a:ext>
            </a:extLst>
          </p:cNvPr>
          <p:cNvPicPr>
            <a:picLocks noChangeAspect="1"/>
          </p:cNvPicPr>
          <p:nvPr/>
        </p:nvPicPr>
        <p:blipFill>
          <a:blip r:embed="rId6"/>
          <a:srcRect l="51018" t="39259" b="19846"/>
          <a:stretch>
            <a:fillRect/>
          </a:stretch>
        </p:blipFill>
        <p:spPr>
          <a:xfrm>
            <a:off x="7333740" y="3627325"/>
            <a:ext cx="1860496" cy="1553322"/>
          </a:xfrm>
          <a:prstGeom prst="rect">
            <a:avLst/>
          </a:prstGeom>
        </p:spPr>
      </p:pic>
      <p:sp>
        <p:nvSpPr>
          <p:cNvPr id="17" name="TextBox 16">
            <a:extLst>
              <a:ext uri="{FF2B5EF4-FFF2-40B4-BE49-F238E27FC236}">
                <a16:creationId xmlns:a16="http://schemas.microsoft.com/office/drawing/2014/main" id="{C60B1CBD-C0C1-B7E6-A6A6-A57A42983423}"/>
              </a:ext>
            </a:extLst>
          </p:cNvPr>
          <p:cNvSpPr txBox="1"/>
          <p:nvPr/>
        </p:nvSpPr>
        <p:spPr>
          <a:xfrm>
            <a:off x="6268558" y="4147299"/>
            <a:ext cx="1061884" cy="523220"/>
          </a:xfrm>
          <a:prstGeom prst="rect">
            <a:avLst/>
          </a:prstGeom>
          <a:noFill/>
        </p:spPr>
        <p:txBody>
          <a:bodyPr wrap="square" rtlCol="0">
            <a:spAutoFit/>
          </a:bodyPr>
          <a:lstStyle/>
          <a:p>
            <a:pPr algn="ctr"/>
            <a:r>
              <a:rPr lang="en-GB" sz="1400"/>
              <a:t>4-1</a:t>
            </a:r>
          </a:p>
          <a:p>
            <a:pPr algn="ctr"/>
            <a:r>
              <a:rPr lang="en-GB" sz="1400"/>
              <a:t>(square)</a:t>
            </a:r>
          </a:p>
        </p:txBody>
      </p:sp>
      <p:pic>
        <p:nvPicPr>
          <p:cNvPr id="19" name="Picture 18">
            <a:extLst>
              <a:ext uri="{FF2B5EF4-FFF2-40B4-BE49-F238E27FC236}">
                <a16:creationId xmlns:a16="http://schemas.microsoft.com/office/drawing/2014/main" id="{ECB2D75A-BA55-0A58-2484-74B3D0F199EE}"/>
              </a:ext>
            </a:extLst>
          </p:cNvPr>
          <p:cNvPicPr>
            <a:picLocks noChangeAspect="1"/>
          </p:cNvPicPr>
          <p:nvPr/>
        </p:nvPicPr>
        <p:blipFill>
          <a:blip r:embed="rId7"/>
          <a:stretch>
            <a:fillRect/>
          </a:stretch>
        </p:blipFill>
        <p:spPr>
          <a:xfrm>
            <a:off x="8267444" y="5316044"/>
            <a:ext cx="1987468" cy="1420491"/>
          </a:xfrm>
          <a:prstGeom prst="rect">
            <a:avLst/>
          </a:prstGeom>
        </p:spPr>
      </p:pic>
      <p:pic>
        <p:nvPicPr>
          <p:cNvPr id="21" name="Picture 20">
            <a:extLst>
              <a:ext uri="{FF2B5EF4-FFF2-40B4-BE49-F238E27FC236}">
                <a16:creationId xmlns:a16="http://schemas.microsoft.com/office/drawing/2014/main" id="{C83503E7-B61E-D313-7136-F68F4E054099}"/>
              </a:ext>
            </a:extLst>
          </p:cNvPr>
          <p:cNvPicPr>
            <a:picLocks noChangeAspect="1"/>
          </p:cNvPicPr>
          <p:nvPr/>
        </p:nvPicPr>
        <p:blipFill>
          <a:blip r:embed="rId8"/>
          <a:stretch>
            <a:fillRect/>
          </a:stretch>
        </p:blipFill>
        <p:spPr>
          <a:xfrm>
            <a:off x="1760028" y="4061646"/>
            <a:ext cx="1890162" cy="1245699"/>
          </a:xfrm>
          <a:prstGeom prst="rect">
            <a:avLst/>
          </a:prstGeom>
        </p:spPr>
      </p:pic>
      <p:pic>
        <p:nvPicPr>
          <p:cNvPr id="20" name="Picture 19">
            <a:extLst>
              <a:ext uri="{FF2B5EF4-FFF2-40B4-BE49-F238E27FC236}">
                <a16:creationId xmlns:a16="http://schemas.microsoft.com/office/drawing/2014/main" id="{BAB46260-981F-3BFD-13D8-995D22FA5334}"/>
              </a:ext>
            </a:extLst>
          </p:cNvPr>
          <p:cNvPicPr>
            <a:picLocks noChangeAspect="1"/>
          </p:cNvPicPr>
          <p:nvPr/>
        </p:nvPicPr>
        <p:blipFill>
          <a:blip r:embed="rId9"/>
          <a:stretch>
            <a:fillRect/>
          </a:stretch>
        </p:blipFill>
        <p:spPr>
          <a:xfrm>
            <a:off x="395012" y="4684496"/>
            <a:ext cx="1258297" cy="1885786"/>
          </a:xfrm>
          <a:prstGeom prst="rect">
            <a:avLst/>
          </a:prstGeom>
        </p:spPr>
      </p:pic>
      <p:pic>
        <p:nvPicPr>
          <p:cNvPr id="22" name="Picture 21">
            <a:extLst>
              <a:ext uri="{FF2B5EF4-FFF2-40B4-BE49-F238E27FC236}">
                <a16:creationId xmlns:a16="http://schemas.microsoft.com/office/drawing/2014/main" id="{180941EF-0090-6F13-0982-6EF2610B0853}"/>
              </a:ext>
            </a:extLst>
          </p:cNvPr>
          <p:cNvPicPr>
            <a:picLocks noChangeAspect="1"/>
          </p:cNvPicPr>
          <p:nvPr/>
        </p:nvPicPr>
        <p:blipFill>
          <a:blip r:embed="rId10"/>
          <a:stretch>
            <a:fillRect/>
          </a:stretch>
        </p:blipFill>
        <p:spPr>
          <a:xfrm>
            <a:off x="3756910" y="4788482"/>
            <a:ext cx="1696244" cy="1680341"/>
          </a:xfrm>
          <a:prstGeom prst="rect">
            <a:avLst/>
          </a:prstGeom>
        </p:spPr>
      </p:pic>
      <p:pic>
        <p:nvPicPr>
          <p:cNvPr id="23" name="Picture 22">
            <a:extLst>
              <a:ext uri="{FF2B5EF4-FFF2-40B4-BE49-F238E27FC236}">
                <a16:creationId xmlns:a16="http://schemas.microsoft.com/office/drawing/2014/main" id="{D570FD1F-3666-F54B-F159-CDEDE2FCB3E8}"/>
              </a:ext>
            </a:extLst>
          </p:cNvPr>
          <p:cNvPicPr>
            <a:picLocks noChangeAspect="1"/>
          </p:cNvPicPr>
          <p:nvPr/>
        </p:nvPicPr>
        <p:blipFill>
          <a:blip r:embed="rId11"/>
          <a:stretch>
            <a:fillRect/>
          </a:stretch>
        </p:blipFill>
        <p:spPr>
          <a:xfrm>
            <a:off x="1827022" y="5190491"/>
            <a:ext cx="1756174" cy="1461173"/>
          </a:xfrm>
          <a:prstGeom prst="rect">
            <a:avLst/>
          </a:prstGeom>
        </p:spPr>
      </p:pic>
    </p:spTree>
    <p:extLst>
      <p:ext uri="{BB962C8B-B14F-4D97-AF65-F5344CB8AC3E}">
        <p14:creationId xmlns:p14="http://schemas.microsoft.com/office/powerpoint/2010/main" val="33272186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AB0DC6-811E-48D4-9651-0F8E9DCCB9DC}"/>
              </a:ext>
            </a:extLst>
          </p:cNvPr>
          <p:cNvSpPr txBox="1"/>
          <p:nvPr/>
        </p:nvSpPr>
        <p:spPr>
          <a:xfrm>
            <a:off x="460110" y="335910"/>
            <a:ext cx="4922729" cy="6186309"/>
          </a:xfrm>
          <a:prstGeom prst="rect">
            <a:avLst/>
          </a:prstGeom>
          <a:noFill/>
        </p:spPr>
        <p:txBody>
          <a:bodyPr wrap="square" lIns="91440" tIns="45720" rIns="91440" bIns="45720" rtlCol="0" anchor="t">
            <a:spAutoFit/>
          </a:bodyPr>
          <a:lstStyle/>
          <a:p>
            <a:r>
              <a:rPr lang="en-GB"/>
              <a:t>Aims: </a:t>
            </a:r>
          </a:p>
          <a:p>
            <a:endParaRPr lang="en-GB"/>
          </a:p>
          <a:p>
            <a:pPr marL="285750" indent="-285750">
              <a:buFont typeface="Arial" panose="020B0604020202020204" pitchFamily="34" charset="0"/>
              <a:buChar char="•"/>
            </a:pPr>
            <a:r>
              <a:rPr lang="en-GB"/>
              <a:t>Flow test a complete CAD models, SolidWorks CFD.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Baseline flow old style collector and existing headers. Compare to flow bench machine.</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Compare CAD designs and results with real world testing, (printed model).verify findings, using the flow beach machine, </a:t>
            </a:r>
          </a:p>
          <a:p>
            <a:pPr marL="285750" indent="-285750">
              <a:buFont typeface="Arial" panose="020B0604020202020204" pitchFamily="34" charset="0"/>
              <a:buChar char="•"/>
            </a:pPr>
            <a:r>
              <a:rPr lang="en-GB"/>
              <a:t>Space constraints and placements</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Final goal: cut, weld and build new system using materials such as titanium, or a thin-walled steel tubing such as 304 or a 409 stainless. </a:t>
            </a:r>
          </a:p>
          <a:p>
            <a:endParaRPr lang="en-GB"/>
          </a:p>
          <a:p>
            <a:pPr marL="285750" indent="-285750">
              <a:buFont typeface="Arial" panose="020B0604020202020204" pitchFamily="34" charset="0"/>
              <a:buChar char="•"/>
            </a:pPr>
            <a:r>
              <a:rPr lang="en-GB"/>
              <a:t>Budget constraints in mind, modifying the existing headers to accept the new collector, made from a stainless steel of some kind may surface. </a:t>
            </a:r>
          </a:p>
        </p:txBody>
      </p:sp>
      <p:pic>
        <p:nvPicPr>
          <p:cNvPr id="7" name="Picture 6">
            <a:extLst>
              <a:ext uri="{FF2B5EF4-FFF2-40B4-BE49-F238E27FC236}">
                <a16:creationId xmlns:a16="http://schemas.microsoft.com/office/drawing/2014/main" id="{B626A778-E6C6-A548-AC9F-F1A69C45DF63}"/>
              </a:ext>
            </a:extLst>
          </p:cNvPr>
          <p:cNvPicPr>
            <a:picLocks noChangeAspect="1"/>
          </p:cNvPicPr>
          <p:nvPr/>
        </p:nvPicPr>
        <p:blipFill>
          <a:blip r:embed="rId2"/>
          <a:stretch>
            <a:fillRect/>
          </a:stretch>
        </p:blipFill>
        <p:spPr>
          <a:xfrm>
            <a:off x="5519617" y="757782"/>
            <a:ext cx="6321815" cy="1909250"/>
          </a:xfrm>
          <a:prstGeom prst="rect">
            <a:avLst/>
          </a:prstGeom>
        </p:spPr>
      </p:pic>
      <p:sp>
        <p:nvSpPr>
          <p:cNvPr id="9" name="TextBox 8">
            <a:extLst>
              <a:ext uri="{FF2B5EF4-FFF2-40B4-BE49-F238E27FC236}">
                <a16:creationId xmlns:a16="http://schemas.microsoft.com/office/drawing/2014/main" id="{EEFF3E24-6095-223E-1F47-FBDDD2AACE46}"/>
              </a:ext>
            </a:extLst>
          </p:cNvPr>
          <p:cNvSpPr txBox="1"/>
          <p:nvPr/>
        </p:nvSpPr>
        <p:spPr>
          <a:xfrm>
            <a:off x="5520214" y="2834216"/>
            <a:ext cx="4922729" cy="1477328"/>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a:t>Dyno the bike with both exhaust iterations, in line with claims with sim data.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Noise level of 105 DB as per race class regulations. </a:t>
            </a:r>
          </a:p>
        </p:txBody>
      </p:sp>
    </p:spTree>
    <p:extLst>
      <p:ext uri="{BB962C8B-B14F-4D97-AF65-F5344CB8AC3E}">
        <p14:creationId xmlns:p14="http://schemas.microsoft.com/office/powerpoint/2010/main" val="1305572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999552C-4166-273E-035C-B0E0C9A090BC}"/>
              </a:ext>
            </a:extLst>
          </p:cNvPr>
          <p:cNvSpPr txBox="1"/>
          <p:nvPr/>
        </p:nvSpPr>
        <p:spPr>
          <a:xfrm>
            <a:off x="777855" y="390873"/>
            <a:ext cx="4534422" cy="3416320"/>
          </a:xfrm>
          <a:prstGeom prst="rect">
            <a:avLst/>
          </a:prstGeom>
          <a:noFill/>
        </p:spPr>
        <p:txBody>
          <a:bodyPr wrap="square" lIns="91440" tIns="45720" rIns="91440" bIns="45720" rtlCol="0" anchor="t">
            <a:spAutoFit/>
          </a:bodyPr>
          <a:lstStyle/>
          <a:p>
            <a:r>
              <a:rPr lang="en-GB"/>
              <a:t>Interest 2: Wiring Harness Redesign</a:t>
            </a:r>
          </a:p>
          <a:p>
            <a:endParaRPr lang="en-GB"/>
          </a:p>
          <a:p>
            <a:pPr marL="285750" indent="-285750">
              <a:buFont typeface="Arial"/>
              <a:buChar char="•"/>
            </a:pPr>
            <a:r>
              <a:rPr lang="en-GB"/>
              <a:t>When converting a bike to be track specific, numerous parts on the bike become redundant. </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Many of these parts are electrical and will no longer be needed.</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However, whilst still being in keeping with the rules and regs for the type of racing in which this bike will be entered. </a:t>
            </a:r>
          </a:p>
        </p:txBody>
      </p:sp>
      <p:pic>
        <p:nvPicPr>
          <p:cNvPr id="9" name="Picture 8">
            <a:extLst>
              <a:ext uri="{FF2B5EF4-FFF2-40B4-BE49-F238E27FC236}">
                <a16:creationId xmlns:a16="http://schemas.microsoft.com/office/drawing/2014/main" id="{F260182B-5EBA-23E5-B58C-C9046AE92F90}"/>
              </a:ext>
            </a:extLst>
          </p:cNvPr>
          <p:cNvPicPr>
            <a:picLocks noChangeAspect="1"/>
          </p:cNvPicPr>
          <p:nvPr/>
        </p:nvPicPr>
        <p:blipFill>
          <a:blip r:embed="rId2"/>
          <a:stretch>
            <a:fillRect/>
          </a:stretch>
        </p:blipFill>
        <p:spPr>
          <a:xfrm>
            <a:off x="6868992" y="228458"/>
            <a:ext cx="4811466" cy="3426031"/>
          </a:xfrm>
          <a:prstGeom prst="rect">
            <a:avLst/>
          </a:prstGeom>
        </p:spPr>
      </p:pic>
      <p:pic>
        <p:nvPicPr>
          <p:cNvPr id="10" name="Picture 9">
            <a:extLst>
              <a:ext uri="{FF2B5EF4-FFF2-40B4-BE49-F238E27FC236}">
                <a16:creationId xmlns:a16="http://schemas.microsoft.com/office/drawing/2014/main" id="{3344104C-548B-AF6E-F490-FDD5CD9DA948}"/>
              </a:ext>
            </a:extLst>
          </p:cNvPr>
          <p:cNvPicPr>
            <a:picLocks noChangeAspect="1"/>
          </p:cNvPicPr>
          <p:nvPr/>
        </p:nvPicPr>
        <p:blipFill>
          <a:blip r:embed="rId3"/>
          <a:srcRect l="21074" t="10462" r="26367" b="11938"/>
          <a:stretch>
            <a:fillRect/>
          </a:stretch>
        </p:blipFill>
        <p:spPr>
          <a:xfrm rot="5400000">
            <a:off x="2842952" y="2768259"/>
            <a:ext cx="2629206" cy="5175737"/>
          </a:xfrm>
          <a:prstGeom prst="rect">
            <a:avLst/>
          </a:prstGeom>
        </p:spPr>
      </p:pic>
      <p:pic>
        <p:nvPicPr>
          <p:cNvPr id="12" name="Picture 11">
            <a:extLst>
              <a:ext uri="{FF2B5EF4-FFF2-40B4-BE49-F238E27FC236}">
                <a16:creationId xmlns:a16="http://schemas.microsoft.com/office/drawing/2014/main" id="{80DB6D65-B7CC-57DA-91A9-A2C5C468DDA6}"/>
              </a:ext>
            </a:extLst>
          </p:cNvPr>
          <p:cNvPicPr>
            <a:picLocks noChangeAspect="1"/>
          </p:cNvPicPr>
          <p:nvPr/>
        </p:nvPicPr>
        <p:blipFill>
          <a:blip r:embed="rId4"/>
          <a:stretch>
            <a:fillRect/>
          </a:stretch>
        </p:blipFill>
        <p:spPr>
          <a:xfrm>
            <a:off x="7296519" y="4031227"/>
            <a:ext cx="1971905" cy="2629207"/>
          </a:xfrm>
          <a:prstGeom prst="rect">
            <a:avLst/>
          </a:prstGeom>
        </p:spPr>
      </p:pic>
    </p:spTree>
    <p:extLst>
      <p:ext uri="{BB962C8B-B14F-4D97-AF65-F5344CB8AC3E}">
        <p14:creationId xmlns:p14="http://schemas.microsoft.com/office/powerpoint/2010/main" val="38927905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54FE1D1-597E-1E50-A5C3-60676644E2AD}"/>
              </a:ext>
            </a:extLst>
          </p:cNvPr>
          <p:cNvSpPr txBox="1"/>
          <p:nvPr/>
        </p:nvSpPr>
        <p:spPr>
          <a:xfrm>
            <a:off x="683239" y="532593"/>
            <a:ext cx="4722312" cy="5078313"/>
          </a:xfrm>
          <a:prstGeom prst="rect">
            <a:avLst/>
          </a:prstGeom>
          <a:noFill/>
        </p:spPr>
        <p:txBody>
          <a:bodyPr wrap="square" lIns="91440" tIns="45720" rIns="91440" bIns="45720" rtlCol="0" anchor="t">
            <a:spAutoFit/>
          </a:bodyPr>
          <a:lstStyle/>
          <a:p>
            <a:r>
              <a:rPr lang="en-GB"/>
              <a:t>Currently:</a:t>
            </a:r>
          </a:p>
          <a:p>
            <a:endParaRPr lang="en-GB"/>
          </a:p>
          <a:p>
            <a:pPr marL="285750" indent="-285750">
              <a:buFont typeface="Arial" panose="020B0604020202020204" pitchFamily="34" charset="0"/>
              <a:buChar char="•"/>
            </a:pPr>
            <a:r>
              <a:rPr lang="en-GB"/>
              <a:t>I have inspected the harness that I removed from the bike along with all the associated electrical components. </a:t>
            </a:r>
          </a:p>
          <a:p>
            <a:pPr marL="285750" indent="-285750">
              <a:buFont typeface="Arial" panose="020B0604020202020204" pitchFamily="34" charset="0"/>
              <a:buChar char="•"/>
            </a:pPr>
            <a:r>
              <a:rPr lang="en-GB"/>
              <a:t>Noting down what was previously labelled, currently in use.</a:t>
            </a:r>
          </a:p>
          <a:p>
            <a:pPr marL="285750" indent="-285750">
              <a:buFont typeface="Arial" panose="020B0604020202020204" pitchFamily="34" charset="0"/>
              <a:buChar char="•"/>
            </a:pPr>
            <a:r>
              <a:rPr lang="en-GB"/>
              <a:t>General lay out, orientation, placement and routing . </a:t>
            </a:r>
          </a:p>
          <a:p>
            <a:pPr marL="285750" indent="-285750">
              <a:buFont typeface="Arial" panose="020B0604020202020204" pitchFamily="34" charset="0"/>
              <a:buChar char="•"/>
            </a:pPr>
            <a:r>
              <a:rPr lang="en-GB"/>
              <a:t>Which parts will be removed and/ or added.</a:t>
            </a:r>
          </a:p>
          <a:p>
            <a:pPr marL="285750" indent="-285750">
              <a:buFont typeface="Arial" panose="020B0604020202020204" pitchFamily="34" charset="0"/>
              <a:buChar char="•"/>
            </a:pPr>
            <a:r>
              <a:rPr lang="en-GB"/>
              <a:t>Communicating with Oska and Daniel regarding the transponder and the rules and regulations. </a:t>
            </a:r>
          </a:p>
          <a:p>
            <a:pPr marL="285750" indent="-285750">
              <a:buFont typeface="Arial" panose="020B0604020202020204" pitchFamily="34" charset="0"/>
              <a:buChar char="•"/>
            </a:pPr>
            <a:r>
              <a:rPr lang="en-GB"/>
              <a:t>A list of parts to keep, add, remove, keep, add, remove entirely +optional. (rider preference and safety)</a:t>
            </a:r>
          </a:p>
          <a:p>
            <a:pPr marL="285750" indent="-285750">
              <a:buFont typeface="Arial" panose="020B0604020202020204" pitchFamily="34" charset="0"/>
              <a:buChar char="•"/>
            </a:pPr>
            <a:endParaRPr lang="en-GB"/>
          </a:p>
        </p:txBody>
      </p:sp>
      <p:pic>
        <p:nvPicPr>
          <p:cNvPr id="8" name="Picture 7">
            <a:extLst>
              <a:ext uri="{FF2B5EF4-FFF2-40B4-BE49-F238E27FC236}">
                <a16:creationId xmlns:a16="http://schemas.microsoft.com/office/drawing/2014/main" id="{BA811877-F9EC-5165-F146-E5F5DC12B924}"/>
              </a:ext>
            </a:extLst>
          </p:cNvPr>
          <p:cNvPicPr>
            <a:picLocks noChangeAspect="1"/>
          </p:cNvPicPr>
          <p:nvPr/>
        </p:nvPicPr>
        <p:blipFill>
          <a:blip r:embed="rId2"/>
          <a:srcRect t="872"/>
          <a:stretch>
            <a:fillRect/>
          </a:stretch>
        </p:blipFill>
        <p:spPr>
          <a:xfrm>
            <a:off x="5406237" y="398362"/>
            <a:ext cx="3569003" cy="5362837"/>
          </a:xfrm>
          <a:prstGeom prst="rect">
            <a:avLst/>
          </a:prstGeom>
          <a:noFill/>
          <a:ln>
            <a:noFill/>
          </a:ln>
        </p:spPr>
      </p:pic>
      <p:pic>
        <p:nvPicPr>
          <p:cNvPr id="10" name="Picture 9">
            <a:extLst>
              <a:ext uri="{FF2B5EF4-FFF2-40B4-BE49-F238E27FC236}">
                <a16:creationId xmlns:a16="http://schemas.microsoft.com/office/drawing/2014/main" id="{013EF421-8D80-C377-86AE-D310CAFB4690}"/>
              </a:ext>
            </a:extLst>
          </p:cNvPr>
          <p:cNvPicPr>
            <a:picLocks noChangeAspect="1"/>
          </p:cNvPicPr>
          <p:nvPr/>
        </p:nvPicPr>
        <p:blipFill>
          <a:blip r:embed="rId3"/>
          <a:srcRect l="23150" t="2155" r="28873"/>
          <a:stretch>
            <a:fillRect/>
          </a:stretch>
        </p:blipFill>
        <p:spPr>
          <a:xfrm>
            <a:off x="7197818" y="530308"/>
            <a:ext cx="1291588" cy="2810082"/>
          </a:xfrm>
          <a:prstGeom prst="rect">
            <a:avLst/>
          </a:prstGeom>
        </p:spPr>
      </p:pic>
      <p:pic>
        <p:nvPicPr>
          <p:cNvPr id="12" name="Picture 11">
            <a:extLst>
              <a:ext uri="{FF2B5EF4-FFF2-40B4-BE49-F238E27FC236}">
                <a16:creationId xmlns:a16="http://schemas.microsoft.com/office/drawing/2014/main" id="{02B3B3C4-1599-0D28-A8C3-E5BF7E2DF446}"/>
              </a:ext>
            </a:extLst>
          </p:cNvPr>
          <p:cNvPicPr>
            <a:picLocks noChangeAspect="1"/>
          </p:cNvPicPr>
          <p:nvPr/>
        </p:nvPicPr>
        <p:blipFill>
          <a:blip r:embed="rId4"/>
          <a:srcRect l="10580"/>
          <a:stretch>
            <a:fillRect/>
          </a:stretch>
        </p:blipFill>
        <p:spPr>
          <a:xfrm>
            <a:off x="8481583" y="2194673"/>
            <a:ext cx="3411795" cy="4341541"/>
          </a:xfrm>
          <a:prstGeom prst="rect">
            <a:avLst/>
          </a:prstGeom>
        </p:spPr>
      </p:pic>
    </p:spTree>
    <p:extLst>
      <p:ext uri="{BB962C8B-B14F-4D97-AF65-F5344CB8AC3E}">
        <p14:creationId xmlns:p14="http://schemas.microsoft.com/office/powerpoint/2010/main" val="33838486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F7B5578-0545-F2AD-613C-ADB383281643}"/>
              </a:ext>
            </a:extLst>
          </p:cNvPr>
          <p:cNvPicPr>
            <a:picLocks noChangeAspect="1"/>
          </p:cNvPicPr>
          <p:nvPr/>
        </p:nvPicPr>
        <p:blipFill>
          <a:blip r:embed="rId2"/>
          <a:stretch>
            <a:fillRect/>
          </a:stretch>
        </p:blipFill>
        <p:spPr>
          <a:xfrm>
            <a:off x="6576915" y="3795007"/>
            <a:ext cx="2991919" cy="2243939"/>
          </a:xfrm>
          <a:prstGeom prst="rect">
            <a:avLst/>
          </a:prstGeom>
        </p:spPr>
      </p:pic>
      <p:sp>
        <p:nvSpPr>
          <p:cNvPr id="5" name="TextBox 4">
            <a:extLst>
              <a:ext uri="{FF2B5EF4-FFF2-40B4-BE49-F238E27FC236}">
                <a16:creationId xmlns:a16="http://schemas.microsoft.com/office/drawing/2014/main" id="{CAE3B11A-C976-BA24-A1F7-52A9DF79CB45}"/>
              </a:ext>
            </a:extLst>
          </p:cNvPr>
          <p:cNvSpPr txBox="1"/>
          <p:nvPr/>
        </p:nvSpPr>
        <p:spPr>
          <a:xfrm>
            <a:off x="494055" y="505319"/>
            <a:ext cx="5260931" cy="5078313"/>
          </a:xfrm>
          <a:prstGeom prst="rect">
            <a:avLst/>
          </a:prstGeom>
          <a:noFill/>
        </p:spPr>
        <p:txBody>
          <a:bodyPr wrap="square" lIns="91440" tIns="45720" rIns="91440" bIns="45720" rtlCol="0" anchor="t">
            <a:spAutoFit/>
          </a:bodyPr>
          <a:lstStyle/>
          <a:p>
            <a:r>
              <a:rPr lang="en-GB"/>
              <a:t>Aims: </a:t>
            </a:r>
          </a:p>
          <a:p>
            <a:endParaRPr lang="en-GB"/>
          </a:p>
          <a:p>
            <a:pPr marL="285750" indent="-285750">
              <a:buFont typeface="Arial"/>
              <a:buChar char="•"/>
            </a:pPr>
            <a:r>
              <a:rPr lang="en-GB"/>
              <a:t>Unwrap and disassemble the harness. </a:t>
            </a:r>
          </a:p>
          <a:p>
            <a:pPr marL="285750" indent="-285750">
              <a:buFont typeface="Arial"/>
              <a:buChar char="•"/>
            </a:pPr>
            <a:r>
              <a:rPr lang="en-GB"/>
              <a:t>Remove unnecessary plugs and wire. </a:t>
            </a:r>
          </a:p>
          <a:p>
            <a:pPr marL="285750" indent="-285750">
              <a:buFont typeface="Arial"/>
              <a:buChar char="•"/>
            </a:pPr>
            <a:r>
              <a:rPr lang="en-GB"/>
              <a:t>Mapping out new wiring harness and routing, using the old one as a guide for length, plug type etc.  </a:t>
            </a:r>
          </a:p>
          <a:p>
            <a:pPr marL="285750" indent="-285750">
              <a:buFont typeface="Arial"/>
              <a:buChar char="•"/>
            </a:pPr>
            <a:r>
              <a:rPr lang="en-GB"/>
              <a:t>Making will include, concentric twisting of the wires, and use of double shielding wire. </a:t>
            </a:r>
          </a:p>
          <a:p>
            <a:pPr marL="285750" indent="-285750">
              <a:buFont typeface="Arial"/>
              <a:buChar char="•"/>
            </a:pPr>
            <a:r>
              <a:rPr lang="en-GB"/>
              <a:t>Electrical interference and improve loom flexibility. </a:t>
            </a:r>
          </a:p>
          <a:p>
            <a:pPr marL="285750" indent="-285750">
              <a:buFont typeface="Arial"/>
              <a:buChar char="•"/>
            </a:pPr>
            <a:r>
              <a:rPr lang="en-GB"/>
              <a:t>Upgrade all the plugs to a higher quality, quick disconnect, waterproof MILL spec connectors (loom and component connectors) such as alternator, soil packs and </a:t>
            </a:r>
            <a:r>
              <a:rPr lang="en-GB" err="1"/>
              <a:t>Mylaps</a:t>
            </a:r>
            <a:r>
              <a:rPr lang="en-GB"/>
              <a:t> TR2 Direct Powered Transponder. </a:t>
            </a:r>
          </a:p>
          <a:p>
            <a:endParaRPr lang="en-GB"/>
          </a:p>
          <a:p>
            <a:pPr marL="285750" indent="-285750">
              <a:buFont typeface="Arial" panose="020B0604020202020204" pitchFamily="34" charset="0"/>
              <a:buChar char="•"/>
            </a:pPr>
            <a:endParaRPr lang="en-GB"/>
          </a:p>
        </p:txBody>
      </p:sp>
      <p:pic>
        <p:nvPicPr>
          <p:cNvPr id="10" name="Picture 9">
            <a:extLst>
              <a:ext uri="{FF2B5EF4-FFF2-40B4-BE49-F238E27FC236}">
                <a16:creationId xmlns:a16="http://schemas.microsoft.com/office/drawing/2014/main" id="{16CDE2C5-227E-B467-E1EC-1E88F54C1B64}"/>
              </a:ext>
            </a:extLst>
          </p:cNvPr>
          <p:cNvPicPr>
            <a:picLocks noChangeAspect="1"/>
          </p:cNvPicPr>
          <p:nvPr/>
        </p:nvPicPr>
        <p:blipFill>
          <a:blip r:embed="rId3"/>
          <a:stretch>
            <a:fillRect/>
          </a:stretch>
        </p:blipFill>
        <p:spPr>
          <a:xfrm>
            <a:off x="8985081" y="206069"/>
            <a:ext cx="2700790" cy="1800527"/>
          </a:xfrm>
          <a:prstGeom prst="rect">
            <a:avLst/>
          </a:prstGeom>
        </p:spPr>
      </p:pic>
      <p:pic>
        <p:nvPicPr>
          <p:cNvPr id="11" name="Picture 10">
            <a:extLst>
              <a:ext uri="{FF2B5EF4-FFF2-40B4-BE49-F238E27FC236}">
                <a16:creationId xmlns:a16="http://schemas.microsoft.com/office/drawing/2014/main" id="{40B2D84D-31AC-4DD7-E83A-454620DCEDD5}"/>
              </a:ext>
            </a:extLst>
          </p:cNvPr>
          <p:cNvPicPr>
            <a:picLocks noChangeAspect="1"/>
          </p:cNvPicPr>
          <p:nvPr/>
        </p:nvPicPr>
        <p:blipFill>
          <a:blip r:embed="rId4"/>
          <a:stretch>
            <a:fillRect/>
          </a:stretch>
        </p:blipFill>
        <p:spPr>
          <a:xfrm>
            <a:off x="8985081" y="2828429"/>
            <a:ext cx="2700790" cy="1508821"/>
          </a:xfrm>
          <a:prstGeom prst="rect">
            <a:avLst/>
          </a:prstGeom>
        </p:spPr>
      </p:pic>
      <p:sp>
        <p:nvSpPr>
          <p:cNvPr id="13" name="TextBox 12">
            <a:extLst>
              <a:ext uri="{FF2B5EF4-FFF2-40B4-BE49-F238E27FC236}">
                <a16:creationId xmlns:a16="http://schemas.microsoft.com/office/drawing/2014/main" id="{2D4DB543-EA66-E462-70A6-AAAC1053EE2D}"/>
              </a:ext>
            </a:extLst>
          </p:cNvPr>
          <p:cNvSpPr txBox="1"/>
          <p:nvPr/>
        </p:nvSpPr>
        <p:spPr>
          <a:xfrm>
            <a:off x="6442496" y="6032460"/>
            <a:ext cx="3037764" cy="738664"/>
          </a:xfrm>
          <a:prstGeom prst="rect">
            <a:avLst/>
          </a:prstGeom>
          <a:noFill/>
        </p:spPr>
        <p:txBody>
          <a:bodyPr wrap="square" rtlCol="0">
            <a:spAutoFit/>
          </a:bodyPr>
          <a:lstStyle/>
          <a:p>
            <a:pPr algn="ctr"/>
            <a:r>
              <a:rPr lang="en-GB" sz="1400"/>
              <a:t>Like the AS MICRO 7 connectors from TE connectivity</a:t>
            </a:r>
          </a:p>
          <a:p>
            <a:pPr algn="ctr"/>
            <a:endParaRPr lang="en-GB" sz="1400"/>
          </a:p>
        </p:txBody>
      </p:sp>
      <p:pic>
        <p:nvPicPr>
          <p:cNvPr id="9" name="Picture 8">
            <a:extLst>
              <a:ext uri="{FF2B5EF4-FFF2-40B4-BE49-F238E27FC236}">
                <a16:creationId xmlns:a16="http://schemas.microsoft.com/office/drawing/2014/main" id="{C1FA9824-4FBA-2445-DE42-9210E6DD02EB}"/>
              </a:ext>
            </a:extLst>
          </p:cNvPr>
          <p:cNvPicPr>
            <a:picLocks noChangeAspect="1"/>
          </p:cNvPicPr>
          <p:nvPr/>
        </p:nvPicPr>
        <p:blipFill>
          <a:blip r:embed="rId5"/>
          <a:srcRect t="16522" b="16644"/>
          <a:stretch>
            <a:fillRect/>
          </a:stretch>
        </p:blipFill>
        <p:spPr>
          <a:xfrm>
            <a:off x="6442496" y="1384354"/>
            <a:ext cx="2857500" cy="1432331"/>
          </a:xfrm>
          <a:prstGeom prst="rect">
            <a:avLst/>
          </a:prstGeom>
        </p:spPr>
      </p:pic>
    </p:spTree>
    <p:extLst>
      <p:ext uri="{BB962C8B-B14F-4D97-AF65-F5344CB8AC3E}">
        <p14:creationId xmlns:p14="http://schemas.microsoft.com/office/powerpoint/2010/main" val="5836206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7" name="Rectangle 105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Manchester Speedway Grands Prix">
            <a:extLst>
              <a:ext uri="{FF2B5EF4-FFF2-40B4-BE49-F238E27FC236}">
                <a16:creationId xmlns:a16="http://schemas.microsoft.com/office/drawing/2014/main" id="{D0A22951-0CCD-79EE-3D0F-65D7AB0BAB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7912" b="2"/>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58" name="Rectangle 105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A338EE-DEEF-EF85-A9BA-1DBE5DE7E7B2}"/>
              </a:ext>
            </a:extLst>
          </p:cNvPr>
          <p:cNvSpPr>
            <a:spLocks noGrp="1"/>
          </p:cNvSpPr>
          <p:nvPr>
            <p:ph type="title"/>
          </p:nvPr>
        </p:nvSpPr>
        <p:spPr>
          <a:xfrm>
            <a:off x="838200" y="365125"/>
            <a:ext cx="3822189" cy="1899912"/>
          </a:xfrm>
        </p:spPr>
        <p:txBody>
          <a:bodyPr>
            <a:normAutofit/>
          </a:bodyPr>
          <a:lstStyle/>
          <a:p>
            <a:r>
              <a:rPr lang="en-GB" sz="4000"/>
              <a:t>Oska Robertson Tasks</a:t>
            </a:r>
          </a:p>
        </p:txBody>
      </p:sp>
      <p:sp>
        <p:nvSpPr>
          <p:cNvPr id="3" name="Content Placeholder 2">
            <a:extLst>
              <a:ext uri="{FF2B5EF4-FFF2-40B4-BE49-F238E27FC236}">
                <a16:creationId xmlns:a16="http://schemas.microsoft.com/office/drawing/2014/main" id="{3BF28919-E5DD-387E-F588-4D304E0B1471}"/>
              </a:ext>
            </a:extLst>
          </p:cNvPr>
          <p:cNvSpPr>
            <a:spLocks noGrp="1"/>
          </p:cNvSpPr>
          <p:nvPr>
            <p:ph idx="1"/>
          </p:nvPr>
        </p:nvSpPr>
        <p:spPr>
          <a:xfrm>
            <a:off x="838200" y="2434201"/>
            <a:ext cx="3822189" cy="3742762"/>
          </a:xfrm>
        </p:spPr>
        <p:txBody>
          <a:bodyPr>
            <a:normAutofit/>
          </a:bodyPr>
          <a:lstStyle/>
          <a:p>
            <a:pPr marL="0" indent="0">
              <a:buNone/>
            </a:pPr>
            <a:r>
              <a:rPr lang="en-GB" sz="1700" b="1"/>
              <a:t>Race Modifications</a:t>
            </a:r>
          </a:p>
          <a:p>
            <a:r>
              <a:rPr lang="en-GB" sz="1700"/>
              <a:t>Remove mirrors and number plates</a:t>
            </a:r>
          </a:p>
          <a:p>
            <a:r>
              <a:rPr lang="en-GB" sz="1700"/>
              <a:t>Replace brake light with rain light </a:t>
            </a:r>
          </a:p>
          <a:p>
            <a:r>
              <a:rPr lang="en-GB" sz="1700"/>
              <a:t>Seal oil System</a:t>
            </a:r>
          </a:p>
          <a:p>
            <a:r>
              <a:rPr lang="en-GB" sz="1700"/>
              <a:t>Cover Glass</a:t>
            </a:r>
          </a:p>
          <a:p>
            <a:pPr marL="0" indent="0">
              <a:buNone/>
            </a:pPr>
            <a:r>
              <a:rPr lang="en-GB" sz="1700" b="1"/>
              <a:t>Compliance</a:t>
            </a:r>
          </a:p>
          <a:p>
            <a:r>
              <a:rPr lang="en-GB" sz="1700"/>
              <a:t>Rules</a:t>
            </a:r>
          </a:p>
          <a:p>
            <a:r>
              <a:rPr lang="en-GB" sz="1700"/>
              <a:t>Regulations</a:t>
            </a:r>
          </a:p>
          <a:p>
            <a:r>
              <a:rPr lang="en-GB" sz="1700"/>
              <a:t>Laws</a:t>
            </a:r>
          </a:p>
        </p:txBody>
      </p:sp>
    </p:spTree>
    <p:extLst>
      <p:ext uri="{BB962C8B-B14F-4D97-AF65-F5344CB8AC3E}">
        <p14:creationId xmlns:p14="http://schemas.microsoft.com/office/powerpoint/2010/main" val="42929762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2" name="Rectangle 2071">
            <a:extLst>
              <a:ext uri="{FF2B5EF4-FFF2-40B4-BE49-F238E27FC236}">
                <a16:creationId xmlns:a16="http://schemas.microsoft.com/office/drawing/2014/main" id="{A440A548-C0D4-4418-940E-EDC2F1D9A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Rectangle 2072">
            <a:extLst>
              <a:ext uri="{FF2B5EF4-FFF2-40B4-BE49-F238E27FC236}">
                <a16:creationId xmlns:a16="http://schemas.microsoft.com/office/drawing/2014/main" id="{E708B267-8CD2-4684-A57B-9F1070769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BF8D24-AFBE-5BB7-312E-D83CB385B52A}"/>
              </a:ext>
            </a:extLst>
          </p:cNvPr>
          <p:cNvSpPr>
            <a:spLocks noGrp="1"/>
          </p:cNvSpPr>
          <p:nvPr>
            <p:ph type="title"/>
          </p:nvPr>
        </p:nvSpPr>
        <p:spPr>
          <a:xfrm>
            <a:off x="6617740" y="802955"/>
            <a:ext cx="4766330" cy="1454051"/>
          </a:xfrm>
        </p:spPr>
        <p:txBody>
          <a:bodyPr>
            <a:normAutofit/>
          </a:bodyPr>
          <a:lstStyle/>
          <a:p>
            <a:r>
              <a:rPr lang="en-GB" sz="3600">
                <a:solidFill>
                  <a:schemeClr val="tx2"/>
                </a:solidFill>
              </a:rPr>
              <a:t>Compliance </a:t>
            </a:r>
          </a:p>
        </p:txBody>
      </p:sp>
      <p:grpSp>
        <p:nvGrpSpPr>
          <p:cNvPr id="2074" name="Group 2073">
            <a:extLst>
              <a:ext uri="{FF2B5EF4-FFF2-40B4-BE49-F238E27FC236}">
                <a16:creationId xmlns:a16="http://schemas.microsoft.com/office/drawing/2014/main" id="{41E5AB36-9328-47E9-95AD-E38AC1C0E18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369"/>
            <a:ext cx="6091008" cy="6858000"/>
            <a:chOff x="305" y="-369"/>
            <a:chExt cx="6091008" cy="6858000"/>
          </a:xfrm>
        </p:grpSpPr>
        <p:sp>
          <p:nvSpPr>
            <p:cNvPr id="2060" name="Freeform: Shape 2059">
              <a:extLst>
                <a:ext uri="{FF2B5EF4-FFF2-40B4-BE49-F238E27FC236}">
                  <a16:creationId xmlns:a16="http://schemas.microsoft.com/office/drawing/2014/main" id="{4532450F-A219-4BF5-88FA-A47084237C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7007" cy="6858000"/>
            </a:xfrm>
            <a:custGeom>
              <a:avLst/>
              <a:gdLst>
                <a:gd name="connsiteX0" fmla="*/ 1423825 w 6057007"/>
                <a:gd name="connsiteY0" fmla="*/ 0 h 6858000"/>
                <a:gd name="connsiteX1" fmla="*/ 4262456 w 6057007"/>
                <a:gd name="connsiteY1" fmla="*/ 0 h 6858000"/>
                <a:gd name="connsiteX2" fmla="*/ 4371584 w 6057007"/>
                <a:gd name="connsiteY2" fmla="*/ 79625 h 6858000"/>
                <a:gd name="connsiteX3" fmla="*/ 5400299 w 6057007"/>
                <a:gd name="connsiteY3" fmla="*/ 1779691 h 6858000"/>
                <a:gd name="connsiteX4" fmla="*/ 5961759 w 6057007"/>
                <a:gd name="connsiteY4" fmla="*/ 4554903 h 6858000"/>
                <a:gd name="connsiteX5" fmla="*/ 4326541 w 6057007"/>
                <a:gd name="connsiteY5" fmla="*/ 6729688 h 6858000"/>
                <a:gd name="connsiteX6" fmla="*/ 4109121 w 6057007"/>
                <a:gd name="connsiteY6" fmla="*/ 6858000 h 6858000"/>
                <a:gd name="connsiteX7" fmla="*/ 1145358 w 6057007"/>
                <a:gd name="connsiteY7" fmla="*/ 6858000 h 6858000"/>
                <a:gd name="connsiteX8" fmla="*/ 1143587 w 6057007"/>
                <a:gd name="connsiteY8" fmla="*/ 6856705 h 6858000"/>
                <a:gd name="connsiteX9" fmla="*/ 162579 w 6057007"/>
                <a:gd name="connsiteY9" fmla="*/ 6240990 h 6858000"/>
                <a:gd name="connsiteX10" fmla="*/ 0 w 6057007"/>
                <a:gd name="connsiteY10" fmla="*/ 6125553 h 6858000"/>
                <a:gd name="connsiteX11" fmla="*/ 0 w 6057007"/>
                <a:gd name="connsiteY11" fmla="*/ 4670879 h 6858000"/>
                <a:gd name="connsiteX12" fmla="*/ 38388 w 6057007"/>
                <a:gd name="connsiteY12" fmla="*/ 4778792 h 6858000"/>
                <a:gd name="connsiteX13" fmla="*/ 155449 w 6057007"/>
                <a:gd name="connsiteY13" fmla="*/ 5029879 h 6858000"/>
                <a:gd name="connsiteX14" fmla="*/ 411802 w 6057007"/>
                <a:gd name="connsiteY14" fmla="*/ 5399531 h 6858000"/>
                <a:gd name="connsiteX15" fmla="*/ 806388 w 6057007"/>
                <a:gd name="connsiteY15" fmla="*/ 5659633 h 6858000"/>
                <a:gd name="connsiteX16" fmla="*/ 1801512 w 6057007"/>
                <a:gd name="connsiteY16" fmla="*/ 6314010 h 6858000"/>
                <a:gd name="connsiteX17" fmla="*/ 2653483 w 6057007"/>
                <a:gd name="connsiteY17" fmla="*/ 6529898 h 6858000"/>
                <a:gd name="connsiteX18" fmla="*/ 3666486 w 6057007"/>
                <a:gd name="connsiteY18" fmla="*/ 6190615 h 6858000"/>
                <a:gd name="connsiteX19" fmla="*/ 4658657 w 6057007"/>
                <a:gd name="connsiteY19" fmla="*/ 5428179 h 6858000"/>
                <a:gd name="connsiteX20" fmla="*/ 5222967 w 6057007"/>
                <a:gd name="connsiteY20" fmla="*/ 4356944 h 6858000"/>
                <a:gd name="connsiteX21" fmla="*/ 4724795 w 6057007"/>
                <a:gd name="connsiteY21" fmla="*/ 2210416 h 6858000"/>
                <a:gd name="connsiteX22" fmla="*/ 4473185 w 6057007"/>
                <a:gd name="connsiteY22" fmla="*/ 1691554 h 6858000"/>
                <a:gd name="connsiteX23" fmla="*/ 4046677 w 6057007"/>
                <a:gd name="connsiteY23" fmla="*/ 911781 h 6858000"/>
                <a:gd name="connsiteX24" fmla="*/ 3555564 w 6057007"/>
                <a:gd name="connsiteY24" fmla="*/ 585888 h 6858000"/>
                <a:gd name="connsiteX25" fmla="*/ 2405914 w 6057007"/>
                <a:gd name="connsiteY25" fmla="*/ 536282 h 6858000"/>
                <a:gd name="connsiteX26" fmla="*/ 1345719 w 6057007"/>
                <a:gd name="connsiteY26" fmla="*/ 957619 h 6858000"/>
                <a:gd name="connsiteX27" fmla="*/ 73341 w 6057007"/>
                <a:gd name="connsiteY27" fmla="*/ 2571698 h 6858000"/>
                <a:gd name="connsiteX28" fmla="*/ 0 w 6057007"/>
                <a:gd name="connsiteY28" fmla="*/ 2803810 h 6858000"/>
                <a:gd name="connsiteX29" fmla="*/ 0 w 6057007"/>
                <a:gd name="connsiteY29" fmla="*/ 1147591 h 6858000"/>
                <a:gd name="connsiteX30" fmla="*/ 142706 w 6057007"/>
                <a:gd name="connsiteY30" fmla="*/ 968763 h 6858000"/>
                <a:gd name="connsiteX31" fmla="*/ 971831 w 6057007"/>
                <a:gd name="connsiteY31" fmla="*/ 249890 h 6858000"/>
                <a:gd name="connsiteX32" fmla="*/ 1288677 w 6057007"/>
                <a:gd name="connsiteY32" fmla="*/ 6583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6057007" h="6858000">
                  <a:moveTo>
                    <a:pt x="1423825" y="0"/>
                  </a:moveTo>
                  <a:lnTo>
                    <a:pt x="4262456" y="0"/>
                  </a:lnTo>
                  <a:lnTo>
                    <a:pt x="4371584" y="79625"/>
                  </a:lnTo>
                  <a:cubicBezTo>
                    <a:pt x="4860533" y="476670"/>
                    <a:pt x="5063885" y="1132812"/>
                    <a:pt x="5400299" y="1779691"/>
                  </a:cubicBezTo>
                  <a:cubicBezTo>
                    <a:pt x="5848849" y="2642194"/>
                    <a:pt x="6244956" y="3497996"/>
                    <a:pt x="5961759" y="4554903"/>
                  </a:cubicBezTo>
                  <a:cubicBezTo>
                    <a:pt x="5691575" y="5563242"/>
                    <a:pt x="5092427" y="6238887"/>
                    <a:pt x="4326541" y="6729688"/>
                  </a:cubicBezTo>
                  <a:lnTo>
                    <a:pt x="4109121" y="6858000"/>
                  </a:lnTo>
                  <a:lnTo>
                    <a:pt x="1145358" y="6858000"/>
                  </a:lnTo>
                  <a:lnTo>
                    <a:pt x="1143587" y="6856705"/>
                  </a:lnTo>
                  <a:cubicBezTo>
                    <a:pt x="699546" y="6541440"/>
                    <a:pt x="399287" y="6392433"/>
                    <a:pt x="162579" y="6240990"/>
                  </a:cubicBezTo>
                  <a:lnTo>
                    <a:pt x="0" y="6125553"/>
                  </a:lnTo>
                  <a:lnTo>
                    <a:pt x="0" y="4670879"/>
                  </a:lnTo>
                  <a:lnTo>
                    <a:pt x="38388" y="4778792"/>
                  </a:lnTo>
                  <a:cubicBezTo>
                    <a:pt x="72793" y="4862402"/>
                    <a:pt x="111802" y="4945953"/>
                    <a:pt x="155449" y="5029879"/>
                  </a:cubicBezTo>
                  <a:cubicBezTo>
                    <a:pt x="273464" y="5256810"/>
                    <a:pt x="351295" y="5344113"/>
                    <a:pt x="411802" y="5399531"/>
                  </a:cubicBezTo>
                  <a:cubicBezTo>
                    <a:pt x="500065" y="5480405"/>
                    <a:pt x="628514" y="5555615"/>
                    <a:pt x="806388" y="5659633"/>
                  </a:cubicBezTo>
                  <a:cubicBezTo>
                    <a:pt x="1044358" y="5798926"/>
                    <a:pt x="1370396" y="5989780"/>
                    <a:pt x="1801512" y="6314010"/>
                  </a:cubicBezTo>
                  <a:cubicBezTo>
                    <a:pt x="2037213" y="6491324"/>
                    <a:pt x="2315885" y="6561958"/>
                    <a:pt x="2653483" y="6529898"/>
                  </a:cubicBezTo>
                  <a:cubicBezTo>
                    <a:pt x="2962383" y="6500529"/>
                    <a:pt x="3312661" y="6383221"/>
                    <a:pt x="3666486" y="6190615"/>
                  </a:cubicBezTo>
                  <a:cubicBezTo>
                    <a:pt x="4083218" y="5963697"/>
                    <a:pt x="4407642" y="5714350"/>
                    <a:pt x="4658657" y="5428179"/>
                  </a:cubicBezTo>
                  <a:cubicBezTo>
                    <a:pt x="4927319" y="5121947"/>
                    <a:pt x="5111907" y="4771422"/>
                    <a:pt x="5222967" y="4356944"/>
                  </a:cubicBezTo>
                  <a:cubicBezTo>
                    <a:pt x="5418167" y="3628447"/>
                    <a:pt x="5139747" y="3007703"/>
                    <a:pt x="4724795" y="2210416"/>
                  </a:cubicBezTo>
                  <a:cubicBezTo>
                    <a:pt x="4631776" y="2031551"/>
                    <a:pt x="4551122" y="1858737"/>
                    <a:pt x="4473185" y="1691554"/>
                  </a:cubicBezTo>
                  <a:cubicBezTo>
                    <a:pt x="4326842" y="1377756"/>
                    <a:pt x="4200559" y="1106810"/>
                    <a:pt x="4046677" y="911781"/>
                  </a:cubicBezTo>
                  <a:cubicBezTo>
                    <a:pt x="3910561" y="739097"/>
                    <a:pt x="3763658" y="641647"/>
                    <a:pt x="3555564" y="585888"/>
                  </a:cubicBezTo>
                  <a:cubicBezTo>
                    <a:pt x="3178534" y="484863"/>
                    <a:pt x="2791842" y="468166"/>
                    <a:pt x="2405914" y="536282"/>
                  </a:cubicBezTo>
                  <a:cubicBezTo>
                    <a:pt x="2032757" y="602054"/>
                    <a:pt x="1676044" y="743871"/>
                    <a:pt x="1345719" y="957619"/>
                  </a:cubicBezTo>
                  <a:cubicBezTo>
                    <a:pt x="762775" y="1334788"/>
                    <a:pt x="318714" y="1900690"/>
                    <a:pt x="73341" y="2571698"/>
                  </a:cubicBezTo>
                  <a:lnTo>
                    <a:pt x="0" y="2803810"/>
                  </a:lnTo>
                  <a:lnTo>
                    <a:pt x="0" y="1147591"/>
                  </a:lnTo>
                  <a:lnTo>
                    <a:pt x="142706" y="968763"/>
                  </a:lnTo>
                  <a:cubicBezTo>
                    <a:pt x="388539" y="688063"/>
                    <a:pt x="668237" y="446316"/>
                    <a:pt x="971831" y="249890"/>
                  </a:cubicBezTo>
                  <a:cubicBezTo>
                    <a:pt x="1074829" y="183240"/>
                    <a:pt x="1180574" y="121805"/>
                    <a:pt x="1288677" y="6583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Freeform: Shape 2060">
              <a:extLst>
                <a:ext uri="{FF2B5EF4-FFF2-40B4-BE49-F238E27FC236}">
                  <a16:creationId xmlns:a16="http://schemas.microsoft.com/office/drawing/2014/main" id="{035AC662-4000-411A-9E33-6A4B6C0FCB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91008" cy="6858000"/>
            </a:xfrm>
            <a:custGeom>
              <a:avLst/>
              <a:gdLst>
                <a:gd name="connsiteX0" fmla="*/ 0 w 6091008"/>
                <a:gd name="connsiteY0" fmla="*/ 5476844 h 6858000"/>
                <a:gd name="connsiteX1" fmla="*/ 15220 w 6091008"/>
                <a:gd name="connsiteY1" fmla="*/ 5501668 h 6858000"/>
                <a:gd name="connsiteX2" fmla="*/ 198940 w 6091008"/>
                <a:gd name="connsiteY2" fmla="*/ 5717964 h 6858000"/>
                <a:gd name="connsiteX3" fmla="*/ 251499 w 6091008"/>
                <a:gd name="connsiteY3" fmla="*/ 5763842 h 6858000"/>
                <a:gd name="connsiteX4" fmla="*/ 308460 w 6091008"/>
                <a:gd name="connsiteY4" fmla="*/ 5806337 h 6858000"/>
                <a:gd name="connsiteX5" fmla="*/ 368305 w 6091008"/>
                <a:gd name="connsiteY5" fmla="*/ 5847248 h 6858000"/>
                <a:gd name="connsiteX6" fmla="*/ 430451 w 6091008"/>
                <a:gd name="connsiteY6" fmla="*/ 5887305 h 6858000"/>
                <a:gd name="connsiteX7" fmla="*/ 975811 w 6091008"/>
                <a:gd name="connsiteY7" fmla="*/ 6205653 h 6858000"/>
                <a:gd name="connsiteX8" fmla="*/ 1510250 w 6091008"/>
                <a:gd name="connsiteY8" fmla="*/ 6575390 h 6858000"/>
                <a:gd name="connsiteX9" fmla="*/ 2002437 w 6091008"/>
                <a:gd name="connsiteY9" fmla="*/ 6825029 h 6858000"/>
                <a:gd name="connsiteX10" fmla="*/ 2137670 w 6091008"/>
                <a:gd name="connsiteY10" fmla="*/ 6856874 h 6858000"/>
                <a:gd name="connsiteX11" fmla="*/ 2145778 w 6091008"/>
                <a:gd name="connsiteY11" fmla="*/ 6858000 h 6858000"/>
                <a:gd name="connsiteX12" fmla="*/ 1098858 w 6091008"/>
                <a:gd name="connsiteY12" fmla="*/ 6858000 h 6858000"/>
                <a:gd name="connsiteX13" fmla="*/ 1004166 w 6091008"/>
                <a:gd name="connsiteY13" fmla="*/ 6786858 h 6858000"/>
                <a:gd name="connsiteX14" fmla="*/ 751974 w 6091008"/>
                <a:gd name="connsiteY14" fmla="*/ 6608169 h 6858000"/>
                <a:gd name="connsiteX15" fmla="*/ 623305 w 6091008"/>
                <a:gd name="connsiteY15" fmla="*/ 6522172 h 6858000"/>
                <a:gd name="connsiteX16" fmla="*/ 492346 w 6091008"/>
                <a:gd name="connsiteY16" fmla="*/ 6437477 h 6858000"/>
                <a:gd name="connsiteX17" fmla="*/ 358536 w 6091008"/>
                <a:gd name="connsiteY17" fmla="*/ 6352312 h 6858000"/>
                <a:gd name="connsiteX18" fmla="*/ 290710 w 6091008"/>
                <a:gd name="connsiteY18" fmla="*/ 6308820 h 6858000"/>
                <a:gd name="connsiteX19" fmla="*/ 221792 w 6091008"/>
                <a:gd name="connsiteY19" fmla="*/ 6263122 h 6858000"/>
                <a:gd name="connsiteX20" fmla="*/ 152460 w 6091008"/>
                <a:gd name="connsiteY20" fmla="*/ 6215106 h 6858000"/>
                <a:gd name="connsiteX21" fmla="*/ 83055 w 6091008"/>
                <a:gd name="connsiteY21" fmla="*/ 6163978 h 6858000"/>
                <a:gd name="connsiteX22" fmla="*/ 14161 w 6091008"/>
                <a:gd name="connsiteY22" fmla="*/ 6109014 h 6858000"/>
                <a:gd name="connsiteX23" fmla="*/ 0 w 6091008"/>
                <a:gd name="connsiteY23" fmla="*/ 6096195 h 6858000"/>
                <a:gd name="connsiteX24" fmla="*/ 3707444 w 6091008"/>
                <a:gd name="connsiteY24" fmla="*/ 0 h 6858000"/>
                <a:gd name="connsiteX25" fmla="*/ 4265528 w 6091008"/>
                <a:gd name="connsiteY25" fmla="*/ 0 h 6858000"/>
                <a:gd name="connsiteX26" fmla="*/ 4291472 w 6091008"/>
                <a:gd name="connsiteY26" fmla="*/ 15596 h 6858000"/>
                <a:gd name="connsiteX27" fmla="*/ 4431124 w 6091008"/>
                <a:gd name="connsiteY27" fmla="*/ 119052 h 6858000"/>
                <a:gd name="connsiteX28" fmla="*/ 4899570 w 6091008"/>
                <a:gd name="connsiteY28" fmla="*/ 643769 h 6858000"/>
                <a:gd name="connsiteX29" fmla="*/ 5247925 w 6091008"/>
                <a:gd name="connsiteY29" fmla="*/ 1232134 h 6858000"/>
                <a:gd name="connsiteX30" fmla="*/ 5401234 w 6091008"/>
                <a:gd name="connsiteY30" fmla="*/ 1518442 h 6858000"/>
                <a:gd name="connsiteX31" fmla="*/ 5480921 w 6091008"/>
                <a:gd name="connsiteY31" fmla="*/ 1662114 h 6858000"/>
                <a:gd name="connsiteX32" fmla="*/ 5561804 w 6091008"/>
                <a:gd name="connsiteY32" fmla="*/ 1812436 h 6858000"/>
                <a:gd name="connsiteX33" fmla="*/ 5855037 w 6091008"/>
                <a:gd name="connsiteY33" fmla="*/ 2457716 h 6858000"/>
                <a:gd name="connsiteX34" fmla="*/ 6052254 w 6091008"/>
                <a:gd name="connsiteY34" fmla="*/ 3193699 h 6858000"/>
                <a:gd name="connsiteX35" fmla="*/ 6073151 w 6091008"/>
                <a:gd name="connsiteY35" fmla="*/ 4004612 h 6858000"/>
                <a:gd name="connsiteX36" fmla="*/ 6067309 w 6091008"/>
                <a:gd name="connsiteY36" fmla="*/ 4055890 h 6858000"/>
                <a:gd name="connsiteX37" fmla="*/ 6059979 w 6091008"/>
                <a:gd name="connsiteY37" fmla="*/ 4106917 h 6858000"/>
                <a:gd name="connsiteX38" fmla="*/ 6052371 w 6091008"/>
                <a:gd name="connsiteY38" fmla="*/ 4158016 h 6858000"/>
                <a:gd name="connsiteX39" fmla="*/ 6043434 w 6091008"/>
                <a:gd name="connsiteY39" fmla="*/ 4208759 h 6858000"/>
                <a:gd name="connsiteX40" fmla="*/ 6023229 w 6091008"/>
                <a:gd name="connsiteY40" fmla="*/ 4309769 h 6858000"/>
                <a:gd name="connsiteX41" fmla="*/ 5999922 w 6091008"/>
                <a:gd name="connsiteY41" fmla="*/ 4409799 h 6858000"/>
                <a:gd name="connsiteX42" fmla="*/ 5987157 w 6091008"/>
                <a:gd name="connsiteY42" fmla="*/ 4459369 h 6858000"/>
                <a:gd name="connsiteX43" fmla="*/ 5973731 w 6091008"/>
                <a:gd name="connsiteY43" fmla="*/ 4508027 h 6858000"/>
                <a:gd name="connsiteX44" fmla="*/ 5944653 w 6091008"/>
                <a:gd name="connsiteY44" fmla="*/ 4602538 h 6858000"/>
                <a:gd name="connsiteX45" fmla="*/ 5915334 w 6091008"/>
                <a:gd name="connsiteY45" fmla="*/ 4696982 h 6858000"/>
                <a:gd name="connsiteX46" fmla="*/ 5881786 w 6091008"/>
                <a:gd name="connsiteY46" fmla="*/ 4790295 h 6858000"/>
                <a:gd name="connsiteX47" fmla="*/ 5539609 w 6091008"/>
                <a:gd name="connsiteY47" fmla="*/ 5504511 h 6858000"/>
                <a:gd name="connsiteX48" fmla="*/ 5432400 w 6091008"/>
                <a:gd name="connsiteY48" fmla="*/ 5669348 h 6858000"/>
                <a:gd name="connsiteX49" fmla="*/ 5404330 w 6091008"/>
                <a:gd name="connsiteY49" fmla="*/ 5709372 h 6858000"/>
                <a:gd name="connsiteX50" fmla="*/ 5375525 w 6091008"/>
                <a:gd name="connsiteY50" fmla="*/ 5748757 h 6858000"/>
                <a:gd name="connsiteX51" fmla="*/ 5317831 w 6091008"/>
                <a:gd name="connsiteY51" fmla="*/ 5827355 h 6858000"/>
                <a:gd name="connsiteX52" fmla="*/ 5288208 w 6091008"/>
                <a:gd name="connsiteY52" fmla="*/ 5865932 h 6858000"/>
                <a:gd name="connsiteX53" fmla="*/ 5273251 w 6091008"/>
                <a:gd name="connsiteY53" fmla="*/ 5885035 h 6858000"/>
                <a:gd name="connsiteX54" fmla="*/ 5256656 w 6091008"/>
                <a:gd name="connsiteY54" fmla="*/ 5902520 h 6858000"/>
                <a:gd name="connsiteX55" fmla="*/ 5189858 w 6091008"/>
                <a:gd name="connsiteY55" fmla="*/ 5971616 h 6858000"/>
                <a:gd name="connsiteX56" fmla="*/ 5156287 w 6091008"/>
                <a:gd name="connsiteY56" fmla="*/ 6005600 h 6858000"/>
                <a:gd name="connsiteX57" fmla="*/ 5121598 w 6091008"/>
                <a:gd name="connsiteY57" fmla="*/ 6037962 h 6858000"/>
                <a:gd name="connsiteX58" fmla="*/ 5051798 w 6091008"/>
                <a:gd name="connsiteY58" fmla="*/ 6101838 h 6858000"/>
                <a:gd name="connsiteX59" fmla="*/ 4463594 w 6091008"/>
                <a:gd name="connsiteY59" fmla="*/ 6532280 h 6858000"/>
                <a:gd name="connsiteX60" fmla="*/ 4388637 w 6091008"/>
                <a:gd name="connsiteY60" fmla="*/ 6579169 h 6858000"/>
                <a:gd name="connsiteX61" fmla="*/ 4312856 w 6091008"/>
                <a:gd name="connsiteY61" fmla="*/ 6623337 h 6858000"/>
                <a:gd name="connsiteX62" fmla="*/ 4237558 w 6091008"/>
                <a:gd name="connsiteY62" fmla="*/ 6667632 h 6858000"/>
                <a:gd name="connsiteX63" fmla="*/ 4161774 w 6091008"/>
                <a:gd name="connsiteY63" fmla="*/ 6709883 h 6858000"/>
                <a:gd name="connsiteX64" fmla="*/ 4010448 w 6091008"/>
                <a:gd name="connsiteY64" fmla="*/ 6792981 h 6858000"/>
                <a:gd name="connsiteX65" fmla="*/ 3935163 w 6091008"/>
                <a:gd name="connsiteY65" fmla="*/ 6834338 h 6858000"/>
                <a:gd name="connsiteX66" fmla="*/ 3892887 w 6091008"/>
                <a:gd name="connsiteY66" fmla="*/ 6858000 h 6858000"/>
                <a:gd name="connsiteX67" fmla="*/ 2743942 w 6091008"/>
                <a:gd name="connsiteY67" fmla="*/ 6858000 h 6858000"/>
                <a:gd name="connsiteX68" fmla="*/ 2852577 w 6091008"/>
                <a:gd name="connsiteY68" fmla="*/ 6838910 h 6858000"/>
                <a:gd name="connsiteX69" fmla="*/ 3143255 w 6091008"/>
                <a:gd name="connsiteY69" fmla="*/ 6759775 h 6858000"/>
                <a:gd name="connsiteX70" fmla="*/ 3430899 w 6091008"/>
                <a:gd name="connsiteY70" fmla="*/ 6650056 h 6858000"/>
                <a:gd name="connsiteX71" fmla="*/ 3713289 w 6091008"/>
                <a:gd name="connsiteY71" fmla="*/ 6514054 h 6858000"/>
                <a:gd name="connsiteX72" fmla="*/ 3981228 w 6091008"/>
                <a:gd name="connsiteY72" fmla="*/ 6334878 h 6858000"/>
                <a:gd name="connsiteX73" fmla="*/ 4107885 w 6091008"/>
                <a:gd name="connsiteY73" fmla="*/ 6233689 h 6858000"/>
                <a:gd name="connsiteX74" fmla="*/ 4169795 w 6091008"/>
                <a:gd name="connsiteY74" fmla="*/ 6181389 h 6858000"/>
                <a:gd name="connsiteX75" fmla="*/ 4229189 w 6091008"/>
                <a:gd name="connsiteY75" fmla="*/ 6125914 h 6858000"/>
                <a:gd name="connsiteX76" fmla="*/ 4652064 w 6091008"/>
                <a:gd name="connsiteY76" fmla="*/ 5641457 h 6858000"/>
                <a:gd name="connsiteX77" fmla="*/ 4697555 w 6091008"/>
                <a:gd name="connsiteY77" fmla="*/ 5576516 h 6858000"/>
                <a:gd name="connsiteX78" fmla="*/ 4720492 w 6091008"/>
                <a:gd name="connsiteY78" fmla="*/ 5544537 h 6858000"/>
                <a:gd name="connsiteX79" fmla="*/ 4741922 w 6091008"/>
                <a:gd name="connsiteY79" fmla="*/ 5511420 h 6858000"/>
                <a:gd name="connsiteX80" fmla="*/ 4784179 w 6091008"/>
                <a:gd name="connsiteY80" fmla="*/ 5445022 h 6858000"/>
                <a:gd name="connsiteX81" fmla="*/ 4794796 w 6091008"/>
                <a:gd name="connsiteY81" fmla="*/ 5428584 h 6858000"/>
                <a:gd name="connsiteX82" fmla="*/ 4807173 w 6091008"/>
                <a:gd name="connsiteY82" fmla="*/ 5413795 h 6858000"/>
                <a:gd name="connsiteX83" fmla="*/ 4830010 w 6091008"/>
                <a:gd name="connsiteY83" fmla="*/ 5382674 h 6858000"/>
                <a:gd name="connsiteX84" fmla="*/ 4874298 w 6091008"/>
                <a:gd name="connsiteY84" fmla="*/ 5319323 h 6858000"/>
                <a:gd name="connsiteX85" fmla="*/ 4896484 w 6091008"/>
                <a:gd name="connsiteY85" fmla="*/ 5287734 h 6858000"/>
                <a:gd name="connsiteX86" fmla="*/ 4918019 w 6091008"/>
                <a:gd name="connsiteY86" fmla="*/ 5255673 h 6858000"/>
                <a:gd name="connsiteX87" fmla="*/ 4999238 w 6091008"/>
                <a:gd name="connsiteY87" fmla="*/ 5124058 h 6858000"/>
                <a:gd name="connsiteX88" fmla="*/ 5251271 w 6091008"/>
                <a:gd name="connsiteY88" fmla="*/ 4554965 h 6858000"/>
                <a:gd name="connsiteX89" fmla="*/ 5276136 w 6091008"/>
                <a:gd name="connsiteY89" fmla="*/ 4480521 h 6858000"/>
                <a:gd name="connsiteX90" fmla="*/ 5297442 w 6091008"/>
                <a:gd name="connsiteY90" fmla="*/ 4404389 h 6858000"/>
                <a:gd name="connsiteX91" fmla="*/ 5318953 w 6091008"/>
                <a:gd name="connsiteY91" fmla="*/ 4328458 h 6858000"/>
                <a:gd name="connsiteX92" fmla="*/ 5328684 w 6091008"/>
                <a:gd name="connsiteY92" fmla="*/ 4291175 h 6858000"/>
                <a:gd name="connsiteX93" fmla="*/ 5337470 w 6091008"/>
                <a:gd name="connsiteY93" fmla="*/ 4254522 h 6858000"/>
                <a:gd name="connsiteX94" fmla="*/ 5353277 w 6091008"/>
                <a:gd name="connsiteY94" fmla="*/ 4181038 h 6858000"/>
                <a:gd name="connsiteX95" fmla="*/ 5366762 w 6091008"/>
                <a:gd name="connsiteY95" fmla="*/ 4107520 h 6858000"/>
                <a:gd name="connsiteX96" fmla="*/ 5373105 w 6091008"/>
                <a:gd name="connsiteY96" fmla="*/ 4070802 h 6858000"/>
                <a:gd name="connsiteX97" fmla="*/ 5378288 w 6091008"/>
                <a:gd name="connsiteY97" fmla="*/ 4034066 h 6858000"/>
                <a:gd name="connsiteX98" fmla="*/ 5383471 w 6091008"/>
                <a:gd name="connsiteY98" fmla="*/ 3997331 h 6858000"/>
                <a:gd name="connsiteX99" fmla="*/ 5387373 w 6091008"/>
                <a:gd name="connsiteY99" fmla="*/ 3960547 h 6858000"/>
                <a:gd name="connsiteX100" fmla="*/ 5375699 w 6091008"/>
                <a:gd name="connsiteY100" fmla="*/ 3369810 h 6858000"/>
                <a:gd name="connsiteX101" fmla="*/ 5225695 w 6091008"/>
                <a:gd name="connsiteY101" fmla="*/ 2777923 h 6858000"/>
                <a:gd name="connsiteX102" fmla="*/ 4989893 w 6091008"/>
                <a:gd name="connsiteY102" fmla="*/ 2181595 h 6858000"/>
                <a:gd name="connsiteX103" fmla="*/ 4856777 w 6091008"/>
                <a:gd name="connsiteY103" fmla="*/ 1872581 h 6858000"/>
                <a:gd name="connsiteX104" fmla="*/ 4729367 w 6091008"/>
                <a:gd name="connsiteY104" fmla="*/ 1547581 h 6858000"/>
                <a:gd name="connsiteX105" fmla="*/ 4510575 w 6091008"/>
                <a:gd name="connsiteY105" fmla="*/ 917244 h 6858000"/>
                <a:gd name="connsiteX106" fmla="*/ 4387446 w 6091008"/>
                <a:gd name="connsiteY106" fmla="*/ 626512 h 6858000"/>
                <a:gd name="connsiteX107" fmla="*/ 4227716 w 6091008"/>
                <a:gd name="connsiteY107" fmla="*/ 368510 h 6858000"/>
                <a:gd name="connsiteX108" fmla="*/ 4017774 w 6091008"/>
                <a:gd name="connsiteY108" fmla="*/ 161674 h 6858000"/>
                <a:gd name="connsiteX109" fmla="*/ 3761542 w 6091008"/>
                <a:gd name="connsiteY109" fmla="*/ 19860 h 6858000"/>
                <a:gd name="connsiteX110" fmla="*/ 3727185 w 6091008"/>
                <a:gd name="connsiteY110" fmla="*/ 6533 h 6858000"/>
                <a:gd name="connsiteX111" fmla="*/ 1325680 w 6091008"/>
                <a:gd name="connsiteY111" fmla="*/ 0 h 6858000"/>
                <a:gd name="connsiteX112" fmla="*/ 2347354 w 6091008"/>
                <a:gd name="connsiteY112" fmla="*/ 0 h 6858000"/>
                <a:gd name="connsiteX113" fmla="*/ 2262734 w 6091008"/>
                <a:gd name="connsiteY113" fmla="*/ 20581 h 6858000"/>
                <a:gd name="connsiteX114" fmla="*/ 1969830 w 6091008"/>
                <a:gd name="connsiteY114" fmla="*/ 118108 h 6858000"/>
                <a:gd name="connsiteX115" fmla="*/ 1897367 w 6091008"/>
                <a:gd name="connsiteY115" fmla="*/ 145059 h 6858000"/>
                <a:gd name="connsiteX116" fmla="*/ 1825860 w 6091008"/>
                <a:gd name="connsiteY116" fmla="*/ 175210 h 6858000"/>
                <a:gd name="connsiteX117" fmla="*/ 1754258 w 6091008"/>
                <a:gd name="connsiteY117" fmla="*/ 204746 h 6858000"/>
                <a:gd name="connsiteX118" fmla="*/ 1683442 w 6091008"/>
                <a:gd name="connsiteY118" fmla="*/ 237143 h 6858000"/>
                <a:gd name="connsiteX119" fmla="*/ 1612330 w 6091008"/>
                <a:gd name="connsiteY119" fmla="*/ 268724 h 6858000"/>
                <a:gd name="connsiteX120" fmla="*/ 1542244 w 6091008"/>
                <a:gd name="connsiteY120" fmla="*/ 303229 h 6858000"/>
                <a:gd name="connsiteX121" fmla="*/ 1471990 w 6091008"/>
                <a:gd name="connsiteY121" fmla="*/ 337395 h 6858000"/>
                <a:gd name="connsiteX122" fmla="*/ 1402813 w 6091008"/>
                <a:gd name="connsiteY122" fmla="*/ 374794 h 6858000"/>
                <a:gd name="connsiteX123" fmla="*/ 1333886 w 6091008"/>
                <a:gd name="connsiteY123" fmla="*/ 412702 h 6858000"/>
                <a:gd name="connsiteX124" fmla="*/ 1266278 w 6091008"/>
                <a:gd name="connsiteY124" fmla="*/ 453907 h 6858000"/>
                <a:gd name="connsiteX125" fmla="*/ 1199136 w 6091008"/>
                <a:gd name="connsiteY125" fmla="*/ 496266 h 6858000"/>
                <a:gd name="connsiteX126" fmla="*/ 1182302 w 6091008"/>
                <a:gd name="connsiteY126" fmla="*/ 506917 h 6858000"/>
                <a:gd name="connsiteX127" fmla="*/ 1166009 w 6091008"/>
                <a:gd name="connsiteY127" fmla="*/ 518449 h 6858000"/>
                <a:gd name="connsiteX128" fmla="*/ 1133302 w 6091008"/>
                <a:gd name="connsiteY128" fmla="*/ 541479 h 6858000"/>
                <a:gd name="connsiteX129" fmla="*/ 1067923 w 6091008"/>
                <a:gd name="connsiteY129" fmla="*/ 587403 h 6858000"/>
                <a:gd name="connsiteX130" fmla="*/ 1051509 w 6091008"/>
                <a:gd name="connsiteY130" fmla="*/ 598902 h 6858000"/>
                <a:gd name="connsiteX131" fmla="*/ 1035673 w 6091008"/>
                <a:gd name="connsiteY131" fmla="*/ 611145 h 6858000"/>
                <a:gd name="connsiteX132" fmla="*/ 1003878 w 6091008"/>
                <a:gd name="connsiteY132" fmla="*/ 635598 h 6858000"/>
                <a:gd name="connsiteX133" fmla="*/ 877673 w 6091008"/>
                <a:gd name="connsiteY133" fmla="*/ 735582 h 6858000"/>
                <a:gd name="connsiteX134" fmla="*/ 417533 w 6091008"/>
                <a:gd name="connsiteY134" fmla="*/ 1198720 h 6858000"/>
                <a:gd name="connsiteX135" fmla="*/ 54935 w 6091008"/>
                <a:gd name="connsiteY135" fmla="*/ 1756293 h 6858000"/>
                <a:gd name="connsiteX136" fmla="*/ 17844 w 6091008"/>
                <a:gd name="connsiteY136" fmla="*/ 1831433 h 6858000"/>
                <a:gd name="connsiteX137" fmla="*/ 0 w 6091008"/>
                <a:gd name="connsiteY137" fmla="*/ 1869131 h 6858000"/>
                <a:gd name="connsiteX138" fmla="*/ 0 w 6091008"/>
                <a:gd name="connsiteY138" fmla="*/ 1198550 h 6858000"/>
                <a:gd name="connsiteX139" fmla="*/ 185957 w 6091008"/>
                <a:gd name="connsiteY139" fmla="*/ 961506 h 6858000"/>
                <a:gd name="connsiteX140" fmla="*/ 689746 w 6091008"/>
                <a:gd name="connsiteY140" fmla="*/ 447064 h 6858000"/>
                <a:gd name="connsiteX141" fmla="*/ 827126 w 6091008"/>
                <a:gd name="connsiteY141" fmla="*/ 333881 h 6858000"/>
                <a:gd name="connsiteX142" fmla="*/ 968997 w 6091008"/>
                <a:gd name="connsiteY142" fmla="*/ 228085 h 6858000"/>
                <a:gd name="connsiteX143" fmla="*/ 1004883 w 6091008"/>
                <a:gd name="connsiteY143" fmla="*/ 202373 h 6858000"/>
                <a:gd name="connsiteX144" fmla="*/ 1022826 w 6091008"/>
                <a:gd name="connsiteY144" fmla="*/ 189517 h 6858000"/>
                <a:gd name="connsiteX145" fmla="*/ 1041187 w 6091008"/>
                <a:gd name="connsiteY145" fmla="*/ 177509 h 6858000"/>
                <a:gd name="connsiteX146" fmla="*/ 1114760 w 6091008"/>
                <a:gd name="connsiteY146" fmla="*/ 129512 h 6858000"/>
                <a:gd name="connsiteX147" fmla="*/ 1188498 w 6091008"/>
                <a:gd name="connsiteY147" fmla="*/ 81854 h 6858000"/>
                <a:gd name="connsiteX148" fmla="*/ 1263461 w 6091008"/>
                <a:gd name="connsiteY148" fmla="*/ 3688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Lst>
              <a:rect l="l" t="t" r="r" b="b"/>
              <a:pathLst>
                <a:path w="6091008" h="6858000">
                  <a:moveTo>
                    <a:pt x="0" y="5476844"/>
                  </a:moveTo>
                  <a:lnTo>
                    <a:pt x="15220" y="5501668"/>
                  </a:lnTo>
                  <a:cubicBezTo>
                    <a:pt x="69097" y="5585141"/>
                    <a:pt x="130925" y="5654403"/>
                    <a:pt x="198940" y="5717964"/>
                  </a:cubicBezTo>
                  <a:lnTo>
                    <a:pt x="251499" y="5763842"/>
                  </a:lnTo>
                  <a:lnTo>
                    <a:pt x="308460" y="5806337"/>
                  </a:lnTo>
                  <a:cubicBezTo>
                    <a:pt x="326685" y="5820934"/>
                    <a:pt x="348384" y="5833667"/>
                    <a:pt x="368305" y="5847248"/>
                  </a:cubicBezTo>
                  <a:cubicBezTo>
                    <a:pt x="388782" y="5860683"/>
                    <a:pt x="408424" y="5874336"/>
                    <a:pt x="430451" y="5887305"/>
                  </a:cubicBezTo>
                  <a:cubicBezTo>
                    <a:pt x="601703" y="5991186"/>
                    <a:pt x="792871" y="6091279"/>
                    <a:pt x="975811" y="6205653"/>
                  </a:cubicBezTo>
                  <a:cubicBezTo>
                    <a:pt x="1159565" y="6318920"/>
                    <a:pt x="1337666" y="6443625"/>
                    <a:pt x="1510250" y="6575390"/>
                  </a:cubicBezTo>
                  <a:cubicBezTo>
                    <a:pt x="1658997" y="6690317"/>
                    <a:pt x="1824862" y="6774210"/>
                    <a:pt x="2002437" y="6825029"/>
                  </a:cubicBezTo>
                  <a:cubicBezTo>
                    <a:pt x="2046812" y="6837803"/>
                    <a:pt x="2091936" y="6848385"/>
                    <a:pt x="2137670" y="6856874"/>
                  </a:cubicBezTo>
                  <a:lnTo>
                    <a:pt x="2145778" y="6858000"/>
                  </a:lnTo>
                  <a:lnTo>
                    <a:pt x="1098858" y="6858000"/>
                  </a:lnTo>
                  <a:lnTo>
                    <a:pt x="1004166" y="6786858"/>
                  </a:lnTo>
                  <a:cubicBezTo>
                    <a:pt x="920997" y="6725805"/>
                    <a:pt x="837118" y="6666016"/>
                    <a:pt x="751974" y="6608169"/>
                  </a:cubicBezTo>
                  <a:lnTo>
                    <a:pt x="623305" y="6522172"/>
                  </a:lnTo>
                  <a:lnTo>
                    <a:pt x="492346" y="6437477"/>
                  </a:lnTo>
                  <a:lnTo>
                    <a:pt x="358536" y="6352312"/>
                  </a:lnTo>
                  <a:lnTo>
                    <a:pt x="290710" y="6308820"/>
                  </a:lnTo>
                  <a:lnTo>
                    <a:pt x="221792" y="6263122"/>
                  </a:lnTo>
                  <a:cubicBezTo>
                    <a:pt x="198889" y="6248595"/>
                    <a:pt x="175526" y="6231442"/>
                    <a:pt x="152460" y="6215106"/>
                  </a:cubicBezTo>
                  <a:cubicBezTo>
                    <a:pt x="129301" y="6198154"/>
                    <a:pt x="105988" y="6183223"/>
                    <a:pt x="83055" y="6163978"/>
                  </a:cubicBezTo>
                  <a:lnTo>
                    <a:pt x="14161" y="6109014"/>
                  </a:lnTo>
                  <a:lnTo>
                    <a:pt x="0" y="6096195"/>
                  </a:lnTo>
                  <a:close/>
                  <a:moveTo>
                    <a:pt x="3707444" y="0"/>
                  </a:moveTo>
                  <a:lnTo>
                    <a:pt x="4265528" y="0"/>
                  </a:lnTo>
                  <a:lnTo>
                    <a:pt x="4291472" y="15596"/>
                  </a:lnTo>
                  <a:cubicBezTo>
                    <a:pt x="4339292" y="47637"/>
                    <a:pt x="4385917" y="82210"/>
                    <a:pt x="4431124" y="119052"/>
                  </a:cubicBezTo>
                  <a:cubicBezTo>
                    <a:pt x="4612085" y="266897"/>
                    <a:pt x="4766658" y="451392"/>
                    <a:pt x="4899570" y="643769"/>
                  </a:cubicBezTo>
                  <a:cubicBezTo>
                    <a:pt x="5032421" y="836866"/>
                    <a:pt x="5144168" y="1037706"/>
                    <a:pt x="5247925" y="1232134"/>
                  </a:cubicBezTo>
                  <a:cubicBezTo>
                    <a:pt x="5299886" y="1329516"/>
                    <a:pt x="5349860" y="1425631"/>
                    <a:pt x="5401234" y="1518442"/>
                  </a:cubicBezTo>
                  <a:lnTo>
                    <a:pt x="5480921" y="1662114"/>
                  </a:lnTo>
                  <a:cubicBezTo>
                    <a:pt x="5508162" y="1711659"/>
                    <a:pt x="5535098" y="1761858"/>
                    <a:pt x="5561804" y="1812436"/>
                  </a:cubicBezTo>
                  <a:cubicBezTo>
                    <a:pt x="5668394" y="2015131"/>
                    <a:pt x="5769309" y="2228374"/>
                    <a:pt x="5855037" y="2457716"/>
                  </a:cubicBezTo>
                  <a:cubicBezTo>
                    <a:pt x="5940757" y="2686612"/>
                    <a:pt x="6011031" y="2932566"/>
                    <a:pt x="6052254" y="3193699"/>
                  </a:cubicBezTo>
                  <a:cubicBezTo>
                    <a:pt x="6093625" y="3454283"/>
                    <a:pt x="6103924" y="3730828"/>
                    <a:pt x="6073151" y="4004612"/>
                  </a:cubicBezTo>
                  <a:lnTo>
                    <a:pt x="6067309" y="4055890"/>
                  </a:lnTo>
                  <a:cubicBezTo>
                    <a:pt x="6065066" y="4072953"/>
                    <a:pt x="6062462" y="4089919"/>
                    <a:pt x="6059979" y="4106917"/>
                  </a:cubicBezTo>
                  <a:lnTo>
                    <a:pt x="6052371" y="4158016"/>
                  </a:lnTo>
                  <a:cubicBezTo>
                    <a:pt x="6049766" y="4174982"/>
                    <a:pt x="6046401" y="4191890"/>
                    <a:pt x="6043434" y="4208759"/>
                  </a:cubicBezTo>
                  <a:cubicBezTo>
                    <a:pt x="6037102" y="4242536"/>
                    <a:pt x="6031011" y="4276380"/>
                    <a:pt x="6023229" y="4309769"/>
                  </a:cubicBezTo>
                  <a:cubicBezTo>
                    <a:pt x="6015690" y="4343223"/>
                    <a:pt x="6008874" y="4376870"/>
                    <a:pt x="5999922" y="4409799"/>
                  </a:cubicBezTo>
                  <a:lnTo>
                    <a:pt x="5987157" y="4459369"/>
                  </a:lnTo>
                  <a:cubicBezTo>
                    <a:pt x="5982945" y="4476053"/>
                    <a:pt x="5978687" y="4492427"/>
                    <a:pt x="5973731" y="4508027"/>
                  </a:cubicBezTo>
                  <a:lnTo>
                    <a:pt x="5944653" y="4602538"/>
                  </a:lnTo>
                  <a:lnTo>
                    <a:pt x="5915334" y="4696982"/>
                  </a:lnTo>
                  <a:cubicBezTo>
                    <a:pt x="5905346" y="4728457"/>
                    <a:pt x="5892944" y="4759283"/>
                    <a:pt x="5881786" y="4790295"/>
                  </a:cubicBezTo>
                  <a:cubicBezTo>
                    <a:pt x="5791737" y="5038923"/>
                    <a:pt x="5677271" y="5280123"/>
                    <a:pt x="5539609" y="5504511"/>
                  </a:cubicBezTo>
                  <a:lnTo>
                    <a:pt x="5432400" y="5669348"/>
                  </a:lnTo>
                  <a:cubicBezTo>
                    <a:pt x="5423763" y="5683225"/>
                    <a:pt x="5413823" y="5696165"/>
                    <a:pt x="5404330" y="5709372"/>
                  </a:cubicBezTo>
                  <a:lnTo>
                    <a:pt x="5375525" y="5748757"/>
                  </a:lnTo>
                  <a:lnTo>
                    <a:pt x="5317831" y="5827355"/>
                  </a:lnTo>
                  <a:cubicBezTo>
                    <a:pt x="5308217" y="5840529"/>
                    <a:pt x="5298639" y="5853567"/>
                    <a:pt x="5288208" y="5865932"/>
                  </a:cubicBezTo>
                  <a:cubicBezTo>
                    <a:pt x="5283153" y="5872232"/>
                    <a:pt x="5278509" y="5878936"/>
                    <a:pt x="5273251" y="5885035"/>
                  </a:cubicBezTo>
                  <a:cubicBezTo>
                    <a:pt x="5267908" y="5890963"/>
                    <a:pt x="5262120" y="5896624"/>
                    <a:pt x="5256656" y="5902520"/>
                  </a:cubicBezTo>
                  <a:lnTo>
                    <a:pt x="5189858" y="5971616"/>
                  </a:lnTo>
                  <a:cubicBezTo>
                    <a:pt x="5178681" y="5982899"/>
                    <a:pt x="5167959" y="5994892"/>
                    <a:pt x="5156287" y="6005600"/>
                  </a:cubicBezTo>
                  <a:lnTo>
                    <a:pt x="5121598" y="6037962"/>
                  </a:lnTo>
                  <a:lnTo>
                    <a:pt x="5051798" y="6101838"/>
                  </a:lnTo>
                  <a:cubicBezTo>
                    <a:pt x="4864110" y="6268956"/>
                    <a:pt x="4663874" y="6407541"/>
                    <a:pt x="4463594" y="6532280"/>
                  </a:cubicBezTo>
                  <a:cubicBezTo>
                    <a:pt x="4438472" y="6547774"/>
                    <a:pt x="4413434" y="6563439"/>
                    <a:pt x="4388637" y="6579169"/>
                  </a:cubicBezTo>
                  <a:lnTo>
                    <a:pt x="4312856" y="6623337"/>
                  </a:lnTo>
                  <a:lnTo>
                    <a:pt x="4237558" y="6667632"/>
                  </a:lnTo>
                  <a:cubicBezTo>
                    <a:pt x="4212548" y="6682715"/>
                    <a:pt x="4186842" y="6695553"/>
                    <a:pt x="4161774" y="6709883"/>
                  </a:cubicBezTo>
                  <a:cubicBezTo>
                    <a:pt x="4111167" y="6737392"/>
                    <a:pt x="4061123" y="6766670"/>
                    <a:pt x="4010448" y="6792981"/>
                  </a:cubicBezTo>
                  <a:cubicBezTo>
                    <a:pt x="3985322" y="6806562"/>
                    <a:pt x="3960037" y="6820248"/>
                    <a:pt x="3935163" y="6834338"/>
                  </a:cubicBezTo>
                  <a:lnTo>
                    <a:pt x="3892887" y="6858000"/>
                  </a:lnTo>
                  <a:lnTo>
                    <a:pt x="2743942" y="6858000"/>
                  </a:lnTo>
                  <a:lnTo>
                    <a:pt x="2852577" y="6838910"/>
                  </a:lnTo>
                  <a:cubicBezTo>
                    <a:pt x="2949686" y="6818527"/>
                    <a:pt x="3046805" y="6791706"/>
                    <a:pt x="3143255" y="6759775"/>
                  </a:cubicBezTo>
                  <a:cubicBezTo>
                    <a:pt x="3239807" y="6727945"/>
                    <a:pt x="3335416" y="6689975"/>
                    <a:pt x="3430899" y="6650056"/>
                  </a:cubicBezTo>
                  <a:cubicBezTo>
                    <a:pt x="3526299" y="6609969"/>
                    <a:pt x="3621242" y="6565786"/>
                    <a:pt x="3713289" y="6514054"/>
                  </a:cubicBezTo>
                  <a:cubicBezTo>
                    <a:pt x="3805137" y="6460650"/>
                    <a:pt x="3895762" y="6401178"/>
                    <a:pt x="3981228" y="6334878"/>
                  </a:cubicBezTo>
                  <a:cubicBezTo>
                    <a:pt x="4024934" y="6303166"/>
                    <a:pt x="4066572" y="6268544"/>
                    <a:pt x="4107885" y="6233689"/>
                  </a:cubicBezTo>
                  <a:cubicBezTo>
                    <a:pt x="4128602" y="6216277"/>
                    <a:pt x="4149365" y="6199173"/>
                    <a:pt x="4169795" y="6181389"/>
                  </a:cubicBezTo>
                  <a:cubicBezTo>
                    <a:pt x="4189729" y="6163032"/>
                    <a:pt x="4209542" y="6144643"/>
                    <a:pt x="4229189" y="6125914"/>
                  </a:cubicBezTo>
                  <a:cubicBezTo>
                    <a:pt x="4387326" y="5978255"/>
                    <a:pt x="4528049" y="5812977"/>
                    <a:pt x="4652064" y="5641457"/>
                  </a:cubicBezTo>
                  <a:lnTo>
                    <a:pt x="4697555" y="5576516"/>
                  </a:lnTo>
                  <a:lnTo>
                    <a:pt x="4720492" y="5544537"/>
                  </a:lnTo>
                  <a:cubicBezTo>
                    <a:pt x="4728246" y="5533956"/>
                    <a:pt x="4734819" y="5522469"/>
                    <a:pt x="4741922" y="5511420"/>
                  </a:cubicBezTo>
                  <a:lnTo>
                    <a:pt x="4784179" y="5445022"/>
                  </a:lnTo>
                  <a:cubicBezTo>
                    <a:pt x="4787730" y="5439497"/>
                    <a:pt x="4791161" y="5433940"/>
                    <a:pt x="4794796" y="5428584"/>
                  </a:cubicBezTo>
                  <a:cubicBezTo>
                    <a:pt x="4798637" y="5423432"/>
                    <a:pt x="4803091" y="5418884"/>
                    <a:pt x="4807173" y="5413795"/>
                  </a:cubicBezTo>
                  <a:cubicBezTo>
                    <a:pt x="4815384" y="5403926"/>
                    <a:pt x="4822656" y="5393214"/>
                    <a:pt x="4830010" y="5382674"/>
                  </a:cubicBezTo>
                  <a:lnTo>
                    <a:pt x="4874298" y="5319323"/>
                  </a:lnTo>
                  <a:lnTo>
                    <a:pt x="4896484" y="5287734"/>
                  </a:lnTo>
                  <a:cubicBezTo>
                    <a:pt x="4903839" y="5277191"/>
                    <a:pt x="4911520" y="5266885"/>
                    <a:pt x="4918019" y="5255673"/>
                  </a:cubicBezTo>
                  <a:lnTo>
                    <a:pt x="4999238" y="5124058"/>
                  </a:lnTo>
                  <a:cubicBezTo>
                    <a:pt x="5102559" y="4945225"/>
                    <a:pt x="5185787" y="4753943"/>
                    <a:pt x="5251271" y="4554965"/>
                  </a:cubicBezTo>
                  <a:cubicBezTo>
                    <a:pt x="5259371" y="4530051"/>
                    <a:pt x="5268846" y="4505799"/>
                    <a:pt x="5276136" y="4480521"/>
                  </a:cubicBezTo>
                  <a:lnTo>
                    <a:pt x="5297442" y="4404389"/>
                  </a:lnTo>
                  <a:lnTo>
                    <a:pt x="5318953" y="4328458"/>
                  </a:lnTo>
                  <a:cubicBezTo>
                    <a:pt x="5322895" y="4315679"/>
                    <a:pt x="5325929" y="4303390"/>
                    <a:pt x="5328684" y="4291175"/>
                  </a:cubicBezTo>
                  <a:lnTo>
                    <a:pt x="5337470" y="4254522"/>
                  </a:lnTo>
                  <a:cubicBezTo>
                    <a:pt x="5343899" y="4230045"/>
                    <a:pt x="5348129" y="4205565"/>
                    <a:pt x="5353277" y="4181038"/>
                  </a:cubicBezTo>
                  <a:cubicBezTo>
                    <a:pt x="5358786" y="4156608"/>
                    <a:pt x="5362533" y="4132000"/>
                    <a:pt x="5366762" y="4107520"/>
                  </a:cubicBezTo>
                  <a:cubicBezTo>
                    <a:pt x="5368877" y="4095280"/>
                    <a:pt x="5371390" y="4083000"/>
                    <a:pt x="5373105" y="4070802"/>
                  </a:cubicBezTo>
                  <a:lnTo>
                    <a:pt x="5378288" y="4034066"/>
                  </a:lnTo>
                  <a:lnTo>
                    <a:pt x="5383471" y="3997331"/>
                  </a:lnTo>
                  <a:lnTo>
                    <a:pt x="5387373" y="3960547"/>
                  </a:lnTo>
                  <a:cubicBezTo>
                    <a:pt x="5408513" y="3764258"/>
                    <a:pt x="5404752" y="3567184"/>
                    <a:pt x="5375699" y="3369810"/>
                  </a:cubicBezTo>
                  <a:cubicBezTo>
                    <a:pt x="5347044" y="3172396"/>
                    <a:pt x="5293473" y="2975222"/>
                    <a:pt x="5225695" y="2777923"/>
                  </a:cubicBezTo>
                  <a:cubicBezTo>
                    <a:pt x="5157675" y="2580560"/>
                    <a:pt x="5075729" y="2382997"/>
                    <a:pt x="4989893" y="2181595"/>
                  </a:cubicBezTo>
                  <a:lnTo>
                    <a:pt x="4856777" y="1872581"/>
                  </a:lnTo>
                  <a:cubicBezTo>
                    <a:pt x="4811108" y="1763784"/>
                    <a:pt x="4768691" y="1655416"/>
                    <a:pt x="4729367" y="1547581"/>
                  </a:cubicBezTo>
                  <a:cubicBezTo>
                    <a:pt x="4650320" y="1331954"/>
                    <a:pt x="4585048" y="1118545"/>
                    <a:pt x="4510575" y="917244"/>
                  </a:cubicBezTo>
                  <a:cubicBezTo>
                    <a:pt x="4473339" y="816594"/>
                    <a:pt x="4433491" y="718925"/>
                    <a:pt x="4387446" y="626512"/>
                  </a:cubicBezTo>
                  <a:cubicBezTo>
                    <a:pt x="4341559" y="533993"/>
                    <a:pt x="4289352" y="446701"/>
                    <a:pt x="4227716" y="368510"/>
                  </a:cubicBezTo>
                  <a:cubicBezTo>
                    <a:pt x="4166554" y="290006"/>
                    <a:pt x="4096194" y="220222"/>
                    <a:pt x="4017774" y="161674"/>
                  </a:cubicBezTo>
                  <a:cubicBezTo>
                    <a:pt x="3939391" y="102989"/>
                    <a:pt x="3853034" y="55709"/>
                    <a:pt x="3761542" y="19860"/>
                  </a:cubicBezTo>
                  <a:lnTo>
                    <a:pt x="3727185" y="6533"/>
                  </a:lnTo>
                  <a:close/>
                  <a:moveTo>
                    <a:pt x="1325680" y="0"/>
                  </a:moveTo>
                  <a:lnTo>
                    <a:pt x="2347354" y="0"/>
                  </a:lnTo>
                  <a:lnTo>
                    <a:pt x="2262734" y="20581"/>
                  </a:lnTo>
                  <a:cubicBezTo>
                    <a:pt x="2164073" y="49233"/>
                    <a:pt x="2066423" y="82020"/>
                    <a:pt x="1969830" y="118108"/>
                  </a:cubicBezTo>
                  <a:cubicBezTo>
                    <a:pt x="1945675" y="127092"/>
                    <a:pt x="1921391" y="135598"/>
                    <a:pt x="1897367" y="145059"/>
                  </a:cubicBezTo>
                  <a:cubicBezTo>
                    <a:pt x="1873522" y="155302"/>
                    <a:pt x="1849679" y="165546"/>
                    <a:pt x="1825860" y="175210"/>
                  </a:cubicBezTo>
                  <a:lnTo>
                    <a:pt x="1754258" y="204746"/>
                  </a:lnTo>
                  <a:lnTo>
                    <a:pt x="1683442" y="237143"/>
                  </a:lnTo>
                  <a:cubicBezTo>
                    <a:pt x="1659851" y="247896"/>
                    <a:pt x="1636127" y="258172"/>
                    <a:pt x="1612330" y="268724"/>
                  </a:cubicBezTo>
                  <a:lnTo>
                    <a:pt x="1542244" y="303229"/>
                  </a:lnTo>
                  <a:lnTo>
                    <a:pt x="1471990" y="337395"/>
                  </a:lnTo>
                  <a:cubicBezTo>
                    <a:pt x="1448660" y="349103"/>
                    <a:pt x="1425927" y="362441"/>
                    <a:pt x="1402813" y="374794"/>
                  </a:cubicBezTo>
                  <a:lnTo>
                    <a:pt x="1333886" y="412702"/>
                  </a:lnTo>
                  <a:cubicBezTo>
                    <a:pt x="1310940" y="425394"/>
                    <a:pt x="1288842" y="440228"/>
                    <a:pt x="1266278" y="453907"/>
                  </a:cubicBezTo>
                  <a:lnTo>
                    <a:pt x="1199136" y="496266"/>
                  </a:lnTo>
                  <a:lnTo>
                    <a:pt x="1182302" y="506917"/>
                  </a:lnTo>
                  <a:lnTo>
                    <a:pt x="1166009" y="518449"/>
                  </a:lnTo>
                  <a:lnTo>
                    <a:pt x="1133302" y="541479"/>
                  </a:lnTo>
                  <a:lnTo>
                    <a:pt x="1067923" y="587403"/>
                  </a:lnTo>
                  <a:lnTo>
                    <a:pt x="1051509" y="598902"/>
                  </a:lnTo>
                  <a:lnTo>
                    <a:pt x="1035673" y="611145"/>
                  </a:lnTo>
                  <a:lnTo>
                    <a:pt x="1003878" y="635598"/>
                  </a:lnTo>
                  <a:cubicBezTo>
                    <a:pt x="961473" y="668248"/>
                    <a:pt x="918407" y="699983"/>
                    <a:pt x="877673" y="735582"/>
                  </a:cubicBezTo>
                  <a:cubicBezTo>
                    <a:pt x="711850" y="872792"/>
                    <a:pt x="555901" y="1026776"/>
                    <a:pt x="417533" y="1198720"/>
                  </a:cubicBezTo>
                  <a:cubicBezTo>
                    <a:pt x="278999" y="1370325"/>
                    <a:pt x="156917" y="1557820"/>
                    <a:pt x="54935" y="1756293"/>
                  </a:cubicBezTo>
                  <a:lnTo>
                    <a:pt x="17844" y="1831433"/>
                  </a:lnTo>
                  <a:lnTo>
                    <a:pt x="0" y="1869131"/>
                  </a:lnTo>
                  <a:lnTo>
                    <a:pt x="0" y="1198550"/>
                  </a:lnTo>
                  <a:lnTo>
                    <a:pt x="185957" y="961506"/>
                  </a:lnTo>
                  <a:cubicBezTo>
                    <a:pt x="342426" y="776600"/>
                    <a:pt x="509755" y="602849"/>
                    <a:pt x="689746" y="447064"/>
                  </a:cubicBezTo>
                  <a:cubicBezTo>
                    <a:pt x="733932" y="406795"/>
                    <a:pt x="780859" y="370795"/>
                    <a:pt x="827126" y="333881"/>
                  </a:cubicBezTo>
                  <a:cubicBezTo>
                    <a:pt x="872886" y="295949"/>
                    <a:pt x="921195" y="262526"/>
                    <a:pt x="968997" y="228085"/>
                  </a:cubicBezTo>
                  <a:lnTo>
                    <a:pt x="1004883" y="202373"/>
                  </a:lnTo>
                  <a:lnTo>
                    <a:pt x="1022826" y="189517"/>
                  </a:lnTo>
                  <a:lnTo>
                    <a:pt x="1041187" y="177509"/>
                  </a:lnTo>
                  <a:lnTo>
                    <a:pt x="1114760" y="129512"/>
                  </a:lnTo>
                  <a:cubicBezTo>
                    <a:pt x="1139435" y="113750"/>
                    <a:pt x="1163439" y="96630"/>
                    <a:pt x="1188498" y="81854"/>
                  </a:cubicBezTo>
                  <a:lnTo>
                    <a:pt x="1263461" y="36880"/>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Freeform: Shape 2061">
              <a:extLst>
                <a:ext uri="{FF2B5EF4-FFF2-40B4-BE49-F238E27FC236}">
                  <a16:creationId xmlns:a16="http://schemas.microsoft.com/office/drawing/2014/main" id="{D01D44A9-1D51-461B-A228-06F6C500B0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9"/>
              <a:ext cx="6055600" cy="6858000"/>
            </a:xfrm>
            <a:custGeom>
              <a:avLst/>
              <a:gdLst>
                <a:gd name="connsiteX0" fmla="*/ 0 w 6055600"/>
                <a:gd name="connsiteY0" fmla="*/ 5960220 h 6858000"/>
                <a:gd name="connsiteX1" fmla="*/ 36039 w 6055600"/>
                <a:gd name="connsiteY1" fmla="*/ 6002605 h 6858000"/>
                <a:gd name="connsiteX2" fmla="*/ 92950 w 6055600"/>
                <a:gd name="connsiteY2" fmla="*/ 6059050 h 6858000"/>
                <a:gd name="connsiteX3" fmla="*/ 153706 w 6055600"/>
                <a:gd name="connsiteY3" fmla="*/ 6111427 h 6858000"/>
                <a:gd name="connsiteX4" fmla="*/ 216806 w 6055600"/>
                <a:gd name="connsiteY4" fmla="*/ 6161603 h 6858000"/>
                <a:gd name="connsiteX5" fmla="*/ 281945 w 6055600"/>
                <a:gd name="connsiteY5" fmla="*/ 6209777 h 6858000"/>
                <a:gd name="connsiteX6" fmla="*/ 553337 w 6055600"/>
                <a:gd name="connsiteY6" fmla="*/ 6391500 h 6858000"/>
                <a:gd name="connsiteX7" fmla="*/ 690543 w 6055600"/>
                <a:gd name="connsiteY7" fmla="*/ 6481634 h 6858000"/>
                <a:gd name="connsiteX8" fmla="*/ 827127 w 6055600"/>
                <a:gd name="connsiteY8" fmla="*/ 6573159 h 6858000"/>
                <a:gd name="connsiteX9" fmla="*/ 1095915 w 6055600"/>
                <a:gd name="connsiteY9" fmla="*/ 6762202 h 6858000"/>
                <a:gd name="connsiteX10" fmla="*/ 1224853 w 6055600"/>
                <a:gd name="connsiteY10" fmla="*/ 6858000 h 6858000"/>
                <a:gd name="connsiteX11" fmla="*/ 1154072 w 6055600"/>
                <a:gd name="connsiteY11" fmla="*/ 6858000 h 6858000"/>
                <a:gd name="connsiteX12" fmla="*/ 1073489 w 6055600"/>
                <a:gd name="connsiteY12" fmla="*/ 6799140 h 6858000"/>
                <a:gd name="connsiteX13" fmla="*/ 800175 w 6055600"/>
                <a:gd name="connsiteY13" fmla="*/ 6620441 h 6858000"/>
                <a:gd name="connsiteX14" fmla="*/ 231518 w 6055600"/>
                <a:gd name="connsiteY14" fmla="*/ 6299323 h 6858000"/>
                <a:gd name="connsiteX15" fmla="*/ 160401 w 6055600"/>
                <a:gd name="connsiteY15" fmla="*/ 6256627 h 6858000"/>
                <a:gd name="connsiteX16" fmla="*/ 89697 w 6055600"/>
                <a:gd name="connsiteY16" fmla="*/ 6211916 h 6858000"/>
                <a:gd name="connsiteX17" fmla="*/ 20148 w 6055600"/>
                <a:gd name="connsiteY17" fmla="*/ 6163835 h 6858000"/>
                <a:gd name="connsiteX18" fmla="*/ 0 w 6055600"/>
                <a:gd name="connsiteY18" fmla="*/ 6147796 h 6858000"/>
                <a:gd name="connsiteX19" fmla="*/ 3748345 w 6055600"/>
                <a:gd name="connsiteY19" fmla="*/ 0 h 6858000"/>
                <a:gd name="connsiteX20" fmla="*/ 4277792 w 6055600"/>
                <a:gd name="connsiteY20" fmla="*/ 0 h 6858000"/>
                <a:gd name="connsiteX21" fmla="*/ 4339531 w 6055600"/>
                <a:gd name="connsiteY21" fmla="*/ 40262 h 6858000"/>
                <a:gd name="connsiteX22" fmla="*/ 4476306 w 6055600"/>
                <a:gd name="connsiteY22" fmla="*/ 153922 h 6858000"/>
                <a:gd name="connsiteX23" fmla="*/ 4713639 w 6055600"/>
                <a:gd name="connsiteY23" fmla="*/ 422076 h 6858000"/>
                <a:gd name="connsiteX24" fmla="*/ 4906991 w 6055600"/>
                <a:gd name="connsiteY24" fmla="*/ 723463 h 6858000"/>
                <a:gd name="connsiteX25" fmla="*/ 5070511 w 6055600"/>
                <a:gd name="connsiteY25" fmla="*/ 1037524 h 6858000"/>
                <a:gd name="connsiteX26" fmla="*/ 5219493 w 6055600"/>
                <a:gd name="connsiteY26" fmla="*/ 1352079 h 6858000"/>
                <a:gd name="connsiteX27" fmla="*/ 5367779 w 6055600"/>
                <a:gd name="connsiteY27" fmla="*/ 1658945 h 6858000"/>
                <a:gd name="connsiteX28" fmla="*/ 5446095 w 6055600"/>
                <a:gd name="connsiteY28" fmla="*/ 1811301 h 6858000"/>
                <a:gd name="connsiteX29" fmla="*/ 5525115 w 6055600"/>
                <a:gd name="connsiteY29" fmla="*/ 1967103 h 6858000"/>
                <a:gd name="connsiteX30" fmla="*/ 5816642 w 6055600"/>
                <a:gd name="connsiteY30" fmla="*/ 2618837 h 6858000"/>
                <a:gd name="connsiteX31" fmla="*/ 6015787 w 6055600"/>
                <a:gd name="connsiteY31" fmla="*/ 3339957 h 6858000"/>
                <a:gd name="connsiteX32" fmla="*/ 6054206 w 6055600"/>
                <a:gd name="connsiteY32" fmla="*/ 3727239 h 6858000"/>
                <a:gd name="connsiteX33" fmla="*/ 6039811 w 6055600"/>
                <a:gd name="connsiteY33" fmla="*/ 4122735 h 6858000"/>
                <a:gd name="connsiteX34" fmla="*/ 5971601 w 6055600"/>
                <a:gd name="connsiteY34" fmla="*/ 4514288 h 6858000"/>
                <a:gd name="connsiteX35" fmla="*/ 5946751 w 6055600"/>
                <a:gd name="connsiteY35" fmla="*/ 4609838 h 6858000"/>
                <a:gd name="connsiteX36" fmla="*/ 5919986 w 6055600"/>
                <a:gd name="connsiteY36" fmla="*/ 4703178 h 6858000"/>
                <a:gd name="connsiteX37" fmla="*/ 5890731 w 6055600"/>
                <a:gd name="connsiteY37" fmla="*/ 4795992 h 6858000"/>
                <a:gd name="connsiteX38" fmla="*/ 5859058 w 6055600"/>
                <a:gd name="connsiteY38" fmla="*/ 4888015 h 6858000"/>
                <a:gd name="connsiteX39" fmla="*/ 5525053 w 6055600"/>
                <a:gd name="connsiteY39" fmla="*/ 5588449 h 6858000"/>
                <a:gd name="connsiteX40" fmla="*/ 5058962 w 6055600"/>
                <a:gd name="connsiteY40" fmla="*/ 6189929 h 6858000"/>
                <a:gd name="connsiteX41" fmla="*/ 4787706 w 6055600"/>
                <a:gd name="connsiteY41" fmla="*/ 6442985 h 6858000"/>
                <a:gd name="connsiteX42" fmla="*/ 4498686 w 6055600"/>
                <a:gd name="connsiteY42" fmla="*/ 6663678 h 6858000"/>
                <a:gd name="connsiteX43" fmla="*/ 4197167 w 6055600"/>
                <a:gd name="connsiteY43" fmla="*/ 6854053 h 6858000"/>
                <a:gd name="connsiteX44" fmla="*/ 4189720 w 6055600"/>
                <a:gd name="connsiteY44" fmla="*/ 6858000 h 6858000"/>
                <a:gd name="connsiteX45" fmla="*/ 3651929 w 6055600"/>
                <a:gd name="connsiteY45" fmla="*/ 6858000 h 6858000"/>
                <a:gd name="connsiteX46" fmla="*/ 3789040 w 6055600"/>
                <a:gd name="connsiteY46" fmla="*/ 6778034 h 6858000"/>
                <a:gd name="connsiteX47" fmla="*/ 4335568 w 6055600"/>
                <a:gd name="connsiteY47" fmla="*/ 6382709 h 6858000"/>
                <a:gd name="connsiteX48" fmla="*/ 4586923 w 6055600"/>
                <a:gd name="connsiteY48" fmla="*/ 6158577 h 6858000"/>
                <a:gd name="connsiteX49" fmla="*/ 4819585 w 6055600"/>
                <a:gd name="connsiteY49" fmla="*/ 5915847 h 6858000"/>
                <a:gd name="connsiteX50" fmla="*/ 5214727 w 6055600"/>
                <a:gd name="connsiteY50" fmla="*/ 5371094 h 6858000"/>
                <a:gd name="connsiteX51" fmla="*/ 5495409 w 6055600"/>
                <a:gd name="connsiteY51" fmla="*/ 4752778 h 6858000"/>
                <a:gd name="connsiteX52" fmla="*/ 5522322 w 6055600"/>
                <a:gd name="connsiteY52" fmla="*/ 4671511 h 6858000"/>
                <a:gd name="connsiteX53" fmla="*/ 5547631 w 6055600"/>
                <a:gd name="connsiteY53" fmla="*/ 4589675 h 6858000"/>
                <a:gd name="connsiteX54" fmla="*/ 5570792 w 6055600"/>
                <a:gd name="connsiteY54" fmla="*/ 4506978 h 6858000"/>
                <a:gd name="connsiteX55" fmla="*/ 5591541 w 6055600"/>
                <a:gd name="connsiteY55" fmla="*/ 4425334 h 6858000"/>
                <a:gd name="connsiteX56" fmla="*/ 5649500 w 6055600"/>
                <a:gd name="connsiteY56" fmla="*/ 4097286 h 6858000"/>
                <a:gd name="connsiteX57" fmla="*/ 5637615 w 6055600"/>
                <a:gd name="connsiteY57" fmla="*/ 3437524 h 6858000"/>
                <a:gd name="connsiteX58" fmla="*/ 5475454 w 6055600"/>
                <a:gd name="connsiteY58" fmla="*/ 2791575 h 6858000"/>
                <a:gd name="connsiteX59" fmla="*/ 5217600 w 6055600"/>
                <a:gd name="connsiteY59" fmla="*/ 2164719 h 6858000"/>
                <a:gd name="connsiteX60" fmla="*/ 5144941 w 6055600"/>
                <a:gd name="connsiteY60" fmla="*/ 2009490 h 6858000"/>
                <a:gd name="connsiteX61" fmla="*/ 5070052 w 6055600"/>
                <a:gd name="connsiteY61" fmla="*/ 1851823 h 6858000"/>
                <a:gd name="connsiteX62" fmla="*/ 4926984 w 6055600"/>
                <a:gd name="connsiteY62" fmla="*/ 1529226 h 6858000"/>
                <a:gd name="connsiteX63" fmla="*/ 4790925 w 6055600"/>
                <a:gd name="connsiteY63" fmla="*/ 1209923 h 6858000"/>
                <a:gd name="connsiteX64" fmla="*/ 4650559 w 6055600"/>
                <a:gd name="connsiteY64" fmla="*/ 902490 h 6858000"/>
                <a:gd name="connsiteX65" fmla="*/ 4491930 w 6055600"/>
                <a:gd name="connsiteY65" fmla="*/ 616919 h 6858000"/>
                <a:gd name="connsiteX66" fmla="*/ 4302323 w 6055600"/>
                <a:gd name="connsiteY66" fmla="*/ 366083 h 6858000"/>
                <a:gd name="connsiteX67" fmla="*/ 4072203 w 6055600"/>
                <a:gd name="connsiteY67" fmla="*/ 164982 h 6858000"/>
                <a:gd name="connsiteX68" fmla="*/ 3803964 w 6055600"/>
                <a:gd name="connsiteY68" fmla="*/ 21052 h 6858000"/>
                <a:gd name="connsiteX69" fmla="*/ 3768314 w 6055600"/>
                <a:gd name="connsiteY69" fmla="*/ 6826 h 6858000"/>
                <a:gd name="connsiteX70" fmla="*/ 1589779 w 6055600"/>
                <a:gd name="connsiteY70" fmla="*/ 0 h 6858000"/>
                <a:gd name="connsiteX71" fmla="*/ 1918056 w 6055600"/>
                <a:gd name="connsiteY71" fmla="*/ 0 h 6858000"/>
                <a:gd name="connsiteX72" fmla="*/ 1764243 w 6055600"/>
                <a:gd name="connsiteY72" fmla="*/ 55145 h 6858000"/>
                <a:gd name="connsiteX73" fmla="*/ 1313330 w 6055600"/>
                <a:gd name="connsiteY73" fmla="*/ 274424 h 6858000"/>
                <a:gd name="connsiteX74" fmla="*/ 295673 w 6055600"/>
                <a:gd name="connsiteY74" fmla="*/ 1187630 h 6858000"/>
                <a:gd name="connsiteX75" fmla="*/ 96207 w 6055600"/>
                <a:gd name="connsiteY75" fmla="*/ 1474327 h 6858000"/>
                <a:gd name="connsiteX76" fmla="*/ 0 w 6055600"/>
                <a:gd name="connsiteY76" fmla="*/ 1641460 h 6858000"/>
                <a:gd name="connsiteX77" fmla="*/ 0 w 6055600"/>
                <a:gd name="connsiteY77" fmla="*/ 1224218 h 6858000"/>
                <a:gd name="connsiteX78" fmla="*/ 150937 w 6055600"/>
                <a:gd name="connsiteY78" fmla="*/ 1040975 h 6858000"/>
                <a:gd name="connsiteX79" fmla="*/ 1264907 w 6055600"/>
                <a:gd name="connsiteY79" fmla="*/ 158248 h 6858000"/>
                <a:gd name="connsiteX80" fmla="*/ 1575167 w 6055600"/>
                <a:gd name="connsiteY80" fmla="*/ 56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Lst>
              <a:rect l="l" t="t" r="r" b="b"/>
              <a:pathLst>
                <a:path w="6055600" h="6858000">
                  <a:moveTo>
                    <a:pt x="0" y="5960220"/>
                  </a:moveTo>
                  <a:lnTo>
                    <a:pt x="36039" y="6002605"/>
                  </a:lnTo>
                  <a:cubicBezTo>
                    <a:pt x="54896" y="6021530"/>
                    <a:pt x="73635" y="6040425"/>
                    <a:pt x="92950" y="6059050"/>
                  </a:cubicBezTo>
                  <a:lnTo>
                    <a:pt x="153706" y="6111427"/>
                  </a:lnTo>
                  <a:cubicBezTo>
                    <a:pt x="173546" y="6129485"/>
                    <a:pt x="195722" y="6144912"/>
                    <a:pt x="216806" y="6161603"/>
                  </a:cubicBezTo>
                  <a:cubicBezTo>
                    <a:pt x="238229" y="6177961"/>
                    <a:pt x="259466" y="6194551"/>
                    <a:pt x="281945" y="6209777"/>
                  </a:cubicBezTo>
                  <a:cubicBezTo>
                    <a:pt x="369940" y="6272709"/>
                    <a:pt x="461791" y="6332004"/>
                    <a:pt x="553337" y="6391500"/>
                  </a:cubicBezTo>
                  <a:lnTo>
                    <a:pt x="690543" y="6481634"/>
                  </a:lnTo>
                  <a:lnTo>
                    <a:pt x="827127" y="6573159"/>
                  </a:lnTo>
                  <a:cubicBezTo>
                    <a:pt x="917674" y="6634511"/>
                    <a:pt x="1007156" y="6697737"/>
                    <a:pt x="1095915" y="6762202"/>
                  </a:cubicBezTo>
                  <a:lnTo>
                    <a:pt x="1224853" y="6858000"/>
                  </a:lnTo>
                  <a:lnTo>
                    <a:pt x="1154072" y="6858000"/>
                  </a:lnTo>
                  <a:lnTo>
                    <a:pt x="1073489" y="6799140"/>
                  </a:lnTo>
                  <a:cubicBezTo>
                    <a:pt x="983882" y="6736908"/>
                    <a:pt x="892851" y="6677125"/>
                    <a:pt x="800175" y="6620441"/>
                  </a:cubicBezTo>
                  <a:cubicBezTo>
                    <a:pt x="615108" y="6506015"/>
                    <a:pt x="422939" y="6407807"/>
                    <a:pt x="231518" y="6299323"/>
                  </a:cubicBezTo>
                  <a:cubicBezTo>
                    <a:pt x="207467" y="6286226"/>
                    <a:pt x="184098" y="6271045"/>
                    <a:pt x="160401" y="6256627"/>
                  </a:cubicBezTo>
                  <a:cubicBezTo>
                    <a:pt x="136809" y="6241811"/>
                    <a:pt x="112558" y="6228518"/>
                    <a:pt x="89697" y="6211916"/>
                  </a:cubicBezTo>
                  <a:lnTo>
                    <a:pt x="20148" y="6163835"/>
                  </a:lnTo>
                  <a:lnTo>
                    <a:pt x="0" y="6147796"/>
                  </a:lnTo>
                  <a:close/>
                  <a:moveTo>
                    <a:pt x="3748345" y="0"/>
                  </a:moveTo>
                  <a:lnTo>
                    <a:pt x="4277792" y="0"/>
                  </a:lnTo>
                  <a:lnTo>
                    <a:pt x="4339531" y="40262"/>
                  </a:lnTo>
                  <a:cubicBezTo>
                    <a:pt x="4386991" y="75346"/>
                    <a:pt x="4432680" y="113353"/>
                    <a:pt x="4476306" y="153922"/>
                  </a:cubicBezTo>
                  <a:cubicBezTo>
                    <a:pt x="4563779" y="234693"/>
                    <a:pt x="4642423" y="325982"/>
                    <a:pt x="4713639" y="422076"/>
                  </a:cubicBezTo>
                  <a:cubicBezTo>
                    <a:pt x="4784481" y="518635"/>
                    <a:pt x="4848552" y="619893"/>
                    <a:pt x="4906991" y="723463"/>
                  </a:cubicBezTo>
                  <a:cubicBezTo>
                    <a:pt x="4965582" y="826932"/>
                    <a:pt x="5019421" y="932243"/>
                    <a:pt x="5070511" y="1037524"/>
                  </a:cubicBezTo>
                  <a:cubicBezTo>
                    <a:pt x="5121871" y="1142738"/>
                    <a:pt x="5170833" y="1248016"/>
                    <a:pt x="5219493" y="1352079"/>
                  </a:cubicBezTo>
                  <a:cubicBezTo>
                    <a:pt x="5268459" y="1455943"/>
                    <a:pt x="5317204" y="1558756"/>
                    <a:pt x="5367779" y="1658945"/>
                  </a:cubicBezTo>
                  <a:lnTo>
                    <a:pt x="5446095" y="1811301"/>
                  </a:lnTo>
                  <a:cubicBezTo>
                    <a:pt x="5472584" y="1862992"/>
                    <a:pt x="5498885" y="1914915"/>
                    <a:pt x="5525115" y="1967103"/>
                  </a:cubicBezTo>
                  <a:cubicBezTo>
                    <a:pt x="5629428" y="2176256"/>
                    <a:pt x="5730254" y="2391411"/>
                    <a:pt x="5816642" y="2618837"/>
                  </a:cubicBezTo>
                  <a:cubicBezTo>
                    <a:pt x="5902562" y="2846137"/>
                    <a:pt x="5974641" y="3086291"/>
                    <a:pt x="6015787" y="3339957"/>
                  </a:cubicBezTo>
                  <a:cubicBezTo>
                    <a:pt x="6036373" y="3466512"/>
                    <a:pt x="6050262" y="3596084"/>
                    <a:pt x="6054206" y="3727239"/>
                  </a:cubicBezTo>
                  <a:cubicBezTo>
                    <a:pt x="6058266" y="3858425"/>
                    <a:pt x="6053460" y="3990915"/>
                    <a:pt x="6039811" y="4122735"/>
                  </a:cubicBezTo>
                  <a:cubicBezTo>
                    <a:pt x="6026397" y="4254618"/>
                    <a:pt x="6002552" y="4385688"/>
                    <a:pt x="5971601" y="4514288"/>
                  </a:cubicBezTo>
                  <a:cubicBezTo>
                    <a:pt x="5963342" y="4546050"/>
                    <a:pt x="5955885" y="4579019"/>
                    <a:pt x="5946751" y="4609838"/>
                  </a:cubicBezTo>
                  <a:lnTo>
                    <a:pt x="5919986" y="4703178"/>
                  </a:lnTo>
                  <a:lnTo>
                    <a:pt x="5890731" y="4795992"/>
                  </a:lnTo>
                  <a:cubicBezTo>
                    <a:pt x="5880825" y="4826888"/>
                    <a:pt x="5869667" y="4857307"/>
                    <a:pt x="5859058" y="4888015"/>
                  </a:cubicBezTo>
                  <a:cubicBezTo>
                    <a:pt x="5772112" y="5132558"/>
                    <a:pt x="5660551" y="5369373"/>
                    <a:pt x="5525053" y="5588449"/>
                  </a:cubicBezTo>
                  <a:cubicBezTo>
                    <a:pt x="5389674" y="5807557"/>
                    <a:pt x="5232835" y="6010440"/>
                    <a:pt x="5058962" y="6189929"/>
                  </a:cubicBezTo>
                  <a:cubicBezTo>
                    <a:pt x="4972125" y="6279771"/>
                    <a:pt x="4880998" y="6363650"/>
                    <a:pt x="4787706" y="6442985"/>
                  </a:cubicBezTo>
                  <a:cubicBezTo>
                    <a:pt x="4693655" y="6521410"/>
                    <a:pt x="4597439" y="6595290"/>
                    <a:pt x="4498686" y="6663678"/>
                  </a:cubicBezTo>
                  <a:cubicBezTo>
                    <a:pt x="4399893" y="6731984"/>
                    <a:pt x="4299240" y="6795191"/>
                    <a:pt x="4197167" y="6854053"/>
                  </a:cubicBezTo>
                  <a:lnTo>
                    <a:pt x="4189720" y="6858000"/>
                  </a:lnTo>
                  <a:lnTo>
                    <a:pt x="3651929" y="6858000"/>
                  </a:lnTo>
                  <a:lnTo>
                    <a:pt x="3789040" y="6778034"/>
                  </a:lnTo>
                  <a:cubicBezTo>
                    <a:pt x="3978462" y="6656931"/>
                    <a:pt x="4162446" y="6525734"/>
                    <a:pt x="4335568" y="6382709"/>
                  </a:cubicBezTo>
                  <a:cubicBezTo>
                    <a:pt x="4422084" y="6310901"/>
                    <a:pt x="4506335" y="6236787"/>
                    <a:pt x="4586923" y="6158577"/>
                  </a:cubicBezTo>
                  <a:cubicBezTo>
                    <a:pt x="4668153" y="6081248"/>
                    <a:pt x="4745649" y="6000086"/>
                    <a:pt x="4819585" y="5915847"/>
                  </a:cubicBezTo>
                  <a:cubicBezTo>
                    <a:pt x="4967573" y="5747401"/>
                    <a:pt x="5101426" y="5566247"/>
                    <a:pt x="5214727" y="5371094"/>
                  </a:cubicBezTo>
                  <a:cubicBezTo>
                    <a:pt x="5327795" y="5175879"/>
                    <a:pt x="5421090" y="4968427"/>
                    <a:pt x="5495409" y="4752778"/>
                  </a:cubicBezTo>
                  <a:cubicBezTo>
                    <a:pt x="5504291" y="4725712"/>
                    <a:pt x="5513872" y="4698834"/>
                    <a:pt x="5522322" y="4671511"/>
                  </a:cubicBezTo>
                  <a:lnTo>
                    <a:pt x="5547631" y="4589675"/>
                  </a:lnTo>
                  <a:lnTo>
                    <a:pt x="5570792" y="4506978"/>
                  </a:lnTo>
                  <a:cubicBezTo>
                    <a:pt x="5578845" y="4479265"/>
                    <a:pt x="5584485" y="4452605"/>
                    <a:pt x="5591541" y="4425334"/>
                  </a:cubicBezTo>
                  <a:cubicBezTo>
                    <a:pt x="5618002" y="4316765"/>
                    <a:pt x="5636850" y="4207148"/>
                    <a:pt x="5649500" y="4097286"/>
                  </a:cubicBezTo>
                  <a:cubicBezTo>
                    <a:pt x="5674602" y="3877368"/>
                    <a:pt x="5668749" y="3656091"/>
                    <a:pt x="5637615" y="3437524"/>
                  </a:cubicBezTo>
                  <a:cubicBezTo>
                    <a:pt x="5605861" y="3218934"/>
                    <a:pt x="5549060" y="3003118"/>
                    <a:pt x="5475454" y="2791575"/>
                  </a:cubicBezTo>
                  <a:cubicBezTo>
                    <a:pt x="5402070" y="2579668"/>
                    <a:pt x="5313111" y="2371656"/>
                    <a:pt x="5217600" y="2164719"/>
                  </a:cubicBezTo>
                  <a:cubicBezTo>
                    <a:pt x="5193627" y="2112994"/>
                    <a:pt x="5169419" y="2061207"/>
                    <a:pt x="5144941" y="2009490"/>
                  </a:cubicBezTo>
                  <a:lnTo>
                    <a:pt x="5070052" y="1851823"/>
                  </a:lnTo>
                  <a:cubicBezTo>
                    <a:pt x="5020031" y="1744421"/>
                    <a:pt x="4972748" y="1636620"/>
                    <a:pt x="4926984" y="1529226"/>
                  </a:cubicBezTo>
                  <a:lnTo>
                    <a:pt x="4790925" y="1209923"/>
                  </a:lnTo>
                  <a:cubicBezTo>
                    <a:pt x="4745458" y="1105158"/>
                    <a:pt x="4699567" y="1001976"/>
                    <a:pt x="4650559" y="902490"/>
                  </a:cubicBezTo>
                  <a:cubicBezTo>
                    <a:pt x="4601243" y="803205"/>
                    <a:pt x="4549606" y="706978"/>
                    <a:pt x="4491930" y="616919"/>
                  </a:cubicBezTo>
                  <a:cubicBezTo>
                    <a:pt x="4434712" y="526559"/>
                    <a:pt x="4372370" y="441762"/>
                    <a:pt x="4302323" y="366083"/>
                  </a:cubicBezTo>
                  <a:cubicBezTo>
                    <a:pt x="4232428" y="290304"/>
                    <a:pt x="4155542" y="222846"/>
                    <a:pt x="4072203" y="164982"/>
                  </a:cubicBezTo>
                  <a:cubicBezTo>
                    <a:pt x="3988864" y="107118"/>
                    <a:pt x="3898693" y="59316"/>
                    <a:pt x="3803964" y="21052"/>
                  </a:cubicBezTo>
                  <a:lnTo>
                    <a:pt x="3768314" y="6826"/>
                  </a:lnTo>
                  <a:close/>
                  <a:moveTo>
                    <a:pt x="1589779" y="0"/>
                  </a:moveTo>
                  <a:lnTo>
                    <a:pt x="1918056" y="0"/>
                  </a:lnTo>
                  <a:lnTo>
                    <a:pt x="1764243" y="55145"/>
                  </a:lnTo>
                  <a:cubicBezTo>
                    <a:pt x="1609764" y="115414"/>
                    <a:pt x="1458840" y="188978"/>
                    <a:pt x="1313330" y="274424"/>
                  </a:cubicBezTo>
                  <a:cubicBezTo>
                    <a:pt x="924625" y="501532"/>
                    <a:pt x="576885" y="817476"/>
                    <a:pt x="295673" y="1187630"/>
                  </a:cubicBezTo>
                  <a:cubicBezTo>
                    <a:pt x="225216" y="1280162"/>
                    <a:pt x="158640" y="1375858"/>
                    <a:pt x="96207" y="1474327"/>
                  </a:cubicBezTo>
                  <a:lnTo>
                    <a:pt x="0" y="1641460"/>
                  </a:lnTo>
                  <a:lnTo>
                    <a:pt x="0" y="1224218"/>
                  </a:lnTo>
                  <a:lnTo>
                    <a:pt x="150937" y="1040975"/>
                  </a:lnTo>
                  <a:cubicBezTo>
                    <a:pt x="478530" y="677729"/>
                    <a:pt x="858178" y="381092"/>
                    <a:pt x="1264907" y="158248"/>
                  </a:cubicBezTo>
                  <a:cubicBezTo>
                    <a:pt x="1366631" y="102619"/>
                    <a:pt x="1470177" y="51760"/>
                    <a:pt x="1575167" y="567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descr="No Limits Racing Events - 2025 :: Timing Solutions Ltd.">
            <a:extLst>
              <a:ext uri="{FF2B5EF4-FFF2-40B4-BE49-F238E27FC236}">
                <a16:creationId xmlns:a16="http://schemas.microsoft.com/office/drawing/2014/main" id="{FC83657B-E8DC-F3FA-7D46-EA871F335B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4437" y="1750595"/>
            <a:ext cx="3785616" cy="368599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9948BC2-7156-3A70-2A0A-FC44A269CB49}"/>
              </a:ext>
            </a:extLst>
          </p:cNvPr>
          <p:cNvSpPr>
            <a:spLocks noGrp="1"/>
          </p:cNvSpPr>
          <p:nvPr>
            <p:ph idx="1"/>
          </p:nvPr>
        </p:nvSpPr>
        <p:spPr>
          <a:xfrm>
            <a:off x="6621072" y="2421683"/>
            <a:ext cx="4765949" cy="3353476"/>
          </a:xfrm>
        </p:spPr>
        <p:txBody>
          <a:bodyPr anchor="t">
            <a:normAutofit/>
          </a:bodyPr>
          <a:lstStyle/>
          <a:p>
            <a:r>
              <a:rPr lang="en-GB" sz="2400">
                <a:solidFill>
                  <a:schemeClr val="tx2"/>
                </a:solidFill>
              </a:rPr>
              <a:t>My primary role is to ensure the bike is race legal and will pass scrutineering </a:t>
            </a:r>
          </a:p>
          <a:p>
            <a:r>
              <a:rPr lang="en-GB" sz="2400">
                <a:solidFill>
                  <a:schemeClr val="tx2"/>
                </a:solidFill>
              </a:rPr>
              <a:t>Bound by ACU and No Limits rules</a:t>
            </a:r>
          </a:p>
          <a:p>
            <a:r>
              <a:rPr lang="en-GB" sz="2400">
                <a:solidFill>
                  <a:schemeClr val="tx2"/>
                </a:solidFill>
              </a:rPr>
              <a:t>ACU covers all racing in the UK</a:t>
            </a:r>
          </a:p>
          <a:p>
            <a:r>
              <a:rPr lang="en-GB" sz="2400">
                <a:solidFill>
                  <a:schemeClr val="tx2"/>
                </a:solidFill>
              </a:rPr>
              <a:t>NLR regulations are in addition to ACU, not a replacement </a:t>
            </a:r>
          </a:p>
        </p:txBody>
      </p:sp>
    </p:spTree>
    <p:extLst>
      <p:ext uri="{BB962C8B-B14F-4D97-AF65-F5344CB8AC3E}">
        <p14:creationId xmlns:p14="http://schemas.microsoft.com/office/powerpoint/2010/main" val="23622010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80052EA-EB5C-C3A3-C563-B852DF33BA14}"/>
              </a:ext>
            </a:extLst>
          </p:cNvPr>
          <p:cNvPicPr>
            <a:picLocks noChangeAspect="1"/>
          </p:cNvPicPr>
          <p:nvPr/>
        </p:nvPicPr>
        <p:blipFill>
          <a:blip r:embed="rId2"/>
          <a:srcRect r="1" b="1778"/>
          <a:stretch>
            <a:fillRect/>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57FC7-66A6-B01D-FADF-0D9B438CA480}"/>
              </a:ext>
            </a:extLst>
          </p:cNvPr>
          <p:cNvSpPr>
            <a:spLocks noGrp="1"/>
          </p:cNvSpPr>
          <p:nvPr>
            <p:ph type="title"/>
          </p:nvPr>
        </p:nvSpPr>
        <p:spPr>
          <a:xfrm>
            <a:off x="838200" y="365125"/>
            <a:ext cx="3822189" cy="1899912"/>
          </a:xfrm>
        </p:spPr>
        <p:txBody>
          <a:bodyPr>
            <a:normAutofit/>
          </a:bodyPr>
          <a:lstStyle/>
          <a:p>
            <a:r>
              <a:rPr lang="en-GB" sz="4000"/>
              <a:t>Key regulations </a:t>
            </a:r>
          </a:p>
        </p:txBody>
      </p:sp>
      <p:sp>
        <p:nvSpPr>
          <p:cNvPr id="9" name="Content Placeholder 8">
            <a:extLst>
              <a:ext uri="{FF2B5EF4-FFF2-40B4-BE49-F238E27FC236}">
                <a16:creationId xmlns:a16="http://schemas.microsoft.com/office/drawing/2014/main" id="{CC008913-746D-55D7-01E3-582EEE91CE03}"/>
              </a:ext>
            </a:extLst>
          </p:cNvPr>
          <p:cNvSpPr>
            <a:spLocks noGrp="1"/>
          </p:cNvSpPr>
          <p:nvPr>
            <p:ph idx="1"/>
          </p:nvPr>
        </p:nvSpPr>
        <p:spPr>
          <a:xfrm>
            <a:off x="838200" y="2434201"/>
            <a:ext cx="3822189" cy="3742762"/>
          </a:xfrm>
        </p:spPr>
        <p:txBody>
          <a:bodyPr vert="horz" lIns="91440" tIns="45720" rIns="91440" bIns="45720" rtlCol="0">
            <a:normAutofit/>
          </a:bodyPr>
          <a:lstStyle/>
          <a:p>
            <a:r>
              <a:rPr lang="en-GB" sz="2000"/>
              <a:t>Brake lever guards (14.12)</a:t>
            </a:r>
          </a:p>
          <a:p>
            <a:r>
              <a:rPr lang="en-GB" sz="2000"/>
              <a:t>Exhaust noise level (14.8)</a:t>
            </a:r>
          </a:p>
          <a:p>
            <a:r>
              <a:rPr lang="en-GB" sz="2000"/>
              <a:t>Rain Light (15.10)</a:t>
            </a:r>
          </a:p>
          <a:p>
            <a:r>
              <a:rPr lang="en-GB" sz="2000"/>
              <a:t>Oil Breather (14.16)</a:t>
            </a:r>
          </a:p>
          <a:p>
            <a:r>
              <a:rPr lang="en-GB" sz="2000"/>
              <a:t>Oil Containment (15.9)</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30458580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2FFE01-40EC-A303-6730-26935AF876DD}"/>
              </a:ext>
            </a:extLst>
          </p:cNvPr>
          <p:cNvSpPr>
            <a:spLocks noGrp="1"/>
          </p:cNvSpPr>
          <p:nvPr>
            <p:ph type="title"/>
          </p:nvPr>
        </p:nvSpPr>
        <p:spPr>
          <a:xfrm>
            <a:off x="761800" y="762001"/>
            <a:ext cx="5334197" cy="1708242"/>
          </a:xfrm>
        </p:spPr>
        <p:txBody>
          <a:bodyPr anchor="ctr">
            <a:normAutofit/>
          </a:bodyPr>
          <a:lstStyle/>
          <a:p>
            <a:r>
              <a:rPr lang="en-GB" sz="4000"/>
              <a:t>Team Support</a:t>
            </a:r>
          </a:p>
        </p:txBody>
      </p:sp>
      <p:sp>
        <p:nvSpPr>
          <p:cNvPr id="3" name="Content Placeholder 2">
            <a:extLst>
              <a:ext uri="{FF2B5EF4-FFF2-40B4-BE49-F238E27FC236}">
                <a16:creationId xmlns:a16="http://schemas.microsoft.com/office/drawing/2014/main" id="{DE0C829D-E30D-EC86-5589-5FCC291BE04C}"/>
              </a:ext>
            </a:extLst>
          </p:cNvPr>
          <p:cNvSpPr>
            <a:spLocks noGrp="1"/>
          </p:cNvSpPr>
          <p:nvPr>
            <p:ph idx="1"/>
          </p:nvPr>
        </p:nvSpPr>
        <p:spPr>
          <a:xfrm>
            <a:off x="761800" y="2470244"/>
            <a:ext cx="5334197" cy="3769835"/>
          </a:xfrm>
        </p:spPr>
        <p:txBody>
          <a:bodyPr anchor="ctr">
            <a:normAutofit/>
          </a:bodyPr>
          <a:lstStyle/>
          <a:p>
            <a:pPr marL="0" indent="0">
              <a:buNone/>
            </a:pPr>
            <a:r>
              <a:rPr lang="en-GB" sz="2000"/>
              <a:t>Throughout the project I have been and will continue to support the team with the regulations as I have personally read and understood them </a:t>
            </a:r>
          </a:p>
          <a:p>
            <a:pPr marL="0" indent="0">
              <a:buNone/>
            </a:pPr>
            <a:r>
              <a:rPr lang="en-GB" sz="2000"/>
              <a:t>I have also assisted with the engine work, as well as overseeing data collection during certain tasks, such as noting down valve clearances while the team were measuring them </a:t>
            </a:r>
          </a:p>
        </p:txBody>
      </p:sp>
      <p:pic>
        <p:nvPicPr>
          <p:cNvPr id="3074" name="Picture 2" descr="Haynes Repair Manual For Yamaha FZR ...">
            <a:extLst>
              <a:ext uri="{FF2B5EF4-FFF2-40B4-BE49-F238E27FC236}">
                <a16:creationId xmlns:a16="http://schemas.microsoft.com/office/drawing/2014/main" id="{45C1022B-0620-6751-446E-796CB275B9C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 b="1792"/>
          <a:stretch>
            <a:fillRect/>
          </a:stretch>
        </p:blipFill>
        <p:spPr bwMode="auto">
          <a:xfrm>
            <a:off x="6857797" y="-10886"/>
            <a:ext cx="5334204"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10223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5" name="Rectangle 410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D98DC9-7866-6643-148E-94CBEDBE043D}"/>
              </a:ext>
            </a:extLst>
          </p:cNvPr>
          <p:cNvSpPr>
            <a:spLocks noGrp="1"/>
          </p:cNvSpPr>
          <p:nvPr>
            <p:ph type="title"/>
          </p:nvPr>
        </p:nvSpPr>
        <p:spPr>
          <a:xfrm>
            <a:off x="572493" y="238539"/>
            <a:ext cx="11018520" cy="1434415"/>
          </a:xfrm>
        </p:spPr>
        <p:txBody>
          <a:bodyPr anchor="b">
            <a:normAutofit/>
          </a:bodyPr>
          <a:lstStyle/>
          <a:p>
            <a:pPr algn="ctr"/>
            <a:r>
              <a:rPr lang="en-GB" sz="5400" dirty="0"/>
              <a:t>Further Work </a:t>
            </a:r>
          </a:p>
        </p:txBody>
      </p:sp>
      <p:sp>
        <p:nvSpPr>
          <p:cNvPr id="410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8B8E8AE-BF35-2828-EDC9-938CB4FCB28C}"/>
              </a:ext>
            </a:extLst>
          </p:cNvPr>
          <p:cNvSpPr>
            <a:spLocks noGrp="1"/>
          </p:cNvSpPr>
          <p:nvPr>
            <p:ph idx="1"/>
          </p:nvPr>
        </p:nvSpPr>
        <p:spPr>
          <a:xfrm>
            <a:off x="572493" y="2071316"/>
            <a:ext cx="6713552" cy="4119172"/>
          </a:xfrm>
        </p:spPr>
        <p:txBody>
          <a:bodyPr anchor="t">
            <a:normAutofit/>
          </a:bodyPr>
          <a:lstStyle/>
          <a:p>
            <a:pPr marL="0" indent="0">
              <a:buNone/>
            </a:pPr>
            <a:r>
              <a:rPr lang="en-GB" sz="2200" dirty="0"/>
              <a:t>Future goals for this project include:</a:t>
            </a:r>
          </a:p>
          <a:p>
            <a:r>
              <a:rPr lang="en-GB" sz="2200" dirty="0"/>
              <a:t>Designing housing for rain light</a:t>
            </a:r>
          </a:p>
          <a:p>
            <a:r>
              <a:rPr lang="en-GB" sz="2200" dirty="0"/>
              <a:t>Wheel quick-change system </a:t>
            </a:r>
          </a:p>
          <a:p>
            <a:r>
              <a:rPr lang="en-GB" sz="2200" dirty="0"/>
              <a:t>Bike reassembly </a:t>
            </a:r>
          </a:p>
          <a:p>
            <a:r>
              <a:rPr lang="en-GB" sz="2200" dirty="0"/>
              <a:t>Ongoing support for the team </a:t>
            </a:r>
          </a:p>
        </p:txBody>
      </p:sp>
      <p:pic>
        <p:nvPicPr>
          <p:cNvPr id="4100" name="Picture 4" descr="YAMAHA FZR1000 (1991-1994) Review ...">
            <a:extLst>
              <a:ext uri="{FF2B5EF4-FFF2-40B4-BE49-F238E27FC236}">
                <a16:creationId xmlns:a16="http://schemas.microsoft.com/office/drawing/2014/main" id="{D3277CED-A3A2-3C2D-D6E7-8F85AA4729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0012" r="16776" b="-1"/>
          <a:stretch>
            <a:fillRect/>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249109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8261C-7BD5-3CB1-D24A-3B97A0AAA0A6}"/>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EA410921-CC2A-8BF0-BAB0-27C4A7766DB0}"/>
              </a:ext>
            </a:extLst>
          </p:cNvPr>
          <p:cNvSpPr>
            <a:spLocks noGrp="1"/>
          </p:cNvSpPr>
          <p:nvPr>
            <p:ph idx="1"/>
          </p:nvPr>
        </p:nvSpPr>
        <p:spPr>
          <a:xfrm>
            <a:off x="838200" y="1313299"/>
            <a:ext cx="10515600" cy="5320704"/>
          </a:xfrm>
        </p:spPr>
        <p:txBody>
          <a:bodyPr>
            <a:normAutofit fontScale="85000" lnSpcReduction="20000"/>
          </a:bodyPr>
          <a:lstStyle/>
          <a:p>
            <a:pPr marL="0" indent="0">
              <a:buNone/>
            </a:pPr>
            <a:r>
              <a:rPr lang="en-GB" sz="1600" dirty="0"/>
              <a:t>ROAD RACING STANDING REGULATIONS. (n.d.). Available at: </a:t>
            </a:r>
            <a:r>
              <a:rPr lang="en-GB" sz="1600" dirty="0">
                <a:hlinkClick r:id="rId2"/>
              </a:rPr>
              <a:t>https://www.acu.org.uk/Uploaded/1/Documents/2024%20Paperwork/Handbook/Updated/2024-Road-Racing-Standing-Regulations-Final.pdf</a:t>
            </a:r>
            <a:r>
              <a:rPr lang="en-GB" sz="1600" dirty="0"/>
              <a:t>.</a:t>
            </a:r>
          </a:p>
          <a:p>
            <a:pPr marL="0" indent="0">
              <a:buNone/>
            </a:pPr>
            <a:r>
              <a:rPr lang="en-GB" sz="1600" dirty="0"/>
              <a:t>5.2.4 2014 NO LIMITS RACING TECHNICAL REGULATIONS. (2013). Available at: </a:t>
            </a:r>
            <a:r>
              <a:rPr lang="en-GB" sz="1600" dirty="0">
                <a:hlinkClick r:id="rId3"/>
              </a:rPr>
              <a:t>https://nolimitstrackdays.com/media/wysiwyg/nlr-docs/2014_Technical_Rules_NLR_V1_1_.pdf</a:t>
            </a:r>
            <a:r>
              <a:rPr lang="en-GB" sz="1600" dirty="0"/>
              <a:t>.</a:t>
            </a:r>
          </a:p>
          <a:p>
            <a:pPr marL="0" indent="0">
              <a:buNone/>
            </a:pPr>
            <a:r>
              <a:rPr lang="en-US" sz="1600" dirty="0"/>
              <a:t>admin (2018). </a:t>
            </a:r>
            <a:r>
              <a:rPr lang="en-US" sz="1600" i="1" dirty="0"/>
              <a:t>Brilliant biking inventions…The EXUP Valve - Classic Motorbikes</a:t>
            </a:r>
            <a:r>
              <a:rPr lang="en-US" sz="1600" dirty="0"/>
              <a:t>. [online] Classic Motorbikes. Available at: </a:t>
            </a:r>
            <a:r>
              <a:rPr lang="en-US" sz="1600" dirty="0">
                <a:hlinkClick r:id="rId4"/>
              </a:rPr>
              <a:t>https://classic-motorbikes.net/brilliant-biking-inventionsthe-exup-valve/</a:t>
            </a:r>
            <a:r>
              <a:rPr lang="en-US" sz="1600" dirty="0"/>
              <a:t> [Accessed 8 Dec. 2025].</a:t>
            </a:r>
          </a:p>
          <a:p>
            <a:pPr marL="0" indent="0">
              <a:buNone/>
            </a:pPr>
            <a:endParaRPr lang="en-GB" sz="1600" dirty="0"/>
          </a:p>
          <a:p>
            <a:pPr marL="0" indent="0">
              <a:buNone/>
            </a:pPr>
            <a:r>
              <a:rPr lang="en-US" sz="1600" dirty="0"/>
              <a:t>Correia, A. (2005). </a:t>
            </a:r>
            <a:r>
              <a:rPr lang="en-US" sz="1600" i="1" dirty="0"/>
              <a:t>1987 Yamaha FZR 1000 Genesis</a:t>
            </a:r>
            <a:r>
              <a:rPr lang="en-US" sz="1600" dirty="0"/>
              <a:t>. [online] Motorcyclespecs.co.za. Available at: </a:t>
            </a:r>
            <a:r>
              <a:rPr lang="en-US" sz="1600" dirty="0">
                <a:hlinkClick r:id="rId5"/>
              </a:rPr>
              <a:t>https://www.motorcyclespecs.co.za/model/yamaha/yamaha_fzr1000_87.htm</a:t>
            </a:r>
            <a:r>
              <a:rPr lang="en-US" sz="1600" dirty="0"/>
              <a:t> [Accessed 8 Dec. 2025].</a:t>
            </a:r>
          </a:p>
          <a:p>
            <a:pPr marL="0" indent="0">
              <a:buNone/>
            </a:pPr>
            <a:endParaRPr lang="en-GB" sz="1600" dirty="0"/>
          </a:p>
          <a:p>
            <a:pPr marL="0" indent="0">
              <a:buNone/>
            </a:pPr>
            <a:r>
              <a:rPr lang="en-US" sz="1600" dirty="0"/>
              <a:t>&lt;div&gt;</a:t>
            </a:r>
            <a:r>
              <a:rPr lang="en-US" sz="1600" i="1" dirty="0"/>
              <a:t>YAMAHA FZR1000 3GM VANCE&amp;HINES Full Exhaust Muffler</a:t>
            </a:r>
            <a:r>
              <a:rPr lang="en-US" sz="1600" dirty="0"/>
              <a:t> [Online]. </a:t>
            </a:r>
            <a:r>
              <a:rPr lang="en-US" sz="1600" dirty="0" err="1"/>
              <a:t>EBay</a:t>
            </a:r>
            <a:r>
              <a:rPr lang="en-US" sz="1600" dirty="0"/>
              <a:t> UK. Available at: https://www.ebay.co.uk/itm/146729307613?_skw=fzr1000+headers+exhaust&amp;itmmeta=01KBW918029Y72VF5371T959Y4&amp;hash=item2229bf8ddd:g:RUQAAeSwqaxoe0EY&amp;itmprp=enc%3AAQAKAAAA8FkggFvd1GGDu0w3yXCmi1fU61fioQi4MiHW9ANvt0IabDBF%2FOKPmrla4NP026z5Hxx%2BfwpNIkUS0XAt3G4zCW9CCGCpJZpjJcUjZaHp7ZaZSNc5K%2FluxeosGjQSAQw3X86spo4DO%2F5%2Fjb6usxW2V68T4JjsJnDm9Di8rOWckHkgQ%2BQAvD%2BgpqAtYngeTy1kI3FZyaasWoKIiazR6e4kovrDXOnWmbQa%2Fp93srXkFAT1yYDtfh0YhVM%2BGrU03IZTQ9wqU2SStrn8C88tBeAtugPlZqtMZyatb1vRMNkFf93o%2BHxxUNahKIlGnjl%2F8E1wFA%3D%3D%7Ctkp%3ABk9SR5qAhYnfZg (Accessed: 8 December 2025).&lt;/div&gt; </a:t>
            </a:r>
          </a:p>
          <a:p>
            <a:pPr marL="0" indent="0">
              <a:buNone/>
            </a:pPr>
            <a:endParaRPr lang="en-GB" sz="1600" dirty="0"/>
          </a:p>
          <a:p>
            <a:pPr marL="0" indent="0">
              <a:buNone/>
            </a:pPr>
            <a:r>
              <a:rPr lang="en-US" sz="1600" dirty="0"/>
              <a:t>https://www.facebook.com/HPAcademy (2015). </a:t>
            </a:r>
            <a:r>
              <a:rPr lang="en-US" sz="1600" i="1" dirty="0"/>
              <a:t>twisted </a:t>
            </a:r>
            <a:r>
              <a:rPr lang="en-US" sz="1600" i="1" dirty="0" err="1"/>
              <a:t>sheilded</a:t>
            </a:r>
            <a:r>
              <a:rPr lang="en-US" sz="1600" i="1" dirty="0"/>
              <a:t> wires - concentric twisted high performance academy - </a:t>
            </a:r>
            <a:r>
              <a:rPr lang="en-US" sz="1600" i="1" dirty="0" err="1"/>
              <a:t>Speedhunters</a:t>
            </a:r>
            <a:r>
              <a:rPr lang="en-US" sz="1600" dirty="0"/>
              <a:t>. [online] </a:t>
            </a:r>
            <a:r>
              <a:rPr lang="en-US" sz="1600" dirty="0" err="1"/>
              <a:t>Speedhunters</a:t>
            </a:r>
            <a:r>
              <a:rPr lang="en-US" sz="1600" dirty="0"/>
              <a:t>. Available at: </a:t>
            </a:r>
            <a:r>
              <a:rPr lang="en-US" sz="1600" dirty="0">
                <a:hlinkClick r:id="rId6"/>
              </a:rPr>
              <a:t>https://www.speedhunters.com/2015/10/knowledge-boost-tackling-your-wiring-nightmare-part-2/twisted-sheilded-wires-concentric-twisted-high-performance-academy/</a:t>
            </a:r>
            <a:r>
              <a:rPr lang="en-US" sz="1600" dirty="0"/>
              <a:t> [Accessed 8 Dec. 2025].</a:t>
            </a:r>
          </a:p>
          <a:p>
            <a:pPr marL="0" indent="0">
              <a:buNone/>
            </a:pPr>
            <a:endParaRPr lang="en-US" sz="1600" dirty="0"/>
          </a:p>
          <a:p>
            <a:pPr marL="0" indent="0">
              <a:buNone/>
            </a:pPr>
            <a:r>
              <a:rPr lang="en-US" sz="1600" dirty="0"/>
              <a:t>On All Cylinders Staff (2025). </a:t>
            </a:r>
            <a:r>
              <a:rPr lang="en-US" sz="1600" i="1" dirty="0" err="1"/>
              <a:t>OnAllCylinders</a:t>
            </a:r>
            <a:r>
              <a:rPr lang="en-US" sz="1600" dirty="0"/>
              <a:t>. [online] </a:t>
            </a:r>
            <a:r>
              <a:rPr lang="en-US" sz="1600" dirty="0" err="1"/>
              <a:t>OnAllCylinders</a:t>
            </a:r>
            <a:r>
              <a:rPr lang="en-US" sz="1600" dirty="0"/>
              <a:t>. Available at: </a:t>
            </a:r>
            <a:r>
              <a:rPr lang="en-US" sz="1600" dirty="0">
                <a:hlinkClick r:id="rId7"/>
              </a:rPr>
              <a:t>https://www.onallcylinders.com/2025/01/20/a-guide-to-picking-the-best-exhaust-system-material-mild-steel-vs-aluminized-steel-vs-304-409-stainless/</a:t>
            </a:r>
            <a:r>
              <a:rPr lang="en-US" sz="1600" dirty="0"/>
              <a:t>.</a:t>
            </a:r>
          </a:p>
          <a:p>
            <a:pPr marL="0" indent="0">
              <a:buNone/>
            </a:pPr>
            <a:endParaRPr lang="en-GB" sz="1600" dirty="0"/>
          </a:p>
          <a:p>
            <a:pPr marL="0" indent="0">
              <a:buNone/>
            </a:pPr>
            <a:endParaRPr lang="en-GB" dirty="0"/>
          </a:p>
        </p:txBody>
      </p:sp>
    </p:spTree>
    <p:extLst>
      <p:ext uri="{BB962C8B-B14F-4D97-AF65-F5344CB8AC3E}">
        <p14:creationId xmlns:p14="http://schemas.microsoft.com/office/powerpoint/2010/main" val="2738263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1A3667-2234-7F17-97B0-4701CAE77AD0}"/>
              </a:ext>
            </a:extLst>
          </p:cNvPr>
          <p:cNvSpPr>
            <a:spLocks noGrp="1"/>
          </p:cNvSpPr>
          <p:nvPr>
            <p:ph idx="1"/>
          </p:nvPr>
        </p:nvSpPr>
        <p:spPr>
          <a:xfrm>
            <a:off x="838200" y="282298"/>
            <a:ext cx="10515600" cy="5894665"/>
          </a:xfrm>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600" b="0" i="0" u="none" strike="noStrike" kern="1200" cap="none" spc="0" normalizeH="0" baseline="0" noProof="0" dirty="0">
                <a:ln>
                  <a:noFill/>
                </a:ln>
                <a:solidFill>
                  <a:prstClr val="white"/>
                </a:solidFill>
                <a:effectLst/>
                <a:uLnTx/>
                <a:uFillTx/>
                <a:latin typeface="Aptos" panose="02110004020202020204"/>
                <a:ea typeface="+mn-ea"/>
                <a:cs typeface="+mn-cs"/>
              </a:rPr>
              <a:t>[</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Online]. Available at: http://fzrsupport.com/wiki/lib/exe/fetch.php?media=ebook_library:fzr1000_service_manual_89_90.pdf (Accessed: 8 December 2025). </a:t>
            </a: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R B Racing (2019). </a:t>
            </a:r>
            <a:r>
              <a:rPr kumimoji="0" lang="en-US" sz="1400" b="0" i="1" u="none" strike="noStrike" kern="1200" cap="none" spc="0" normalizeH="0" baseline="0" noProof="0" dirty="0">
                <a:ln>
                  <a:noFill/>
                </a:ln>
                <a:solidFill>
                  <a:prstClr val="white"/>
                </a:solidFill>
                <a:effectLst/>
                <a:uLnTx/>
                <a:uFillTx/>
                <a:latin typeface="Aptos" panose="02110004020202020204"/>
                <a:ea typeface="+mn-ea"/>
                <a:cs typeface="+mn-cs"/>
              </a:rPr>
              <a:t>Motorsports ECU Wiring Harness Construction</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[online] Rbracing-rsr.com. Available at: </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hlinkClick r:id="rId2"/>
              </a:rPr>
              <a:t>https://www.rbracing-rsr.com/wiring_ecu.html</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[Accessed 8 Dec. 2025].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err="1">
                <a:ln>
                  <a:noFill/>
                </a:ln>
                <a:solidFill>
                  <a:prstClr val="white"/>
                </a:solidFill>
                <a:effectLst/>
                <a:uLnTx/>
                <a:uFillTx/>
                <a:latin typeface="Aptos" panose="02110004020202020204"/>
                <a:ea typeface="+mn-ea"/>
                <a:cs typeface="+mn-cs"/>
              </a:rPr>
              <a:t>RevZilla</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(2025). </a:t>
            </a:r>
            <a:r>
              <a:rPr kumimoji="0" lang="en-US" sz="1400" b="0" i="1" u="none" strike="noStrike" kern="1200" cap="none" spc="0" normalizeH="0" baseline="0" noProof="0" dirty="0" err="1">
                <a:ln>
                  <a:noFill/>
                </a:ln>
                <a:solidFill>
                  <a:prstClr val="white"/>
                </a:solidFill>
                <a:effectLst/>
                <a:uLnTx/>
                <a:uFillTx/>
                <a:latin typeface="Aptos" panose="02110004020202020204"/>
                <a:ea typeface="+mn-ea"/>
                <a:cs typeface="+mn-cs"/>
              </a:rPr>
              <a:t>RevZilla</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[online] Revzilla.com. Available at: </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hlinkClick r:id="rId3"/>
              </a:rPr>
              <a:t>https://www.revzilla.com/motorcycle/akrapovic-exhaust-headers-linkage-pipes</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[Accessed 8 Dec. 2025].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Siegeworks (2019). </a:t>
            </a:r>
            <a:r>
              <a:rPr kumimoji="0" lang="en-US" sz="1400" b="0" i="1" u="none" strike="noStrike" kern="1200" cap="none" spc="0" normalizeH="0" baseline="0" noProof="0" dirty="0">
                <a:ln>
                  <a:noFill/>
                </a:ln>
                <a:solidFill>
                  <a:prstClr val="white"/>
                </a:solidFill>
                <a:effectLst/>
                <a:uLnTx/>
                <a:uFillTx/>
                <a:latin typeface="Aptos" panose="02110004020202020204"/>
                <a:ea typeface="+mn-ea"/>
                <a:cs typeface="+mn-cs"/>
              </a:rPr>
              <a:t>Siegeworks</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[online] Siegeworks. Available at: </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hlinkClick r:id="rId4"/>
              </a:rPr>
              <a:t>https://www.siegeworks.ca/</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[Accessed 8 Dec. 2025].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T B Connectivity (2015). </a:t>
            </a:r>
            <a:r>
              <a:rPr kumimoji="0" lang="en-US" sz="1400" b="0" i="1" u="none" strike="noStrike" kern="1200" cap="none" spc="0" normalizeH="0" baseline="0" noProof="0" dirty="0">
                <a:ln>
                  <a:noFill/>
                </a:ln>
                <a:solidFill>
                  <a:prstClr val="white"/>
                </a:solidFill>
                <a:effectLst/>
                <a:uLnTx/>
                <a:uFillTx/>
                <a:latin typeface="Aptos" panose="02110004020202020204"/>
                <a:ea typeface="+mn-ea"/>
                <a:cs typeface="+mn-cs"/>
              </a:rPr>
              <a:t>RECEPT. 2 HOLE MNT. TYPE 0 AS MICRO 7</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[online] TE Connectivity. Available at: </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hlinkClick r:id="rId5"/>
              </a:rPr>
              <a:t>https://www.te.com/en/product-AS007-98PA.html</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[Accessed 8 Dec. 2025].</a:t>
            </a: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Thomas D (2016). </a:t>
            </a:r>
            <a:r>
              <a:rPr kumimoji="0" lang="en-US" sz="1400" b="0" i="1" u="none" strike="noStrike" kern="1200" cap="none" spc="0" normalizeH="0" baseline="0" noProof="0" dirty="0">
                <a:ln>
                  <a:noFill/>
                </a:ln>
                <a:solidFill>
                  <a:prstClr val="white"/>
                </a:solidFill>
                <a:effectLst/>
                <a:uLnTx/>
                <a:uFillTx/>
                <a:latin typeface="Aptos" panose="02110004020202020204"/>
                <a:ea typeface="+mn-ea"/>
                <a:cs typeface="+mn-cs"/>
              </a:rPr>
              <a:t>YAMAHA FZR 1000 GENESIS 1988</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[online] YouTube. Available at: </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hlinkClick r:id="rId6"/>
              </a:rPr>
              <a:t>https://www.youtube.com/watch?v=JkAJ2kIoZOQ</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[Accessed 8 Dec. 2025].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UK Race Support Limited (2025). </a:t>
            </a:r>
            <a:r>
              <a:rPr kumimoji="0" lang="en-US" sz="1400" b="0" i="1" u="none" strike="noStrike" kern="1200" cap="none" spc="0" normalizeH="0" baseline="0" noProof="0" dirty="0">
                <a:ln>
                  <a:noFill/>
                </a:ln>
                <a:solidFill>
                  <a:prstClr val="white"/>
                </a:solidFill>
                <a:effectLst/>
                <a:uLnTx/>
                <a:uFillTx/>
                <a:latin typeface="Aptos" panose="02110004020202020204"/>
                <a:ea typeface="+mn-ea"/>
                <a:cs typeface="+mn-cs"/>
              </a:rPr>
              <a:t>Yamaha YZF R6 2006-16 </a:t>
            </a:r>
            <a:r>
              <a:rPr kumimoji="0" lang="en-US" sz="1400" b="0" i="1" u="none" strike="noStrike" kern="1200" cap="none" spc="0" normalizeH="0" baseline="0" noProof="0" dirty="0" err="1">
                <a:ln>
                  <a:noFill/>
                </a:ln>
                <a:solidFill>
                  <a:prstClr val="white"/>
                </a:solidFill>
                <a:effectLst/>
                <a:uLnTx/>
                <a:uFillTx/>
                <a:latin typeface="Aptos" panose="02110004020202020204"/>
                <a:ea typeface="+mn-ea"/>
                <a:cs typeface="+mn-cs"/>
              </a:rPr>
              <a:t>Lextek</a:t>
            </a:r>
            <a:r>
              <a:rPr kumimoji="0" lang="en-US" sz="1400" b="0" i="1" u="none" strike="noStrike" kern="1200" cap="none" spc="0" normalizeH="0" baseline="0" noProof="0" dirty="0">
                <a:ln>
                  <a:noFill/>
                </a:ln>
                <a:solidFill>
                  <a:prstClr val="white"/>
                </a:solidFill>
                <a:effectLst/>
                <a:uLnTx/>
                <a:uFillTx/>
                <a:latin typeface="Aptos" panose="02110004020202020204"/>
                <a:ea typeface="+mn-ea"/>
                <a:cs typeface="+mn-cs"/>
              </a:rPr>
              <a:t> Full System, Stainless Steel Headers &amp; Carbon Can</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 Available at: </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hlinkClick r:id="rId7"/>
              </a:rPr>
              <a:t>https://www.ukracesupport.com/products/yamaha-yzf-r6-2006-16-lextek-full-system-stainless-headers-carbon-can</a:t>
            </a:r>
            <a:r>
              <a:rPr kumimoji="0" lang="en-US" sz="1400" b="0" i="0" u="none" strike="noStrike" kern="1200" cap="none" spc="0" normalizeH="0" baseline="0" noProof="0" dirty="0">
                <a:ln>
                  <a:noFill/>
                </a:ln>
                <a:solidFill>
                  <a:prstClr val="white"/>
                </a:solidFill>
                <a:effectLst/>
                <a:uLnTx/>
                <a:uFillTx/>
                <a:latin typeface="Aptos" panose="02110004020202020204"/>
                <a:ea typeface="+mn-ea"/>
                <a:cs typeface="+mn-cs"/>
              </a:rPr>
              <a:t>.</a:t>
            </a:r>
            <a:endParaRPr kumimoji="0" lang="en-GB" sz="1400" b="0" i="0" u="none" strike="noStrike" kern="1200" cap="none" spc="0" normalizeH="0" baseline="0" noProof="0" dirty="0">
              <a:ln>
                <a:noFill/>
              </a:ln>
              <a:solidFill>
                <a:prstClr val="white"/>
              </a:solidFill>
              <a:effectLst/>
              <a:uLnTx/>
              <a:uFillTx/>
              <a:latin typeface="Aptos" panose="02110004020202020204"/>
              <a:ea typeface="+mn-ea"/>
              <a:cs typeface="+mn-cs"/>
            </a:endParaRPr>
          </a:p>
          <a:p>
            <a:endParaRPr lang="en-GB" dirty="0"/>
          </a:p>
        </p:txBody>
      </p:sp>
    </p:spTree>
    <p:extLst>
      <p:ext uri="{BB962C8B-B14F-4D97-AF65-F5344CB8AC3E}">
        <p14:creationId xmlns:p14="http://schemas.microsoft.com/office/powerpoint/2010/main" val="23754097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24794DD-DA43-890D-5615-C0512DB3F0A7}"/>
              </a:ext>
            </a:extLst>
          </p:cNvPr>
          <p:cNvSpPr>
            <a:spLocks noGrp="1"/>
          </p:cNvSpPr>
          <p:nvPr>
            <p:ph type="title"/>
          </p:nvPr>
        </p:nvSpPr>
        <p:spPr>
          <a:xfrm>
            <a:off x="838200" y="2766218"/>
            <a:ext cx="10515600" cy="1325563"/>
          </a:xfrm>
        </p:spPr>
        <p:txBody>
          <a:bodyPr/>
          <a:lstStyle/>
          <a:p>
            <a:pPr algn="ctr"/>
            <a:r>
              <a:rPr lang="en-GB" u="sng"/>
              <a:t>Thank you for listening</a:t>
            </a:r>
            <a:br>
              <a:rPr lang="en-GB" u="sng"/>
            </a:br>
            <a:r>
              <a:rPr lang="en-GB" u="sng"/>
              <a:t>Any Questions</a:t>
            </a:r>
          </a:p>
        </p:txBody>
      </p:sp>
    </p:spTree>
    <p:extLst>
      <p:ext uri="{BB962C8B-B14F-4D97-AF65-F5344CB8AC3E}">
        <p14:creationId xmlns:p14="http://schemas.microsoft.com/office/powerpoint/2010/main" val="53186176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ppt/theme/theme2.xml><?xml version="1.0" encoding="utf-8"?>
<a:theme xmlns:a="http://schemas.openxmlformats.org/drawingml/2006/main" name="1_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4E0DEAD79807744A33C0999C3BED08C" ma:contentTypeVersion="3" ma:contentTypeDescription="Create a new document." ma:contentTypeScope="" ma:versionID="1e7604ad1cd404cb9d621b6c6c82a79e">
  <xsd:schema xmlns:xsd="http://www.w3.org/2001/XMLSchema" xmlns:xs="http://www.w3.org/2001/XMLSchema" xmlns:p="http://schemas.microsoft.com/office/2006/metadata/properties" xmlns:ns2="6dd1c96b-863d-4352-8496-166d9a9d3ee1" targetNamespace="http://schemas.microsoft.com/office/2006/metadata/properties" ma:root="true" ma:fieldsID="9ea2ab73b0cdd9ce3154e9af8a3afa9f" ns2:_="">
    <xsd:import namespace="6dd1c96b-863d-4352-8496-166d9a9d3ee1"/>
    <xsd:element name="properties">
      <xsd:complexType>
        <xsd:sequence>
          <xsd:element name="documentManagement">
            <xsd:complexType>
              <xsd:all>
                <xsd:element ref="ns2:MediaServiceMetadata" minOccurs="0"/>
                <xsd:element ref="ns2:MediaServiceFastMetadata"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dd1c96b-863d-4352-8496-166d9a9d3ee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6270D0A-D2D3-46A2-ACF8-6C09641D8118}">
  <ds:schemaRefs>
    <ds:schemaRef ds:uri="http://schemas.microsoft.com/sharepoint/v3/contenttype/forms"/>
  </ds:schemaRefs>
</ds:datastoreItem>
</file>

<file path=customXml/itemProps2.xml><?xml version="1.0" encoding="utf-8"?>
<ds:datastoreItem xmlns:ds="http://schemas.openxmlformats.org/officeDocument/2006/customXml" ds:itemID="{A4BB6F91-8539-426C-8650-948A43BFA563}">
  <ds:schemaRefs>
    <ds:schemaRef ds:uri="6dd1c96b-863d-4352-8496-166d9a9d3ee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86FA78A5-5B70-4CCA-9862-996FE8834615}">
  <ds:schemaRefs>
    <ds:schemaRef ds:uri="6dd1c96b-863d-4352-8496-166d9a9d3ee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2142</Words>
  <Application>Microsoft Office PowerPoint</Application>
  <PresentationFormat>Widescreen</PresentationFormat>
  <Paragraphs>246</Paragraphs>
  <Slides>32</Slides>
  <Notes>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32</vt:i4>
      </vt:variant>
    </vt:vector>
  </HeadingPairs>
  <TitlesOfParts>
    <vt:vector size="39" baseType="lpstr">
      <vt:lpstr>Aptos</vt:lpstr>
      <vt:lpstr>Aptos Display</vt:lpstr>
      <vt:lpstr>Arial</vt:lpstr>
      <vt:lpstr>Calibri</vt:lpstr>
      <vt:lpstr>Cambria Math</vt:lpstr>
      <vt:lpstr>Office Theme</vt:lpstr>
      <vt:lpstr>1_Office Theme</vt:lpstr>
      <vt:lpstr>Endurance Team  Group Project</vt:lpstr>
      <vt:lpstr>Bannana</vt:lpstr>
      <vt:lpstr>Group Member Roles</vt:lpstr>
      <vt:lpstr>Background</vt:lpstr>
      <vt:lpstr>Timeline</vt:lpstr>
      <vt:lpstr>PowerPoint Presentation</vt:lpstr>
      <vt:lpstr>Daniel Briggs Tasks</vt:lpstr>
      <vt:lpstr>Daniel Briggs Team Support</vt:lpstr>
      <vt:lpstr>Yoke designs</vt:lpstr>
      <vt:lpstr>Yokes FEA  and Validation</vt:lpstr>
      <vt:lpstr>Finn Flye – Frame Welding Implications</vt:lpstr>
      <vt:lpstr>Finn Flye - Suspension</vt:lpstr>
      <vt:lpstr>Finn Flye - Suspension</vt:lpstr>
      <vt:lpstr>Lars milner tasks</vt:lpstr>
      <vt:lpstr>measurements</vt:lpstr>
      <vt:lpstr>results</vt:lpstr>
      <vt:lpstr>PowerPoint Presentation</vt:lpstr>
      <vt:lpstr>Moses Adair Tasks</vt:lpstr>
      <vt:lpstr>PowerPoint Presentation</vt:lpstr>
      <vt:lpstr>PowerPoint Presentation</vt:lpstr>
      <vt:lpstr>PowerPoint Presentation</vt:lpstr>
      <vt:lpstr>PowerPoint Presentation</vt:lpstr>
      <vt:lpstr>PowerPoint Presentation</vt:lpstr>
      <vt:lpstr>PowerPoint Presentation</vt:lpstr>
      <vt:lpstr>Oska Robertson Tasks</vt:lpstr>
      <vt:lpstr>Compliance </vt:lpstr>
      <vt:lpstr>Key regulations </vt:lpstr>
      <vt:lpstr>Team Support</vt:lpstr>
      <vt:lpstr>Further Work </vt:lpstr>
      <vt:lpstr>References</vt:lpstr>
      <vt:lpstr>PowerPoint Presentation</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Briggs (2312568)</dc:creator>
  <cp:lastModifiedBy>Daniel Briggs (2312568)</cp:lastModifiedBy>
  <cp:revision>1</cp:revision>
  <dcterms:created xsi:type="dcterms:W3CDTF">2025-12-03T09:03:21Z</dcterms:created>
  <dcterms:modified xsi:type="dcterms:W3CDTF">2025-12-09T11:17:06Z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0x01010084E0DEAD79807744A33C0999C3BED08C</vt:lpwstr>
  </property>
</Properties>
</file>