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 id="2147483682" r:id="rId2"/>
    <p:sldMasterId id="2147483683" r:id="rId3"/>
  </p:sldMasterIdLst>
  <p:notesMasterIdLst>
    <p:notesMasterId r:id="rId19"/>
  </p:notesMasterIdLst>
  <p:sldIdLst>
    <p:sldId id="256" r:id="rId4"/>
    <p:sldId id="257" r:id="rId5"/>
    <p:sldId id="258" r:id="rId6"/>
    <p:sldId id="259" r:id="rId7"/>
    <p:sldId id="260" r:id="rId8"/>
    <p:sldId id="261" r:id="rId9"/>
    <p:sldId id="262" r:id="rId10"/>
    <p:sldId id="263" r:id="rId11"/>
    <p:sldId id="264" r:id="rId12"/>
    <p:sldId id="278" r:id="rId13"/>
    <p:sldId id="279" r:id="rId14"/>
    <p:sldId id="280" r:id="rId15"/>
    <p:sldId id="281" r:id="rId16"/>
    <p:sldId id="282" r:id="rId17"/>
    <p:sldId id="283" r:id="rId18"/>
  </p:sldIdLst>
  <p:sldSz cx="9144000" cy="5143500" type="screen16x9"/>
  <p:notesSz cx="6858000" cy="9144000"/>
  <p:embeddedFontLst>
    <p:embeddedFont>
      <p:font typeface="Aharoni" panose="02010803020104030203" pitchFamily="2" charset="-79"/>
      <p:bold r:id="rId20"/>
    </p:embeddedFont>
    <p:embeddedFont>
      <p:font typeface="Courgette" panose="020B0604020202020204" charset="0"/>
      <p:regular r:id="rId21"/>
    </p:embeddedFont>
    <p:embeddedFont>
      <p:font typeface="Libre Franklin" panose="00000500000000000000"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font" Target="fonts/font2.fntdata"/><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font" Target="fonts/font6.fntdata"/><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font" Target="fonts/font5.fntdata"/><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font" Target="fonts/font3.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5960f8b94a_2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1" name="Google Shape;181;g5960f8b94a_2_45: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5960f8b94a_2_13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86" name="Google Shape;186;g5960f8b94a_2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5960f8b94a_2_13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t>Introduction </a:t>
            </a:r>
            <a:endParaRPr/>
          </a:p>
        </p:txBody>
      </p:sp>
      <p:sp>
        <p:nvSpPr>
          <p:cNvPr id="192" name="Google Shape;192;g5960f8b94a_2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5960f8b94a_2_15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2" name="Google Shape;212;g5960f8b94a_2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5960f8b94a_2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0" name="Google Shape;230;g5960f8b94a_2_17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g5960f8b94a_2_1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3" name="Google Shape;243;g5960f8b94a_2_18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5960f8b94a_2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3" name="Google Shape;263;g5960f8b94a_2_20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5960f8b94a_2_2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7" name="Google Shape;287;g5960f8b94a_2_2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5960f8b94a_2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4" name="Google Shape;294;g5960f8b94a_2_23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2"/>
        <p:cNvGrpSpPr/>
        <p:nvPr/>
      </p:nvGrpSpPr>
      <p:grpSpPr>
        <a:xfrm>
          <a:off x="0" y="0"/>
          <a:ext cx="0" cy="0"/>
          <a:chOff x="0" y="0"/>
          <a:chExt cx="0" cy="0"/>
        </a:xfrm>
      </p:grpSpPr>
      <p:sp>
        <p:nvSpPr>
          <p:cNvPr id="473" name="Google Shape;473;g5960f8b94a_2_3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74" name="Google Shape;474;g5960f8b94a_2_396: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6"/>
        <p:cNvGrpSpPr/>
        <p:nvPr/>
      </p:nvGrpSpPr>
      <p:grpSpPr>
        <a:xfrm>
          <a:off x="0" y="0"/>
          <a:ext cx="0" cy="0"/>
          <a:chOff x="0" y="0"/>
          <a:chExt cx="0" cy="0"/>
        </a:xfrm>
      </p:grpSpPr>
      <p:sp>
        <p:nvSpPr>
          <p:cNvPr id="57" name="Google Shape;57;p15"/>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58" name="Google Shape;58;p15"/>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59" name="Google Shape;59;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0"/>
        <p:cNvGrpSpPr/>
        <p:nvPr/>
      </p:nvGrpSpPr>
      <p:grpSpPr>
        <a:xfrm>
          <a:off x="0" y="0"/>
          <a:ext cx="0" cy="0"/>
          <a:chOff x="0" y="0"/>
          <a:chExt cx="0" cy="0"/>
        </a:xfrm>
      </p:grpSpPr>
      <p:sp>
        <p:nvSpPr>
          <p:cNvPr id="61" name="Google Shape;61;p16"/>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62" name="Google Shape;62;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63"/>
        <p:cNvGrpSpPr/>
        <p:nvPr/>
      </p:nvGrpSpPr>
      <p:grpSpPr>
        <a:xfrm>
          <a:off x="0" y="0"/>
          <a:ext cx="0" cy="0"/>
          <a:chOff x="0" y="0"/>
          <a:chExt cx="0" cy="0"/>
        </a:xfrm>
      </p:grpSpPr>
      <p:sp>
        <p:nvSpPr>
          <p:cNvPr id="64" name="Google Shape;64;p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5" name="Google Shape;65;p1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66" name="Google Shape;66;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7"/>
        <p:cNvGrpSpPr/>
        <p:nvPr/>
      </p:nvGrpSpPr>
      <p:grpSpPr>
        <a:xfrm>
          <a:off x="0" y="0"/>
          <a:ext cx="0" cy="0"/>
          <a:chOff x="0" y="0"/>
          <a:chExt cx="0" cy="0"/>
        </a:xfrm>
      </p:grpSpPr>
      <p:sp>
        <p:nvSpPr>
          <p:cNvPr id="68" name="Google Shape;68;p1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9" name="Google Shape;69;p18"/>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70" name="Google Shape;70;p18"/>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71" name="Google Shape;71;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2"/>
        <p:cNvGrpSpPr/>
        <p:nvPr/>
      </p:nvGrpSpPr>
      <p:grpSpPr>
        <a:xfrm>
          <a:off x="0" y="0"/>
          <a:ext cx="0" cy="0"/>
          <a:chOff x="0" y="0"/>
          <a:chExt cx="0" cy="0"/>
        </a:xfrm>
      </p:grpSpPr>
      <p:sp>
        <p:nvSpPr>
          <p:cNvPr id="73" name="Google Shape;73;p1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4" name="Google Shape;74;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5"/>
        <p:cNvGrpSpPr/>
        <p:nvPr/>
      </p:nvGrpSpPr>
      <p:grpSpPr>
        <a:xfrm>
          <a:off x="0" y="0"/>
          <a:ext cx="0" cy="0"/>
          <a:chOff x="0" y="0"/>
          <a:chExt cx="0" cy="0"/>
        </a:xfrm>
      </p:grpSpPr>
      <p:sp>
        <p:nvSpPr>
          <p:cNvPr id="76" name="Google Shape;76;p20"/>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77" name="Google Shape;77;p20"/>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78" name="Google Shape;78;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9"/>
        <p:cNvGrpSpPr/>
        <p:nvPr/>
      </p:nvGrpSpPr>
      <p:grpSpPr>
        <a:xfrm>
          <a:off x="0" y="0"/>
          <a:ext cx="0" cy="0"/>
          <a:chOff x="0" y="0"/>
          <a:chExt cx="0" cy="0"/>
        </a:xfrm>
      </p:grpSpPr>
      <p:sp>
        <p:nvSpPr>
          <p:cNvPr id="80" name="Google Shape;80;p21"/>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81" name="Google Shape;81;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2"/>
        <p:cNvGrpSpPr/>
        <p:nvPr/>
      </p:nvGrpSpPr>
      <p:grpSpPr>
        <a:xfrm>
          <a:off x="0" y="0"/>
          <a:ext cx="0" cy="0"/>
          <a:chOff x="0" y="0"/>
          <a:chExt cx="0" cy="0"/>
        </a:xfrm>
      </p:grpSpPr>
      <p:sp>
        <p:nvSpPr>
          <p:cNvPr id="83" name="Google Shape;83;p22"/>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22"/>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85" name="Google Shape;85;p22"/>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86" name="Google Shape;86;p22"/>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87" name="Google Shape;87;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8"/>
        <p:cNvGrpSpPr/>
        <p:nvPr/>
      </p:nvGrpSpPr>
      <p:grpSpPr>
        <a:xfrm>
          <a:off x="0" y="0"/>
          <a:ext cx="0" cy="0"/>
          <a:chOff x="0" y="0"/>
          <a:chExt cx="0" cy="0"/>
        </a:xfrm>
      </p:grpSpPr>
      <p:sp>
        <p:nvSpPr>
          <p:cNvPr id="89" name="Google Shape;89;p23"/>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lstStyle>
            <a:lvl1pPr marL="457200" lvl="0" indent="-228600" algn="l">
              <a:lnSpc>
                <a:spcPct val="100000"/>
              </a:lnSpc>
              <a:spcBef>
                <a:spcPts val="0"/>
              </a:spcBef>
              <a:spcAft>
                <a:spcPts val="0"/>
              </a:spcAft>
              <a:buSzPts val="1800"/>
              <a:buNone/>
              <a:defRPr/>
            </a:lvl1pPr>
          </a:lstStyle>
          <a:p>
            <a:endParaRPr/>
          </a:p>
        </p:txBody>
      </p:sp>
      <p:sp>
        <p:nvSpPr>
          <p:cNvPr id="90" name="Google Shape;90;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91"/>
        <p:cNvGrpSpPr/>
        <p:nvPr/>
      </p:nvGrpSpPr>
      <p:grpSpPr>
        <a:xfrm>
          <a:off x="0" y="0"/>
          <a:ext cx="0" cy="0"/>
          <a:chOff x="0" y="0"/>
          <a:chExt cx="0" cy="0"/>
        </a:xfrm>
      </p:grpSpPr>
      <p:sp>
        <p:nvSpPr>
          <p:cNvPr id="92" name="Google Shape;92;p24"/>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93" name="Google Shape;93;p24"/>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94" name="Google Shape;94;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bg>
      <p:bgPr>
        <a:solidFill>
          <a:schemeClr val="lt2"/>
        </a:solidFill>
        <a:effectLst/>
      </p:bgPr>
    </p:bg>
    <p:spTree>
      <p:nvGrpSpPr>
        <p:cNvPr id="1" name="Shape 102"/>
        <p:cNvGrpSpPr/>
        <p:nvPr/>
      </p:nvGrpSpPr>
      <p:grpSpPr>
        <a:xfrm>
          <a:off x="0" y="0"/>
          <a:ext cx="0" cy="0"/>
          <a:chOff x="0" y="0"/>
          <a:chExt cx="0" cy="0"/>
        </a:xfrm>
      </p:grpSpPr>
      <p:sp>
        <p:nvSpPr>
          <p:cNvPr id="103" name="Google Shape;103;p26"/>
          <p:cNvSpPr txBox="1">
            <a:spLocks noGrp="1"/>
          </p:cNvSpPr>
          <p:nvPr>
            <p:ph type="ctrTitle"/>
          </p:nvPr>
        </p:nvSpPr>
        <p:spPr>
          <a:xfrm>
            <a:off x="1436346" y="1341340"/>
            <a:ext cx="6270922" cy="1573670"/>
          </a:xfrm>
          <a:prstGeom prst="rect">
            <a:avLst/>
          </a:prstGeom>
          <a:noFill/>
          <a:ln>
            <a:noFill/>
          </a:ln>
        </p:spPr>
        <p:txBody>
          <a:bodyPr spcFirstLastPara="1" wrap="square" lIns="91425" tIns="45700" rIns="91425" bIns="45700" anchor="b" anchorCtr="0"/>
          <a:lstStyle>
            <a:lvl1pPr lvl="0" algn="ctr">
              <a:lnSpc>
                <a:spcPct val="89000"/>
              </a:lnSpc>
              <a:spcBef>
                <a:spcPts val="0"/>
              </a:spcBef>
              <a:spcAft>
                <a:spcPts val="0"/>
              </a:spcAft>
              <a:buClr>
                <a:schemeClr val="dk2"/>
              </a:buClr>
              <a:buSzPts val="5400"/>
              <a:buFont typeface="Libre Franklin"/>
              <a:buNone/>
              <a:defRPr sz="5400" cap="none">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4" name="Google Shape;104;p26"/>
          <p:cNvSpPr txBox="1">
            <a:spLocks noGrp="1"/>
          </p:cNvSpPr>
          <p:nvPr>
            <p:ph type="subTitle" idx="1"/>
          </p:nvPr>
        </p:nvSpPr>
        <p:spPr>
          <a:xfrm>
            <a:off x="2009930" y="2967210"/>
            <a:ext cx="5123755" cy="814678"/>
          </a:xfrm>
          <a:prstGeom prst="rect">
            <a:avLst/>
          </a:prstGeom>
          <a:noFill/>
          <a:ln>
            <a:noFill/>
          </a:ln>
        </p:spPr>
        <p:txBody>
          <a:bodyPr spcFirstLastPara="1" wrap="square" lIns="91425" tIns="45700" rIns="91425" bIns="45700" anchor="t" anchorCtr="0"/>
          <a:lstStyle>
            <a:lvl1pPr lvl="0" algn="ctr">
              <a:lnSpc>
                <a:spcPct val="112000"/>
              </a:lnSpc>
              <a:spcBef>
                <a:spcPts val="0"/>
              </a:spcBef>
              <a:spcAft>
                <a:spcPts val="0"/>
              </a:spcAft>
              <a:buClr>
                <a:schemeClr val="dk2"/>
              </a:buClr>
              <a:buSzPts val="1725"/>
              <a:buNone/>
              <a:defRPr sz="1725"/>
            </a:lvl1pPr>
            <a:lvl2pPr lvl="1" algn="ctr">
              <a:lnSpc>
                <a:spcPct val="94000"/>
              </a:lnSpc>
              <a:spcBef>
                <a:spcPts val="375"/>
              </a:spcBef>
              <a:spcAft>
                <a:spcPts val="0"/>
              </a:spcAft>
              <a:buClr>
                <a:schemeClr val="dk2"/>
              </a:buClr>
              <a:buSzPts val="1500"/>
              <a:buNone/>
              <a:defRPr sz="1500"/>
            </a:lvl2pPr>
            <a:lvl3pPr lvl="2" algn="ctr">
              <a:lnSpc>
                <a:spcPct val="94000"/>
              </a:lnSpc>
              <a:spcBef>
                <a:spcPts val="375"/>
              </a:spcBef>
              <a:spcAft>
                <a:spcPts val="0"/>
              </a:spcAft>
              <a:buClr>
                <a:schemeClr val="dk2"/>
              </a:buClr>
              <a:buSzPts val="1350"/>
              <a:buNone/>
              <a:defRPr sz="1350"/>
            </a:lvl3pPr>
            <a:lvl4pPr lvl="3" algn="ctr">
              <a:lnSpc>
                <a:spcPct val="94000"/>
              </a:lnSpc>
              <a:spcBef>
                <a:spcPts val="375"/>
              </a:spcBef>
              <a:spcAft>
                <a:spcPts val="0"/>
              </a:spcAft>
              <a:buClr>
                <a:schemeClr val="dk2"/>
              </a:buClr>
              <a:buSzPts val="1200"/>
              <a:buNone/>
              <a:defRPr sz="1200"/>
            </a:lvl4pPr>
            <a:lvl5pPr lvl="4" algn="ctr">
              <a:lnSpc>
                <a:spcPct val="94000"/>
              </a:lnSpc>
              <a:spcBef>
                <a:spcPts val="375"/>
              </a:spcBef>
              <a:spcAft>
                <a:spcPts val="0"/>
              </a:spcAft>
              <a:buClr>
                <a:schemeClr val="dk2"/>
              </a:buClr>
              <a:buSzPts val="1200"/>
              <a:buNone/>
              <a:defRPr sz="1200"/>
            </a:lvl5pPr>
            <a:lvl6pPr lvl="5" algn="ctr">
              <a:lnSpc>
                <a:spcPct val="94000"/>
              </a:lnSpc>
              <a:spcBef>
                <a:spcPts val="375"/>
              </a:spcBef>
              <a:spcAft>
                <a:spcPts val="0"/>
              </a:spcAft>
              <a:buClr>
                <a:schemeClr val="dk2"/>
              </a:buClr>
              <a:buSzPts val="1200"/>
              <a:buNone/>
              <a:defRPr sz="1200"/>
            </a:lvl6pPr>
            <a:lvl7pPr lvl="6" algn="ctr">
              <a:lnSpc>
                <a:spcPct val="94000"/>
              </a:lnSpc>
              <a:spcBef>
                <a:spcPts val="375"/>
              </a:spcBef>
              <a:spcAft>
                <a:spcPts val="0"/>
              </a:spcAft>
              <a:buClr>
                <a:schemeClr val="dk2"/>
              </a:buClr>
              <a:buSzPts val="1200"/>
              <a:buNone/>
              <a:defRPr sz="1200"/>
            </a:lvl7pPr>
            <a:lvl8pPr lvl="7" algn="ctr">
              <a:lnSpc>
                <a:spcPct val="94000"/>
              </a:lnSpc>
              <a:spcBef>
                <a:spcPts val="375"/>
              </a:spcBef>
              <a:spcAft>
                <a:spcPts val="0"/>
              </a:spcAft>
              <a:buClr>
                <a:schemeClr val="dk2"/>
              </a:buClr>
              <a:buSzPts val="1200"/>
              <a:buNone/>
              <a:defRPr sz="1200"/>
            </a:lvl8pPr>
            <a:lvl9pPr lvl="8" algn="ctr">
              <a:lnSpc>
                <a:spcPct val="94000"/>
              </a:lnSpc>
              <a:spcBef>
                <a:spcPts val="375"/>
              </a:spcBef>
              <a:spcAft>
                <a:spcPts val="150"/>
              </a:spcAft>
              <a:buClr>
                <a:schemeClr val="dk2"/>
              </a:buClr>
              <a:buSzPts val="1200"/>
              <a:buNone/>
              <a:defRPr sz="1200"/>
            </a:lvl9pPr>
          </a:lstStyle>
          <a:p>
            <a:endParaRPr/>
          </a:p>
        </p:txBody>
      </p:sp>
      <p:sp>
        <p:nvSpPr>
          <p:cNvPr id="105" name="Google Shape;105;p26"/>
          <p:cNvSpPr txBox="1">
            <a:spLocks noGrp="1"/>
          </p:cNvSpPr>
          <p:nvPr>
            <p:ph type="dt" idx="10"/>
          </p:nvPr>
        </p:nvSpPr>
        <p:spPr>
          <a:xfrm>
            <a:off x="564644" y="4840039"/>
            <a:ext cx="1205958"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26"/>
          <p:cNvSpPr txBox="1">
            <a:spLocks noGrp="1"/>
          </p:cNvSpPr>
          <p:nvPr>
            <p:ph type="ftr" idx="11"/>
          </p:nvPr>
        </p:nvSpPr>
        <p:spPr>
          <a:xfrm>
            <a:off x="1938041" y="4840039"/>
            <a:ext cx="5267533" cy="303461"/>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26"/>
          <p:cNvSpPr txBox="1">
            <a:spLocks noGrp="1"/>
          </p:cNvSpPr>
          <p:nvPr>
            <p:ph type="sldNum" idx="12"/>
          </p:nvPr>
        </p:nvSpPr>
        <p:spPr>
          <a:xfrm>
            <a:off x="7373012" y="4840039"/>
            <a:ext cx="1197219" cy="303461"/>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
              <a:t>‹#›</a:t>
            </a:fld>
            <a:endParaRPr/>
          </a:p>
        </p:txBody>
      </p:sp>
      <p:grpSp>
        <p:nvGrpSpPr>
          <p:cNvPr id="108" name="Google Shape;108;p26"/>
          <p:cNvGrpSpPr/>
          <p:nvPr/>
        </p:nvGrpSpPr>
        <p:grpSpPr>
          <a:xfrm>
            <a:off x="564644" y="558352"/>
            <a:ext cx="8005587" cy="4012253"/>
            <a:chOff x="752858" y="744469"/>
            <a:chExt cx="10674116" cy="5349671"/>
          </a:xfrm>
        </p:grpSpPr>
        <p:sp>
          <p:nvSpPr>
            <p:cNvPr id="109" name="Google Shape;109;p26"/>
            <p:cNvSpPr/>
            <p:nvPr/>
          </p:nvSpPr>
          <p:spPr>
            <a:xfrm>
              <a:off x="8151962" y="1685652"/>
              <a:ext cx="3275013" cy="4408488"/>
            </a:xfrm>
            <a:custGeom>
              <a:avLst/>
              <a:gdLst/>
              <a:ahLst/>
              <a:cxnLst/>
              <a:rect l="l" t="t" r="r" b="b"/>
              <a:pathLst>
                <a:path w="10000" h="10000" extrusionOk="0">
                  <a:moveTo>
                    <a:pt x="8761" y="0"/>
                  </a:moveTo>
                  <a:lnTo>
                    <a:pt x="10000" y="0"/>
                  </a:lnTo>
                  <a:lnTo>
                    <a:pt x="10000" y="10000"/>
                  </a:lnTo>
                  <a:lnTo>
                    <a:pt x="0" y="10000"/>
                  </a:lnTo>
                  <a:lnTo>
                    <a:pt x="0" y="9126"/>
                  </a:lnTo>
                  <a:lnTo>
                    <a:pt x="8761" y="9127"/>
                  </a:lnTo>
                  <a:lnTo>
                    <a:pt x="8761" y="0"/>
                  </a:lnTo>
                  <a:close/>
                </a:path>
              </a:pathLst>
            </a:custGeom>
            <a:solidFill>
              <a:schemeClr val="dk2"/>
            </a:solidFill>
            <a:ln>
              <a:noFill/>
            </a:ln>
          </p:spPr>
        </p:sp>
        <p:sp>
          <p:nvSpPr>
            <p:cNvPr id="110" name="Google Shape;110;p26"/>
            <p:cNvSpPr/>
            <p:nvPr/>
          </p:nvSpPr>
          <p:spPr>
            <a:xfrm rot="10800000">
              <a:off x="752858" y="744469"/>
              <a:ext cx="3275668" cy="4408488"/>
            </a:xfrm>
            <a:custGeom>
              <a:avLst/>
              <a:gdLst/>
              <a:ahLst/>
              <a:cxnLst/>
              <a:rect l="l" t="t" r="r" b="b"/>
              <a:pathLst>
                <a:path w="10002" h="10000" extrusionOk="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11"/>
        <p:cNvGrpSpPr/>
        <p:nvPr/>
      </p:nvGrpSpPr>
      <p:grpSpPr>
        <a:xfrm>
          <a:off x="0" y="0"/>
          <a:ext cx="0" cy="0"/>
          <a:chOff x="0" y="0"/>
          <a:chExt cx="0" cy="0"/>
        </a:xfrm>
      </p:grpSpPr>
      <p:sp>
        <p:nvSpPr>
          <p:cNvPr id="112" name="Google Shape;112;p27"/>
          <p:cNvSpPr txBox="1">
            <a:spLocks noGrp="1"/>
          </p:cNvSpPr>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3" name="Google Shape;113;p27"/>
          <p:cNvSpPr txBox="1">
            <a:spLocks noGrp="1"/>
          </p:cNvSpPr>
          <p:nvPr>
            <p:ph type="body" idx="1"/>
          </p:nvPr>
        </p:nvSpPr>
        <p:spPr>
          <a:xfrm>
            <a:off x="1028700" y="1714500"/>
            <a:ext cx="7200900" cy="2686050"/>
          </a:xfrm>
          <a:prstGeom prst="rect">
            <a:avLst/>
          </a:prstGeom>
          <a:noFill/>
          <a:ln>
            <a:noFill/>
          </a:ln>
        </p:spPr>
        <p:txBody>
          <a:bodyPr spcFirstLastPara="1" wrap="square" lIns="91425" tIns="45700" rIns="91425" bIns="45700" anchor="t" anchorCtr="0"/>
          <a:lstStyle>
            <a:lvl1pPr marL="457200" lvl="0" indent="-342900" algn="l">
              <a:lnSpc>
                <a:spcPct val="94000"/>
              </a:lnSpc>
              <a:spcBef>
                <a:spcPts val="750"/>
              </a:spcBef>
              <a:spcAft>
                <a:spcPts val="0"/>
              </a:spcAft>
              <a:buClr>
                <a:schemeClr val="dk2"/>
              </a:buClr>
              <a:buSzPts val="1800"/>
              <a:buChar char="■"/>
              <a:defRPr/>
            </a:lvl1pPr>
            <a:lvl2pPr marL="914400" lvl="1" indent="-342900" algn="l">
              <a:lnSpc>
                <a:spcPct val="94000"/>
              </a:lnSpc>
              <a:spcBef>
                <a:spcPts val="375"/>
              </a:spcBef>
              <a:spcAft>
                <a:spcPts val="0"/>
              </a:spcAft>
              <a:buClr>
                <a:schemeClr val="dk2"/>
              </a:buClr>
              <a:buSzPts val="1800"/>
              <a:buChar char="–"/>
              <a:defRPr/>
            </a:lvl2pPr>
            <a:lvl3pPr marL="1371600" lvl="2" indent="-342900" algn="l">
              <a:lnSpc>
                <a:spcPct val="94000"/>
              </a:lnSpc>
              <a:spcBef>
                <a:spcPts val="375"/>
              </a:spcBef>
              <a:spcAft>
                <a:spcPts val="0"/>
              </a:spcAft>
              <a:buClr>
                <a:schemeClr val="dk2"/>
              </a:buClr>
              <a:buSzPts val="1800"/>
              <a:buChar char="■"/>
              <a:defRPr/>
            </a:lvl3pPr>
            <a:lvl4pPr marL="1828800" lvl="3" indent="-342900" algn="l">
              <a:lnSpc>
                <a:spcPct val="94000"/>
              </a:lnSpc>
              <a:spcBef>
                <a:spcPts val="375"/>
              </a:spcBef>
              <a:spcAft>
                <a:spcPts val="0"/>
              </a:spcAft>
              <a:buClr>
                <a:schemeClr val="dk2"/>
              </a:buClr>
              <a:buSzPts val="1800"/>
              <a:buChar char="–"/>
              <a:defRPr/>
            </a:lvl4pPr>
            <a:lvl5pPr marL="2286000" lvl="4" indent="-342900" algn="l">
              <a:lnSpc>
                <a:spcPct val="94000"/>
              </a:lnSpc>
              <a:spcBef>
                <a:spcPts val="375"/>
              </a:spcBef>
              <a:spcAft>
                <a:spcPts val="0"/>
              </a:spcAft>
              <a:buClr>
                <a:schemeClr val="dk2"/>
              </a:buClr>
              <a:buSzPts val="1800"/>
              <a:buChar char="■"/>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a:endParaRPr/>
          </a:p>
        </p:txBody>
      </p:sp>
      <p:sp>
        <p:nvSpPr>
          <p:cNvPr id="114" name="Google Shape;114;p27"/>
          <p:cNvSpPr txBox="1">
            <a:spLocks noGrp="1"/>
          </p:cNvSpPr>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5" name="Google Shape;115;p27"/>
          <p:cNvSpPr txBox="1">
            <a:spLocks noGrp="1"/>
          </p:cNvSpPr>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27"/>
          <p:cNvSpPr txBox="1">
            <a:spLocks noGrp="1"/>
          </p:cNvSpPr>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bg>
      <p:bgPr>
        <a:solidFill>
          <a:schemeClr val="dk2"/>
        </a:solidFill>
        <a:effectLst/>
      </p:bgPr>
    </p:bg>
    <p:spTree>
      <p:nvGrpSpPr>
        <p:cNvPr id="1" name="Shape 117"/>
        <p:cNvGrpSpPr/>
        <p:nvPr/>
      </p:nvGrpSpPr>
      <p:grpSpPr>
        <a:xfrm>
          <a:off x="0" y="0"/>
          <a:ext cx="0" cy="0"/>
          <a:chOff x="0" y="0"/>
          <a:chExt cx="0" cy="0"/>
        </a:xfrm>
      </p:grpSpPr>
      <p:sp>
        <p:nvSpPr>
          <p:cNvPr id="118" name="Google Shape;118;p28"/>
          <p:cNvSpPr txBox="1">
            <a:spLocks noGrp="1"/>
          </p:cNvSpPr>
          <p:nvPr>
            <p:ph type="title"/>
          </p:nvPr>
        </p:nvSpPr>
        <p:spPr>
          <a:xfrm>
            <a:off x="573769" y="976020"/>
            <a:ext cx="7209728" cy="2139553"/>
          </a:xfrm>
          <a:prstGeom prst="rect">
            <a:avLst/>
          </a:prstGeom>
          <a:noFill/>
          <a:ln>
            <a:noFill/>
          </a:ln>
        </p:spPr>
        <p:txBody>
          <a:bodyPr spcFirstLastPara="1" wrap="square" lIns="91425" tIns="45700" rIns="91425" bIns="45700" anchor="b" anchorCtr="0"/>
          <a:lstStyle>
            <a:lvl1pPr lvl="0" algn="r">
              <a:lnSpc>
                <a:spcPct val="89000"/>
              </a:lnSpc>
              <a:spcBef>
                <a:spcPts val="0"/>
              </a:spcBef>
              <a:spcAft>
                <a:spcPts val="0"/>
              </a:spcAft>
              <a:buClr>
                <a:schemeClr val="lt2"/>
              </a:buClr>
              <a:buSzPts val="5400"/>
              <a:buFont typeface="Libre Franklin"/>
              <a:buNone/>
              <a:defRPr sz="5400" cap="none">
                <a:solidFill>
                  <a:schemeClr val="lt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9" name="Google Shape;119;p28"/>
          <p:cNvSpPr txBox="1">
            <a:spLocks noGrp="1"/>
          </p:cNvSpPr>
          <p:nvPr>
            <p:ph type="body" idx="1"/>
          </p:nvPr>
        </p:nvSpPr>
        <p:spPr>
          <a:xfrm>
            <a:off x="573769" y="3162246"/>
            <a:ext cx="7209728" cy="857493"/>
          </a:xfrm>
          <a:prstGeom prst="rect">
            <a:avLst/>
          </a:prstGeom>
          <a:noFill/>
          <a:ln>
            <a:noFill/>
          </a:ln>
        </p:spPr>
        <p:txBody>
          <a:bodyPr spcFirstLastPara="1" wrap="square" lIns="91425" tIns="45700" rIns="91425" bIns="45700" anchor="t" anchorCtr="0"/>
          <a:lstStyle>
            <a:lvl1pPr marL="457200" lvl="0" indent="-228600" algn="r">
              <a:lnSpc>
                <a:spcPct val="112000"/>
              </a:lnSpc>
              <a:spcBef>
                <a:spcPts val="0"/>
              </a:spcBef>
              <a:spcAft>
                <a:spcPts val="0"/>
              </a:spcAft>
              <a:buClr>
                <a:schemeClr val="lt2"/>
              </a:buClr>
              <a:buSzPts val="1800"/>
              <a:buNone/>
              <a:defRPr sz="1800">
                <a:solidFill>
                  <a:schemeClr val="lt2"/>
                </a:solidFill>
              </a:defRPr>
            </a:lvl1pPr>
            <a:lvl2pPr marL="914400" lvl="1" indent="-228600" algn="l">
              <a:lnSpc>
                <a:spcPct val="94000"/>
              </a:lnSpc>
              <a:spcBef>
                <a:spcPts val="375"/>
              </a:spcBef>
              <a:spcAft>
                <a:spcPts val="0"/>
              </a:spcAft>
              <a:buClr>
                <a:schemeClr val="lt1"/>
              </a:buClr>
              <a:buSzPts val="1500"/>
              <a:buNone/>
              <a:defRPr sz="1500">
                <a:solidFill>
                  <a:schemeClr val="lt1"/>
                </a:solidFill>
              </a:defRPr>
            </a:lvl2pPr>
            <a:lvl3pPr marL="1371600" lvl="2" indent="-228600" algn="l">
              <a:lnSpc>
                <a:spcPct val="94000"/>
              </a:lnSpc>
              <a:spcBef>
                <a:spcPts val="375"/>
              </a:spcBef>
              <a:spcAft>
                <a:spcPts val="0"/>
              </a:spcAft>
              <a:buClr>
                <a:schemeClr val="lt1"/>
              </a:buClr>
              <a:buSzPts val="1350"/>
              <a:buNone/>
              <a:defRPr sz="1350">
                <a:solidFill>
                  <a:schemeClr val="lt1"/>
                </a:solidFill>
              </a:defRPr>
            </a:lvl3pPr>
            <a:lvl4pPr marL="1828800" lvl="3" indent="-228600" algn="l">
              <a:lnSpc>
                <a:spcPct val="94000"/>
              </a:lnSpc>
              <a:spcBef>
                <a:spcPts val="375"/>
              </a:spcBef>
              <a:spcAft>
                <a:spcPts val="0"/>
              </a:spcAft>
              <a:buClr>
                <a:schemeClr val="lt1"/>
              </a:buClr>
              <a:buSzPts val="1200"/>
              <a:buNone/>
              <a:defRPr sz="1200">
                <a:solidFill>
                  <a:schemeClr val="lt1"/>
                </a:solidFill>
              </a:defRPr>
            </a:lvl4pPr>
            <a:lvl5pPr marL="2286000" lvl="4" indent="-228600" algn="l">
              <a:lnSpc>
                <a:spcPct val="94000"/>
              </a:lnSpc>
              <a:spcBef>
                <a:spcPts val="375"/>
              </a:spcBef>
              <a:spcAft>
                <a:spcPts val="0"/>
              </a:spcAft>
              <a:buClr>
                <a:schemeClr val="lt1"/>
              </a:buClr>
              <a:buSzPts val="1200"/>
              <a:buNone/>
              <a:defRPr sz="1200">
                <a:solidFill>
                  <a:schemeClr val="lt1"/>
                </a:solidFill>
              </a:defRPr>
            </a:lvl5pPr>
            <a:lvl6pPr marL="2743200" lvl="5" indent="-228600" algn="l">
              <a:lnSpc>
                <a:spcPct val="94000"/>
              </a:lnSpc>
              <a:spcBef>
                <a:spcPts val="375"/>
              </a:spcBef>
              <a:spcAft>
                <a:spcPts val="0"/>
              </a:spcAft>
              <a:buClr>
                <a:schemeClr val="lt1"/>
              </a:buClr>
              <a:buSzPts val="1200"/>
              <a:buNone/>
              <a:defRPr sz="1200">
                <a:solidFill>
                  <a:schemeClr val="lt1"/>
                </a:solidFill>
              </a:defRPr>
            </a:lvl6pPr>
            <a:lvl7pPr marL="3200400" lvl="6" indent="-228600" algn="l">
              <a:lnSpc>
                <a:spcPct val="94000"/>
              </a:lnSpc>
              <a:spcBef>
                <a:spcPts val="375"/>
              </a:spcBef>
              <a:spcAft>
                <a:spcPts val="0"/>
              </a:spcAft>
              <a:buClr>
                <a:schemeClr val="lt1"/>
              </a:buClr>
              <a:buSzPts val="1200"/>
              <a:buNone/>
              <a:defRPr sz="1200">
                <a:solidFill>
                  <a:schemeClr val="lt1"/>
                </a:solidFill>
              </a:defRPr>
            </a:lvl7pPr>
            <a:lvl8pPr marL="3657600" lvl="7" indent="-228600" algn="l">
              <a:lnSpc>
                <a:spcPct val="94000"/>
              </a:lnSpc>
              <a:spcBef>
                <a:spcPts val="375"/>
              </a:spcBef>
              <a:spcAft>
                <a:spcPts val="0"/>
              </a:spcAft>
              <a:buClr>
                <a:schemeClr val="lt1"/>
              </a:buClr>
              <a:buSzPts val="1200"/>
              <a:buNone/>
              <a:defRPr sz="1200">
                <a:solidFill>
                  <a:schemeClr val="lt1"/>
                </a:solidFill>
              </a:defRPr>
            </a:lvl8pPr>
            <a:lvl9pPr marL="4114800" lvl="8" indent="-228600" algn="l">
              <a:lnSpc>
                <a:spcPct val="94000"/>
              </a:lnSpc>
              <a:spcBef>
                <a:spcPts val="375"/>
              </a:spcBef>
              <a:spcAft>
                <a:spcPts val="150"/>
              </a:spcAft>
              <a:buClr>
                <a:schemeClr val="lt1"/>
              </a:buClr>
              <a:buSzPts val="1200"/>
              <a:buNone/>
              <a:defRPr sz="1200">
                <a:solidFill>
                  <a:schemeClr val="lt1"/>
                </a:solidFill>
              </a:defRPr>
            </a:lvl9pPr>
          </a:lstStyle>
          <a:p>
            <a:endParaRPr/>
          </a:p>
        </p:txBody>
      </p:sp>
      <p:sp>
        <p:nvSpPr>
          <p:cNvPr id="120" name="Google Shape;120;p28"/>
          <p:cNvSpPr txBox="1">
            <a:spLocks noGrp="1"/>
          </p:cNvSpPr>
          <p:nvPr>
            <p:ph type="dt" idx="10"/>
          </p:nvPr>
        </p:nvSpPr>
        <p:spPr>
          <a:xfrm>
            <a:off x="554181" y="4840039"/>
            <a:ext cx="1216807"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lt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28"/>
          <p:cNvSpPr txBox="1">
            <a:spLocks noGrp="1"/>
          </p:cNvSpPr>
          <p:nvPr>
            <p:ph type="ftr" idx="11"/>
          </p:nvPr>
        </p:nvSpPr>
        <p:spPr>
          <a:xfrm>
            <a:off x="1938234" y="4840039"/>
            <a:ext cx="5267533" cy="303461"/>
          </a:xfrm>
          <a:prstGeom prst="rect">
            <a:avLst/>
          </a:prstGeom>
          <a:noFill/>
          <a:ln>
            <a:noFill/>
          </a:ln>
        </p:spPr>
        <p:txBody>
          <a:bodyPr spcFirstLastPara="1" wrap="square" lIns="91425" tIns="45700" rIns="91425" bIns="45700" anchor="ctr" anchorCtr="0"/>
          <a:lstStyle>
            <a:lvl1pPr lvl="0" algn="ctr">
              <a:lnSpc>
                <a:spcPct val="100000"/>
              </a:lnSpc>
              <a:spcBef>
                <a:spcPts val="0"/>
              </a:spcBef>
              <a:spcAft>
                <a:spcPts val="0"/>
              </a:spcAft>
              <a:buSzPts val="1400"/>
              <a:buNone/>
              <a:defRPr>
                <a:solidFill>
                  <a:schemeClr val="lt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 name="Google Shape;122;p28"/>
          <p:cNvSpPr txBox="1">
            <a:spLocks noGrp="1"/>
          </p:cNvSpPr>
          <p:nvPr>
            <p:ph type="sldNum" idx="12"/>
          </p:nvPr>
        </p:nvSpPr>
        <p:spPr>
          <a:xfrm>
            <a:off x="7373012" y="4840039"/>
            <a:ext cx="1197219" cy="303461"/>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900"/>
              <a:buFont typeface="Arial"/>
              <a:buNone/>
              <a:defRPr sz="900" b="0" i="0" u="none" strike="noStrike" cap="none">
                <a:solidFill>
                  <a:schemeClr val="lt2"/>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900"/>
              <a:buFont typeface="Arial"/>
              <a:buNone/>
              <a:defRPr sz="900" b="0" i="0" u="none" strike="noStrike" cap="none">
                <a:solidFill>
                  <a:schemeClr val="lt2"/>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900"/>
              <a:buFont typeface="Arial"/>
              <a:buNone/>
              <a:defRPr sz="900" b="0" i="0" u="none" strike="noStrike" cap="none">
                <a:solidFill>
                  <a:schemeClr val="lt2"/>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900"/>
              <a:buFont typeface="Arial"/>
              <a:buNone/>
              <a:defRPr sz="900" b="0" i="0" u="none" strike="noStrike" cap="none">
                <a:solidFill>
                  <a:schemeClr val="lt2"/>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900"/>
              <a:buFont typeface="Arial"/>
              <a:buNone/>
              <a:defRPr sz="900" b="0" i="0" u="none" strike="noStrike" cap="none">
                <a:solidFill>
                  <a:schemeClr val="lt2"/>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900"/>
              <a:buFont typeface="Arial"/>
              <a:buNone/>
              <a:defRPr sz="900" b="0" i="0" u="none" strike="noStrike" cap="none">
                <a:solidFill>
                  <a:schemeClr val="lt2"/>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900"/>
              <a:buFont typeface="Arial"/>
              <a:buNone/>
              <a:defRPr sz="900" b="0" i="0" u="none" strike="noStrike" cap="none">
                <a:solidFill>
                  <a:schemeClr val="lt2"/>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900"/>
              <a:buFont typeface="Arial"/>
              <a:buNone/>
              <a:defRPr sz="900" b="0" i="0" u="none" strike="noStrike" cap="none">
                <a:solidFill>
                  <a:schemeClr val="lt2"/>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900"/>
              <a:buFont typeface="Arial"/>
              <a:buNone/>
              <a:defRPr sz="900" b="0" i="0" u="none" strike="noStrike" cap="none">
                <a:solidFill>
                  <a:schemeClr val="lt2"/>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
              <a:t>‹#›</a:t>
            </a:fld>
            <a:endParaRPr/>
          </a:p>
        </p:txBody>
      </p:sp>
      <p:sp>
        <p:nvSpPr>
          <p:cNvPr id="123" name="Google Shape;123;p28" title="Crop Mark"/>
          <p:cNvSpPr/>
          <p:nvPr/>
        </p:nvSpPr>
        <p:spPr>
          <a:xfrm>
            <a:off x="6113972" y="1264239"/>
            <a:ext cx="2456260" cy="3306366"/>
          </a:xfrm>
          <a:custGeom>
            <a:avLst/>
            <a:gdLst/>
            <a:ahLst/>
            <a:cxnLst/>
            <a:rect l="l" t="t" r="r" b="b"/>
            <a:pathLst>
              <a:path w="4125" h="5554" extrusionOk="0">
                <a:moveTo>
                  <a:pt x="3614" y="0"/>
                </a:moveTo>
                <a:lnTo>
                  <a:pt x="4125" y="0"/>
                </a:lnTo>
                <a:lnTo>
                  <a:pt x="4125" y="5554"/>
                </a:lnTo>
                <a:lnTo>
                  <a:pt x="0" y="5554"/>
                </a:lnTo>
                <a:lnTo>
                  <a:pt x="0" y="5074"/>
                </a:lnTo>
                <a:lnTo>
                  <a:pt x="3614" y="5074"/>
                </a:lnTo>
                <a:lnTo>
                  <a:pt x="3614" y="0"/>
                </a:lnTo>
                <a:close/>
              </a:path>
            </a:pathLst>
          </a:custGeom>
          <a:solidFill>
            <a:schemeClr val="lt2"/>
          </a:solidFill>
          <a:ln>
            <a:noFill/>
          </a:ln>
        </p:spPr>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24"/>
        <p:cNvGrpSpPr/>
        <p:nvPr/>
      </p:nvGrpSpPr>
      <p:grpSpPr>
        <a:xfrm>
          <a:off x="0" y="0"/>
          <a:ext cx="0" cy="0"/>
          <a:chOff x="0" y="0"/>
          <a:chExt cx="0" cy="0"/>
        </a:xfrm>
      </p:grpSpPr>
      <p:sp>
        <p:nvSpPr>
          <p:cNvPr id="125" name="Google Shape;125;p29"/>
          <p:cNvSpPr txBox="1">
            <a:spLocks noGrp="1"/>
          </p:cNvSpPr>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3300"/>
              <a:buFont typeface="Libre Franklin"/>
              <a:buNone/>
              <a:defRPr>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6" name="Google Shape;126;p29"/>
          <p:cNvSpPr txBox="1">
            <a:spLocks noGrp="1"/>
          </p:cNvSpPr>
          <p:nvPr>
            <p:ph type="body" idx="1"/>
          </p:nvPr>
        </p:nvSpPr>
        <p:spPr>
          <a:xfrm>
            <a:off x="1028700" y="1714500"/>
            <a:ext cx="3335840" cy="2686051"/>
          </a:xfrm>
          <a:prstGeom prst="rect">
            <a:avLst/>
          </a:prstGeom>
          <a:noFill/>
          <a:ln>
            <a:noFill/>
          </a:ln>
        </p:spPr>
        <p:txBody>
          <a:bodyPr spcFirstLastPara="1" wrap="square" lIns="91425" tIns="45700" rIns="91425" bIns="45700" anchor="t" anchorCtr="0"/>
          <a:lstStyle>
            <a:lvl1pPr marL="457200" lvl="0" indent="-323850" algn="l">
              <a:lnSpc>
                <a:spcPct val="94000"/>
              </a:lnSpc>
              <a:spcBef>
                <a:spcPts val="750"/>
              </a:spcBef>
              <a:spcAft>
                <a:spcPts val="0"/>
              </a:spcAft>
              <a:buClr>
                <a:schemeClr val="dk2"/>
              </a:buClr>
              <a:buSzPts val="1500"/>
              <a:buChar char="■"/>
              <a:defRPr>
                <a:solidFill>
                  <a:schemeClr val="dk2"/>
                </a:solidFill>
              </a:defRPr>
            </a:lvl1pPr>
            <a:lvl2pPr marL="914400" lvl="1" indent="-323850" algn="l">
              <a:lnSpc>
                <a:spcPct val="94000"/>
              </a:lnSpc>
              <a:spcBef>
                <a:spcPts val="375"/>
              </a:spcBef>
              <a:spcAft>
                <a:spcPts val="0"/>
              </a:spcAft>
              <a:buClr>
                <a:schemeClr val="dk2"/>
              </a:buClr>
              <a:buSzPts val="1500"/>
              <a:buChar char="–"/>
              <a:defRPr>
                <a:solidFill>
                  <a:schemeClr val="dk2"/>
                </a:solidFill>
              </a:defRPr>
            </a:lvl2pPr>
            <a:lvl3pPr marL="1371600" lvl="2" indent="-314325" algn="l">
              <a:lnSpc>
                <a:spcPct val="94000"/>
              </a:lnSpc>
              <a:spcBef>
                <a:spcPts val="375"/>
              </a:spcBef>
              <a:spcAft>
                <a:spcPts val="0"/>
              </a:spcAft>
              <a:buClr>
                <a:schemeClr val="dk2"/>
              </a:buClr>
              <a:buSzPts val="1350"/>
              <a:buChar char="■"/>
              <a:defRPr>
                <a:solidFill>
                  <a:schemeClr val="dk2"/>
                </a:solidFill>
              </a:defRPr>
            </a:lvl3pPr>
            <a:lvl4pPr marL="1828800" lvl="3" indent="-314325" algn="l">
              <a:lnSpc>
                <a:spcPct val="94000"/>
              </a:lnSpc>
              <a:spcBef>
                <a:spcPts val="375"/>
              </a:spcBef>
              <a:spcAft>
                <a:spcPts val="0"/>
              </a:spcAft>
              <a:buClr>
                <a:schemeClr val="dk2"/>
              </a:buClr>
              <a:buSzPts val="1350"/>
              <a:buChar char="–"/>
              <a:defRPr>
                <a:solidFill>
                  <a:schemeClr val="dk2"/>
                </a:solidFill>
              </a:defRPr>
            </a:lvl4pPr>
            <a:lvl5pPr marL="2286000" lvl="4" indent="-304800" algn="l">
              <a:lnSpc>
                <a:spcPct val="94000"/>
              </a:lnSpc>
              <a:spcBef>
                <a:spcPts val="375"/>
              </a:spcBef>
              <a:spcAft>
                <a:spcPts val="0"/>
              </a:spcAft>
              <a:buClr>
                <a:schemeClr val="dk2"/>
              </a:buClr>
              <a:buSzPts val="1200"/>
              <a:buChar char="■"/>
              <a:defRPr>
                <a:solidFill>
                  <a:schemeClr val="dk2"/>
                </a:solidFill>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a:endParaRPr/>
          </a:p>
        </p:txBody>
      </p:sp>
      <p:sp>
        <p:nvSpPr>
          <p:cNvPr id="127" name="Google Shape;127;p29"/>
          <p:cNvSpPr txBox="1">
            <a:spLocks noGrp="1"/>
          </p:cNvSpPr>
          <p:nvPr>
            <p:ph type="body" idx="2"/>
          </p:nvPr>
        </p:nvSpPr>
        <p:spPr>
          <a:xfrm>
            <a:off x="4894052" y="1714500"/>
            <a:ext cx="3335840" cy="2686051"/>
          </a:xfrm>
          <a:prstGeom prst="rect">
            <a:avLst/>
          </a:prstGeom>
          <a:noFill/>
          <a:ln>
            <a:noFill/>
          </a:ln>
        </p:spPr>
        <p:txBody>
          <a:bodyPr spcFirstLastPara="1" wrap="square" lIns="91425" tIns="45700" rIns="91425" bIns="45700" anchor="t" anchorCtr="0"/>
          <a:lstStyle>
            <a:lvl1pPr marL="457200" lvl="0" indent="-323850" algn="l">
              <a:lnSpc>
                <a:spcPct val="94000"/>
              </a:lnSpc>
              <a:spcBef>
                <a:spcPts val="750"/>
              </a:spcBef>
              <a:spcAft>
                <a:spcPts val="0"/>
              </a:spcAft>
              <a:buClr>
                <a:schemeClr val="dk2"/>
              </a:buClr>
              <a:buSzPts val="1500"/>
              <a:buChar char="■"/>
              <a:defRPr>
                <a:solidFill>
                  <a:schemeClr val="dk2"/>
                </a:solidFill>
              </a:defRPr>
            </a:lvl1pPr>
            <a:lvl2pPr marL="914400" lvl="1" indent="-323850" algn="l">
              <a:lnSpc>
                <a:spcPct val="94000"/>
              </a:lnSpc>
              <a:spcBef>
                <a:spcPts val="375"/>
              </a:spcBef>
              <a:spcAft>
                <a:spcPts val="0"/>
              </a:spcAft>
              <a:buClr>
                <a:schemeClr val="dk2"/>
              </a:buClr>
              <a:buSzPts val="1500"/>
              <a:buChar char="–"/>
              <a:defRPr>
                <a:solidFill>
                  <a:schemeClr val="dk2"/>
                </a:solidFill>
              </a:defRPr>
            </a:lvl2pPr>
            <a:lvl3pPr marL="1371600" lvl="2" indent="-314325" algn="l">
              <a:lnSpc>
                <a:spcPct val="94000"/>
              </a:lnSpc>
              <a:spcBef>
                <a:spcPts val="375"/>
              </a:spcBef>
              <a:spcAft>
                <a:spcPts val="0"/>
              </a:spcAft>
              <a:buClr>
                <a:schemeClr val="dk2"/>
              </a:buClr>
              <a:buSzPts val="1350"/>
              <a:buChar char="■"/>
              <a:defRPr>
                <a:solidFill>
                  <a:schemeClr val="dk2"/>
                </a:solidFill>
              </a:defRPr>
            </a:lvl3pPr>
            <a:lvl4pPr marL="1828800" lvl="3" indent="-314325" algn="l">
              <a:lnSpc>
                <a:spcPct val="94000"/>
              </a:lnSpc>
              <a:spcBef>
                <a:spcPts val="375"/>
              </a:spcBef>
              <a:spcAft>
                <a:spcPts val="0"/>
              </a:spcAft>
              <a:buClr>
                <a:schemeClr val="dk2"/>
              </a:buClr>
              <a:buSzPts val="1350"/>
              <a:buChar char="–"/>
              <a:defRPr>
                <a:solidFill>
                  <a:schemeClr val="dk2"/>
                </a:solidFill>
              </a:defRPr>
            </a:lvl4pPr>
            <a:lvl5pPr marL="2286000" lvl="4" indent="-304800" algn="l">
              <a:lnSpc>
                <a:spcPct val="94000"/>
              </a:lnSpc>
              <a:spcBef>
                <a:spcPts val="375"/>
              </a:spcBef>
              <a:spcAft>
                <a:spcPts val="0"/>
              </a:spcAft>
              <a:buClr>
                <a:schemeClr val="dk2"/>
              </a:buClr>
              <a:buSzPts val="1200"/>
              <a:buChar char="■"/>
              <a:defRPr>
                <a:solidFill>
                  <a:schemeClr val="dk2"/>
                </a:solidFill>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a:endParaRPr/>
          </a:p>
        </p:txBody>
      </p:sp>
      <p:sp>
        <p:nvSpPr>
          <p:cNvPr id="128" name="Google Shape;128;p29"/>
          <p:cNvSpPr txBox="1">
            <a:spLocks noGrp="1"/>
          </p:cNvSpPr>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 name="Google Shape;129;p29"/>
          <p:cNvSpPr txBox="1">
            <a:spLocks noGrp="1"/>
          </p:cNvSpPr>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29"/>
          <p:cNvSpPr txBox="1">
            <a:spLocks noGrp="1"/>
          </p:cNvSpPr>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31"/>
        <p:cNvGrpSpPr/>
        <p:nvPr/>
      </p:nvGrpSpPr>
      <p:grpSpPr>
        <a:xfrm>
          <a:off x="0" y="0"/>
          <a:ext cx="0" cy="0"/>
          <a:chOff x="0" y="0"/>
          <a:chExt cx="0" cy="0"/>
        </a:xfrm>
      </p:grpSpPr>
      <p:sp>
        <p:nvSpPr>
          <p:cNvPr id="132" name="Google Shape;132;p30"/>
          <p:cNvSpPr txBox="1">
            <a:spLocks noGrp="1"/>
          </p:cNvSpPr>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3300"/>
              <a:buFont typeface="Libre Franklin"/>
              <a:buNone/>
              <a:defRPr>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3" name="Google Shape;133;p30"/>
          <p:cNvSpPr txBox="1">
            <a:spLocks noGrp="1"/>
          </p:cNvSpPr>
          <p:nvPr>
            <p:ph type="body" idx="1"/>
          </p:nvPr>
        </p:nvSpPr>
        <p:spPr>
          <a:xfrm>
            <a:off x="1028700" y="1755648"/>
            <a:ext cx="3332988" cy="617934"/>
          </a:xfrm>
          <a:prstGeom prst="rect">
            <a:avLst/>
          </a:prstGeom>
          <a:noFill/>
          <a:ln>
            <a:noFill/>
          </a:ln>
        </p:spPr>
        <p:txBody>
          <a:bodyPr spcFirstLastPara="1" wrap="square" lIns="91425" tIns="45700" rIns="91425" bIns="45700" anchor="b" anchorCtr="0"/>
          <a:lstStyle>
            <a:lvl1pPr marL="457200" lvl="0" indent="-228600" algn="l">
              <a:lnSpc>
                <a:spcPct val="84000"/>
              </a:lnSpc>
              <a:spcBef>
                <a:spcPts val="0"/>
              </a:spcBef>
              <a:spcAft>
                <a:spcPts val="0"/>
              </a:spcAft>
              <a:buClr>
                <a:schemeClr val="dk2"/>
              </a:buClr>
              <a:buSzPts val="2250"/>
              <a:buNone/>
              <a:defRPr sz="2250" b="0">
                <a:solidFill>
                  <a:schemeClr val="dk2"/>
                </a:solidFill>
              </a:defRPr>
            </a:lvl1pPr>
            <a:lvl2pPr marL="914400" lvl="1" indent="-228600" algn="l">
              <a:lnSpc>
                <a:spcPct val="94000"/>
              </a:lnSpc>
              <a:spcBef>
                <a:spcPts val="375"/>
              </a:spcBef>
              <a:spcAft>
                <a:spcPts val="0"/>
              </a:spcAft>
              <a:buClr>
                <a:schemeClr val="dk2"/>
              </a:buClr>
              <a:buSzPts val="1500"/>
              <a:buNone/>
              <a:defRPr sz="1500" b="1"/>
            </a:lvl2pPr>
            <a:lvl3pPr marL="1371600" lvl="2" indent="-228600" algn="l">
              <a:lnSpc>
                <a:spcPct val="94000"/>
              </a:lnSpc>
              <a:spcBef>
                <a:spcPts val="375"/>
              </a:spcBef>
              <a:spcAft>
                <a:spcPts val="0"/>
              </a:spcAft>
              <a:buClr>
                <a:schemeClr val="dk2"/>
              </a:buClr>
              <a:buSzPts val="1350"/>
              <a:buNone/>
              <a:defRPr sz="1350" b="1"/>
            </a:lvl3pPr>
            <a:lvl4pPr marL="1828800" lvl="3" indent="-228600" algn="l">
              <a:lnSpc>
                <a:spcPct val="94000"/>
              </a:lnSpc>
              <a:spcBef>
                <a:spcPts val="375"/>
              </a:spcBef>
              <a:spcAft>
                <a:spcPts val="0"/>
              </a:spcAft>
              <a:buClr>
                <a:schemeClr val="dk2"/>
              </a:buClr>
              <a:buSzPts val="1200"/>
              <a:buNone/>
              <a:defRPr sz="1200" b="1"/>
            </a:lvl4pPr>
            <a:lvl5pPr marL="2286000" lvl="4" indent="-228600" algn="l">
              <a:lnSpc>
                <a:spcPct val="94000"/>
              </a:lnSpc>
              <a:spcBef>
                <a:spcPts val="375"/>
              </a:spcBef>
              <a:spcAft>
                <a:spcPts val="0"/>
              </a:spcAft>
              <a:buClr>
                <a:schemeClr val="dk2"/>
              </a:buClr>
              <a:buSzPts val="1200"/>
              <a:buNone/>
              <a:defRPr sz="1200" b="1"/>
            </a:lvl5pPr>
            <a:lvl6pPr marL="2743200" lvl="5" indent="-228600" algn="l">
              <a:lnSpc>
                <a:spcPct val="94000"/>
              </a:lnSpc>
              <a:spcBef>
                <a:spcPts val="375"/>
              </a:spcBef>
              <a:spcAft>
                <a:spcPts val="0"/>
              </a:spcAft>
              <a:buClr>
                <a:schemeClr val="dk2"/>
              </a:buClr>
              <a:buSzPts val="1200"/>
              <a:buNone/>
              <a:defRPr sz="1200" b="1"/>
            </a:lvl6pPr>
            <a:lvl7pPr marL="3200400" lvl="6" indent="-228600" algn="l">
              <a:lnSpc>
                <a:spcPct val="94000"/>
              </a:lnSpc>
              <a:spcBef>
                <a:spcPts val="375"/>
              </a:spcBef>
              <a:spcAft>
                <a:spcPts val="0"/>
              </a:spcAft>
              <a:buClr>
                <a:schemeClr val="dk2"/>
              </a:buClr>
              <a:buSzPts val="1200"/>
              <a:buNone/>
              <a:defRPr sz="1200" b="1"/>
            </a:lvl7pPr>
            <a:lvl8pPr marL="3657600" lvl="7" indent="-228600" algn="l">
              <a:lnSpc>
                <a:spcPct val="94000"/>
              </a:lnSpc>
              <a:spcBef>
                <a:spcPts val="375"/>
              </a:spcBef>
              <a:spcAft>
                <a:spcPts val="0"/>
              </a:spcAft>
              <a:buClr>
                <a:schemeClr val="dk2"/>
              </a:buClr>
              <a:buSzPts val="1200"/>
              <a:buNone/>
              <a:defRPr sz="1200" b="1"/>
            </a:lvl8pPr>
            <a:lvl9pPr marL="4114800" lvl="8" indent="-228600" algn="l">
              <a:lnSpc>
                <a:spcPct val="94000"/>
              </a:lnSpc>
              <a:spcBef>
                <a:spcPts val="375"/>
              </a:spcBef>
              <a:spcAft>
                <a:spcPts val="150"/>
              </a:spcAft>
              <a:buClr>
                <a:schemeClr val="dk2"/>
              </a:buClr>
              <a:buSzPts val="1200"/>
              <a:buNone/>
              <a:defRPr sz="1200" b="1"/>
            </a:lvl9pPr>
          </a:lstStyle>
          <a:p>
            <a:endParaRPr/>
          </a:p>
        </p:txBody>
      </p:sp>
      <p:sp>
        <p:nvSpPr>
          <p:cNvPr id="134" name="Google Shape;134;p30"/>
          <p:cNvSpPr txBox="1">
            <a:spLocks noGrp="1"/>
          </p:cNvSpPr>
          <p:nvPr>
            <p:ph type="body" idx="2"/>
          </p:nvPr>
        </p:nvSpPr>
        <p:spPr>
          <a:xfrm>
            <a:off x="1028700" y="2478906"/>
            <a:ext cx="3332988" cy="1921645"/>
          </a:xfrm>
          <a:prstGeom prst="rect">
            <a:avLst/>
          </a:prstGeom>
          <a:noFill/>
          <a:ln>
            <a:noFill/>
          </a:ln>
        </p:spPr>
        <p:txBody>
          <a:bodyPr spcFirstLastPara="1" wrap="square" lIns="91425" tIns="45700" rIns="91425" bIns="45700" anchor="t" anchorCtr="0"/>
          <a:lstStyle>
            <a:lvl1pPr marL="457200" lvl="0" indent="-323850" algn="l">
              <a:lnSpc>
                <a:spcPct val="94000"/>
              </a:lnSpc>
              <a:spcBef>
                <a:spcPts val="750"/>
              </a:spcBef>
              <a:spcAft>
                <a:spcPts val="0"/>
              </a:spcAft>
              <a:buClr>
                <a:schemeClr val="dk2"/>
              </a:buClr>
              <a:buSzPts val="1500"/>
              <a:buChar char="■"/>
              <a:defRPr>
                <a:solidFill>
                  <a:schemeClr val="dk2"/>
                </a:solidFill>
              </a:defRPr>
            </a:lvl1pPr>
            <a:lvl2pPr marL="914400" lvl="1" indent="-323850" algn="l">
              <a:lnSpc>
                <a:spcPct val="94000"/>
              </a:lnSpc>
              <a:spcBef>
                <a:spcPts val="375"/>
              </a:spcBef>
              <a:spcAft>
                <a:spcPts val="0"/>
              </a:spcAft>
              <a:buClr>
                <a:schemeClr val="dk2"/>
              </a:buClr>
              <a:buSzPts val="1500"/>
              <a:buChar char="–"/>
              <a:defRPr>
                <a:solidFill>
                  <a:schemeClr val="dk2"/>
                </a:solidFill>
              </a:defRPr>
            </a:lvl2pPr>
            <a:lvl3pPr marL="1371600" lvl="2" indent="-314325" algn="l">
              <a:lnSpc>
                <a:spcPct val="94000"/>
              </a:lnSpc>
              <a:spcBef>
                <a:spcPts val="375"/>
              </a:spcBef>
              <a:spcAft>
                <a:spcPts val="0"/>
              </a:spcAft>
              <a:buClr>
                <a:schemeClr val="dk2"/>
              </a:buClr>
              <a:buSzPts val="1350"/>
              <a:buChar char="■"/>
              <a:defRPr>
                <a:solidFill>
                  <a:schemeClr val="dk2"/>
                </a:solidFill>
              </a:defRPr>
            </a:lvl3pPr>
            <a:lvl4pPr marL="1828800" lvl="3" indent="-314325" algn="l">
              <a:lnSpc>
                <a:spcPct val="94000"/>
              </a:lnSpc>
              <a:spcBef>
                <a:spcPts val="375"/>
              </a:spcBef>
              <a:spcAft>
                <a:spcPts val="0"/>
              </a:spcAft>
              <a:buClr>
                <a:schemeClr val="dk2"/>
              </a:buClr>
              <a:buSzPts val="1350"/>
              <a:buChar char="–"/>
              <a:defRPr>
                <a:solidFill>
                  <a:schemeClr val="dk2"/>
                </a:solidFill>
              </a:defRPr>
            </a:lvl4pPr>
            <a:lvl5pPr marL="2286000" lvl="4" indent="-304800" algn="l">
              <a:lnSpc>
                <a:spcPct val="94000"/>
              </a:lnSpc>
              <a:spcBef>
                <a:spcPts val="375"/>
              </a:spcBef>
              <a:spcAft>
                <a:spcPts val="0"/>
              </a:spcAft>
              <a:buClr>
                <a:schemeClr val="dk2"/>
              </a:buClr>
              <a:buSzPts val="1200"/>
              <a:buChar char="■"/>
              <a:defRPr>
                <a:solidFill>
                  <a:schemeClr val="dk2"/>
                </a:solidFill>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a:endParaRPr/>
          </a:p>
        </p:txBody>
      </p:sp>
      <p:sp>
        <p:nvSpPr>
          <p:cNvPr id="135" name="Google Shape;135;p30"/>
          <p:cNvSpPr txBox="1">
            <a:spLocks noGrp="1"/>
          </p:cNvSpPr>
          <p:nvPr>
            <p:ph type="body" idx="3"/>
          </p:nvPr>
        </p:nvSpPr>
        <p:spPr>
          <a:xfrm>
            <a:off x="4893761" y="1755648"/>
            <a:ext cx="3332988" cy="617934"/>
          </a:xfrm>
          <a:prstGeom prst="rect">
            <a:avLst/>
          </a:prstGeom>
          <a:noFill/>
          <a:ln>
            <a:noFill/>
          </a:ln>
        </p:spPr>
        <p:txBody>
          <a:bodyPr spcFirstLastPara="1" wrap="square" lIns="91425" tIns="45700" rIns="91425" bIns="45700" anchor="b" anchorCtr="0"/>
          <a:lstStyle>
            <a:lvl1pPr marL="457200" lvl="0" indent="-228600" algn="l">
              <a:lnSpc>
                <a:spcPct val="84000"/>
              </a:lnSpc>
              <a:spcBef>
                <a:spcPts val="0"/>
              </a:spcBef>
              <a:spcAft>
                <a:spcPts val="0"/>
              </a:spcAft>
              <a:buClr>
                <a:schemeClr val="dk2"/>
              </a:buClr>
              <a:buSzPts val="2250"/>
              <a:buNone/>
              <a:defRPr sz="2250" b="0">
                <a:solidFill>
                  <a:schemeClr val="dk2"/>
                </a:solidFill>
              </a:defRPr>
            </a:lvl1pPr>
            <a:lvl2pPr marL="914400" lvl="1" indent="-228600" algn="l">
              <a:lnSpc>
                <a:spcPct val="94000"/>
              </a:lnSpc>
              <a:spcBef>
                <a:spcPts val="375"/>
              </a:spcBef>
              <a:spcAft>
                <a:spcPts val="0"/>
              </a:spcAft>
              <a:buClr>
                <a:schemeClr val="dk2"/>
              </a:buClr>
              <a:buSzPts val="1500"/>
              <a:buNone/>
              <a:defRPr sz="1500" b="1"/>
            </a:lvl2pPr>
            <a:lvl3pPr marL="1371600" lvl="2" indent="-228600" algn="l">
              <a:lnSpc>
                <a:spcPct val="94000"/>
              </a:lnSpc>
              <a:spcBef>
                <a:spcPts val="375"/>
              </a:spcBef>
              <a:spcAft>
                <a:spcPts val="0"/>
              </a:spcAft>
              <a:buClr>
                <a:schemeClr val="dk2"/>
              </a:buClr>
              <a:buSzPts val="1350"/>
              <a:buNone/>
              <a:defRPr sz="1350" b="1"/>
            </a:lvl3pPr>
            <a:lvl4pPr marL="1828800" lvl="3" indent="-228600" algn="l">
              <a:lnSpc>
                <a:spcPct val="94000"/>
              </a:lnSpc>
              <a:spcBef>
                <a:spcPts val="375"/>
              </a:spcBef>
              <a:spcAft>
                <a:spcPts val="0"/>
              </a:spcAft>
              <a:buClr>
                <a:schemeClr val="dk2"/>
              </a:buClr>
              <a:buSzPts val="1200"/>
              <a:buNone/>
              <a:defRPr sz="1200" b="1"/>
            </a:lvl4pPr>
            <a:lvl5pPr marL="2286000" lvl="4" indent="-228600" algn="l">
              <a:lnSpc>
                <a:spcPct val="94000"/>
              </a:lnSpc>
              <a:spcBef>
                <a:spcPts val="375"/>
              </a:spcBef>
              <a:spcAft>
                <a:spcPts val="0"/>
              </a:spcAft>
              <a:buClr>
                <a:schemeClr val="dk2"/>
              </a:buClr>
              <a:buSzPts val="1200"/>
              <a:buNone/>
              <a:defRPr sz="1200" b="1"/>
            </a:lvl5pPr>
            <a:lvl6pPr marL="2743200" lvl="5" indent="-228600" algn="l">
              <a:lnSpc>
                <a:spcPct val="94000"/>
              </a:lnSpc>
              <a:spcBef>
                <a:spcPts val="375"/>
              </a:spcBef>
              <a:spcAft>
                <a:spcPts val="0"/>
              </a:spcAft>
              <a:buClr>
                <a:schemeClr val="dk2"/>
              </a:buClr>
              <a:buSzPts val="1200"/>
              <a:buNone/>
              <a:defRPr sz="1200" b="1"/>
            </a:lvl6pPr>
            <a:lvl7pPr marL="3200400" lvl="6" indent="-228600" algn="l">
              <a:lnSpc>
                <a:spcPct val="94000"/>
              </a:lnSpc>
              <a:spcBef>
                <a:spcPts val="375"/>
              </a:spcBef>
              <a:spcAft>
                <a:spcPts val="0"/>
              </a:spcAft>
              <a:buClr>
                <a:schemeClr val="dk2"/>
              </a:buClr>
              <a:buSzPts val="1200"/>
              <a:buNone/>
              <a:defRPr sz="1200" b="1"/>
            </a:lvl7pPr>
            <a:lvl8pPr marL="3657600" lvl="7" indent="-228600" algn="l">
              <a:lnSpc>
                <a:spcPct val="94000"/>
              </a:lnSpc>
              <a:spcBef>
                <a:spcPts val="375"/>
              </a:spcBef>
              <a:spcAft>
                <a:spcPts val="0"/>
              </a:spcAft>
              <a:buClr>
                <a:schemeClr val="dk2"/>
              </a:buClr>
              <a:buSzPts val="1200"/>
              <a:buNone/>
              <a:defRPr sz="1200" b="1"/>
            </a:lvl8pPr>
            <a:lvl9pPr marL="4114800" lvl="8" indent="-228600" algn="l">
              <a:lnSpc>
                <a:spcPct val="94000"/>
              </a:lnSpc>
              <a:spcBef>
                <a:spcPts val="375"/>
              </a:spcBef>
              <a:spcAft>
                <a:spcPts val="150"/>
              </a:spcAft>
              <a:buClr>
                <a:schemeClr val="dk2"/>
              </a:buClr>
              <a:buSzPts val="1200"/>
              <a:buNone/>
              <a:defRPr sz="1200" b="1"/>
            </a:lvl9pPr>
          </a:lstStyle>
          <a:p>
            <a:endParaRPr/>
          </a:p>
        </p:txBody>
      </p:sp>
      <p:sp>
        <p:nvSpPr>
          <p:cNvPr id="136" name="Google Shape;136;p30"/>
          <p:cNvSpPr txBox="1">
            <a:spLocks noGrp="1"/>
          </p:cNvSpPr>
          <p:nvPr>
            <p:ph type="body" idx="4"/>
          </p:nvPr>
        </p:nvSpPr>
        <p:spPr>
          <a:xfrm>
            <a:off x="4893761" y="2478906"/>
            <a:ext cx="3332988" cy="1921645"/>
          </a:xfrm>
          <a:prstGeom prst="rect">
            <a:avLst/>
          </a:prstGeom>
          <a:noFill/>
          <a:ln>
            <a:noFill/>
          </a:ln>
        </p:spPr>
        <p:txBody>
          <a:bodyPr spcFirstLastPara="1" wrap="square" lIns="91425" tIns="45700" rIns="91425" bIns="45700" anchor="t" anchorCtr="0"/>
          <a:lstStyle>
            <a:lvl1pPr marL="457200" lvl="0" indent="-323850" algn="l">
              <a:lnSpc>
                <a:spcPct val="94000"/>
              </a:lnSpc>
              <a:spcBef>
                <a:spcPts val="750"/>
              </a:spcBef>
              <a:spcAft>
                <a:spcPts val="0"/>
              </a:spcAft>
              <a:buClr>
                <a:schemeClr val="dk2"/>
              </a:buClr>
              <a:buSzPts val="1500"/>
              <a:buChar char="■"/>
              <a:defRPr>
                <a:solidFill>
                  <a:schemeClr val="dk2"/>
                </a:solidFill>
              </a:defRPr>
            </a:lvl1pPr>
            <a:lvl2pPr marL="914400" lvl="1" indent="-323850" algn="l">
              <a:lnSpc>
                <a:spcPct val="94000"/>
              </a:lnSpc>
              <a:spcBef>
                <a:spcPts val="375"/>
              </a:spcBef>
              <a:spcAft>
                <a:spcPts val="0"/>
              </a:spcAft>
              <a:buClr>
                <a:schemeClr val="dk2"/>
              </a:buClr>
              <a:buSzPts val="1500"/>
              <a:buChar char="–"/>
              <a:defRPr>
                <a:solidFill>
                  <a:schemeClr val="dk2"/>
                </a:solidFill>
              </a:defRPr>
            </a:lvl2pPr>
            <a:lvl3pPr marL="1371600" lvl="2" indent="-314325" algn="l">
              <a:lnSpc>
                <a:spcPct val="94000"/>
              </a:lnSpc>
              <a:spcBef>
                <a:spcPts val="375"/>
              </a:spcBef>
              <a:spcAft>
                <a:spcPts val="0"/>
              </a:spcAft>
              <a:buClr>
                <a:schemeClr val="dk2"/>
              </a:buClr>
              <a:buSzPts val="1350"/>
              <a:buChar char="■"/>
              <a:defRPr>
                <a:solidFill>
                  <a:schemeClr val="dk2"/>
                </a:solidFill>
              </a:defRPr>
            </a:lvl3pPr>
            <a:lvl4pPr marL="1828800" lvl="3" indent="-314325" algn="l">
              <a:lnSpc>
                <a:spcPct val="94000"/>
              </a:lnSpc>
              <a:spcBef>
                <a:spcPts val="375"/>
              </a:spcBef>
              <a:spcAft>
                <a:spcPts val="0"/>
              </a:spcAft>
              <a:buClr>
                <a:schemeClr val="dk2"/>
              </a:buClr>
              <a:buSzPts val="1350"/>
              <a:buChar char="–"/>
              <a:defRPr>
                <a:solidFill>
                  <a:schemeClr val="dk2"/>
                </a:solidFill>
              </a:defRPr>
            </a:lvl4pPr>
            <a:lvl5pPr marL="2286000" lvl="4" indent="-304800" algn="l">
              <a:lnSpc>
                <a:spcPct val="94000"/>
              </a:lnSpc>
              <a:spcBef>
                <a:spcPts val="375"/>
              </a:spcBef>
              <a:spcAft>
                <a:spcPts val="0"/>
              </a:spcAft>
              <a:buClr>
                <a:schemeClr val="dk2"/>
              </a:buClr>
              <a:buSzPts val="1200"/>
              <a:buChar char="■"/>
              <a:defRPr>
                <a:solidFill>
                  <a:schemeClr val="dk2"/>
                </a:solidFill>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a:endParaRPr/>
          </a:p>
        </p:txBody>
      </p:sp>
      <p:sp>
        <p:nvSpPr>
          <p:cNvPr id="137" name="Google Shape;137;p30"/>
          <p:cNvSpPr txBox="1">
            <a:spLocks noGrp="1"/>
          </p:cNvSpPr>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30"/>
          <p:cNvSpPr txBox="1">
            <a:spLocks noGrp="1"/>
          </p:cNvSpPr>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0"/>
          <p:cNvSpPr txBox="1">
            <a:spLocks noGrp="1"/>
          </p:cNvSpPr>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40"/>
        <p:cNvGrpSpPr/>
        <p:nvPr/>
      </p:nvGrpSpPr>
      <p:grpSpPr>
        <a:xfrm>
          <a:off x="0" y="0"/>
          <a:ext cx="0" cy="0"/>
          <a:chOff x="0" y="0"/>
          <a:chExt cx="0" cy="0"/>
        </a:xfrm>
      </p:grpSpPr>
      <p:sp>
        <p:nvSpPr>
          <p:cNvPr id="141" name="Google Shape;141;p31"/>
          <p:cNvSpPr txBox="1">
            <a:spLocks noGrp="1"/>
          </p:cNvSpPr>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2" name="Google Shape;142;p31"/>
          <p:cNvSpPr txBox="1">
            <a:spLocks noGrp="1"/>
          </p:cNvSpPr>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 name="Google Shape;143;p31"/>
          <p:cNvSpPr txBox="1">
            <a:spLocks noGrp="1"/>
          </p:cNvSpPr>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4" name="Google Shape;144;p31"/>
          <p:cNvSpPr txBox="1">
            <a:spLocks noGrp="1"/>
          </p:cNvSpPr>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45"/>
        <p:cNvGrpSpPr/>
        <p:nvPr/>
      </p:nvGrpSpPr>
      <p:grpSpPr>
        <a:xfrm>
          <a:off x="0" y="0"/>
          <a:ext cx="0" cy="0"/>
          <a:chOff x="0" y="0"/>
          <a:chExt cx="0" cy="0"/>
        </a:xfrm>
      </p:grpSpPr>
      <p:sp>
        <p:nvSpPr>
          <p:cNvPr id="146" name="Google Shape;146;p32"/>
          <p:cNvSpPr txBox="1">
            <a:spLocks noGrp="1"/>
          </p:cNvSpPr>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7" name="Google Shape;147;p32"/>
          <p:cNvSpPr txBox="1">
            <a:spLocks noGrp="1"/>
          </p:cNvSpPr>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8" name="Google Shape;148;p32"/>
          <p:cNvSpPr txBox="1">
            <a:spLocks noGrp="1"/>
          </p:cNvSpPr>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149"/>
        <p:cNvGrpSpPr/>
        <p:nvPr/>
      </p:nvGrpSpPr>
      <p:grpSpPr>
        <a:xfrm>
          <a:off x="0" y="0"/>
          <a:ext cx="0" cy="0"/>
          <a:chOff x="0" y="0"/>
          <a:chExt cx="0" cy="0"/>
        </a:xfrm>
      </p:grpSpPr>
      <p:sp>
        <p:nvSpPr>
          <p:cNvPr id="150" name="Google Shape;150;p33" title="Background Shape"/>
          <p:cNvSpPr/>
          <p:nvPr/>
        </p:nvSpPr>
        <p:spPr>
          <a:xfrm>
            <a:off x="0" y="282"/>
            <a:ext cx="3977640" cy="514321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33"/>
          <p:cNvSpPr txBox="1">
            <a:spLocks noGrp="1"/>
          </p:cNvSpPr>
          <p:nvPr>
            <p:ph type="title"/>
          </p:nvPr>
        </p:nvSpPr>
        <p:spPr>
          <a:xfrm>
            <a:off x="542925" y="514350"/>
            <a:ext cx="2891790" cy="1618413"/>
          </a:xfrm>
          <a:prstGeom prst="rect">
            <a:avLst/>
          </a:prstGeom>
          <a:noFill/>
          <a:ln>
            <a:noFill/>
          </a:ln>
        </p:spPr>
        <p:txBody>
          <a:bodyPr spcFirstLastPara="1" wrap="square" lIns="91425" tIns="45700" rIns="91425" bIns="45700" anchor="t" anchorCtr="0"/>
          <a:lstStyle>
            <a:lvl1pPr lvl="0" algn="l">
              <a:lnSpc>
                <a:spcPct val="84000"/>
              </a:lnSpc>
              <a:spcBef>
                <a:spcPts val="0"/>
              </a:spcBef>
              <a:spcAft>
                <a:spcPts val="0"/>
              </a:spcAft>
              <a:buClr>
                <a:schemeClr val="dk2"/>
              </a:buClr>
              <a:buSzPts val="3600"/>
              <a:buFont typeface="Libre Franklin"/>
              <a:buNone/>
              <a:defRPr sz="36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 name="Google Shape;152;p33"/>
          <p:cNvSpPr txBox="1">
            <a:spLocks noGrp="1"/>
          </p:cNvSpPr>
          <p:nvPr>
            <p:ph type="body" idx="1"/>
          </p:nvPr>
        </p:nvSpPr>
        <p:spPr>
          <a:xfrm>
            <a:off x="4692015" y="514351"/>
            <a:ext cx="3909060" cy="3881438"/>
          </a:xfrm>
          <a:prstGeom prst="rect">
            <a:avLst/>
          </a:prstGeom>
          <a:noFill/>
          <a:ln>
            <a:noFill/>
          </a:ln>
        </p:spPr>
        <p:txBody>
          <a:bodyPr spcFirstLastPara="1" wrap="square" lIns="91425" tIns="45700" rIns="91425" bIns="45700" anchor="t" anchorCtr="0"/>
          <a:lstStyle>
            <a:lvl1pPr marL="457200" lvl="0" indent="-323850" algn="l">
              <a:lnSpc>
                <a:spcPct val="94000"/>
              </a:lnSpc>
              <a:spcBef>
                <a:spcPts val="750"/>
              </a:spcBef>
              <a:spcAft>
                <a:spcPts val="0"/>
              </a:spcAft>
              <a:buClr>
                <a:schemeClr val="dk2"/>
              </a:buClr>
              <a:buSzPts val="1500"/>
              <a:buChar char="■"/>
              <a:defRPr sz="1500"/>
            </a:lvl1pPr>
            <a:lvl2pPr marL="914400" lvl="1" indent="-323850" algn="l">
              <a:lnSpc>
                <a:spcPct val="94000"/>
              </a:lnSpc>
              <a:spcBef>
                <a:spcPts val="375"/>
              </a:spcBef>
              <a:spcAft>
                <a:spcPts val="0"/>
              </a:spcAft>
              <a:buClr>
                <a:schemeClr val="dk2"/>
              </a:buClr>
              <a:buSzPts val="1500"/>
              <a:buChar char="–"/>
              <a:defRPr sz="1500"/>
            </a:lvl2pPr>
            <a:lvl3pPr marL="1371600" lvl="2" indent="-314325" algn="l">
              <a:lnSpc>
                <a:spcPct val="94000"/>
              </a:lnSpc>
              <a:spcBef>
                <a:spcPts val="375"/>
              </a:spcBef>
              <a:spcAft>
                <a:spcPts val="0"/>
              </a:spcAft>
              <a:buClr>
                <a:schemeClr val="dk2"/>
              </a:buClr>
              <a:buSzPts val="1350"/>
              <a:buChar char="■"/>
              <a:defRPr sz="1350"/>
            </a:lvl3pPr>
            <a:lvl4pPr marL="1828800" lvl="3" indent="-314325" algn="l">
              <a:lnSpc>
                <a:spcPct val="94000"/>
              </a:lnSpc>
              <a:spcBef>
                <a:spcPts val="375"/>
              </a:spcBef>
              <a:spcAft>
                <a:spcPts val="0"/>
              </a:spcAft>
              <a:buClr>
                <a:schemeClr val="dk2"/>
              </a:buClr>
              <a:buSzPts val="1350"/>
              <a:buChar char="–"/>
              <a:defRPr sz="1350"/>
            </a:lvl4pPr>
            <a:lvl5pPr marL="2286000" lvl="4" indent="-304800" algn="l">
              <a:lnSpc>
                <a:spcPct val="94000"/>
              </a:lnSpc>
              <a:spcBef>
                <a:spcPts val="375"/>
              </a:spcBef>
              <a:spcAft>
                <a:spcPts val="0"/>
              </a:spcAft>
              <a:buClr>
                <a:schemeClr val="dk2"/>
              </a:buClr>
              <a:buSzPts val="1200"/>
              <a:buChar char="■"/>
              <a:defRPr sz="1200"/>
            </a:lvl5pPr>
            <a:lvl6pPr marL="2743200" lvl="5" indent="-304800" algn="l">
              <a:lnSpc>
                <a:spcPct val="94000"/>
              </a:lnSpc>
              <a:spcBef>
                <a:spcPts val="375"/>
              </a:spcBef>
              <a:spcAft>
                <a:spcPts val="0"/>
              </a:spcAft>
              <a:buClr>
                <a:schemeClr val="dk2"/>
              </a:buClr>
              <a:buSzPts val="1200"/>
              <a:buChar char="–"/>
              <a:defRPr sz="1200"/>
            </a:lvl6pPr>
            <a:lvl7pPr marL="3200400" lvl="6" indent="-304800" algn="l">
              <a:lnSpc>
                <a:spcPct val="94000"/>
              </a:lnSpc>
              <a:spcBef>
                <a:spcPts val="375"/>
              </a:spcBef>
              <a:spcAft>
                <a:spcPts val="0"/>
              </a:spcAft>
              <a:buClr>
                <a:schemeClr val="dk2"/>
              </a:buClr>
              <a:buSzPts val="1200"/>
              <a:buChar char="■"/>
              <a:defRPr sz="1200"/>
            </a:lvl7pPr>
            <a:lvl8pPr marL="3657600" lvl="7" indent="-304800" algn="l">
              <a:lnSpc>
                <a:spcPct val="94000"/>
              </a:lnSpc>
              <a:spcBef>
                <a:spcPts val="375"/>
              </a:spcBef>
              <a:spcAft>
                <a:spcPts val="0"/>
              </a:spcAft>
              <a:buClr>
                <a:schemeClr val="dk2"/>
              </a:buClr>
              <a:buSzPts val="1200"/>
              <a:buChar char="–"/>
              <a:defRPr sz="1200"/>
            </a:lvl8pPr>
            <a:lvl9pPr marL="4114800" lvl="8" indent="-304800" algn="l">
              <a:lnSpc>
                <a:spcPct val="94000"/>
              </a:lnSpc>
              <a:spcBef>
                <a:spcPts val="375"/>
              </a:spcBef>
              <a:spcAft>
                <a:spcPts val="150"/>
              </a:spcAft>
              <a:buClr>
                <a:schemeClr val="dk2"/>
              </a:buClr>
              <a:buSzPts val="1200"/>
              <a:buChar char="■"/>
              <a:defRPr sz="1200"/>
            </a:lvl9pPr>
          </a:lstStyle>
          <a:p>
            <a:endParaRPr/>
          </a:p>
        </p:txBody>
      </p:sp>
      <p:sp>
        <p:nvSpPr>
          <p:cNvPr id="153" name="Google Shape;153;p33"/>
          <p:cNvSpPr txBox="1">
            <a:spLocks noGrp="1"/>
          </p:cNvSpPr>
          <p:nvPr>
            <p:ph type="body" idx="2"/>
          </p:nvPr>
        </p:nvSpPr>
        <p:spPr>
          <a:xfrm>
            <a:off x="542925" y="2142258"/>
            <a:ext cx="2891790" cy="2258292"/>
          </a:xfrm>
          <a:prstGeom prst="rect">
            <a:avLst/>
          </a:prstGeom>
          <a:noFill/>
          <a:ln>
            <a:noFill/>
          </a:ln>
        </p:spPr>
        <p:txBody>
          <a:bodyPr spcFirstLastPara="1" wrap="square" lIns="91425" tIns="45700" rIns="91425" bIns="45700" anchor="t" anchorCtr="0"/>
          <a:lstStyle>
            <a:lvl1pPr marL="457200" lvl="0" indent="-228600" algn="l">
              <a:lnSpc>
                <a:spcPct val="113000"/>
              </a:lnSpc>
              <a:spcBef>
                <a:spcPts val="0"/>
              </a:spcBef>
              <a:spcAft>
                <a:spcPts val="0"/>
              </a:spcAft>
              <a:buClr>
                <a:schemeClr val="dk2"/>
              </a:buClr>
              <a:buSzPts val="1200"/>
              <a:buNone/>
              <a:defRPr sz="1200"/>
            </a:lvl1pPr>
            <a:lvl2pPr marL="914400" lvl="1" indent="-228600" algn="l">
              <a:lnSpc>
                <a:spcPct val="94000"/>
              </a:lnSpc>
              <a:spcBef>
                <a:spcPts val="1125"/>
              </a:spcBef>
              <a:spcAft>
                <a:spcPts val="0"/>
              </a:spcAft>
              <a:buClr>
                <a:schemeClr val="dk2"/>
              </a:buClr>
              <a:buSzPts val="1050"/>
              <a:buNone/>
              <a:defRPr sz="1050"/>
            </a:lvl2pPr>
            <a:lvl3pPr marL="1371600" lvl="2" indent="-228600" algn="l">
              <a:lnSpc>
                <a:spcPct val="94000"/>
              </a:lnSpc>
              <a:spcBef>
                <a:spcPts val="375"/>
              </a:spcBef>
              <a:spcAft>
                <a:spcPts val="0"/>
              </a:spcAft>
              <a:buClr>
                <a:schemeClr val="dk2"/>
              </a:buClr>
              <a:buSzPts val="900"/>
              <a:buNone/>
              <a:defRPr sz="900"/>
            </a:lvl3pPr>
            <a:lvl4pPr marL="1828800" lvl="3" indent="-228600" algn="l">
              <a:lnSpc>
                <a:spcPct val="94000"/>
              </a:lnSpc>
              <a:spcBef>
                <a:spcPts val="375"/>
              </a:spcBef>
              <a:spcAft>
                <a:spcPts val="0"/>
              </a:spcAft>
              <a:buClr>
                <a:schemeClr val="dk2"/>
              </a:buClr>
              <a:buSzPts val="750"/>
              <a:buNone/>
              <a:defRPr sz="750"/>
            </a:lvl4pPr>
            <a:lvl5pPr marL="2286000" lvl="4" indent="-228600" algn="l">
              <a:lnSpc>
                <a:spcPct val="94000"/>
              </a:lnSpc>
              <a:spcBef>
                <a:spcPts val="375"/>
              </a:spcBef>
              <a:spcAft>
                <a:spcPts val="0"/>
              </a:spcAft>
              <a:buClr>
                <a:schemeClr val="dk2"/>
              </a:buClr>
              <a:buSzPts val="750"/>
              <a:buNone/>
              <a:defRPr sz="750"/>
            </a:lvl5pPr>
            <a:lvl6pPr marL="2743200" lvl="5" indent="-228600" algn="l">
              <a:lnSpc>
                <a:spcPct val="94000"/>
              </a:lnSpc>
              <a:spcBef>
                <a:spcPts val="375"/>
              </a:spcBef>
              <a:spcAft>
                <a:spcPts val="0"/>
              </a:spcAft>
              <a:buClr>
                <a:schemeClr val="dk2"/>
              </a:buClr>
              <a:buSzPts val="750"/>
              <a:buNone/>
              <a:defRPr sz="750"/>
            </a:lvl6pPr>
            <a:lvl7pPr marL="3200400" lvl="6" indent="-228600" algn="l">
              <a:lnSpc>
                <a:spcPct val="94000"/>
              </a:lnSpc>
              <a:spcBef>
                <a:spcPts val="375"/>
              </a:spcBef>
              <a:spcAft>
                <a:spcPts val="0"/>
              </a:spcAft>
              <a:buClr>
                <a:schemeClr val="dk2"/>
              </a:buClr>
              <a:buSzPts val="750"/>
              <a:buNone/>
              <a:defRPr sz="750"/>
            </a:lvl7pPr>
            <a:lvl8pPr marL="3657600" lvl="7" indent="-228600" algn="l">
              <a:lnSpc>
                <a:spcPct val="94000"/>
              </a:lnSpc>
              <a:spcBef>
                <a:spcPts val="375"/>
              </a:spcBef>
              <a:spcAft>
                <a:spcPts val="0"/>
              </a:spcAft>
              <a:buClr>
                <a:schemeClr val="dk2"/>
              </a:buClr>
              <a:buSzPts val="750"/>
              <a:buNone/>
              <a:defRPr sz="750"/>
            </a:lvl8pPr>
            <a:lvl9pPr marL="4114800" lvl="8" indent="-228600" algn="l">
              <a:lnSpc>
                <a:spcPct val="94000"/>
              </a:lnSpc>
              <a:spcBef>
                <a:spcPts val="375"/>
              </a:spcBef>
              <a:spcAft>
                <a:spcPts val="150"/>
              </a:spcAft>
              <a:buClr>
                <a:schemeClr val="dk2"/>
              </a:buClr>
              <a:buSzPts val="750"/>
              <a:buNone/>
              <a:defRPr sz="750"/>
            </a:lvl9pPr>
          </a:lstStyle>
          <a:p>
            <a:endParaRPr/>
          </a:p>
        </p:txBody>
      </p:sp>
      <p:sp>
        <p:nvSpPr>
          <p:cNvPr id="154" name="Google Shape;154;p33"/>
          <p:cNvSpPr txBox="1">
            <a:spLocks noGrp="1"/>
          </p:cNvSpPr>
          <p:nvPr>
            <p:ph type="dt" idx="10"/>
          </p:nvPr>
        </p:nvSpPr>
        <p:spPr>
          <a:xfrm>
            <a:off x="542925"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 name="Google Shape;155;p33"/>
          <p:cNvSpPr txBox="1">
            <a:spLocks noGrp="1"/>
          </p:cNvSpPr>
          <p:nvPr>
            <p:ph type="ftr" idx="11"/>
          </p:nvPr>
        </p:nvSpPr>
        <p:spPr>
          <a:xfrm>
            <a:off x="1654459" y="4840039"/>
            <a:ext cx="1780256"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6" name="Google Shape;156;p33"/>
          <p:cNvSpPr txBox="1">
            <a:spLocks noGrp="1"/>
          </p:cNvSpPr>
          <p:nvPr>
            <p:ph type="sldNum" idx="12"/>
          </p:nvPr>
        </p:nvSpPr>
        <p:spPr>
          <a:xfrm>
            <a:off x="7412355" y="4840039"/>
            <a:ext cx="1197219" cy="303461"/>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
              <a:t>‹#›</a:t>
            </a:fld>
            <a:endParaRPr/>
          </a:p>
        </p:txBody>
      </p:sp>
      <p:sp>
        <p:nvSpPr>
          <p:cNvPr id="157" name="Google Shape;157;p33" title="Divider Bar"/>
          <p:cNvSpPr/>
          <p:nvPr/>
        </p:nvSpPr>
        <p:spPr>
          <a:xfrm>
            <a:off x="3977640" y="282"/>
            <a:ext cx="17145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158"/>
        <p:cNvGrpSpPr/>
        <p:nvPr/>
      </p:nvGrpSpPr>
      <p:grpSpPr>
        <a:xfrm>
          <a:off x="0" y="0"/>
          <a:ext cx="0" cy="0"/>
          <a:chOff x="0" y="0"/>
          <a:chExt cx="0" cy="0"/>
        </a:xfrm>
      </p:grpSpPr>
      <p:sp>
        <p:nvSpPr>
          <p:cNvPr id="159" name="Google Shape;159;p34" title="Background Shape"/>
          <p:cNvSpPr/>
          <p:nvPr/>
        </p:nvSpPr>
        <p:spPr>
          <a:xfrm>
            <a:off x="0" y="282"/>
            <a:ext cx="3977640" cy="514321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34"/>
          <p:cNvSpPr txBox="1">
            <a:spLocks noGrp="1"/>
          </p:cNvSpPr>
          <p:nvPr>
            <p:ph type="title"/>
          </p:nvPr>
        </p:nvSpPr>
        <p:spPr>
          <a:xfrm>
            <a:off x="542925" y="514350"/>
            <a:ext cx="2891790" cy="1618413"/>
          </a:xfrm>
          <a:prstGeom prst="rect">
            <a:avLst/>
          </a:prstGeom>
          <a:noFill/>
          <a:ln>
            <a:noFill/>
          </a:ln>
        </p:spPr>
        <p:txBody>
          <a:bodyPr spcFirstLastPara="1" wrap="square" lIns="91425" tIns="45700" rIns="91425" bIns="45700" anchor="t" anchorCtr="0"/>
          <a:lstStyle>
            <a:lvl1pPr lvl="0" algn="l">
              <a:lnSpc>
                <a:spcPct val="84000"/>
              </a:lnSpc>
              <a:spcBef>
                <a:spcPts val="0"/>
              </a:spcBef>
              <a:spcAft>
                <a:spcPts val="0"/>
              </a:spcAft>
              <a:buClr>
                <a:schemeClr val="dk2"/>
              </a:buClr>
              <a:buSzPts val="3600"/>
              <a:buFont typeface="Libre Franklin"/>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1" name="Google Shape;161;p34"/>
          <p:cNvSpPr>
            <a:spLocks noGrp="1"/>
          </p:cNvSpPr>
          <p:nvPr>
            <p:ph type="pic" idx="2"/>
          </p:nvPr>
        </p:nvSpPr>
        <p:spPr>
          <a:xfrm>
            <a:off x="4149090" y="1"/>
            <a:ext cx="4994910" cy="5143499"/>
          </a:xfrm>
          <a:prstGeom prst="rect">
            <a:avLst/>
          </a:prstGeom>
          <a:noFill/>
          <a:ln>
            <a:noFill/>
          </a:ln>
        </p:spPr>
        <p:txBody>
          <a:bodyPr spcFirstLastPara="1" wrap="square" lIns="91425" tIns="45700" rIns="91425" bIns="45700" anchor="t" anchorCtr="0"/>
          <a:lstStyle>
            <a:lvl1pPr marR="0" lvl="0" algn="l" rtl="0">
              <a:lnSpc>
                <a:spcPct val="94000"/>
              </a:lnSpc>
              <a:spcBef>
                <a:spcPts val="750"/>
              </a:spcBef>
              <a:spcAft>
                <a:spcPts val="0"/>
              </a:spcAft>
              <a:buClr>
                <a:schemeClr val="dk2"/>
              </a:buClr>
              <a:buSzPts val="1500"/>
              <a:buFont typeface="Libre Franklin"/>
              <a:buNone/>
              <a:defRPr sz="1500" b="0" i="0" u="none" strike="noStrike" cap="none">
                <a:solidFill>
                  <a:schemeClr val="dk2"/>
                </a:solidFill>
                <a:latin typeface="Libre Franklin"/>
                <a:ea typeface="Libre Franklin"/>
                <a:cs typeface="Libre Franklin"/>
                <a:sym typeface="Libre Franklin"/>
              </a:defRPr>
            </a:lvl1pPr>
            <a:lvl2pPr marR="0" lvl="1" algn="l" rtl="0">
              <a:lnSpc>
                <a:spcPct val="94000"/>
              </a:lnSpc>
              <a:spcBef>
                <a:spcPts val="375"/>
              </a:spcBef>
              <a:spcAft>
                <a:spcPts val="0"/>
              </a:spcAft>
              <a:buClr>
                <a:schemeClr val="dk2"/>
              </a:buClr>
              <a:buSzPts val="1500"/>
              <a:buFont typeface="Libre Franklin"/>
              <a:buNone/>
              <a:defRPr sz="1500" b="0" i="1" u="none" strike="noStrike" cap="none">
                <a:solidFill>
                  <a:schemeClr val="dk2"/>
                </a:solidFill>
                <a:latin typeface="Libre Franklin"/>
                <a:ea typeface="Libre Franklin"/>
                <a:cs typeface="Libre Franklin"/>
                <a:sym typeface="Libre Franklin"/>
              </a:defRPr>
            </a:lvl2pPr>
            <a:lvl3pPr marR="0" lvl="2" algn="l" rtl="0">
              <a:lnSpc>
                <a:spcPct val="94000"/>
              </a:lnSpc>
              <a:spcBef>
                <a:spcPts val="375"/>
              </a:spcBef>
              <a:spcAft>
                <a:spcPts val="0"/>
              </a:spcAft>
              <a:buClr>
                <a:schemeClr val="dk2"/>
              </a:buClr>
              <a:buSzPts val="1500"/>
              <a:buFont typeface="Libre Franklin"/>
              <a:buNone/>
              <a:defRPr sz="1500" b="0" i="0" u="none" strike="noStrike" cap="none">
                <a:solidFill>
                  <a:schemeClr val="dk2"/>
                </a:solidFill>
                <a:latin typeface="Libre Franklin"/>
                <a:ea typeface="Libre Franklin"/>
                <a:cs typeface="Libre Franklin"/>
                <a:sym typeface="Libre Franklin"/>
              </a:defRPr>
            </a:lvl3pPr>
            <a:lvl4pPr marR="0" lvl="3" algn="l" rtl="0">
              <a:lnSpc>
                <a:spcPct val="94000"/>
              </a:lnSpc>
              <a:spcBef>
                <a:spcPts val="375"/>
              </a:spcBef>
              <a:spcAft>
                <a:spcPts val="0"/>
              </a:spcAft>
              <a:buClr>
                <a:schemeClr val="dk2"/>
              </a:buClr>
              <a:buSzPts val="1500"/>
              <a:buFont typeface="Libre Franklin"/>
              <a:buNone/>
              <a:defRPr sz="1500" b="0" i="1" u="none" strike="noStrike" cap="none">
                <a:solidFill>
                  <a:schemeClr val="dk2"/>
                </a:solidFill>
                <a:latin typeface="Libre Franklin"/>
                <a:ea typeface="Libre Franklin"/>
                <a:cs typeface="Libre Franklin"/>
                <a:sym typeface="Libre Franklin"/>
              </a:defRPr>
            </a:lvl4pPr>
            <a:lvl5pPr marR="0" lvl="4" algn="l" rtl="0">
              <a:lnSpc>
                <a:spcPct val="94000"/>
              </a:lnSpc>
              <a:spcBef>
                <a:spcPts val="375"/>
              </a:spcBef>
              <a:spcAft>
                <a:spcPts val="0"/>
              </a:spcAft>
              <a:buClr>
                <a:schemeClr val="dk2"/>
              </a:buClr>
              <a:buSzPts val="1500"/>
              <a:buFont typeface="Libre Franklin"/>
              <a:buNone/>
              <a:defRPr sz="1500" b="0" i="0" u="none" strike="noStrike" cap="none">
                <a:solidFill>
                  <a:schemeClr val="dk2"/>
                </a:solidFill>
                <a:latin typeface="Libre Franklin"/>
                <a:ea typeface="Libre Franklin"/>
                <a:cs typeface="Libre Franklin"/>
                <a:sym typeface="Libre Franklin"/>
              </a:defRPr>
            </a:lvl5pPr>
            <a:lvl6pPr marR="0" lvl="5" algn="l" rtl="0">
              <a:lnSpc>
                <a:spcPct val="94000"/>
              </a:lnSpc>
              <a:spcBef>
                <a:spcPts val="375"/>
              </a:spcBef>
              <a:spcAft>
                <a:spcPts val="0"/>
              </a:spcAft>
              <a:buClr>
                <a:schemeClr val="dk2"/>
              </a:buClr>
              <a:buSzPts val="1500"/>
              <a:buFont typeface="Libre Franklin"/>
              <a:buNone/>
              <a:defRPr sz="1500" b="0" i="1" u="none" strike="noStrike" cap="none">
                <a:solidFill>
                  <a:schemeClr val="dk2"/>
                </a:solidFill>
                <a:latin typeface="Libre Franklin"/>
                <a:ea typeface="Libre Franklin"/>
                <a:cs typeface="Libre Franklin"/>
                <a:sym typeface="Libre Franklin"/>
              </a:defRPr>
            </a:lvl6pPr>
            <a:lvl7pPr marR="0" lvl="6" algn="l" rtl="0">
              <a:lnSpc>
                <a:spcPct val="94000"/>
              </a:lnSpc>
              <a:spcBef>
                <a:spcPts val="375"/>
              </a:spcBef>
              <a:spcAft>
                <a:spcPts val="0"/>
              </a:spcAft>
              <a:buClr>
                <a:schemeClr val="dk2"/>
              </a:buClr>
              <a:buSzPts val="1500"/>
              <a:buFont typeface="Libre Franklin"/>
              <a:buNone/>
              <a:defRPr sz="1500" b="0" i="0" u="none" strike="noStrike" cap="none">
                <a:solidFill>
                  <a:schemeClr val="dk2"/>
                </a:solidFill>
                <a:latin typeface="Libre Franklin"/>
                <a:ea typeface="Libre Franklin"/>
                <a:cs typeface="Libre Franklin"/>
                <a:sym typeface="Libre Franklin"/>
              </a:defRPr>
            </a:lvl7pPr>
            <a:lvl8pPr marR="0" lvl="7" algn="l" rtl="0">
              <a:lnSpc>
                <a:spcPct val="94000"/>
              </a:lnSpc>
              <a:spcBef>
                <a:spcPts val="375"/>
              </a:spcBef>
              <a:spcAft>
                <a:spcPts val="0"/>
              </a:spcAft>
              <a:buClr>
                <a:schemeClr val="dk2"/>
              </a:buClr>
              <a:buSzPts val="1500"/>
              <a:buFont typeface="Libre Franklin"/>
              <a:buNone/>
              <a:defRPr sz="1500" b="0" i="1" u="none" strike="noStrike" cap="none">
                <a:solidFill>
                  <a:schemeClr val="dk2"/>
                </a:solidFill>
                <a:latin typeface="Libre Franklin"/>
                <a:ea typeface="Libre Franklin"/>
                <a:cs typeface="Libre Franklin"/>
                <a:sym typeface="Libre Franklin"/>
              </a:defRPr>
            </a:lvl8pPr>
            <a:lvl9pPr marR="0" lvl="8" algn="l" rtl="0">
              <a:lnSpc>
                <a:spcPct val="94000"/>
              </a:lnSpc>
              <a:spcBef>
                <a:spcPts val="375"/>
              </a:spcBef>
              <a:spcAft>
                <a:spcPts val="150"/>
              </a:spcAft>
              <a:buClr>
                <a:schemeClr val="dk2"/>
              </a:buClr>
              <a:buSzPts val="1500"/>
              <a:buFont typeface="Libre Franklin"/>
              <a:buNone/>
              <a:defRPr sz="1500" b="0" i="0" u="none" strike="noStrike" cap="none">
                <a:solidFill>
                  <a:schemeClr val="dk2"/>
                </a:solidFill>
                <a:latin typeface="Libre Franklin"/>
                <a:ea typeface="Libre Franklin"/>
                <a:cs typeface="Libre Franklin"/>
                <a:sym typeface="Libre Franklin"/>
              </a:defRPr>
            </a:lvl9pPr>
          </a:lstStyle>
          <a:p>
            <a:endParaRPr/>
          </a:p>
        </p:txBody>
      </p:sp>
      <p:sp>
        <p:nvSpPr>
          <p:cNvPr id="162" name="Google Shape;162;p34"/>
          <p:cNvSpPr txBox="1">
            <a:spLocks noGrp="1"/>
          </p:cNvSpPr>
          <p:nvPr>
            <p:ph type="body" idx="1"/>
          </p:nvPr>
        </p:nvSpPr>
        <p:spPr>
          <a:xfrm>
            <a:off x="542925" y="2141976"/>
            <a:ext cx="2891790" cy="2258574"/>
          </a:xfrm>
          <a:prstGeom prst="rect">
            <a:avLst/>
          </a:prstGeom>
          <a:noFill/>
          <a:ln>
            <a:noFill/>
          </a:ln>
        </p:spPr>
        <p:txBody>
          <a:bodyPr spcFirstLastPara="1" wrap="square" lIns="91425" tIns="45700" rIns="91425" bIns="45700" anchor="t" anchorCtr="0"/>
          <a:lstStyle>
            <a:lvl1pPr marL="457200" lvl="0" indent="-228600" algn="l">
              <a:lnSpc>
                <a:spcPct val="113000"/>
              </a:lnSpc>
              <a:spcBef>
                <a:spcPts val="0"/>
              </a:spcBef>
              <a:spcAft>
                <a:spcPts val="0"/>
              </a:spcAft>
              <a:buClr>
                <a:schemeClr val="dk2"/>
              </a:buClr>
              <a:buSzPts val="1200"/>
              <a:buNone/>
              <a:defRPr sz="1200"/>
            </a:lvl1pPr>
            <a:lvl2pPr marL="914400" lvl="1" indent="-228600" algn="l">
              <a:lnSpc>
                <a:spcPct val="94000"/>
              </a:lnSpc>
              <a:spcBef>
                <a:spcPts val="1125"/>
              </a:spcBef>
              <a:spcAft>
                <a:spcPts val="0"/>
              </a:spcAft>
              <a:buClr>
                <a:schemeClr val="dk2"/>
              </a:buClr>
              <a:buSzPts val="1050"/>
              <a:buNone/>
              <a:defRPr sz="1050"/>
            </a:lvl2pPr>
            <a:lvl3pPr marL="1371600" lvl="2" indent="-228600" algn="l">
              <a:lnSpc>
                <a:spcPct val="94000"/>
              </a:lnSpc>
              <a:spcBef>
                <a:spcPts val="375"/>
              </a:spcBef>
              <a:spcAft>
                <a:spcPts val="0"/>
              </a:spcAft>
              <a:buClr>
                <a:schemeClr val="dk2"/>
              </a:buClr>
              <a:buSzPts val="900"/>
              <a:buNone/>
              <a:defRPr sz="900"/>
            </a:lvl3pPr>
            <a:lvl4pPr marL="1828800" lvl="3" indent="-228600" algn="l">
              <a:lnSpc>
                <a:spcPct val="94000"/>
              </a:lnSpc>
              <a:spcBef>
                <a:spcPts val="375"/>
              </a:spcBef>
              <a:spcAft>
                <a:spcPts val="0"/>
              </a:spcAft>
              <a:buClr>
                <a:schemeClr val="dk2"/>
              </a:buClr>
              <a:buSzPts val="750"/>
              <a:buNone/>
              <a:defRPr sz="750"/>
            </a:lvl4pPr>
            <a:lvl5pPr marL="2286000" lvl="4" indent="-228600" algn="l">
              <a:lnSpc>
                <a:spcPct val="94000"/>
              </a:lnSpc>
              <a:spcBef>
                <a:spcPts val="375"/>
              </a:spcBef>
              <a:spcAft>
                <a:spcPts val="0"/>
              </a:spcAft>
              <a:buClr>
                <a:schemeClr val="dk2"/>
              </a:buClr>
              <a:buSzPts val="750"/>
              <a:buNone/>
              <a:defRPr sz="750"/>
            </a:lvl5pPr>
            <a:lvl6pPr marL="2743200" lvl="5" indent="-228600" algn="l">
              <a:lnSpc>
                <a:spcPct val="94000"/>
              </a:lnSpc>
              <a:spcBef>
                <a:spcPts val="375"/>
              </a:spcBef>
              <a:spcAft>
                <a:spcPts val="0"/>
              </a:spcAft>
              <a:buClr>
                <a:schemeClr val="dk2"/>
              </a:buClr>
              <a:buSzPts val="750"/>
              <a:buNone/>
              <a:defRPr sz="750"/>
            </a:lvl6pPr>
            <a:lvl7pPr marL="3200400" lvl="6" indent="-228600" algn="l">
              <a:lnSpc>
                <a:spcPct val="94000"/>
              </a:lnSpc>
              <a:spcBef>
                <a:spcPts val="375"/>
              </a:spcBef>
              <a:spcAft>
                <a:spcPts val="0"/>
              </a:spcAft>
              <a:buClr>
                <a:schemeClr val="dk2"/>
              </a:buClr>
              <a:buSzPts val="750"/>
              <a:buNone/>
              <a:defRPr sz="750"/>
            </a:lvl7pPr>
            <a:lvl8pPr marL="3657600" lvl="7" indent="-228600" algn="l">
              <a:lnSpc>
                <a:spcPct val="94000"/>
              </a:lnSpc>
              <a:spcBef>
                <a:spcPts val="375"/>
              </a:spcBef>
              <a:spcAft>
                <a:spcPts val="0"/>
              </a:spcAft>
              <a:buClr>
                <a:schemeClr val="dk2"/>
              </a:buClr>
              <a:buSzPts val="750"/>
              <a:buNone/>
              <a:defRPr sz="750"/>
            </a:lvl8pPr>
            <a:lvl9pPr marL="4114800" lvl="8" indent="-228600" algn="l">
              <a:lnSpc>
                <a:spcPct val="94000"/>
              </a:lnSpc>
              <a:spcBef>
                <a:spcPts val="375"/>
              </a:spcBef>
              <a:spcAft>
                <a:spcPts val="150"/>
              </a:spcAft>
              <a:buClr>
                <a:schemeClr val="dk2"/>
              </a:buClr>
              <a:buSzPts val="750"/>
              <a:buNone/>
              <a:defRPr sz="750"/>
            </a:lvl9pPr>
          </a:lstStyle>
          <a:p>
            <a:endParaRPr/>
          </a:p>
        </p:txBody>
      </p:sp>
      <p:sp>
        <p:nvSpPr>
          <p:cNvPr id="163" name="Google Shape;163;p34"/>
          <p:cNvSpPr txBox="1">
            <a:spLocks noGrp="1"/>
          </p:cNvSpPr>
          <p:nvPr>
            <p:ph type="dt" idx="10"/>
          </p:nvPr>
        </p:nvSpPr>
        <p:spPr>
          <a:xfrm>
            <a:off x="542925"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4" name="Google Shape;164;p34"/>
          <p:cNvSpPr txBox="1">
            <a:spLocks noGrp="1"/>
          </p:cNvSpPr>
          <p:nvPr>
            <p:ph type="ftr" idx="11"/>
          </p:nvPr>
        </p:nvSpPr>
        <p:spPr>
          <a:xfrm>
            <a:off x="1654459" y="4840039"/>
            <a:ext cx="1780256"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solidFill>
                  <a:schemeClr val="dk2"/>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5" name="Google Shape;165;p34"/>
          <p:cNvSpPr txBox="1">
            <a:spLocks noGrp="1"/>
          </p:cNvSpPr>
          <p:nvPr>
            <p:ph type="sldNum" idx="12"/>
          </p:nvPr>
        </p:nvSpPr>
        <p:spPr>
          <a:xfrm>
            <a:off x="7412355" y="4840039"/>
            <a:ext cx="1197219" cy="303461"/>
          </a:xfrm>
          <a:prstGeom prst="rect">
            <a:avLst/>
          </a:prstGeom>
          <a:noFill/>
          <a:ln>
            <a:noFill/>
          </a:ln>
        </p:spPr>
        <p:txBody>
          <a:bodyPr spcFirstLastPara="1" wrap="square" lIns="91425" tIns="45700" rIns="91425" bIns="45700" anchor="ctr" anchorCtr="0">
            <a:noAutofit/>
          </a:bodyPr>
          <a:lstStyle>
            <a:lvl1pPr marL="0" marR="0" lvl="0"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1pPr>
            <a:lvl2pPr marL="0" marR="0" lvl="1"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2pPr>
            <a:lvl3pPr marL="0" marR="0" lvl="2"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3pPr>
            <a:lvl4pPr marL="0" marR="0" lvl="3"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4pPr>
            <a:lvl5pPr marL="0" marR="0" lvl="4"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5pPr>
            <a:lvl6pPr marL="0" marR="0" lvl="5"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6pPr>
            <a:lvl7pPr marL="0" marR="0" lvl="6"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7pPr>
            <a:lvl8pPr marL="0" marR="0" lvl="7"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8pPr>
            <a:lvl9pPr marL="0" marR="0" lvl="8" indent="0" algn="ctr">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9pPr>
          </a:lstStyle>
          <a:p>
            <a:pPr marL="0" lvl="0" indent="0" algn="ctr" rtl="0">
              <a:spcBef>
                <a:spcPts val="0"/>
              </a:spcBef>
              <a:spcAft>
                <a:spcPts val="0"/>
              </a:spcAft>
              <a:buNone/>
            </a:pPr>
            <a:fld id="{00000000-1234-1234-1234-123412341234}" type="slidenum">
              <a:rPr lang="en"/>
              <a:t>‹#›</a:t>
            </a:fld>
            <a:endParaRPr/>
          </a:p>
        </p:txBody>
      </p:sp>
      <p:sp>
        <p:nvSpPr>
          <p:cNvPr id="166" name="Google Shape;166;p34" title="Divider Bar"/>
          <p:cNvSpPr/>
          <p:nvPr/>
        </p:nvSpPr>
        <p:spPr>
          <a:xfrm>
            <a:off x="3977640" y="282"/>
            <a:ext cx="17145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67"/>
        <p:cNvGrpSpPr/>
        <p:nvPr/>
      </p:nvGrpSpPr>
      <p:grpSpPr>
        <a:xfrm>
          <a:off x="0" y="0"/>
          <a:ext cx="0" cy="0"/>
          <a:chOff x="0" y="0"/>
          <a:chExt cx="0" cy="0"/>
        </a:xfrm>
      </p:grpSpPr>
      <p:sp>
        <p:nvSpPr>
          <p:cNvPr id="168" name="Google Shape;168;p35"/>
          <p:cNvSpPr txBox="1">
            <a:spLocks noGrp="1"/>
          </p:cNvSpPr>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9" name="Google Shape;169;p35"/>
          <p:cNvSpPr txBox="1">
            <a:spLocks noGrp="1"/>
          </p:cNvSpPr>
          <p:nvPr>
            <p:ph type="body" idx="1"/>
          </p:nvPr>
        </p:nvSpPr>
        <p:spPr>
          <a:xfrm rot="5400000">
            <a:off x="3289697" y="-539353"/>
            <a:ext cx="2678906" cy="7200900"/>
          </a:xfrm>
          <a:prstGeom prst="rect">
            <a:avLst/>
          </a:prstGeom>
          <a:noFill/>
          <a:ln>
            <a:noFill/>
          </a:ln>
        </p:spPr>
        <p:txBody>
          <a:bodyPr spcFirstLastPara="1" wrap="square" lIns="91425" tIns="45700" rIns="91425" bIns="45700" anchor="t" anchorCtr="0"/>
          <a:lstStyle>
            <a:lvl1pPr marL="457200" lvl="0" indent="-342900" algn="l">
              <a:lnSpc>
                <a:spcPct val="94000"/>
              </a:lnSpc>
              <a:spcBef>
                <a:spcPts val="750"/>
              </a:spcBef>
              <a:spcAft>
                <a:spcPts val="0"/>
              </a:spcAft>
              <a:buClr>
                <a:schemeClr val="dk2"/>
              </a:buClr>
              <a:buSzPts val="1800"/>
              <a:buChar char="■"/>
              <a:defRPr/>
            </a:lvl1pPr>
            <a:lvl2pPr marL="914400" lvl="1" indent="-342900" algn="l">
              <a:lnSpc>
                <a:spcPct val="94000"/>
              </a:lnSpc>
              <a:spcBef>
                <a:spcPts val="375"/>
              </a:spcBef>
              <a:spcAft>
                <a:spcPts val="0"/>
              </a:spcAft>
              <a:buClr>
                <a:schemeClr val="dk2"/>
              </a:buClr>
              <a:buSzPts val="1800"/>
              <a:buChar char="–"/>
              <a:defRPr/>
            </a:lvl2pPr>
            <a:lvl3pPr marL="1371600" lvl="2" indent="-342900" algn="l">
              <a:lnSpc>
                <a:spcPct val="94000"/>
              </a:lnSpc>
              <a:spcBef>
                <a:spcPts val="375"/>
              </a:spcBef>
              <a:spcAft>
                <a:spcPts val="0"/>
              </a:spcAft>
              <a:buClr>
                <a:schemeClr val="dk2"/>
              </a:buClr>
              <a:buSzPts val="1800"/>
              <a:buChar char="■"/>
              <a:defRPr/>
            </a:lvl3pPr>
            <a:lvl4pPr marL="1828800" lvl="3" indent="-342900" algn="l">
              <a:lnSpc>
                <a:spcPct val="94000"/>
              </a:lnSpc>
              <a:spcBef>
                <a:spcPts val="375"/>
              </a:spcBef>
              <a:spcAft>
                <a:spcPts val="0"/>
              </a:spcAft>
              <a:buClr>
                <a:schemeClr val="dk2"/>
              </a:buClr>
              <a:buSzPts val="1800"/>
              <a:buChar char="–"/>
              <a:defRPr/>
            </a:lvl4pPr>
            <a:lvl5pPr marL="2286000" lvl="4" indent="-342900" algn="l">
              <a:lnSpc>
                <a:spcPct val="94000"/>
              </a:lnSpc>
              <a:spcBef>
                <a:spcPts val="375"/>
              </a:spcBef>
              <a:spcAft>
                <a:spcPts val="0"/>
              </a:spcAft>
              <a:buClr>
                <a:schemeClr val="dk2"/>
              </a:buClr>
              <a:buSzPts val="1800"/>
              <a:buChar char="■"/>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a:endParaRPr/>
          </a:p>
        </p:txBody>
      </p:sp>
      <p:sp>
        <p:nvSpPr>
          <p:cNvPr id="170" name="Google Shape;170;p35"/>
          <p:cNvSpPr txBox="1">
            <a:spLocks noGrp="1"/>
          </p:cNvSpPr>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1" name="Google Shape;171;p35"/>
          <p:cNvSpPr txBox="1">
            <a:spLocks noGrp="1"/>
          </p:cNvSpPr>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2" name="Google Shape;172;p35"/>
          <p:cNvSpPr txBox="1">
            <a:spLocks noGrp="1"/>
          </p:cNvSpPr>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73"/>
        <p:cNvGrpSpPr/>
        <p:nvPr/>
      </p:nvGrpSpPr>
      <p:grpSpPr>
        <a:xfrm>
          <a:off x="0" y="0"/>
          <a:ext cx="0" cy="0"/>
          <a:chOff x="0" y="0"/>
          <a:chExt cx="0" cy="0"/>
        </a:xfrm>
      </p:grpSpPr>
      <p:sp>
        <p:nvSpPr>
          <p:cNvPr id="174" name="Google Shape;174;p36"/>
          <p:cNvSpPr txBox="1">
            <a:spLocks noGrp="1"/>
          </p:cNvSpPr>
          <p:nvPr>
            <p:ph type="title"/>
          </p:nvPr>
        </p:nvSpPr>
        <p:spPr>
          <a:xfrm rot="5400000">
            <a:off x="5818367" y="1847171"/>
            <a:ext cx="3932433" cy="1174325"/>
          </a:xfrm>
          <a:prstGeom prst="rect">
            <a:avLst/>
          </a:prstGeom>
          <a:noFill/>
          <a:ln>
            <a:noFill/>
          </a:ln>
        </p:spPr>
        <p:txBody>
          <a:bodyPr spcFirstLastPara="1" wrap="square" lIns="91425" tIns="45700" rIns="91425" bIns="45700" anchor="t" anchorCtr="0"/>
          <a:lstStyle>
            <a:lvl1pPr lvl="0" algn="l">
              <a:lnSpc>
                <a:spcPct val="89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5" name="Google Shape;175;p36"/>
          <p:cNvSpPr txBox="1">
            <a:spLocks noGrp="1"/>
          </p:cNvSpPr>
          <p:nvPr>
            <p:ph type="body" idx="1"/>
          </p:nvPr>
        </p:nvSpPr>
        <p:spPr>
          <a:xfrm rot="5400000">
            <a:off x="2129849" y="-633032"/>
            <a:ext cx="3932433" cy="6134731"/>
          </a:xfrm>
          <a:prstGeom prst="rect">
            <a:avLst/>
          </a:prstGeom>
          <a:noFill/>
          <a:ln>
            <a:noFill/>
          </a:ln>
        </p:spPr>
        <p:txBody>
          <a:bodyPr spcFirstLastPara="1" wrap="square" lIns="91425" tIns="45700" rIns="91425" bIns="45700" anchor="t" anchorCtr="0"/>
          <a:lstStyle>
            <a:lvl1pPr marL="457200" lvl="0" indent="-342900" algn="l">
              <a:lnSpc>
                <a:spcPct val="94000"/>
              </a:lnSpc>
              <a:spcBef>
                <a:spcPts val="750"/>
              </a:spcBef>
              <a:spcAft>
                <a:spcPts val="0"/>
              </a:spcAft>
              <a:buClr>
                <a:schemeClr val="dk2"/>
              </a:buClr>
              <a:buSzPts val="1800"/>
              <a:buChar char="■"/>
              <a:defRPr/>
            </a:lvl1pPr>
            <a:lvl2pPr marL="914400" lvl="1" indent="-342900" algn="l">
              <a:lnSpc>
                <a:spcPct val="94000"/>
              </a:lnSpc>
              <a:spcBef>
                <a:spcPts val="375"/>
              </a:spcBef>
              <a:spcAft>
                <a:spcPts val="0"/>
              </a:spcAft>
              <a:buClr>
                <a:schemeClr val="dk2"/>
              </a:buClr>
              <a:buSzPts val="1800"/>
              <a:buChar char="–"/>
              <a:defRPr/>
            </a:lvl2pPr>
            <a:lvl3pPr marL="1371600" lvl="2" indent="-342900" algn="l">
              <a:lnSpc>
                <a:spcPct val="94000"/>
              </a:lnSpc>
              <a:spcBef>
                <a:spcPts val="375"/>
              </a:spcBef>
              <a:spcAft>
                <a:spcPts val="0"/>
              </a:spcAft>
              <a:buClr>
                <a:schemeClr val="dk2"/>
              </a:buClr>
              <a:buSzPts val="1800"/>
              <a:buChar char="■"/>
              <a:defRPr/>
            </a:lvl3pPr>
            <a:lvl4pPr marL="1828800" lvl="3" indent="-342900" algn="l">
              <a:lnSpc>
                <a:spcPct val="94000"/>
              </a:lnSpc>
              <a:spcBef>
                <a:spcPts val="375"/>
              </a:spcBef>
              <a:spcAft>
                <a:spcPts val="0"/>
              </a:spcAft>
              <a:buClr>
                <a:schemeClr val="dk2"/>
              </a:buClr>
              <a:buSzPts val="1800"/>
              <a:buChar char="–"/>
              <a:defRPr/>
            </a:lvl4pPr>
            <a:lvl5pPr marL="2286000" lvl="4" indent="-342900" algn="l">
              <a:lnSpc>
                <a:spcPct val="94000"/>
              </a:lnSpc>
              <a:spcBef>
                <a:spcPts val="375"/>
              </a:spcBef>
              <a:spcAft>
                <a:spcPts val="0"/>
              </a:spcAft>
              <a:buClr>
                <a:schemeClr val="dk2"/>
              </a:buClr>
              <a:buSzPts val="1800"/>
              <a:buChar char="■"/>
              <a:defRPr/>
            </a:lvl5pPr>
            <a:lvl6pPr marL="2743200" lvl="5" indent="-342900" algn="l">
              <a:lnSpc>
                <a:spcPct val="94000"/>
              </a:lnSpc>
              <a:spcBef>
                <a:spcPts val="375"/>
              </a:spcBef>
              <a:spcAft>
                <a:spcPts val="0"/>
              </a:spcAft>
              <a:buClr>
                <a:schemeClr val="dk2"/>
              </a:buClr>
              <a:buSzPts val="1800"/>
              <a:buChar char="–"/>
              <a:defRPr/>
            </a:lvl6pPr>
            <a:lvl7pPr marL="3200400" lvl="6" indent="-342900" algn="l">
              <a:lnSpc>
                <a:spcPct val="94000"/>
              </a:lnSpc>
              <a:spcBef>
                <a:spcPts val="375"/>
              </a:spcBef>
              <a:spcAft>
                <a:spcPts val="0"/>
              </a:spcAft>
              <a:buClr>
                <a:schemeClr val="dk2"/>
              </a:buClr>
              <a:buSzPts val="1800"/>
              <a:buChar char="■"/>
              <a:defRPr/>
            </a:lvl7pPr>
            <a:lvl8pPr marL="3657600" lvl="7" indent="-342900" algn="l">
              <a:lnSpc>
                <a:spcPct val="94000"/>
              </a:lnSpc>
              <a:spcBef>
                <a:spcPts val="375"/>
              </a:spcBef>
              <a:spcAft>
                <a:spcPts val="0"/>
              </a:spcAft>
              <a:buClr>
                <a:schemeClr val="dk2"/>
              </a:buClr>
              <a:buSzPts val="1800"/>
              <a:buChar char="–"/>
              <a:defRPr/>
            </a:lvl8pPr>
            <a:lvl9pPr marL="4114800" lvl="8" indent="-342900" algn="l">
              <a:lnSpc>
                <a:spcPct val="94000"/>
              </a:lnSpc>
              <a:spcBef>
                <a:spcPts val="375"/>
              </a:spcBef>
              <a:spcAft>
                <a:spcPts val="150"/>
              </a:spcAft>
              <a:buClr>
                <a:schemeClr val="dk2"/>
              </a:buClr>
              <a:buSzPts val="1800"/>
              <a:buChar char="■"/>
              <a:defRPr/>
            </a:lvl9pPr>
          </a:lstStyle>
          <a:p>
            <a:endParaRPr/>
          </a:p>
        </p:txBody>
      </p:sp>
      <p:sp>
        <p:nvSpPr>
          <p:cNvPr id="176" name="Google Shape;176;p36"/>
          <p:cNvSpPr txBox="1">
            <a:spLocks noGrp="1"/>
          </p:cNvSpPr>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7" name="Google Shape;177;p36"/>
          <p:cNvSpPr txBox="1">
            <a:spLocks noGrp="1"/>
          </p:cNvSpPr>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8" name="Google Shape;178;p36"/>
          <p:cNvSpPr txBox="1">
            <a:spLocks noGrp="1"/>
          </p:cNvSpPr>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lvl="0" indent="0" algn="ctr">
              <a:lnSpc>
                <a:spcPct val="100000"/>
              </a:lnSpc>
              <a:spcBef>
                <a:spcPts val="0"/>
              </a:spcBef>
              <a:spcAft>
                <a:spcPts val="0"/>
              </a:spcAft>
              <a:buSzPts val="900"/>
              <a:buNone/>
              <a:defRPr/>
            </a:lvl1pPr>
            <a:lvl2pPr marL="0" lvl="1" indent="0" algn="ctr">
              <a:lnSpc>
                <a:spcPct val="100000"/>
              </a:lnSpc>
              <a:spcBef>
                <a:spcPts val="0"/>
              </a:spcBef>
              <a:spcAft>
                <a:spcPts val="0"/>
              </a:spcAft>
              <a:buSzPts val="900"/>
              <a:buNone/>
              <a:defRPr/>
            </a:lvl2pPr>
            <a:lvl3pPr marL="0" lvl="2" indent="0" algn="ctr">
              <a:lnSpc>
                <a:spcPct val="100000"/>
              </a:lnSpc>
              <a:spcBef>
                <a:spcPts val="0"/>
              </a:spcBef>
              <a:spcAft>
                <a:spcPts val="0"/>
              </a:spcAft>
              <a:buSzPts val="900"/>
              <a:buNone/>
              <a:defRPr/>
            </a:lvl3pPr>
            <a:lvl4pPr marL="0" lvl="3" indent="0" algn="ctr">
              <a:lnSpc>
                <a:spcPct val="100000"/>
              </a:lnSpc>
              <a:spcBef>
                <a:spcPts val="0"/>
              </a:spcBef>
              <a:spcAft>
                <a:spcPts val="0"/>
              </a:spcAft>
              <a:buSzPts val="900"/>
              <a:buNone/>
              <a:defRPr/>
            </a:lvl4pPr>
            <a:lvl5pPr marL="0" lvl="4" indent="0" algn="ctr">
              <a:lnSpc>
                <a:spcPct val="100000"/>
              </a:lnSpc>
              <a:spcBef>
                <a:spcPts val="0"/>
              </a:spcBef>
              <a:spcAft>
                <a:spcPts val="0"/>
              </a:spcAft>
              <a:buSzPts val="900"/>
              <a:buNone/>
              <a:defRPr/>
            </a:lvl5pPr>
            <a:lvl6pPr marL="0" lvl="5" indent="0" algn="ctr">
              <a:lnSpc>
                <a:spcPct val="100000"/>
              </a:lnSpc>
              <a:spcBef>
                <a:spcPts val="0"/>
              </a:spcBef>
              <a:spcAft>
                <a:spcPts val="0"/>
              </a:spcAft>
              <a:buSzPts val="900"/>
              <a:buNone/>
              <a:defRPr/>
            </a:lvl6pPr>
            <a:lvl7pPr marL="0" lvl="6" indent="0" algn="ctr">
              <a:lnSpc>
                <a:spcPct val="100000"/>
              </a:lnSpc>
              <a:spcBef>
                <a:spcPts val="0"/>
              </a:spcBef>
              <a:spcAft>
                <a:spcPts val="0"/>
              </a:spcAft>
              <a:buSzPts val="900"/>
              <a:buNone/>
              <a:defRPr/>
            </a:lvl7pPr>
            <a:lvl8pPr marL="0" lvl="7" indent="0" algn="ctr">
              <a:lnSpc>
                <a:spcPct val="100000"/>
              </a:lnSpc>
              <a:spcBef>
                <a:spcPts val="0"/>
              </a:spcBef>
              <a:spcAft>
                <a:spcPts val="0"/>
              </a:spcAft>
              <a:buSzPts val="900"/>
              <a:buNone/>
              <a:defRPr/>
            </a:lvl8pPr>
            <a:lvl9pPr marL="0" lvl="8" indent="0" algn="ctr">
              <a:lnSpc>
                <a:spcPct val="100000"/>
              </a:lnSpc>
              <a:spcBef>
                <a:spcPts val="0"/>
              </a:spcBef>
              <a:spcAft>
                <a:spcPts val="0"/>
              </a:spcAft>
              <a:buSzPts val="90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52" name="Google Shape;52;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1600"/>
              </a:spcBef>
              <a:spcAft>
                <a:spcPts val="160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53" name="Google Shape;53;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5"/>
        <p:cNvGrpSpPr/>
        <p:nvPr/>
      </p:nvGrpSpPr>
      <p:grpSpPr>
        <a:xfrm>
          <a:off x="0" y="0"/>
          <a:ext cx="0" cy="0"/>
          <a:chOff x="0" y="0"/>
          <a:chExt cx="0" cy="0"/>
        </a:xfrm>
      </p:grpSpPr>
      <p:sp>
        <p:nvSpPr>
          <p:cNvPr id="96" name="Google Shape;96;p25"/>
          <p:cNvSpPr txBox="1">
            <a:spLocks noGrp="1"/>
          </p:cNvSpPr>
          <p:nvPr>
            <p:ph type="title"/>
          </p:nvPr>
        </p:nvSpPr>
        <p:spPr>
          <a:xfrm>
            <a:off x="1028700" y="514350"/>
            <a:ext cx="7200900" cy="1114425"/>
          </a:xfrm>
          <a:prstGeom prst="rect">
            <a:avLst/>
          </a:prstGeom>
          <a:noFill/>
          <a:ln>
            <a:noFill/>
          </a:ln>
        </p:spPr>
        <p:txBody>
          <a:bodyPr spcFirstLastPara="1" wrap="square" lIns="91425" tIns="45700" rIns="91425" bIns="45700" anchor="t" anchorCtr="0"/>
          <a:lstStyle>
            <a:lvl1pPr marR="0" lvl="0" algn="l" rtl="0">
              <a:lnSpc>
                <a:spcPct val="89000"/>
              </a:lnSpc>
              <a:spcBef>
                <a:spcPts val="0"/>
              </a:spcBef>
              <a:spcAft>
                <a:spcPts val="0"/>
              </a:spcAft>
              <a:buClr>
                <a:schemeClr val="dk2"/>
              </a:buClr>
              <a:buSzPts val="3300"/>
              <a:buFont typeface="Libre Franklin"/>
              <a:buNone/>
              <a:defRPr sz="3300" b="0" i="0" u="none" strike="noStrike" cap="none">
                <a:solidFill>
                  <a:schemeClr val="dk2"/>
                </a:solidFill>
                <a:latin typeface="Libre Franklin"/>
                <a:ea typeface="Libre Franklin"/>
                <a:cs typeface="Libre Franklin"/>
                <a:sym typeface="Libre Franklin"/>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97" name="Google Shape;97;p25"/>
          <p:cNvSpPr txBox="1">
            <a:spLocks noGrp="1"/>
          </p:cNvSpPr>
          <p:nvPr>
            <p:ph type="body" idx="1"/>
          </p:nvPr>
        </p:nvSpPr>
        <p:spPr>
          <a:xfrm>
            <a:off x="1028700" y="1714500"/>
            <a:ext cx="7200900" cy="2686050"/>
          </a:xfrm>
          <a:prstGeom prst="rect">
            <a:avLst/>
          </a:prstGeom>
          <a:noFill/>
          <a:ln>
            <a:noFill/>
          </a:ln>
        </p:spPr>
        <p:txBody>
          <a:bodyPr spcFirstLastPara="1" wrap="square" lIns="91425" tIns="45700" rIns="91425" bIns="45700" anchor="t" anchorCtr="0"/>
          <a:lstStyle>
            <a:lvl1pPr marL="457200" marR="0" lvl="0" indent="-323850" algn="l" rtl="0">
              <a:lnSpc>
                <a:spcPct val="94000"/>
              </a:lnSpc>
              <a:spcBef>
                <a:spcPts val="750"/>
              </a:spcBef>
              <a:spcAft>
                <a:spcPts val="0"/>
              </a:spcAft>
              <a:buClr>
                <a:schemeClr val="dk2"/>
              </a:buClr>
              <a:buSzPts val="1500"/>
              <a:buFont typeface="Libre Franklin"/>
              <a:buChar char="■"/>
              <a:defRPr sz="1500" b="0" i="0" u="none" strike="noStrike" cap="none">
                <a:solidFill>
                  <a:schemeClr val="dk2"/>
                </a:solidFill>
                <a:latin typeface="Libre Franklin"/>
                <a:ea typeface="Libre Franklin"/>
                <a:cs typeface="Libre Franklin"/>
                <a:sym typeface="Libre Franklin"/>
              </a:defRPr>
            </a:lvl1pPr>
            <a:lvl2pPr marL="914400" marR="0" lvl="1" indent="-323850" algn="l" rtl="0">
              <a:lnSpc>
                <a:spcPct val="94000"/>
              </a:lnSpc>
              <a:spcBef>
                <a:spcPts val="375"/>
              </a:spcBef>
              <a:spcAft>
                <a:spcPts val="0"/>
              </a:spcAft>
              <a:buClr>
                <a:schemeClr val="dk2"/>
              </a:buClr>
              <a:buSzPts val="1500"/>
              <a:buFont typeface="Libre Franklin"/>
              <a:buChar char="–"/>
              <a:defRPr sz="1500" b="0" i="1" u="none" strike="noStrike" cap="none">
                <a:solidFill>
                  <a:schemeClr val="dk2"/>
                </a:solidFill>
                <a:latin typeface="Libre Franklin"/>
                <a:ea typeface="Libre Franklin"/>
                <a:cs typeface="Libre Franklin"/>
                <a:sym typeface="Libre Franklin"/>
              </a:defRPr>
            </a:lvl2pPr>
            <a:lvl3pPr marL="1371600" marR="0" lvl="2" indent="-314325" algn="l" rtl="0">
              <a:lnSpc>
                <a:spcPct val="94000"/>
              </a:lnSpc>
              <a:spcBef>
                <a:spcPts val="375"/>
              </a:spcBef>
              <a:spcAft>
                <a:spcPts val="0"/>
              </a:spcAft>
              <a:buClr>
                <a:schemeClr val="dk2"/>
              </a:buClr>
              <a:buSzPts val="1350"/>
              <a:buFont typeface="Libre Franklin"/>
              <a:buChar char="■"/>
              <a:defRPr sz="1350" b="0" i="0" u="none" strike="noStrike" cap="none">
                <a:solidFill>
                  <a:schemeClr val="dk2"/>
                </a:solidFill>
                <a:latin typeface="Libre Franklin"/>
                <a:ea typeface="Libre Franklin"/>
                <a:cs typeface="Libre Franklin"/>
                <a:sym typeface="Libre Franklin"/>
              </a:defRPr>
            </a:lvl3pPr>
            <a:lvl4pPr marL="1828800" marR="0" lvl="3" indent="-314325" algn="l" rtl="0">
              <a:lnSpc>
                <a:spcPct val="94000"/>
              </a:lnSpc>
              <a:spcBef>
                <a:spcPts val="375"/>
              </a:spcBef>
              <a:spcAft>
                <a:spcPts val="0"/>
              </a:spcAft>
              <a:buClr>
                <a:schemeClr val="dk2"/>
              </a:buClr>
              <a:buSzPts val="1350"/>
              <a:buFont typeface="Libre Franklin"/>
              <a:buChar char="–"/>
              <a:defRPr sz="1350" b="0" i="1" u="none" strike="noStrike" cap="none">
                <a:solidFill>
                  <a:schemeClr val="dk2"/>
                </a:solidFill>
                <a:latin typeface="Libre Franklin"/>
                <a:ea typeface="Libre Franklin"/>
                <a:cs typeface="Libre Franklin"/>
                <a:sym typeface="Libre Franklin"/>
              </a:defRPr>
            </a:lvl4pPr>
            <a:lvl5pPr marL="2286000" marR="0" lvl="4" indent="-304800" algn="l" rtl="0">
              <a:lnSpc>
                <a:spcPct val="94000"/>
              </a:lnSpc>
              <a:spcBef>
                <a:spcPts val="375"/>
              </a:spcBef>
              <a:spcAft>
                <a:spcPts val="0"/>
              </a:spcAft>
              <a:buClr>
                <a:schemeClr val="dk2"/>
              </a:buClr>
              <a:buSzPts val="1200"/>
              <a:buFont typeface="Libre Franklin"/>
              <a:buChar char="■"/>
              <a:defRPr sz="1200" b="0" i="0" u="none" strike="noStrike" cap="none">
                <a:solidFill>
                  <a:schemeClr val="dk2"/>
                </a:solidFill>
                <a:latin typeface="Libre Franklin"/>
                <a:ea typeface="Libre Franklin"/>
                <a:cs typeface="Libre Franklin"/>
                <a:sym typeface="Libre Franklin"/>
              </a:defRPr>
            </a:lvl5pPr>
            <a:lvl6pPr marL="2743200" marR="0" lvl="5" indent="-304800" algn="l" rtl="0">
              <a:lnSpc>
                <a:spcPct val="94000"/>
              </a:lnSpc>
              <a:spcBef>
                <a:spcPts val="375"/>
              </a:spcBef>
              <a:spcAft>
                <a:spcPts val="0"/>
              </a:spcAft>
              <a:buClr>
                <a:schemeClr val="dk2"/>
              </a:buClr>
              <a:buSzPts val="1200"/>
              <a:buFont typeface="Libre Franklin"/>
              <a:buChar char="–"/>
              <a:defRPr sz="1200" b="0" i="1" u="none" strike="noStrike" cap="none">
                <a:solidFill>
                  <a:schemeClr val="dk2"/>
                </a:solidFill>
                <a:latin typeface="Libre Franklin"/>
                <a:ea typeface="Libre Franklin"/>
                <a:cs typeface="Libre Franklin"/>
                <a:sym typeface="Libre Franklin"/>
              </a:defRPr>
            </a:lvl6pPr>
            <a:lvl7pPr marL="3200400" marR="0" lvl="6" indent="-295275" algn="l" rtl="0">
              <a:lnSpc>
                <a:spcPct val="94000"/>
              </a:lnSpc>
              <a:spcBef>
                <a:spcPts val="375"/>
              </a:spcBef>
              <a:spcAft>
                <a:spcPts val="0"/>
              </a:spcAft>
              <a:buClr>
                <a:schemeClr val="dk2"/>
              </a:buClr>
              <a:buSzPts val="1050"/>
              <a:buFont typeface="Libre Franklin"/>
              <a:buChar char="■"/>
              <a:defRPr sz="1050" b="0" i="0" u="none" strike="noStrike" cap="none">
                <a:solidFill>
                  <a:schemeClr val="dk2"/>
                </a:solidFill>
                <a:latin typeface="Libre Franklin"/>
                <a:ea typeface="Libre Franklin"/>
                <a:cs typeface="Libre Franklin"/>
                <a:sym typeface="Libre Franklin"/>
              </a:defRPr>
            </a:lvl7pPr>
            <a:lvl8pPr marL="3657600" marR="0" lvl="7" indent="-295275" algn="l" rtl="0">
              <a:lnSpc>
                <a:spcPct val="94000"/>
              </a:lnSpc>
              <a:spcBef>
                <a:spcPts val="375"/>
              </a:spcBef>
              <a:spcAft>
                <a:spcPts val="0"/>
              </a:spcAft>
              <a:buClr>
                <a:schemeClr val="dk2"/>
              </a:buClr>
              <a:buSzPts val="1050"/>
              <a:buFont typeface="Libre Franklin"/>
              <a:buChar char="–"/>
              <a:defRPr sz="1050" b="0" i="1" u="none" strike="noStrike" cap="none">
                <a:solidFill>
                  <a:schemeClr val="dk2"/>
                </a:solidFill>
                <a:latin typeface="Libre Franklin"/>
                <a:ea typeface="Libre Franklin"/>
                <a:cs typeface="Libre Franklin"/>
                <a:sym typeface="Libre Franklin"/>
              </a:defRPr>
            </a:lvl8pPr>
            <a:lvl9pPr marL="4114800" marR="0" lvl="8" indent="-295275" algn="l" rtl="0">
              <a:lnSpc>
                <a:spcPct val="94000"/>
              </a:lnSpc>
              <a:spcBef>
                <a:spcPts val="375"/>
              </a:spcBef>
              <a:spcAft>
                <a:spcPts val="150"/>
              </a:spcAft>
              <a:buClr>
                <a:schemeClr val="dk2"/>
              </a:buClr>
              <a:buSzPts val="1050"/>
              <a:buFont typeface="Libre Franklin"/>
              <a:buChar char="■"/>
              <a:defRPr sz="1050" b="0" i="0" u="none" strike="noStrike" cap="none">
                <a:solidFill>
                  <a:schemeClr val="dk2"/>
                </a:solidFill>
                <a:latin typeface="Libre Franklin"/>
                <a:ea typeface="Libre Franklin"/>
                <a:cs typeface="Libre Franklin"/>
                <a:sym typeface="Libre Franklin"/>
              </a:defRPr>
            </a:lvl9pPr>
          </a:lstStyle>
          <a:p>
            <a:endParaRPr/>
          </a:p>
        </p:txBody>
      </p:sp>
      <p:sp>
        <p:nvSpPr>
          <p:cNvPr id="98" name="Google Shape;98;p25"/>
          <p:cNvSpPr txBox="1">
            <a:spLocks noGrp="1"/>
          </p:cNvSpPr>
          <p:nvPr>
            <p:ph type="dt" idx="10"/>
          </p:nvPr>
        </p:nvSpPr>
        <p:spPr>
          <a:xfrm>
            <a:off x="1042987" y="4840039"/>
            <a:ext cx="903429" cy="303461"/>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900" b="0" i="0" u="none" strike="noStrike" cap="none">
                <a:solidFill>
                  <a:schemeClr val="dk2"/>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99" name="Google Shape;99;p25"/>
          <p:cNvSpPr txBox="1">
            <a:spLocks noGrp="1"/>
          </p:cNvSpPr>
          <p:nvPr>
            <p:ph type="ftr" idx="11"/>
          </p:nvPr>
        </p:nvSpPr>
        <p:spPr>
          <a:xfrm>
            <a:off x="2170173" y="4840039"/>
            <a:ext cx="4710623" cy="303461"/>
          </a:xfrm>
          <a:prstGeom prst="rect">
            <a:avLst/>
          </a:prstGeom>
          <a:noFill/>
          <a:ln>
            <a:noFill/>
          </a:ln>
        </p:spPr>
        <p:txBody>
          <a:bodyPr spcFirstLastPara="1" wrap="square" lIns="91425" tIns="45700" rIns="91425" bIns="45700" anchor="ctr" anchorCtr="0"/>
          <a:lstStyle>
            <a:lvl1pPr marR="0" lvl="0" algn="l" rtl="0">
              <a:lnSpc>
                <a:spcPct val="100000"/>
              </a:lnSpc>
              <a:spcBef>
                <a:spcPts val="0"/>
              </a:spcBef>
              <a:spcAft>
                <a:spcPts val="0"/>
              </a:spcAft>
              <a:buSzPts val="1400"/>
              <a:buNone/>
              <a:defRPr sz="900" b="0" i="0" u="none" strike="noStrike" cap="none">
                <a:solidFill>
                  <a:schemeClr val="dk2"/>
                </a:solidFill>
                <a:latin typeface="Arial"/>
                <a:ea typeface="Arial"/>
                <a:cs typeface="Arial"/>
                <a:sym typeface="Arial"/>
              </a:defRPr>
            </a:lvl1pPr>
            <a:lvl2pPr marR="0" lvl="1"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SzPts val="1400"/>
              <a:buNone/>
              <a:defRPr sz="1400" b="0" i="0" u="none" strike="noStrike" cap="none">
                <a:solidFill>
                  <a:srgbClr val="000000"/>
                </a:solidFill>
                <a:latin typeface="Arial"/>
                <a:ea typeface="Arial"/>
                <a:cs typeface="Arial"/>
                <a:sym typeface="Arial"/>
              </a:defRPr>
            </a:lvl9pPr>
          </a:lstStyle>
          <a:p>
            <a:endParaRPr/>
          </a:p>
        </p:txBody>
      </p:sp>
      <p:sp>
        <p:nvSpPr>
          <p:cNvPr id="100" name="Google Shape;100;p25"/>
          <p:cNvSpPr txBox="1">
            <a:spLocks noGrp="1"/>
          </p:cNvSpPr>
          <p:nvPr>
            <p:ph type="sldNum" idx="12"/>
          </p:nvPr>
        </p:nvSpPr>
        <p:spPr>
          <a:xfrm>
            <a:off x="7104552" y="4840039"/>
            <a:ext cx="1197219" cy="303461"/>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
        <p:nvSpPr>
          <p:cNvPr id="101" name="Google Shape;101;p25" title="Side bar"/>
          <p:cNvSpPr/>
          <p:nvPr/>
        </p:nvSpPr>
        <p:spPr>
          <a:xfrm>
            <a:off x="358571" y="282"/>
            <a:ext cx="17145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 bg1="lt1" tx1="dk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2.jpg"/></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4.xml"/><Relationship Id="rId6" Type="http://schemas.openxmlformats.org/officeDocument/2006/relationships/image" Target="../media/image15.png"/><Relationship Id="rId5" Type="http://schemas.openxmlformats.org/officeDocument/2006/relationships/image" Target="../media/image2.png"/><Relationship Id="rId4" Type="http://schemas.openxmlformats.org/officeDocument/2006/relationships/image" Target="../media/image14.png"/><Relationship Id="rId9"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4.xml"/><Relationship Id="rId4" Type="http://schemas.openxmlformats.org/officeDocument/2006/relationships/image" Target="../media/image19.jp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4.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8" Type="http://schemas.openxmlformats.org/officeDocument/2006/relationships/hyperlink" Target="https://searchcustomerexperience.techtarget.com/definition/CRM-customer-relationship-management" TargetMode="External"/><Relationship Id="rId3" Type="http://schemas.openxmlformats.org/officeDocument/2006/relationships/hyperlink" Target="https://www.thisismoney.co.uk/money/news/article-5589233/Shoppers-John-Lewis-hit-delays-orders-furnishings-shake-up.html" TargetMode="External"/><Relationship Id="rId7" Type="http://schemas.openxmlformats.org/officeDocument/2006/relationships/hyperlink" Target="https://diginomica.com/john-lewis-customer-data" TargetMode="External"/><Relationship Id="rId2" Type="http://schemas.openxmlformats.org/officeDocument/2006/relationships/hyperlink" Target="https://www.bpmonline.com/page/what-is-crm" TargetMode="External"/><Relationship Id="rId1" Type="http://schemas.openxmlformats.org/officeDocument/2006/relationships/slideLayout" Target="../slideLayouts/slideLayout13.xml"/><Relationship Id="rId6" Type="http://schemas.openxmlformats.org/officeDocument/2006/relationships/hyperlink" Target="https://www.mbaskool.com/marketing-mix/services/17590-john-lewis.html" TargetMode="External"/><Relationship Id="rId5" Type="http://schemas.openxmlformats.org/officeDocument/2006/relationships/hyperlink" Target="https://www.johnlewispartnership.co.uk/about.html" TargetMode="External"/><Relationship Id="rId4" Type="http://schemas.openxmlformats.org/officeDocument/2006/relationships/hyperlink" Target="https://www.investopedia.com/terms/c/customer_relation_management.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pic>
        <p:nvPicPr>
          <p:cNvPr id="183" name="Google Shape;183;p37"/>
          <p:cNvPicPr preferRelativeResize="0"/>
          <p:nvPr/>
        </p:nvPicPr>
        <p:blipFill rotWithShape="1">
          <a:blip r:embed="rId3">
            <a:alphaModFix/>
          </a:blip>
          <a:srcRect b="7407"/>
          <a:stretch/>
        </p:blipFill>
        <p:spPr>
          <a:xfrm>
            <a:off x="0" y="0"/>
            <a:ext cx="9144000" cy="51435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38"/>
          <p:cNvSpPr txBox="1">
            <a:spLocks noGrp="1"/>
          </p:cNvSpPr>
          <p:nvPr>
            <p:ph type="ctrTitle"/>
          </p:nvPr>
        </p:nvSpPr>
        <p:spPr>
          <a:xfrm>
            <a:off x="850141" y="935667"/>
            <a:ext cx="7210493" cy="2655206"/>
          </a:xfrm>
          <a:prstGeom prst="rect">
            <a:avLst/>
          </a:prstGeom>
          <a:noFill/>
          <a:ln>
            <a:noFill/>
          </a:ln>
        </p:spPr>
        <p:txBody>
          <a:bodyPr spcFirstLastPara="1" wrap="square" lIns="68575" tIns="34275" rIns="68575" bIns="34275" anchor="b" anchorCtr="0">
            <a:noAutofit/>
          </a:bodyPr>
          <a:lstStyle/>
          <a:p>
            <a:pPr marL="0" lvl="0" indent="0" algn="ctr" rtl="0">
              <a:lnSpc>
                <a:spcPct val="89000"/>
              </a:lnSpc>
              <a:spcBef>
                <a:spcPts val="0"/>
              </a:spcBef>
              <a:spcAft>
                <a:spcPts val="0"/>
              </a:spcAft>
              <a:buClr>
                <a:schemeClr val="lt2"/>
              </a:buClr>
              <a:buSzPts val="5400"/>
              <a:buFont typeface="Arial"/>
              <a:buNone/>
            </a:pPr>
            <a:r>
              <a:rPr lang="en" sz="4800" u="sng">
                <a:latin typeface="Arial"/>
                <a:ea typeface="Arial"/>
                <a:cs typeface="Arial"/>
                <a:sym typeface="Arial"/>
              </a:rPr>
              <a:t>CUSTOMER RELATIONSHIP MANAGEMENT FOR JOHN LEWIS </a:t>
            </a:r>
            <a:endParaRPr sz="4800">
              <a:latin typeface="Arial"/>
              <a:ea typeface="Arial"/>
              <a:cs typeface="Arial"/>
              <a:sym typeface="Arial"/>
            </a:endParaRPr>
          </a:p>
        </p:txBody>
      </p:sp>
      <p:sp>
        <p:nvSpPr>
          <p:cNvPr id="189" name="Google Shape;189;p38"/>
          <p:cNvSpPr txBox="1">
            <a:spLocks noGrp="1"/>
          </p:cNvSpPr>
          <p:nvPr>
            <p:ph type="subTitle" idx="1"/>
          </p:nvPr>
        </p:nvSpPr>
        <p:spPr>
          <a:xfrm>
            <a:off x="1262378" y="3778475"/>
            <a:ext cx="6619243" cy="646065"/>
          </a:xfrm>
          <a:prstGeom prst="rect">
            <a:avLst/>
          </a:prstGeom>
          <a:noFill/>
          <a:ln>
            <a:noFill/>
          </a:ln>
        </p:spPr>
        <p:txBody>
          <a:bodyPr spcFirstLastPara="1" wrap="square" lIns="68575" tIns="34275" rIns="68575" bIns="34275" anchor="t" anchorCtr="0">
            <a:noAutofit/>
          </a:bodyPr>
          <a:lstStyle/>
          <a:p>
            <a:pPr marL="0" lvl="0" indent="0" algn="ctr" rtl="0">
              <a:lnSpc>
                <a:spcPct val="112000"/>
              </a:lnSpc>
              <a:spcBef>
                <a:spcPts val="0"/>
              </a:spcBef>
              <a:spcAft>
                <a:spcPts val="0"/>
              </a:spcAft>
              <a:buClr>
                <a:schemeClr val="lt1"/>
              </a:buClr>
              <a:buSzPts val="1200"/>
              <a:buNone/>
            </a:pPr>
            <a:r>
              <a:rPr lang="en" sz="1100">
                <a:solidFill>
                  <a:schemeClr val="lt1"/>
                </a:solidFill>
                <a:highlight>
                  <a:srgbClr val="008000"/>
                </a:highlight>
                <a:latin typeface="Arial"/>
                <a:ea typeface="Arial"/>
                <a:cs typeface="Arial"/>
                <a:sym typeface="Arial"/>
              </a:rPr>
              <a:t>‘Never Knowingly Undersold on Quality | on Price | on Service’</a:t>
            </a:r>
            <a:endParaRPr sz="1100">
              <a:solidFill>
                <a:schemeClr val="lt1"/>
              </a:solidFill>
              <a:highlight>
                <a:srgbClr val="008000"/>
              </a:highlight>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pic>
        <p:nvPicPr>
          <p:cNvPr id="194" name="Google Shape;194;p39"/>
          <p:cNvPicPr preferRelativeResize="0"/>
          <p:nvPr/>
        </p:nvPicPr>
        <p:blipFill rotWithShape="1">
          <a:blip r:embed="rId3">
            <a:alphaModFix/>
          </a:blip>
          <a:srcRect/>
          <a:stretch/>
        </p:blipFill>
        <p:spPr>
          <a:xfrm>
            <a:off x="8416651" y="0"/>
            <a:ext cx="714649" cy="742950"/>
          </a:xfrm>
          <a:prstGeom prst="rect">
            <a:avLst/>
          </a:prstGeom>
          <a:noFill/>
          <a:ln>
            <a:noFill/>
          </a:ln>
        </p:spPr>
      </p:pic>
      <p:sp>
        <p:nvSpPr>
          <p:cNvPr id="195" name="Google Shape;195;p39"/>
          <p:cNvSpPr txBox="1"/>
          <p:nvPr/>
        </p:nvSpPr>
        <p:spPr>
          <a:xfrm>
            <a:off x="850900" y="371475"/>
            <a:ext cx="4114800" cy="461665"/>
          </a:xfrm>
          <a:prstGeom prst="rect">
            <a:avLst/>
          </a:prstGeom>
          <a:noFill/>
          <a:ln>
            <a:noFill/>
          </a:ln>
        </p:spPr>
        <p:txBody>
          <a:bodyPr spcFirstLastPara="1" wrap="square" lIns="91425" tIns="45700" rIns="91425" bIns="45700" anchor="t" anchorCtr="0">
            <a:noAutofit/>
          </a:bodyPr>
          <a:lstStyle/>
          <a:p>
            <a:pPr marL="254000" marR="0" lvl="0" indent="-177800" algn="ctr" rtl="0">
              <a:lnSpc>
                <a:spcPct val="100000"/>
              </a:lnSpc>
              <a:spcBef>
                <a:spcPts val="0"/>
              </a:spcBef>
              <a:spcAft>
                <a:spcPts val="0"/>
              </a:spcAft>
              <a:buNone/>
            </a:pPr>
            <a:r>
              <a:rPr lang="en" sz="2400" b="1" i="0" u="sng" strike="noStrike" cap="none">
                <a:solidFill>
                  <a:srgbClr val="000000"/>
                </a:solidFill>
                <a:highlight>
                  <a:srgbClr val="FFFF00"/>
                </a:highlight>
                <a:latin typeface="Aharoni"/>
                <a:ea typeface="Aharoni"/>
                <a:cs typeface="Aharoni"/>
                <a:sym typeface="Aharoni"/>
              </a:rPr>
              <a:t>What is a CRM system?</a:t>
            </a:r>
            <a:endParaRPr/>
          </a:p>
        </p:txBody>
      </p:sp>
      <p:grpSp>
        <p:nvGrpSpPr>
          <p:cNvPr id="196" name="Google Shape;196;p39"/>
          <p:cNvGrpSpPr/>
          <p:nvPr/>
        </p:nvGrpSpPr>
        <p:grpSpPr>
          <a:xfrm>
            <a:off x="1890446" y="1335641"/>
            <a:ext cx="6133672" cy="3205536"/>
            <a:chOff x="0" y="0"/>
            <a:chExt cx="6133672" cy="3205536"/>
          </a:xfrm>
        </p:grpSpPr>
        <p:sp>
          <p:nvSpPr>
            <p:cNvPr id="197" name="Google Shape;197;p39"/>
            <p:cNvSpPr/>
            <p:nvPr/>
          </p:nvSpPr>
          <p:spPr>
            <a:xfrm>
              <a:off x="0" y="0"/>
              <a:ext cx="6133672" cy="1442491"/>
            </a:xfrm>
            <a:prstGeom prst="roundRect">
              <a:avLst>
                <a:gd name="adj" fmla="val 10000"/>
              </a:avLst>
            </a:prstGeom>
            <a:solidFill>
              <a:srgbClr val="DAE2DA">
                <a:alpha val="89803"/>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39"/>
            <p:cNvSpPr/>
            <p:nvPr/>
          </p:nvSpPr>
          <p:spPr>
            <a:xfrm>
              <a:off x="185699" y="168023"/>
              <a:ext cx="1340063" cy="1057827"/>
            </a:xfrm>
            <a:prstGeom prst="roundRect">
              <a:avLst>
                <a:gd name="adj" fmla="val 10000"/>
              </a:avLst>
            </a:prstGeom>
            <a:blipFill rotWithShape="1">
              <a:blip r:embed="rId4">
                <a:alphaModFix/>
              </a:blip>
              <a:stretch>
                <a:fillRect l="-62998" r="-62995"/>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39"/>
            <p:cNvSpPr/>
            <p:nvPr/>
          </p:nvSpPr>
          <p:spPr>
            <a:xfrm rot="10800000">
              <a:off x="185699" y="1442491"/>
              <a:ext cx="1340063" cy="1763045"/>
            </a:xfrm>
            <a:prstGeom prst="round2SameRect">
              <a:avLst>
                <a:gd name="adj1" fmla="val 10500"/>
                <a:gd name="adj2" fmla="val 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39"/>
            <p:cNvSpPr txBox="1"/>
            <p:nvPr/>
          </p:nvSpPr>
          <p:spPr>
            <a:xfrm>
              <a:off x="226911" y="1442491"/>
              <a:ext cx="1257639" cy="1721833"/>
            </a:xfrm>
            <a:prstGeom prst="rect">
              <a:avLst/>
            </a:prstGeom>
            <a:noFill/>
            <a:ln>
              <a:noFill/>
            </a:ln>
          </p:spPr>
          <p:txBody>
            <a:bodyPr spcFirstLastPara="1" wrap="square" lIns="106675" tIns="106675" rIns="106675" bIns="106675" anchor="t" anchorCtr="0">
              <a:noAutofit/>
            </a:bodyPr>
            <a:lstStyle/>
            <a:p>
              <a:pPr marL="0" marR="0" lvl="0" indent="0" algn="ctr" rtl="0">
                <a:lnSpc>
                  <a:spcPct val="90000"/>
                </a:lnSpc>
                <a:spcBef>
                  <a:spcPts val="0"/>
                </a:spcBef>
                <a:spcAft>
                  <a:spcPts val="0"/>
                </a:spcAft>
                <a:buClr>
                  <a:srgbClr val="000000"/>
                </a:buClr>
                <a:buSzPts val="1800"/>
                <a:buFont typeface="Arial"/>
                <a:buNone/>
              </a:pPr>
              <a:r>
                <a:rPr lang="en" sz="1500" b="0" i="0" u="none" strike="noStrike" cap="none">
                  <a:solidFill>
                    <a:schemeClr val="lt1"/>
                  </a:solidFill>
                  <a:latin typeface="Arial"/>
                  <a:ea typeface="Arial"/>
                  <a:cs typeface="Arial"/>
                  <a:sym typeface="Arial"/>
                </a:rPr>
                <a:t>CRM Systems can help improve managing interactions with customer.</a:t>
              </a:r>
              <a:endParaRPr/>
            </a:p>
          </p:txBody>
        </p:sp>
        <p:sp>
          <p:nvSpPr>
            <p:cNvPr id="201" name="Google Shape;201;p39"/>
            <p:cNvSpPr/>
            <p:nvPr/>
          </p:nvSpPr>
          <p:spPr>
            <a:xfrm>
              <a:off x="1659769" y="192332"/>
              <a:ext cx="1340063" cy="1057827"/>
            </a:xfrm>
            <a:prstGeom prst="roundRect">
              <a:avLst>
                <a:gd name="adj" fmla="val 10000"/>
              </a:avLst>
            </a:prstGeom>
            <a:blipFill rotWithShape="1">
              <a:blip r:embed="rId5">
                <a:alphaModFix/>
              </a:blip>
              <a:stretch>
                <a:fillRect l="-25997" r="-2599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39"/>
            <p:cNvSpPr/>
            <p:nvPr/>
          </p:nvSpPr>
          <p:spPr>
            <a:xfrm rot="10800000">
              <a:off x="1659769" y="1442491"/>
              <a:ext cx="1340063" cy="1763045"/>
            </a:xfrm>
            <a:prstGeom prst="round2SameRect">
              <a:avLst>
                <a:gd name="adj1" fmla="val 10500"/>
                <a:gd name="adj2" fmla="val 0"/>
              </a:avLst>
            </a:prstGeom>
            <a:solidFill>
              <a:srgbClr val="84B0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39"/>
            <p:cNvSpPr txBox="1"/>
            <p:nvPr/>
          </p:nvSpPr>
          <p:spPr>
            <a:xfrm>
              <a:off x="1700981" y="1442491"/>
              <a:ext cx="1257639" cy="1721833"/>
            </a:xfrm>
            <a:prstGeom prst="rect">
              <a:avLst/>
            </a:prstGeom>
            <a:noFill/>
            <a:ln>
              <a:noFill/>
            </a:ln>
          </p:spPr>
          <p:txBody>
            <a:bodyPr spcFirstLastPara="1" wrap="square" lIns="106675" tIns="106675" rIns="106675" bIns="106675" anchor="t" anchorCtr="0">
              <a:noAutofit/>
            </a:bodyPr>
            <a:lstStyle/>
            <a:p>
              <a:pPr marL="0" marR="0" lvl="0" indent="0" algn="ctr" rtl="0">
                <a:lnSpc>
                  <a:spcPct val="90000"/>
                </a:lnSpc>
                <a:spcBef>
                  <a:spcPts val="0"/>
                </a:spcBef>
                <a:spcAft>
                  <a:spcPts val="0"/>
                </a:spcAft>
                <a:buClr>
                  <a:srgbClr val="000000"/>
                </a:buClr>
                <a:buSzPts val="1800"/>
                <a:buFont typeface="Arial"/>
                <a:buNone/>
              </a:pPr>
              <a:r>
                <a:rPr lang="en" sz="1500" b="0" i="0" u="none" strike="noStrike" cap="none">
                  <a:solidFill>
                    <a:schemeClr val="lt1"/>
                  </a:solidFill>
                  <a:latin typeface="Arial"/>
                  <a:ea typeface="Arial"/>
                  <a:cs typeface="Arial"/>
                  <a:sym typeface="Arial"/>
                </a:rPr>
                <a:t>Helps plan ahead </a:t>
              </a:r>
              <a:endParaRPr/>
            </a:p>
          </p:txBody>
        </p:sp>
        <p:sp>
          <p:nvSpPr>
            <p:cNvPr id="204" name="Google Shape;204;p39"/>
            <p:cNvSpPr/>
            <p:nvPr/>
          </p:nvSpPr>
          <p:spPr>
            <a:xfrm>
              <a:off x="3133839" y="192332"/>
              <a:ext cx="1340063" cy="1057827"/>
            </a:xfrm>
            <a:prstGeom prst="roundRect">
              <a:avLst>
                <a:gd name="adj" fmla="val 10000"/>
              </a:avLst>
            </a:prstGeom>
            <a:blipFill rotWithShape="1">
              <a:blip r:embed="rId6">
                <a:alphaModFix/>
              </a:blip>
              <a:stretch>
                <a:fillRect l="-34999" r="-34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39"/>
            <p:cNvSpPr/>
            <p:nvPr/>
          </p:nvSpPr>
          <p:spPr>
            <a:xfrm rot="10800000">
              <a:off x="3133839" y="1442491"/>
              <a:ext cx="1340063" cy="1763045"/>
            </a:xfrm>
            <a:prstGeom prst="round2SameRect">
              <a:avLst>
                <a:gd name="adj1" fmla="val 10500"/>
                <a:gd name="adj2" fmla="val 0"/>
              </a:avLst>
            </a:prstGeom>
            <a:solidFill>
              <a:srgbClr val="7EB4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39"/>
            <p:cNvSpPr txBox="1"/>
            <p:nvPr/>
          </p:nvSpPr>
          <p:spPr>
            <a:xfrm>
              <a:off x="3175051" y="1442491"/>
              <a:ext cx="1257639" cy="1721833"/>
            </a:xfrm>
            <a:prstGeom prst="rect">
              <a:avLst/>
            </a:prstGeom>
            <a:noFill/>
            <a:ln>
              <a:noFill/>
            </a:ln>
          </p:spPr>
          <p:txBody>
            <a:bodyPr spcFirstLastPara="1" wrap="square" lIns="106675" tIns="106675" rIns="106675" bIns="106675" anchor="t" anchorCtr="0">
              <a:noAutofit/>
            </a:bodyPr>
            <a:lstStyle/>
            <a:p>
              <a:pPr marL="0" marR="0" lvl="0" indent="0" algn="ctr" rtl="0">
                <a:lnSpc>
                  <a:spcPct val="90000"/>
                </a:lnSpc>
                <a:spcBef>
                  <a:spcPts val="0"/>
                </a:spcBef>
                <a:spcAft>
                  <a:spcPts val="0"/>
                </a:spcAft>
                <a:buClr>
                  <a:srgbClr val="000000"/>
                </a:buClr>
                <a:buSzPts val="1500"/>
                <a:buFont typeface="Arial"/>
                <a:buNone/>
              </a:pPr>
              <a:r>
                <a:rPr lang="en" sz="1500" b="0" i="0" u="none" strike="noStrike" cap="none">
                  <a:solidFill>
                    <a:schemeClr val="lt1"/>
                  </a:solidFill>
                  <a:latin typeface="Arial"/>
                  <a:ea typeface="Arial"/>
                  <a:cs typeface="Arial"/>
                  <a:sym typeface="Arial"/>
                </a:rPr>
                <a:t>Helps support customers</a:t>
              </a:r>
              <a:endParaRPr sz="1500" b="0" i="0" u="none" strike="noStrike" cap="none">
                <a:solidFill>
                  <a:schemeClr val="lt1"/>
                </a:solidFill>
                <a:latin typeface="Arial"/>
                <a:ea typeface="Arial"/>
                <a:cs typeface="Arial"/>
                <a:sym typeface="Arial"/>
              </a:endParaRPr>
            </a:p>
          </p:txBody>
        </p:sp>
        <p:sp>
          <p:nvSpPr>
            <p:cNvPr id="207" name="Google Shape;207;p39"/>
            <p:cNvSpPr/>
            <p:nvPr/>
          </p:nvSpPr>
          <p:spPr>
            <a:xfrm>
              <a:off x="4623293" y="216641"/>
              <a:ext cx="1340063" cy="1057827"/>
            </a:xfrm>
            <a:prstGeom prst="roundRect">
              <a:avLst>
                <a:gd name="adj" fmla="val 10000"/>
              </a:avLst>
            </a:prstGeom>
            <a:blipFill rotWithShape="1">
              <a:blip r:embed="rId7">
                <a:alphaModFix/>
              </a:blip>
              <a:stretch>
                <a:fillRect l="-33999" r="-33997"/>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39"/>
            <p:cNvSpPr/>
            <p:nvPr/>
          </p:nvSpPr>
          <p:spPr>
            <a:xfrm rot="10800000">
              <a:off x="4607909" y="1442491"/>
              <a:ext cx="1340063" cy="1763045"/>
            </a:xfrm>
            <a:prstGeom prst="round2SameRect">
              <a:avLst>
                <a:gd name="adj1" fmla="val 10500"/>
                <a:gd name="adj2" fmla="val 0"/>
              </a:avLst>
            </a:prstGeom>
            <a:solidFill>
              <a:srgbClr val="759F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39"/>
            <p:cNvSpPr txBox="1"/>
            <p:nvPr/>
          </p:nvSpPr>
          <p:spPr>
            <a:xfrm>
              <a:off x="4649121" y="1442491"/>
              <a:ext cx="1257639" cy="1721833"/>
            </a:xfrm>
            <a:prstGeom prst="rect">
              <a:avLst/>
            </a:prstGeom>
            <a:noFill/>
            <a:ln>
              <a:noFill/>
            </a:ln>
          </p:spPr>
          <p:txBody>
            <a:bodyPr spcFirstLastPara="1" wrap="square" lIns="106675" tIns="106675" rIns="106675" bIns="106675" anchor="t" anchorCtr="0">
              <a:noAutofit/>
            </a:bodyPr>
            <a:lstStyle/>
            <a:p>
              <a:pPr marL="0" marR="0" lvl="0" indent="0" algn="ctr" rtl="0">
                <a:lnSpc>
                  <a:spcPct val="90000"/>
                </a:lnSpc>
                <a:spcBef>
                  <a:spcPts val="0"/>
                </a:spcBef>
                <a:spcAft>
                  <a:spcPts val="0"/>
                </a:spcAft>
                <a:buClr>
                  <a:srgbClr val="000000"/>
                </a:buClr>
                <a:buSzPts val="1500"/>
                <a:buFont typeface="Arial"/>
                <a:buNone/>
              </a:pPr>
              <a:r>
                <a:rPr lang="en" sz="1500" b="0" i="0" u="none" strike="noStrike" cap="none">
                  <a:solidFill>
                    <a:schemeClr val="lt1"/>
                  </a:solidFill>
                  <a:latin typeface="Arial"/>
                  <a:ea typeface="Arial"/>
                  <a:cs typeface="Arial"/>
                  <a:sym typeface="Arial"/>
                </a:rPr>
                <a:t>Helps offer the right level of contact</a:t>
              </a:r>
              <a:endParaRPr/>
            </a:p>
          </p:txBody>
        </p:sp>
      </p:grpSp>
      <p:sp>
        <p:nvSpPr>
          <p:cNvPr id="2" name="TextBox 1">
            <a:extLst>
              <a:ext uri="{FF2B5EF4-FFF2-40B4-BE49-F238E27FC236}">
                <a16:creationId xmlns:a16="http://schemas.microsoft.com/office/drawing/2014/main" id="{B387026A-8E09-447F-9968-916F209BCBC7}"/>
              </a:ext>
            </a:extLst>
          </p:cNvPr>
          <p:cNvSpPr txBox="1"/>
          <p:nvPr/>
        </p:nvSpPr>
        <p:spPr>
          <a:xfrm>
            <a:off x="712381" y="4784651"/>
            <a:ext cx="8418919" cy="230832"/>
          </a:xfrm>
          <a:prstGeom prst="rect">
            <a:avLst/>
          </a:prstGeom>
          <a:noFill/>
        </p:spPr>
        <p:txBody>
          <a:bodyPr wrap="square" rtlCol="0">
            <a:spAutoFit/>
          </a:bodyPr>
          <a:lstStyle/>
          <a:p>
            <a:r>
              <a:rPr lang="en-GB" sz="900" dirty="0"/>
              <a:t>(BPM Online, 2019)</a:t>
            </a: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14" name="Google Shape;214;p40"/>
          <p:cNvPicPr preferRelativeResize="0"/>
          <p:nvPr/>
        </p:nvPicPr>
        <p:blipFill rotWithShape="1">
          <a:blip r:embed="rId3">
            <a:alphaModFix/>
          </a:blip>
          <a:srcRect/>
          <a:stretch/>
        </p:blipFill>
        <p:spPr>
          <a:xfrm>
            <a:off x="6006272" y="4137054"/>
            <a:ext cx="1724654" cy="1108706"/>
          </a:xfrm>
          <a:prstGeom prst="ellipse">
            <a:avLst/>
          </a:prstGeom>
          <a:noFill/>
          <a:ln>
            <a:noFill/>
          </a:ln>
        </p:spPr>
      </p:pic>
      <p:pic>
        <p:nvPicPr>
          <p:cNvPr id="215" name="Google Shape;215;p40"/>
          <p:cNvPicPr preferRelativeResize="0"/>
          <p:nvPr/>
        </p:nvPicPr>
        <p:blipFill rotWithShape="1">
          <a:blip r:embed="rId4">
            <a:alphaModFix/>
          </a:blip>
          <a:srcRect/>
          <a:stretch/>
        </p:blipFill>
        <p:spPr>
          <a:xfrm>
            <a:off x="7876172" y="1052466"/>
            <a:ext cx="1267828" cy="1267828"/>
          </a:xfrm>
          <a:prstGeom prst="ellipse">
            <a:avLst/>
          </a:prstGeom>
          <a:noFill/>
          <a:ln>
            <a:noFill/>
          </a:ln>
        </p:spPr>
      </p:pic>
      <p:pic>
        <p:nvPicPr>
          <p:cNvPr id="216" name="Google Shape;216;p40" descr="Image result for eye clipart"/>
          <p:cNvPicPr preferRelativeResize="0"/>
          <p:nvPr/>
        </p:nvPicPr>
        <p:blipFill rotWithShape="1">
          <a:blip r:embed="rId5">
            <a:alphaModFix/>
          </a:blip>
          <a:srcRect/>
          <a:stretch/>
        </p:blipFill>
        <p:spPr>
          <a:xfrm>
            <a:off x="1698677" y="4076720"/>
            <a:ext cx="1276810" cy="614687"/>
          </a:xfrm>
          <a:prstGeom prst="roundRect">
            <a:avLst>
              <a:gd name="adj" fmla="val 8594"/>
            </a:avLst>
          </a:prstGeom>
          <a:solidFill>
            <a:srgbClr val="ECECEC"/>
          </a:solidFill>
          <a:ln>
            <a:noFill/>
          </a:ln>
          <a:effectLst>
            <a:reflection stA="38000" endPos="28000" dist="5000" dir="5400000" sy="-100000" algn="bl" rotWithShape="0"/>
          </a:effectLst>
        </p:spPr>
      </p:pic>
      <p:pic>
        <p:nvPicPr>
          <p:cNvPr id="217" name="Google Shape;217;p40" descr="Image result for data"/>
          <p:cNvPicPr preferRelativeResize="0"/>
          <p:nvPr/>
        </p:nvPicPr>
        <p:blipFill rotWithShape="1">
          <a:blip r:embed="rId6">
            <a:alphaModFix/>
          </a:blip>
          <a:srcRect/>
          <a:stretch/>
        </p:blipFill>
        <p:spPr>
          <a:xfrm>
            <a:off x="3813001" y="1859725"/>
            <a:ext cx="2619375" cy="1743075"/>
          </a:xfrm>
          <a:prstGeom prst="ellipse">
            <a:avLst/>
          </a:prstGeom>
          <a:noFill/>
          <a:ln>
            <a:noFill/>
          </a:ln>
        </p:spPr>
      </p:pic>
      <p:pic>
        <p:nvPicPr>
          <p:cNvPr id="218" name="Google Shape;218;p40" descr="Image result for security"/>
          <p:cNvPicPr preferRelativeResize="0"/>
          <p:nvPr/>
        </p:nvPicPr>
        <p:blipFill rotWithShape="1">
          <a:blip r:embed="rId7">
            <a:alphaModFix/>
          </a:blip>
          <a:srcRect/>
          <a:stretch/>
        </p:blipFill>
        <p:spPr>
          <a:xfrm>
            <a:off x="1549720" y="2020713"/>
            <a:ext cx="1427373" cy="856424"/>
          </a:xfrm>
          <a:prstGeom prst="ellipse">
            <a:avLst/>
          </a:prstGeom>
          <a:noFill/>
          <a:ln>
            <a:noFill/>
          </a:ln>
        </p:spPr>
      </p:pic>
      <p:sp>
        <p:nvSpPr>
          <p:cNvPr id="219" name="Google Shape;219;p40"/>
          <p:cNvSpPr txBox="1"/>
          <p:nvPr/>
        </p:nvSpPr>
        <p:spPr>
          <a:xfrm>
            <a:off x="1235399" y="1924605"/>
            <a:ext cx="1281844" cy="954107"/>
          </a:xfrm>
          <a:prstGeom prst="rect">
            <a:avLst/>
          </a:prstGeom>
          <a:noFill/>
          <a:ln>
            <a:noFill/>
          </a:ln>
        </p:spPr>
        <p:txBody>
          <a:bodyPr spcFirstLastPara="1" wrap="square" lIns="91425" tIns="45700" rIns="91425" bIns="45700" anchor="t" anchorCtr="0">
            <a:noAutofit/>
          </a:bodyPr>
          <a:lstStyle/>
          <a:p>
            <a:pPr marL="285750" marR="0" lvl="0" indent="-285750" algn="ctr" rtl="0">
              <a:lnSpc>
                <a:spcPct val="100000"/>
              </a:lnSpc>
              <a:spcBef>
                <a:spcPts val="0"/>
              </a:spcBef>
              <a:spcAft>
                <a:spcPts val="0"/>
              </a:spcAft>
              <a:buClr>
                <a:srgbClr val="000000"/>
              </a:buClr>
              <a:buSzPts val="1400"/>
              <a:buFont typeface="Noto Sans Symbols"/>
              <a:buChar char="❖"/>
            </a:pPr>
            <a:r>
              <a:rPr lang="en" sz="1400" b="1" i="0" u="none" strike="noStrike" cap="none">
                <a:solidFill>
                  <a:srgbClr val="000000"/>
                </a:solidFill>
                <a:latin typeface="Arial"/>
                <a:ea typeface="Arial"/>
                <a:cs typeface="Arial"/>
                <a:sym typeface="Arial"/>
              </a:rPr>
              <a:t>Access to customer data</a:t>
            </a:r>
            <a:endParaRPr/>
          </a:p>
        </p:txBody>
      </p:sp>
      <p:sp>
        <p:nvSpPr>
          <p:cNvPr id="220" name="Google Shape;220;p40"/>
          <p:cNvSpPr txBox="1">
            <a:spLocks noGrp="1"/>
          </p:cNvSpPr>
          <p:nvPr>
            <p:ph type="title"/>
          </p:nvPr>
        </p:nvSpPr>
        <p:spPr>
          <a:xfrm>
            <a:off x="1215751" y="130586"/>
            <a:ext cx="7200900" cy="1114425"/>
          </a:xfrm>
          <a:prstGeom prst="rect">
            <a:avLst/>
          </a:prstGeom>
          <a:noFill/>
          <a:ln>
            <a:noFill/>
          </a:ln>
        </p:spPr>
        <p:txBody>
          <a:bodyPr spcFirstLastPara="1" wrap="square" lIns="68575" tIns="34275" rIns="68575" bIns="34275" anchor="t" anchorCtr="0">
            <a:noAutofit/>
          </a:bodyPr>
          <a:lstStyle/>
          <a:p>
            <a:pPr marL="0" lvl="0" indent="0" algn="ctr" rtl="0">
              <a:lnSpc>
                <a:spcPct val="89000"/>
              </a:lnSpc>
              <a:spcBef>
                <a:spcPts val="0"/>
              </a:spcBef>
              <a:spcAft>
                <a:spcPts val="0"/>
              </a:spcAft>
              <a:buClr>
                <a:schemeClr val="lt2"/>
              </a:buClr>
              <a:buSzPts val="3200"/>
              <a:buFont typeface="Arial"/>
              <a:buNone/>
            </a:pPr>
            <a:r>
              <a:rPr lang="en" sz="3000" u="sng">
                <a:solidFill>
                  <a:schemeClr val="accent5"/>
                </a:solidFill>
                <a:latin typeface="Arial"/>
                <a:ea typeface="Arial"/>
                <a:cs typeface="Arial"/>
                <a:sym typeface="Arial"/>
              </a:rPr>
              <a:t>Different CRM Systems</a:t>
            </a:r>
            <a:endParaRPr sz="3000">
              <a:solidFill>
                <a:schemeClr val="accent5"/>
              </a:solidFill>
            </a:endParaRPr>
          </a:p>
        </p:txBody>
      </p:sp>
      <p:pic>
        <p:nvPicPr>
          <p:cNvPr id="221" name="Google Shape;221;p40"/>
          <p:cNvPicPr preferRelativeResize="0"/>
          <p:nvPr/>
        </p:nvPicPr>
        <p:blipFill rotWithShape="1">
          <a:blip r:embed="rId8">
            <a:alphaModFix/>
          </a:blip>
          <a:srcRect/>
          <a:stretch/>
        </p:blipFill>
        <p:spPr>
          <a:xfrm>
            <a:off x="8416651" y="0"/>
            <a:ext cx="714649" cy="742950"/>
          </a:xfrm>
          <a:prstGeom prst="rect">
            <a:avLst/>
          </a:prstGeom>
          <a:noFill/>
          <a:ln>
            <a:noFill/>
          </a:ln>
        </p:spPr>
      </p:pic>
      <p:sp>
        <p:nvSpPr>
          <p:cNvPr id="222" name="Google Shape;222;p40"/>
          <p:cNvSpPr txBox="1"/>
          <p:nvPr/>
        </p:nvSpPr>
        <p:spPr>
          <a:xfrm>
            <a:off x="4207638" y="2254210"/>
            <a:ext cx="1510301" cy="954107"/>
          </a:xfrm>
          <a:prstGeom prst="rect">
            <a:avLst/>
          </a:prstGeom>
          <a:noFill/>
          <a:ln>
            <a:noFill/>
          </a:ln>
        </p:spPr>
        <p:txBody>
          <a:bodyPr spcFirstLastPara="1" wrap="square" lIns="91425" tIns="45700" rIns="91425" bIns="45700" anchor="t" anchorCtr="0">
            <a:noAutofit/>
          </a:bodyPr>
          <a:lstStyle/>
          <a:p>
            <a:pPr marL="285750" marR="0" lvl="0" indent="-285750" algn="ctr" rtl="0">
              <a:lnSpc>
                <a:spcPct val="100000"/>
              </a:lnSpc>
              <a:spcBef>
                <a:spcPts val="0"/>
              </a:spcBef>
              <a:spcAft>
                <a:spcPts val="0"/>
              </a:spcAft>
              <a:buClr>
                <a:srgbClr val="000000"/>
              </a:buClr>
              <a:buSzPts val="1400"/>
              <a:buFont typeface="Noto Sans Symbols"/>
              <a:buChar char="❖"/>
            </a:pPr>
            <a:r>
              <a:rPr lang="en" sz="1400" b="1" i="0" u="none" strike="noStrike" cap="none">
                <a:solidFill>
                  <a:srgbClr val="000000"/>
                </a:solidFill>
                <a:latin typeface="Arial"/>
                <a:ea typeface="Arial"/>
                <a:cs typeface="Arial"/>
                <a:sym typeface="Arial"/>
              </a:rPr>
              <a:t>Forms all customer data in one place</a:t>
            </a:r>
            <a:endParaRPr/>
          </a:p>
        </p:txBody>
      </p:sp>
      <p:sp>
        <p:nvSpPr>
          <p:cNvPr id="223" name="Google Shape;223;p40"/>
          <p:cNvSpPr txBox="1"/>
          <p:nvPr/>
        </p:nvSpPr>
        <p:spPr>
          <a:xfrm>
            <a:off x="6868599" y="1843241"/>
            <a:ext cx="2054189" cy="954107"/>
          </a:xfrm>
          <a:prstGeom prst="rect">
            <a:avLst/>
          </a:prstGeom>
          <a:noFill/>
          <a:ln>
            <a:noFill/>
          </a:ln>
        </p:spPr>
        <p:txBody>
          <a:bodyPr spcFirstLastPara="1" wrap="square" lIns="91425" tIns="45700" rIns="91425" bIns="45700" anchor="t" anchorCtr="0">
            <a:noAutofit/>
          </a:bodyPr>
          <a:lstStyle/>
          <a:p>
            <a:pPr marL="285750" marR="0" lvl="0" indent="-285750" algn="ctr" rtl="0">
              <a:lnSpc>
                <a:spcPct val="100000"/>
              </a:lnSpc>
              <a:spcBef>
                <a:spcPts val="0"/>
              </a:spcBef>
              <a:spcAft>
                <a:spcPts val="0"/>
              </a:spcAft>
              <a:buClr>
                <a:srgbClr val="000000"/>
              </a:buClr>
              <a:buSzPts val="1400"/>
              <a:buFont typeface="Noto Sans Symbols"/>
              <a:buChar char="❖"/>
            </a:pPr>
            <a:r>
              <a:rPr lang="en" sz="1400" b="1" i="0" u="none" strike="noStrike" cap="none">
                <a:solidFill>
                  <a:srgbClr val="000000"/>
                </a:solidFill>
                <a:latin typeface="Arial"/>
                <a:ea typeface="Arial"/>
                <a:cs typeface="Arial"/>
                <a:sym typeface="Arial"/>
              </a:rPr>
              <a:t>Helps interact with customers keeping individual needs in mind</a:t>
            </a:r>
            <a:endParaRPr/>
          </a:p>
        </p:txBody>
      </p:sp>
      <p:sp>
        <p:nvSpPr>
          <p:cNvPr id="224" name="Google Shape;224;p40"/>
          <p:cNvSpPr txBox="1"/>
          <p:nvPr/>
        </p:nvSpPr>
        <p:spPr>
          <a:xfrm>
            <a:off x="1948392" y="3617027"/>
            <a:ext cx="2054189" cy="1169551"/>
          </a:xfrm>
          <a:prstGeom prst="rect">
            <a:avLst/>
          </a:prstGeom>
          <a:noFill/>
          <a:ln>
            <a:noFill/>
          </a:ln>
        </p:spPr>
        <p:txBody>
          <a:bodyPr spcFirstLastPara="1" wrap="square" lIns="91425" tIns="45700" rIns="91425" bIns="45700" anchor="t" anchorCtr="0">
            <a:noAutofit/>
          </a:bodyPr>
          <a:lstStyle/>
          <a:p>
            <a:pPr marL="457200" marR="0" lvl="0" indent="-342900" algn="ctr" rtl="0">
              <a:lnSpc>
                <a:spcPct val="100000"/>
              </a:lnSpc>
              <a:spcBef>
                <a:spcPts val="0"/>
              </a:spcBef>
              <a:spcAft>
                <a:spcPts val="0"/>
              </a:spcAft>
              <a:buClr>
                <a:srgbClr val="000000"/>
              </a:buClr>
              <a:buSzPts val="1800"/>
              <a:buFont typeface="Arial"/>
              <a:buChar char="❖"/>
            </a:pPr>
            <a:r>
              <a:rPr lang="en" sz="1400" b="1" i="0" u="none" strike="noStrike" cap="none">
                <a:solidFill>
                  <a:srgbClr val="000000"/>
                </a:solidFill>
                <a:latin typeface="Arial"/>
                <a:ea typeface="Arial"/>
                <a:cs typeface="Arial"/>
                <a:sym typeface="Arial"/>
              </a:rPr>
              <a:t>Helps keep an eye on updates and track performance goals</a:t>
            </a:r>
            <a:endParaRPr/>
          </a:p>
        </p:txBody>
      </p:sp>
      <p:sp>
        <p:nvSpPr>
          <p:cNvPr id="225" name="Google Shape;225;p40"/>
          <p:cNvSpPr txBox="1"/>
          <p:nvPr/>
        </p:nvSpPr>
        <p:spPr>
          <a:xfrm>
            <a:off x="6455897" y="3952743"/>
            <a:ext cx="2054189" cy="738664"/>
          </a:xfrm>
          <a:prstGeom prst="rect">
            <a:avLst/>
          </a:prstGeom>
          <a:noFill/>
          <a:ln>
            <a:noFill/>
          </a:ln>
        </p:spPr>
        <p:txBody>
          <a:bodyPr spcFirstLastPara="1" wrap="square" lIns="91425" tIns="45700" rIns="91425" bIns="45700" anchor="t" anchorCtr="0">
            <a:noAutofit/>
          </a:bodyPr>
          <a:lstStyle/>
          <a:p>
            <a:pPr marL="457200" marR="0" lvl="0" indent="-342900" algn="ctr" rtl="0">
              <a:lnSpc>
                <a:spcPct val="100000"/>
              </a:lnSpc>
              <a:spcBef>
                <a:spcPts val="0"/>
              </a:spcBef>
              <a:spcAft>
                <a:spcPts val="0"/>
              </a:spcAft>
              <a:buClr>
                <a:srgbClr val="000000"/>
              </a:buClr>
              <a:buSzPts val="1800"/>
              <a:buFont typeface="Arial"/>
              <a:buChar char="❖"/>
            </a:pPr>
            <a:r>
              <a:rPr lang="en" sz="1400" b="1" i="0" u="none" strike="noStrike" cap="none">
                <a:solidFill>
                  <a:srgbClr val="000000"/>
                </a:solidFill>
                <a:latin typeface="Arial"/>
                <a:ea typeface="Arial"/>
                <a:cs typeface="Arial"/>
                <a:sym typeface="Arial"/>
              </a:rPr>
              <a:t>Benefits from automated procedures </a:t>
            </a:r>
            <a:endParaRPr/>
          </a:p>
        </p:txBody>
      </p:sp>
      <p:pic>
        <p:nvPicPr>
          <p:cNvPr id="226" name="Google Shape;226;p40" descr="A close up of a piece of paper&#10;&#10;Description automatically generated"/>
          <p:cNvPicPr preferRelativeResize="0"/>
          <p:nvPr/>
        </p:nvPicPr>
        <p:blipFill rotWithShape="1">
          <a:blip r:embed="rId9">
            <a:alphaModFix/>
          </a:blip>
          <a:srcRect/>
          <a:stretch/>
        </p:blipFill>
        <p:spPr>
          <a:xfrm>
            <a:off x="1073274" y="847110"/>
            <a:ext cx="1902213" cy="954107"/>
          </a:xfrm>
          <a:prstGeom prst="ellipse">
            <a:avLst/>
          </a:prstGeom>
          <a:noFill/>
          <a:ln>
            <a:noFill/>
          </a:ln>
        </p:spPr>
      </p:pic>
      <p:sp>
        <p:nvSpPr>
          <p:cNvPr id="227" name="Google Shape;227;p40"/>
          <p:cNvSpPr txBox="1">
            <a:spLocks noGrp="1"/>
          </p:cNvSpPr>
          <p:nvPr>
            <p:ph type="body" idx="1"/>
          </p:nvPr>
        </p:nvSpPr>
        <p:spPr>
          <a:xfrm>
            <a:off x="3359887" y="1139785"/>
            <a:ext cx="2808627" cy="386689"/>
          </a:xfrm>
          <a:prstGeom prst="rect">
            <a:avLst/>
          </a:prstGeom>
          <a:noFill/>
          <a:ln>
            <a:noFill/>
          </a:ln>
        </p:spPr>
        <p:txBody>
          <a:bodyPr spcFirstLastPara="1" wrap="square" lIns="68575" tIns="34275" rIns="68575" bIns="34275" anchor="t" anchorCtr="0">
            <a:noAutofit/>
          </a:bodyPr>
          <a:lstStyle/>
          <a:p>
            <a:pPr marL="254000" lvl="0" indent="-177800" algn="ctr" rtl="0">
              <a:lnSpc>
                <a:spcPct val="94000"/>
              </a:lnSpc>
              <a:spcBef>
                <a:spcPts val="0"/>
              </a:spcBef>
              <a:spcAft>
                <a:spcPts val="0"/>
              </a:spcAft>
              <a:buClr>
                <a:schemeClr val="dk2"/>
              </a:buClr>
              <a:buSzPts val="1200"/>
              <a:buNone/>
            </a:pPr>
            <a:r>
              <a:rPr lang="en" sz="2000" u="sng" dirty="0">
                <a:highlight>
                  <a:srgbClr val="00FF00"/>
                </a:highlight>
              </a:rPr>
              <a:t> CRM Software</a:t>
            </a:r>
            <a:endParaRPr sz="2000" u="sng" dirty="0">
              <a:highlight>
                <a:srgbClr val="00FF00"/>
              </a:highlight>
            </a:endParaRPr>
          </a:p>
          <a:p>
            <a:pPr marL="254000" lvl="0" indent="-177800" algn="l" rtl="0">
              <a:lnSpc>
                <a:spcPct val="94000"/>
              </a:lnSpc>
              <a:spcBef>
                <a:spcPts val="0"/>
              </a:spcBef>
              <a:spcAft>
                <a:spcPts val="0"/>
              </a:spcAft>
              <a:buClr>
                <a:schemeClr val="dk2"/>
              </a:buClr>
              <a:buSzPts val="1200"/>
              <a:buNone/>
            </a:pPr>
            <a:endParaRPr sz="1100" dirty="0"/>
          </a:p>
          <a:p>
            <a:pPr marL="254000" lvl="0" indent="-177800" algn="l" rtl="0">
              <a:lnSpc>
                <a:spcPct val="94000"/>
              </a:lnSpc>
              <a:spcBef>
                <a:spcPts val="0"/>
              </a:spcBef>
              <a:spcAft>
                <a:spcPts val="0"/>
              </a:spcAft>
              <a:buClr>
                <a:schemeClr val="dk2"/>
              </a:buClr>
              <a:buSzPts val="1200"/>
              <a:buNone/>
            </a:pPr>
            <a:endParaRPr sz="1800" dirty="0"/>
          </a:p>
          <a:p>
            <a:pPr marL="254000" lvl="0" indent="-177800" algn="l" rtl="0">
              <a:lnSpc>
                <a:spcPct val="94000"/>
              </a:lnSpc>
              <a:spcBef>
                <a:spcPts val="0"/>
              </a:spcBef>
              <a:spcAft>
                <a:spcPts val="0"/>
              </a:spcAft>
              <a:buClr>
                <a:schemeClr val="dk2"/>
              </a:buClr>
              <a:buSzPts val="1200"/>
              <a:buNone/>
            </a:pPr>
            <a:endParaRPr sz="1100" dirty="0"/>
          </a:p>
          <a:p>
            <a:pPr marL="254000" lvl="0" indent="-177800" algn="l" rtl="0">
              <a:lnSpc>
                <a:spcPct val="94000"/>
              </a:lnSpc>
              <a:spcBef>
                <a:spcPts val="0"/>
              </a:spcBef>
              <a:spcAft>
                <a:spcPts val="0"/>
              </a:spcAft>
              <a:buClr>
                <a:schemeClr val="dk2"/>
              </a:buClr>
              <a:buSzPts val="1200"/>
              <a:buNone/>
            </a:pPr>
            <a:endParaRPr sz="1100" dirty="0"/>
          </a:p>
        </p:txBody>
      </p:sp>
      <p:sp>
        <p:nvSpPr>
          <p:cNvPr id="3" name="TextBox 2">
            <a:extLst>
              <a:ext uri="{FF2B5EF4-FFF2-40B4-BE49-F238E27FC236}">
                <a16:creationId xmlns:a16="http://schemas.microsoft.com/office/drawing/2014/main" id="{765DEB0D-3571-46C2-8840-612D80B0AF0B}"/>
              </a:ext>
            </a:extLst>
          </p:cNvPr>
          <p:cNvSpPr txBox="1"/>
          <p:nvPr/>
        </p:nvSpPr>
        <p:spPr>
          <a:xfrm>
            <a:off x="582155" y="4813801"/>
            <a:ext cx="6624084" cy="230832"/>
          </a:xfrm>
          <a:prstGeom prst="rect">
            <a:avLst/>
          </a:prstGeom>
          <a:noFill/>
        </p:spPr>
        <p:txBody>
          <a:bodyPr wrap="square" rtlCol="0">
            <a:spAutoFit/>
          </a:bodyPr>
          <a:lstStyle/>
          <a:p>
            <a:r>
              <a:rPr lang="en-GB" sz="900" dirty="0"/>
              <a:t>(Rouse, 2019, Hargraves, 2019)</a:t>
            </a: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pic>
        <p:nvPicPr>
          <p:cNvPr id="232" name="Google Shape;232;p41" descr="A picture containing accessory, text&#10;&#10;Description automatically generated"/>
          <p:cNvPicPr preferRelativeResize="0"/>
          <p:nvPr/>
        </p:nvPicPr>
        <p:blipFill rotWithShape="1">
          <a:blip r:embed="rId3">
            <a:alphaModFix/>
          </a:blip>
          <a:srcRect/>
          <a:stretch/>
        </p:blipFill>
        <p:spPr>
          <a:xfrm>
            <a:off x="6925433" y="2288717"/>
            <a:ext cx="1843001" cy="820327"/>
          </a:xfrm>
          <a:prstGeom prst="ellipse">
            <a:avLst/>
          </a:prstGeom>
          <a:noFill/>
          <a:ln>
            <a:noFill/>
          </a:ln>
        </p:spPr>
      </p:pic>
      <p:pic>
        <p:nvPicPr>
          <p:cNvPr id="233" name="Google Shape;233;p41" descr="A white and black clock&#10;&#10;Description automatically generated"/>
          <p:cNvPicPr preferRelativeResize="0"/>
          <p:nvPr/>
        </p:nvPicPr>
        <p:blipFill rotWithShape="1">
          <a:blip r:embed="rId4">
            <a:alphaModFix/>
          </a:blip>
          <a:srcRect/>
          <a:stretch/>
        </p:blipFill>
        <p:spPr>
          <a:xfrm>
            <a:off x="5195959" y="1680462"/>
            <a:ext cx="1191988" cy="669746"/>
          </a:xfrm>
          <a:prstGeom prst="ellipse">
            <a:avLst/>
          </a:prstGeom>
          <a:noFill/>
          <a:ln>
            <a:noFill/>
          </a:ln>
        </p:spPr>
      </p:pic>
      <p:sp>
        <p:nvSpPr>
          <p:cNvPr id="234" name="Google Shape;234;p41"/>
          <p:cNvSpPr txBox="1">
            <a:spLocks noGrp="1"/>
          </p:cNvSpPr>
          <p:nvPr>
            <p:ph type="title"/>
          </p:nvPr>
        </p:nvSpPr>
        <p:spPr>
          <a:xfrm>
            <a:off x="2647968" y="22154"/>
            <a:ext cx="4585038" cy="820327"/>
          </a:xfrm>
          <a:prstGeom prst="rect">
            <a:avLst/>
          </a:prstGeom>
          <a:noFill/>
          <a:ln>
            <a:noFill/>
          </a:ln>
        </p:spPr>
        <p:txBody>
          <a:bodyPr spcFirstLastPara="1" wrap="square" lIns="68575" tIns="34275" rIns="68575" bIns="34275" anchor="t" anchorCtr="0">
            <a:noAutofit/>
          </a:bodyPr>
          <a:lstStyle/>
          <a:p>
            <a:pPr marL="0" lvl="0" indent="0" algn="l" rtl="0">
              <a:lnSpc>
                <a:spcPct val="89000"/>
              </a:lnSpc>
              <a:spcBef>
                <a:spcPts val="0"/>
              </a:spcBef>
              <a:spcAft>
                <a:spcPts val="0"/>
              </a:spcAft>
              <a:buClr>
                <a:schemeClr val="accent3"/>
              </a:buClr>
              <a:buSzPts val="3300"/>
              <a:buFont typeface="Libre Franklin"/>
              <a:buNone/>
            </a:pPr>
            <a:r>
              <a:rPr lang="en" u="sng" dirty="0">
                <a:solidFill>
                  <a:schemeClr val="accent3"/>
                </a:solidFill>
              </a:rPr>
              <a:t>Different CRM Systems</a:t>
            </a:r>
            <a:endParaRPr u="sng" dirty="0">
              <a:solidFill>
                <a:schemeClr val="accent3"/>
              </a:solidFill>
            </a:endParaRPr>
          </a:p>
        </p:txBody>
      </p:sp>
      <p:sp>
        <p:nvSpPr>
          <p:cNvPr id="235" name="Google Shape;235;p41"/>
          <p:cNvSpPr txBox="1">
            <a:spLocks noGrp="1"/>
          </p:cNvSpPr>
          <p:nvPr>
            <p:ph type="body" idx="1"/>
          </p:nvPr>
        </p:nvSpPr>
        <p:spPr>
          <a:xfrm>
            <a:off x="827474" y="842481"/>
            <a:ext cx="7589177" cy="3685200"/>
          </a:xfrm>
          <a:prstGeom prst="rect">
            <a:avLst/>
          </a:prstGeom>
          <a:noFill/>
          <a:ln>
            <a:noFill/>
          </a:ln>
        </p:spPr>
        <p:txBody>
          <a:bodyPr spcFirstLastPara="1" wrap="square" lIns="68575" tIns="34275" rIns="68575" bIns="34275" anchor="t" anchorCtr="0">
            <a:noAutofit/>
          </a:bodyPr>
          <a:lstStyle/>
          <a:p>
            <a:pPr marL="0" lvl="0" indent="0" algn="ctr" rtl="0">
              <a:lnSpc>
                <a:spcPct val="94000"/>
              </a:lnSpc>
              <a:spcBef>
                <a:spcPts val="800"/>
              </a:spcBef>
              <a:spcAft>
                <a:spcPts val="0"/>
              </a:spcAft>
              <a:buClr>
                <a:schemeClr val="dk2"/>
              </a:buClr>
              <a:buSzPts val="2400"/>
              <a:buNone/>
            </a:pPr>
            <a:endParaRPr lang="en" sz="2400" b="1" u="sng" dirty="0">
              <a:highlight>
                <a:srgbClr val="00FFFF"/>
              </a:highlight>
            </a:endParaRPr>
          </a:p>
          <a:p>
            <a:pPr marL="0" lvl="0" indent="0" algn="ctr" rtl="0">
              <a:lnSpc>
                <a:spcPct val="94000"/>
              </a:lnSpc>
              <a:spcBef>
                <a:spcPts val="800"/>
              </a:spcBef>
              <a:spcAft>
                <a:spcPts val="0"/>
              </a:spcAft>
              <a:buClr>
                <a:schemeClr val="dk2"/>
              </a:buClr>
              <a:buSzPts val="2400"/>
              <a:buNone/>
            </a:pPr>
            <a:r>
              <a:rPr lang="en" sz="2400" b="1" u="sng" dirty="0">
                <a:highlight>
                  <a:srgbClr val="00FFFF"/>
                </a:highlight>
              </a:rPr>
              <a:t>CRM Cloud Solution</a:t>
            </a:r>
            <a:endParaRPr sz="2400" b="1" u="sng" dirty="0">
              <a:highlight>
                <a:srgbClr val="00FFFF"/>
              </a:highlight>
            </a:endParaRPr>
          </a:p>
          <a:p>
            <a:pPr lvl="0" algn="l" rtl="0">
              <a:lnSpc>
                <a:spcPct val="94000"/>
              </a:lnSpc>
              <a:spcBef>
                <a:spcPts val="800"/>
              </a:spcBef>
              <a:spcAft>
                <a:spcPts val="0"/>
              </a:spcAft>
              <a:buClr>
                <a:schemeClr val="dk2"/>
              </a:buClr>
              <a:buSzPts val="1800"/>
              <a:buFont typeface="Wingdings" panose="05000000000000000000" pitchFamily="2" charset="2"/>
              <a:buChar char="v"/>
            </a:pPr>
            <a:r>
              <a:rPr lang="en" sz="1800" dirty="0"/>
              <a:t>Cloud -based systems provide real time data</a:t>
            </a:r>
            <a:endParaRPr dirty="0"/>
          </a:p>
          <a:p>
            <a:pPr marL="114300" lvl="0" indent="0" algn="l" rtl="0">
              <a:lnSpc>
                <a:spcPct val="94000"/>
              </a:lnSpc>
              <a:spcBef>
                <a:spcPts val="800"/>
              </a:spcBef>
              <a:spcAft>
                <a:spcPts val="0"/>
              </a:spcAft>
              <a:buClr>
                <a:schemeClr val="dk2"/>
              </a:buClr>
              <a:buSzPts val="1800"/>
              <a:buNone/>
            </a:pPr>
            <a:endParaRPr sz="1800" dirty="0"/>
          </a:p>
          <a:p>
            <a:pPr marL="457200" lvl="0" indent="-342900" algn="l" rtl="0">
              <a:lnSpc>
                <a:spcPct val="94000"/>
              </a:lnSpc>
              <a:spcBef>
                <a:spcPts val="0"/>
              </a:spcBef>
              <a:spcAft>
                <a:spcPts val="0"/>
              </a:spcAft>
              <a:buClr>
                <a:schemeClr val="dk2"/>
              </a:buClr>
              <a:buSzPts val="1800"/>
              <a:buChar char="❖"/>
            </a:pPr>
            <a:r>
              <a:rPr lang="en" sz="1800" dirty="0"/>
              <a:t>Increased accessibility to regularly updated customer information</a:t>
            </a:r>
            <a:endParaRPr dirty="0"/>
          </a:p>
          <a:p>
            <a:pPr marL="114300" lvl="0" indent="0" algn="l" rtl="0">
              <a:lnSpc>
                <a:spcPct val="94000"/>
              </a:lnSpc>
              <a:spcBef>
                <a:spcPts val="0"/>
              </a:spcBef>
              <a:spcAft>
                <a:spcPts val="0"/>
              </a:spcAft>
              <a:buClr>
                <a:schemeClr val="dk2"/>
              </a:buClr>
              <a:buSzPts val="1800"/>
              <a:buNone/>
            </a:pPr>
            <a:endParaRPr sz="1800" dirty="0"/>
          </a:p>
          <a:p>
            <a:pPr marL="457200" lvl="0" indent="-342900" algn="l" rtl="0">
              <a:lnSpc>
                <a:spcPct val="94000"/>
              </a:lnSpc>
              <a:spcBef>
                <a:spcPts val="0"/>
              </a:spcBef>
              <a:spcAft>
                <a:spcPts val="0"/>
              </a:spcAft>
              <a:buClr>
                <a:schemeClr val="dk2"/>
              </a:buClr>
              <a:buSzPts val="1800"/>
              <a:buChar char="❖"/>
            </a:pPr>
            <a:r>
              <a:rPr lang="en" sz="1800" dirty="0"/>
              <a:t>No installation process</a:t>
            </a:r>
            <a:endParaRPr dirty="0"/>
          </a:p>
          <a:p>
            <a:pPr marL="114300" lvl="0" indent="0" algn="l" rtl="0">
              <a:lnSpc>
                <a:spcPct val="94000"/>
              </a:lnSpc>
              <a:spcBef>
                <a:spcPts val="0"/>
              </a:spcBef>
              <a:spcAft>
                <a:spcPts val="0"/>
              </a:spcAft>
              <a:buClr>
                <a:schemeClr val="dk2"/>
              </a:buClr>
              <a:buSzPts val="1800"/>
              <a:buNone/>
            </a:pPr>
            <a:endParaRPr sz="1800" dirty="0"/>
          </a:p>
          <a:p>
            <a:pPr marL="457200" lvl="0" indent="-342900" algn="l" rtl="0">
              <a:lnSpc>
                <a:spcPct val="94000"/>
              </a:lnSpc>
              <a:spcBef>
                <a:spcPts val="0"/>
              </a:spcBef>
              <a:spcAft>
                <a:spcPts val="0"/>
              </a:spcAft>
              <a:buClr>
                <a:schemeClr val="dk2"/>
              </a:buClr>
              <a:buSzPts val="1800"/>
              <a:buChar char="❖"/>
            </a:pPr>
            <a:r>
              <a:rPr lang="en" sz="1800" dirty="0"/>
              <a:t>Easily expand functionality according to business growth</a:t>
            </a:r>
            <a:endParaRPr dirty="0"/>
          </a:p>
          <a:p>
            <a:pPr marL="114300" lvl="0" indent="0" algn="l" rtl="0">
              <a:lnSpc>
                <a:spcPct val="94000"/>
              </a:lnSpc>
              <a:spcBef>
                <a:spcPts val="0"/>
              </a:spcBef>
              <a:spcAft>
                <a:spcPts val="0"/>
              </a:spcAft>
              <a:buClr>
                <a:schemeClr val="dk2"/>
              </a:buClr>
              <a:buSzPts val="1800"/>
              <a:buNone/>
            </a:pPr>
            <a:endParaRPr sz="1800" dirty="0"/>
          </a:p>
          <a:p>
            <a:pPr marL="457200" lvl="0" indent="-342900" algn="l" rtl="0">
              <a:lnSpc>
                <a:spcPct val="94000"/>
              </a:lnSpc>
              <a:spcBef>
                <a:spcPts val="0"/>
              </a:spcBef>
              <a:spcAft>
                <a:spcPts val="0"/>
              </a:spcAft>
              <a:buClr>
                <a:schemeClr val="dk2"/>
              </a:buClr>
              <a:buSzPts val="1800"/>
              <a:buChar char="❖"/>
            </a:pPr>
            <a:r>
              <a:rPr lang="en" sz="1800" dirty="0"/>
              <a:t>Data can be compromised and may have compatibility issues</a:t>
            </a:r>
            <a:endParaRPr dirty="0"/>
          </a:p>
          <a:p>
            <a:pPr marL="114300" lvl="0" indent="0" algn="l" rtl="0">
              <a:lnSpc>
                <a:spcPct val="94000"/>
              </a:lnSpc>
              <a:spcBef>
                <a:spcPts val="0"/>
              </a:spcBef>
              <a:spcAft>
                <a:spcPts val="0"/>
              </a:spcAft>
              <a:buClr>
                <a:schemeClr val="dk2"/>
              </a:buClr>
              <a:buSzPts val="1800"/>
              <a:buNone/>
            </a:pPr>
            <a:endParaRPr sz="1800" dirty="0"/>
          </a:p>
          <a:p>
            <a:pPr marL="457200" lvl="0" indent="-342900" algn="l" rtl="0">
              <a:lnSpc>
                <a:spcPct val="94000"/>
              </a:lnSpc>
              <a:spcBef>
                <a:spcPts val="0"/>
              </a:spcBef>
              <a:spcAft>
                <a:spcPts val="0"/>
              </a:spcAft>
              <a:buClr>
                <a:schemeClr val="dk2"/>
              </a:buClr>
              <a:buSzPts val="1800"/>
              <a:buChar char="❖"/>
            </a:pPr>
            <a:r>
              <a:rPr lang="en" sz="1800" dirty="0"/>
              <a:t>Can be expensive</a:t>
            </a:r>
            <a:endParaRPr sz="1800" dirty="0"/>
          </a:p>
          <a:p>
            <a:pPr marL="0" lvl="0" indent="0" algn="l" rtl="0">
              <a:lnSpc>
                <a:spcPct val="94000"/>
              </a:lnSpc>
              <a:spcBef>
                <a:spcPts val="800"/>
              </a:spcBef>
              <a:spcAft>
                <a:spcPts val="0"/>
              </a:spcAft>
              <a:buClr>
                <a:schemeClr val="dk2"/>
              </a:buClr>
              <a:buSzPts val="1500"/>
              <a:buNone/>
            </a:pPr>
            <a:endParaRPr dirty="0"/>
          </a:p>
          <a:p>
            <a:pPr marL="0" lvl="0" indent="0" algn="l" rtl="0">
              <a:lnSpc>
                <a:spcPct val="94000"/>
              </a:lnSpc>
              <a:spcBef>
                <a:spcPts val="800"/>
              </a:spcBef>
              <a:spcAft>
                <a:spcPts val="0"/>
              </a:spcAft>
              <a:buClr>
                <a:schemeClr val="dk2"/>
              </a:buClr>
              <a:buSzPts val="1500"/>
              <a:buNone/>
            </a:pPr>
            <a:endParaRPr dirty="0"/>
          </a:p>
          <a:p>
            <a:pPr marL="0" lvl="0" indent="0" algn="l" rtl="0">
              <a:lnSpc>
                <a:spcPct val="94000"/>
              </a:lnSpc>
              <a:spcBef>
                <a:spcPts val="800"/>
              </a:spcBef>
              <a:spcAft>
                <a:spcPts val="0"/>
              </a:spcAft>
              <a:buClr>
                <a:schemeClr val="dk2"/>
              </a:buClr>
              <a:buSzPts val="1500"/>
              <a:buNone/>
            </a:pPr>
            <a:endParaRPr dirty="0"/>
          </a:p>
        </p:txBody>
      </p:sp>
      <p:pic>
        <p:nvPicPr>
          <p:cNvPr id="236" name="Google Shape;236;p41"/>
          <p:cNvPicPr preferRelativeResize="0"/>
          <p:nvPr/>
        </p:nvPicPr>
        <p:blipFill rotWithShape="1">
          <a:blip r:embed="rId5">
            <a:alphaModFix/>
          </a:blip>
          <a:srcRect/>
          <a:stretch/>
        </p:blipFill>
        <p:spPr>
          <a:xfrm>
            <a:off x="8416651" y="0"/>
            <a:ext cx="714649" cy="742950"/>
          </a:xfrm>
          <a:prstGeom prst="rect">
            <a:avLst/>
          </a:prstGeom>
          <a:noFill/>
          <a:ln>
            <a:noFill/>
          </a:ln>
        </p:spPr>
      </p:pic>
      <p:pic>
        <p:nvPicPr>
          <p:cNvPr id="237" name="Google Shape;237;p41" descr="A close up of a sign&#10;&#10;Description automatically generated"/>
          <p:cNvPicPr preferRelativeResize="0"/>
          <p:nvPr/>
        </p:nvPicPr>
        <p:blipFill rotWithShape="1">
          <a:blip r:embed="rId6">
            <a:alphaModFix/>
          </a:blip>
          <a:srcRect/>
          <a:stretch/>
        </p:blipFill>
        <p:spPr>
          <a:xfrm>
            <a:off x="4040262" y="2950251"/>
            <a:ext cx="1464978" cy="440568"/>
          </a:xfrm>
          <a:prstGeom prst="rect">
            <a:avLst/>
          </a:prstGeom>
          <a:noFill/>
          <a:ln>
            <a:noFill/>
          </a:ln>
        </p:spPr>
      </p:pic>
      <p:pic>
        <p:nvPicPr>
          <p:cNvPr id="238" name="Google Shape;238;p41"/>
          <p:cNvPicPr preferRelativeResize="0"/>
          <p:nvPr/>
        </p:nvPicPr>
        <p:blipFill rotWithShape="1">
          <a:blip r:embed="rId7">
            <a:alphaModFix/>
          </a:blip>
          <a:srcRect/>
          <a:stretch/>
        </p:blipFill>
        <p:spPr>
          <a:xfrm>
            <a:off x="7496125" y="3227700"/>
            <a:ext cx="853344" cy="639184"/>
          </a:xfrm>
          <a:prstGeom prst="rect">
            <a:avLst/>
          </a:prstGeom>
          <a:noFill/>
          <a:ln>
            <a:noFill/>
          </a:ln>
        </p:spPr>
      </p:pic>
      <p:pic>
        <p:nvPicPr>
          <p:cNvPr id="239" name="Google Shape;239;p41" descr="A person in a suit and tie&#10;&#10;Description automatically generated"/>
          <p:cNvPicPr preferRelativeResize="0"/>
          <p:nvPr/>
        </p:nvPicPr>
        <p:blipFill rotWithShape="1">
          <a:blip r:embed="rId8">
            <a:alphaModFix/>
          </a:blip>
          <a:srcRect/>
          <a:stretch/>
        </p:blipFill>
        <p:spPr>
          <a:xfrm>
            <a:off x="7804508" y="3985540"/>
            <a:ext cx="1339492" cy="669746"/>
          </a:xfrm>
          <a:prstGeom prst="roundRect">
            <a:avLst>
              <a:gd name="adj" fmla="val 8594"/>
            </a:avLst>
          </a:prstGeom>
          <a:solidFill>
            <a:srgbClr val="ECECEC"/>
          </a:solidFill>
          <a:ln>
            <a:noFill/>
          </a:ln>
          <a:effectLst>
            <a:reflection stA="38000" endPos="28000" dist="5000" dir="5400000" sy="-100000" algn="bl" rotWithShape="0"/>
          </a:effectLst>
        </p:spPr>
      </p:pic>
      <p:pic>
        <p:nvPicPr>
          <p:cNvPr id="240" name="Google Shape;240;p41" descr="A close up of a piece of paper&#10;&#10;Description automatically generated"/>
          <p:cNvPicPr preferRelativeResize="0"/>
          <p:nvPr/>
        </p:nvPicPr>
        <p:blipFill rotWithShape="1">
          <a:blip r:embed="rId9">
            <a:alphaModFix/>
          </a:blip>
          <a:srcRect/>
          <a:stretch/>
        </p:blipFill>
        <p:spPr>
          <a:xfrm>
            <a:off x="3367670" y="4332782"/>
            <a:ext cx="853345" cy="763330"/>
          </a:xfrm>
          <a:prstGeom prst="rect">
            <a:avLst/>
          </a:prstGeom>
          <a:noFill/>
          <a:ln>
            <a:noFill/>
          </a:ln>
        </p:spPr>
      </p:pic>
      <p:sp>
        <p:nvSpPr>
          <p:cNvPr id="2" name="TextBox 1">
            <a:extLst>
              <a:ext uri="{FF2B5EF4-FFF2-40B4-BE49-F238E27FC236}">
                <a16:creationId xmlns:a16="http://schemas.microsoft.com/office/drawing/2014/main" id="{FF5FCA9D-989A-45FD-B06D-3B3FAD85E833}"/>
              </a:ext>
            </a:extLst>
          </p:cNvPr>
          <p:cNvSpPr txBox="1"/>
          <p:nvPr/>
        </p:nvSpPr>
        <p:spPr>
          <a:xfrm>
            <a:off x="712381" y="4731488"/>
            <a:ext cx="7262038" cy="369332"/>
          </a:xfrm>
          <a:prstGeom prst="rect">
            <a:avLst/>
          </a:prstGeom>
          <a:noFill/>
        </p:spPr>
        <p:txBody>
          <a:bodyPr wrap="square" rtlCol="0">
            <a:spAutoFit/>
          </a:bodyPr>
          <a:lstStyle/>
          <a:p>
            <a:endParaRPr lang="en-GB" sz="900" dirty="0"/>
          </a:p>
          <a:p>
            <a:r>
              <a:rPr lang="en-GB" sz="900" dirty="0"/>
              <a:t>(BPM Online,2019)</a:t>
            </a: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42"/>
          <p:cNvSpPr txBox="1">
            <a:spLocks noGrp="1"/>
          </p:cNvSpPr>
          <p:nvPr>
            <p:ph type="title"/>
          </p:nvPr>
        </p:nvSpPr>
        <p:spPr>
          <a:xfrm>
            <a:off x="1927710" y="143483"/>
            <a:ext cx="5007346" cy="1050300"/>
          </a:xfrm>
          <a:prstGeom prst="rect">
            <a:avLst/>
          </a:prstGeom>
          <a:noFill/>
          <a:ln>
            <a:noFill/>
          </a:ln>
        </p:spPr>
        <p:txBody>
          <a:bodyPr spcFirstLastPara="1" wrap="square" lIns="68575" tIns="34275" rIns="68575" bIns="34275" anchor="t" anchorCtr="0">
            <a:noAutofit/>
          </a:bodyPr>
          <a:lstStyle/>
          <a:p>
            <a:pPr marL="0" lvl="0" indent="0" algn="l" rtl="0">
              <a:lnSpc>
                <a:spcPct val="89000"/>
              </a:lnSpc>
              <a:spcBef>
                <a:spcPts val="0"/>
              </a:spcBef>
              <a:spcAft>
                <a:spcPts val="0"/>
              </a:spcAft>
              <a:buClr>
                <a:schemeClr val="accent4"/>
              </a:buClr>
              <a:buSzPts val="3300"/>
              <a:buFont typeface="Libre Franklin"/>
              <a:buNone/>
            </a:pPr>
            <a:r>
              <a:rPr lang="en" u="sng">
                <a:solidFill>
                  <a:schemeClr val="accent4"/>
                </a:solidFill>
              </a:rPr>
              <a:t>John Lewis’s CRM Strategy</a:t>
            </a:r>
            <a:endParaRPr u="sng">
              <a:solidFill>
                <a:schemeClr val="accent4"/>
              </a:solidFill>
            </a:endParaRPr>
          </a:p>
        </p:txBody>
      </p:sp>
      <p:grpSp>
        <p:nvGrpSpPr>
          <p:cNvPr id="246" name="Google Shape;246;p42"/>
          <p:cNvGrpSpPr/>
          <p:nvPr/>
        </p:nvGrpSpPr>
        <p:grpSpPr>
          <a:xfrm>
            <a:off x="957543" y="1186418"/>
            <a:ext cx="3123079" cy="3378946"/>
            <a:chOff x="2776070" y="928"/>
            <a:chExt cx="3123079" cy="3378946"/>
          </a:xfrm>
        </p:grpSpPr>
        <p:sp>
          <p:nvSpPr>
            <p:cNvPr id="247" name="Google Shape;247;p42"/>
            <p:cNvSpPr/>
            <p:nvPr/>
          </p:nvSpPr>
          <p:spPr>
            <a:xfrm>
              <a:off x="2776070" y="928"/>
              <a:ext cx="3123079" cy="540631"/>
            </a:xfrm>
            <a:prstGeom prst="roundRect">
              <a:avLst>
                <a:gd name="adj" fmla="val 16667"/>
              </a:avLst>
            </a:prstGeom>
            <a:gradFill>
              <a:gsLst>
                <a:gs pos="0">
                  <a:srgbClr val="99B39A"/>
                </a:gs>
                <a:gs pos="50000">
                  <a:srgbClr val="8BAB8C"/>
                </a:gs>
                <a:gs pos="100000">
                  <a:srgbClr val="789879"/>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42"/>
            <p:cNvSpPr txBox="1"/>
            <p:nvPr/>
          </p:nvSpPr>
          <p:spPr>
            <a:xfrm>
              <a:off x="2802461" y="27319"/>
              <a:ext cx="3070297" cy="487849"/>
            </a:xfrm>
            <a:prstGeom prst="rect">
              <a:avLst/>
            </a:prstGeom>
            <a:noFill/>
            <a:ln>
              <a:noFill/>
            </a:ln>
          </p:spPr>
          <p:txBody>
            <a:bodyPr spcFirstLastPara="1" wrap="square" lIns="57150" tIns="28575" rIns="57150" bIns="28575" anchor="ctr" anchorCtr="0">
              <a:noAutofit/>
            </a:bodyPr>
            <a:lstStyle/>
            <a:p>
              <a:pPr marL="0" marR="0" lvl="0" indent="0" algn="ctr" rtl="0">
                <a:lnSpc>
                  <a:spcPct val="90000"/>
                </a:lnSpc>
                <a:spcBef>
                  <a:spcPts val="0"/>
                </a:spcBef>
                <a:spcAft>
                  <a:spcPts val="0"/>
                </a:spcAft>
                <a:buClr>
                  <a:srgbClr val="000000"/>
                </a:buClr>
                <a:buSzPts val="1500"/>
                <a:buFont typeface="Arial"/>
                <a:buNone/>
              </a:pPr>
              <a:r>
                <a:rPr lang="en" sz="1500" b="0" i="0" u="none" strike="noStrike" cap="none">
                  <a:solidFill>
                    <a:schemeClr val="lt1"/>
                  </a:solidFill>
                  <a:latin typeface="Arial"/>
                  <a:ea typeface="Arial"/>
                  <a:cs typeface="Arial"/>
                  <a:sym typeface="Arial"/>
                </a:rPr>
                <a:t>Use customer data to get to know their customers</a:t>
              </a:r>
              <a:endParaRPr sz="1500" b="0" i="0" u="none" strike="noStrike" cap="none">
                <a:solidFill>
                  <a:schemeClr val="lt1"/>
                </a:solidFill>
                <a:latin typeface="Arial"/>
                <a:ea typeface="Arial"/>
                <a:cs typeface="Arial"/>
                <a:sym typeface="Arial"/>
              </a:endParaRPr>
            </a:p>
          </p:txBody>
        </p:sp>
        <p:sp>
          <p:nvSpPr>
            <p:cNvPr id="249" name="Google Shape;249;p42"/>
            <p:cNvSpPr/>
            <p:nvPr/>
          </p:nvSpPr>
          <p:spPr>
            <a:xfrm>
              <a:off x="2776070" y="568591"/>
              <a:ext cx="3123079" cy="540631"/>
            </a:xfrm>
            <a:prstGeom prst="roundRect">
              <a:avLst>
                <a:gd name="adj" fmla="val 16667"/>
              </a:avLst>
            </a:prstGeom>
            <a:gradFill>
              <a:gsLst>
                <a:gs pos="0">
                  <a:srgbClr val="95B59E"/>
                </a:gs>
                <a:gs pos="50000">
                  <a:srgbClr val="86AE92"/>
                </a:gs>
                <a:gs pos="100000">
                  <a:srgbClr val="739B7F"/>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42"/>
            <p:cNvSpPr txBox="1"/>
            <p:nvPr/>
          </p:nvSpPr>
          <p:spPr>
            <a:xfrm>
              <a:off x="2802461" y="594982"/>
              <a:ext cx="3070297" cy="487849"/>
            </a:xfrm>
            <a:prstGeom prst="rect">
              <a:avLst/>
            </a:prstGeom>
            <a:noFill/>
            <a:ln>
              <a:noFill/>
            </a:ln>
          </p:spPr>
          <p:txBody>
            <a:bodyPr spcFirstLastPara="1" wrap="square" lIns="57150" tIns="28575" rIns="57150" bIns="28575" anchor="ctr" anchorCtr="0">
              <a:noAutofit/>
            </a:bodyPr>
            <a:lstStyle/>
            <a:p>
              <a:pPr marL="0" marR="0" lvl="0" indent="0" algn="ctr" rtl="0">
                <a:lnSpc>
                  <a:spcPct val="90000"/>
                </a:lnSpc>
                <a:spcBef>
                  <a:spcPts val="0"/>
                </a:spcBef>
                <a:spcAft>
                  <a:spcPts val="0"/>
                </a:spcAft>
                <a:buClr>
                  <a:srgbClr val="000000"/>
                </a:buClr>
                <a:buSzPts val="1500"/>
                <a:buFont typeface="Arial"/>
                <a:buNone/>
              </a:pPr>
              <a:r>
                <a:rPr lang="en" sz="1500" b="0" i="0" u="none" strike="noStrike" cap="none">
                  <a:solidFill>
                    <a:schemeClr val="lt1"/>
                  </a:solidFill>
                  <a:latin typeface="Arial"/>
                  <a:ea typeface="Arial"/>
                  <a:cs typeface="Arial"/>
                  <a:sym typeface="Arial"/>
                </a:rPr>
                <a:t>Analyse who their customers are </a:t>
              </a:r>
              <a:endParaRPr sz="1500" b="0" i="0" u="none" strike="noStrike" cap="none">
                <a:solidFill>
                  <a:schemeClr val="lt1"/>
                </a:solidFill>
                <a:latin typeface="Arial"/>
                <a:ea typeface="Arial"/>
                <a:cs typeface="Arial"/>
                <a:sym typeface="Arial"/>
              </a:endParaRPr>
            </a:p>
          </p:txBody>
        </p:sp>
        <p:sp>
          <p:nvSpPr>
            <p:cNvPr id="251" name="Google Shape;251;p42"/>
            <p:cNvSpPr/>
            <p:nvPr/>
          </p:nvSpPr>
          <p:spPr>
            <a:xfrm>
              <a:off x="2776070" y="1136254"/>
              <a:ext cx="3123079" cy="540631"/>
            </a:xfrm>
            <a:prstGeom prst="roundRect">
              <a:avLst>
                <a:gd name="adj" fmla="val 16667"/>
              </a:avLst>
            </a:prstGeom>
            <a:gradFill>
              <a:gsLst>
                <a:gs pos="0">
                  <a:srgbClr val="90B9A7"/>
                </a:gs>
                <a:gs pos="50000">
                  <a:srgbClr val="7FB39B"/>
                </a:gs>
                <a:gs pos="100000">
                  <a:srgbClr val="6EA089"/>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42"/>
            <p:cNvSpPr txBox="1"/>
            <p:nvPr/>
          </p:nvSpPr>
          <p:spPr>
            <a:xfrm>
              <a:off x="2802461" y="1162645"/>
              <a:ext cx="3070297" cy="487849"/>
            </a:xfrm>
            <a:prstGeom prst="rect">
              <a:avLst/>
            </a:prstGeom>
            <a:noFill/>
            <a:ln>
              <a:noFill/>
            </a:ln>
          </p:spPr>
          <p:txBody>
            <a:bodyPr spcFirstLastPara="1" wrap="square" lIns="57150" tIns="28575" rIns="57150" bIns="28575" anchor="ctr" anchorCtr="0">
              <a:noAutofit/>
            </a:bodyPr>
            <a:lstStyle/>
            <a:p>
              <a:pPr marL="0" marR="0" lvl="0" indent="0" algn="ctr" rtl="0">
                <a:lnSpc>
                  <a:spcPct val="90000"/>
                </a:lnSpc>
                <a:spcBef>
                  <a:spcPts val="0"/>
                </a:spcBef>
                <a:spcAft>
                  <a:spcPts val="0"/>
                </a:spcAft>
                <a:buClr>
                  <a:srgbClr val="000000"/>
                </a:buClr>
                <a:buSzPts val="1500"/>
                <a:buFont typeface="Arial"/>
                <a:buNone/>
              </a:pPr>
              <a:r>
                <a:rPr lang="en" sz="1500" b="0" i="0" u="none" strike="noStrike" cap="none">
                  <a:solidFill>
                    <a:schemeClr val="lt1"/>
                  </a:solidFill>
                  <a:latin typeface="Arial"/>
                  <a:ea typeface="Arial"/>
                  <a:cs typeface="Arial"/>
                  <a:sym typeface="Arial"/>
                </a:rPr>
                <a:t>Offer  personalised promotions to meet individual needs</a:t>
              </a:r>
              <a:endParaRPr sz="1500" b="0" i="0" u="none" strike="noStrike" cap="none">
                <a:solidFill>
                  <a:schemeClr val="lt1"/>
                </a:solidFill>
                <a:latin typeface="Arial"/>
                <a:ea typeface="Arial"/>
                <a:cs typeface="Arial"/>
                <a:sym typeface="Arial"/>
              </a:endParaRPr>
            </a:p>
          </p:txBody>
        </p:sp>
        <p:sp>
          <p:nvSpPr>
            <p:cNvPr id="253" name="Google Shape;253;p42"/>
            <p:cNvSpPr/>
            <p:nvPr/>
          </p:nvSpPr>
          <p:spPr>
            <a:xfrm>
              <a:off x="2776070" y="1703917"/>
              <a:ext cx="3123079" cy="540631"/>
            </a:xfrm>
            <a:prstGeom prst="roundRect">
              <a:avLst>
                <a:gd name="adj" fmla="val 16667"/>
              </a:avLst>
            </a:prstGeom>
            <a:gradFill>
              <a:gsLst>
                <a:gs pos="0">
                  <a:srgbClr val="8EBBB3"/>
                </a:gs>
                <a:gs pos="50000">
                  <a:srgbClr val="7BB5AC"/>
                </a:gs>
                <a:gs pos="100000">
                  <a:srgbClr val="6AA199"/>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42"/>
            <p:cNvSpPr txBox="1"/>
            <p:nvPr/>
          </p:nvSpPr>
          <p:spPr>
            <a:xfrm>
              <a:off x="2802461" y="1730308"/>
              <a:ext cx="3070297" cy="487849"/>
            </a:xfrm>
            <a:prstGeom prst="rect">
              <a:avLst/>
            </a:prstGeom>
            <a:noFill/>
            <a:ln>
              <a:noFill/>
            </a:ln>
          </p:spPr>
          <p:txBody>
            <a:bodyPr spcFirstLastPara="1" wrap="square" lIns="57150" tIns="28575" rIns="57150" bIns="28575" anchor="ctr" anchorCtr="0">
              <a:noAutofit/>
            </a:bodyPr>
            <a:lstStyle/>
            <a:p>
              <a:pPr marL="0" marR="0" lvl="0" indent="0" algn="ctr" rtl="0">
                <a:lnSpc>
                  <a:spcPct val="90000"/>
                </a:lnSpc>
                <a:spcBef>
                  <a:spcPts val="0"/>
                </a:spcBef>
                <a:spcAft>
                  <a:spcPts val="0"/>
                </a:spcAft>
                <a:buClr>
                  <a:srgbClr val="000000"/>
                </a:buClr>
                <a:buSzPts val="1500"/>
                <a:buFont typeface="Arial"/>
                <a:buNone/>
              </a:pPr>
              <a:r>
                <a:rPr lang="en" sz="1500" b="0" i="0" u="none" strike="noStrike" cap="none">
                  <a:solidFill>
                    <a:schemeClr val="lt1"/>
                  </a:solidFill>
                  <a:latin typeface="Arial"/>
                  <a:ea typeface="Arial"/>
                  <a:cs typeface="Arial"/>
                  <a:sym typeface="Arial"/>
                </a:rPr>
                <a:t>Use loyalty cards to track data and understand customers better</a:t>
              </a:r>
              <a:endParaRPr sz="1500" b="0" i="0" u="none" strike="noStrike" cap="none">
                <a:solidFill>
                  <a:schemeClr val="lt1"/>
                </a:solidFill>
                <a:latin typeface="Arial"/>
                <a:ea typeface="Arial"/>
                <a:cs typeface="Arial"/>
                <a:sym typeface="Arial"/>
              </a:endParaRPr>
            </a:p>
          </p:txBody>
        </p:sp>
        <p:sp>
          <p:nvSpPr>
            <p:cNvPr id="255" name="Google Shape;255;p42"/>
            <p:cNvSpPr/>
            <p:nvPr/>
          </p:nvSpPr>
          <p:spPr>
            <a:xfrm>
              <a:off x="2776070" y="2271580"/>
              <a:ext cx="3123079" cy="540631"/>
            </a:xfrm>
            <a:prstGeom prst="roundRect">
              <a:avLst>
                <a:gd name="adj" fmla="val 16667"/>
              </a:avLst>
            </a:prstGeom>
            <a:gradFill>
              <a:gsLst>
                <a:gs pos="0">
                  <a:srgbClr val="8AB7BE"/>
                </a:gs>
                <a:gs pos="50000">
                  <a:srgbClr val="76B1BA"/>
                </a:gs>
                <a:gs pos="100000">
                  <a:srgbClr val="649EA7"/>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42"/>
            <p:cNvSpPr txBox="1"/>
            <p:nvPr/>
          </p:nvSpPr>
          <p:spPr>
            <a:xfrm>
              <a:off x="2802461" y="2297971"/>
              <a:ext cx="3070297" cy="487849"/>
            </a:xfrm>
            <a:prstGeom prst="rect">
              <a:avLst/>
            </a:prstGeom>
            <a:noFill/>
            <a:ln>
              <a:noFill/>
            </a:ln>
          </p:spPr>
          <p:txBody>
            <a:bodyPr spcFirstLastPara="1" wrap="square" lIns="57150" tIns="28575" rIns="57150" bIns="28575" anchor="ctr" anchorCtr="0">
              <a:noAutofit/>
            </a:bodyPr>
            <a:lstStyle/>
            <a:p>
              <a:pPr marL="0" marR="0" lvl="0" indent="0" algn="ctr" rtl="0">
                <a:lnSpc>
                  <a:spcPct val="90000"/>
                </a:lnSpc>
                <a:spcBef>
                  <a:spcPts val="0"/>
                </a:spcBef>
                <a:spcAft>
                  <a:spcPts val="0"/>
                </a:spcAft>
                <a:buClr>
                  <a:srgbClr val="000000"/>
                </a:buClr>
                <a:buSzPts val="1500"/>
                <a:buFont typeface="Arial"/>
                <a:buNone/>
              </a:pPr>
              <a:r>
                <a:rPr lang="en" sz="1500" b="0" i="0" u="none" strike="noStrike" cap="none">
                  <a:solidFill>
                    <a:schemeClr val="lt1"/>
                  </a:solidFill>
                  <a:latin typeface="Arial"/>
                  <a:ea typeface="Arial"/>
                  <a:cs typeface="Arial"/>
                  <a:sym typeface="Arial"/>
                </a:rPr>
                <a:t>Email customers thanking them </a:t>
              </a:r>
              <a:endParaRPr sz="1500" b="0" i="0" u="none" strike="noStrike" cap="none">
                <a:solidFill>
                  <a:schemeClr val="lt1"/>
                </a:solidFill>
                <a:latin typeface="Arial"/>
                <a:ea typeface="Arial"/>
                <a:cs typeface="Arial"/>
                <a:sym typeface="Arial"/>
              </a:endParaRPr>
            </a:p>
          </p:txBody>
        </p:sp>
        <p:sp>
          <p:nvSpPr>
            <p:cNvPr id="257" name="Google Shape;257;p42"/>
            <p:cNvSpPr/>
            <p:nvPr/>
          </p:nvSpPr>
          <p:spPr>
            <a:xfrm>
              <a:off x="2776070" y="2839243"/>
              <a:ext cx="3123079" cy="540631"/>
            </a:xfrm>
            <a:prstGeom prst="roundRect">
              <a:avLst>
                <a:gd name="adj" fmla="val 16667"/>
              </a:avLst>
            </a:prstGeom>
            <a:gradFill>
              <a:gsLst>
                <a:gs pos="0">
                  <a:srgbClr val="86AAC2"/>
                </a:gs>
                <a:gs pos="50000">
                  <a:srgbClr val="709FBE"/>
                </a:gs>
                <a:gs pos="100000">
                  <a:srgbClr val="5F8DAC"/>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42"/>
            <p:cNvSpPr txBox="1"/>
            <p:nvPr/>
          </p:nvSpPr>
          <p:spPr>
            <a:xfrm>
              <a:off x="2802461" y="2865634"/>
              <a:ext cx="3070297" cy="487849"/>
            </a:xfrm>
            <a:prstGeom prst="rect">
              <a:avLst/>
            </a:prstGeom>
            <a:noFill/>
            <a:ln>
              <a:noFill/>
            </a:ln>
          </p:spPr>
          <p:txBody>
            <a:bodyPr spcFirstLastPara="1" wrap="square" lIns="57150" tIns="28575" rIns="57150" bIns="28575" anchor="ctr" anchorCtr="0">
              <a:noAutofit/>
            </a:bodyPr>
            <a:lstStyle/>
            <a:p>
              <a:pPr marL="0" marR="0" lvl="0" indent="0" algn="ctr" rtl="0">
                <a:lnSpc>
                  <a:spcPct val="90000"/>
                </a:lnSpc>
                <a:spcBef>
                  <a:spcPts val="0"/>
                </a:spcBef>
                <a:spcAft>
                  <a:spcPts val="0"/>
                </a:spcAft>
                <a:buClr>
                  <a:srgbClr val="000000"/>
                </a:buClr>
                <a:buSzPts val="1500"/>
                <a:buFont typeface="Arial"/>
                <a:buNone/>
              </a:pPr>
              <a:r>
                <a:rPr lang="en" sz="1500" b="0" i="0" u="none" strike="noStrike" cap="none">
                  <a:solidFill>
                    <a:schemeClr val="lt1"/>
                  </a:solidFill>
                  <a:latin typeface="Arial"/>
                  <a:ea typeface="Arial"/>
                  <a:cs typeface="Arial"/>
                  <a:sym typeface="Arial"/>
                </a:rPr>
                <a:t>Email customers to come back and explaining benefits of the scheme</a:t>
              </a:r>
              <a:endParaRPr sz="1500" b="0" i="0" u="none" strike="noStrike" cap="none">
                <a:solidFill>
                  <a:schemeClr val="lt1"/>
                </a:solidFill>
                <a:latin typeface="Arial"/>
                <a:ea typeface="Arial"/>
                <a:cs typeface="Arial"/>
                <a:sym typeface="Arial"/>
              </a:endParaRPr>
            </a:p>
          </p:txBody>
        </p:sp>
      </p:grpSp>
      <p:pic>
        <p:nvPicPr>
          <p:cNvPr id="259" name="Google Shape;259;p42"/>
          <p:cNvPicPr preferRelativeResize="0"/>
          <p:nvPr/>
        </p:nvPicPr>
        <p:blipFill rotWithShape="1">
          <a:blip r:embed="rId3">
            <a:alphaModFix/>
          </a:blip>
          <a:srcRect/>
          <a:stretch/>
        </p:blipFill>
        <p:spPr>
          <a:xfrm>
            <a:off x="8416651" y="0"/>
            <a:ext cx="714649" cy="742950"/>
          </a:xfrm>
          <a:prstGeom prst="rect">
            <a:avLst/>
          </a:prstGeom>
          <a:noFill/>
          <a:ln>
            <a:noFill/>
          </a:ln>
        </p:spPr>
      </p:pic>
      <p:pic>
        <p:nvPicPr>
          <p:cNvPr id="260" name="Google Shape;260;p42" descr="Image result for customer satisfaction"/>
          <p:cNvPicPr preferRelativeResize="0"/>
          <p:nvPr/>
        </p:nvPicPr>
        <p:blipFill rotWithShape="1">
          <a:blip r:embed="rId4">
            <a:alphaModFix/>
          </a:blip>
          <a:srcRect/>
          <a:stretch/>
        </p:blipFill>
        <p:spPr>
          <a:xfrm>
            <a:off x="5212668" y="1749737"/>
            <a:ext cx="3288052" cy="1644026"/>
          </a:xfrm>
          <a:prstGeom prst="roundRect">
            <a:avLst>
              <a:gd name="adj" fmla="val 8594"/>
            </a:avLst>
          </a:prstGeom>
          <a:solidFill>
            <a:srgbClr val="ECECEC"/>
          </a:solidFill>
          <a:ln>
            <a:noFill/>
          </a:ln>
          <a:effectLst>
            <a:reflection stA="38000" endPos="28000" dist="5000" dir="5400000" sy="-100000" algn="bl" rotWithShape="0"/>
          </a:effectLst>
        </p:spPr>
      </p:pic>
      <p:sp>
        <p:nvSpPr>
          <p:cNvPr id="2" name="TextBox 1">
            <a:extLst>
              <a:ext uri="{FF2B5EF4-FFF2-40B4-BE49-F238E27FC236}">
                <a16:creationId xmlns:a16="http://schemas.microsoft.com/office/drawing/2014/main" id="{665ECED0-B0FF-48DD-9BB6-239224A1AC41}"/>
              </a:ext>
            </a:extLst>
          </p:cNvPr>
          <p:cNvSpPr txBox="1"/>
          <p:nvPr/>
        </p:nvSpPr>
        <p:spPr>
          <a:xfrm>
            <a:off x="839972" y="4657060"/>
            <a:ext cx="4763386" cy="230832"/>
          </a:xfrm>
          <a:prstGeom prst="rect">
            <a:avLst/>
          </a:prstGeom>
          <a:noFill/>
        </p:spPr>
        <p:txBody>
          <a:bodyPr wrap="square" rtlCol="0">
            <a:spAutoFit/>
          </a:bodyPr>
          <a:lstStyle/>
          <a:p>
            <a:r>
              <a:rPr lang="en-GB" sz="900" dirty="0"/>
              <a:t>(</a:t>
            </a:r>
            <a:r>
              <a:rPr lang="en-GB" sz="900" dirty="0" err="1"/>
              <a:t>Preez</a:t>
            </a:r>
            <a:r>
              <a:rPr lang="en-GB" sz="900" dirty="0"/>
              <a:t>, 2014)</a:t>
            </a: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pic>
        <p:nvPicPr>
          <p:cNvPr id="265" name="Google Shape;265;p43" descr="Image result for FAILURE"/>
          <p:cNvPicPr preferRelativeResize="0"/>
          <p:nvPr/>
        </p:nvPicPr>
        <p:blipFill rotWithShape="1">
          <a:blip r:embed="rId3">
            <a:alphaModFix/>
          </a:blip>
          <a:srcRect/>
          <a:stretch/>
        </p:blipFill>
        <p:spPr>
          <a:xfrm>
            <a:off x="1398414" y="69763"/>
            <a:ext cx="6664646" cy="991616"/>
          </a:xfrm>
          <a:prstGeom prst="roundRect">
            <a:avLst>
              <a:gd name="adj" fmla="val 8594"/>
            </a:avLst>
          </a:prstGeom>
          <a:solidFill>
            <a:srgbClr val="ECECEC"/>
          </a:solidFill>
          <a:ln>
            <a:noFill/>
          </a:ln>
          <a:effectLst>
            <a:reflection stA="38000" endPos="28000" dist="5000" dir="5400000" sy="-100000" algn="bl" rotWithShape="0"/>
          </a:effectLst>
        </p:spPr>
      </p:pic>
      <p:sp>
        <p:nvSpPr>
          <p:cNvPr id="266" name="Google Shape;266;p43"/>
          <p:cNvSpPr txBox="1">
            <a:spLocks noGrp="1"/>
          </p:cNvSpPr>
          <p:nvPr>
            <p:ph type="title"/>
          </p:nvPr>
        </p:nvSpPr>
        <p:spPr>
          <a:xfrm>
            <a:off x="1189679" y="113507"/>
            <a:ext cx="7053600" cy="1050300"/>
          </a:xfrm>
          <a:prstGeom prst="rect">
            <a:avLst/>
          </a:prstGeom>
          <a:noFill/>
          <a:ln>
            <a:noFill/>
          </a:ln>
        </p:spPr>
        <p:txBody>
          <a:bodyPr spcFirstLastPara="1" wrap="square" lIns="68575" tIns="34275" rIns="68575" bIns="34275" anchor="t" anchorCtr="0">
            <a:noAutofit/>
          </a:bodyPr>
          <a:lstStyle/>
          <a:p>
            <a:pPr marL="0" lvl="0" indent="0" algn="ctr" rtl="0">
              <a:lnSpc>
                <a:spcPct val="89000"/>
              </a:lnSpc>
              <a:spcBef>
                <a:spcPts val="0"/>
              </a:spcBef>
              <a:spcAft>
                <a:spcPts val="0"/>
              </a:spcAft>
              <a:buClr>
                <a:schemeClr val="accent5"/>
              </a:buClr>
              <a:buSzPts val="3300"/>
              <a:buFont typeface="Libre Franklin"/>
              <a:buNone/>
            </a:pPr>
            <a:r>
              <a:rPr lang="en" u="sng">
                <a:solidFill>
                  <a:schemeClr val="accent5"/>
                </a:solidFill>
              </a:rPr>
              <a:t>CRM Strategy Failure</a:t>
            </a:r>
            <a:endParaRPr u="sng">
              <a:solidFill>
                <a:schemeClr val="accent5"/>
              </a:solidFill>
            </a:endParaRPr>
          </a:p>
        </p:txBody>
      </p:sp>
      <p:grpSp>
        <p:nvGrpSpPr>
          <p:cNvPr id="267" name="Google Shape;267;p43"/>
          <p:cNvGrpSpPr/>
          <p:nvPr/>
        </p:nvGrpSpPr>
        <p:grpSpPr>
          <a:xfrm>
            <a:off x="1400574" y="1756610"/>
            <a:ext cx="7371239" cy="2228515"/>
            <a:chOff x="2160" y="592803"/>
            <a:chExt cx="7371239" cy="2228515"/>
          </a:xfrm>
        </p:grpSpPr>
        <p:sp>
          <p:nvSpPr>
            <p:cNvPr id="268" name="Google Shape;268;p43"/>
            <p:cNvSpPr/>
            <p:nvPr/>
          </p:nvSpPr>
          <p:spPr>
            <a:xfrm>
              <a:off x="2160" y="592803"/>
              <a:ext cx="1714241" cy="1028545"/>
            </a:xfrm>
            <a:prstGeom prst="rect">
              <a:avLst/>
            </a:prstGeom>
            <a:gradFill>
              <a:gsLst>
                <a:gs pos="0">
                  <a:srgbClr val="958A74"/>
                </a:gs>
                <a:gs pos="50000">
                  <a:srgbClr val="8B7B5F"/>
                </a:gs>
                <a:gs pos="100000">
                  <a:srgbClr val="7B6C51"/>
                </a:gs>
              </a:gsLst>
              <a:lin ang="5400000" scaled="0"/>
            </a:gradFill>
            <a:ln>
              <a:noFill/>
            </a:ln>
            <a:effectLst>
              <a:outerShdw blurRad="57150" dist="19050" dir="5400000" algn="ctr"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43"/>
            <p:cNvSpPr txBox="1"/>
            <p:nvPr/>
          </p:nvSpPr>
          <p:spPr>
            <a:xfrm>
              <a:off x="2160" y="592803"/>
              <a:ext cx="1714241" cy="1028545"/>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rgbClr val="000000"/>
                </a:buClr>
                <a:buSzPts val="1400"/>
                <a:buFont typeface="Arial"/>
                <a:buNone/>
              </a:pPr>
              <a:r>
                <a:rPr lang="en" sz="1400" b="0" i="0" u="none" strike="noStrike" cap="none">
                  <a:solidFill>
                    <a:schemeClr val="lt1"/>
                  </a:solidFill>
                  <a:latin typeface="Arial"/>
                  <a:ea typeface="Arial"/>
                  <a:cs typeface="Arial"/>
                  <a:sym typeface="Arial"/>
                </a:rPr>
                <a:t>Refurbishment of furnishing department</a:t>
              </a:r>
              <a:endParaRPr sz="1400" b="0" i="0" u="none" strike="noStrike" cap="none">
                <a:solidFill>
                  <a:schemeClr val="lt1"/>
                </a:solidFill>
                <a:latin typeface="Arial"/>
                <a:ea typeface="Arial"/>
                <a:cs typeface="Arial"/>
                <a:sym typeface="Arial"/>
              </a:endParaRPr>
            </a:p>
          </p:txBody>
        </p:sp>
        <p:sp>
          <p:nvSpPr>
            <p:cNvPr id="270" name="Google Shape;270;p43"/>
            <p:cNvSpPr/>
            <p:nvPr/>
          </p:nvSpPr>
          <p:spPr>
            <a:xfrm>
              <a:off x="1887826" y="592803"/>
              <a:ext cx="1714241" cy="1028545"/>
            </a:xfrm>
            <a:prstGeom prst="rect">
              <a:avLst/>
            </a:prstGeom>
            <a:gradFill>
              <a:gsLst>
                <a:gs pos="0">
                  <a:srgbClr val="9A9478"/>
                </a:gs>
                <a:gs pos="50000">
                  <a:srgbClr val="908862"/>
                </a:gs>
                <a:gs pos="100000">
                  <a:srgbClr val="7F7855"/>
                </a:gs>
              </a:gsLst>
              <a:lin ang="5400000" scaled="0"/>
            </a:gradFill>
            <a:ln>
              <a:noFill/>
            </a:ln>
            <a:effectLst>
              <a:outerShdw blurRad="57150" dist="19050" dir="5400000" algn="ctr"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43"/>
            <p:cNvSpPr txBox="1"/>
            <p:nvPr/>
          </p:nvSpPr>
          <p:spPr>
            <a:xfrm>
              <a:off x="1887826" y="592803"/>
              <a:ext cx="1714241" cy="1028545"/>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rgbClr val="000000"/>
                </a:buClr>
                <a:buSzPts val="1400"/>
                <a:buFont typeface="Arial"/>
                <a:buNone/>
              </a:pPr>
              <a:r>
                <a:rPr lang="en" sz="1400" b="0" i="0" u="none" strike="noStrike" cap="none">
                  <a:solidFill>
                    <a:schemeClr val="lt1"/>
                  </a:solidFill>
                  <a:latin typeface="Arial"/>
                  <a:ea typeface="Arial"/>
                  <a:cs typeface="Arial"/>
                  <a:sym typeface="Arial"/>
                </a:rPr>
                <a:t>To improve customer experience </a:t>
              </a:r>
              <a:endParaRPr sz="1400" b="0" i="0" u="none" strike="noStrike" cap="none">
                <a:solidFill>
                  <a:schemeClr val="lt1"/>
                </a:solidFill>
                <a:latin typeface="Arial"/>
                <a:ea typeface="Arial"/>
                <a:cs typeface="Arial"/>
                <a:sym typeface="Arial"/>
              </a:endParaRPr>
            </a:p>
          </p:txBody>
        </p:sp>
        <p:sp>
          <p:nvSpPr>
            <p:cNvPr id="272" name="Google Shape;272;p43"/>
            <p:cNvSpPr/>
            <p:nvPr/>
          </p:nvSpPr>
          <p:spPr>
            <a:xfrm>
              <a:off x="3773492" y="592803"/>
              <a:ext cx="1714241" cy="1028545"/>
            </a:xfrm>
            <a:prstGeom prst="rect">
              <a:avLst/>
            </a:prstGeom>
            <a:gradFill>
              <a:gsLst>
                <a:gs pos="0">
                  <a:srgbClr val="9D9F7C"/>
                </a:gs>
                <a:gs pos="50000">
                  <a:srgbClr val="939666"/>
                </a:gs>
                <a:gs pos="100000">
                  <a:srgbClr val="838559"/>
                </a:gs>
              </a:gsLst>
              <a:lin ang="5400000" scaled="0"/>
            </a:gradFill>
            <a:ln>
              <a:noFill/>
            </a:ln>
            <a:effectLst>
              <a:outerShdw blurRad="57150" dist="19050" dir="5400000" algn="ctr"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43"/>
            <p:cNvSpPr txBox="1"/>
            <p:nvPr/>
          </p:nvSpPr>
          <p:spPr>
            <a:xfrm>
              <a:off x="3773492" y="592803"/>
              <a:ext cx="1714241" cy="1028545"/>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rgbClr val="000000"/>
                </a:buClr>
                <a:buSzPts val="1400"/>
                <a:buFont typeface="Arial"/>
                <a:buNone/>
              </a:pPr>
              <a:r>
                <a:rPr lang="en" sz="1400" b="0" i="0" u="none" strike="noStrike" cap="none">
                  <a:solidFill>
                    <a:schemeClr val="lt1"/>
                  </a:solidFill>
                  <a:latin typeface="Arial"/>
                  <a:ea typeface="Arial"/>
                  <a:cs typeface="Arial"/>
                  <a:sym typeface="Arial"/>
                </a:rPr>
                <a:t>Customers to contact administration hub instead of in store</a:t>
              </a:r>
              <a:endParaRPr sz="1400" b="0" i="0" u="none" strike="noStrike" cap="none">
                <a:solidFill>
                  <a:schemeClr val="lt1"/>
                </a:solidFill>
                <a:latin typeface="Arial"/>
                <a:ea typeface="Arial"/>
                <a:cs typeface="Arial"/>
                <a:sym typeface="Arial"/>
              </a:endParaRPr>
            </a:p>
          </p:txBody>
        </p:sp>
        <p:sp>
          <p:nvSpPr>
            <p:cNvPr id="274" name="Google Shape;274;p43"/>
            <p:cNvSpPr/>
            <p:nvPr/>
          </p:nvSpPr>
          <p:spPr>
            <a:xfrm>
              <a:off x="5659158" y="592803"/>
              <a:ext cx="1714241" cy="1028545"/>
            </a:xfrm>
            <a:prstGeom prst="rect">
              <a:avLst/>
            </a:prstGeom>
            <a:gradFill>
              <a:gsLst>
                <a:gs pos="0">
                  <a:srgbClr val="9BA380"/>
                </a:gs>
                <a:gs pos="50000">
                  <a:srgbClr val="909B6D"/>
                </a:gs>
                <a:gs pos="100000">
                  <a:srgbClr val="7E895F"/>
                </a:gs>
              </a:gsLst>
              <a:lin ang="5400000" scaled="0"/>
            </a:gradFill>
            <a:ln>
              <a:noFill/>
            </a:ln>
            <a:effectLst>
              <a:outerShdw blurRad="57150" dist="19050" dir="5400000" algn="ctr"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43"/>
            <p:cNvSpPr txBox="1"/>
            <p:nvPr/>
          </p:nvSpPr>
          <p:spPr>
            <a:xfrm>
              <a:off x="5659158" y="592803"/>
              <a:ext cx="1714241" cy="1028545"/>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rgbClr val="000000"/>
                </a:buClr>
                <a:buSzPts val="1400"/>
                <a:buFont typeface="Arial"/>
                <a:buNone/>
              </a:pPr>
              <a:r>
                <a:rPr lang="en" sz="1400" b="0" i="0" u="none" strike="noStrike" cap="none">
                  <a:solidFill>
                    <a:schemeClr val="lt1"/>
                  </a:solidFill>
                  <a:latin typeface="Arial"/>
                  <a:ea typeface="Arial"/>
                  <a:cs typeface="Arial"/>
                  <a:sym typeface="Arial"/>
                </a:rPr>
                <a:t>Long delays in booking fittings</a:t>
              </a:r>
              <a:endParaRPr sz="1400" b="0" i="0" u="none" strike="noStrike" cap="none">
                <a:solidFill>
                  <a:schemeClr val="lt1"/>
                </a:solidFill>
                <a:latin typeface="Arial"/>
                <a:ea typeface="Arial"/>
                <a:cs typeface="Arial"/>
                <a:sym typeface="Arial"/>
              </a:endParaRPr>
            </a:p>
          </p:txBody>
        </p:sp>
        <p:sp>
          <p:nvSpPr>
            <p:cNvPr id="276" name="Google Shape;276;p43"/>
            <p:cNvSpPr/>
            <p:nvPr/>
          </p:nvSpPr>
          <p:spPr>
            <a:xfrm>
              <a:off x="2160" y="1792773"/>
              <a:ext cx="1714241" cy="1028545"/>
            </a:xfrm>
            <a:prstGeom prst="rect">
              <a:avLst/>
            </a:prstGeom>
            <a:gradFill>
              <a:gsLst>
                <a:gs pos="0">
                  <a:srgbClr val="98A787"/>
                </a:gs>
                <a:gs pos="50000">
                  <a:srgbClr val="8C9E75"/>
                </a:gs>
                <a:gs pos="100000">
                  <a:srgbClr val="7B8D65"/>
                </a:gs>
              </a:gsLst>
              <a:lin ang="5400000" scaled="0"/>
            </a:gradFill>
            <a:ln>
              <a:noFill/>
            </a:ln>
            <a:effectLst>
              <a:outerShdw blurRad="57150" dist="19050" dir="5400000" algn="ctr"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43"/>
            <p:cNvSpPr txBox="1"/>
            <p:nvPr/>
          </p:nvSpPr>
          <p:spPr>
            <a:xfrm>
              <a:off x="2160" y="1792773"/>
              <a:ext cx="1714241" cy="1028545"/>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rgbClr val="000000"/>
                </a:buClr>
                <a:buSzPts val="1400"/>
                <a:buFont typeface="Arial"/>
                <a:buNone/>
              </a:pPr>
              <a:r>
                <a:rPr lang="en" sz="1400" b="0" i="0" u="none" strike="noStrike" cap="none">
                  <a:solidFill>
                    <a:schemeClr val="lt1"/>
                  </a:solidFill>
                  <a:latin typeface="Arial"/>
                  <a:ea typeface="Arial"/>
                  <a:cs typeface="Arial"/>
                  <a:sym typeface="Arial"/>
                </a:rPr>
                <a:t>Long waits to speak to someone</a:t>
              </a:r>
              <a:endParaRPr sz="1400" b="0" i="0" u="none" strike="noStrike" cap="none">
                <a:solidFill>
                  <a:schemeClr val="lt1"/>
                </a:solidFill>
                <a:latin typeface="Arial"/>
                <a:ea typeface="Arial"/>
                <a:cs typeface="Arial"/>
                <a:sym typeface="Arial"/>
              </a:endParaRPr>
            </a:p>
          </p:txBody>
        </p:sp>
        <p:sp>
          <p:nvSpPr>
            <p:cNvPr id="278" name="Google Shape;278;p43"/>
            <p:cNvSpPr/>
            <p:nvPr/>
          </p:nvSpPr>
          <p:spPr>
            <a:xfrm>
              <a:off x="1887826" y="1792773"/>
              <a:ext cx="1714241" cy="1028545"/>
            </a:xfrm>
            <a:prstGeom prst="rect">
              <a:avLst/>
            </a:prstGeom>
            <a:gradFill>
              <a:gsLst>
                <a:gs pos="0">
                  <a:srgbClr val="97AA8C"/>
                </a:gs>
                <a:gs pos="50000">
                  <a:srgbClr val="8AA27B"/>
                </a:gs>
                <a:gs pos="100000">
                  <a:srgbClr val="79906A"/>
                </a:gs>
              </a:gsLst>
              <a:lin ang="5400000" scaled="0"/>
            </a:gradFill>
            <a:ln>
              <a:noFill/>
            </a:ln>
            <a:effectLst>
              <a:outerShdw blurRad="57150" dist="19050" dir="5400000" algn="ctr"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43"/>
            <p:cNvSpPr txBox="1"/>
            <p:nvPr/>
          </p:nvSpPr>
          <p:spPr>
            <a:xfrm>
              <a:off x="1887826" y="1792773"/>
              <a:ext cx="1714241" cy="1028545"/>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rgbClr val="000000"/>
                </a:buClr>
                <a:buSzPts val="1400"/>
                <a:buFont typeface="Arial"/>
                <a:buNone/>
              </a:pPr>
              <a:r>
                <a:rPr lang="en" sz="1400" b="0" i="0" u="none" strike="noStrike" cap="none">
                  <a:solidFill>
                    <a:schemeClr val="lt1"/>
                  </a:solidFill>
                  <a:latin typeface="Arial"/>
                  <a:ea typeface="Arial"/>
                  <a:cs typeface="Arial"/>
                  <a:sym typeface="Arial"/>
                </a:rPr>
                <a:t>More customer complaints</a:t>
              </a:r>
              <a:endParaRPr sz="1400" b="0" i="0" u="none" strike="noStrike" cap="none">
                <a:solidFill>
                  <a:schemeClr val="lt1"/>
                </a:solidFill>
                <a:latin typeface="Arial"/>
                <a:ea typeface="Arial"/>
                <a:cs typeface="Arial"/>
                <a:sym typeface="Arial"/>
              </a:endParaRPr>
            </a:p>
          </p:txBody>
        </p:sp>
        <p:sp>
          <p:nvSpPr>
            <p:cNvPr id="280" name="Google Shape;280;p43"/>
            <p:cNvSpPr/>
            <p:nvPr/>
          </p:nvSpPr>
          <p:spPr>
            <a:xfrm>
              <a:off x="3773492" y="1792773"/>
              <a:ext cx="1714241" cy="1028545"/>
            </a:xfrm>
            <a:prstGeom prst="rect">
              <a:avLst/>
            </a:prstGeom>
            <a:gradFill>
              <a:gsLst>
                <a:gs pos="0">
                  <a:srgbClr val="96AF92"/>
                </a:gs>
                <a:gs pos="50000">
                  <a:srgbClr val="88A783"/>
                </a:gs>
                <a:gs pos="100000">
                  <a:srgbClr val="779570"/>
                </a:gs>
              </a:gsLst>
              <a:lin ang="5400000" scaled="0"/>
            </a:gradFill>
            <a:ln>
              <a:noFill/>
            </a:ln>
            <a:effectLst>
              <a:outerShdw blurRad="57150" dist="19050" dir="5400000" algn="ctr"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43"/>
            <p:cNvSpPr txBox="1"/>
            <p:nvPr/>
          </p:nvSpPr>
          <p:spPr>
            <a:xfrm>
              <a:off x="3773492" y="1792773"/>
              <a:ext cx="1714241" cy="1028545"/>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rgbClr val="000000"/>
                </a:buClr>
                <a:buSzPts val="1400"/>
                <a:buFont typeface="Arial"/>
                <a:buNone/>
              </a:pPr>
              <a:r>
                <a:rPr lang="en" sz="1400" b="0" i="0" u="none" strike="noStrike" cap="none">
                  <a:solidFill>
                    <a:schemeClr val="lt1"/>
                  </a:solidFill>
                  <a:latin typeface="Arial"/>
                  <a:ea typeface="Arial"/>
                  <a:cs typeface="Arial"/>
                  <a:sym typeface="Arial"/>
                </a:rPr>
                <a:t>John Lewis apologised and ensured quality and standards will not be affected</a:t>
              </a:r>
              <a:endParaRPr sz="1400" b="0" i="0" u="none" strike="noStrike" cap="none">
                <a:solidFill>
                  <a:schemeClr val="lt1"/>
                </a:solidFill>
                <a:latin typeface="Arial"/>
                <a:ea typeface="Arial"/>
                <a:cs typeface="Arial"/>
                <a:sym typeface="Arial"/>
              </a:endParaRPr>
            </a:p>
          </p:txBody>
        </p:sp>
        <p:sp>
          <p:nvSpPr>
            <p:cNvPr id="282" name="Google Shape;282;p43"/>
            <p:cNvSpPr/>
            <p:nvPr/>
          </p:nvSpPr>
          <p:spPr>
            <a:xfrm>
              <a:off x="5659158" y="1792773"/>
              <a:ext cx="1714241" cy="1028545"/>
            </a:xfrm>
            <a:prstGeom prst="rect">
              <a:avLst/>
            </a:prstGeom>
            <a:gradFill>
              <a:gsLst>
                <a:gs pos="0">
                  <a:srgbClr val="98B399"/>
                </a:gs>
                <a:gs pos="50000">
                  <a:srgbClr val="8AAB8B"/>
                </a:gs>
                <a:gs pos="100000">
                  <a:srgbClr val="789778"/>
                </a:gs>
              </a:gsLst>
              <a:lin ang="5400000" scaled="0"/>
            </a:gradFill>
            <a:ln>
              <a:noFill/>
            </a:ln>
            <a:effectLst>
              <a:outerShdw blurRad="57150" dist="19050" dir="5400000" algn="ctr" rotWithShape="0">
                <a:srgbClr val="000000">
                  <a:alpha val="34901"/>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43"/>
            <p:cNvSpPr txBox="1"/>
            <p:nvPr/>
          </p:nvSpPr>
          <p:spPr>
            <a:xfrm>
              <a:off x="5659158" y="1792773"/>
              <a:ext cx="1714241" cy="1028545"/>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rgbClr val="000000"/>
                </a:buClr>
                <a:buSzPts val="1400"/>
                <a:buFont typeface="Arial"/>
                <a:buNone/>
              </a:pPr>
              <a:r>
                <a:rPr lang="en" sz="1400" b="0" i="0" u="none" strike="noStrike" cap="none">
                  <a:solidFill>
                    <a:schemeClr val="lt1"/>
                  </a:solidFill>
                  <a:latin typeface="Arial"/>
                  <a:ea typeface="Arial"/>
                  <a:cs typeface="Arial"/>
                  <a:sym typeface="Arial"/>
                </a:rPr>
                <a:t>Customers offered money vouchers</a:t>
              </a:r>
              <a:endParaRPr sz="1400" b="0" i="0" u="none" strike="noStrike" cap="none">
                <a:solidFill>
                  <a:schemeClr val="lt1"/>
                </a:solidFill>
                <a:latin typeface="Arial"/>
                <a:ea typeface="Arial"/>
                <a:cs typeface="Arial"/>
                <a:sym typeface="Arial"/>
              </a:endParaRPr>
            </a:p>
          </p:txBody>
        </p:sp>
      </p:grpSp>
      <p:pic>
        <p:nvPicPr>
          <p:cNvPr id="284" name="Google Shape;284;p43"/>
          <p:cNvPicPr preferRelativeResize="0"/>
          <p:nvPr/>
        </p:nvPicPr>
        <p:blipFill rotWithShape="1">
          <a:blip r:embed="rId4">
            <a:alphaModFix/>
          </a:blip>
          <a:srcRect/>
          <a:stretch/>
        </p:blipFill>
        <p:spPr>
          <a:xfrm>
            <a:off x="8416651" y="0"/>
            <a:ext cx="714649" cy="742950"/>
          </a:xfrm>
          <a:prstGeom prst="rect">
            <a:avLst/>
          </a:prstGeom>
          <a:noFill/>
          <a:ln>
            <a:noFill/>
          </a:ln>
        </p:spPr>
      </p:pic>
      <p:sp>
        <p:nvSpPr>
          <p:cNvPr id="2" name="TextBox 1">
            <a:extLst>
              <a:ext uri="{FF2B5EF4-FFF2-40B4-BE49-F238E27FC236}">
                <a16:creationId xmlns:a16="http://schemas.microsoft.com/office/drawing/2014/main" id="{F917525C-1286-40AD-9099-166F11126484}"/>
              </a:ext>
            </a:extLst>
          </p:cNvPr>
          <p:cNvSpPr txBox="1"/>
          <p:nvPr/>
        </p:nvSpPr>
        <p:spPr>
          <a:xfrm>
            <a:off x="829340" y="4391247"/>
            <a:ext cx="5007934" cy="230832"/>
          </a:xfrm>
          <a:prstGeom prst="rect">
            <a:avLst/>
          </a:prstGeom>
          <a:noFill/>
        </p:spPr>
        <p:txBody>
          <a:bodyPr wrap="square" rtlCol="0">
            <a:spAutoFit/>
          </a:bodyPr>
          <a:lstStyle/>
          <a:p>
            <a:r>
              <a:rPr lang="en-GB" sz="900" dirty="0"/>
              <a:t>(Bridge, 2018)</a:t>
            </a: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44"/>
          <p:cNvSpPr txBox="1">
            <a:spLocks noGrp="1"/>
          </p:cNvSpPr>
          <p:nvPr>
            <p:ph type="title"/>
          </p:nvPr>
        </p:nvSpPr>
        <p:spPr>
          <a:xfrm>
            <a:off x="1865609" y="102563"/>
            <a:ext cx="5988136" cy="1050300"/>
          </a:xfrm>
          <a:prstGeom prst="rect">
            <a:avLst/>
          </a:prstGeom>
          <a:noFill/>
          <a:ln>
            <a:noFill/>
          </a:ln>
        </p:spPr>
        <p:txBody>
          <a:bodyPr spcFirstLastPara="1" wrap="square" lIns="68575" tIns="34275" rIns="68575" bIns="34275" anchor="t" anchorCtr="0">
            <a:noAutofit/>
          </a:bodyPr>
          <a:lstStyle/>
          <a:p>
            <a:pPr marL="0" lvl="0" indent="0" algn="ctr" rtl="0">
              <a:lnSpc>
                <a:spcPct val="89000"/>
              </a:lnSpc>
              <a:spcBef>
                <a:spcPts val="0"/>
              </a:spcBef>
              <a:spcAft>
                <a:spcPts val="0"/>
              </a:spcAft>
              <a:buClr>
                <a:schemeClr val="dk2"/>
              </a:buClr>
              <a:buSzPts val="3300"/>
              <a:buFont typeface="Libre Franklin"/>
              <a:buNone/>
            </a:pPr>
            <a:r>
              <a:rPr lang="en" u="sng"/>
              <a:t>Marketing Mix</a:t>
            </a:r>
            <a:endParaRPr u="sng"/>
          </a:p>
        </p:txBody>
      </p:sp>
      <p:sp>
        <p:nvSpPr>
          <p:cNvPr id="290" name="Google Shape;290;p44"/>
          <p:cNvSpPr txBox="1">
            <a:spLocks noGrp="1"/>
          </p:cNvSpPr>
          <p:nvPr>
            <p:ph type="body" idx="1"/>
          </p:nvPr>
        </p:nvSpPr>
        <p:spPr>
          <a:xfrm>
            <a:off x="1577932" y="825302"/>
            <a:ext cx="6709800" cy="3962456"/>
          </a:xfrm>
          <a:prstGeom prst="rect">
            <a:avLst/>
          </a:prstGeom>
          <a:gradFill>
            <a:gsLst>
              <a:gs pos="0">
                <a:srgbClr val="D1DBD1"/>
              </a:gs>
              <a:gs pos="50000">
                <a:srgbClr val="BECEBE"/>
              </a:gs>
              <a:gs pos="100000">
                <a:srgbClr val="B3C5B4"/>
              </a:gs>
            </a:gsLst>
            <a:lin ang="5400000" scaled="0"/>
          </a:gradFill>
          <a:ln w="9525" cap="flat" cmpd="sng">
            <a:solidFill>
              <a:schemeClr val="accent4"/>
            </a:solidFill>
            <a:prstDash val="solid"/>
            <a:round/>
            <a:headEnd type="none" w="sm" len="sm"/>
            <a:tailEnd type="none" w="sm" len="sm"/>
          </a:ln>
        </p:spPr>
        <p:txBody>
          <a:bodyPr spcFirstLastPara="1" wrap="square" lIns="68575" tIns="34275" rIns="68575" bIns="34275" anchor="t" anchorCtr="0">
            <a:noAutofit/>
          </a:bodyPr>
          <a:lstStyle/>
          <a:p>
            <a:pPr marL="0" lvl="0" indent="0" algn="ctr" rtl="0">
              <a:lnSpc>
                <a:spcPct val="94000"/>
              </a:lnSpc>
              <a:spcBef>
                <a:spcPts val="800"/>
              </a:spcBef>
              <a:spcAft>
                <a:spcPts val="0"/>
              </a:spcAft>
              <a:buClr>
                <a:schemeClr val="accent2"/>
              </a:buClr>
              <a:buSzPts val="2400"/>
              <a:buNone/>
            </a:pPr>
            <a:r>
              <a:rPr lang="en" sz="2400" b="1" u="sng">
                <a:solidFill>
                  <a:schemeClr val="accent2"/>
                </a:solidFill>
                <a:latin typeface="Libre Franklin"/>
                <a:ea typeface="Libre Franklin"/>
                <a:cs typeface="Libre Franklin"/>
                <a:sym typeface="Libre Franklin"/>
              </a:rPr>
              <a:t>Product</a:t>
            </a:r>
            <a:r>
              <a:rPr lang="en" sz="2400" b="1" u="sng">
                <a:solidFill>
                  <a:schemeClr val="dk1"/>
                </a:solidFill>
                <a:latin typeface="Libre Franklin"/>
                <a:ea typeface="Libre Franklin"/>
                <a:cs typeface="Libre Franklin"/>
                <a:sym typeface="Libre Franklin"/>
              </a:rPr>
              <a:t> </a:t>
            </a:r>
            <a:endParaRPr sz="2400" b="1" u="sng"/>
          </a:p>
          <a:p>
            <a:pPr marL="457200" lvl="0" indent="-342900" algn="l" rtl="0">
              <a:lnSpc>
                <a:spcPct val="94000"/>
              </a:lnSpc>
              <a:spcBef>
                <a:spcPts val="800"/>
              </a:spcBef>
              <a:spcAft>
                <a:spcPts val="0"/>
              </a:spcAft>
              <a:buClr>
                <a:schemeClr val="dk1"/>
              </a:buClr>
              <a:buSzPts val="1800"/>
              <a:buChar char="❖"/>
            </a:pPr>
            <a:r>
              <a:rPr lang="en" sz="1800">
                <a:solidFill>
                  <a:schemeClr val="dk1"/>
                </a:solidFill>
                <a:latin typeface="Libre Franklin"/>
                <a:ea typeface="Libre Franklin"/>
                <a:cs typeface="Libre Franklin"/>
                <a:sym typeface="Libre Franklin"/>
              </a:rPr>
              <a:t>Appliance installation and technical support, </a:t>
            </a:r>
            <a:r>
              <a:rPr lang="en" sz="1800">
                <a:solidFill>
                  <a:schemeClr val="dk1"/>
                </a:solidFill>
              </a:rPr>
              <a:t>nursery</a:t>
            </a:r>
            <a:r>
              <a:rPr lang="en" sz="1800">
                <a:solidFill>
                  <a:schemeClr val="dk1"/>
                </a:solidFill>
                <a:latin typeface="Libre Franklin"/>
                <a:ea typeface="Libre Franklin"/>
                <a:cs typeface="Libre Franklin"/>
                <a:sym typeface="Libre Franklin"/>
              </a:rPr>
              <a:t> advice and personal styling. </a:t>
            </a:r>
            <a:endParaRPr/>
          </a:p>
          <a:p>
            <a:pPr marL="114300" lvl="0" indent="0" algn="l" rtl="0">
              <a:lnSpc>
                <a:spcPct val="94000"/>
              </a:lnSpc>
              <a:spcBef>
                <a:spcPts val="800"/>
              </a:spcBef>
              <a:spcAft>
                <a:spcPts val="0"/>
              </a:spcAft>
              <a:buClr>
                <a:schemeClr val="dk2"/>
              </a:buClr>
              <a:buSzPts val="1800"/>
              <a:buNone/>
            </a:pPr>
            <a:endParaRPr sz="1800"/>
          </a:p>
          <a:p>
            <a:pPr marL="457200" lvl="0" indent="-342900" algn="l" rtl="0">
              <a:lnSpc>
                <a:spcPct val="94000"/>
              </a:lnSpc>
              <a:spcBef>
                <a:spcPts val="0"/>
              </a:spcBef>
              <a:spcAft>
                <a:spcPts val="0"/>
              </a:spcAft>
              <a:buClr>
                <a:schemeClr val="dk1"/>
              </a:buClr>
              <a:buSzPts val="1800"/>
              <a:buChar char="❖"/>
            </a:pPr>
            <a:r>
              <a:rPr lang="en" sz="1800">
                <a:solidFill>
                  <a:schemeClr val="dk1"/>
                </a:solidFill>
                <a:latin typeface="Libre Franklin"/>
                <a:ea typeface="Libre Franklin"/>
                <a:cs typeface="Libre Franklin"/>
                <a:sym typeface="Libre Franklin"/>
              </a:rPr>
              <a:t>Home and Design, electrical, beauty, fashion and baby and child.</a:t>
            </a:r>
            <a:endParaRPr sz="1800"/>
          </a:p>
          <a:p>
            <a:pPr marL="0" lvl="0" indent="0" algn="ctr" rtl="0">
              <a:lnSpc>
                <a:spcPct val="94000"/>
              </a:lnSpc>
              <a:spcBef>
                <a:spcPts val="800"/>
              </a:spcBef>
              <a:spcAft>
                <a:spcPts val="0"/>
              </a:spcAft>
              <a:buClr>
                <a:schemeClr val="accent1"/>
              </a:buClr>
              <a:buSzPts val="1800"/>
              <a:buNone/>
            </a:pPr>
            <a:r>
              <a:rPr lang="en" sz="1800" u="sng">
                <a:solidFill>
                  <a:schemeClr val="accent1"/>
                </a:solidFill>
                <a:latin typeface="Libre Franklin"/>
                <a:ea typeface="Libre Franklin"/>
                <a:cs typeface="Libre Franklin"/>
                <a:sym typeface="Libre Franklin"/>
              </a:rPr>
              <a:t>Price</a:t>
            </a:r>
            <a:r>
              <a:rPr lang="en" sz="1800" b="1" u="sng">
                <a:solidFill>
                  <a:schemeClr val="dk1"/>
                </a:solidFill>
                <a:latin typeface="Libre Franklin"/>
                <a:ea typeface="Libre Franklin"/>
                <a:cs typeface="Libre Franklin"/>
                <a:sym typeface="Libre Franklin"/>
              </a:rPr>
              <a:t> </a:t>
            </a:r>
            <a:endParaRPr sz="1800" b="1" u="sng"/>
          </a:p>
          <a:p>
            <a:pPr marL="457200" lvl="0" indent="-342900" algn="l" rtl="0">
              <a:lnSpc>
                <a:spcPct val="94000"/>
              </a:lnSpc>
              <a:spcBef>
                <a:spcPts val="800"/>
              </a:spcBef>
              <a:spcAft>
                <a:spcPts val="0"/>
              </a:spcAft>
              <a:buClr>
                <a:schemeClr val="dk1"/>
              </a:buClr>
              <a:buSzPts val="1800"/>
              <a:buChar char="❖"/>
            </a:pPr>
            <a:r>
              <a:rPr lang="en" sz="1800">
                <a:solidFill>
                  <a:schemeClr val="dk1"/>
                </a:solidFill>
                <a:latin typeface="Libre Franklin"/>
                <a:ea typeface="Libre Franklin"/>
                <a:cs typeface="Libre Franklin"/>
                <a:sym typeface="Libre Franklin"/>
              </a:rPr>
              <a:t>Competitive prices keeping quality and value in mind</a:t>
            </a:r>
            <a:endParaRPr/>
          </a:p>
          <a:p>
            <a:pPr marL="114300" lvl="0" indent="0" algn="l" rtl="0">
              <a:lnSpc>
                <a:spcPct val="94000"/>
              </a:lnSpc>
              <a:spcBef>
                <a:spcPts val="800"/>
              </a:spcBef>
              <a:spcAft>
                <a:spcPts val="0"/>
              </a:spcAft>
              <a:buClr>
                <a:schemeClr val="dk2"/>
              </a:buClr>
              <a:buSzPts val="1800"/>
              <a:buNone/>
            </a:pPr>
            <a:endParaRPr sz="1800"/>
          </a:p>
          <a:p>
            <a:pPr marL="457200" lvl="0" indent="-342900" algn="l" rtl="0">
              <a:lnSpc>
                <a:spcPct val="94000"/>
              </a:lnSpc>
              <a:spcBef>
                <a:spcPts val="0"/>
              </a:spcBef>
              <a:spcAft>
                <a:spcPts val="0"/>
              </a:spcAft>
              <a:buClr>
                <a:schemeClr val="dk1"/>
              </a:buClr>
              <a:buSzPts val="1800"/>
              <a:buChar char="❖"/>
            </a:pPr>
            <a:r>
              <a:rPr lang="en" sz="1800">
                <a:solidFill>
                  <a:schemeClr val="dk1"/>
                </a:solidFill>
                <a:latin typeface="Libre Franklin"/>
                <a:ea typeface="Libre Franklin"/>
                <a:cs typeface="Libre Franklin"/>
                <a:sym typeface="Libre Franklin"/>
              </a:rPr>
              <a:t>Monitoring competitor prices and matching them</a:t>
            </a:r>
            <a:endParaRPr/>
          </a:p>
          <a:p>
            <a:pPr marL="114300" lvl="0" indent="0" algn="l" rtl="0">
              <a:lnSpc>
                <a:spcPct val="94000"/>
              </a:lnSpc>
              <a:spcBef>
                <a:spcPts val="0"/>
              </a:spcBef>
              <a:spcAft>
                <a:spcPts val="0"/>
              </a:spcAft>
              <a:buClr>
                <a:schemeClr val="dk2"/>
              </a:buClr>
              <a:buSzPts val="1800"/>
              <a:buNone/>
            </a:pPr>
            <a:endParaRPr sz="1800"/>
          </a:p>
          <a:p>
            <a:pPr marL="457200" lvl="0" indent="-342900" algn="l" rtl="0">
              <a:lnSpc>
                <a:spcPct val="94000"/>
              </a:lnSpc>
              <a:spcBef>
                <a:spcPts val="0"/>
              </a:spcBef>
              <a:spcAft>
                <a:spcPts val="0"/>
              </a:spcAft>
              <a:buClr>
                <a:schemeClr val="dk1"/>
              </a:buClr>
              <a:buSzPts val="1800"/>
              <a:buChar char="❖"/>
            </a:pPr>
            <a:r>
              <a:rPr lang="en" sz="1800">
                <a:solidFill>
                  <a:schemeClr val="dk1"/>
                </a:solidFill>
                <a:latin typeface="Libre Franklin"/>
                <a:ea typeface="Libre Franklin"/>
                <a:cs typeface="Libre Franklin"/>
                <a:sym typeface="Libre Franklin"/>
              </a:rPr>
              <a:t>Offer customers a price match guarantee	</a:t>
            </a:r>
            <a:endParaRPr sz="1800"/>
          </a:p>
        </p:txBody>
      </p:sp>
      <p:pic>
        <p:nvPicPr>
          <p:cNvPr id="291" name="Google Shape;291;p44"/>
          <p:cNvPicPr preferRelativeResize="0"/>
          <p:nvPr/>
        </p:nvPicPr>
        <p:blipFill rotWithShape="1">
          <a:blip r:embed="rId3">
            <a:alphaModFix/>
          </a:blip>
          <a:srcRect/>
          <a:stretch/>
        </p:blipFill>
        <p:spPr>
          <a:xfrm>
            <a:off x="8416651" y="0"/>
            <a:ext cx="714649" cy="742950"/>
          </a:xfrm>
          <a:prstGeom prst="rect">
            <a:avLst/>
          </a:prstGeom>
          <a:noFill/>
          <a:ln>
            <a:noFill/>
          </a:ln>
        </p:spPr>
      </p:pic>
      <p:sp>
        <p:nvSpPr>
          <p:cNvPr id="3" name="TextBox 2">
            <a:extLst>
              <a:ext uri="{FF2B5EF4-FFF2-40B4-BE49-F238E27FC236}">
                <a16:creationId xmlns:a16="http://schemas.microsoft.com/office/drawing/2014/main" id="{155CDABA-F192-4131-B5F0-216A431B786C}"/>
              </a:ext>
            </a:extLst>
          </p:cNvPr>
          <p:cNvSpPr txBox="1"/>
          <p:nvPr/>
        </p:nvSpPr>
        <p:spPr>
          <a:xfrm>
            <a:off x="6624083" y="4479981"/>
            <a:ext cx="5039833" cy="230832"/>
          </a:xfrm>
          <a:prstGeom prst="rect">
            <a:avLst/>
          </a:prstGeom>
          <a:noFill/>
        </p:spPr>
        <p:txBody>
          <a:bodyPr wrap="square" rtlCol="0">
            <a:spAutoFit/>
          </a:bodyPr>
          <a:lstStyle/>
          <a:p>
            <a:r>
              <a:rPr lang="en-GB" sz="900" dirty="0"/>
              <a:t>           (MBA </a:t>
            </a:r>
            <a:r>
              <a:rPr lang="en-GB" sz="900" dirty="0" err="1"/>
              <a:t>Skool</a:t>
            </a:r>
            <a:r>
              <a:rPr lang="en-GB" sz="900" dirty="0"/>
              <a:t>, 2019)</a:t>
            </a: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45"/>
          <p:cNvSpPr txBox="1">
            <a:spLocks noGrp="1"/>
          </p:cNvSpPr>
          <p:nvPr>
            <p:ph type="title"/>
          </p:nvPr>
        </p:nvSpPr>
        <p:spPr>
          <a:xfrm>
            <a:off x="2169545" y="113507"/>
            <a:ext cx="5474428" cy="1050300"/>
          </a:xfrm>
          <a:prstGeom prst="rect">
            <a:avLst/>
          </a:prstGeom>
          <a:noFill/>
          <a:ln>
            <a:noFill/>
          </a:ln>
        </p:spPr>
        <p:txBody>
          <a:bodyPr spcFirstLastPara="1" wrap="square" lIns="68575" tIns="34275" rIns="68575" bIns="34275" anchor="t" anchorCtr="0">
            <a:noAutofit/>
          </a:bodyPr>
          <a:lstStyle/>
          <a:p>
            <a:pPr marL="0" lvl="0" indent="0" algn="ctr" rtl="0">
              <a:lnSpc>
                <a:spcPct val="89000"/>
              </a:lnSpc>
              <a:spcBef>
                <a:spcPts val="0"/>
              </a:spcBef>
              <a:spcAft>
                <a:spcPts val="0"/>
              </a:spcAft>
              <a:buClr>
                <a:schemeClr val="dk2"/>
              </a:buClr>
              <a:buSzPts val="3300"/>
              <a:buFont typeface="Libre Franklin"/>
              <a:buNone/>
            </a:pPr>
            <a:r>
              <a:rPr lang="en" u="sng"/>
              <a:t>Marketing Mix</a:t>
            </a:r>
            <a:endParaRPr u="sng"/>
          </a:p>
        </p:txBody>
      </p:sp>
      <p:sp>
        <p:nvSpPr>
          <p:cNvPr id="297" name="Google Shape;297;p45"/>
          <p:cNvSpPr txBox="1">
            <a:spLocks noGrp="1"/>
          </p:cNvSpPr>
          <p:nvPr>
            <p:ph type="body" idx="1"/>
          </p:nvPr>
        </p:nvSpPr>
        <p:spPr>
          <a:xfrm>
            <a:off x="1551859" y="742950"/>
            <a:ext cx="6709800" cy="4287043"/>
          </a:xfrm>
          <a:prstGeom prst="rect">
            <a:avLst/>
          </a:prstGeom>
          <a:gradFill>
            <a:gsLst>
              <a:gs pos="0">
                <a:srgbClr val="D1DBD1"/>
              </a:gs>
              <a:gs pos="50000">
                <a:srgbClr val="BECEBE"/>
              </a:gs>
              <a:gs pos="100000">
                <a:srgbClr val="B3C5B4"/>
              </a:gs>
            </a:gsLst>
            <a:lin ang="5400000" scaled="0"/>
          </a:gradFill>
          <a:ln w="9525" cap="flat" cmpd="sng">
            <a:solidFill>
              <a:schemeClr val="accent4"/>
            </a:solidFill>
            <a:prstDash val="solid"/>
            <a:round/>
            <a:headEnd type="none" w="sm" len="sm"/>
            <a:tailEnd type="none" w="sm" len="sm"/>
          </a:ln>
        </p:spPr>
        <p:txBody>
          <a:bodyPr spcFirstLastPara="1" wrap="square" lIns="68575" tIns="34275" rIns="68575" bIns="34275" anchor="t" anchorCtr="0">
            <a:noAutofit/>
          </a:bodyPr>
          <a:lstStyle/>
          <a:p>
            <a:pPr marL="0" lvl="0" indent="0" algn="ctr" rtl="0">
              <a:lnSpc>
                <a:spcPct val="94000"/>
              </a:lnSpc>
              <a:spcBef>
                <a:spcPts val="800"/>
              </a:spcBef>
              <a:spcAft>
                <a:spcPts val="0"/>
              </a:spcAft>
              <a:buClr>
                <a:schemeClr val="accent2"/>
              </a:buClr>
              <a:buSzPts val="2400"/>
              <a:buNone/>
            </a:pPr>
            <a:r>
              <a:rPr lang="en" sz="2400" b="1" u="sng" dirty="0">
                <a:solidFill>
                  <a:schemeClr val="accent2"/>
                </a:solidFill>
                <a:latin typeface="Libre Franklin"/>
                <a:ea typeface="Libre Franklin"/>
                <a:cs typeface="Libre Franklin"/>
                <a:sym typeface="Libre Franklin"/>
              </a:rPr>
              <a:t>Place</a:t>
            </a:r>
            <a:r>
              <a:rPr lang="en" sz="2000" b="1" u="sng" dirty="0">
                <a:solidFill>
                  <a:schemeClr val="accent2"/>
                </a:solidFill>
                <a:latin typeface="Libre Franklin"/>
                <a:ea typeface="Libre Franklin"/>
                <a:cs typeface="Libre Franklin"/>
                <a:sym typeface="Libre Franklin"/>
              </a:rPr>
              <a:t> </a:t>
            </a:r>
            <a:endParaRPr sz="2000" b="1" u="sng" dirty="0">
              <a:solidFill>
                <a:schemeClr val="accent2"/>
              </a:solidFill>
            </a:endParaRPr>
          </a:p>
          <a:p>
            <a:pPr marL="457200" lvl="0" indent="-330200" algn="l" rtl="0">
              <a:lnSpc>
                <a:spcPct val="94000"/>
              </a:lnSpc>
              <a:spcBef>
                <a:spcPts val="0"/>
              </a:spcBef>
              <a:spcAft>
                <a:spcPts val="0"/>
              </a:spcAft>
              <a:buClr>
                <a:schemeClr val="dk1"/>
              </a:buClr>
              <a:buSzPts val="1600"/>
              <a:buChar char="❖"/>
            </a:pPr>
            <a:r>
              <a:rPr lang="en" sz="1600" dirty="0">
                <a:solidFill>
                  <a:schemeClr val="dk1"/>
                </a:solidFill>
                <a:latin typeface="Libre Franklin"/>
                <a:ea typeface="Libre Franklin"/>
                <a:cs typeface="Libre Franklin"/>
                <a:sym typeface="Libre Franklin"/>
              </a:rPr>
              <a:t>MultiDifferent distribution channels</a:t>
            </a:r>
            <a:endParaRPr dirty="0"/>
          </a:p>
          <a:p>
            <a:pPr marL="127000" lvl="0" indent="0" algn="l" rtl="0">
              <a:lnSpc>
                <a:spcPct val="94000"/>
              </a:lnSpc>
              <a:spcBef>
                <a:spcPts val="0"/>
              </a:spcBef>
              <a:spcAft>
                <a:spcPts val="0"/>
              </a:spcAft>
              <a:buClr>
                <a:schemeClr val="dk2"/>
              </a:buClr>
              <a:buSzPts val="1600"/>
              <a:buNone/>
            </a:pPr>
            <a:endParaRPr sz="1600" dirty="0"/>
          </a:p>
          <a:p>
            <a:pPr marL="457200" lvl="0" indent="-330200" algn="l" rtl="0">
              <a:lnSpc>
                <a:spcPct val="94000"/>
              </a:lnSpc>
              <a:spcBef>
                <a:spcPts val="0"/>
              </a:spcBef>
              <a:spcAft>
                <a:spcPts val="0"/>
              </a:spcAft>
              <a:buClr>
                <a:schemeClr val="dk1"/>
              </a:buClr>
              <a:buSzPts val="1600"/>
              <a:buChar char="❖"/>
            </a:pPr>
            <a:r>
              <a:rPr lang="en" sz="1600" dirty="0">
                <a:solidFill>
                  <a:schemeClr val="dk1"/>
                </a:solidFill>
                <a:latin typeface="Libre Franklin"/>
                <a:ea typeface="Libre Franklin"/>
                <a:cs typeface="Libre Franklin"/>
                <a:sym typeface="Libre Franklin"/>
              </a:rPr>
              <a:t>Several stores in Britain</a:t>
            </a:r>
            <a:endParaRPr dirty="0"/>
          </a:p>
          <a:p>
            <a:pPr marL="127000" lvl="0" indent="0" algn="l" rtl="0">
              <a:lnSpc>
                <a:spcPct val="94000"/>
              </a:lnSpc>
              <a:spcBef>
                <a:spcPts val="0"/>
              </a:spcBef>
              <a:spcAft>
                <a:spcPts val="0"/>
              </a:spcAft>
              <a:buClr>
                <a:schemeClr val="dk2"/>
              </a:buClr>
              <a:buSzPts val="1600"/>
              <a:buNone/>
            </a:pPr>
            <a:endParaRPr sz="1600" dirty="0"/>
          </a:p>
          <a:p>
            <a:pPr marL="457200" lvl="0" indent="-330200" algn="l" rtl="0">
              <a:lnSpc>
                <a:spcPct val="94000"/>
              </a:lnSpc>
              <a:spcBef>
                <a:spcPts val="0"/>
              </a:spcBef>
              <a:spcAft>
                <a:spcPts val="0"/>
              </a:spcAft>
              <a:buClr>
                <a:schemeClr val="dk1"/>
              </a:buClr>
              <a:buSzPts val="1600"/>
              <a:buChar char="❖"/>
            </a:pPr>
            <a:r>
              <a:rPr lang="en" sz="1600" dirty="0">
                <a:solidFill>
                  <a:schemeClr val="dk1"/>
                </a:solidFill>
                <a:latin typeface="Libre Franklin"/>
                <a:ea typeface="Libre Franklin"/>
                <a:cs typeface="Libre Franklin"/>
                <a:sym typeface="Libre Franklin"/>
              </a:rPr>
              <a:t>Market products on social media - YouTube, Twitter, Facebook.</a:t>
            </a:r>
            <a:endParaRPr dirty="0"/>
          </a:p>
          <a:p>
            <a:pPr marL="457200" lvl="0" indent="-330200" algn="l" rtl="0">
              <a:lnSpc>
                <a:spcPct val="94000"/>
              </a:lnSpc>
              <a:spcBef>
                <a:spcPts val="800"/>
              </a:spcBef>
              <a:spcAft>
                <a:spcPts val="0"/>
              </a:spcAft>
              <a:buClr>
                <a:schemeClr val="dk1"/>
              </a:buClr>
              <a:buSzPts val="1600"/>
              <a:buChar char="❖"/>
            </a:pPr>
            <a:r>
              <a:rPr lang="en" sz="1600" dirty="0">
                <a:solidFill>
                  <a:schemeClr val="dk1"/>
                </a:solidFill>
                <a:latin typeface="Libre Franklin"/>
                <a:ea typeface="Libre Franklin"/>
                <a:cs typeface="Libre Franklin"/>
                <a:sym typeface="Libre Franklin"/>
              </a:rPr>
              <a:t> channel strategy</a:t>
            </a:r>
            <a:endParaRPr dirty="0"/>
          </a:p>
          <a:p>
            <a:pPr marL="0" lvl="0" indent="0" algn="ctr" rtl="0">
              <a:lnSpc>
                <a:spcPct val="94000"/>
              </a:lnSpc>
              <a:spcBef>
                <a:spcPts val="800"/>
              </a:spcBef>
              <a:spcAft>
                <a:spcPts val="0"/>
              </a:spcAft>
              <a:buClr>
                <a:schemeClr val="accent1"/>
              </a:buClr>
              <a:buSzPts val="2000"/>
              <a:buNone/>
            </a:pPr>
            <a:r>
              <a:rPr lang="en" sz="2000" b="1" u="sng" dirty="0">
                <a:solidFill>
                  <a:schemeClr val="accent1"/>
                </a:solidFill>
                <a:latin typeface="Libre Franklin"/>
                <a:ea typeface="Libre Franklin"/>
                <a:cs typeface="Libre Franklin"/>
                <a:sym typeface="Libre Franklin"/>
              </a:rPr>
              <a:t>Promotion </a:t>
            </a:r>
            <a:endParaRPr sz="2000" b="1" u="sng" dirty="0">
              <a:solidFill>
                <a:schemeClr val="accent1"/>
              </a:solidFill>
            </a:endParaRPr>
          </a:p>
          <a:p>
            <a:pPr marL="457200" lvl="0" indent="-330200" algn="l" rtl="0">
              <a:lnSpc>
                <a:spcPct val="94000"/>
              </a:lnSpc>
              <a:spcBef>
                <a:spcPts val="800"/>
              </a:spcBef>
              <a:spcAft>
                <a:spcPts val="0"/>
              </a:spcAft>
              <a:buClr>
                <a:schemeClr val="dk1"/>
              </a:buClr>
              <a:buSzPts val="1600"/>
              <a:buChar char="❖"/>
            </a:pPr>
            <a:r>
              <a:rPr lang="en" sz="1600" dirty="0">
                <a:solidFill>
                  <a:schemeClr val="dk1"/>
                </a:solidFill>
                <a:latin typeface="Libre Franklin"/>
                <a:ea typeface="Libre Franklin"/>
                <a:cs typeface="Libre Franklin"/>
                <a:sym typeface="Libre Franklin"/>
              </a:rPr>
              <a:t>They use festivals to create adverts and promote products</a:t>
            </a:r>
            <a:endParaRPr dirty="0"/>
          </a:p>
          <a:p>
            <a:pPr marL="127000" lvl="0" indent="0" algn="l" rtl="0">
              <a:lnSpc>
                <a:spcPct val="94000"/>
              </a:lnSpc>
              <a:spcBef>
                <a:spcPts val="800"/>
              </a:spcBef>
              <a:spcAft>
                <a:spcPts val="0"/>
              </a:spcAft>
              <a:buClr>
                <a:schemeClr val="dk2"/>
              </a:buClr>
              <a:buSzPts val="1600"/>
              <a:buNone/>
            </a:pPr>
            <a:endParaRPr sz="1600" dirty="0"/>
          </a:p>
          <a:p>
            <a:pPr marL="457200" lvl="0" indent="-330200" algn="l" rtl="0">
              <a:lnSpc>
                <a:spcPct val="94000"/>
              </a:lnSpc>
              <a:spcBef>
                <a:spcPts val="0"/>
              </a:spcBef>
              <a:spcAft>
                <a:spcPts val="0"/>
              </a:spcAft>
              <a:buClr>
                <a:schemeClr val="dk1"/>
              </a:buClr>
              <a:buSzPts val="1600"/>
              <a:buChar char="❖"/>
            </a:pPr>
            <a:r>
              <a:rPr lang="en" sz="1600" dirty="0">
                <a:solidFill>
                  <a:schemeClr val="dk1"/>
                </a:solidFill>
                <a:latin typeface="Libre Franklin"/>
                <a:ea typeface="Libre Franklin"/>
                <a:cs typeface="Libre Franklin"/>
                <a:sym typeface="Libre Franklin"/>
              </a:rPr>
              <a:t>Christmas campaigns to help market leading performances to achieve a place in the popular culture</a:t>
            </a:r>
            <a:endParaRPr dirty="0"/>
          </a:p>
          <a:p>
            <a:pPr marL="127000" lvl="0" indent="0" algn="l" rtl="0">
              <a:lnSpc>
                <a:spcPct val="94000"/>
              </a:lnSpc>
              <a:spcBef>
                <a:spcPts val="0"/>
              </a:spcBef>
              <a:spcAft>
                <a:spcPts val="0"/>
              </a:spcAft>
              <a:buClr>
                <a:schemeClr val="dk2"/>
              </a:buClr>
              <a:buSzPts val="1600"/>
              <a:buNone/>
            </a:pPr>
            <a:endParaRPr sz="1600" dirty="0"/>
          </a:p>
          <a:p>
            <a:pPr marL="457200" lvl="0" indent="-330200" algn="l" rtl="0">
              <a:lnSpc>
                <a:spcPct val="94000"/>
              </a:lnSpc>
              <a:spcBef>
                <a:spcPts val="0"/>
              </a:spcBef>
              <a:spcAft>
                <a:spcPts val="0"/>
              </a:spcAft>
              <a:buClr>
                <a:schemeClr val="dk1"/>
              </a:buClr>
              <a:buSzPts val="1600"/>
              <a:buChar char="❖"/>
            </a:pPr>
            <a:r>
              <a:rPr lang="en" sz="1600" dirty="0">
                <a:solidFill>
                  <a:schemeClr val="dk1"/>
                </a:solidFill>
                <a:latin typeface="Libre Franklin"/>
                <a:ea typeface="Libre Franklin"/>
                <a:cs typeface="Libre Franklin"/>
                <a:sym typeface="Libre Franklin"/>
              </a:rPr>
              <a:t>Associated with olympics to increase awareness of their brand</a:t>
            </a:r>
            <a:endParaRPr sz="1600" dirty="0"/>
          </a:p>
          <a:p>
            <a:pPr marL="0" lvl="0" indent="0" algn="l" rtl="0">
              <a:lnSpc>
                <a:spcPct val="94000"/>
              </a:lnSpc>
              <a:spcBef>
                <a:spcPts val="800"/>
              </a:spcBef>
              <a:spcAft>
                <a:spcPts val="0"/>
              </a:spcAft>
              <a:buClr>
                <a:schemeClr val="dk2"/>
              </a:buClr>
              <a:buSzPts val="1500"/>
              <a:buNone/>
            </a:pPr>
            <a:endParaRPr dirty="0"/>
          </a:p>
        </p:txBody>
      </p:sp>
      <p:pic>
        <p:nvPicPr>
          <p:cNvPr id="298" name="Google Shape;298;p45"/>
          <p:cNvPicPr preferRelativeResize="0"/>
          <p:nvPr/>
        </p:nvPicPr>
        <p:blipFill rotWithShape="1">
          <a:blip r:embed="rId3">
            <a:alphaModFix/>
          </a:blip>
          <a:srcRect/>
          <a:stretch/>
        </p:blipFill>
        <p:spPr>
          <a:xfrm>
            <a:off x="8416651" y="0"/>
            <a:ext cx="714649" cy="742950"/>
          </a:xfrm>
          <a:prstGeom prst="rect">
            <a:avLst/>
          </a:prstGeom>
          <a:noFill/>
          <a:ln>
            <a:noFill/>
          </a:ln>
        </p:spPr>
      </p:pic>
      <p:sp>
        <p:nvSpPr>
          <p:cNvPr id="2" name="TextBox 1">
            <a:extLst>
              <a:ext uri="{FF2B5EF4-FFF2-40B4-BE49-F238E27FC236}">
                <a16:creationId xmlns:a16="http://schemas.microsoft.com/office/drawing/2014/main" id="{4FB64B9A-CD96-4471-AB13-D725EA8066C4}"/>
              </a:ext>
            </a:extLst>
          </p:cNvPr>
          <p:cNvSpPr txBox="1"/>
          <p:nvPr/>
        </p:nvSpPr>
        <p:spPr>
          <a:xfrm>
            <a:off x="1881963" y="4710223"/>
            <a:ext cx="3583172" cy="230832"/>
          </a:xfrm>
          <a:prstGeom prst="rect">
            <a:avLst/>
          </a:prstGeom>
          <a:noFill/>
        </p:spPr>
        <p:txBody>
          <a:bodyPr wrap="square" rtlCol="0">
            <a:spAutoFit/>
          </a:bodyPr>
          <a:lstStyle/>
          <a:p>
            <a:r>
              <a:rPr lang="en-GB" sz="900" dirty="0"/>
              <a:t>(MBA </a:t>
            </a:r>
            <a:r>
              <a:rPr lang="en-GB" sz="900" dirty="0" err="1"/>
              <a:t>Skool</a:t>
            </a:r>
            <a:r>
              <a:rPr lang="en-GB" sz="900" dirty="0"/>
              <a:t>, 2019)</a:t>
            </a: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mt="51000"/>
          </a:blip>
          <a:stretch>
            <a:fillRect/>
          </a:stretch>
        </a:blipFill>
        <a:effectLst/>
      </p:bgPr>
    </p:bg>
    <p:spTree>
      <p:nvGrpSpPr>
        <p:cNvPr id="1" name="Shape 475"/>
        <p:cNvGrpSpPr/>
        <p:nvPr/>
      </p:nvGrpSpPr>
      <p:grpSpPr>
        <a:xfrm>
          <a:off x="0" y="0"/>
          <a:ext cx="0" cy="0"/>
          <a:chOff x="0" y="0"/>
          <a:chExt cx="0" cy="0"/>
        </a:xfrm>
      </p:grpSpPr>
      <p:sp>
        <p:nvSpPr>
          <p:cNvPr id="476" name="Google Shape;476;p59"/>
          <p:cNvSpPr txBox="1"/>
          <p:nvPr/>
        </p:nvSpPr>
        <p:spPr>
          <a:xfrm>
            <a:off x="454542" y="755868"/>
            <a:ext cx="8234916" cy="3631763"/>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None/>
            </a:pPr>
            <a:r>
              <a:rPr lang="en" sz="11500" b="0" i="0" u="none" strike="noStrike" cap="none">
                <a:solidFill>
                  <a:schemeClr val="dk1"/>
                </a:solidFill>
                <a:latin typeface="Courgette"/>
                <a:ea typeface="Courgette"/>
                <a:cs typeface="Courgette"/>
                <a:sym typeface="Courgette"/>
              </a:rPr>
              <a:t>That’s all Folks! </a:t>
            </a:r>
            <a:endParaRPr/>
          </a:p>
        </p:txBody>
      </p:sp>
    </p:spTree>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E79BA00-BC88-4ED4-BE49-3B1E11F6458F}"/>
              </a:ext>
            </a:extLst>
          </p:cNvPr>
          <p:cNvSpPr txBox="1"/>
          <p:nvPr/>
        </p:nvSpPr>
        <p:spPr>
          <a:xfrm>
            <a:off x="233916" y="170121"/>
            <a:ext cx="8676168" cy="4832092"/>
          </a:xfrm>
          <a:prstGeom prst="rect">
            <a:avLst/>
          </a:prstGeom>
          <a:noFill/>
        </p:spPr>
        <p:txBody>
          <a:bodyPr wrap="square" rtlCol="0">
            <a:spAutoFit/>
          </a:bodyPr>
          <a:lstStyle/>
          <a:p>
            <a:pPr algn="ctr"/>
            <a:r>
              <a:rPr lang="en-GB" b="1" u="sng" dirty="0"/>
              <a:t>Introduction </a:t>
            </a:r>
            <a:endParaRPr lang="en-GB" dirty="0"/>
          </a:p>
          <a:p>
            <a:endParaRPr lang="en-GB" dirty="0"/>
          </a:p>
          <a:p>
            <a:endParaRPr lang="en-GB" dirty="0"/>
          </a:p>
          <a:p>
            <a:r>
              <a:rPr lang="en-GB" dirty="0"/>
              <a:t>Hi everyone, my name is Nazrin and this is our team </a:t>
            </a:r>
            <a:r>
              <a:rPr lang="en-GB" dirty="0" err="1"/>
              <a:t>Aleha</a:t>
            </a:r>
            <a:r>
              <a:rPr lang="en-GB" dirty="0"/>
              <a:t>, </a:t>
            </a:r>
            <a:r>
              <a:rPr lang="en-GB" dirty="0" err="1"/>
              <a:t>Thanuma</a:t>
            </a:r>
            <a:r>
              <a:rPr lang="en-GB" dirty="0"/>
              <a:t> and </a:t>
            </a:r>
            <a:r>
              <a:rPr lang="en-GB" dirty="0" err="1"/>
              <a:t>Shaihda</a:t>
            </a:r>
            <a:r>
              <a:rPr lang="en-GB" dirty="0"/>
              <a:t>. </a:t>
            </a:r>
          </a:p>
          <a:p>
            <a:r>
              <a:rPr lang="en-GB" dirty="0"/>
              <a:t>Today we will be looking at what CRM is and the importance of CRM in an organisation. We will also be looking at how John Lewis &amp; Partners, who are UK’s largest employee owned business (John Lewis Partnership, 2019), have used CRM systems to improve their customer relationships.  </a:t>
            </a:r>
          </a:p>
          <a:p>
            <a:r>
              <a:rPr lang="en-GB" dirty="0"/>
              <a:t>So, what is CRM? CRM stands for customer relations management and it is a strategy for an organisation to manage interactions with their customers (BPM Online, 2019). A CRM is a very important method used by business as it helps improve managing sales, marketing and customers. CRM systems also help in keeping records of any interactions with customers. Like for example, phone calls, emails meetings or even any quotations given to customers. Having these records can help you plan ahead effectively and offer the right level of contact and support to your customers (BPM Online, 2019). </a:t>
            </a:r>
          </a:p>
          <a:p>
            <a:r>
              <a:rPr lang="en-GB" dirty="0"/>
              <a:t>There are several different types of CRM systems. For example, CRM Software. Here businesses can have easy access to customer data such as contact details, purchase history and any other sort of contact with customers (Rouse, 2019). This is all through a special CRM software which forms all customer information in one place. All data which can be found on this software helps organisations recognise customer needs and therefore helps interact with customers keeping individual needs in mind. It also helps organisations keep an eye on any update and helps keep track on performance goals (Hargrave, 2019). CRM software’s main purpose is to make interactions more efficient and productive. Another benefit of CRM software is its automated procedures such as sending any marketing materials automatically based on each customer individual selection of services and products.</a:t>
            </a:r>
          </a:p>
        </p:txBody>
      </p:sp>
    </p:spTree>
    <p:extLst>
      <p:ext uri="{BB962C8B-B14F-4D97-AF65-F5344CB8AC3E}">
        <p14:creationId xmlns:p14="http://schemas.microsoft.com/office/powerpoint/2010/main" val="1919049750"/>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EF29995-2534-442B-B6E2-71F9AB6BF043}"/>
              </a:ext>
            </a:extLst>
          </p:cNvPr>
          <p:cNvSpPr txBox="1"/>
          <p:nvPr/>
        </p:nvSpPr>
        <p:spPr>
          <a:xfrm>
            <a:off x="318977" y="233916"/>
            <a:ext cx="8580474" cy="4185761"/>
          </a:xfrm>
          <a:prstGeom prst="rect">
            <a:avLst/>
          </a:prstGeom>
          <a:noFill/>
        </p:spPr>
        <p:txBody>
          <a:bodyPr wrap="square" rtlCol="0">
            <a:spAutoFit/>
          </a:bodyPr>
          <a:lstStyle/>
          <a:p>
            <a:endParaRPr lang="en-GB" dirty="0"/>
          </a:p>
          <a:p>
            <a:r>
              <a:rPr lang="en-GB" dirty="0"/>
              <a:t>Another CRM system which is widely used by organisations is CRM cloud solution. With this system, as long as the organisation has good strong internet access, cloud-based systems provide real time data to anyone in the field like sales agents (Hargrave, 2019). The benefits of this system are the increased accessibility to regularly updated customer information without any hassle of installation process like with other CRM products or software’s. Cloud-based CRM is highly scalable which means that organisations can easily expand its functionality when the business requires to grow (BPM Online, 2019). However, if a company is taken over by another company or if the organisation was to go out of business, access to data may become compromised and may even have compatibility issues. Cloud-based CRM programme can also be more expensive than other CRM systems.</a:t>
            </a:r>
          </a:p>
          <a:p>
            <a:endParaRPr lang="en-GB" dirty="0"/>
          </a:p>
          <a:p>
            <a:r>
              <a:rPr lang="en-GB" dirty="0"/>
              <a:t>John Lewis’s CRM strategy are very similar to both these systems. Just like explained in these systems they use customer data to really get to know their customers. For example, they have a team who sit and analyse data to understand who their customers are and offer personalised promotions with the results. (</a:t>
            </a:r>
            <a:r>
              <a:rPr lang="en-GB" dirty="0" err="1"/>
              <a:t>Preez</a:t>
            </a:r>
            <a:r>
              <a:rPr lang="en-GB" dirty="0"/>
              <a:t>, 2014). Another example is their loyalty cards. The main purpose of the loyalty card is not to collect points and get rewards but to track down data and understand customers better and offer them promotions specific to their individual needs. If a customer is seen to swipe their card once every week they will receive an email thanking them for using their store often but if a customer is not swiping their card for two months they will receive an email urging them to come back and explaining the benefits of the scheme. </a:t>
            </a:r>
          </a:p>
        </p:txBody>
      </p:sp>
    </p:spTree>
    <p:extLst>
      <p:ext uri="{BB962C8B-B14F-4D97-AF65-F5344CB8AC3E}">
        <p14:creationId xmlns:p14="http://schemas.microsoft.com/office/powerpoint/2010/main" val="2880433776"/>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ABAC7D8-4DE4-4BDC-8A97-64EBE30C37FB}"/>
              </a:ext>
            </a:extLst>
          </p:cNvPr>
          <p:cNvSpPr txBox="1"/>
          <p:nvPr/>
        </p:nvSpPr>
        <p:spPr>
          <a:xfrm>
            <a:off x="212651" y="116958"/>
            <a:ext cx="8793126" cy="5262979"/>
          </a:xfrm>
          <a:prstGeom prst="rect">
            <a:avLst/>
          </a:prstGeom>
          <a:noFill/>
        </p:spPr>
        <p:txBody>
          <a:bodyPr wrap="square" rtlCol="0">
            <a:spAutoFit/>
          </a:bodyPr>
          <a:lstStyle/>
          <a:p>
            <a:pPr algn="ctr"/>
            <a:r>
              <a:rPr lang="en-GB" b="1" u="sng" dirty="0"/>
              <a:t>Service failure</a:t>
            </a:r>
            <a:endParaRPr lang="en-GB" dirty="0"/>
          </a:p>
          <a:p>
            <a:endParaRPr lang="en-GB" dirty="0"/>
          </a:p>
          <a:p>
            <a:r>
              <a:rPr lang="en-GB" dirty="0"/>
              <a:t>Sometimes CRM strategies could go wrong. For example, as part of their CRM John Lewis’s department store announced that they will be having a major store refurbishment on their furnishing department which included carpets, curtains and flooring. This strategy was taken forward to improve customer experience resulting in a more efficient way of operating. However, this meant instead of contacting the store directly, customers would need to call a central administration hub (Bridge, 2018). This process caused long delays in booking fittings and long waits for customers to speak to agents on the phone which resulted in more customer complaints. When John Lewis became aware of this problem, they used The Mail to acknowledge that they are aware of the problems and delays caused and that they are doing everything possible to solve the problem and return to normal service. John Lewis apologised and assured customers that the quality and standards of fitting teams will not be affected. Many customers were also offered money vouchers for the inconvenience caused (Bridge, 2018).</a:t>
            </a:r>
          </a:p>
          <a:p>
            <a:endParaRPr lang="en-GB" dirty="0"/>
          </a:p>
          <a:p>
            <a:pPr algn="ctr"/>
            <a:r>
              <a:rPr lang="en-GB" b="1" u="sng" dirty="0"/>
              <a:t>Marketing mix</a:t>
            </a:r>
          </a:p>
          <a:p>
            <a:pPr algn="ctr"/>
            <a:endParaRPr lang="en-GB" dirty="0"/>
          </a:p>
          <a:p>
            <a:r>
              <a:rPr lang="en-GB" dirty="0"/>
              <a:t>Marketing mix is basically the use of the four P’s in an organisation. The P’s are product, price, place and promotion. Let’s take a look at John Lewis’s marketing mix: -</a:t>
            </a:r>
          </a:p>
          <a:p>
            <a:pPr algn="ctr"/>
            <a:r>
              <a:rPr lang="en-GB" b="1" u="sng" dirty="0"/>
              <a:t>Product</a:t>
            </a:r>
          </a:p>
          <a:p>
            <a:pPr algn="ctr"/>
            <a:endParaRPr lang="en-GB" u="sng" dirty="0"/>
          </a:p>
          <a:p>
            <a:r>
              <a:rPr lang="en-GB" dirty="0"/>
              <a:t>John Lewis have a range of services from appliance installation and technical support to nursery advice and personal styling. Their products range from various sectors including home and design, electrical, beauty, fashion and baby and child (MBA </a:t>
            </a:r>
            <a:r>
              <a:rPr lang="en-GB" dirty="0" err="1"/>
              <a:t>Skool</a:t>
            </a:r>
            <a:r>
              <a:rPr lang="en-GB" dirty="0"/>
              <a:t>, 2019). </a:t>
            </a:r>
          </a:p>
          <a:p>
            <a:endParaRPr lang="en-GB" dirty="0"/>
          </a:p>
        </p:txBody>
      </p:sp>
    </p:spTree>
    <p:extLst>
      <p:ext uri="{BB962C8B-B14F-4D97-AF65-F5344CB8AC3E}">
        <p14:creationId xmlns:p14="http://schemas.microsoft.com/office/powerpoint/2010/main" val="1941148579"/>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A65089-DEED-4A59-8619-D8F711AF5969}"/>
              </a:ext>
            </a:extLst>
          </p:cNvPr>
          <p:cNvSpPr txBox="1"/>
          <p:nvPr/>
        </p:nvSpPr>
        <p:spPr>
          <a:xfrm>
            <a:off x="202019" y="318977"/>
            <a:ext cx="8803758" cy="4524315"/>
          </a:xfrm>
          <a:prstGeom prst="rect">
            <a:avLst/>
          </a:prstGeom>
          <a:noFill/>
        </p:spPr>
        <p:txBody>
          <a:bodyPr wrap="square" rtlCol="0">
            <a:spAutoFit/>
          </a:bodyPr>
          <a:lstStyle/>
          <a:p>
            <a:pPr algn="ctr"/>
            <a:r>
              <a:rPr lang="en-GB" sz="1200" b="1" u="sng" dirty="0"/>
              <a:t>Price </a:t>
            </a:r>
            <a:endParaRPr lang="en-GB" sz="1200" u="sng" dirty="0"/>
          </a:p>
          <a:p>
            <a:endParaRPr lang="en-GB" sz="1200" dirty="0"/>
          </a:p>
          <a:p>
            <a:r>
              <a:rPr lang="en-GB" sz="1200" dirty="0"/>
              <a:t>John Lewis have a competitive pricing strategy for all its products keeping quality and value in mind. They have a price monitoring team who keep checks on branded product prices their competitors are offering everyday including online and during sale periods (MBA </a:t>
            </a:r>
            <a:r>
              <a:rPr lang="en-GB" sz="1200" dirty="0" err="1"/>
              <a:t>Skool</a:t>
            </a:r>
            <a:r>
              <a:rPr lang="en-GB" sz="1200" dirty="0"/>
              <a:t>, 2019). If they find that any of their competitor is selling the same product or service at a lower price, they match the price immediately for both online and instore. They also offer price match guarantee to customers where if a customer finds the same product elsewhere for a cheaper price, they are able to request a price match where John Lewis will refund the difference and reduce the price of that item immediately.</a:t>
            </a:r>
          </a:p>
          <a:p>
            <a:pPr algn="ctr"/>
            <a:r>
              <a:rPr lang="en-GB" sz="1200" b="1" u="sng" dirty="0"/>
              <a:t>Place </a:t>
            </a:r>
            <a:endParaRPr lang="en-GB" sz="1200" u="sng" dirty="0"/>
          </a:p>
          <a:p>
            <a:endParaRPr lang="en-GB" sz="1200" dirty="0"/>
          </a:p>
          <a:p>
            <a:r>
              <a:rPr lang="en-GB" sz="1200" dirty="0"/>
              <a:t>John Lewis use the multi-channel strategy and they use different distribution channels to cater to its customers. Not only do they have several retail stores across Britain including a store in Heathrow airport, but they also use social media to market their products. These include YouTube, Twitter, and Facebook (MBA </a:t>
            </a:r>
            <a:r>
              <a:rPr lang="en-GB" sz="1200" dirty="0" err="1"/>
              <a:t>Skool</a:t>
            </a:r>
            <a:r>
              <a:rPr lang="en-GB" sz="1200" dirty="0"/>
              <a:t>, 2019).</a:t>
            </a:r>
          </a:p>
          <a:p>
            <a:pPr algn="ctr"/>
            <a:endParaRPr lang="en-GB" sz="1200" b="1" u="sng" dirty="0"/>
          </a:p>
          <a:p>
            <a:pPr algn="ctr"/>
            <a:r>
              <a:rPr lang="en-GB" sz="1200" b="1" u="sng" dirty="0"/>
              <a:t>Promotion </a:t>
            </a:r>
          </a:p>
          <a:p>
            <a:pPr algn="ctr"/>
            <a:endParaRPr lang="en-GB" sz="1200" u="sng" dirty="0"/>
          </a:p>
          <a:p>
            <a:r>
              <a:rPr lang="en-GB" sz="1200" dirty="0"/>
              <a:t>John Lewis have a number of innovative promotional strategies. They use occasions of festivals to develop advertisements to promote their products. Their Christmas adverts have become so popular that customers wait to see what creative advert the company has made each year (MBA </a:t>
            </a:r>
            <a:r>
              <a:rPr lang="en-GB" sz="1200" dirty="0" err="1"/>
              <a:t>Skool</a:t>
            </a:r>
            <a:r>
              <a:rPr lang="en-GB" sz="1200" dirty="0"/>
              <a:t>, 2019).  These Christmas campaigns help deliver market leading performances and achieve a place in the popular culture. Some of their most popular campaigns include, Buster and Boxer, Monty the Penguin and The Bare and Hare. These adverts have generated millions of views on YouTube and even won them several polls for best advertisements. Other than these campaigns, John Lewis have also associated with the Olympic games to increase awareness of their brand.</a:t>
            </a:r>
          </a:p>
          <a:p>
            <a:r>
              <a:rPr lang="en-GB" sz="1200" dirty="0"/>
              <a:t>I will now pass it on to </a:t>
            </a:r>
            <a:r>
              <a:rPr lang="en-GB" sz="1200" dirty="0" err="1"/>
              <a:t>Thanuma</a:t>
            </a:r>
            <a:r>
              <a:rPr lang="en-GB" sz="1200" dirty="0"/>
              <a:t> who has looked at John Lewis’s CRM development and operations.</a:t>
            </a:r>
          </a:p>
        </p:txBody>
      </p:sp>
    </p:spTree>
    <p:extLst>
      <p:ext uri="{BB962C8B-B14F-4D97-AF65-F5344CB8AC3E}">
        <p14:creationId xmlns:p14="http://schemas.microsoft.com/office/powerpoint/2010/main" val="2578675745"/>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EFCCDA-04F6-4B25-8ED0-575F33846844}"/>
              </a:ext>
            </a:extLst>
          </p:cNvPr>
          <p:cNvSpPr txBox="1"/>
          <p:nvPr/>
        </p:nvSpPr>
        <p:spPr>
          <a:xfrm>
            <a:off x="202019" y="170121"/>
            <a:ext cx="8357190" cy="4739759"/>
          </a:xfrm>
          <a:prstGeom prst="rect">
            <a:avLst/>
          </a:prstGeom>
          <a:noFill/>
        </p:spPr>
        <p:txBody>
          <a:bodyPr wrap="square" rtlCol="0">
            <a:spAutoFit/>
          </a:bodyPr>
          <a:lstStyle/>
          <a:p>
            <a:pPr algn="ctr"/>
            <a:r>
              <a:rPr lang="en-GB" sz="1200" b="1" u="sng" dirty="0"/>
              <a:t>References </a:t>
            </a:r>
            <a:endParaRPr lang="en-GB" sz="1200" dirty="0"/>
          </a:p>
          <a:p>
            <a:r>
              <a:rPr lang="en-GB" sz="1200" dirty="0"/>
              <a:t> </a:t>
            </a:r>
          </a:p>
          <a:p>
            <a:r>
              <a:rPr lang="en-GB" sz="1200" dirty="0"/>
              <a:t>BPM Online. (2019), ‘What is a CRM System?’, [Online]. Available: </a:t>
            </a:r>
            <a:r>
              <a:rPr lang="en-GB" sz="1200" u="sng" dirty="0">
                <a:hlinkClick r:id="rId2"/>
              </a:rPr>
              <a:t>https://www.bpmonline.com/page/what-is-crm</a:t>
            </a:r>
            <a:r>
              <a:rPr lang="en-GB" sz="1200" dirty="0"/>
              <a:t>. [Accessed: 26</a:t>
            </a:r>
            <a:r>
              <a:rPr lang="en-GB" sz="1200" baseline="30000" dirty="0"/>
              <a:t>th</a:t>
            </a:r>
            <a:r>
              <a:rPr lang="en-GB" sz="1200" dirty="0"/>
              <a:t> May 2019].</a:t>
            </a:r>
          </a:p>
          <a:p>
            <a:endParaRPr lang="en-GB" sz="1200" dirty="0"/>
          </a:p>
          <a:p>
            <a:r>
              <a:rPr lang="en-GB" sz="1200" dirty="0"/>
              <a:t>Bridge, S. (2019), ‘John Lewis Bombarded with Complaints from Irate Shoppers After Customer Service Meltdown at its Home Furnishings Division’, [Online]. Available: </a:t>
            </a:r>
            <a:r>
              <a:rPr lang="en-GB" sz="1200" u="sng" dirty="0">
                <a:hlinkClick r:id="rId3"/>
              </a:rPr>
              <a:t>https://www.thisismoney.co.uk/money/news/article-5589233/Shoppers-John-Lewis-hit-delays-orders-furnishings-shake-up.html</a:t>
            </a:r>
            <a:r>
              <a:rPr lang="en-GB" sz="1200" dirty="0"/>
              <a:t>. [Accessed: 26</a:t>
            </a:r>
            <a:r>
              <a:rPr lang="en-GB" sz="1200" baseline="30000" dirty="0"/>
              <a:t>th</a:t>
            </a:r>
            <a:r>
              <a:rPr lang="en-GB" sz="1200" dirty="0"/>
              <a:t> May 2019].</a:t>
            </a:r>
          </a:p>
          <a:p>
            <a:endParaRPr lang="en-GB" sz="1200" dirty="0"/>
          </a:p>
          <a:p>
            <a:r>
              <a:rPr lang="en-GB" sz="1200" dirty="0"/>
              <a:t>Hargrave, M. (2019), ‘Customer Relationship Management – CRM’, [Online]. Available: </a:t>
            </a:r>
            <a:r>
              <a:rPr lang="en-GB" sz="1200" u="sng" dirty="0">
                <a:hlinkClick r:id="rId4"/>
              </a:rPr>
              <a:t>https://www.investopedia.com/terms/c/customer_relation_management.asp</a:t>
            </a:r>
            <a:r>
              <a:rPr lang="en-GB" sz="1200" dirty="0"/>
              <a:t>. [Accessed: 26</a:t>
            </a:r>
            <a:r>
              <a:rPr lang="en-GB" sz="1200" baseline="30000" dirty="0"/>
              <a:t>th</a:t>
            </a:r>
            <a:r>
              <a:rPr lang="en-GB" sz="1200" dirty="0"/>
              <a:t> May 2019]. </a:t>
            </a:r>
          </a:p>
          <a:p>
            <a:endParaRPr lang="en-GB" sz="1200" dirty="0"/>
          </a:p>
          <a:p>
            <a:r>
              <a:rPr lang="en-GB" sz="1200" dirty="0"/>
              <a:t>John Lewis Partnership. (2019), ‘Our Business’, [Online]. Available: </a:t>
            </a:r>
            <a:r>
              <a:rPr lang="en-GB" sz="1200" u="sng" dirty="0">
                <a:hlinkClick r:id="rId5"/>
              </a:rPr>
              <a:t>https://www.johnlewispartnership.co.uk/about.html</a:t>
            </a:r>
            <a:r>
              <a:rPr lang="en-GB" sz="1200" dirty="0"/>
              <a:t>. [Accessed: 1</a:t>
            </a:r>
            <a:r>
              <a:rPr lang="en-GB" sz="1200" baseline="30000" dirty="0"/>
              <a:t>st</a:t>
            </a:r>
            <a:r>
              <a:rPr lang="en-GB" sz="1200" dirty="0"/>
              <a:t> June 2019].</a:t>
            </a:r>
          </a:p>
          <a:p>
            <a:endParaRPr lang="en-GB" sz="1200" dirty="0"/>
          </a:p>
          <a:p>
            <a:r>
              <a:rPr lang="en-GB" sz="1200" dirty="0"/>
              <a:t>MBA </a:t>
            </a:r>
            <a:r>
              <a:rPr lang="en-GB" sz="1200" dirty="0" err="1"/>
              <a:t>Skool</a:t>
            </a:r>
            <a:r>
              <a:rPr lang="en-GB" sz="1200" dirty="0"/>
              <a:t>. (2019), John Lewis Marketing Mix (4Ps) Strategy, [Online]. Available: </a:t>
            </a:r>
            <a:r>
              <a:rPr lang="en-GB" sz="1200" u="sng" dirty="0">
                <a:hlinkClick r:id="rId6"/>
              </a:rPr>
              <a:t>https://www.mbaskool.com/marketing-mix/services/17590-john-lewis.html</a:t>
            </a:r>
            <a:r>
              <a:rPr lang="en-GB" sz="1200" dirty="0"/>
              <a:t>. [Accessed: 26</a:t>
            </a:r>
            <a:r>
              <a:rPr lang="en-GB" sz="1200" baseline="30000" dirty="0"/>
              <a:t>th</a:t>
            </a:r>
            <a:r>
              <a:rPr lang="en-GB" sz="1200" dirty="0"/>
              <a:t> May 2019].</a:t>
            </a:r>
          </a:p>
          <a:p>
            <a:endParaRPr lang="en-GB" sz="1200" dirty="0"/>
          </a:p>
          <a:p>
            <a:r>
              <a:rPr lang="en-GB" sz="1200" dirty="0" err="1"/>
              <a:t>Preez</a:t>
            </a:r>
            <a:r>
              <a:rPr lang="en-GB" sz="1200" dirty="0"/>
              <a:t>, D, D. (2014), ‘John Lewis Wants to Use Customer Data to Really Get to Know You’, [Online]. Available: </a:t>
            </a:r>
            <a:r>
              <a:rPr lang="en-GB" sz="1200" u="sng" dirty="0">
                <a:hlinkClick r:id="rId7"/>
              </a:rPr>
              <a:t>https://diginomica.com/john-lewis-customer-data</a:t>
            </a:r>
            <a:r>
              <a:rPr lang="en-GB" sz="1200" dirty="0"/>
              <a:t>. [Accessed: 1</a:t>
            </a:r>
            <a:r>
              <a:rPr lang="en-GB" sz="1200" baseline="30000" dirty="0"/>
              <a:t>st</a:t>
            </a:r>
            <a:r>
              <a:rPr lang="en-GB" sz="1200" dirty="0"/>
              <a:t> June 2019].</a:t>
            </a:r>
          </a:p>
          <a:p>
            <a:endParaRPr lang="en-GB" sz="1200" dirty="0"/>
          </a:p>
          <a:p>
            <a:r>
              <a:rPr lang="en-GB" sz="1200" dirty="0"/>
              <a:t>Rouse, M. (2019), ‘CRM (Customer Relationship Management)’, [Online]. Available: </a:t>
            </a:r>
            <a:r>
              <a:rPr lang="en-GB" sz="1200" u="sng" dirty="0">
                <a:hlinkClick r:id="rId8"/>
              </a:rPr>
              <a:t>https://searchcustomerexperience.techtarget.com/definition/CRM-customer-relationship-management</a:t>
            </a:r>
            <a:r>
              <a:rPr lang="en-GB" sz="1200" dirty="0"/>
              <a:t>. [Accessed: 26</a:t>
            </a:r>
            <a:r>
              <a:rPr lang="en-GB" sz="1200" baseline="30000" dirty="0"/>
              <a:t>th</a:t>
            </a:r>
            <a:r>
              <a:rPr lang="en-GB" sz="1200" dirty="0"/>
              <a:t> May 2019].</a:t>
            </a:r>
          </a:p>
          <a:p>
            <a:r>
              <a:rPr lang="en-GB" dirty="0"/>
              <a:t> </a:t>
            </a:r>
          </a:p>
        </p:txBody>
      </p:sp>
    </p:spTree>
    <p:extLst>
      <p:ext uri="{BB962C8B-B14F-4D97-AF65-F5344CB8AC3E}">
        <p14:creationId xmlns:p14="http://schemas.microsoft.com/office/powerpoint/2010/main" val="167538430"/>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rop">
  <a:themeElements>
    <a:clrScheme name="Crop">
      <a:dk1>
        <a:srgbClr val="000000"/>
      </a:dk1>
      <a:lt1>
        <a:srgbClr val="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1638</Words>
  <Application>Microsoft Office PowerPoint</Application>
  <PresentationFormat>On-screen Show (16:9)</PresentationFormat>
  <Paragraphs>130</Paragraphs>
  <Slides>15</Slides>
  <Notes>10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15</vt:i4>
      </vt:variant>
    </vt:vector>
  </HeadingPairs>
  <TitlesOfParts>
    <vt:vector size="24" baseType="lpstr">
      <vt:lpstr>Noto Sans Symbols</vt:lpstr>
      <vt:lpstr>Wingdings</vt:lpstr>
      <vt:lpstr>Libre Franklin</vt:lpstr>
      <vt:lpstr>Arial</vt:lpstr>
      <vt:lpstr>Courgette</vt:lpstr>
      <vt:lpstr>Aharoni</vt:lpstr>
      <vt:lpstr>Simple Light</vt:lpstr>
      <vt:lpstr>Simple Light</vt:lpstr>
      <vt:lpstr>Crop</vt:lpstr>
      <vt:lpstr>PowerPoint Presentation</vt:lpstr>
      <vt:lpstr>CUSTOMER RELATIONSHIP MANAGEMENT FOR JOHN LEWIS </vt:lpstr>
      <vt:lpstr>PowerPoint Presentation</vt:lpstr>
      <vt:lpstr>Different CRM Systems</vt:lpstr>
      <vt:lpstr>Different CRM Systems</vt:lpstr>
      <vt:lpstr>John Lewis’s CRM Strategy</vt:lpstr>
      <vt:lpstr>CRM Strategy Failure</vt:lpstr>
      <vt:lpstr>Marketing Mix</vt:lpstr>
      <vt:lpstr>Marketing Mix</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Nazrin Karim</cp:lastModifiedBy>
  <cp:revision>5</cp:revision>
  <dcterms:modified xsi:type="dcterms:W3CDTF">2019-06-11T13:45:25Z</dcterms:modified>
</cp:coreProperties>
</file>