
<file path=[Content_Types].xml><?xml version="1.0" encoding="utf-8"?>
<Types xmlns="http://schemas.openxmlformats.org/package/2006/content-types">
  <Default Extension="jpeg" ContentType="image/jpeg"/>
  <Default Extension="JPG" ContentType="image/.jpg"/>
  <Default Extension="png" ContentType="image/png"/>
  <Default Extension="rels" ContentType="application/vnd.openxmlformats-package.relationships+xml"/>
  <Default Extension="xml" ContentType="application/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fonts/font1.fntdata" ContentType="application/x-fontdata"/>
  <Override PartName="/ppt/handoutMasters/handoutMaster1.xml" ContentType="application/vnd.openxmlformats-officedocument.presentationml.handoutMaster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1.xml" ContentType="application/vnd.openxmlformats-officedocument.presentationml.tags+xml"/>
  <Override PartName="/ppt/tags/tag12.xml" ContentType="application/vnd.openxmlformats-officedocument.presentationml.tags+xml"/>
  <Override PartName="/ppt/tags/tag13.xml" ContentType="application/vnd.openxmlformats-officedocument.presentationml.tags+xml"/>
  <Override PartName="/ppt/tags/tag14.xml" ContentType="application/vnd.openxmlformats-officedocument.presentationml.tags+xml"/>
  <Override PartName="/ppt/tags/tag15.xml" ContentType="application/vnd.openxmlformats-officedocument.presentationml.tags+xml"/>
  <Override PartName="/ppt/tags/tag16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3.xml" ContentType="application/vnd.openxmlformats-officedocument.presentationml.tags+xml"/>
  <Override PartName="/ppt/tags/tag4.xml" ContentType="application/vnd.openxmlformats-officedocument.presentationml.tags+xml"/>
  <Override PartName="/ppt/tags/tag5.xml" ContentType="application/vnd.openxmlformats-officedocument.presentationml.tags+xml"/>
  <Override PartName="/ppt/tags/tag6.xml" ContentType="application/vnd.openxmlformats-officedocument.presentationml.tags+xml"/>
  <Override PartName="/ppt/tags/tag7.xml" ContentType="application/vnd.openxmlformats-officedocument.presentationml.tags+xml"/>
  <Override PartName="/ppt/tags/tag8.xml" ContentType="application/vnd.openxmlformats-officedocument.presentationml.tags+xml"/>
  <Override PartName="/ppt/tags/tag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<?xml version="1.0" encoding="UTF-8" standalone="yes"?>
<Relationships xmlns="http://schemas.openxmlformats.org/package/2006/relationships"><Relationship Id="rId1" Type="http://schemas.openxmlformats.org/officeDocument/2006/relationships/officeDocument" Target="ppt/presentation.xml"/><Relationship Id="rId4" Type="http://schemas.openxmlformats.org/package/2006/relationships/metadata/thumbnail" Target="docProps/thumbnail.jpeg"/><Relationship Id="rId3" Type="http://schemas.openxmlformats.org/package/2006/relationships/metadata/core-properties" Target="docProps/core.xml"/><Relationship Id="rId2" Type="http://schemas.openxmlformats.org/officeDocument/2006/relationships/extended-properties" Target="docProps/app.xml"/><Relationship Id="rId5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>
  <p:sldMasterIdLst>
    <p:sldMasterId id="2147483648" r:id="rId1"/>
  </p:sldMasterIdLst>
  <p:notesMasterIdLst>
    <p:notesMasterId r:id="rId16"/>
  </p:notesMasterIdLst>
  <p:handoutMasterIdLst>
    <p:handoutMasterId r:id="rId17"/>
  </p:handoutMasterIdLst>
  <p:sldIdLst>
    <p:sldId id="256" r:id="rId3"/>
    <p:sldId id="303" r:id="rId4"/>
    <p:sldId id="331" r:id="rId5"/>
    <p:sldId id="339" r:id="rId6"/>
    <p:sldId id="314" r:id="rId7"/>
    <p:sldId id="347" r:id="rId8"/>
    <p:sldId id="348" r:id="rId9"/>
    <p:sldId id="316" r:id="rId10"/>
    <p:sldId id="317" r:id="rId11"/>
    <p:sldId id="315" r:id="rId12"/>
    <p:sldId id="341" r:id="rId13"/>
    <p:sldId id="330" r:id="rId14"/>
    <p:sldId id="302" r:id="rId15"/>
  </p:sldIdLst>
  <p:sldSz cx="12192000" cy="6858000"/>
  <p:notesSz cx="6858000" cy="9144000"/>
  <p:embeddedFontLst>
    <p:embeddedFont>
      <p:font typeface="汉仪粗简黑简" panose="00020600040101010101" charset="-122"/>
      <p:regular r:id="rId21"/>
    </p:embeddedFont>
  </p:embeddedFontLst>
  <p:defaultTextStyle>
    <a:defPPr>
      <a:defRPr lang="zh-CN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8CD6F3"/>
    <a:srgbClr val="00A3E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987" autoAdjust="0"/>
    <p:restoredTop sz="94660"/>
  </p:normalViewPr>
  <p:slideViewPr>
    <p:cSldViewPr snapToGrid="0">
      <p:cViewPr varScale="1">
        <p:scale>
          <a:sx n="116" d="100"/>
          <a:sy n="116" d="100"/>
        </p:scale>
        <p:origin x="336" y="10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9" Type="http://schemas.openxmlformats.org/officeDocument/2006/relationships/slide" Target="slides/slide7.xml"/><Relationship Id="rId8" Type="http://schemas.openxmlformats.org/officeDocument/2006/relationships/slide" Target="slides/slide6.xml"/><Relationship Id="rId7" Type="http://schemas.openxmlformats.org/officeDocument/2006/relationships/slide" Target="slides/slide5.xml"/><Relationship Id="rId6" Type="http://schemas.openxmlformats.org/officeDocument/2006/relationships/slide" Target="slides/slide4.xml"/><Relationship Id="rId5" Type="http://schemas.openxmlformats.org/officeDocument/2006/relationships/slide" Target="slides/slide3.xml"/><Relationship Id="rId4" Type="http://schemas.openxmlformats.org/officeDocument/2006/relationships/slide" Target="slides/slide2.xml"/><Relationship Id="rId3" Type="http://schemas.openxmlformats.org/officeDocument/2006/relationships/slide" Target="slides/slide1.xml"/><Relationship Id="rId21" Type="http://schemas.openxmlformats.org/officeDocument/2006/relationships/font" Target="fonts/font1.fntdata"/><Relationship Id="rId20" Type="http://schemas.openxmlformats.org/officeDocument/2006/relationships/tableStyles" Target="tableStyles.xml"/><Relationship Id="rId2" Type="http://schemas.openxmlformats.org/officeDocument/2006/relationships/theme" Target="theme/theme1.xml"/><Relationship Id="rId19" Type="http://schemas.openxmlformats.org/officeDocument/2006/relationships/viewProps" Target="viewProps.xml"/><Relationship Id="rId18" Type="http://schemas.openxmlformats.org/officeDocument/2006/relationships/presProps" Target="presProps.xml"/><Relationship Id="rId17" Type="http://schemas.openxmlformats.org/officeDocument/2006/relationships/handoutMaster" Target="handoutMasters/handoutMaster1.xml"/><Relationship Id="rId16" Type="http://schemas.openxmlformats.org/officeDocument/2006/relationships/notesMaster" Target="notesMasters/notesMaster1.xml"/><Relationship Id="rId15" Type="http://schemas.openxmlformats.org/officeDocument/2006/relationships/slide" Target="slides/slide13.xml"/><Relationship Id="rId14" Type="http://schemas.openxmlformats.org/officeDocument/2006/relationships/slide" Target="slides/slide12.xml"/><Relationship Id="rId13" Type="http://schemas.openxmlformats.org/officeDocument/2006/relationships/slide" Target="slides/slide11.xml"/><Relationship Id="rId12" Type="http://schemas.openxmlformats.org/officeDocument/2006/relationships/slide" Target="slides/slide10.xml"/><Relationship Id="rId11" Type="http://schemas.openxmlformats.org/officeDocument/2006/relationships/slide" Target="slides/slide9.xml"/><Relationship Id="rId10" Type="http://schemas.openxmlformats.org/officeDocument/2006/relationships/slide" Target="slides/slide8.xml"/><Relationship Id="rId1" Type="http://schemas.openxmlformats.org/officeDocument/2006/relationships/slideMaster" Target="slideMasters/slide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>
              <a:latin typeface="汉仪粗简黑简" panose="00020600040101010101" charset="-122"/>
              <a:ea typeface="汉仪粗简黑简" panose="00020600040101010101" charset="-122"/>
              <a:cs typeface="汉仪粗简黑简" panose="00020600040101010101" charset="-122"/>
            </a:endParaRPr>
          </a:p>
        </p:txBody>
      </p:sp>
      <p:sp>
        <p:nvSpPr>
          <p:cNvPr id="3" name="日期占位符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F9B84EA-7D68-4D60-9CB1-D50884785D1C}" type="datetimeFigureOut">
              <a:rPr lang="zh-CN" altLang="en-US" smtClean="0">
                <a:latin typeface="汉仪粗简黑简" panose="00020600040101010101" charset="-122"/>
              </a:rPr>
            </a:fld>
            <a:endParaRPr lang="zh-CN" altLang="en-US">
              <a:latin typeface="汉仪粗简黑简" panose="00020600040101010101" charset="-122"/>
            </a:endParaRPr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>
              <a:latin typeface="汉仪粗简黑简" panose="00020600040101010101" charset="-122"/>
              <a:ea typeface="汉仪粗简黑简" panose="00020600040101010101" charset="-122"/>
              <a:cs typeface="汉仪粗简黑简" panose="00020600040101010101" charset="-122"/>
            </a:endParaRPr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D4E0FC9-F1F8-4FAE-9988-3BA365CFD46F}" type="slidenum">
              <a:rPr lang="zh-CN" altLang="en-US" smtClean="0">
                <a:latin typeface="汉仪粗简黑简" panose="00020600040101010101" charset="-122"/>
              </a:rPr>
            </a:fld>
            <a:endParaRPr lang="zh-CN" altLang="en-US">
              <a:latin typeface="汉仪粗简黑简" panose="00020600040101010101" charset="-122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>
                <a:latin typeface="汉仪粗简黑简" panose="00020600040101010101" charset="-122"/>
                <a:ea typeface="汉仪粗简黑简" panose="00020600040101010101" charset="-122"/>
                <a:cs typeface="汉仪粗简黑简" panose="00020600040101010101" charset="-122"/>
              </a:defRPr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>
                <a:latin typeface="汉仪粗简黑简" panose="00020600040101010101" charset="-122"/>
                <a:ea typeface="汉仪粗简黑简" panose="00020600040101010101" charset="-122"/>
                <a:cs typeface="汉仪粗简黑简" panose="00020600040101010101" charset="-122"/>
              </a:defRPr>
            </a:lvl1pPr>
          </a:lstStyle>
          <a:p>
            <a:fld id="{D2A48B96-639E-45A3-A0BA-2464DFDB1FAA}" type="datetimeFigureOut">
              <a:rPr lang="zh-CN" altLang="en-US" smtClean="0"/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zh-CN" altLang="en-US"/>
          </a:p>
        </p:txBody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>
                <a:latin typeface="汉仪粗简黑简" panose="00020600040101010101" charset="-122"/>
                <a:ea typeface="汉仪粗简黑简" panose="00020600040101010101" charset="-122"/>
                <a:cs typeface="汉仪粗简黑简" panose="00020600040101010101" charset="-122"/>
              </a:defRPr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>
                <a:latin typeface="汉仪粗简黑简" panose="00020600040101010101" charset="-122"/>
                <a:ea typeface="汉仪粗简黑简" panose="00020600040101010101" charset="-122"/>
                <a:cs typeface="汉仪粗简黑简" panose="00020600040101010101" charset="-122"/>
              </a:defRPr>
            </a:lvl1pPr>
          </a:lstStyle>
          <a:p>
            <a:fld id="{A6837353-30EB-4A48-80EB-173D804AEFBD}" type="slidenum">
              <a:rPr lang="zh-CN" altLang="en-US" smtClean="0"/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汉仪粗简黑简" panose="00020600040101010101" charset="-122"/>
        <a:ea typeface="汉仪粗简黑简" panose="00020600040101010101" charset="-122"/>
        <a:cs typeface="汉仪粗简黑简" panose="00020600040101010101" charset="-122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汉仪粗简黑简" panose="00020600040101010101" charset="-122"/>
        <a:ea typeface="汉仪粗简黑简" panose="00020600040101010101" charset="-122"/>
        <a:cs typeface="汉仪粗简黑简" panose="00020600040101010101" charset="-122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汉仪粗简黑简" panose="00020600040101010101" charset="-122"/>
        <a:ea typeface="汉仪粗简黑简" panose="00020600040101010101" charset="-122"/>
        <a:cs typeface="汉仪粗简黑简" panose="00020600040101010101" charset="-122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汉仪粗简黑简" panose="00020600040101010101" charset="-122"/>
        <a:ea typeface="汉仪粗简黑简" panose="00020600040101010101" charset="-122"/>
        <a:cs typeface="汉仪粗简黑简" panose="00020600040101010101" charset="-122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汉仪粗简黑简" panose="00020600040101010101" charset="-122"/>
        <a:ea typeface="汉仪粗简黑简" panose="00020600040101010101" charset="-122"/>
        <a:cs typeface="汉仪粗简黑简" panose="00020600040101010101" charset="-122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 smtClean="0"/>
              <a:t>单击此处编辑母版副标题样式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" name="任意多边形 54"/>
          <p:cNvSpPr/>
          <p:nvPr userDrawn="1"/>
        </p:nvSpPr>
        <p:spPr>
          <a:xfrm rot="9180000" flipV="1">
            <a:off x="10560685" y="5915660"/>
            <a:ext cx="1938655" cy="1119505"/>
          </a:xfrm>
          <a:custGeom>
            <a:avLst/>
            <a:gdLst>
              <a:gd name="adj1" fmla="val 12500"/>
              <a:gd name="adj2" fmla="val 0"/>
              <a:gd name="a1" fmla="pin 0 adj1 20000"/>
              <a:gd name="a2" fmla="pin -10000 adj2 10000"/>
              <a:gd name="y1" fmla="*/ h a1 100000"/>
              <a:gd name="dy2" fmla="*/ y1 10 3"/>
              <a:gd name="y2" fmla="+- y1 0 dy2"/>
              <a:gd name="y3" fmla="+- y1 dy2 0"/>
              <a:gd name="y4" fmla="+- b 0 y1"/>
              <a:gd name="y5" fmla="+- y4 0 dy2"/>
              <a:gd name="y6" fmla="+- y4 dy2 0"/>
              <a:gd name="dx1" fmla="*/ w a2 100000"/>
              <a:gd name="of2" fmla="*/ w a2 50000"/>
              <a:gd name="x1" fmla="abs dx1"/>
              <a:gd name="dx2" fmla="?: of2 0 of2"/>
              <a:gd name="x2" fmla="+- l 0 dx2"/>
              <a:gd name="dx5" fmla="?: of2 of2 0"/>
              <a:gd name="x5" fmla="+- r 0 dx5"/>
              <a:gd name="dx3" fmla="+/ dx2 x5 3"/>
              <a:gd name="x3" fmla="+- x2 dx3 0"/>
              <a:gd name="x4" fmla="+/ x3 x5 2"/>
              <a:gd name="x6" fmla="+- l dx5 0"/>
              <a:gd name="x10" fmla="+- r dx2 0"/>
              <a:gd name="x7" fmla="+- x6 dx3 0"/>
              <a:gd name="x8" fmla="+/ x7 x10 2"/>
              <a:gd name="x9" fmla="+- r 0 x1"/>
              <a:gd name="xAdj" fmla="+- hc dx1 0"/>
              <a:gd name="xAdj2" fmla="+- hc 0 dx1"/>
              <a:gd name="il" fmla="max x2 x6"/>
              <a:gd name="ir" fmla="min x5 x10"/>
              <a:gd name="it" fmla="*/ h a1 50000"/>
              <a:gd name="ib" fmla="+- b 0 it"/>
            </a:gdLst>
            <a:ahLst/>
            <a:cxnLst>
              <a:cxn ang="cd4">
                <a:pos x="xAdj2" y="y1"/>
              </a:cxn>
              <a:cxn ang="cd2">
                <a:pos x="x1" y="vc"/>
              </a:cxn>
              <a:cxn ang="3">
                <a:pos x="xAdj" y="y4"/>
              </a:cxn>
              <a:cxn ang="0">
                <a:pos x="x9" y="vc"/>
              </a:cxn>
            </a:cxnLst>
            <a:rect l="l" t="t" r="r" b="b"/>
            <a:pathLst>
              <a:path w="3053" h="1763">
                <a:moveTo>
                  <a:pt x="835" y="0"/>
                </a:moveTo>
                <a:cubicBezTo>
                  <a:pt x="1562" y="-1"/>
                  <a:pt x="2289" y="585"/>
                  <a:pt x="3016" y="779"/>
                </a:cubicBezTo>
                <a:lnTo>
                  <a:pt x="3053" y="788"/>
                </a:lnTo>
                <a:lnTo>
                  <a:pt x="1954" y="1348"/>
                </a:lnTo>
                <a:lnTo>
                  <a:pt x="929" y="1763"/>
                </a:lnTo>
                <a:lnTo>
                  <a:pt x="0" y="315"/>
                </a:lnTo>
                <a:lnTo>
                  <a:pt x="7" y="308"/>
                </a:lnTo>
                <a:cubicBezTo>
                  <a:pt x="283" y="86"/>
                  <a:pt x="560" y="0"/>
                  <a:pt x="835" y="0"/>
                </a:cubicBezTo>
                <a:close/>
              </a:path>
            </a:pathLst>
          </a:custGeom>
          <a:solidFill>
            <a:srgbClr val="8CD6F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p>
            <a:pPr algn="ctr"/>
            <a:endParaRPr lang="zh-CN" altLang="en-US">
              <a:cs typeface="汉仪粗简黑简" panose="00020600040101010101" charset="-122"/>
            </a:endParaRPr>
          </a:p>
        </p:txBody>
      </p:sp>
      <p:sp>
        <p:nvSpPr>
          <p:cNvPr id="9" name="任意多边形 8"/>
          <p:cNvSpPr/>
          <p:nvPr userDrawn="1"/>
        </p:nvSpPr>
        <p:spPr>
          <a:xfrm rot="9180000" flipH="1">
            <a:off x="-360680" y="-243205"/>
            <a:ext cx="2175510" cy="1256665"/>
          </a:xfrm>
          <a:custGeom>
            <a:avLst/>
            <a:gdLst>
              <a:gd name="adj1" fmla="val 12500"/>
              <a:gd name="adj2" fmla="val 0"/>
              <a:gd name="a1" fmla="pin 0 adj1 20000"/>
              <a:gd name="a2" fmla="pin -10000 adj2 10000"/>
              <a:gd name="y1" fmla="*/ h a1 100000"/>
              <a:gd name="dy2" fmla="*/ y1 10 3"/>
              <a:gd name="y2" fmla="+- y1 0 dy2"/>
              <a:gd name="y3" fmla="+- y1 dy2 0"/>
              <a:gd name="y4" fmla="+- b 0 y1"/>
              <a:gd name="y5" fmla="+- y4 0 dy2"/>
              <a:gd name="y6" fmla="+- y4 dy2 0"/>
              <a:gd name="dx1" fmla="*/ w a2 100000"/>
              <a:gd name="of2" fmla="*/ w a2 50000"/>
              <a:gd name="x1" fmla="abs dx1"/>
              <a:gd name="dx2" fmla="?: of2 0 of2"/>
              <a:gd name="x2" fmla="+- l 0 dx2"/>
              <a:gd name="dx5" fmla="?: of2 of2 0"/>
              <a:gd name="x5" fmla="+- r 0 dx5"/>
              <a:gd name="dx3" fmla="+/ dx2 x5 3"/>
              <a:gd name="x3" fmla="+- x2 dx3 0"/>
              <a:gd name="x4" fmla="+/ x3 x5 2"/>
              <a:gd name="x6" fmla="+- l dx5 0"/>
              <a:gd name="x10" fmla="+- r dx2 0"/>
              <a:gd name="x7" fmla="+- x6 dx3 0"/>
              <a:gd name="x8" fmla="+/ x7 x10 2"/>
              <a:gd name="x9" fmla="+- r 0 x1"/>
              <a:gd name="xAdj" fmla="+- hc dx1 0"/>
              <a:gd name="xAdj2" fmla="+- hc 0 dx1"/>
              <a:gd name="il" fmla="max x2 x6"/>
              <a:gd name="ir" fmla="min x5 x10"/>
              <a:gd name="it" fmla="*/ h a1 50000"/>
              <a:gd name="ib" fmla="+- b 0 it"/>
            </a:gdLst>
            <a:ahLst/>
            <a:cxnLst>
              <a:cxn ang="cd4">
                <a:pos x="xAdj2" y="y1"/>
              </a:cxn>
              <a:cxn ang="cd2">
                <a:pos x="x1" y="vc"/>
              </a:cxn>
              <a:cxn ang="3">
                <a:pos x="xAdj" y="y4"/>
              </a:cxn>
              <a:cxn ang="0">
                <a:pos x="x9" y="vc"/>
              </a:cxn>
            </a:cxnLst>
            <a:rect l="l" t="t" r="r" b="b"/>
            <a:pathLst>
              <a:path w="3053" h="1763">
                <a:moveTo>
                  <a:pt x="835" y="0"/>
                </a:moveTo>
                <a:cubicBezTo>
                  <a:pt x="1562" y="-1"/>
                  <a:pt x="2289" y="585"/>
                  <a:pt x="3016" y="779"/>
                </a:cubicBezTo>
                <a:lnTo>
                  <a:pt x="3053" y="788"/>
                </a:lnTo>
                <a:lnTo>
                  <a:pt x="1954" y="1348"/>
                </a:lnTo>
                <a:lnTo>
                  <a:pt x="929" y="1763"/>
                </a:lnTo>
                <a:lnTo>
                  <a:pt x="0" y="315"/>
                </a:lnTo>
                <a:lnTo>
                  <a:pt x="7" y="308"/>
                </a:lnTo>
                <a:cubicBezTo>
                  <a:pt x="283" y="86"/>
                  <a:pt x="560" y="0"/>
                  <a:pt x="835" y="0"/>
                </a:cubicBezTo>
                <a:close/>
              </a:path>
            </a:pathLst>
          </a:custGeom>
          <a:solidFill>
            <a:srgbClr val="8CD6F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p>
            <a:pPr algn="ctr"/>
            <a:endParaRPr lang="zh-CN" altLang="en-US">
              <a:cs typeface="汉仪粗简黑简" panose="00020600040101010101" charset="-122"/>
            </a:endParaRPr>
          </a:p>
        </p:txBody>
      </p:sp>
      <p:sp>
        <p:nvSpPr>
          <p:cNvPr id="50" name="任意多边形 49"/>
          <p:cNvSpPr/>
          <p:nvPr userDrawn="1"/>
        </p:nvSpPr>
        <p:spPr>
          <a:xfrm rot="9180000" flipV="1">
            <a:off x="10868660" y="6037580"/>
            <a:ext cx="1593850" cy="1040765"/>
          </a:xfrm>
          <a:custGeom>
            <a:avLst/>
            <a:gdLst>
              <a:gd name="adj1" fmla="val 12500"/>
              <a:gd name="adj2" fmla="val 0"/>
              <a:gd name="a1" fmla="pin 0 adj1 20000"/>
              <a:gd name="a2" fmla="pin -10000 adj2 10000"/>
              <a:gd name="y1" fmla="*/ h a1 100000"/>
              <a:gd name="dy2" fmla="*/ y1 10 3"/>
              <a:gd name="y2" fmla="+- y1 0 dy2"/>
              <a:gd name="y3" fmla="+- y1 dy2 0"/>
              <a:gd name="y4" fmla="+- b 0 y1"/>
              <a:gd name="y5" fmla="+- y4 0 dy2"/>
              <a:gd name="y6" fmla="+- y4 dy2 0"/>
              <a:gd name="dx1" fmla="*/ w a2 100000"/>
              <a:gd name="of2" fmla="*/ w a2 50000"/>
              <a:gd name="x1" fmla="abs dx1"/>
              <a:gd name="dx2" fmla="?: of2 0 of2"/>
              <a:gd name="x2" fmla="+- l 0 dx2"/>
              <a:gd name="dx5" fmla="?: of2 of2 0"/>
              <a:gd name="x5" fmla="+- r 0 dx5"/>
              <a:gd name="dx3" fmla="+/ dx2 x5 3"/>
              <a:gd name="x3" fmla="+- x2 dx3 0"/>
              <a:gd name="x4" fmla="+/ x3 x5 2"/>
              <a:gd name="x6" fmla="+- l dx5 0"/>
              <a:gd name="x10" fmla="+- r dx2 0"/>
              <a:gd name="x7" fmla="+- x6 dx3 0"/>
              <a:gd name="x8" fmla="+/ x7 x10 2"/>
              <a:gd name="x9" fmla="+- r 0 x1"/>
              <a:gd name="xAdj" fmla="+- hc dx1 0"/>
              <a:gd name="xAdj2" fmla="+- hc 0 dx1"/>
              <a:gd name="il" fmla="max x2 x6"/>
              <a:gd name="ir" fmla="min x5 x10"/>
              <a:gd name="it" fmla="*/ h a1 50000"/>
              <a:gd name="ib" fmla="+- b 0 it"/>
            </a:gdLst>
            <a:ahLst/>
            <a:cxnLst>
              <a:cxn ang="cd4">
                <a:pos x="xAdj2" y="y1"/>
              </a:cxn>
              <a:cxn ang="cd2">
                <a:pos x="x1" y="vc"/>
              </a:cxn>
              <a:cxn ang="3">
                <a:pos x="xAdj" y="y4"/>
              </a:cxn>
              <a:cxn ang="0">
                <a:pos x="x9" y="vc"/>
              </a:cxn>
            </a:cxnLst>
            <a:rect l="l" t="t" r="r" b="b"/>
            <a:pathLst>
              <a:path w="2510" h="1639">
                <a:moveTo>
                  <a:pt x="678" y="0"/>
                </a:moveTo>
                <a:cubicBezTo>
                  <a:pt x="1279" y="-1"/>
                  <a:pt x="1879" y="564"/>
                  <a:pt x="2479" y="735"/>
                </a:cubicBezTo>
                <a:lnTo>
                  <a:pt x="2510" y="743"/>
                </a:lnTo>
                <a:lnTo>
                  <a:pt x="752" y="1639"/>
                </a:lnTo>
                <a:lnTo>
                  <a:pt x="0" y="294"/>
                </a:lnTo>
                <a:lnTo>
                  <a:pt x="6" y="287"/>
                </a:lnTo>
                <a:cubicBezTo>
                  <a:pt x="230" y="80"/>
                  <a:pt x="454" y="0"/>
                  <a:pt x="678" y="0"/>
                </a:cubicBezTo>
                <a:close/>
              </a:path>
            </a:pathLst>
          </a:custGeom>
          <a:solidFill>
            <a:srgbClr val="00A3E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p>
            <a:pPr algn="ctr"/>
            <a:endParaRPr lang="zh-CN" altLang="en-US">
              <a:cs typeface="汉仪粗简黑简" panose="00020600040101010101" charset="-122"/>
            </a:endParaRPr>
          </a:p>
        </p:txBody>
      </p:sp>
      <p:sp>
        <p:nvSpPr>
          <p:cNvPr id="10" name="任意多边形 9"/>
          <p:cNvSpPr/>
          <p:nvPr userDrawn="1"/>
        </p:nvSpPr>
        <p:spPr>
          <a:xfrm rot="9180000" flipH="1">
            <a:off x="-318135" y="-307975"/>
            <a:ext cx="1788795" cy="1167765"/>
          </a:xfrm>
          <a:custGeom>
            <a:avLst/>
            <a:gdLst>
              <a:gd name="adj1" fmla="val 12500"/>
              <a:gd name="adj2" fmla="val 0"/>
              <a:gd name="a1" fmla="pin 0 adj1 20000"/>
              <a:gd name="a2" fmla="pin -10000 adj2 10000"/>
              <a:gd name="y1" fmla="*/ h a1 100000"/>
              <a:gd name="dy2" fmla="*/ y1 10 3"/>
              <a:gd name="y2" fmla="+- y1 0 dy2"/>
              <a:gd name="y3" fmla="+- y1 dy2 0"/>
              <a:gd name="y4" fmla="+- b 0 y1"/>
              <a:gd name="y5" fmla="+- y4 0 dy2"/>
              <a:gd name="y6" fmla="+- y4 dy2 0"/>
              <a:gd name="dx1" fmla="*/ w a2 100000"/>
              <a:gd name="of2" fmla="*/ w a2 50000"/>
              <a:gd name="x1" fmla="abs dx1"/>
              <a:gd name="dx2" fmla="?: of2 0 of2"/>
              <a:gd name="x2" fmla="+- l 0 dx2"/>
              <a:gd name="dx5" fmla="?: of2 of2 0"/>
              <a:gd name="x5" fmla="+- r 0 dx5"/>
              <a:gd name="dx3" fmla="+/ dx2 x5 3"/>
              <a:gd name="x3" fmla="+- x2 dx3 0"/>
              <a:gd name="x4" fmla="+/ x3 x5 2"/>
              <a:gd name="x6" fmla="+- l dx5 0"/>
              <a:gd name="x10" fmla="+- r dx2 0"/>
              <a:gd name="x7" fmla="+- x6 dx3 0"/>
              <a:gd name="x8" fmla="+/ x7 x10 2"/>
              <a:gd name="x9" fmla="+- r 0 x1"/>
              <a:gd name="xAdj" fmla="+- hc dx1 0"/>
              <a:gd name="xAdj2" fmla="+- hc 0 dx1"/>
              <a:gd name="il" fmla="max x2 x6"/>
              <a:gd name="ir" fmla="min x5 x10"/>
              <a:gd name="it" fmla="*/ h a1 50000"/>
              <a:gd name="ib" fmla="+- b 0 it"/>
            </a:gdLst>
            <a:ahLst/>
            <a:cxnLst>
              <a:cxn ang="cd4">
                <a:pos x="xAdj2" y="y1"/>
              </a:cxn>
              <a:cxn ang="cd2">
                <a:pos x="x1" y="vc"/>
              </a:cxn>
              <a:cxn ang="3">
                <a:pos x="xAdj" y="y4"/>
              </a:cxn>
              <a:cxn ang="0">
                <a:pos x="x9" y="vc"/>
              </a:cxn>
            </a:cxnLst>
            <a:rect l="l" t="t" r="r" b="b"/>
            <a:pathLst>
              <a:path w="2510" h="1639">
                <a:moveTo>
                  <a:pt x="678" y="0"/>
                </a:moveTo>
                <a:cubicBezTo>
                  <a:pt x="1279" y="-1"/>
                  <a:pt x="1879" y="564"/>
                  <a:pt x="2479" y="735"/>
                </a:cubicBezTo>
                <a:lnTo>
                  <a:pt x="2510" y="743"/>
                </a:lnTo>
                <a:lnTo>
                  <a:pt x="752" y="1639"/>
                </a:lnTo>
                <a:lnTo>
                  <a:pt x="0" y="294"/>
                </a:lnTo>
                <a:lnTo>
                  <a:pt x="6" y="287"/>
                </a:lnTo>
                <a:cubicBezTo>
                  <a:pt x="230" y="80"/>
                  <a:pt x="454" y="0"/>
                  <a:pt x="678" y="0"/>
                </a:cubicBezTo>
                <a:close/>
              </a:path>
            </a:pathLst>
          </a:custGeom>
          <a:solidFill>
            <a:srgbClr val="00A3E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p>
            <a:pPr algn="ctr"/>
            <a:endParaRPr lang="zh-CN" altLang="en-US">
              <a:cs typeface="汉仪粗简黑简" panose="00020600040101010101" charset="-122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1181100" y="491490"/>
            <a:ext cx="10515600" cy="710565"/>
          </a:xfrm>
        </p:spPr>
        <p:txBody>
          <a:bodyPr/>
          <a:lstStyle>
            <a:lvl1pPr>
              <a:defRPr sz="3600">
                <a:latin typeface="汉仪粗简黑简" panose="00020600040101010101" charset="-122"/>
                <a:ea typeface="汉仪粗简黑简" panose="00020600040101010101" charset="-122"/>
              </a:defRPr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845185" y="1343025"/>
            <a:ext cx="10515600" cy="4351338"/>
          </a:xfrm>
        </p:spPr>
        <p:txBody>
          <a:bodyPr/>
          <a:lstStyle>
            <a:lvl1pPr>
              <a:lnSpc>
                <a:spcPct val="120000"/>
              </a:lnSpc>
              <a:spcAft>
                <a:spcPts val="0"/>
              </a:spcAft>
              <a:defRPr sz="2800">
                <a:latin typeface="汉仪粗简黑简" panose="00020600040101010101" charset="-122"/>
                <a:ea typeface="汉仪粗简黑简" panose="00020600040101010101" charset="-122"/>
              </a:defRPr>
            </a:lvl1pPr>
            <a:lvl2pPr>
              <a:lnSpc>
                <a:spcPct val="120000"/>
              </a:lnSpc>
              <a:spcAft>
                <a:spcPts val="0"/>
              </a:spcAft>
              <a:defRPr sz="2800">
                <a:latin typeface="汉仪粗简黑简" panose="00020600040101010101" charset="-122"/>
                <a:ea typeface="汉仪粗简黑简" panose="00020600040101010101" charset="-122"/>
              </a:defRPr>
            </a:lvl2pPr>
            <a:lvl3pPr>
              <a:lnSpc>
                <a:spcPct val="120000"/>
              </a:lnSpc>
              <a:spcAft>
                <a:spcPts val="0"/>
              </a:spcAft>
              <a:defRPr sz="2800">
                <a:latin typeface="汉仪粗简黑简" panose="00020600040101010101" charset="-122"/>
                <a:ea typeface="汉仪粗简黑简" panose="00020600040101010101" charset="-122"/>
              </a:defRPr>
            </a:lvl3pPr>
            <a:lvl4pPr>
              <a:lnSpc>
                <a:spcPct val="120000"/>
              </a:lnSpc>
              <a:spcAft>
                <a:spcPts val="0"/>
              </a:spcAft>
              <a:defRPr sz="2800">
                <a:latin typeface="汉仪粗简黑简" panose="00020600040101010101" charset="-122"/>
                <a:ea typeface="汉仪粗简黑简" panose="00020600040101010101" charset="-122"/>
              </a:defRPr>
            </a:lvl4pPr>
            <a:lvl5pPr>
              <a:lnSpc>
                <a:spcPct val="120000"/>
              </a:lnSpc>
              <a:spcAft>
                <a:spcPts val="0"/>
              </a:spcAft>
              <a:defRPr sz="2800">
                <a:latin typeface="汉仪粗简黑简" panose="00020600040101010101" charset="-122"/>
                <a:ea typeface="汉仪粗简黑简" panose="00020600040101010101" charset="-122"/>
              </a:defRPr>
            </a:lvl5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垂直排列标题与&#10;文本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_标题和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9" Type="http://schemas.openxmlformats.org/officeDocument/2006/relationships/slideLayout" Target="../slideLayouts/slideLayout9.xml"/><Relationship Id="rId8" Type="http://schemas.openxmlformats.org/officeDocument/2006/relationships/slideLayout" Target="../slideLayouts/slideLayout8.xml"/><Relationship Id="rId7" Type="http://schemas.openxmlformats.org/officeDocument/2006/relationships/slideLayout" Target="../slideLayouts/slideLayout7.xml"/><Relationship Id="rId6" Type="http://schemas.openxmlformats.org/officeDocument/2006/relationships/slideLayout" Target="../slideLayouts/slideLayout6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Relationship Id="rId3" Type="http://schemas.openxmlformats.org/officeDocument/2006/relationships/slideLayout" Target="../slideLayouts/slideLayout3.xml"/><Relationship Id="rId2" Type="http://schemas.openxmlformats.org/officeDocument/2006/relationships/slideLayout" Target="../slideLayouts/slideLayout2.xml"/><Relationship Id="rId13" Type="http://schemas.openxmlformats.org/officeDocument/2006/relationships/theme" Target="../theme/theme1.xml"/><Relationship Id="rId12" Type="http://schemas.openxmlformats.org/officeDocument/2006/relationships/slideLayout" Target="../slideLayouts/slideLayout12.xml"/><Relationship Id="rId11" Type="http://schemas.openxmlformats.org/officeDocument/2006/relationships/slideLayout" Target="../slideLayouts/slideLayout11.xml"/><Relationship Id="rId10" Type="http://schemas.openxmlformats.org/officeDocument/2006/relationships/slideLayout" Target="../slideLayouts/slideLayout10.xml"/><Relationship Id="rId1" Type="http://schemas.openxmlformats.org/officeDocument/2006/relationships/slideLayout" Target="../slideLayouts/slideLayout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  <a:latin typeface="汉仪粗简黑简" panose="00020600040101010101" charset="-122"/>
                <a:ea typeface="汉仪粗简黑简" panose="00020600040101010101" charset="-122"/>
                <a:cs typeface="汉仪粗简黑简" panose="00020600040101010101" charset="-122"/>
              </a:defRPr>
            </a:lvl1pPr>
          </a:lstStyle>
          <a:p>
            <a:fld id="{D997B5FA-0921-464F-AAE1-844C04324D75}" type="datetimeFigureOut">
              <a:rPr lang="zh-CN" altLang="en-US" smtClean="0"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  <a:latin typeface="汉仪粗简黑简" panose="00020600040101010101" charset="-122"/>
                <a:ea typeface="汉仪粗简黑简" panose="00020600040101010101" charset="-122"/>
                <a:cs typeface="汉仪粗简黑简" panose="00020600040101010101" charset="-122"/>
              </a:defRPr>
            </a:lvl1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  <a:latin typeface="汉仪粗简黑简" panose="00020600040101010101" charset="-122"/>
                <a:ea typeface="汉仪粗简黑简" panose="00020600040101010101" charset="-122"/>
                <a:cs typeface="汉仪粗简黑简" panose="00020600040101010101" charset="-122"/>
              </a:defRPr>
            </a:lvl1pPr>
          </a:lstStyle>
          <a:p>
            <a:fld id="{565CE74E-AB26-4998-AD42-012C4C1AD076}" type="slidenum">
              <a:rPr lang="zh-CN" altLang="en-US" smtClean="0"/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汉仪粗简黑简" panose="00020600040101010101" charset="-122"/>
          <a:ea typeface="汉仪粗简黑简" panose="00020600040101010101" charset="-122"/>
          <a:cs typeface="汉仪粗简黑简" panose="00020600040101010101" charset="-122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90204" pitchFamily="34" charset="0"/>
        <a:buChar char="•"/>
        <a:defRPr sz="2800" kern="1200">
          <a:solidFill>
            <a:schemeClr val="tx1"/>
          </a:solidFill>
          <a:latin typeface="汉仪粗简黑简" panose="00020600040101010101" charset="-122"/>
          <a:ea typeface="汉仪粗简黑简" panose="00020600040101010101" charset="-122"/>
          <a:cs typeface="汉仪粗简黑简" panose="00020600040101010101" charset="-122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90204" pitchFamily="34" charset="0"/>
        <a:buChar char="•"/>
        <a:defRPr sz="2400" kern="1200">
          <a:solidFill>
            <a:schemeClr val="tx1"/>
          </a:solidFill>
          <a:latin typeface="汉仪粗简黑简" panose="00020600040101010101" charset="-122"/>
          <a:ea typeface="汉仪粗简黑简" panose="00020600040101010101" charset="-122"/>
          <a:cs typeface="汉仪粗简黑简" panose="00020600040101010101" charset="-122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90204" pitchFamily="34" charset="0"/>
        <a:buChar char="•"/>
        <a:defRPr sz="2000" kern="1200">
          <a:solidFill>
            <a:schemeClr val="tx1"/>
          </a:solidFill>
          <a:latin typeface="汉仪粗简黑简" panose="00020600040101010101" charset="-122"/>
          <a:ea typeface="汉仪粗简黑简" panose="00020600040101010101" charset="-122"/>
          <a:cs typeface="汉仪粗简黑简" panose="00020600040101010101" charset="-122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90204" pitchFamily="34" charset="0"/>
        <a:buChar char="•"/>
        <a:defRPr sz="1800" kern="1200">
          <a:solidFill>
            <a:schemeClr val="tx1"/>
          </a:solidFill>
          <a:latin typeface="汉仪粗简黑简" panose="00020600040101010101" charset="-122"/>
          <a:ea typeface="汉仪粗简黑简" panose="00020600040101010101" charset="-122"/>
          <a:cs typeface="汉仪粗简黑简" panose="00020600040101010101" charset="-122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90204" pitchFamily="34" charset="0"/>
        <a:buChar char="•"/>
        <a:defRPr sz="1800" kern="1200">
          <a:solidFill>
            <a:schemeClr val="tx1"/>
          </a:solidFill>
          <a:latin typeface="汉仪粗简黑简" panose="00020600040101010101" charset="-122"/>
          <a:ea typeface="汉仪粗简黑简" panose="00020600040101010101" charset="-122"/>
          <a:cs typeface="汉仪粗简黑简" panose="00020600040101010101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9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9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9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9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5" Type="http://schemas.openxmlformats.org/officeDocument/2006/relationships/slideLayout" Target="../slideLayouts/slideLayout1.xml"/><Relationship Id="rId4" Type="http://schemas.openxmlformats.org/officeDocument/2006/relationships/image" Target="../media/image2.jpeg"/><Relationship Id="rId3" Type="http://schemas.openxmlformats.org/officeDocument/2006/relationships/tags" Target="../tags/tag2.xml"/><Relationship Id="rId2" Type="http://schemas.openxmlformats.org/officeDocument/2006/relationships/image" Target="../media/image1.jpeg"/><Relationship Id="rId1" Type="http://schemas.openxmlformats.org/officeDocument/2006/relationships/tags" Target="../tags/tag1.xml"/></Relationships>
</file>

<file path=ppt/slides/_rels/slide2.xml.rels><?xml version="1.0" encoding="UTF-8" standalone="yes"?>
<Relationships xmlns="http://schemas.openxmlformats.org/package/2006/relationships"><Relationship Id="rId5" Type="http://schemas.openxmlformats.org/officeDocument/2006/relationships/slideLayout" Target="../slideLayouts/slideLayout2.xml"/><Relationship Id="rId4" Type="http://schemas.openxmlformats.org/officeDocument/2006/relationships/image" Target="../media/image3.jpeg"/><Relationship Id="rId3" Type="http://schemas.openxmlformats.org/officeDocument/2006/relationships/tags" Target="../tags/tag4.xml"/><Relationship Id="rId2" Type="http://schemas.openxmlformats.org/officeDocument/2006/relationships/image" Target="../media/image1.jpeg"/><Relationship Id="rId1" Type="http://schemas.openxmlformats.org/officeDocument/2006/relationships/tags" Target="../tags/tag3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image" Target="../media/image4.jpeg"/><Relationship Id="rId1" Type="http://schemas.openxmlformats.org/officeDocument/2006/relationships/tags" Target="../tags/tag5.xml"/></Relationships>
</file>

<file path=ppt/slides/_rels/slide4.xml.rels><?xml version="1.0" encoding="UTF-8" standalone="yes"?>
<Relationships xmlns="http://schemas.openxmlformats.org/package/2006/relationships"><Relationship Id="rId9" Type="http://schemas.openxmlformats.org/officeDocument/2006/relationships/tags" Target="../tags/tag10.xml"/><Relationship Id="rId8" Type="http://schemas.openxmlformats.org/officeDocument/2006/relationships/image" Target="../media/image1.jpeg"/><Relationship Id="rId7" Type="http://schemas.openxmlformats.org/officeDocument/2006/relationships/tags" Target="../tags/tag9.xml"/><Relationship Id="rId6" Type="http://schemas.openxmlformats.org/officeDocument/2006/relationships/image" Target="../media/image7.jpeg"/><Relationship Id="rId5" Type="http://schemas.openxmlformats.org/officeDocument/2006/relationships/tags" Target="../tags/tag8.xml"/><Relationship Id="rId4" Type="http://schemas.openxmlformats.org/officeDocument/2006/relationships/image" Target="../media/image6.jpeg"/><Relationship Id="rId3" Type="http://schemas.openxmlformats.org/officeDocument/2006/relationships/tags" Target="../tags/tag7.xml"/><Relationship Id="rId2" Type="http://schemas.openxmlformats.org/officeDocument/2006/relationships/image" Target="../media/image5.png"/><Relationship Id="rId11" Type="http://schemas.openxmlformats.org/officeDocument/2006/relationships/slideLayout" Target="../slideLayouts/slideLayout2.xml"/><Relationship Id="rId10" Type="http://schemas.openxmlformats.org/officeDocument/2006/relationships/image" Target="../media/image8.jpeg"/><Relationship Id="rId1" Type="http://schemas.openxmlformats.org/officeDocument/2006/relationships/tags" Target="../tags/tag6.xml"/></Relationships>
</file>

<file path=ppt/slides/_rels/slide5.xml.rels><?xml version="1.0" encoding="UTF-8" standalone="yes"?>
<Relationships xmlns="http://schemas.openxmlformats.org/package/2006/relationships"><Relationship Id="rId4" Type="http://schemas.openxmlformats.org/officeDocument/2006/relationships/slideLayout" Target="../slideLayouts/slideLayout2.xml"/><Relationship Id="rId3" Type="http://schemas.openxmlformats.org/officeDocument/2006/relationships/image" Target="../media/image9.jpeg"/><Relationship Id="rId2" Type="http://schemas.openxmlformats.org/officeDocument/2006/relationships/image" Target="../media/image1.jpeg"/><Relationship Id="rId1" Type="http://schemas.openxmlformats.org/officeDocument/2006/relationships/tags" Target="../tags/tag1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image" Target="../media/image10.jpeg"/></Relationships>
</file>

<file path=ppt/slides/_rels/slide7.xml.rels><?xml version="1.0" encoding="UTF-8" standalone="yes"?>
<Relationships xmlns="http://schemas.openxmlformats.org/package/2006/relationships"><Relationship Id="rId5" Type="http://schemas.openxmlformats.org/officeDocument/2006/relationships/slideLayout" Target="../slideLayouts/slideLayout2.xml"/><Relationship Id="rId4" Type="http://schemas.openxmlformats.org/officeDocument/2006/relationships/image" Target="../media/image1.jpeg"/><Relationship Id="rId3" Type="http://schemas.openxmlformats.org/officeDocument/2006/relationships/tags" Target="../tags/tag13.xml"/><Relationship Id="rId2" Type="http://schemas.openxmlformats.org/officeDocument/2006/relationships/image" Target="../media/image11.png"/><Relationship Id="rId1" Type="http://schemas.openxmlformats.org/officeDocument/2006/relationships/tags" Target="../tags/tag12.xml"/></Relationships>
</file>

<file path=ppt/slides/_rels/slide8.xml.rels><?xml version="1.0" encoding="UTF-8" standalone="yes"?>
<Relationships xmlns="http://schemas.openxmlformats.org/package/2006/relationships"><Relationship Id="rId5" Type="http://schemas.openxmlformats.org/officeDocument/2006/relationships/slideLayout" Target="../slideLayouts/slideLayout2.xml"/><Relationship Id="rId4" Type="http://schemas.openxmlformats.org/officeDocument/2006/relationships/image" Target="../media/image12.jpeg"/><Relationship Id="rId3" Type="http://schemas.openxmlformats.org/officeDocument/2006/relationships/tags" Target="../tags/tag15.xml"/><Relationship Id="rId2" Type="http://schemas.openxmlformats.org/officeDocument/2006/relationships/image" Target="../media/image1.jpeg"/><Relationship Id="rId1" Type="http://schemas.openxmlformats.org/officeDocument/2006/relationships/tags" Target="../tags/tag14.xml"/></Relationships>
</file>

<file path=ppt/slides/_rels/slide9.xml.rels><?xml version="1.0" encoding="UTF-8" standalone="yes"?>
<Relationships xmlns="http://schemas.openxmlformats.org/package/2006/relationships"><Relationship Id="rId7" Type="http://schemas.openxmlformats.org/officeDocument/2006/relationships/slideLayout" Target="../slideLayouts/slideLayout2.xml"/><Relationship Id="rId6" Type="http://schemas.openxmlformats.org/officeDocument/2006/relationships/image" Target="../media/image14.jpeg"/><Relationship Id="rId5" Type="http://schemas.openxmlformats.org/officeDocument/2006/relationships/tags" Target="../tags/tag18.xml"/><Relationship Id="rId4" Type="http://schemas.openxmlformats.org/officeDocument/2006/relationships/image" Target="../media/image13.jpeg"/><Relationship Id="rId3" Type="http://schemas.openxmlformats.org/officeDocument/2006/relationships/tags" Target="../tags/tag17.xml"/><Relationship Id="rId2" Type="http://schemas.openxmlformats.org/officeDocument/2006/relationships/image" Target="../media/image1.jpeg"/><Relationship Id="rId1" Type="http://schemas.openxmlformats.org/officeDocument/2006/relationships/tags" Target="../tags/tag16.xml"/></Relationships>
</file>

<file path=ppt/slides/_rels/slide10.xml.rels><?xml version="1.0" encoding="UTF-8" standalone="yes"?>
<Relationships xmlns="http://schemas.openxmlformats.org/package/2006/relationships"><Relationship Id="rId5" Type="http://schemas.openxmlformats.org/officeDocument/2006/relationships/slideLayout" Target="../slideLayouts/slideLayout2.xml"/><Relationship Id="rId4" Type="http://schemas.openxmlformats.org/officeDocument/2006/relationships/image" Target="../media/image1.jpeg"/><Relationship Id="rId3" Type="http://schemas.openxmlformats.org/officeDocument/2006/relationships/tags" Target="../tags/tag20.xml"/><Relationship Id="rId2" Type="http://schemas.openxmlformats.org/officeDocument/2006/relationships/image" Target="../media/image15.jpeg"/><Relationship Id="rId1" Type="http://schemas.openxmlformats.org/officeDocument/2006/relationships/tags" Target="../tags/tag19.xml"/></Relationships>
</file>

<file path=ppt/slides/_rels/slide11.xml.rels><?xml version="1.0" encoding="UTF-8" standalone="yes"?>
<Relationships xmlns="http://schemas.openxmlformats.org/package/2006/relationships"><Relationship Id="rId5" Type="http://schemas.openxmlformats.org/officeDocument/2006/relationships/slideLayout" Target="../slideLayouts/slideLayout2.xml"/><Relationship Id="rId4" Type="http://schemas.openxmlformats.org/officeDocument/2006/relationships/image" Target="../media/image1.jpeg"/><Relationship Id="rId3" Type="http://schemas.openxmlformats.org/officeDocument/2006/relationships/tags" Target="../tags/tag22.xml"/><Relationship Id="rId2" Type="http://schemas.openxmlformats.org/officeDocument/2006/relationships/image" Target="../media/image16.png"/><Relationship Id="rId1" Type="http://schemas.openxmlformats.org/officeDocument/2006/relationships/tags" Target="../tags/tag21.xml"/></Relationships>
</file>

<file path=ppt/slides/_rels/slide12.xml.rels><?xml version="1.0" encoding="UTF-8" standalone="yes"?>
<Relationships xmlns="http://schemas.openxmlformats.org/package/2006/relationships"><Relationship Id="rId5" Type="http://schemas.openxmlformats.org/officeDocument/2006/relationships/slideLayout" Target="../slideLayouts/slideLayout2.xml"/><Relationship Id="rId4" Type="http://schemas.openxmlformats.org/officeDocument/2006/relationships/image" Target="../media/image17.jpeg"/><Relationship Id="rId3" Type="http://schemas.openxmlformats.org/officeDocument/2006/relationships/tags" Target="../tags/tag24.xml"/><Relationship Id="rId2" Type="http://schemas.openxmlformats.org/officeDocument/2006/relationships/image" Target="../media/image1.jpeg"/><Relationship Id="rId1" Type="http://schemas.openxmlformats.org/officeDocument/2006/relationships/tags" Target="../tags/tag23.xml"/></Relationships>
</file>

<file path=ppt/slides/_rels/slide13.xml.rels><?xml version="1.0" encoding="UTF-8" standalone="yes"?>
<Relationships xmlns="http://schemas.openxmlformats.org/package/2006/relationships"><Relationship Id="rId5" Type="http://schemas.openxmlformats.org/officeDocument/2006/relationships/slideLayout" Target="../slideLayouts/slideLayout2.xml"/><Relationship Id="rId4" Type="http://schemas.openxmlformats.org/officeDocument/2006/relationships/image" Target="../media/image18.jpeg"/><Relationship Id="rId3" Type="http://schemas.openxmlformats.org/officeDocument/2006/relationships/tags" Target="../tags/tag26.xml"/><Relationship Id="rId2" Type="http://schemas.openxmlformats.org/officeDocument/2006/relationships/image" Target="../media/image1.jpeg"/><Relationship Id="rId1" Type="http://schemas.openxmlformats.org/officeDocument/2006/relationships/tags" Target="../tags/tag25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57" name="任意多边形 56"/>
          <p:cNvSpPr/>
          <p:nvPr/>
        </p:nvSpPr>
        <p:spPr>
          <a:xfrm>
            <a:off x="10921314" y="46355"/>
            <a:ext cx="1270736" cy="469900"/>
          </a:xfrm>
          <a:custGeom>
            <a:avLst/>
            <a:gdLst>
              <a:gd name="idx" fmla="cos wd2 2700000"/>
              <a:gd name="idy" fmla="sin hd2 2700000"/>
              <a:gd name="il" fmla="+- hc 0 idx"/>
              <a:gd name="ir" fmla="+- hc idx 0"/>
              <a:gd name="it" fmla="+- vc 0 idy"/>
              <a:gd name="ib" fmla="+- vc idy 0"/>
            </a:gdLst>
            <a:ahLst/>
            <a:cxnLst>
              <a:cxn ang="3">
                <a:pos x="hc" y="t"/>
              </a:cxn>
              <a:cxn ang="3">
                <a:pos x="il" y="it"/>
              </a:cxn>
              <a:cxn ang="cd2">
                <a:pos x="l" y="vc"/>
              </a:cxn>
              <a:cxn ang="cd4">
                <a:pos x="il" y="ib"/>
              </a:cxn>
              <a:cxn ang="cd4">
                <a:pos x="hc" y="b"/>
              </a:cxn>
              <a:cxn ang="cd4">
                <a:pos x="ir" y="ib"/>
              </a:cxn>
              <a:cxn ang="0">
                <a:pos x="r" y="vc"/>
              </a:cxn>
              <a:cxn ang="3">
                <a:pos x="ir" y="it"/>
              </a:cxn>
            </a:cxnLst>
            <a:rect l="l" t="t" r="r" b="b"/>
            <a:pathLst>
              <a:path w="2001" h="740">
                <a:moveTo>
                  <a:pt x="0" y="0"/>
                </a:moveTo>
                <a:lnTo>
                  <a:pt x="2001" y="0"/>
                </a:lnTo>
                <a:lnTo>
                  <a:pt x="2001" y="2"/>
                </a:lnTo>
                <a:cubicBezTo>
                  <a:pt x="1949" y="417"/>
                  <a:pt x="1521" y="740"/>
                  <a:pt x="1001" y="740"/>
                </a:cubicBezTo>
                <a:cubicBezTo>
                  <a:pt x="480" y="740"/>
                  <a:pt x="52" y="417"/>
                  <a:pt x="0" y="2"/>
                </a:cubicBezTo>
                <a:lnTo>
                  <a:pt x="0" y="0"/>
                </a:lnTo>
                <a:close/>
              </a:path>
            </a:pathLst>
          </a:custGeom>
          <a:solidFill>
            <a:srgbClr val="00A3E6"/>
          </a:solidFill>
          <a:ln w="34925">
            <a:solidFill>
              <a:srgbClr val="00A3E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p>
            <a:pPr algn="ctr"/>
            <a:endParaRPr lang="zh-CN" altLang="en-US">
              <a:cs typeface="汉仪粗简黑简" panose="00020600040101010101" charset="-122"/>
            </a:endParaRPr>
          </a:p>
        </p:txBody>
      </p:sp>
      <p:sp>
        <p:nvSpPr>
          <p:cNvPr id="16" name="椭圆 15"/>
          <p:cNvSpPr/>
          <p:nvPr/>
        </p:nvSpPr>
        <p:spPr>
          <a:xfrm>
            <a:off x="-560070" y="5060315"/>
            <a:ext cx="2124710" cy="2124710"/>
          </a:xfrm>
          <a:prstGeom prst="ellipse">
            <a:avLst/>
          </a:prstGeom>
          <a:solidFill>
            <a:srgbClr val="8CD6F3"/>
          </a:solidFill>
          <a:ln w="3492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zh-CN" altLang="en-US">
              <a:cs typeface="汉仪粗简黑简" panose="00020600040101010101" charset="-122"/>
            </a:endParaRPr>
          </a:p>
        </p:txBody>
      </p:sp>
      <p:pic>
        <p:nvPicPr>
          <p:cNvPr id="7" name="图片 6"/>
          <p:cNvPicPr>
            <a:picLocks noChangeAspect="1"/>
          </p:cNvPicPr>
          <p:nvPr>
            <p:custDataLst>
              <p:tags r:id="rId1"/>
            </p:custDataLst>
          </p:nvPr>
        </p:nvPicPr>
        <p:blipFill>
          <a:blip r:embed="rId2">
            <a:clrChange>
              <a:clrFrom>
                <a:srgbClr val="FFFFFF">
                  <a:alpha val="100000"/>
                </a:srgbClr>
              </a:clrFrom>
              <a:clrTo>
                <a:srgbClr val="FFFFFF">
                  <a:alpha val="100000"/>
                  <a:alpha val="0"/>
                </a:srgbClr>
              </a:clrTo>
            </a:clrChange>
          </a:blip>
          <a:srcRect l="6109" t="8924" r="4683" b="8888"/>
          <a:stretch>
            <a:fillRect/>
          </a:stretch>
        </p:blipFill>
        <p:spPr>
          <a:xfrm>
            <a:off x="192405" y="46355"/>
            <a:ext cx="3395980" cy="1348105"/>
          </a:xfrm>
          <a:prstGeom prst="rect">
            <a:avLst/>
          </a:prstGeom>
        </p:spPr>
      </p:pic>
      <p:pic>
        <p:nvPicPr>
          <p:cNvPr id="4" name="图片 3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4"/>
          <a:stretch>
            <a:fillRect/>
          </a:stretch>
        </p:blipFill>
        <p:spPr>
          <a:xfrm>
            <a:off x="2731770" y="1730375"/>
            <a:ext cx="7462520" cy="403352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4" name="文本框 3"/>
          <p:cNvSpPr txBox="1"/>
          <p:nvPr/>
        </p:nvSpPr>
        <p:spPr>
          <a:xfrm>
            <a:off x="616585" y="715010"/>
            <a:ext cx="4036060" cy="481965"/>
          </a:xfrm>
          <a:prstGeom prst="rect">
            <a:avLst/>
          </a:prstGeom>
          <a:noFill/>
        </p:spPr>
        <p:txBody>
          <a:bodyPr wrap="square" rtlCol="0">
            <a:noAutofit/>
          </a:bodyPr>
          <a:p>
            <a:endParaRPr lang="zh-CN" altLang="en-US"/>
          </a:p>
        </p:txBody>
      </p:sp>
      <p:pic>
        <p:nvPicPr>
          <p:cNvPr id="7" name="图片 6"/>
          <p:cNvPicPr>
            <a:picLocks noChangeAspect="1"/>
          </p:cNvPicPr>
          <p:nvPr>
            <p:custDataLst>
              <p:tags r:id="rId1"/>
            </p:custDataLst>
          </p:nvPr>
        </p:nvPicPr>
        <p:blipFill>
          <a:blip r:embed="rId2">
            <a:clrChange>
              <a:clrFrom>
                <a:srgbClr val="FFFFFF">
                  <a:alpha val="100000"/>
                </a:srgbClr>
              </a:clrFrom>
              <a:clrTo>
                <a:srgbClr val="FFFFFF">
                  <a:alpha val="100000"/>
                  <a:alpha val="0"/>
                </a:srgbClr>
              </a:clrTo>
            </a:clrChange>
          </a:blip>
          <a:srcRect l="6109" t="8924" r="4683" b="8888"/>
          <a:stretch>
            <a:fillRect/>
          </a:stretch>
        </p:blipFill>
        <p:spPr>
          <a:xfrm>
            <a:off x="139700" y="0"/>
            <a:ext cx="3395980" cy="1348105"/>
          </a:xfrm>
          <a:prstGeom prst="rect">
            <a:avLst/>
          </a:prstGeom>
        </p:spPr>
      </p:pic>
      <p:pic>
        <p:nvPicPr>
          <p:cNvPr id="2" name="图片 1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4"/>
          <a:stretch>
            <a:fillRect/>
          </a:stretch>
        </p:blipFill>
        <p:spPr>
          <a:xfrm>
            <a:off x="3291205" y="1544320"/>
            <a:ext cx="5278755" cy="3769360"/>
          </a:xfrm>
          <a:prstGeom prst="rect">
            <a:avLst/>
          </a:prstGeom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pic>
        <p:nvPicPr>
          <p:cNvPr id="6" name="图片 5"/>
          <p:cNvPicPr>
            <a:picLocks noChangeAspect="1"/>
          </p:cNvPicPr>
          <p:nvPr>
            <p:custDataLst>
              <p:tags r:id="rId1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-128905" y="-635"/>
            <a:ext cx="12321540" cy="6971030"/>
          </a:xfrm>
          <a:prstGeom prst="rect">
            <a:avLst/>
          </a:prstGeom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pic>
        <p:nvPicPr>
          <p:cNvPr id="5" name="图片 4"/>
          <p:cNvPicPr>
            <a:picLocks noChangeAspect="1"/>
          </p:cNvPicPr>
          <p:nvPr>
            <p:custDataLst>
              <p:tags r:id="rId1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257810" y="570230"/>
            <a:ext cx="1687195" cy="726440"/>
          </a:xfrm>
          <a:prstGeom prst="rect">
            <a:avLst/>
          </a:prstGeom>
        </p:spPr>
      </p:pic>
      <p:pic>
        <p:nvPicPr>
          <p:cNvPr id="8" name="图片 7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4"/>
          <a:stretch>
            <a:fillRect/>
          </a:stretch>
        </p:blipFill>
        <p:spPr>
          <a:xfrm>
            <a:off x="0" y="0"/>
            <a:ext cx="11963400" cy="2790825"/>
          </a:xfrm>
          <a:prstGeom prst="rect">
            <a:avLst/>
          </a:prstGeom>
        </p:spPr>
      </p:pic>
      <p:pic>
        <p:nvPicPr>
          <p:cNvPr id="9" name="图片 8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6"/>
          <a:stretch>
            <a:fillRect/>
          </a:stretch>
        </p:blipFill>
        <p:spPr>
          <a:xfrm>
            <a:off x="5233670" y="2869565"/>
            <a:ext cx="6958330" cy="3989070"/>
          </a:xfrm>
          <a:prstGeom prst="rect">
            <a:avLst/>
          </a:prstGeom>
        </p:spPr>
      </p:pic>
      <p:pic>
        <p:nvPicPr>
          <p:cNvPr id="10" name="图片 9"/>
          <p:cNvPicPr>
            <a:picLocks noChangeAspect="1"/>
          </p:cNvPicPr>
          <p:nvPr>
            <p:custDataLst>
              <p:tags r:id="rId7"/>
            </p:custDataLst>
          </p:nvPr>
        </p:nvPicPr>
        <p:blipFill>
          <a:blip r:embed="rId8">
            <a:clrChange>
              <a:clrFrom>
                <a:srgbClr val="FFFFFF">
                  <a:alpha val="100000"/>
                </a:srgbClr>
              </a:clrFrom>
              <a:clrTo>
                <a:srgbClr val="FFFFFF">
                  <a:alpha val="100000"/>
                  <a:alpha val="0"/>
                </a:srgbClr>
              </a:clrTo>
            </a:clrChange>
          </a:blip>
          <a:srcRect l="6109" t="8924" r="4683" b="8888"/>
          <a:stretch>
            <a:fillRect/>
          </a:stretch>
        </p:blipFill>
        <p:spPr>
          <a:xfrm>
            <a:off x="141605" y="109855"/>
            <a:ext cx="1918335" cy="761365"/>
          </a:xfrm>
          <a:prstGeom prst="rect">
            <a:avLst/>
          </a:prstGeom>
        </p:spPr>
      </p:pic>
      <p:pic>
        <p:nvPicPr>
          <p:cNvPr id="2" name="图片 1"/>
          <p:cNvPicPr>
            <a:picLocks noChangeAspect="1"/>
          </p:cNvPicPr>
          <p:nvPr>
            <p:custDataLst>
              <p:tags r:id="rId9"/>
            </p:custDataLst>
          </p:nvPr>
        </p:nvPicPr>
        <p:blipFill>
          <a:blip r:embed="rId10"/>
          <a:stretch>
            <a:fillRect/>
          </a:stretch>
        </p:blipFill>
        <p:spPr>
          <a:xfrm>
            <a:off x="35560" y="2680335"/>
            <a:ext cx="5198110" cy="4178300"/>
          </a:xfrm>
          <a:prstGeom prst="rect">
            <a:avLst/>
          </a:prstGeom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文本框 1"/>
          <p:cNvSpPr txBox="1"/>
          <p:nvPr/>
        </p:nvSpPr>
        <p:spPr>
          <a:xfrm>
            <a:off x="526415" y="346710"/>
            <a:ext cx="4035425" cy="368935"/>
          </a:xfrm>
          <a:prstGeom prst="rect">
            <a:avLst/>
          </a:prstGeom>
          <a:noFill/>
        </p:spPr>
        <p:txBody>
          <a:bodyPr wrap="square" rtlCol="0">
            <a:noAutofit/>
          </a:bodyPr>
          <a:p>
            <a:endParaRPr lang="zh-CN" altLang="en-US"/>
          </a:p>
        </p:txBody>
      </p:sp>
      <p:sp>
        <p:nvSpPr>
          <p:cNvPr id="4" name="文本框 3"/>
          <p:cNvSpPr txBox="1"/>
          <p:nvPr/>
        </p:nvSpPr>
        <p:spPr>
          <a:xfrm>
            <a:off x="616585" y="715010"/>
            <a:ext cx="4036060" cy="481965"/>
          </a:xfrm>
          <a:prstGeom prst="rect">
            <a:avLst/>
          </a:prstGeom>
          <a:noFill/>
        </p:spPr>
        <p:txBody>
          <a:bodyPr wrap="square" rtlCol="0">
            <a:noAutofit/>
          </a:bodyPr>
          <a:p>
            <a:endParaRPr lang="zh-CN" altLang="en-US"/>
          </a:p>
        </p:txBody>
      </p:sp>
      <p:pic>
        <p:nvPicPr>
          <p:cNvPr id="7" name="图片 6"/>
          <p:cNvPicPr>
            <a:picLocks noChangeAspect="1"/>
          </p:cNvPicPr>
          <p:nvPr>
            <p:custDataLst>
              <p:tags r:id="rId1"/>
            </p:custDataLst>
          </p:nvPr>
        </p:nvPicPr>
        <p:blipFill>
          <a:blip r:embed="rId2">
            <a:clrChange>
              <a:clrFrom>
                <a:srgbClr val="FFFFFF">
                  <a:alpha val="100000"/>
                </a:srgbClr>
              </a:clrFrom>
              <a:clrTo>
                <a:srgbClr val="FFFFFF">
                  <a:alpha val="100000"/>
                  <a:alpha val="0"/>
                </a:srgbClr>
              </a:clrTo>
            </a:clrChange>
          </a:blip>
          <a:srcRect l="6109" t="8924" r="4683" b="8888"/>
          <a:stretch>
            <a:fillRect/>
          </a:stretch>
        </p:blipFill>
        <p:spPr>
          <a:xfrm>
            <a:off x="10368280" y="0"/>
            <a:ext cx="1823720" cy="613410"/>
          </a:xfrm>
          <a:prstGeom prst="rect">
            <a:avLst/>
          </a:prstGeom>
        </p:spPr>
      </p:pic>
      <p:pic>
        <p:nvPicPr>
          <p:cNvPr id="6" name="图片 5" descr="Zhenyu Chen (Vivi)PPT4.0_0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pic>
        <p:nvPicPr>
          <p:cNvPr id="2" name="图片 1" descr="Zhenyu Chen (Vivi)PPT4.0_06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pic>
        <p:nvPicPr>
          <p:cNvPr id="8" name="图片 7"/>
          <p:cNvPicPr>
            <a:picLocks noChangeAspect="1"/>
          </p:cNvPicPr>
          <p:nvPr>
            <p:custDataLst>
              <p:tags r:id="rId1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9" name="图片 8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4">
            <a:clrChange>
              <a:clrFrom>
                <a:srgbClr val="FFFFFF">
                  <a:alpha val="100000"/>
                </a:srgbClr>
              </a:clrFrom>
              <a:clrTo>
                <a:srgbClr val="FFFFFF">
                  <a:alpha val="100000"/>
                  <a:alpha val="0"/>
                </a:srgbClr>
              </a:clrTo>
            </a:clrChange>
          </a:blip>
          <a:srcRect l="6109" t="8924" r="4683" b="8888"/>
          <a:stretch>
            <a:fillRect/>
          </a:stretch>
        </p:blipFill>
        <p:spPr>
          <a:xfrm>
            <a:off x="10147935" y="0"/>
            <a:ext cx="1823720" cy="613410"/>
          </a:xfrm>
          <a:prstGeom prst="rect">
            <a:avLst/>
          </a:prstGeom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文本框 1"/>
          <p:cNvSpPr txBox="1"/>
          <p:nvPr/>
        </p:nvSpPr>
        <p:spPr>
          <a:xfrm>
            <a:off x="526415" y="346710"/>
            <a:ext cx="4035425" cy="368935"/>
          </a:xfrm>
          <a:prstGeom prst="rect">
            <a:avLst/>
          </a:prstGeom>
          <a:noFill/>
        </p:spPr>
        <p:txBody>
          <a:bodyPr wrap="square" rtlCol="0">
            <a:noAutofit/>
          </a:bodyPr>
          <a:p>
            <a:endParaRPr lang="zh-CN" altLang="en-US"/>
          </a:p>
        </p:txBody>
      </p:sp>
      <p:sp>
        <p:nvSpPr>
          <p:cNvPr id="4" name="文本框 3"/>
          <p:cNvSpPr txBox="1"/>
          <p:nvPr/>
        </p:nvSpPr>
        <p:spPr>
          <a:xfrm>
            <a:off x="616585" y="715010"/>
            <a:ext cx="4036060" cy="481965"/>
          </a:xfrm>
          <a:prstGeom prst="rect">
            <a:avLst/>
          </a:prstGeom>
          <a:noFill/>
        </p:spPr>
        <p:txBody>
          <a:bodyPr wrap="square" rtlCol="0">
            <a:noAutofit/>
          </a:bodyPr>
          <a:p>
            <a:endParaRPr lang="zh-CN" altLang="en-US"/>
          </a:p>
        </p:txBody>
      </p:sp>
      <p:sp>
        <p:nvSpPr>
          <p:cNvPr id="5" name="文本框 4"/>
          <p:cNvSpPr txBox="1"/>
          <p:nvPr/>
        </p:nvSpPr>
        <p:spPr>
          <a:xfrm>
            <a:off x="-635" y="190500"/>
            <a:ext cx="12192000" cy="6177915"/>
          </a:xfrm>
          <a:prstGeom prst="rect">
            <a:avLst/>
          </a:prstGeom>
          <a:noFill/>
        </p:spPr>
        <p:txBody>
          <a:bodyPr wrap="square" rtlCol="0">
            <a:noAutofit/>
          </a:bodyPr>
          <a:p>
            <a:r>
              <a:rPr lang="en-US" sz="2800" b="1">
                <a:latin typeface="Times New Roman Bold" panose="02020503050405090304" charset="0"/>
                <a:cs typeface="Times New Roman Bold" panose="02020503050405090304" charset="0"/>
              </a:rPr>
              <a:t>      </a:t>
            </a:r>
            <a:r>
              <a:rPr sz="2800" b="1" u="sng">
                <a:highlight>
                  <a:srgbClr val="FFFF00"/>
                </a:highlight>
                <a:latin typeface="Times New Roman Bold" panose="02020503050405090304" charset="0"/>
                <a:cs typeface="Times New Roman Bold" panose="02020503050405090304" charset="0"/>
              </a:rPr>
              <a:t>The </a:t>
            </a:r>
            <a:r>
              <a:rPr lang="en-US" sz="2800" b="1" u="sng">
                <a:highlight>
                  <a:srgbClr val="FFFF00"/>
                </a:highlight>
                <a:latin typeface="Times New Roman Bold" panose="02020503050405090304" charset="0"/>
                <a:cs typeface="Times New Roman Bold" panose="02020503050405090304" charset="0"/>
              </a:rPr>
              <a:t>E</a:t>
            </a:r>
            <a:r>
              <a:rPr sz="2800" b="1" u="sng">
                <a:highlight>
                  <a:srgbClr val="FFFF00"/>
                </a:highlight>
                <a:latin typeface="Times New Roman Bold" panose="02020503050405090304" charset="0"/>
                <a:cs typeface="Times New Roman Bold" panose="02020503050405090304" charset="0"/>
              </a:rPr>
              <a:t>thical </a:t>
            </a:r>
            <a:r>
              <a:rPr lang="en-US" sz="2800" b="1" u="sng">
                <a:highlight>
                  <a:srgbClr val="FFFF00"/>
                </a:highlight>
                <a:latin typeface="Times New Roman Bold" panose="02020503050405090304" charset="0"/>
                <a:cs typeface="Times New Roman Bold" panose="02020503050405090304" charset="0"/>
              </a:rPr>
              <a:t>P</a:t>
            </a:r>
            <a:r>
              <a:rPr sz="2800" b="1" u="sng">
                <a:highlight>
                  <a:srgbClr val="FFFF00"/>
                </a:highlight>
                <a:latin typeface="Times New Roman Bold" panose="02020503050405090304" charset="0"/>
                <a:cs typeface="Times New Roman Bold" panose="02020503050405090304" charset="0"/>
              </a:rPr>
              <a:t>rocesses </a:t>
            </a:r>
            <a:r>
              <a:rPr lang="en-US" sz="2800" b="1" u="sng">
                <a:highlight>
                  <a:srgbClr val="FFFF00"/>
                </a:highlight>
                <a:latin typeface="Times New Roman Bold" panose="02020503050405090304" charset="0"/>
                <a:cs typeface="Times New Roman Bold" panose="02020503050405090304" charset="0"/>
              </a:rPr>
              <a:t>A</a:t>
            </a:r>
            <a:r>
              <a:rPr sz="2800" b="1" u="sng">
                <a:highlight>
                  <a:srgbClr val="FFFF00"/>
                </a:highlight>
                <a:latin typeface="Times New Roman Bold" panose="02020503050405090304" charset="0"/>
                <a:cs typeface="Times New Roman Bold" panose="02020503050405090304" charset="0"/>
              </a:rPr>
              <a:t>dopted.</a:t>
            </a:r>
            <a:r>
              <a:rPr sz="2800" b="1" u="sng">
                <a:latin typeface="Times New Roman Bold" panose="02020503050405090304" charset="0"/>
                <a:cs typeface="Times New Roman Bold" panose="02020503050405090304" charset="0"/>
              </a:rPr>
              <a:t> </a:t>
            </a:r>
            <a:r>
              <a:rPr lang="en-US" b="1">
                <a:latin typeface="Times New Roman Bold" panose="02020503050405090304" charset="0"/>
                <a:cs typeface="Times New Roman Bold" panose="02020503050405090304" charset="0"/>
              </a:rPr>
              <a:t> </a:t>
            </a:r>
            <a:r>
              <a:rPr lang="en-US" altLang="zh-CN" sz="2400" b="1">
                <a:solidFill>
                  <a:srgbClr val="FF0000"/>
                </a:solidFill>
                <a:latin typeface="Times New Roman Bold" panose="02020503050405090304" charset="0"/>
                <a:cs typeface="Times New Roman Bold" panose="02020503050405090304" charset="0"/>
              </a:rPr>
              <a:t> </a:t>
            </a:r>
            <a:endParaRPr lang="en-US" altLang="zh-CN" sz="2400" b="1">
              <a:solidFill>
                <a:srgbClr val="FF0000"/>
              </a:solidFill>
              <a:highlight>
                <a:srgbClr val="FFFF00"/>
              </a:highlight>
              <a:latin typeface="Times New Roman Bold" panose="02020503050405090304" charset="0"/>
              <a:cs typeface="Times New Roman Bold" panose="02020503050405090304" charset="0"/>
            </a:endParaRPr>
          </a:p>
        </p:txBody>
      </p:sp>
      <p:pic>
        <p:nvPicPr>
          <p:cNvPr id="7" name="图片 6"/>
          <p:cNvPicPr>
            <a:picLocks noChangeAspect="1"/>
          </p:cNvPicPr>
          <p:nvPr>
            <p:custDataLst>
              <p:tags r:id="rId1"/>
            </p:custDataLst>
          </p:nvPr>
        </p:nvPicPr>
        <p:blipFill>
          <a:blip r:embed="rId2">
            <a:clrChange>
              <a:clrFrom>
                <a:srgbClr val="FFFFFF">
                  <a:alpha val="100000"/>
                </a:srgbClr>
              </a:clrFrom>
              <a:clrTo>
                <a:srgbClr val="FFFFFF">
                  <a:alpha val="100000"/>
                  <a:alpha val="0"/>
                </a:srgbClr>
              </a:clrTo>
            </a:clrChange>
          </a:blip>
          <a:srcRect l="6109" t="8924" r="4683" b="8888"/>
          <a:stretch>
            <a:fillRect/>
          </a:stretch>
        </p:blipFill>
        <p:spPr>
          <a:xfrm>
            <a:off x="10104120" y="-40005"/>
            <a:ext cx="2087880" cy="829310"/>
          </a:xfrm>
          <a:prstGeom prst="rect">
            <a:avLst/>
          </a:prstGeom>
        </p:spPr>
      </p:pic>
      <p:pic>
        <p:nvPicPr>
          <p:cNvPr id="3" name="图片 2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4"/>
          <a:stretch>
            <a:fillRect/>
          </a:stretch>
        </p:blipFill>
        <p:spPr>
          <a:xfrm>
            <a:off x="-50800" y="789305"/>
            <a:ext cx="12242165" cy="6146800"/>
          </a:xfrm>
          <a:prstGeom prst="rect">
            <a:avLst/>
          </a:prstGeom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文本框 1"/>
          <p:cNvSpPr txBox="1"/>
          <p:nvPr/>
        </p:nvSpPr>
        <p:spPr>
          <a:xfrm>
            <a:off x="526415" y="346710"/>
            <a:ext cx="4035425" cy="368935"/>
          </a:xfrm>
          <a:prstGeom prst="rect">
            <a:avLst/>
          </a:prstGeom>
          <a:noFill/>
        </p:spPr>
        <p:txBody>
          <a:bodyPr wrap="square" rtlCol="0">
            <a:noAutofit/>
          </a:bodyPr>
          <a:p>
            <a:endParaRPr lang="zh-CN" altLang="en-US"/>
          </a:p>
        </p:txBody>
      </p:sp>
      <p:sp>
        <p:nvSpPr>
          <p:cNvPr id="4" name="文本框 3"/>
          <p:cNvSpPr txBox="1"/>
          <p:nvPr/>
        </p:nvSpPr>
        <p:spPr>
          <a:xfrm>
            <a:off x="616585" y="715010"/>
            <a:ext cx="4036060" cy="481965"/>
          </a:xfrm>
          <a:prstGeom prst="rect">
            <a:avLst/>
          </a:prstGeom>
          <a:noFill/>
        </p:spPr>
        <p:txBody>
          <a:bodyPr wrap="square" rtlCol="0">
            <a:noAutofit/>
          </a:bodyPr>
          <a:p>
            <a:endParaRPr lang="zh-CN" altLang="en-US"/>
          </a:p>
        </p:txBody>
      </p:sp>
      <p:sp>
        <p:nvSpPr>
          <p:cNvPr id="5" name="文本框 4"/>
          <p:cNvSpPr txBox="1"/>
          <p:nvPr/>
        </p:nvSpPr>
        <p:spPr>
          <a:xfrm>
            <a:off x="290830" y="102870"/>
            <a:ext cx="11144885" cy="6500495"/>
          </a:xfrm>
          <a:prstGeom prst="rect">
            <a:avLst/>
          </a:prstGeom>
          <a:noFill/>
        </p:spPr>
        <p:txBody>
          <a:bodyPr wrap="square" rtlCol="0">
            <a:noAutofit/>
          </a:bodyPr>
          <a:p>
            <a:r>
              <a:rPr lang="zh-CN" altLang="en-US" sz="2400" b="1" u="sng">
                <a:solidFill>
                  <a:schemeClr val="tx1">
                    <a:lumMod val="95000"/>
                    <a:lumOff val="5000"/>
                  </a:schemeClr>
                </a:solidFill>
                <a:highlight>
                  <a:srgbClr val="00FFFF"/>
                </a:highlight>
                <a:latin typeface="Times New Roman Bold" panose="02020503050405090304" charset="0"/>
                <a:cs typeface="Times New Roman Bold" panose="02020503050405090304" charset="0"/>
              </a:rPr>
              <a:t>Ethical Considerations in the Chinese Context</a:t>
            </a:r>
            <a:endParaRPr lang="zh-CN" altLang="en-US" sz="2400" b="1" u="sng">
              <a:solidFill>
                <a:schemeClr val="tx1">
                  <a:lumMod val="95000"/>
                  <a:lumOff val="5000"/>
                </a:schemeClr>
              </a:solidFill>
              <a:highlight>
                <a:srgbClr val="00FFFF"/>
              </a:highlight>
              <a:latin typeface="Times New Roman Bold" panose="02020503050405090304" charset="0"/>
              <a:cs typeface="Times New Roman Bold" panose="02020503050405090304" charset="0"/>
            </a:endParaRPr>
          </a:p>
          <a:p>
            <a:endParaRPr lang="zh-CN" altLang="en-US" sz="2000" b="1">
              <a:latin typeface="Times New Roman Bold" panose="02020503050405090304" charset="0"/>
              <a:cs typeface="Times New Roman Bold" panose="02020503050405090304" charset="0"/>
            </a:endParaRPr>
          </a:p>
          <a:p>
            <a:pPr indent="0">
              <a:buFont typeface="Arial" panose="020B0604020202090204" pitchFamily="34" charset="0"/>
              <a:buNone/>
            </a:pPr>
            <a:endParaRPr lang="zh-CN" altLang="en-US" sz="2400" b="1">
              <a:solidFill>
                <a:srgbClr val="FF0000"/>
              </a:solidFill>
              <a:latin typeface="Times New Roman Bold" panose="02020503050405090304" charset="0"/>
              <a:cs typeface="Times New Roman Bold" panose="02020503050405090304" charset="0"/>
            </a:endParaRPr>
          </a:p>
          <a:p>
            <a:pPr indent="0">
              <a:buFont typeface="Arial" panose="020B0604020202090204" pitchFamily="34" charset="0"/>
              <a:buNone/>
            </a:pPr>
            <a:endParaRPr lang="zh-CN" altLang="en-US" sz="2400" b="1">
              <a:solidFill>
                <a:srgbClr val="FF0000"/>
              </a:solidFill>
              <a:latin typeface="Times New Roman Bold" panose="02020503050405090304" charset="0"/>
              <a:cs typeface="Times New Roman Bold" panose="02020503050405090304" charset="0"/>
            </a:endParaRPr>
          </a:p>
          <a:p>
            <a:pPr indent="0">
              <a:buFont typeface="Arial" panose="020B0604020202090204" pitchFamily="34" charset="0"/>
              <a:buNone/>
            </a:pPr>
            <a:endParaRPr lang="zh-CN" altLang="en-US" sz="2400" b="1">
              <a:solidFill>
                <a:srgbClr val="FF0000"/>
              </a:solidFill>
              <a:latin typeface="Times New Roman Bold" panose="02020503050405090304" charset="0"/>
              <a:cs typeface="Times New Roman Bold" panose="02020503050405090304" charset="0"/>
            </a:endParaRPr>
          </a:p>
          <a:p>
            <a:pPr indent="0">
              <a:buFont typeface="Arial" panose="020B0604020202090204" pitchFamily="34" charset="0"/>
              <a:buNone/>
            </a:pPr>
            <a:endParaRPr lang="zh-CN" altLang="en-US" sz="2400" b="1">
              <a:solidFill>
                <a:srgbClr val="FF0000"/>
              </a:solidFill>
              <a:latin typeface="Times New Roman Bold" panose="02020503050405090304" charset="0"/>
              <a:cs typeface="Times New Roman Bold" panose="02020503050405090304" charset="0"/>
            </a:endParaRPr>
          </a:p>
          <a:p>
            <a:pPr indent="0">
              <a:buFont typeface="Arial" panose="020B0604020202090204" pitchFamily="34" charset="0"/>
              <a:buNone/>
            </a:pPr>
            <a:endParaRPr lang="zh-CN" altLang="en-US" sz="2400" b="1">
              <a:solidFill>
                <a:srgbClr val="FF0000"/>
              </a:solidFill>
              <a:latin typeface="Times New Roman Bold" panose="02020503050405090304" charset="0"/>
              <a:cs typeface="Times New Roman Bold" panose="02020503050405090304" charset="0"/>
            </a:endParaRPr>
          </a:p>
          <a:p>
            <a:pPr indent="0">
              <a:buFont typeface="Arial" panose="020B0604020202090204" pitchFamily="34" charset="0"/>
              <a:buNone/>
            </a:pPr>
            <a:endParaRPr lang="zh-CN" altLang="en-US" sz="2400" b="1">
              <a:solidFill>
                <a:srgbClr val="FF0000"/>
              </a:solidFill>
              <a:latin typeface="Times New Roman Bold" panose="02020503050405090304" charset="0"/>
              <a:cs typeface="Times New Roman Bold" panose="02020503050405090304" charset="0"/>
            </a:endParaRPr>
          </a:p>
          <a:p>
            <a:pPr indent="0">
              <a:buFont typeface="Arial" panose="020B0604020202090204" pitchFamily="34" charset="0"/>
              <a:buNone/>
            </a:pPr>
            <a:endParaRPr lang="zh-CN" altLang="en-US" sz="2400" b="1">
              <a:solidFill>
                <a:srgbClr val="FF0000"/>
              </a:solidFill>
              <a:latin typeface="Times New Roman Bold" panose="02020503050405090304" charset="0"/>
              <a:cs typeface="Times New Roman Bold" panose="02020503050405090304" charset="0"/>
            </a:endParaRPr>
          </a:p>
          <a:p>
            <a:pPr indent="0">
              <a:buFont typeface="Arial" panose="020B0604020202090204" pitchFamily="34" charset="0"/>
              <a:buNone/>
            </a:pPr>
            <a:endParaRPr lang="zh-CN" altLang="en-US" sz="2400" b="1">
              <a:solidFill>
                <a:srgbClr val="FF0000"/>
              </a:solidFill>
              <a:latin typeface="Times New Roman Bold" panose="02020503050405090304" charset="0"/>
              <a:cs typeface="Times New Roman Bold" panose="02020503050405090304" charset="0"/>
            </a:endParaRPr>
          </a:p>
          <a:p>
            <a:pPr indent="0">
              <a:buFont typeface="Arial" panose="020B0604020202090204" pitchFamily="34" charset="0"/>
              <a:buNone/>
            </a:pPr>
            <a:endParaRPr lang="zh-CN" altLang="en-US" sz="2400" b="1">
              <a:solidFill>
                <a:srgbClr val="FF0000"/>
              </a:solidFill>
              <a:latin typeface="Times New Roman Bold" panose="02020503050405090304" charset="0"/>
              <a:cs typeface="Times New Roman Bold" panose="02020503050405090304" charset="0"/>
            </a:endParaRPr>
          </a:p>
          <a:p>
            <a:pPr indent="0">
              <a:buFont typeface="Arial" panose="020B0604020202090204" pitchFamily="34" charset="0"/>
              <a:buNone/>
            </a:pPr>
            <a:r>
              <a:rPr lang="zh-CN" altLang="en-US" sz="2400" b="1" u="sng">
                <a:solidFill>
                  <a:schemeClr val="tx1">
                    <a:lumMod val="95000"/>
                    <a:lumOff val="5000"/>
                  </a:schemeClr>
                </a:solidFill>
                <a:highlight>
                  <a:srgbClr val="00FFFF"/>
                </a:highlight>
                <a:latin typeface="Times New Roman Bold" panose="02020503050405090304" charset="0"/>
                <a:cs typeface="Times New Roman Bold" panose="02020503050405090304" charset="0"/>
              </a:rPr>
              <a:t>Ethical Conduct in Research Design</a:t>
            </a:r>
            <a:endParaRPr lang="zh-CN" altLang="en-US" sz="2400" b="1" u="sng">
              <a:solidFill>
                <a:schemeClr val="tx1">
                  <a:lumMod val="95000"/>
                  <a:lumOff val="5000"/>
                </a:schemeClr>
              </a:solidFill>
              <a:highlight>
                <a:srgbClr val="00FFFF"/>
              </a:highlight>
              <a:latin typeface="Times New Roman Bold" panose="02020503050405090304" charset="0"/>
              <a:cs typeface="Times New Roman Bold" panose="02020503050405090304" charset="0"/>
            </a:endParaRPr>
          </a:p>
          <a:p>
            <a:pPr marL="342900" indent="-342900">
              <a:buFont typeface="Arial" panose="020B0604020202090204" pitchFamily="34" charset="0"/>
              <a:buChar char="•"/>
            </a:pPr>
            <a:endParaRPr lang="zh-CN" altLang="en-US" sz="2400" b="1" u="sng">
              <a:solidFill>
                <a:schemeClr val="tx1">
                  <a:lumMod val="95000"/>
                  <a:lumOff val="5000"/>
                </a:schemeClr>
              </a:solidFill>
              <a:highlight>
                <a:srgbClr val="00FFFF"/>
              </a:highlight>
              <a:latin typeface="Times New Roman Bold" panose="02020503050405090304" charset="0"/>
              <a:cs typeface="Times New Roman Bold" panose="02020503050405090304" charset="0"/>
            </a:endParaRPr>
          </a:p>
        </p:txBody>
      </p:sp>
      <p:pic>
        <p:nvPicPr>
          <p:cNvPr id="7" name="图片 6"/>
          <p:cNvPicPr>
            <a:picLocks noChangeAspect="1"/>
          </p:cNvPicPr>
          <p:nvPr>
            <p:custDataLst>
              <p:tags r:id="rId1"/>
            </p:custDataLst>
          </p:nvPr>
        </p:nvPicPr>
        <p:blipFill>
          <a:blip r:embed="rId2">
            <a:clrChange>
              <a:clrFrom>
                <a:srgbClr val="FFFFFF">
                  <a:alpha val="100000"/>
                </a:srgbClr>
              </a:clrFrom>
              <a:clrTo>
                <a:srgbClr val="FFFFFF">
                  <a:alpha val="100000"/>
                  <a:alpha val="0"/>
                </a:srgbClr>
              </a:clrTo>
            </a:clrChange>
          </a:blip>
          <a:srcRect l="6109" t="8924" r="4683" b="8888"/>
          <a:stretch>
            <a:fillRect/>
          </a:stretch>
        </p:blipFill>
        <p:spPr>
          <a:xfrm>
            <a:off x="10336530" y="0"/>
            <a:ext cx="1855470" cy="736600"/>
          </a:xfrm>
          <a:prstGeom prst="rect">
            <a:avLst/>
          </a:prstGeom>
        </p:spPr>
      </p:pic>
      <p:pic>
        <p:nvPicPr>
          <p:cNvPr id="3" name="图片 2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4"/>
          <a:stretch>
            <a:fillRect/>
          </a:stretch>
        </p:blipFill>
        <p:spPr>
          <a:xfrm>
            <a:off x="290830" y="736600"/>
            <a:ext cx="11396980" cy="3107055"/>
          </a:xfrm>
          <a:prstGeom prst="rect">
            <a:avLst/>
          </a:prstGeom>
        </p:spPr>
      </p:pic>
      <p:pic>
        <p:nvPicPr>
          <p:cNvPr id="6" name="图片 5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6"/>
          <a:stretch>
            <a:fillRect/>
          </a:stretch>
        </p:blipFill>
        <p:spPr>
          <a:xfrm>
            <a:off x="870585" y="4527550"/>
            <a:ext cx="10671175" cy="2331085"/>
          </a:xfrm>
          <a:prstGeom prst="rect">
            <a:avLst/>
          </a:prstGeom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文本框 1"/>
          <p:cNvSpPr txBox="1"/>
          <p:nvPr/>
        </p:nvSpPr>
        <p:spPr>
          <a:xfrm>
            <a:off x="526415" y="346710"/>
            <a:ext cx="4035425" cy="368935"/>
          </a:xfrm>
          <a:prstGeom prst="rect">
            <a:avLst/>
          </a:prstGeom>
          <a:noFill/>
        </p:spPr>
        <p:txBody>
          <a:bodyPr wrap="square" rtlCol="0">
            <a:noAutofit/>
          </a:bodyPr>
          <a:p>
            <a:endParaRPr lang="zh-CN" altLang="en-US"/>
          </a:p>
        </p:txBody>
      </p:sp>
      <p:sp>
        <p:nvSpPr>
          <p:cNvPr id="4" name="文本框 3"/>
          <p:cNvSpPr txBox="1"/>
          <p:nvPr/>
        </p:nvSpPr>
        <p:spPr>
          <a:xfrm>
            <a:off x="616585" y="715010"/>
            <a:ext cx="4036060" cy="481965"/>
          </a:xfrm>
          <a:prstGeom prst="rect">
            <a:avLst/>
          </a:prstGeom>
          <a:noFill/>
        </p:spPr>
        <p:txBody>
          <a:bodyPr wrap="square" rtlCol="0">
            <a:noAutofit/>
          </a:bodyPr>
          <a:p>
            <a:endParaRPr lang="zh-CN" altLang="en-US"/>
          </a:p>
        </p:txBody>
      </p:sp>
      <p:pic>
        <p:nvPicPr>
          <p:cNvPr id="7" name="图片 6"/>
          <p:cNvPicPr>
            <a:picLocks noChangeAspect="1"/>
          </p:cNvPicPr>
          <p:nvPr>
            <p:custDataLst>
              <p:tags r:id="rId1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525780" y="101600"/>
            <a:ext cx="11353165" cy="6435725"/>
          </a:xfrm>
          <a:prstGeom prst="rect">
            <a:avLst/>
          </a:prstGeom>
        </p:spPr>
      </p:pic>
      <p:pic>
        <p:nvPicPr>
          <p:cNvPr id="9" name="图片 8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4">
            <a:clrChange>
              <a:clrFrom>
                <a:srgbClr val="FFFFFF">
                  <a:alpha val="100000"/>
                </a:srgbClr>
              </a:clrFrom>
              <a:clrTo>
                <a:srgbClr val="FFFFFF">
                  <a:alpha val="100000"/>
                  <a:alpha val="0"/>
                </a:srgbClr>
              </a:clrTo>
            </a:clrChange>
          </a:blip>
          <a:srcRect l="6109" t="8924" r="4683" b="8888"/>
          <a:stretch>
            <a:fillRect/>
          </a:stretch>
        </p:blipFill>
        <p:spPr>
          <a:xfrm>
            <a:off x="10179685" y="163195"/>
            <a:ext cx="1855470" cy="736600"/>
          </a:xfrm>
          <a:prstGeom prst="rect">
            <a:avLst/>
          </a:prstGeom>
        </p:spPr>
      </p:pic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pic>
        <p:nvPicPr>
          <p:cNvPr id="4" name="图片 3"/>
          <p:cNvPicPr>
            <a:picLocks noChangeAspect="1"/>
          </p:cNvPicPr>
          <p:nvPr>
            <p:custDataLst>
              <p:tags r:id="rId1"/>
            </p:custDataLst>
          </p:nvPr>
        </p:nvPicPr>
        <p:blipFill>
          <a:blip r:embed="rId2"/>
          <a:srcRect l="2828" t="6985" r="2370" b="5000"/>
          <a:stretch>
            <a:fillRect/>
          </a:stretch>
        </p:blipFill>
        <p:spPr>
          <a:xfrm>
            <a:off x="-96520" y="1028700"/>
            <a:ext cx="12393295" cy="4506595"/>
          </a:xfrm>
          <a:prstGeom prst="rect">
            <a:avLst/>
          </a:prstGeom>
        </p:spPr>
      </p:pic>
      <p:pic>
        <p:nvPicPr>
          <p:cNvPr id="9" name="图片 8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4">
            <a:clrChange>
              <a:clrFrom>
                <a:srgbClr val="FFFFFF">
                  <a:alpha val="100000"/>
                </a:srgbClr>
              </a:clrFrom>
              <a:clrTo>
                <a:srgbClr val="FFFFFF">
                  <a:alpha val="100000"/>
                  <a:alpha val="0"/>
                </a:srgbClr>
              </a:clrTo>
            </a:clrChange>
          </a:blip>
          <a:srcRect l="6109" t="8924" r="4683" b="8888"/>
          <a:stretch>
            <a:fillRect/>
          </a:stretch>
        </p:blipFill>
        <p:spPr>
          <a:xfrm>
            <a:off x="10179685" y="163195"/>
            <a:ext cx="1855470" cy="736600"/>
          </a:xfrm>
          <a:prstGeom prst="rect">
            <a:avLst/>
          </a:prstGeom>
        </p:spPr>
      </p:pic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273050" y="243840"/>
            <a:ext cx="11134090" cy="6256020"/>
          </a:xfrm>
        </p:spPr>
        <p:txBody>
          <a:bodyPr>
            <a:normAutofit/>
          </a:bodyPr>
          <a:p>
            <a:pPr marL="0" indent="0">
              <a:buNone/>
            </a:pPr>
            <a:r>
              <a:rPr lang="en-US" altLang="zh-CN" sz="3600">
                <a:latin typeface="Times New Roman Regular" panose="02020503050405090304" charset="0"/>
                <a:cs typeface="Times New Roman Regular" panose="02020503050405090304" charset="0"/>
              </a:rPr>
              <a:t> Reference</a:t>
            </a:r>
            <a:endParaRPr lang="en-US" altLang="zh-CN" sz="3600">
              <a:latin typeface="Times New Roman Regular" panose="02020503050405090304" charset="0"/>
              <a:cs typeface="Times New Roman Regular" panose="02020503050405090304" charset="0"/>
            </a:endParaRPr>
          </a:p>
          <a:p>
            <a:pPr marL="0" indent="0">
              <a:buNone/>
            </a:pPr>
            <a:endParaRPr lang="en-US" altLang="zh-CN" sz="3600">
              <a:latin typeface="Times New Roman Regular" panose="02020503050405090304" charset="0"/>
              <a:cs typeface="Times New Roman Regular" panose="02020503050405090304" charset="0"/>
            </a:endParaRPr>
          </a:p>
        </p:txBody>
      </p:sp>
      <p:pic>
        <p:nvPicPr>
          <p:cNvPr id="7" name="图片 6"/>
          <p:cNvPicPr>
            <a:picLocks noChangeAspect="1"/>
          </p:cNvPicPr>
          <p:nvPr>
            <p:custDataLst>
              <p:tags r:id="rId1"/>
            </p:custDataLst>
          </p:nvPr>
        </p:nvPicPr>
        <p:blipFill>
          <a:blip r:embed="rId2">
            <a:clrChange>
              <a:clrFrom>
                <a:srgbClr val="FFFFFF">
                  <a:alpha val="100000"/>
                </a:srgbClr>
              </a:clrFrom>
              <a:clrTo>
                <a:srgbClr val="FFFFFF">
                  <a:alpha val="100000"/>
                  <a:alpha val="0"/>
                </a:srgbClr>
              </a:clrTo>
            </a:clrChange>
          </a:blip>
          <a:srcRect l="6109" t="8924" r="4683" b="8888"/>
          <a:stretch>
            <a:fillRect/>
          </a:stretch>
        </p:blipFill>
        <p:spPr>
          <a:xfrm>
            <a:off x="9451975" y="17780"/>
            <a:ext cx="2615565" cy="1038225"/>
          </a:xfrm>
          <a:prstGeom prst="rect">
            <a:avLst/>
          </a:prstGeom>
        </p:spPr>
      </p:pic>
      <p:pic>
        <p:nvPicPr>
          <p:cNvPr id="8" name="图片 7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4"/>
          <a:stretch>
            <a:fillRect/>
          </a:stretch>
        </p:blipFill>
        <p:spPr>
          <a:xfrm>
            <a:off x="-145415" y="1056005"/>
            <a:ext cx="12337415" cy="5787390"/>
          </a:xfrm>
          <a:prstGeom prst="rect">
            <a:avLst/>
          </a:prstGeom>
        </p:spPr>
      </p:pic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p>
            <a:pPr marL="0" indent="0" algn="ctr">
              <a:buNone/>
            </a:pPr>
            <a:endParaRPr lang="en-US" altLang="zh-CN" sz="7200">
              <a:latin typeface="Times New Roman" panose="02020503050405090304" charset="0"/>
              <a:cs typeface="Times New Roman" panose="02020503050405090304" charset="0"/>
            </a:endParaRPr>
          </a:p>
          <a:p>
            <a:pPr marL="0" indent="0" algn="ctr">
              <a:buNone/>
            </a:pPr>
            <a:endParaRPr lang="en-US" altLang="zh-CN" sz="2000">
              <a:solidFill>
                <a:schemeClr val="tx1">
                  <a:lumMod val="95000"/>
                  <a:lumOff val="5000"/>
                </a:schemeClr>
              </a:solidFill>
              <a:latin typeface="Times New Roman Regular" panose="02020503050405090304" charset="0"/>
              <a:ea typeface="汉仪粗简黑简" panose="00020600040101010101" charset="-122"/>
              <a:cs typeface="Times New Roman Regular" panose="02020503050405090304" charset="0"/>
            </a:endParaRPr>
          </a:p>
        </p:txBody>
      </p:sp>
      <p:sp>
        <p:nvSpPr>
          <p:cNvPr id="2" name="文本框 1"/>
          <p:cNvSpPr txBox="1"/>
          <p:nvPr/>
        </p:nvSpPr>
        <p:spPr>
          <a:xfrm>
            <a:off x="526415" y="346710"/>
            <a:ext cx="4035425" cy="368935"/>
          </a:xfrm>
          <a:prstGeom prst="rect">
            <a:avLst/>
          </a:prstGeom>
          <a:noFill/>
        </p:spPr>
        <p:txBody>
          <a:bodyPr wrap="square" rtlCol="0">
            <a:noAutofit/>
          </a:bodyPr>
          <a:p>
            <a:endParaRPr lang="zh-CN" altLang="en-US"/>
          </a:p>
        </p:txBody>
      </p:sp>
      <p:sp>
        <p:nvSpPr>
          <p:cNvPr id="4" name="文本框 3"/>
          <p:cNvSpPr txBox="1"/>
          <p:nvPr/>
        </p:nvSpPr>
        <p:spPr>
          <a:xfrm>
            <a:off x="616585" y="715010"/>
            <a:ext cx="4036060" cy="481965"/>
          </a:xfrm>
          <a:prstGeom prst="rect">
            <a:avLst/>
          </a:prstGeom>
          <a:noFill/>
        </p:spPr>
        <p:txBody>
          <a:bodyPr wrap="square" rtlCol="0">
            <a:noAutofit/>
          </a:bodyPr>
          <a:p>
            <a:endParaRPr lang="zh-CN" altLang="en-US"/>
          </a:p>
        </p:txBody>
      </p:sp>
      <p:pic>
        <p:nvPicPr>
          <p:cNvPr id="7" name="图片 6"/>
          <p:cNvPicPr>
            <a:picLocks noChangeAspect="1"/>
          </p:cNvPicPr>
          <p:nvPr>
            <p:custDataLst>
              <p:tags r:id="rId1"/>
            </p:custDataLst>
          </p:nvPr>
        </p:nvPicPr>
        <p:blipFill>
          <a:blip r:embed="rId2">
            <a:clrChange>
              <a:clrFrom>
                <a:srgbClr val="FFFFFF">
                  <a:alpha val="100000"/>
                </a:srgbClr>
              </a:clrFrom>
              <a:clrTo>
                <a:srgbClr val="FFFFFF">
                  <a:alpha val="100000"/>
                  <a:alpha val="0"/>
                </a:srgbClr>
              </a:clrTo>
            </a:clrChange>
          </a:blip>
          <a:srcRect l="6109" t="8924" r="4683" b="8888"/>
          <a:stretch>
            <a:fillRect/>
          </a:stretch>
        </p:blipFill>
        <p:spPr>
          <a:xfrm>
            <a:off x="358775" y="0"/>
            <a:ext cx="3395980" cy="1348105"/>
          </a:xfrm>
          <a:prstGeom prst="rect">
            <a:avLst/>
          </a:prstGeom>
        </p:spPr>
      </p:pic>
      <p:pic>
        <p:nvPicPr>
          <p:cNvPr id="5" name="图片 4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4"/>
          <a:stretch>
            <a:fillRect/>
          </a:stretch>
        </p:blipFill>
        <p:spPr>
          <a:xfrm>
            <a:off x="3909695" y="1950720"/>
            <a:ext cx="4276090" cy="3381375"/>
          </a:xfrm>
          <a:prstGeom prst="rect">
            <a:avLst/>
          </a:prstGeom>
        </p:spPr>
      </p:pic>
    </p:spTree>
  </p:cSld>
  <p:clrMapOvr>
    <a:masterClrMapping/>
  </p:clrMapOvr>
</p:sld>
</file>

<file path=ppt/tags/tag1.xml><?xml version="1.0" encoding="utf-8"?>
<p:tagLst xmlns:p="http://schemas.openxmlformats.org/presentationml/2006/main">
  <p:tag name="KSO_WM_BEAUTIFY_FLAG" val=""/>
</p:tagLst>
</file>

<file path=ppt/tags/tag2.xml><?xml version="1.0" encoding="utf-8"?>
<p:tagLst xmlns:p="http://schemas.openxmlformats.org/presentationml/2006/main">
  <p:tag name="KSO_WM_BEAUTIFY_FLAG" val=""/>
</p:tagLst>
</file>

<file path=ppt/tags/tag3.xml><?xml version="1.0" encoding="utf-8"?>
<p:tagLst xmlns:p="http://schemas.openxmlformats.org/presentationml/2006/main">
  <p:tag name="KSO_WM_BEAUTIFY_FLAG" val=""/>
</p:tagLst>
</file>

<file path=ppt/tags/tag4.xml><?xml version="1.0" encoding="utf-8"?>
<p:tagLst xmlns:p="http://schemas.openxmlformats.org/presentationml/2006/main">
  <p:tag name="KSO_WM_BEAUTIFY_FLAG" val=""/>
</p:tagLst>
</file>

<file path=ppt/tags/tag5.xml><?xml version="1.0" encoding="utf-8"?>
<p:tagLst xmlns:p="http://schemas.openxmlformats.org/presentationml/2006/main">
  <p:tag name="KSO_WM_BEAUTIFY_FLAG" val=""/>
</p:tagLst>
</file>

<file path=ppt/tags/tag6.xml><?xml version="1.0" encoding="utf-8"?>
<p:tagLst xmlns:p="http://schemas.openxmlformats.org/presentationml/2006/main">
  <p:tag name="KSO_WM_BEAUTIFY_FLAG" val=""/>
</p:tagLst>
</file>

<file path=ppt/tags/tag7.xml><?xml version="1.0" encoding="utf-8"?>
<p:tagLst xmlns:p="http://schemas.openxmlformats.org/presentationml/2006/main">
  <p:tag name="KSO_WM_BEAUTIFY_FLAG" val=""/>
</p:tagLst>
</file>

<file path=ppt/tags/tag8.xml><?xml version="1.0" encoding="utf-8"?>
<p:tagLst xmlns:p="http://schemas.openxmlformats.org/presentationml/2006/main">
  <p:tag name="KSO_WM_BEAUTIFY_FLAG" val=""/>
</p:tagLst>
</file>

<file path=ppt/tags/tag9.xml><?xml version="1.0" encoding="utf-8"?>
<p:tagLst xmlns:p="http://schemas.openxmlformats.org/presentationml/2006/main">
  <p:tag name="KSO_WM_BEAUTIFY_FLAG" val=""/>
</p:tagLst>
</file>

<file path=ppt/tags/tag10.xml><?xml version="1.0" encoding="utf-8"?>
<p:tagLst xmlns:p="http://schemas.openxmlformats.org/presentationml/2006/main">
  <p:tag name="KSO_WM_BEAUTIFY_FLAG" val=""/>
</p:tagLst>
</file>

<file path=ppt/tags/tag11.xml><?xml version="1.0" encoding="utf-8"?>
<p:tagLst xmlns:p="http://schemas.openxmlformats.org/presentationml/2006/main">
  <p:tag name="KSO_WM_BEAUTIFY_FLAG" val=""/>
</p:tagLst>
</file>

<file path=ppt/tags/tag12.xml><?xml version="1.0" encoding="utf-8"?>
<p:tagLst xmlns:p="http://schemas.openxmlformats.org/presentationml/2006/main">
  <p:tag name="KSO_WM_BEAUTIFY_FLAG" val=""/>
</p:tagLst>
</file>

<file path=ppt/tags/tag13.xml><?xml version="1.0" encoding="utf-8"?>
<p:tagLst xmlns:p="http://schemas.openxmlformats.org/presentationml/2006/main">
  <p:tag name="KSO_WM_BEAUTIFY_FLAG" val=""/>
</p:tagLst>
</file>

<file path=ppt/tags/tag14.xml><?xml version="1.0" encoding="utf-8"?>
<p:tagLst xmlns:p="http://schemas.openxmlformats.org/presentationml/2006/main">
  <p:tag name="KSO_WM_BEAUTIFY_FLAG" val=""/>
</p:tagLst>
</file>

<file path=ppt/tags/tag15.xml><?xml version="1.0" encoding="utf-8"?>
<p:tagLst xmlns:p="http://schemas.openxmlformats.org/presentationml/2006/main">
  <p:tag name="KSO_WM_BEAUTIFY_FLAG" val=""/>
</p:tagLst>
</file>

<file path=ppt/tags/tag16.xml><?xml version="1.0" encoding="utf-8"?>
<p:tagLst xmlns:p="http://schemas.openxmlformats.org/presentationml/2006/main">
  <p:tag name="KSO_WM_BEAUTIFY_FLAG" val=""/>
</p:tagLst>
</file>

<file path=ppt/tags/tag17.xml><?xml version="1.0" encoding="utf-8"?>
<p:tagLst xmlns:p="http://schemas.openxmlformats.org/presentationml/2006/main">
  <p:tag name="KSO_WM_BEAUTIFY_FLAG" val=""/>
</p:tagLst>
</file>

<file path=ppt/tags/tag18.xml><?xml version="1.0" encoding="utf-8"?>
<p:tagLst xmlns:p="http://schemas.openxmlformats.org/presentationml/2006/main">
  <p:tag name="KSO_WM_BEAUTIFY_FLAG" val=""/>
</p:tagLst>
</file>

<file path=ppt/tags/tag19.xml><?xml version="1.0" encoding="utf-8"?>
<p:tagLst xmlns:p="http://schemas.openxmlformats.org/presentationml/2006/main">
  <p:tag name="KSO_WM_BEAUTIFY_FLAG" val=""/>
</p:tagLst>
</file>

<file path=ppt/tags/tag20.xml><?xml version="1.0" encoding="utf-8"?>
<p:tagLst xmlns:p="http://schemas.openxmlformats.org/presentationml/2006/main">
  <p:tag name="KSO_WM_BEAUTIFY_FLAG" val=""/>
</p:tagLst>
</file>

<file path=ppt/tags/tag21.xml><?xml version="1.0" encoding="utf-8"?>
<p:tagLst xmlns:p="http://schemas.openxmlformats.org/presentationml/2006/main">
  <p:tag name="KSO_WM_BEAUTIFY_FLAG" val=""/>
</p:tagLst>
</file>

<file path=ppt/tags/tag22.xml><?xml version="1.0" encoding="utf-8"?>
<p:tagLst xmlns:p="http://schemas.openxmlformats.org/presentationml/2006/main">
  <p:tag name="KSO_WM_BEAUTIFY_FLAG" val=""/>
</p:tagLst>
</file>

<file path=ppt/tags/tag23.xml><?xml version="1.0" encoding="utf-8"?>
<p:tagLst xmlns:p="http://schemas.openxmlformats.org/presentationml/2006/main">
  <p:tag name="KSO_WM_BEAUTIFY_FLAG" val=""/>
</p:tagLst>
</file>

<file path=ppt/tags/tag24.xml><?xml version="1.0" encoding="utf-8"?>
<p:tagLst xmlns:p="http://schemas.openxmlformats.org/presentationml/2006/main">
  <p:tag name="KSO_WM_BEAUTIFY_FLAG" val=""/>
</p:tagLst>
</file>

<file path=ppt/tags/tag25.xml><?xml version="1.0" encoding="utf-8"?>
<p:tagLst xmlns:p="http://schemas.openxmlformats.org/presentationml/2006/main">
  <p:tag name="KSO_WM_BEAUTIFY_FLAG" val=""/>
</p:tagLst>
</file>

<file path=ppt/tags/tag26.xml><?xml version="1.0" encoding="utf-8"?>
<p:tagLst xmlns:p="http://schemas.openxmlformats.org/presentationml/2006/main">
  <p:tag name="KSO_WM_BEAUTIFY_FLAG" val=""/>
</p:tagLst>
</file>

<file path=ppt/theme/theme1.xml><?xml version="1.0" encoding="utf-8"?>
<a:theme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汉仪粗简黑简"/>
        <a:ea typeface=""/>
        <a:cs typeface=""/>
        <a:font script="Jpan" typeface="ＭＳ Ｐゴシック"/>
        <a:font script="Hang" typeface="맑은 고딕"/>
        <a:font script="Hans" typeface="汉仪粗简黑简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汉仪粗简黑简"/>
        <a:ea typeface=""/>
        <a:cs typeface=""/>
        <a:font script="Jpan" typeface="ＭＳ Ｐゴシック"/>
        <a:font script="Hang" typeface="맑은 고딕"/>
        <a:font script="Hans" typeface="汉仪粗简黑简"/>
        <a:font script="Hant" typeface="新細明體"/>
        <a:font script="Arab" typeface="汉仪粗简黑简"/>
        <a:font script="Hebr" typeface="汉仪粗简黑简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汉仪粗简黑简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ＭＳ Ｐゴシック"/>
        <a:font script="Hang" typeface="맑은 고딕"/>
        <a:font script="Hans" typeface="汉仪粗简黑简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汉仪粗简黑简"/>
        <a:ea typeface=""/>
        <a:cs typeface=""/>
        <a:font script="Jpan" typeface="ＭＳ Ｐゴシック"/>
        <a:font script="Hang" typeface="맑은 고딕"/>
        <a:font script="Hans" typeface="汉仪粗简黑简"/>
        <a:font script="Hant" typeface="新細明體"/>
        <a:font script="Arab" typeface="汉仪粗简黑简"/>
        <a:font script="Hebr" typeface="汉仪粗简黑简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汉仪粗简黑简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ＭＳ Ｐゴシック"/>
        <a:font script="Hang" typeface="맑은 고딕"/>
        <a:font script="Hans" typeface="汉仪粗简黑简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汉仪粗简黑简"/>
        <a:ea typeface=""/>
        <a:cs typeface=""/>
        <a:font script="Jpan" typeface="ＭＳ Ｐゴシック"/>
        <a:font script="Hang" typeface="맑은 고딕"/>
        <a:font script="Hans" typeface="汉仪粗简黑简"/>
        <a:font script="Hant" typeface="新細明體"/>
        <a:font script="Arab" typeface="汉仪粗简黑简"/>
        <a:font script="Hebr" typeface="汉仪粗简黑简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汉仪粗简黑简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129</Words>
  <Application>WPS 文字</Application>
  <PresentationFormat>宽屏</PresentationFormat>
  <Paragraphs>21</Paragraphs>
  <Slides>13</Slides>
  <Notes>0</Notes>
  <HiddenSlides>0</HiddenSlides>
  <MMClips>0</MMClips>
  <ScaleCrop>false</ScaleCrop>
  <HeadingPairs>
    <vt:vector size="6" baseType="variant">
      <vt:variant>
        <vt:lpstr>已用的字体</vt:lpstr>
      </vt:variant>
      <vt:variant>
        <vt:i4>12</vt:i4>
      </vt:variant>
      <vt:variant>
        <vt:lpstr>主题</vt:lpstr>
      </vt:variant>
      <vt:variant>
        <vt:i4>1</vt:i4>
      </vt:variant>
      <vt:variant>
        <vt:lpstr>幻灯片标题</vt:lpstr>
      </vt:variant>
      <vt:variant>
        <vt:i4>13</vt:i4>
      </vt:variant>
    </vt:vector>
  </HeadingPairs>
  <TitlesOfParts>
    <vt:vector size="26" baseType="lpstr">
      <vt:lpstr>Arial</vt:lpstr>
      <vt:lpstr>宋体</vt:lpstr>
      <vt:lpstr>Wingdings</vt:lpstr>
      <vt:lpstr>汉仪粗简黑简</vt:lpstr>
      <vt:lpstr>Times New Roman Bold</vt:lpstr>
      <vt:lpstr>Times New Roman Regular</vt:lpstr>
      <vt:lpstr>Times New Roman</vt:lpstr>
      <vt:lpstr>微软雅黑</vt:lpstr>
      <vt:lpstr>汉仪旗黑</vt:lpstr>
      <vt:lpstr>宋体</vt:lpstr>
      <vt:lpstr>Arial Unicode MS</vt:lpstr>
      <vt:lpstr>汉仪书宋二KW</vt:lpstr>
      <vt:lpstr>Office 主题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LDP004</dc:creator>
  <cp:lastModifiedBy>-Vivibaby-</cp:lastModifiedBy>
  <cp:revision>130</cp:revision>
  <dcterms:created xsi:type="dcterms:W3CDTF">2024-06-17T20:11:04Z</dcterms:created>
  <dcterms:modified xsi:type="dcterms:W3CDTF">2024-06-17T20:11:04Z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ICV">
    <vt:lpwstr>61B48F4B318D7AD7AC7F7066EAEC04F0_43</vt:lpwstr>
  </property>
  <property fmtid="{D5CDD505-2E9C-101B-9397-08002B2CF9AE}" pid="3" name="KSOProductBuildVer">
    <vt:lpwstr>2052-6.7.1.8828</vt:lpwstr>
  </property>
</Properties>
</file>