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23E954-0541-4173-9610-F28B3504B780}" v="2" dt="2022-10-08T16:15:52.088"/>
    <p1510:client id="{18675208-1995-1572-112C-108270D13AE8}" v="61" dt="2022-10-15T09:56:56.896"/>
    <p1510:client id="{248A2D9D-3C49-7710-1E28-1EEA71F97E92}" v="571" dt="2022-10-15T17:26:10.203"/>
    <p1510:client id="{3D19BC64-1270-12DF-9595-E4481E87C3B3}" v="5" dt="2022-10-17T14:14:05.226"/>
    <p1510:client id="{3F52E46B-6714-49A6-3720-609E8DEDD5DC}" v="240" dt="2022-10-16T11:57:15.225"/>
    <p1510:client id="{666D6C99-125A-7D3E-B5C8-A633995AD26A}" v="83" dt="2022-10-17T13:23:13.702"/>
    <p1510:client id="{83837787-6E86-90F1-2193-54861F5BC185}" v="266" dt="2022-10-09T11:59:42.206"/>
    <p1510:client id="{90B1B3C8-35DB-C19B-0F47-AF008C9CC5EC}" v="51" dt="2022-10-17T14:56:46.228"/>
    <p1510:client id="{931A6A65-793E-9D38-D454-BD4E774BA72A}" v="502" dt="2022-10-16T11:44:06.932"/>
    <p1510:client id="{A94AE228-FB52-28B3-5CBD-26977619A277}" v="3" dt="2022-10-17T14:38:42.812"/>
    <p1510:client id="{C7497EB3-0C1F-C685-550B-E2317B781089}" v="23" dt="2022-10-13T10:21:52.4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2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pher Namitala (2030084)" userId="S::2030084@student.uwtsd.ac.uk::65a01dd3-2900-45af-b30d-ee0481b2b46b" providerId="AD" clId="Web-{18675208-1995-1572-112C-108270D13AE8}"/>
    <pc:docChg chg="modSld">
      <pc:chgData name="Janepher Namitala (2030084)" userId="S::2030084@student.uwtsd.ac.uk::65a01dd3-2900-45af-b30d-ee0481b2b46b" providerId="AD" clId="Web-{18675208-1995-1572-112C-108270D13AE8}" dt="2022-10-15T09:56:56.896" v="60" actId="20577"/>
      <pc:docMkLst>
        <pc:docMk/>
      </pc:docMkLst>
      <pc:sldChg chg="modSp">
        <pc:chgData name="Janepher Namitala (2030084)" userId="S::2030084@student.uwtsd.ac.uk::65a01dd3-2900-45af-b30d-ee0481b2b46b" providerId="AD" clId="Web-{18675208-1995-1572-112C-108270D13AE8}" dt="2022-10-15T09:52:21.444" v="1" actId="20577"/>
        <pc:sldMkLst>
          <pc:docMk/>
          <pc:sldMk cId="1980942720" sldId="257"/>
        </pc:sldMkLst>
        <pc:spChg chg="mod">
          <ac:chgData name="Janepher Namitala (2030084)" userId="S::2030084@student.uwtsd.ac.uk::65a01dd3-2900-45af-b30d-ee0481b2b46b" providerId="AD" clId="Web-{18675208-1995-1572-112C-108270D13AE8}" dt="2022-10-15T09:52:21.444" v="1" actId="20577"/>
          <ac:spMkLst>
            <pc:docMk/>
            <pc:sldMk cId="1980942720" sldId="257"/>
            <ac:spMk id="3" creationId="{67C29309-1437-4C57-AC51-3266F391F4D2}"/>
          </ac:spMkLst>
        </pc:spChg>
      </pc:sldChg>
      <pc:sldChg chg="modSp">
        <pc:chgData name="Janepher Namitala (2030084)" userId="S::2030084@student.uwtsd.ac.uk::65a01dd3-2900-45af-b30d-ee0481b2b46b" providerId="AD" clId="Web-{18675208-1995-1572-112C-108270D13AE8}" dt="2022-10-15T09:56:56.896" v="60" actId="20577"/>
        <pc:sldMkLst>
          <pc:docMk/>
          <pc:sldMk cId="1759938584" sldId="258"/>
        </pc:sldMkLst>
        <pc:spChg chg="mod">
          <ac:chgData name="Janepher Namitala (2030084)" userId="S::2030084@student.uwtsd.ac.uk::65a01dd3-2900-45af-b30d-ee0481b2b46b" providerId="AD" clId="Web-{18675208-1995-1572-112C-108270D13AE8}" dt="2022-10-15T09:56:56.896" v="60" actId="20577"/>
          <ac:spMkLst>
            <pc:docMk/>
            <pc:sldMk cId="1759938584" sldId="258"/>
            <ac:spMk id="3" creationId="{61076770-5F6D-4A34-0B56-9CF7204C9D9D}"/>
          </ac:spMkLst>
        </pc:spChg>
      </pc:sldChg>
    </pc:docChg>
  </pc:docChgLst>
  <pc:docChgLst>
    <pc:chgData name="Janepher Namitala (2030084)" userId="S::2030084@student.uwtsd.ac.uk::65a01dd3-2900-45af-b30d-ee0481b2b46b" providerId="AD" clId="Web-{C7497EB3-0C1F-C685-550B-E2317B781089}"/>
    <pc:docChg chg="modSld">
      <pc:chgData name="Janepher Namitala (2030084)" userId="S::2030084@student.uwtsd.ac.uk::65a01dd3-2900-45af-b30d-ee0481b2b46b" providerId="AD" clId="Web-{C7497EB3-0C1F-C685-550B-E2317B781089}" dt="2022-10-13T10:21:47.427" v="22" actId="20577"/>
      <pc:docMkLst>
        <pc:docMk/>
      </pc:docMkLst>
      <pc:sldChg chg="modSp">
        <pc:chgData name="Janepher Namitala (2030084)" userId="S::2030084@student.uwtsd.ac.uk::65a01dd3-2900-45af-b30d-ee0481b2b46b" providerId="AD" clId="Web-{C7497EB3-0C1F-C685-550B-E2317B781089}" dt="2022-10-13T10:21:47.427" v="22" actId="20577"/>
        <pc:sldMkLst>
          <pc:docMk/>
          <pc:sldMk cId="1867890968" sldId="256"/>
        </pc:sldMkLst>
        <pc:spChg chg="mod">
          <ac:chgData name="Janepher Namitala (2030084)" userId="S::2030084@student.uwtsd.ac.uk::65a01dd3-2900-45af-b30d-ee0481b2b46b" providerId="AD" clId="Web-{C7497EB3-0C1F-C685-550B-E2317B781089}" dt="2022-10-13T10:21:47.427" v="22" actId="20577"/>
          <ac:spMkLst>
            <pc:docMk/>
            <pc:sldMk cId="1867890968" sldId="256"/>
            <ac:spMk id="2" creationId="{54BDDE2A-35A3-F38E-1850-36F21E1D13F5}"/>
          </ac:spMkLst>
        </pc:spChg>
      </pc:sldChg>
    </pc:docChg>
  </pc:docChgLst>
  <pc:docChgLst>
    <pc:chgData name="Janepher Namitala (2030084)" userId="S::2030084@student.uwtsd.ac.uk::65a01dd3-2900-45af-b30d-ee0481b2b46b" providerId="AD" clId="Web-{931A6A65-793E-9D38-D454-BD4E774BA72A}"/>
    <pc:docChg chg="addSld modSld">
      <pc:chgData name="Janepher Namitala (2030084)" userId="S::2030084@student.uwtsd.ac.uk::65a01dd3-2900-45af-b30d-ee0481b2b46b" providerId="AD" clId="Web-{931A6A65-793E-9D38-D454-BD4E774BA72A}" dt="2022-10-16T11:44:06.932" v="497" actId="20577"/>
      <pc:docMkLst>
        <pc:docMk/>
      </pc:docMkLst>
      <pc:sldChg chg="modSp">
        <pc:chgData name="Janepher Namitala (2030084)" userId="S::2030084@student.uwtsd.ac.uk::65a01dd3-2900-45af-b30d-ee0481b2b46b" providerId="AD" clId="Web-{931A6A65-793E-9D38-D454-BD4E774BA72A}" dt="2022-10-16T11:32:13.113" v="171" actId="20577"/>
        <pc:sldMkLst>
          <pc:docMk/>
          <pc:sldMk cId="1036693990" sldId="263"/>
        </pc:sldMkLst>
        <pc:spChg chg="mod">
          <ac:chgData name="Janepher Namitala (2030084)" userId="S::2030084@student.uwtsd.ac.uk::65a01dd3-2900-45af-b30d-ee0481b2b46b" providerId="AD" clId="Web-{931A6A65-793E-9D38-D454-BD4E774BA72A}" dt="2022-10-16T11:26:13.336" v="15" actId="20577"/>
          <ac:spMkLst>
            <pc:docMk/>
            <pc:sldMk cId="1036693990" sldId="263"/>
            <ac:spMk id="2" creationId="{FF801585-D842-CF2E-C92D-207432AEBDBF}"/>
          </ac:spMkLst>
        </pc:spChg>
        <pc:spChg chg="mod">
          <ac:chgData name="Janepher Namitala (2030084)" userId="S::2030084@student.uwtsd.ac.uk::65a01dd3-2900-45af-b30d-ee0481b2b46b" providerId="AD" clId="Web-{931A6A65-793E-9D38-D454-BD4E774BA72A}" dt="2022-10-16T11:28:58.575" v="93" actId="20577"/>
          <ac:spMkLst>
            <pc:docMk/>
            <pc:sldMk cId="1036693990" sldId="263"/>
            <ac:spMk id="3" creationId="{E6F4ED34-537D-FD20-7418-F4144226D4B0}"/>
          </ac:spMkLst>
        </pc:spChg>
        <pc:spChg chg="mod">
          <ac:chgData name="Janepher Namitala (2030084)" userId="S::2030084@student.uwtsd.ac.uk::65a01dd3-2900-45af-b30d-ee0481b2b46b" providerId="AD" clId="Web-{931A6A65-793E-9D38-D454-BD4E774BA72A}" dt="2022-10-16T11:32:13.113" v="171" actId="20577"/>
          <ac:spMkLst>
            <pc:docMk/>
            <pc:sldMk cId="1036693990" sldId="263"/>
            <ac:spMk id="4" creationId="{186F3911-C352-74FB-1605-171E85D2E7E1}"/>
          </ac:spMkLst>
        </pc:spChg>
      </pc:sldChg>
      <pc:sldChg chg="modSp new">
        <pc:chgData name="Janepher Namitala (2030084)" userId="S::2030084@student.uwtsd.ac.uk::65a01dd3-2900-45af-b30d-ee0481b2b46b" providerId="AD" clId="Web-{931A6A65-793E-9D38-D454-BD4E774BA72A}" dt="2022-10-16T11:35:13.822" v="290" actId="20577"/>
        <pc:sldMkLst>
          <pc:docMk/>
          <pc:sldMk cId="3124906364" sldId="264"/>
        </pc:sldMkLst>
        <pc:spChg chg="mod">
          <ac:chgData name="Janepher Namitala (2030084)" userId="S::2030084@student.uwtsd.ac.uk::65a01dd3-2900-45af-b30d-ee0481b2b46b" providerId="AD" clId="Web-{931A6A65-793E-9D38-D454-BD4E774BA72A}" dt="2022-10-16T11:32:37.238" v="182" actId="20577"/>
          <ac:spMkLst>
            <pc:docMk/>
            <pc:sldMk cId="3124906364" sldId="264"/>
            <ac:spMk id="2" creationId="{4F15470E-FA22-9DA2-EAF1-62F0AA263DBA}"/>
          </ac:spMkLst>
        </pc:spChg>
        <pc:spChg chg="mod">
          <ac:chgData name="Janepher Namitala (2030084)" userId="S::2030084@student.uwtsd.ac.uk::65a01dd3-2900-45af-b30d-ee0481b2b46b" providerId="AD" clId="Web-{931A6A65-793E-9D38-D454-BD4E774BA72A}" dt="2022-10-16T11:34:34.727" v="263" actId="20577"/>
          <ac:spMkLst>
            <pc:docMk/>
            <pc:sldMk cId="3124906364" sldId="264"/>
            <ac:spMk id="3" creationId="{00BFDF0C-78CB-5426-CB70-917CC28B9711}"/>
          </ac:spMkLst>
        </pc:spChg>
        <pc:spChg chg="mod">
          <ac:chgData name="Janepher Namitala (2030084)" userId="S::2030084@student.uwtsd.ac.uk::65a01dd3-2900-45af-b30d-ee0481b2b46b" providerId="AD" clId="Web-{931A6A65-793E-9D38-D454-BD4E774BA72A}" dt="2022-10-16T11:35:13.822" v="290" actId="20577"/>
          <ac:spMkLst>
            <pc:docMk/>
            <pc:sldMk cId="3124906364" sldId="264"/>
            <ac:spMk id="4" creationId="{41418302-54B8-B1A6-F341-413166F429B1}"/>
          </ac:spMkLst>
        </pc:spChg>
      </pc:sldChg>
      <pc:sldChg chg="modSp new">
        <pc:chgData name="Janepher Namitala (2030084)" userId="S::2030084@student.uwtsd.ac.uk::65a01dd3-2900-45af-b30d-ee0481b2b46b" providerId="AD" clId="Web-{931A6A65-793E-9D38-D454-BD4E774BA72A}" dt="2022-10-16T11:44:06.932" v="497" actId="20577"/>
        <pc:sldMkLst>
          <pc:docMk/>
          <pc:sldMk cId="1657264399" sldId="265"/>
        </pc:sldMkLst>
        <pc:spChg chg="mod">
          <ac:chgData name="Janepher Namitala (2030084)" userId="S::2030084@student.uwtsd.ac.uk::65a01dd3-2900-45af-b30d-ee0481b2b46b" providerId="AD" clId="Web-{931A6A65-793E-9D38-D454-BD4E774BA72A}" dt="2022-10-16T11:35:53.807" v="299" actId="20577"/>
          <ac:spMkLst>
            <pc:docMk/>
            <pc:sldMk cId="1657264399" sldId="265"/>
            <ac:spMk id="2" creationId="{DFA5AEED-9F2A-6D12-21CA-C574D1162437}"/>
          </ac:spMkLst>
        </pc:spChg>
        <pc:spChg chg="mod">
          <ac:chgData name="Janepher Namitala (2030084)" userId="S::2030084@student.uwtsd.ac.uk::65a01dd3-2900-45af-b30d-ee0481b2b46b" providerId="AD" clId="Web-{931A6A65-793E-9D38-D454-BD4E774BA72A}" dt="2022-10-16T11:42:28.257" v="461" actId="20577"/>
          <ac:spMkLst>
            <pc:docMk/>
            <pc:sldMk cId="1657264399" sldId="265"/>
            <ac:spMk id="3" creationId="{F830A2B3-F7D5-0532-DBCA-B8458FEAE4C7}"/>
          </ac:spMkLst>
        </pc:spChg>
        <pc:spChg chg="mod">
          <ac:chgData name="Janepher Namitala (2030084)" userId="S::2030084@student.uwtsd.ac.uk::65a01dd3-2900-45af-b30d-ee0481b2b46b" providerId="AD" clId="Web-{931A6A65-793E-9D38-D454-BD4E774BA72A}" dt="2022-10-16T11:44:06.932" v="497" actId="20577"/>
          <ac:spMkLst>
            <pc:docMk/>
            <pc:sldMk cId="1657264399" sldId="265"/>
            <ac:spMk id="4" creationId="{29BD5B96-F8F5-6672-D996-BE0F0D6F37EC}"/>
          </ac:spMkLst>
        </pc:spChg>
      </pc:sldChg>
    </pc:docChg>
  </pc:docChgLst>
  <pc:docChgLst>
    <pc:chgData name="Janepher Namitala (2030084)" userId="S::2030084@student.uwtsd.ac.uk::65a01dd3-2900-45af-b30d-ee0481b2b46b" providerId="AD" clId="Web-{90B1B3C8-35DB-C19B-0F47-AF008C9CC5EC}"/>
    <pc:docChg chg="modSld">
      <pc:chgData name="Janepher Namitala (2030084)" userId="S::2030084@student.uwtsd.ac.uk::65a01dd3-2900-45af-b30d-ee0481b2b46b" providerId="AD" clId="Web-{90B1B3C8-35DB-C19B-0F47-AF008C9CC5EC}" dt="2022-10-17T14:56:45.494" v="49" actId="20577"/>
      <pc:docMkLst>
        <pc:docMk/>
      </pc:docMkLst>
      <pc:sldChg chg="modSp">
        <pc:chgData name="Janepher Namitala (2030084)" userId="S::2030084@student.uwtsd.ac.uk::65a01dd3-2900-45af-b30d-ee0481b2b46b" providerId="AD" clId="Web-{90B1B3C8-35DB-C19B-0F47-AF008C9CC5EC}" dt="2022-10-17T14:56:45.494" v="49" actId="20577"/>
        <pc:sldMkLst>
          <pc:docMk/>
          <pc:sldMk cId="34386580" sldId="262"/>
        </pc:sldMkLst>
        <pc:spChg chg="mod">
          <ac:chgData name="Janepher Namitala (2030084)" userId="S::2030084@student.uwtsd.ac.uk::65a01dd3-2900-45af-b30d-ee0481b2b46b" providerId="AD" clId="Web-{90B1B3C8-35DB-C19B-0F47-AF008C9CC5EC}" dt="2022-10-17T14:56:45.494" v="49" actId="20577"/>
          <ac:spMkLst>
            <pc:docMk/>
            <pc:sldMk cId="34386580" sldId="262"/>
            <ac:spMk id="3" creationId="{52A0C3B6-8179-CA60-6E29-5DAA3AFF881C}"/>
          </ac:spMkLst>
        </pc:spChg>
      </pc:sldChg>
    </pc:docChg>
  </pc:docChgLst>
  <pc:docChgLst>
    <pc:chgData name="Janepher Namitala (2030084)" userId="S::2030084@student.uwtsd.ac.uk::65a01dd3-2900-45af-b30d-ee0481b2b46b" providerId="AD" clId="Web-{3F52E46B-6714-49A6-3720-609E8DEDD5DC}"/>
    <pc:docChg chg="modSld">
      <pc:chgData name="Janepher Namitala (2030084)" userId="S::2030084@student.uwtsd.ac.uk::65a01dd3-2900-45af-b30d-ee0481b2b46b" providerId="AD" clId="Web-{3F52E46B-6714-49A6-3720-609E8DEDD5DC}" dt="2022-10-16T11:57:15.225" v="239" actId="20577"/>
      <pc:docMkLst>
        <pc:docMk/>
      </pc:docMkLst>
      <pc:sldChg chg="modSp">
        <pc:chgData name="Janepher Namitala (2030084)" userId="S::2030084@student.uwtsd.ac.uk::65a01dd3-2900-45af-b30d-ee0481b2b46b" providerId="AD" clId="Web-{3F52E46B-6714-49A6-3720-609E8DEDD5DC}" dt="2022-10-16T11:57:15.225" v="239" actId="20577"/>
        <pc:sldMkLst>
          <pc:docMk/>
          <pc:sldMk cId="1657264399" sldId="265"/>
        </pc:sldMkLst>
        <pc:spChg chg="mod">
          <ac:chgData name="Janepher Namitala (2030084)" userId="S::2030084@student.uwtsd.ac.uk::65a01dd3-2900-45af-b30d-ee0481b2b46b" providerId="AD" clId="Web-{3F52E46B-6714-49A6-3720-609E8DEDD5DC}" dt="2022-10-16T11:57:15.225" v="239" actId="20577"/>
          <ac:spMkLst>
            <pc:docMk/>
            <pc:sldMk cId="1657264399" sldId="265"/>
            <ac:spMk id="4" creationId="{29BD5B96-F8F5-6672-D996-BE0F0D6F37EC}"/>
          </ac:spMkLst>
        </pc:spChg>
      </pc:sldChg>
    </pc:docChg>
  </pc:docChgLst>
  <pc:docChgLst>
    <pc:chgData name="Janepher Namitala (2030084)" userId="S::2030084@student.uwtsd.ac.uk::65a01dd3-2900-45af-b30d-ee0481b2b46b" providerId="AD" clId="Web-{666D6C99-125A-7D3E-B5C8-A633995AD26A}"/>
    <pc:docChg chg="modSld">
      <pc:chgData name="Janepher Namitala (2030084)" userId="S::2030084@student.uwtsd.ac.uk::65a01dd3-2900-45af-b30d-ee0481b2b46b" providerId="AD" clId="Web-{666D6C99-125A-7D3E-B5C8-A633995AD26A}" dt="2022-10-17T13:23:13.702" v="82" actId="20577"/>
      <pc:docMkLst>
        <pc:docMk/>
      </pc:docMkLst>
      <pc:sldChg chg="modSp">
        <pc:chgData name="Janepher Namitala (2030084)" userId="S::2030084@student.uwtsd.ac.uk::65a01dd3-2900-45af-b30d-ee0481b2b46b" providerId="AD" clId="Web-{666D6C99-125A-7D3E-B5C8-A633995AD26A}" dt="2022-10-17T13:23:13.702" v="82" actId="20577"/>
        <pc:sldMkLst>
          <pc:docMk/>
          <pc:sldMk cId="1759938584" sldId="258"/>
        </pc:sldMkLst>
        <pc:spChg chg="mod">
          <ac:chgData name="Janepher Namitala (2030084)" userId="S::2030084@student.uwtsd.ac.uk::65a01dd3-2900-45af-b30d-ee0481b2b46b" providerId="AD" clId="Web-{666D6C99-125A-7D3E-B5C8-A633995AD26A}" dt="2022-10-17T13:23:13.702" v="82" actId="20577"/>
          <ac:spMkLst>
            <pc:docMk/>
            <pc:sldMk cId="1759938584" sldId="258"/>
            <ac:spMk id="3" creationId="{61076770-5F6D-4A34-0B56-9CF7204C9D9D}"/>
          </ac:spMkLst>
        </pc:spChg>
      </pc:sldChg>
      <pc:sldChg chg="modSp">
        <pc:chgData name="Janepher Namitala (2030084)" userId="S::2030084@student.uwtsd.ac.uk::65a01dd3-2900-45af-b30d-ee0481b2b46b" providerId="AD" clId="Web-{666D6C99-125A-7D3E-B5C8-A633995AD26A}" dt="2022-10-17T13:19:30.376" v="70" actId="20577"/>
        <pc:sldMkLst>
          <pc:docMk/>
          <pc:sldMk cId="1657264399" sldId="265"/>
        </pc:sldMkLst>
        <pc:spChg chg="mod">
          <ac:chgData name="Janepher Namitala (2030084)" userId="S::2030084@student.uwtsd.ac.uk::65a01dd3-2900-45af-b30d-ee0481b2b46b" providerId="AD" clId="Web-{666D6C99-125A-7D3E-B5C8-A633995AD26A}" dt="2022-10-17T13:19:30.376" v="70" actId="20577"/>
          <ac:spMkLst>
            <pc:docMk/>
            <pc:sldMk cId="1657264399" sldId="265"/>
            <ac:spMk id="3" creationId="{F830A2B3-F7D5-0532-DBCA-B8458FEAE4C7}"/>
          </ac:spMkLst>
        </pc:spChg>
      </pc:sldChg>
    </pc:docChg>
  </pc:docChgLst>
  <pc:docChgLst>
    <pc:chgData name="Janepher Namitala (2030084)" userId="S::2030084@student.uwtsd.ac.uk::65a01dd3-2900-45af-b30d-ee0481b2b46b" providerId="AD" clId="Web-{A94AE228-FB52-28B3-5CBD-26977619A277}"/>
    <pc:docChg chg="modSld">
      <pc:chgData name="Janepher Namitala (2030084)" userId="S::2030084@student.uwtsd.ac.uk::65a01dd3-2900-45af-b30d-ee0481b2b46b" providerId="AD" clId="Web-{A94AE228-FB52-28B3-5CBD-26977619A277}" dt="2022-10-17T14:38:42.281" v="1" actId="20577"/>
      <pc:docMkLst>
        <pc:docMk/>
      </pc:docMkLst>
      <pc:sldChg chg="modSp">
        <pc:chgData name="Janepher Namitala (2030084)" userId="S::2030084@student.uwtsd.ac.uk::65a01dd3-2900-45af-b30d-ee0481b2b46b" providerId="AD" clId="Web-{A94AE228-FB52-28B3-5CBD-26977619A277}" dt="2022-10-17T14:38:42.281" v="1" actId="20577"/>
        <pc:sldMkLst>
          <pc:docMk/>
          <pc:sldMk cId="1657264399" sldId="265"/>
        </pc:sldMkLst>
        <pc:spChg chg="mod">
          <ac:chgData name="Janepher Namitala (2030084)" userId="S::2030084@student.uwtsd.ac.uk::65a01dd3-2900-45af-b30d-ee0481b2b46b" providerId="AD" clId="Web-{A94AE228-FB52-28B3-5CBD-26977619A277}" dt="2022-10-17T14:38:42.281" v="1" actId="20577"/>
          <ac:spMkLst>
            <pc:docMk/>
            <pc:sldMk cId="1657264399" sldId="265"/>
            <ac:spMk id="3" creationId="{F830A2B3-F7D5-0532-DBCA-B8458FEAE4C7}"/>
          </ac:spMkLst>
        </pc:spChg>
      </pc:sldChg>
    </pc:docChg>
  </pc:docChgLst>
  <pc:docChgLst>
    <pc:chgData name="Janepher" userId="65a01dd3-2900-45af-b30d-ee0481b2b46b" providerId="ADAL" clId="{0723E954-0541-4173-9610-F28B3504B780}"/>
    <pc:docChg chg="undo custSel addSld modSld">
      <pc:chgData name="Janepher" userId="65a01dd3-2900-45af-b30d-ee0481b2b46b" providerId="ADAL" clId="{0723E954-0541-4173-9610-F28B3504B780}" dt="2022-10-08T16:18:31.856" v="188" actId="20577"/>
      <pc:docMkLst>
        <pc:docMk/>
      </pc:docMkLst>
      <pc:sldChg chg="addSp delSp modSp new mod setBg setClrOvrMap">
        <pc:chgData name="Janepher" userId="65a01dd3-2900-45af-b30d-ee0481b2b46b" providerId="ADAL" clId="{0723E954-0541-4173-9610-F28B3504B780}" dt="2022-10-08T16:17:25.453" v="173" actId="26606"/>
        <pc:sldMkLst>
          <pc:docMk/>
          <pc:sldMk cId="1867890968" sldId="256"/>
        </pc:sldMkLst>
        <pc:spChg chg="mod">
          <ac:chgData name="Janepher" userId="65a01dd3-2900-45af-b30d-ee0481b2b46b" providerId="ADAL" clId="{0723E954-0541-4173-9610-F28B3504B780}" dt="2022-10-08T16:17:25.453" v="173" actId="26606"/>
          <ac:spMkLst>
            <pc:docMk/>
            <pc:sldMk cId="1867890968" sldId="256"/>
            <ac:spMk id="2" creationId="{54BDDE2A-35A3-F38E-1850-36F21E1D13F5}"/>
          </ac:spMkLst>
        </pc:spChg>
        <pc:spChg chg="mod">
          <ac:chgData name="Janepher" userId="65a01dd3-2900-45af-b30d-ee0481b2b46b" providerId="ADAL" clId="{0723E954-0541-4173-9610-F28B3504B780}" dt="2022-10-08T16:17:25.453" v="173" actId="26606"/>
          <ac:spMkLst>
            <pc:docMk/>
            <pc:sldMk cId="1867890968" sldId="256"/>
            <ac:spMk id="3" creationId="{7475A56C-1843-A81B-0C0C-726255710A53}"/>
          </ac:spMkLst>
        </pc:spChg>
        <pc:spChg chg="add del">
          <ac:chgData name="Janepher" userId="65a01dd3-2900-45af-b30d-ee0481b2b46b" providerId="ADAL" clId="{0723E954-0541-4173-9610-F28B3504B780}" dt="2022-10-08T16:16:32.375" v="154" actId="26606"/>
          <ac:spMkLst>
            <pc:docMk/>
            <pc:sldMk cId="1867890968" sldId="256"/>
            <ac:spMk id="10" creationId="{7D0F3F6D-A49D-4406-8D61-1C4F8D792F04}"/>
          </ac:spMkLst>
        </pc:spChg>
        <pc:spChg chg="add del">
          <ac:chgData name="Janepher" userId="65a01dd3-2900-45af-b30d-ee0481b2b46b" providerId="ADAL" clId="{0723E954-0541-4173-9610-F28B3504B780}" dt="2022-10-08T16:16:29.217" v="152" actId="26606"/>
          <ac:spMkLst>
            <pc:docMk/>
            <pc:sldMk cId="1867890968" sldId="256"/>
            <ac:spMk id="12" creationId="{029C0D00-401D-42B7-94D8-008C7DAA8E80}"/>
          </ac:spMkLst>
        </pc:spChg>
        <pc:spChg chg="add del">
          <ac:chgData name="Janepher" userId="65a01dd3-2900-45af-b30d-ee0481b2b46b" providerId="ADAL" clId="{0723E954-0541-4173-9610-F28B3504B780}" dt="2022-10-08T16:16:32.375" v="154" actId="26606"/>
          <ac:spMkLst>
            <pc:docMk/>
            <pc:sldMk cId="1867890968" sldId="256"/>
            <ac:spMk id="14" creationId="{9E382A3D-2F90-475C-8DF2-F666FEA3425B}"/>
          </ac:spMkLst>
        </pc:spChg>
        <pc:spChg chg="add del">
          <ac:chgData name="Janepher" userId="65a01dd3-2900-45af-b30d-ee0481b2b46b" providerId="ADAL" clId="{0723E954-0541-4173-9610-F28B3504B780}" dt="2022-10-08T16:16:16.695" v="148" actId="26606"/>
          <ac:spMkLst>
            <pc:docMk/>
            <pc:sldMk cId="1867890968" sldId="256"/>
            <ac:spMk id="19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6:16.695" v="148" actId="26606"/>
          <ac:spMkLst>
            <pc:docMk/>
            <pc:sldMk cId="1867890968" sldId="256"/>
            <ac:spMk id="21" creationId="{B219AE65-9B94-44EA-BEF3-EF4BFA169C81}"/>
          </ac:spMkLst>
        </pc:spChg>
        <pc:spChg chg="add del">
          <ac:chgData name="Janepher" userId="65a01dd3-2900-45af-b30d-ee0481b2b46b" providerId="ADAL" clId="{0723E954-0541-4173-9610-F28B3504B780}" dt="2022-10-08T16:16:16.695" v="148" actId="26606"/>
          <ac:spMkLst>
            <pc:docMk/>
            <pc:sldMk cId="1867890968" sldId="256"/>
            <ac:spMk id="23" creationId="{F0C81A57-9CD5-461B-8FFE-4A8CB6CFBE01}"/>
          </ac:spMkLst>
        </pc:spChg>
        <pc:spChg chg="add del">
          <ac:chgData name="Janepher" userId="65a01dd3-2900-45af-b30d-ee0481b2b46b" providerId="ADAL" clId="{0723E954-0541-4173-9610-F28B3504B780}" dt="2022-10-08T16:16:54" v="162" actId="26606"/>
          <ac:spMkLst>
            <pc:docMk/>
            <pc:sldMk cId="1867890968" sldId="256"/>
            <ac:spMk id="27" creationId="{9CE399CF-F4B8-4832-A8CB-B93F6B1EF44B}"/>
          </ac:spMkLst>
        </pc:spChg>
        <pc:spChg chg="add del">
          <ac:chgData name="Janepher" userId="65a01dd3-2900-45af-b30d-ee0481b2b46b" providerId="ADAL" clId="{0723E954-0541-4173-9610-F28B3504B780}" dt="2022-10-08T16:16:21.758" v="150" actId="26606"/>
          <ac:spMkLst>
            <pc:docMk/>
            <pc:sldMk cId="1867890968" sldId="256"/>
            <ac:spMk id="32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6:21.758" v="150" actId="26606"/>
          <ac:spMkLst>
            <pc:docMk/>
            <pc:sldMk cId="1867890968" sldId="256"/>
            <ac:spMk id="33" creationId="{B219AE65-9B94-44EA-BEF3-EF4BFA169C81}"/>
          </ac:spMkLst>
        </pc:spChg>
        <pc:spChg chg="add del">
          <ac:chgData name="Janepher" userId="65a01dd3-2900-45af-b30d-ee0481b2b46b" providerId="ADAL" clId="{0723E954-0541-4173-9610-F28B3504B780}" dt="2022-10-08T16:16:21.758" v="150" actId="26606"/>
          <ac:spMkLst>
            <pc:docMk/>
            <pc:sldMk cId="1867890968" sldId="256"/>
            <ac:spMk id="34" creationId="{F0C81A57-9CD5-461B-8FFE-4A8CB6CFBE01}"/>
          </ac:spMkLst>
        </pc:spChg>
        <pc:spChg chg="add del">
          <ac:chgData name="Janepher" userId="65a01dd3-2900-45af-b30d-ee0481b2b46b" providerId="ADAL" clId="{0723E954-0541-4173-9610-F28B3504B780}" dt="2022-10-08T16:16:32.375" v="154" actId="26606"/>
          <ac:spMkLst>
            <pc:docMk/>
            <pc:sldMk cId="1867890968" sldId="256"/>
            <ac:spMk id="39" creationId="{D22D1B95-2B54-43E9-85D9-B489F6C5DD0F}"/>
          </ac:spMkLst>
        </pc:spChg>
        <pc:spChg chg="add del">
          <ac:chgData name="Janepher" userId="65a01dd3-2900-45af-b30d-ee0481b2b46b" providerId="ADAL" clId="{0723E954-0541-4173-9610-F28B3504B780}" dt="2022-10-08T16:16:32.375" v="154" actId="26606"/>
          <ac:spMkLst>
            <pc:docMk/>
            <pc:sldMk cId="1867890968" sldId="256"/>
            <ac:spMk id="40" creationId="{D953A318-DA8D-4405-9536-D889E45C5E3E}"/>
          </ac:spMkLst>
        </pc:spChg>
        <pc:spChg chg="add del">
          <ac:chgData name="Janepher" userId="65a01dd3-2900-45af-b30d-ee0481b2b46b" providerId="ADAL" clId="{0723E954-0541-4173-9610-F28B3504B780}" dt="2022-10-08T16:16:35.704" v="156" actId="26606"/>
          <ac:spMkLst>
            <pc:docMk/>
            <pc:sldMk cId="1867890968" sldId="256"/>
            <ac:spMk id="44" creationId="{029C0D00-401D-42B7-94D8-008C7DAA8E80}"/>
          </ac:spMkLst>
        </pc:spChg>
        <pc:spChg chg="add del">
          <ac:chgData name="Janepher" userId="65a01dd3-2900-45af-b30d-ee0481b2b46b" providerId="ADAL" clId="{0723E954-0541-4173-9610-F28B3504B780}" dt="2022-10-08T16:16:38.162" v="158" actId="26606"/>
          <ac:spMkLst>
            <pc:docMk/>
            <pc:sldMk cId="1867890968" sldId="256"/>
            <ac:spMk id="50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6:38.162" v="158" actId="26606"/>
          <ac:spMkLst>
            <pc:docMk/>
            <pc:sldMk cId="1867890968" sldId="256"/>
            <ac:spMk id="51" creationId="{B219AE65-9B94-44EA-BEF3-EF4BFA169C81}"/>
          </ac:spMkLst>
        </pc:spChg>
        <pc:spChg chg="add del">
          <ac:chgData name="Janepher" userId="65a01dd3-2900-45af-b30d-ee0481b2b46b" providerId="ADAL" clId="{0723E954-0541-4173-9610-F28B3504B780}" dt="2022-10-08T16:16:38.162" v="158" actId="26606"/>
          <ac:spMkLst>
            <pc:docMk/>
            <pc:sldMk cId="1867890968" sldId="256"/>
            <ac:spMk id="52" creationId="{F0C81A57-9CD5-461B-8FFE-4A8CB6CFBE01}"/>
          </ac:spMkLst>
        </pc:spChg>
        <pc:spChg chg="add del">
          <ac:chgData name="Janepher" userId="65a01dd3-2900-45af-b30d-ee0481b2b46b" providerId="ADAL" clId="{0723E954-0541-4173-9610-F28B3504B780}" dt="2022-10-08T16:16:49.661" v="160" actId="26606"/>
          <ac:spMkLst>
            <pc:docMk/>
            <pc:sldMk cId="1867890968" sldId="256"/>
            <ac:spMk id="60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6:49.661" v="160" actId="26606"/>
          <ac:spMkLst>
            <pc:docMk/>
            <pc:sldMk cId="1867890968" sldId="256"/>
            <ac:spMk id="61" creationId="{B219AE65-9B94-44EA-BEF3-EF4BFA169C81}"/>
          </ac:spMkLst>
        </pc:spChg>
        <pc:spChg chg="add del">
          <ac:chgData name="Janepher" userId="65a01dd3-2900-45af-b30d-ee0481b2b46b" providerId="ADAL" clId="{0723E954-0541-4173-9610-F28B3504B780}" dt="2022-10-08T16:16:49.661" v="160" actId="26606"/>
          <ac:spMkLst>
            <pc:docMk/>
            <pc:sldMk cId="1867890968" sldId="256"/>
            <ac:spMk id="62" creationId="{F0C81A57-9CD5-461B-8FFE-4A8CB6CFBE01}"/>
          </ac:spMkLst>
        </pc:spChg>
        <pc:spChg chg="add del">
          <ac:chgData name="Janepher" userId="65a01dd3-2900-45af-b30d-ee0481b2b46b" providerId="ADAL" clId="{0723E954-0541-4173-9610-F28B3504B780}" dt="2022-10-08T16:16:54" v="162" actId="26606"/>
          <ac:spMkLst>
            <pc:docMk/>
            <pc:sldMk cId="1867890968" sldId="256"/>
            <ac:spMk id="69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6:54" v="162" actId="26606"/>
          <ac:spMkLst>
            <pc:docMk/>
            <pc:sldMk cId="1867890968" sldId="256"/>
            <ac:spMk id="70" creationId="{324E43EB-867C-4B35-9A5C-E435157C7297}"/>
          </ac:spMkLst>
        </pc:spChg>
        <pc:spChg chg="add del">
          <ac:chgData name="Janepher" userId="65a01dd3-2900-45af-b30d-ee0481b2b46b" providerId="ADAL" clId="{0723E954-0541-4173-9610-F28B3504B780}" dt="2022-10-08T16:16:54" v="162" actId="26606"/>
          <ac:spMkLst>
            <pc:docMk/>
            <pc:sldMk cId="1867890968" sldId="256"/>
            <ac:spMk id="71" creationId="{A7C0F5DA-B59F-4F13-8BB8-FFD8F2C572BC}"/>
          </ac:spMkLst>
        </pc:spChg>
        <pc:spChg chg="add del">
          <ac:chgData name="Janepher" userId="65a01dd3-2900-45af-b30d-ee0481b2b46b" providerId="ADAL" clId="{0723E954-0541-4173-9610-F28B3504B780}" dt="2022-10-08T16:16:54" v="162" actId="26606"/>
          <ac:spMkLst>
            <pc:docMk/>
            <pc:sldMk cId="1867890968" sldId="256"/>
            <ac:spMk id="72" creationId="{9CEA1DEC-CC9E-4776-9E08-048A15BFA6CA}"/>
          </ac:spMkLst>
        </pc:spChg>
        <pc:spChg chg="add del">
          <ac:chgData name="Janepher" userId="65a01dd3-2900-45af-b30d-ee0481b2b46b" providerId="ADAL" clId="{0723E954-0541-4173-9610-F28B3504B780}" dt="2022-10-08T16:16:54" v="162" actId="26606"/>
          <ac:spMkLst>
            <pc:docMk/>
            <pc:sldMk cId="1867890968" sldId="256"/>
            <ac:spMk id="73" creationId="{1F23E73A-FDC8-462C-83C1-3AA8961449CF}"/>
          </ac:spMkLst>
        </pc:spChg>
        <pc:spChg chg="add del">
          <ac:chgData name="Janepher" userId="65a01dd3-2900-45af-b30d-ee0481b2b46b" providerId="ADAL" clId="{0723E954-0541-4173-9610-F28B3504B780}" dt="2022-10-08T16:16:56.934" v="164" actId="26606"/>
          <ac:spMkLst>
            <pc:docMk/>
            <pc:sldMk cId="1867890968" sldId="256"/>
            <ac:spMk id="79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6:56.934" v="164" actId="26606"/>
          <ac:spMkLst>
            <pc:docMk/>
            <pc:sldMk cId="1867890968" sldId="256"/>
            <ac:spMk id="80" creationId="{C314C310-850D-4491-AA52-C75BEA68B68C}"/>
          </ac:spMkLst>
        </pc:spChg>
        <pc:spChg chg="add del">
          <ac:chgData name="Janepher" userId="65a01dd3-2900-45af-b30d-ee0481b2b46b" providerId="ADAL" clId="{0723E954-0541-4173-9610-F28B3504B780}" dt="2022-10-08T16:17:03.529" v="166" actId="26606"/>
          <ac:spMkLst>
            <pc:docMk/>
            <pc:sldMk cId="1867890968" sldId="256"/>
            <ac:spMk id="89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7:03.529" v="166" actId="26606"/>
          <ac:spMkLst>
            <pc:docMk/>
            <pc:sldMk cId="1867890968" sldId="256"/>
            <ac:spMk id="90" creationId="{712E451E-151A-4910-BF41-6A040B65982B}"/>
          </ac:spMkLst>
        </pc:spChg>
        <pc:spChg chg="add del">
          <ac:chgData name="Janepher" userId="65a01dd3-2900-45af-b30d-ee0481b2b46b" providerId="ADAL" clId="{0723E954-0541-4173-9610-F28B3504B780}" dt="2022-10-08T16:17:03.529" v="166" actId="26606"/>
          <ac:spMkLst>
            <pc:docMk/>
            <pc:sldMk cId="1867890968" sldId="256"/>
            <ac:spMk id="91" creationId="{C296EFE4-A70C-4388-9A15-3F657B6615FD}"/>
          </ac:spMkLst>
        </pc:spChg>
        <pc:spChg chg="add del">
          <ac:chgData name="Janepher" userId="65a01dd3-2900-45af-b30d-ee0481b2b46b" providerId="ADAL" clId="{0723E954-0541-4173-9610-F28B3504B780}" dt="2022-10-08T16:17:03.529" v="166" actId="26606"/>
          <ac:spMkLst>
            <pc:docMk/>
            <pc:sldMk cId="1867890968" sldId="256"/>
            <ac:spMk id="92" creationId="{425EBAFC-9388-432A-BCFD-EEA2F410D8EC}"/>
          </ac:spMkLst>
        </pc:spChg>
        <pc:spChg chg="add del">
          <ac:chgData name="Janepher" userId="65a01dd3-2900-45af-b30d-ee0481b2b46b" providerId="ADAL" clId="{0723E954-0541-4173-9610-F28B3504B780}" dt="2022-10-08T16:17:16.030" v="168" actId="26606"/>
          <ac:spMkLst>
            <pc:docMk/>
            <pc:sldMk cId="1867890968" sldId="256"/>
            <ac:spMk id="98" creationId="{20E145FF-1D18-4246-A2BA-9F6B4D53364C}"/>
          </ac:spMkLst>
        </pc:spChg>
        <pc:spChg chg="add del">
          <ac:chgData name="Janepher" userId="65a01dd3-2900-45af-b30d-ee0481b2b46b" providerId="ADAL" clId="{0723E954-0541-4173-9610-F28B3504B780}" dt="2022-10-08T16:17:16.030" v="168" actId="26606"/>
          <ac:spMkLst>
            <pc:docMk/>
            <pc:sldMk cId="1867890968" sldId="256"/>
            <ac:spMk id="99" creationId="{01109B5D-BC35-4376-98A2-F53B03E4E1B4}"/>
          </ac:spMkLst>
        </pc:spChg>
        <pc:spChg chg="add del">
          <ac:chgData name="Janepher" userId="65a01dd3-2900-45af-b30d-ee0481b2b46b" providerId="ADAL" clId="{0723E954-0541-4173-9610-F28B3504B780}" dt="2022-10-08T16:17:16.030" v="168" actId="26606"/>
          <ac:spMkLst>
            <pc:docMk/>
            <pc:sldMk cId="1867890968" sldId="256"/>
            <ac:spMk id="100" creationId="{94D90C11-98A3-40E3-B04C-A3025D6458A3}"/>
          </ac:spMkLst>
        </pc:spChg>
        <pc:spChg chg="add del">
          <ac:chgData name="Janepher" userId="65a01dd3-2900-45af-b30d-ee0481b2b46b" providerId="ADAL" clId="{0723E954-0541-4173-9610-F28B3504B780}" dt="2022-10-08T16:17:16.030" v="168" actId="26606"/>
          <ac:spMkLst>
            <pc:docMk/>
            <pc:sldMk cId="1867890968" sldId="256"/>
            <ac:spMk id="101" creationId="{A3B28FB1-97C9-4A9E-A45B-356508C2C38B}"/>
          </ac:spMkLst>
        </pc:spChg>
        <pc:spChg chg="add del">
          <ac:chgData name="Janepher" userId="65a01dd3-2900-45af-b30d-ee0481b2b46b" providerId="ADAL" clId="{0723E954-0541-4173-9610-F28B3504B780}" dt="2022-10-08T16:17:20.481" v="170" actId="26606"/>
          <ac:spMkLst>
            <pc:docMk/>
            <pc:sldMk cId="1867890968" sldId="256"/>
            <ac:spMk id="105" creationId="{029C0D00-401D-42B7-94D8-008C7DAA8E80}"/>
          </ac:spMkLst>
        </pc:spChg>
        <pc:spChg chg="add del">
          <ac:chgData name="Janepher" userId="65a01dd3-2900-45af-b30d-ee0481b2b46b" providerId="ADAL" clId="{0723E954-0541-4173-9610-F28B3504B780}" dt="2022-10-08T16:17:25.352" v="172" actId="26606"/>
          <ac:spMkLst>
            <pc:docMk/>
            <pc:sldMk cId="1867890968" sldId="256"/>
            <ac:spMk id="107" creationId="{D22D1B95-2B54-43E9-85D9-B489F6C5DD0F}"/>
          </ac:spMkLst>
        </pc:spChg>
        <pc:spChg chg="add del">
          <ac:chgData name="Janepher" userId="65a01dd3-2900-45af-b30d-ee0481b2b46b" providerId="ADAL" clId="{0723E954-0541-4173-9610-F28B3504B780}" dt="2022-10-08T16:17:25.352" v="172" actId="26606"/>
          <ac:spMkLst>
            <pc:docMk/>
            <pc:sldMk cId="1867890968" sldId="256"/>
            <ac:spMk id="108" creationId="{7D0F3F6D-A49D-4406-8D61-1C4F8D792F04}"/>
          </ac:spMkLst>
        </pc:spChg>
        <pc:spChg chg="add del">
          <ac:chgData name="Janepher" userId="65a01dd3-2900-45af-b30d-ee0481b2b46b" providerId="ADAL" clId="{0723E954-0541-4173-9610-F28B3504B780}" dt="2022-10-08T16:17:25.352" v="172" actId="26606"/>
          <ac:spMkLst>
            <pc:docMk/>
            <pc:sldMk cId="1867890968" sldId="256"/>
            <ac:spMk id="109" creationId="{D953A318-DA8D-4405-9536-D889E45C5E3E}"/>
          </ac:spMkLst>
        </pc:spChg>
        <pc:spChg chg="add del">
          <ac:chgData name="Janepher" userId="65a01dd3-2900-45af-b30d-ee0481b2b46b" providerId="ADAL" clId="{0723E954-0541-4173-9610-F28B3504B780}" dt="2022-10-08T16:17:25.352" v="172" actId="26606"/>
          <ac:spMkLst>
            <pc:docMk/>
            <pc:sldMk cId="1867890968" sldId="256"/>
            <ac:spMk id="110" creationId="{9E382A3D-2F90-475C-8DF2-F666FEA3425B}"/>
          </ac:spMkLst>
        </pc:spChg>
        <pc:spChg chg="add">
          <ac:chgData name="Janepher" userId="65a01dd3-2900-45af-b30d-ee0481b2b46b" providerId="ADAL" clId="{0723E954-0541-4173-9610-F28B3504B780}" dt="2022-10-08T16:17:25.453" v="173" actId="26606"/>
          <ac:spMkLst>
            <pc:docMk/>
            <pc:sldMk cId="1867890968" sldId="256"/>
            <ac:spMk id="116" creationId="{20E145FF-1D18-4246-A2BA-9F6B4D53364C}"/>
          </ac:spMkLst>
        </pc:spChg>
        <pc:spChg chg="add">
          <ac:chgData name="Janepher" userId="65a01dd3-2900-45af-b30d-ee0481b2b46b" providerId="ADAL" clId="{0723E954-0541-4173-9610-F28B3504B780}" dt="2022-10-08T16:17:25.453" v="173" actId="26606"/>
          <ac:spMkLst>
            <pc:docMk/>
            <pc:sldMk cId="1867890968" sldId="256"/>
            <ac:spMk id="117" creationId="{B219AE65-9B94-44EA-BEF3-EF4BFA169C81}"/>
          </ac:spMkLst>
        </pc:spChg>
        <pc:spChg chg="add">
          <ac:chgData name="Janepher" userId="65a01dd3-2900-45af-b30d-ee0481b2b46b" providerId="ADAL" clId="{0723E954-0541-4173-9610-F28B3504B780}" dt="2022-10-08T16:17:25.453" v="173" actId="26606"/>
          <ac:spMkLst>
            <pc:docMk/>
            <pc:sldMk cId="1867890968" sldId="256"/>
            <ac:spMk id="118" creationId="{F0C81A57-9CD5-461B-8FFE-4A8CB6CFBE01}"/>
          </ac:spMkLst>
        </pc:spChg>
        <pc:grpChg chg="add del">
          <ac:chgData name="Janepher" userId="65a01dd3-2900-45af-b30d-ee0481b2b46b" providerId="ADAL" clId="{0723E954-0541-4173-9610-F28B3504B780}" dt="2022-10-08T16:16:16.695" v="148" actId="26606"/>
          <ac:grpSpMkLst>
            <pc:docMk/>
            <pc:sldMk cId="1867890968" sldId="256"/>
            <ac:grpSpMk id="8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6:16.695" v="148" actId="26606"/>
          <ac:grpSpMkLst>
            <pc:docMk/>
            <pc:sldMk cId="1867890968" sldId="256"/>
            <ac:grpSpMk id="25" creationId="{3086C462-37F4-494D-8292-CCB95221CC1A}"/>
          </ac:grpSpMkLst>
        </pc:grpChg>
        <pc:grpChg chg="add del">
          <ac:chgData name="Janepher" userId="65a01dd3-2900-45af-b30d-ee0481b2b46b" providerId="ADAL" clId="{0723E954-0541-4173-9610-F28B3504B780}" dt="2022-10-08T16:16:21.758" v="150" actId="26606"/>
          <ac:grpSpMkLst>
            <pc:docMk/>
            <pc:sldMk cId="1867890968" sldId="256"/>
            <ac:grpSpMk id="31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6:21.758" v="150" actId="26606"/>
          <ac:grpSpMkLst>
            <pc:docMk/>
            <pc:sldMk cId="1867890968" sldId="256"/>
            <ac:grpSpMk id="35" creationId="{3086C462-37F4-494D-8292-CCB95221CC1A}"/>
          </ac:grpSpMkLst>
        </pc:grpChg>
        <pc:grpChg chg="add del">
          <ac:chgData name="Janepher" userId="65a01dd3-2900-45af-b30d-ee0481b2b46b" providerId="ADAL" clId="{0723E954-0541-4173-9610-F28B3504B780}" dt="2022-10-08T16:16:29.217" v="152" actId="26606"/>
          <ac:grpSpMkLst>
            <pc:docMk/>
            <pc:sldMk cId="1867890968" sldId="256"/>
            <ac:grpSpMk id="37" creationId="{5F72ECA3-2A46-4A5A-8330-12F7E22105BD}"/>
          </ac:grpSpMkLst>
        </pc:grpChg>
        <pc:grpChg chg="add del">
          <ac:chgData name="Janepher" userId="65a01dd3-2900-45af-b30d-ee0481b2b46b" providerId="ADAL" clId="{0723E954-0541-4173-9610-F28B3504B780}" dt="2022-10-08T16:16:35.704" v="156" actId="26606"/>
          <ac:grpSpMkLst>
            <pc:docMk/>
            <pc:sldMk cId="1867890968" sldId="256"/>
            <ac:grpSpMk id="42" creationId="{5F72ECA3-2A46-4A5A-8330-12F7E22105BD}"/>
          </ac:grpSpMkLst>
        </pc:grpChg>
        <pc:grpChg chg="add del">
          <ac:chgData name="Janepher" userId="65a01dd3-2900-45af-b30d-ee0481b2b46b" providerId="ADAL" clId="{0723E954-0541-4173-9610-F28B3504B780}" dt="2022-10-08T16:16:38.162" v="158" actId="26606"/>
          <ac:grpSpMkLst>
            <pc:docMk/>
            <pc:sldMk cId="1867890968" sldId="256"/>
            <ac:grpSpMk id="46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6:38.162" v="158" actId="26606"/>
          <ac:grpSpMkLst>
            <pc:docMk/>
            <pc:sldMk cId="1867890968" sldId="256"/>
            <ac:grpSpMk id="53" creationId="{3086C462-37F4-494D-8292-CCB95221CC1A}"/>
          </ac:grpSpMkLst>
        </pc:grpChg>
        <pc:grpChg chg="add del">
          <ac:chgData name="Janepher" userId="65a01dd3-2900-45af-b30d-ee0481b2b46b" providerId="ADAL" clId="{0723E954-0541-4173-9610-F28B3504B780}" dt="2022-10-08T16:16:49.661" v="160" actId="26606"/>
          <ac:grpSpMkLst>
            <pc:docMk/>
            <pc:sldMk cId="1867890968" sldId="256"/>
            <ac:grpSpMk id="56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6:49.661" v="160" actId="26606"/>
          <ac:grpSpMkLst>
            <pc:docMk/>
            <pc:sldMk cId="1867890968" sldId="256"/>
            <ac:grpSpMk id="63" creationId="{3086C462-37F4-494D-8292-CCB95221CC1A}"/>
          </ac:grpSpMkLst>
        </pc:grpChg>
        <pc:grpChg chg="add del">
          <ac:chgData name="Janepher" userId="65a01dd3-2900-45af-b30d-ee0481b2b46b" providerId="ADAL" clId="{0723E954-0541-4173-9610-F28B3504B780}" dt="2022-10-08T16:16:54" v="162" actId="26606"/>
          <ac:grpSpMkLst>
            <pc:docMk/>
            <pc:sldMk cId="1867890968" sldId="256"/>
            <ac:grpSpMk id="65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6:56.934" v="164" actId="26606"/>
          <ac:grpSpMkLst>
            <pc:docMk/>
            <pc:sldMk cId="1867890968" sldId="256"/>
            <ac:grpSpMk id="75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6:56.934" v="164" actId="26606"/>
          <ac:grpSpMkLst>
            <pc:docMk/>
            <pc:sldMk cId="1867890968" sldId="256"/>
            <ac:grpSpMk id="81" creationId="{D4EC3799-3F52-48CE-85CC-83AED368EB42}"/>
          </ac:grpSpMkLst>
        </pc:grpChg>
        <pc:grpChg chg="add del">
          <ac:chgData name="Janepher" userId="65a01dd3-2900-45af-b30d-ee0481b2b46b" providerId="ADAL" clId="{0723E954-0541-4173-9610-F28B3504B780}" dt="2022-10-08T16:17:03.529" v="166" actId="26606"/>
          <ac:grpSpMkLst>
            <pc:docMk/>
            <pc:sldMk cId="1867890968" sldId="256"/>
            <ac:grpSpMk id="85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7:16.030" v="168" actId="26606"/>
          <ac:grpSpMkLst>
            <pc:docMk/>
            <pc:sldMk cId="1867890968" sldId="256"/>
            <ac:grpSpMk id="94" creationId="{7084313B-C03D-4981-9786-879159A60395}"/>
          </ac:grpSpMkLst>
        </pc:grpChg>
        <pc:grpChg chg="add del">
          <ac:chgData name="Janepher" userId="65a01dd3-2900-45af-b30d-ee0481b2b46b" providerId="ADAL" clId="{0723E954-0541-4173-9610-F28B3504B780}" dt="2022-10-08T16:17:20.481" v="170" actId="26606"/>
          <ac:grpSpMkLst>
            <pc:docMk/>
            <pc:sldMk cId="1867890968" sldId="256"/>
            <ac:grpSpMk id="103" creationId="{5F72ECA3-2A46-4A5A-8330-12F7E22105BD}"/>
          </ac:grpSpMkLst>
        </pc:grpChg>
        <pc:grpChg chg="add">
          <ac:chgData name="Janepher" userId="65a01dd3-2900-45af-b30d-ee0481b2b46b" providerId="ADAL" clId="{0723E954-0541-4173-9610-F28B3504B780}" dt="2022-10-08T16:17:25.453" v="173" actId="26606"/>
          <ac:grpSpMkLst>
            <pc:docMk/>
            <pc:sldMk cId="1867890968" sldId="256"/>
            <ac:grpSpMk id="112" creationId="{7084313B-C03D-4981-9786-879159A60395}"/>
          </ac:grpSpMkLst>
        </pc:grpChg>
        <pc:grpChg chg="add">
          <ac:chgData name="Janepher" userId="65a01dd3-2900-45af-b30d-ee0481b2b46b" providerId="ADAL" clId="{0723E954-0541-4173-9610-F28B3504B780}" dt="2022-10-08T16:17:25.453" v="173" actId="26606"/>
          <ac:grpSpMkLst>
            <pc:docMk/>
            <pc:sldMk cId="1867890968" sldId="256"/>
            <ac:grpSpMk id="119" creationId="{3086C462-37F4-494D-8292-CCB95221CC1A}"/>
          </ac:grpSpMkLst>
        </pc:grpChg>
        <pc:cxnChg chg="add del">
          <ac:chgData name="Janepher" userId="65a01dd3-2900-45af-b30d-ee0481b2b46b" providerId="ADAL" clId="{0723E954-0541-4173-9610-F28B3504B780}" dt="2022-10-08T16:16:16.695" v="148" actId="26606"/>
          <ac:cxnSpMkLst>
            <pc:docMk/>
            <pc:sldMk cId="1867890968" sldId="256"/>
            <ac:cxnSpMk id="29" creationId="{AD23B2CD-009B-425A-9616-1E1AD1D5AB46}"/>
          </ac:cxnSpMkLst>
        </pc:cxnChg>
        <pc:cxnChg chg="add del">
          <ac:chgData name="Janepher" userId="65a01dd3-2900-45af-b30d-ee0481b2b46b" providerId="ADAL" clId="{0723E954-0541-4173-9610-F28B3504B780}" dt="2022-10-08T16:16:38.162" v="158" actId="26606"/>
          <ac:cxnSpMkLst>
            <pc:docMk/>
            <pc:sldMk cId="1867890968" sldId="256"/>
            <ac:cxnSpMk id="54" creationId="{AD23B2CD-009B-425A-9616-1E1AD1D5AB46}"/>
          </ac:cxnSpMkLst>
        </pc:cxnChg>
        <pc:cxnChg chg="add del">
          <ac:chgData name="Janepher" userId="65a01dd3-2900-45af-b30d-ee0481b2b46b" providerId="ADAL" clId="{0723E954-0541-4173-9610-F28B3504B780}" dt="2022-10-08T16:16:56.934" v="164" actId="26606"/>
          <ac:cxnSpMkLst>
            <pc:docMk/>
            <pc:sldMk cId="1867890968" sldId="256"/>
            <ac:cxnSpMk id="83" creationId="{789E20C7-BB50-4317-93C7-90C8ED80B275}"/>
          </ac:cxnSpMkLst>
        </pc:cxnChg>
      </pc:sldChg>
      <pc:sldChg chg="modSp new mod">
        <pc:chgData name="Janepher" userId="65a01dd3-2900-45af-b30d-ee0481b2b46b" providerId="ADAL" clId="{0723E954-0541-4173-9610-F28B3504B780}" dt="2022-10-08T16:18:31.856" v="188" actId="20577"/>
        <pc:sldMkLst>
          <pc:docMk/>
          <pc:sldMk cId="1980942720" sldId="257"/>
        </pc:sldMkLst>
        <pc:spChg chg="mod">
          <ac:chgData name="Janepher" userId="65a01dd3-2900-45af-b30d-ee0481b2b46b" providerId="ADAL" clId="{0723E954-0541-4173-9610-F28B3504B780}" dt="2022-10-08T16:18:31.856" v="188" actId="20577"/>
          <ac:spMkLst>
            <pc:docMk/>
            <pc:sldMk cId="1980942720" sldId="257"/>
            <ac:spMk id="2" creationId="{392EBEF9-9BC5-C577-48D3-BAA6AF2FE567}"/>
          </ac:spMkLst>
        </pc:spChg>
        <pc:spChg chg="mod">
          <ac:chgData name="Janepher" userId="65a01dd3-2900-45af-b30d-ee0481b2b46b" providerId="ADAL" clId="{0723E954-0541-4173-9610-F28B3504B780}" dt="2022-10-08T16:15:52.088" v="144"/>
          <ac:spMkLst>
            <pc:docMk/>
            <pc:sldMk cId="1980942720" sldId="257"/>
            <ac:spMk id="3" creationId="{67C29309-1437-4C57-AC51-3266F391F4D2}"/>
          </ac:spMkLst>
        </pc:spChg>
      </pc:sldChg>
    </pc:docChg>
  </pc:docChgLst>
  <pc:docChgLst>
    <pc:chgData name="Janepher Namitala (2030084)" userId="S::2030084@student.uwtsd.ac.uk::65a01dd3-2900-45af-b30d-ee0481b2b46b" providerId="AD" clId="Web-{3D19BC64-1270-12DF-9595-E4481E87C3B3}"/>
    <pc:docChg chg="modSld">
      <pc:chgData name="Janepher Namitala (2030084)" userId="S::2030084@student.uwtsd.ac.uk::65a01dd3-2900-45af-b30d-ee0481b2b46b" providerId="AD" clId="Web-{3D19BC64-1270-12DF-9595-E4481E87C3B3}" dt="2022-10-17T14:14:05.226" v="6" actId="20577"/>
      <pc:docMkLst>
        <pc:docMk/>
      </pc:docMkLst>
      <pc:sldChg chg="modSp">
        <pc:chgData name="Janepher Namitala (2030084)" userId="S::2030084@student.uwtsd.ac.uk::65a01dd3-2900-45af-b30d-ee0481b2b46b" providerId="AD" clId="Web-{3D19BC64-1270-12DF-9595-E4481E87C3B3}" dt="2022-10-17T14:14:05.226" v="6" actId="20577"/>
        <pc:sldMkLst>
          <pc:docMk/>
          <pc:sldMk cId="1657264399" sldId="265"/>
        </pc:sldMkLst>
        <pc:spChg chg="mod">
          <ac:chgData name="Janepher Namitala (2030084)" userId="S::2030084@student.uwtsd.ac.uk::65a01dd3-2900-45af-b30d-ee0481b2b46b" providerId="AD" clId="Web-{3D19BC64-1270-12DF-9595-E4481E87C3B3}" dt="2022-10-17T14:13:26.288" v="5" actId="20577"/>
          <ac:spMkLst>
            <pc:docMk/>
            <pc:sldMk cId="1657264399" sldId="265"/>
            <ac:spMk id="3" creationId="{F830A2B3-F7D5-0532-DBCA-B8458FEAE4C7}"/>
          </ac:spMkLst>
        </pc:spChg>
        <pc:spChg chg="mod">
          <ac:chgData name="Janepher Namitala (2030084)" userId="S::2030084@student.uwtsd.ac.uk::65a01dd3-2900-45af-b30d-ee0481b2b46b" providerId="AD" clId="Web-{3D19BC64-1270-12DF-9595-E4481E87C3B3}" dt="2022-10-17T14:14:05.226" v="6" actId="20577"/>
          <ac:spMkLst>
            <pc:docMk/>
            <pc:sldMk cId="1657264399" sldId="265"/>
            <ac:spMk id="4" creationId="{29BD5B96-F8F5-6672-D996-BE0F0D6F37EC}"/>
          </ac:spMkLst>
        </pc:spChg>
      </pc:sldChg>
    </pc:docChg>
  </pc:docChgLst>
  <pc:docChgLst>
    <pc:chgData name="Janepher Namitala (2030084)" userId="S::2030084@student.uwtsd.ac.uk::65a01dd3-2900-45af-b30d-ee0481b2b46b" providerId="AD" clId="Web-{248A2D9D-3C49-7710-1E28-1EEA71F97E92}"/>
    <pc:docChg chg="addSld modSld">
      <pc:chgData name="Janepher Namitala (2030084)" userId="S::2030084@student.uwtsd.ac.uk::65a01dd3-2900-45af-b30d-ee0481b2b46b" providerId="AD" clId="Web-{248A2D9D-3C49-7710-1E28-1EEA71F97E92}" dt="2022-10-15T17:26:10.203" v="567"/>
      <pc:docMkLst>
        <pc:docMk/>
      </pc:docMkLst>
      <pc:sldChg chg="modSp new">
        <pc:chgData name="Janepher Namitala (2030084)" userId="S::2030084@student.uwtsd.ac.uk::65a01dd3-2900-45af-b30d-ee0481b2b46b" providerId="AD" clId="Web-{248A2D9D-3C49-7710-1E28-1EEA71F97E92}" dt="2022-10-15T17:10:29.894" v="231" actId="20577"/>
        <pc:sldMkLst>
          <pc:docMk/>
          <pc:sldMk cId="2827908496" sldId="260"/>
        </pc:sldMkLst>
        <pc:spChg chg="mod">
          <ac:chgData name="Janepher Namitala (2030084)" userId="S::2030084@student.uwtsd.ac.uk::65a01dd3-2900-45af-b30d-ee0481b2b46b" providerId="AD" clId="Web-{248A2D9D-3C49-7710-1E28-1EEA71F97E92}" dt="2022-10-15T17:00:54.455" v="23" actId="14100"/>
          <ac:spMkLst>
            <pc:docMk/>
            <pc:sldMk cId="2827908496" sldId="260"/>
            <ac:spMk id="2" creationId="{1F061BA4-2FE2-F1EE-35F5-8921A5D8E93F}"/>
          </ac:spMkLst>
        </pc:spChg>
        <pc:spChg chg="mod">
          <ac:chgData name="Janepher Namitala (2030084)" userId="S::2030084@student.uwtsd.ac.uk::65a01dd3-2900-45af-b30d-ee0481b2b46b" providerId="AD" clId="Web-{248A2D9D-3C49-7710-1E28-1EEA71F97E92}" dt="2022-10-15T17:03:09.786" v="104" actId="20577"/>
          <ac:spMkLst>
            <pc:docMk/>
            <pc:sldMk cId="2827908496" sldId="260"/>
            <ac:spMk id="3" creationId="{39633322-84E7-F880-1AC9-64A06678C367}"/>
          </ac:spMkLst>
        </pc:spChg>
        <pc:spChg chg="mod">
          <ac:chgData name="Janepher Namitala (2030084)" userId="S::2030084@student.uwtsd.ac.uk::65a01dd3-2900-45af-b30d-ee0481b2b46b" providerId="AD" clId="Web-{248A2D9D-3C49-7710-1E28-1EEA71F97E92}" dt="2022-10-15T17:10:29.894" v="231" actId="20577"/>
          <ac:spMkLst>
            <pc:docMk/>
            <pc:sldMk cId="2827908496" sldId="260"/>
            <ac:spMk id="4" creationId="{4B14C187-1E74-16F6-42CF-C0539B4502E4}"/>
          </ac:spMkLst>
        </pc:spChg>
      </pc:sldChg>
      <pc:sldChg chg="modSp new">
        <pc:chgData name="Janepher Namitala (2030084)" userId="S::2030084@student.uwtsd.ac.uk::65a01dd3-2900-45af-b30d-ee0481b2b46b" providerId="AD" clId="Web-{248A2D9D-3C49-7710-1E28-1EEA71F97E92}" dt="2022-10-15T17:20:03.086" v="388" actId="20577"/>
        <pc:sldMkLst>
          <pc:docMk/>
          <pc:sldMk cId="3272358281" sldId="261"/>
        </pc:sldMkLst>
        <pc:spChg chg="mod">
          <ac:chgData name="Janepher Namitala (2030084)" userId="S::2030084@student.uwtsd.ac.uk::65a01dd3-2900-45af-b30d-ee0481b2b46b" providerId="AD" clId="Web-{248A2D9D-3C49-7710-1E28-1EEA71F97E92}" dt="2022-10-15T17:12:46.756" v="251" actId="20577"/>
          <ac:spMkLst>
            <pc:docMk/>
            <pc:sldMk cId="3272358281" sldId="261"/>
            <ac:spMk id="2" creationId="{9F1E535A-3352-B55E-5346-C5A6699D1D78}"/>
          </ac:spMkLst>
        </pc:spChg>
        <pc:spChg chg="mod">
          <ac:chgData name="Janepher Namitala (2030084)" userId="S::2030084@student.uwtsd.ac.uk::65a01dd3-2900-45af-b30d-ee0481b2b46b" providerId="AD" clId="Web-{248A2D9D-3C49-7710-1E28-1EEA71F97E92}" dt="2022-10-15T17:14:56.087" v="309" actId="20577"/>
          <ac:spMkLst>
            <pc:docMk/>
            <pc:sldMk cId="3272358281" sldId="261"/>
            <ac:spMk id="3" creationId="{0CA30BDE-BD7F-3225-CEAF-1D11D070832D}"/>
          </ac:spMkLst>
        </pc:spChg>
        <pc:spChg chg="mod">
          <ac:chgData name="Janepher Namitala (2030084)" userId="S::2030084@student.uwtsd.ac.uk::65a01dd3-2900-45af-b30d-ee0481b2b46b" providerId="AD" clId="Web-{248A2D9D-3C49-7710-1E28-1EEA71F97E92}" dt="2022-10-15T17:20:03.086" v="388" actId="20577"/>
          <ac:spMkLst>
            <pc:docMk/>
            <pc:sldMk cId="3272358281" sldId="261"/>
            <ac:spMk id="4" creationId="{8D81E95C-E832-5C42-DD74-9158B2AE986B}"/>
          </ac:spMkLst>
        </pc:spChg>
      </pc:sldChg>
      <pc:sldChg chg="modSp new">
        <pc:chgData name="Janepher Namitala (2030084)" userId="S::2030084@student.uwtsd.ac.uk::65a01dd3-2900-45af-b30d-ee0481b2b46b" providerId="AD" clId="Web-{248A2D9D-3C49-7710-1E28-1EEA71F97E92}" dt="2022-10-15T17:26:09.313" v="566" actId="20577"/>
        <pc:sldMkLst>
          <pc:docMk/>
          <pc:sldMk cId="34386580" sldId="262"/>
        </pc:sldMkLst>
        <pc:spChg chg="mod">
          <ac:chgData name="Janepher Namitala (2030084)" userId="S::2030084@student.uwtsd.ac.uk::65a01dd3-2900-45af-b30d-ee0481b2b46b" providerId="AD" clId="Web-{248A2D9D-3C49-7710-1E28-1EEA71F97E92}" dt="2022-10-15T17:20:09.914" v="395" actId="20577"/>
          <ac:spMkLst>
            <pc:docMk/>
            <pc:sldMk cId="34386580" sldId="262"/>
            <ac:spMk id="2" creationId="{C0DCA7EA-F3C0-6B85-FCB1-6DD42851CE44}"/>
          </ac:spMkLst>
        </pc:spChg>
        <pc:spChg chg="mod">
          <ac:chgData name="Janepher Namitala (2030084)" userId="S::2030084@student.uwtsd.ac.uk::65a01dd3-2900-45af-b30d-ee0481b2b46b" providerId="AD" clId="Web-{248A2D9D-3C49-7710-1E28-1EEA71F97E92}" dt="2022-10-15T17:23:30.059" v="486" actId="20577"/>
          <ac:spMkLst>
            <pc:docMk/>
            <pc:sldMk cId="34386580" sldId="262"/>
            <ac:spMk id="3" creationId="{52A0C3B6-8179-CA60-6E29-5DAA3AFF881C}"/>
          </ac:spMkLst>
        </pc:spChg>
        <pc:spChg chg="mod">
          <ac:chgData name="Janepher Namitala (2030084)" userId="S::2030084@student.uwtsd.ac.uk::65a01dd3-2900-45af-b30d-ee0481b2b46b" providerId="AD" clId="Web-{248A2D9D-3C49-7710-1E28-1EEA71F97E92}" dt="2022-10-15T17:26:09.313" v="566" actId="20577"/>
          <ac:spMkLst>
            <pc:docMk/>
            <pc:sldMk cId="34386580" sldId="262"/>
            <ac:spMk id="4" creationId="{72070821-56F0-4ADB-7BEB-653D9AA61495}"/>
          </ac:spMkLst>
        </pc:spChg>
      </pc:sldChg>
      <pc:sldChg chg="new">
        <pc:chgData name="Janepher Namitala (2030084)" userId="S::2030084@student.uwtsd.ac.uk::65a01dd3-2900-45af-b30d-ee0481b2b46b" providerId="AD" clId="Web-{248A2D9D-3C49-7710-1E28-1EEA71F97E92}" dt="2022-10-15T17:26:10.203" v="567"/>
        <pc:sldMkLst>
          <pc:docMk/>
          <pc:sldMk cId="1036693990" sldId="263"/>
        </pc:sldMkLst>
      </pc:sldChg>
    </pc:docChg>
  </pc:docChgLst>
  <pc:docChgLst>
    <pc:chgData name="Janepher Namitala (2030084)" userId="S::2030084@student.uwtsd.ac.uk::65a01dd3-2900-45af-b30d-ee0481b2b46b" providerId="AD" clId="Web-{83837787-6E86-90F1-2193-54861F5BC185}"/>
    <pc:docChg chg="addSld modSld">
      <pc:chgData name="Janepher Namitala (2030084)" userId="S::2030084@student.uwtsd.ac.uk::65a01dd3-2900-45af-b30d-ee0481b2b46b" providerId="AD" clId="Web-{83837787-6E86-90F1-2193-54861F5BC185}" dt="2022-10-09T11:59:42.206" v="261" actId="20577"/>
      <pc:docMkLst>
        <pc:docMk/>
      </pc:docMkLst>
      <pc:sldChg chg="modSp">
        <pc:chgData name="Janepher Namitala (2030084)" userId="S::2030084@student.uwtsd.ac.uk::65a01dd3-2900-45af-b30d-ee0481b2b46b" providerId="AD" clId="Web-{83837787-6E86-90F1-2193-54861F5BC185}" dt="2022-10-09T11:54:08.671" v="121" actId="20577"/>
        <pc:sldMkLst>
          <pc:docMk/>
          <pc:sldMk cId="1980942720" sldId="257"/>
        </pc:sldMkLst>
        <pc:spChg chg="mod">
          <ac:chgData name="Janepher Namitala (2030084)" userId="S::2030084@student.uwtsd.ac.uk::65a01dd3-2900-45af-b30d-ee0481b2b46b" providerId="AD" clId="Web-{83837787-6E86-90F1-2193-54861F5BC185}" dt="2022-10-09T11:54:08.671" v="121" actId="20577"/>
          <ac:spMkLst>
            <pc:docMk/>
            <pc:sldMk cId="1980942720" sldId="257"/>
            <ac:spMk id="3" creationId="{67C29309-1437-4C57-AC51-3266F391F4D2}"/>
          </ac:spMkLst>
        </pc:spChg>
      </pc:sldChg>
      <pc:sldChg chg="modSp new">
        <pc:chgData name="Janepher Namitala (2030084)" userId="S::2030084@student.uwtsd.ac.uk::65a01dd3-2900-45af-b30d-ee0481b2b46b" providerId="AD" clId="Web-{83837787-6E86-90F1-2193-54861F5BC185}" dt="2022-10-09T11:57:26.073" v="186" actId="20577"/>
        <pc:sldMkLst>
          <pc:docMk/>
          <pc:sldMk cId="1759938584" sldId="258"/>
        </pc:sldMkLst>
        <pc:spChg chg="mod">
          <ac:chgData name="Janepher Namitala (2030084)" userId="S::2030084@student.uwtsd.ac.uk::65a01dd3-2900-45af-b30d-ee0481b2b46b" providerId="AD" clId="Web-{83837787-6E86-90F1-2193-54861F5BC185}" dt="2022-10-09T11:55:44.926" v="141" actId="20577"/>
          <ac:spMkLst>
            <pc:docMk/>
            <pc:sldMk cId="1759938584" sldId="258"/>
            <ac:spMk id="2" creationId="{DAA556C2-8C96-6991-614D-B9550E905C8F}"/>
          </ac:spMkLst>
        </pc:spChg>
        <pc:spChg chg="mod">
          <ac:chgData name="Janepher Namitala (2030084)" userId="S::2030084@student.uwtsd.ac.uk::65a01dd3-2900-45af-b30d-ee0481b2b46b" providerId="AD" clId="Web-{83837787-6E86-90F1-2193-54861F5BC185}" dt="2022-10-09T11:57:26.073" v="186" actId="20577"/>
          <ac:spMkLst>
            <pc:docMk/>
            <pc:sldMk cId="1759938584" sldId="258"/>
            <ac:spMk id="3" creationId="{61076770-5F6D-4A34-0B56-9CF7204C9D9D}"/>
          </ac:spMkLst>
        </pc:spChg>
      </pc:sldChg>
      <pc:sldChg chg="modSp new">
        <pc:chgData name="Janepher Namitala (2030084)" userId="S::2030084@student.uwtsd.ac.uk::65a01dd3-2900-45af-b30d-ee0481b2b46b" providerId="AD" clId="Web-{83837787-6E86-90F1-2193-54861F5BC185}" dt="2022-10-09T11:59:42.206" v="261" actId="20577"/>
        <pc:sldMkLst>
          <pc:docMk/>
          <pc:sldMk cId="3770671978" sldId="259"/>
        </pc:sldMkLst>
        <pc:spChg chg="mod">
          <ac:chgData name="Janepher Namitala (2030084)" userId="S::2030084@student.uwtsd.ac.uk::65a01dd3-2900-45af-b30d-ee0481b2b46b" providerId="AD" clId="Web-{83837787-6E86-90F1-2193-54861F5BC185}" dt="2022-10-09T11:57:58.247" v="205" actId="20577"/>
          <ac:spMkLst>
            <pc:docMk/>
            <pc:sldMk cId="3770671978" sldId="259"/>
            <ac:spMk id="2" creationId="{E0A816F4-4DE0-2995-516E-7E10A1102711}"/>
          </ac:spMkLst>
        </pc:spChg>
        <pc:spChg chg="mod">
          <ac:chgData name="Janepher Namitala (2030084)" userId="S::2030084@student.uwtsd.ac.uk::65a01dd3-2900-45af-b30d-ee0481b2b46b" providerId="AD" clId="Web-{83837787-6E86-90F1-2193-54861F5BC185}" dt="2022-10-09T11:58:44.624" v="235" actId="20577"/>
          <ac:spMkLst>
            <pc:docMk/>
            <pc:sldMk cId="3770671978" sldId="259"/>
            <ac:spMk id="3" creationId="{7033C306-B406-3517-6731-A71C98621A37}"/>
          </ac:spMkLst>
        </pc:spChg>
        <pc:spChg chg="mod">
          <ac:chgData name="Janepher Namitala (2030084)" userId="S::2030084@student.uwtsd.ac.uk::65a01dd3-2900-45af-b30d-ee0481b2b46b" providerId="AD" clId="Web-{83837787-6E86-90F1-2193-54861F5BC185}" dt="2022-10-09T11:59:42.206" v="261" actId="20577"/>
          <ac:spMkLst>
            <pc:docMk/>
            <pc:sldMk cId="3770671978" sldId="259"/>
            <ac:spMk id="4" creationId="{11035A8C-D842-6D2B-4D6D-424D0754604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58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918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03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233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928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991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10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549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21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3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186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037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622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416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919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00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5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6AC953AE-E173-4BD7-95A1-3C5EECF871E8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4A84210-E4DF-4861-A6C8-6B477B486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7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rugwise.org.uk/wp-content/uploads/troubled-families.pdf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8000"/>
                <a:hueMod val="124000"/>
                <a:satMod val="148000"/>
                <a:lumMod val="124000"/>
              </a:schemeClr>
            </a:gs>
            <a:gs pos="100000">
              <a:schemeClr val="bg1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roup 7">
            <a:extLst>
              <a:ext uri="{FF2B5EF4-FFF2-40B4-BE49-F238E27FC236}">
                <a16:creationId xmlns:a16="http://schemas.microsoft.com/office/drawing/2014/main" id="{7084313B-C03D-4981-9786-879159A60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99190B9-52DD-45DC-BE21-AACE88FEC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3" name="Oval 9">
              <a:extLst>
                <a:ext uri="{FF2B5EF4-FFF2-40B4-BE49-F238E27FC236}">
                  <a16:creationId xmlns:a16="http://schemas.microsoft.com/office/drawing/2014/main" id="{D1EE260A-12FB-4D71-A318-71BED7FF31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52EC39A-8D44-4CEF-820F-A442CFA42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4" name="Oval 11">
              <a:extLst>
                <a:ext uri="{FF2B5EF4-FFF2-40B4-BE49-F238E27FC236}">
                  <a16:creationId xmlns:a16="http://schemas.microsoft.com/office/drawing/2014/main" id="{2D010773-529F-4A3D-A0AB-E7CE12DC6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7582733-2D5B-4103-A63C-0D0D81780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5" name="Oval 13">
              <a:extLst>
                <a:ext uri="{FF2B5EF4-FFF2-40B4-BE49-F238E27FC236}">
                  <a16:creationId xmlns:a16="http://schemas.microsoft.com/office/drawing/2014/main" id="{6D073C2A-0E86-458E-88D4-27124FDAD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01A64F04-7AF7-48B9-A1B0-956BBCEEF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989ABE99-7694-4211-A627-459BE5422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254B4214-6F53-497C-8322-9CE8158AA3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6" name="Rectangle 18">
            <a:extLst>
              <a:ext uri="{FF2B5EF4-FFF2-40B4-BE49-F238E27FC236}">
                <a16:creationId xmlns:a16="http://schemas.microsoft.com/office/drawing/2014/main" id="{20E145FF-1D18-4246-A2BA-9F6B4D533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17" name="Rectangle 20">
            <a:extLst>
              <a:ext uri="{FF2B5EF4-FFF2-40B4-BE49-F238E27FC236}">
                <a16:creationId xmlns:a16="http://schemas.microsoft.com/office/drawing/2014/main" id="{B219AE65-9B94-44EA-BEF3-EF4BFA169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Rectangle 22">
            <a:extLst>
              <a:ext uri="{FF2B5EF4-FFF2-40B4-BE49-F238E27FC236}">
                <a16:creationId xmlns:a16="http://schemas.microsoft.com/office/drawing/2014/main" id="{F0C81A57-9CD5-461B-8FFE-4A8CB6CFB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7539" y="467397"/>
            <a:ext cx="695829" cy="591911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19" name="Group 24">
            <a:extLst>
              <a:ext uri="{FF2B5EF4-FFF2-40B4-BE49-F238E27FC236}">
                <a16:creationId xmlns:a16="http://schemas.microsoft.com/office/drawing/2014/main" id="{3086C462-37F4-494D-8292-CCB95221C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  <a:noFill/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7D2D64-353F-4802-AA48-A70CE6020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0" name="Freeform 5">
              <a:extLst>
                <a:ext uri="{FF2B5EF4-FFF2-40B4-BE49-F238E27FC236}">
                  <a16:creationId xmlns:a16="http://schemas.microsoft.com/office/drawing/2014/main" id="{30A6328F-CAA3-4052-BF4C-14BD47706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4BDDE2A-35A3-F38E-1850-36F21E1D13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8166" y="821095"/>
            <a:ext cx="9230185" cy="106990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r">
              <a:lnSpc>
                <a:spcPct val="90000"/>
              </a:lnSpc>
            </a:pPr>
            <a:r>
              <a:rPr lang="en-US" sz="2300" dirty="0">
                <a:solidFill>
                  <a:schemeClr val="tx1"/>
                </a:solidFill>
              </a:rPr>
              <a:t>JANEPHER NAMITALA</a:t>
            </a:r>
            <a:br>
              <a:rPr lang="en-US" sz="2300" dirty="0"/>
            </a:br>
            <a:r>
              <a:rPr lang="en-US" sz="2300" dirty="0">
                <a:solidFill>
                  <a:schemeClr val="tx1"/>
                </a:solidFill>
              </a:rPr>
              <a:t>2030084</a:t>
            </a:r>
            <a:br>
              <a:rPr lang="en-US" sz="2300" dirty="0">
                <a:solidFill>
                  <a:schemeClr val="tx1"/>
                </a:solidFill>
              </a:rPr>
            </a:br>
            <a:r>
              <a:rPr lang="en-US" sz="2300" dirty="0">
                <a:solidFill>
                  <a:schemeClr val="tx1"/>
                </a:solidFill>
              </a:rPr>
              <a:t>JUSTYNA LUKASZUK</a:t>
            </a:r>
            <a:br>
              <a:rPr lang="en-US" sz="2300" dirty="0">
                <a:solidFill>
                  <a:schemeClr val="tx1"/>
                </a:solidFill>
              </a:rPr>
            </a:br>
            <a:r>
              <a:rPr lang="en-US" sz="2300" dirty="0">
                <a:solidFill>
                  <a:schemeClr val="tx1"/>
                </a:solidFill>
              </a:rPr>
              <a:t>1906360</a:t>
            </a:r>
            <a:br>
              <a:rPr lang="en-US" sz="2300" dirty="0"/>
            </a:br>
            <a:endParaRPr lang="en-US" sz="230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75A56C-1843-A81B-0C0C-726255710A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166" y="2202025"/>
            <a:ext cx="7645173" cy="350831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>
                <a:solidFill>
                  <a:schemeClr val="tx1"/>
                </a:solidFill>
              </a:rPr>
              <a:t>BSC HEALTH AND SOCIAL CARE</a:t>
            </a:r>
          </a:p>
          <a:p>
            <a:pPr>
              <a:buFont typeface="Wingdings 3" charset="2"/>
              <a:buChar char=""/>
            </a:pPr>
            <a:r>
              <a:rPr lang="en-US">
                <a:solidFill>
                  <a:schemeClr val="tx1"/>
                </a:solidFill>
              </a:rPr>
              <a:t>CHILDREN,YOUNG PEOPLE AND FAMILIES</a:t>
            </a:r>
          </a:p>
          <a:p>
            <a:pPr>
              <a:buFont typeface="Wingdings 3" charset="2"/>
              <a:buChar char=""/>
            </a:pPr>
            <a:r>
              <a:rPr lang="en-US">
                <a:solidFill>
                  <a:schemeClr val="tx1"/>
                </a:solidFill>
              </a:rPr>
              <a:t>BMHP5004-BIRM</a:t>
            </a:r>
          </a:p>
          <a:p>
            <a:pPr>
              <a:buFont typeface="Wingdings 3" charset="2"/>
              <a:buChar char=""/>
            </a:pPr>
            <a:r>
              <a:rPr lang="en-US">
                <a:solidFill>
                  <a:schemeClr val="tx1"/>
                </a:solidFill>
              </a:rPr>
              <a:t>RACHAEL RIVERS</a:t>
            </a:r>
          </a:p>
        </p:txBody>
      </p:sp>
    </p:spTree>
    <p:extLst>
      <p:ext uri="{BB962C8B-B14F-4D97-AF65-F5344CB8AC3E}">
        <p14:creationId xmlns:p14="http://schemas.microsoft.com/office/powerpoint/2010/main" val="18678909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EBEF9-9BC5-C577-48D3-BAA6AF2FE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29309-1437-4C57-AC51-3266F391F4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 CASE STUDY ON MENTAL HEALTH</a:t>
            </a:r>
          </a:p>
          <a:p>
            <a:r>
              <a:rPr lang="en-GB" dirty="0"/>
              <a:t>MENTAL HEALTH ILLNESS &amp; ITS IMPLICATION</a:t>
            </a:r>
          </a:p>
          <a:p>
            <a:r>
              <a:rPr lang="en-GB" dirty="0"/>
              <a:t>THE AIM OF THIS PRESENTATION IS TO CRITICALLY ANALYSE A CASE STUDY OF A FAMILY FACING: </a:t>
            </a:r>
          </a:p>
          <a:p>
            <a:r>
              <a:rPr lang="en-GB" dirty="0"/>
              <a:t>CHALLENGES OF A MOTHER FACING PSYCHOLOGICAL HEALTH.</a:t>
            </a:r>
          </a:p>
          <a:p>
            <a:r>
              <a:rPr lang="en-GB" dirty="0"/>
              <a:t>WANTING BEHAVIOUR OF ONE OF THE BOYS AND</a:t>
            </a:r>
          </a:p>
          <a:p>
            <a:r>
              <a:rPr lang="en-GB" dirty="0"/>
              <a:t>HOUSING REPAIRS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0942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556C2-8C96-6991-614D-B9550E905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IMPLICATIONS OF THE SITUATION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76770-5F6D-4A34-0B56-9CF7204C9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SITUATION HAS IMMENSE IMPLICATION TO VARIOUS GROUPS INCLUDING:</a:t>
            </a:r>
          </a:p>
          <a:p>
            <a:r>
              <a:rPr lang="en-GB" dirty="0"/>
              <a:t>SCHOOL</a:t>
            </a:r>
          </a:p>
          <a:p>
            <a:r>
              <a:rPr lang="en-GB" dirty="0"/>
              <a:t>SOCIAL SERVICES: A kid who is in need does not receive social service involvement or a good quality of life, according to the Children Act 1989</a:t>
            </a:r>
          </a:p>
          <a:p>
            <a:r>
              <a:rPr lang="en-GB" dirty="0"/>
              <a:t>FAMILY</a:t>
            </a:r>
          </a:p>
          <a:p>
            <a:r>
              <a:rPr lang="en-GB" dirty="0"/>
              <a:t>Human Rights Act 1998</a:t>
            </a:r>
          </a:p>
        </p:txBody>
      </p:sp>
    </p:spTree>
    <p:extLst>
      <p:ext uri="{BB962C8B-B14F-4D97-AF65-F5344CB8AC3E}">
        <p14:creationId xmlns:p14="http://schemas.microsoft.com/office/powerpoint/2010/main" val="1759938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816F4-4DE0-2995-516E-7E10A1102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OF THE SITUATION TO CHILDREN WELLBEING &amp;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3C306-B406-3517-6731-A71C98621A3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THIS CASE STUDY IN QUESTION PRESENTS MULTIPLE RISK FACTORS TO CHILDREN INCLUDING: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035A8C-D842-6D2B-4D6D-424D0754604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EXPOSURE TO HARM</a:t>
            </a:r>
          </a:p>
          <a:p>
            <a:r>
              <a:rPr lang="en-GB" dirty="0"/>
              <a:t>GOOD HEALTH</a:t>
            </a:r>
          </a:p>
          <a:p>
            <a:r>
              <a:rPr lang="en-GB" dirty="0"/>
              <a:t>SAFETY</a:t>
            </a:r>
          </a:p>
          <a:p>
            <a:r>
              <a:rPr lang="en-GB" dirty="0"/>
              <a:t>RISKY ABUSE</a:t>
            </a:r>
          </a:p>
          <a:p>
            <a:r>
              <a:rPr lang="en-GB" dirty="0"/>
              <a:t>NEGLECT</a:t>
            </a:r>
          </a:p>
        </p:txBody>
      </p:sp>
    </p:spTree>
    <p:extLst>
      <p:ext uri="{BB962C8B-B14F-4D97-AF65-F5344CB8AC3E}">
        <p14:creationId xmlns:p14="http://schemas.microsoft.com/office/powerpoint/2010/main" val="3770671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61BA4-2FE2-F1EE-35F5-8921A5D8E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719" y="951256"/>
            <a:ext cx="8806236" cy="706964"/>
          </a:xfrm>
        </p:spPr>
        <p:txBody>
          <a:bodyPr/>
          <a:lstStyle/>
          <a:p>
            <a:r>
              <a:rPr lang="en-GB" dirty="0"/>
              <a:t>RELEVANT INTERVENTION AGENCIES,POLICIES &amp;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33322-84E7-F880-1AC9-64A06678C3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HEALTH&amp; SOCIAL CARE AGENCIES FORMS THE PROCESS OF INTERVENTION.</a:t>
            </a:r>
          </a:p>
          <a:p>
            <a:r>
              <a:rPr lang="en-GB" dirty="0"/>
              <a:t>THEY INCLUDE;</a:t>
            </a:r>
          </a:p>
          <a:p>
            <a:r>
              <a:rPr lang="en-GB" dirty="0"/>
              <a:t>SOCIAL SERVICE DEPARTMENT</a:t>
            </a:r>
          </a:p>
          <a:p>
            <a:r>
              <a:rPr lang="en-GB" dirty="0"/>
              <a:t>ADULT CARE SERVICES</a:t>
            </a:r>
          </a:p>
          <a:p>
            <a:r>
              <a:rPr lang="en-GB" dirty="0"/>
              <a:t>CHILDREN ACT 1989</a:t>
            </a:r>
          </a:p>
          <a:p>
            <a:r>
              <a:rPr lang="en-GB" dirty="0"/>
              <a:t>YOUTH OFFENDING PARENTING DIVISION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14C187-1E74-16F6-42CF-C0539B4502E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WORD "SOCIAL SERVICES" IS USED TO REFER TO A BROAD RANGE OF PROGRAMS THAT SUPPORT FAMILIES,GUARD VULNERABLE CHILDREN, ASSIST THE ELDERLY AND PROTECT THE WEAK.</a:t>
            </a:r>
          </a:p>
          <a:p>
            <a:r>
              <a:rPr lang="en-GB" dirty="0"/>
              <a:t>THE SAFETY,HEALTH &amp; BEHAVIOUR OF THE CHILDREN ARE AT RISK AND THUS REQUIRES PROTECTION OF THE CHILDREN ACT OF 1989</a:t>
            </a:r>
          </a:p>
        </p:txBody>
      </p:sp>
    </p:spTree>
    <p:extLst>
      <p:ext uri="{BB962C8B-B14F-4D97-AF65-F5344CB8AC3E}">
        <p14:creationId xmlns:p14="http://schemas.microsoft.com/office/powerpoint/2010/main" val="2827908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E535A-3352-B55E-5346-C5A6699D1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VIABLE OPTIONS TO ASSIST THE FAMILY &amp; INDIVIDUALS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30BDE-BD7F-3225-CEAF-1D11D070832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SOME OF THE VIABLE OPTIONS TO ASSIST THE MOTHER INCLUDE;</a:t>
            </a:r>
          </a:p>
          <a:p>
            <a:r>
              <a:rPr lang="en-GB" dirty="0"/>
              <a:t>MEDICATION</a:t>
            </a:r>
          </a:p>
          <a:p>
            <a:r>
              <a:rPr lang="en-GB" dirty="0"/>
              <a:t>PSYCHODYNAMIC THERAPY OR PSYCHOTHERAPY</a:t>
            </a:r>
          </a:p>
          <a:p>
            <a:r>
              <a:rPr lang="en-GB" dirty="0"/>
              <a:t>ADJUNCTIVE THERAPIES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81E95C-E832-5C42-DD74-9158B2AE986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OPTIONS FOR HELPING THE CHILDREN</a:t>
            </a:r>
          </a:p>
          <a:p>
            <a:r>
              <a:rPr lang="en-GB" dirty="0"/>
              <a:t>INVOLVING YOUTH OFFENDING TEAMS</a:t>
            </a:r>
          </a:p>
          <a:p>
            <a:r>
              <a:rPr lang="en-GB" dirty="0"/>
              <a:t>THE YOUTH OFFENDING TEAM WILL HELP IN ASSISTING THE CHILDREN FROM STAYING AWAY FROM TROUBLE AND THEIR BEHAVIOURS.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358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CA7EA-F3C0-6B85-FCB1-6DD42851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0C3B6-8179-CA60-6E29-5DAA3AFF88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PSYCHODYNAMIC THEORY(VINNEY,2019) </a:t>
            </a:r>
            <a:endParaRPr lang="en-US"/>
          </a:p>
          <a:p>
            <a:r>
              <a:rPr lang="en-GB" dirty="0"/>
              <a:t>ALSO KNOWN AS PSYCHOANALYTIC THERAPY, HELPS CLIENTS UNDERSTAND THEIR EMOTIONS AND UNCONSCIOUSLY RECURRING BEHAVIOURAL PATTERNS(VINNEY,2019).</a:t>
            </a:r>
          </a:p>
          <a:p>
            <a:r>
              <a:rPr lang="en-GB" dirty="0"/>
              <a:t>MASLOW HIERARCHY(1943)</a:t>
            </a:r>
          </a:p>
          <a:p>
            <a:r>
              <a:rPr lang="en-GB" dirty="0"/>
              <a:t>BRONFENBRENNER(1977).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070821-56F0-4ADB-7BEB-653D9AA6149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MENTALLY CHALLENGED PEOPLE LEARN MORE ABOUT THEMSELVES AND LEARN HOW TO MAKE BETTER DECISIONS FOR THEMSELVES BY DISCUSSING THESE FEELINGS &amp; BEHAVIOURS WITH A SOCIAL WORK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6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01585-D842-CF2E-C92D-207432AEB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 TO THE ADULT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4ED34-537D-FD20-7418-F4144226D4B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TWOADULT DAUGHTERS SHOULD;</a:t>
            </a:r>
          </a:p>
          <a:p>
            <a:r>
              <a:rPr lang="en-GB" dirty="0"/>
              <a:t>OFFER MEANINGFUL SUPPORT TO THEIR MENTALLY CHALLENGED MOTHER</a:t>
            </a:r>
          </a:p>
          <a:p>
            <a:r>
              <a:rPr lang="en-GB" dirty="0"/>
              <a:t>ASSIST THEIR MOTHER IN SEEKING HELP RATHER THAN LIVING INDEPENDENTLY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F3911-C352-74FB-1605-171E85D2E7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DEMONSTRATE UNCONDITIONAL LOVE TO THEIR FAMILY BY CHECKING ON THEM FREQUENTLY</a:t>
            </a:r>
          </a:p>
          <a:p>
            <a:r>
              <a:rPr lang="en-GB" dirty="0"/>
              <a:t>REASSURE THE FAMILY THAT THEY ARE NOT ALONE.</a:t>
            </a:r>
          </a:p>
          <a:p>
            <a:r>
              <a:rPr lang="en-GB" dirty="0"/>
              <a:t>AND OFFERING HOPE TO THEM</a:t>
            </a:r>
          </a:p>
        </p:txBody>
      </p:sp>
    </p:spTree>
    <p:extLst>
      <p:ext uri="{BB962C8B-B14F-4D97-AF65-F5344CB8AC3E}">
        <p14:creationId xmlns:p14="http://schemas.microsoft.com/office/powerpoint/2010/main" val="1036693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5470E-FA22-9DA2-EAF1-62F0AA263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 TO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FDF0C-78CB-5426-CB70-917CC28B971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FIND A SAFE PLACE TO TALK TO THEM</a:t>
            </a:r>
            <a:endParaRPr lang="en-US" dirty="0"/>
          </a:p>
          <a:p>
            <a:r>
              <a:rPr lang="en-GB" dirty="0"/>
              <a:t>GET SUPPORT FROM ADULTS OF GOOD WILL FROM THEIR EXTENDED FAMILY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18302-54B8-B1A6-F341-413166F429B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AND TRY TO CHANGE BEHAVIOUR BY AVOIDING TROUBLE REGULARLY</a:t>
            </a:r>
          </a:p>
        </p:txBody>
      </p:sp>
    </p:spTree>
    <p:extLst>
      <p:ext uri="{BB962C8B-B14F-4D97-AF65-F5344CB8AC3E}">
        <p14:creationId xmlns:p14="http://schemas.microsoft.com/office/powerpoint/2010/main" val="3124906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5AEED-9F2A-6D12-21CA-C574D1162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0A2B3-F7D5-0532-DBCA-B8458FEAE4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dirty="0"/>
              <a:t>Cossar, J., Brandon, M. And Jordan, P.(2014).'You've Got Trust Her And She's Got To Trust You': Children's Views on Participation In The Child Protection System. Child &amp; Family Social Work, 21(1), Pp.103-112. Doi:10.1111/Cfs.12115.</a:t>
            </a:r>
          </a:p>
          <a:p>
            <a:r>
              <a:rPr lang="en-GB" dirty="0"/>
              <a:t>Lord Laming(Hopkins 2007)</a:t>
            </a:r>
          </a:p>
          <a:p>
            <a:r>
              <a:rPr lang="en-GB" dirty="0"/>
              <a:t>(webb,2006; Pithouse et .,al 2001).</a:t>
            </a:r>
          </a:p>
          <a:p>
            <a:r>
              <a:rPr lang="en-GB" dirty="0"/>
              <a:t>Professor Eileen Munro(2011).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BD5B96-F8F5-6672-D996-BE0F0D6F37E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dirty="0"/>
              <a:t>Waterston, T. And Yilmaz, G.(2013). Child Rights And Health Care. Child: Care, Health And Development, 40(1), Pp. 1-3. Doi:10.1111/Cch.12118.</a:t>
            </a:r>
          </a:p>
          <a:p>
            <a:r>
              <a:rPr lang="en-GB" dirty="0" err="1"/>
              <a:t>Galderisi</a:t>
            </a:r>
            <a:r>
              <a:rPr lang="en-GB" dirty="0"/>
              <a:t>, S., Heinz., A., Kastrup, M., Beezhold, J. And  </a:t>
            </a:r>
            <a:r>
              <a:rPr lang="en-GB" dirty="0" err="1"/>
              <a:t>Sartorious</a:t>
            </a:r>
            <a:r>
              <a:rPr lang="en-GB" dirty="0"/>
              <a:t>, N.(2015), Toward A New Definition Of Mental Health. World Psychiatry, 14(2),Pp.231-233. Doi:10.1002/Wps.20231.</a:t>
            </a:r>
            <a:r>
              <a:rPr lang="en-GB" dirty="0">
                <a:ea typeface="+mn-lt"/>
                <a:cs typeface="+mn-lt"/>
              </a:rPr>
              <a:t>}</a:t>
            </a:r>
          </a:p>
          <a:p>
            <a:r>
              <a:rPr lang="en-GB" dirty="0" err="1">
                <a:ea typeface="+mn-lt"/>
                <a:cs typeface="+mn-lt"/>
              </a:rPr>
              <a:t>Adfam</a:t>
            </a:r>
            <a:r>
              <a:rPr lang="en-GB" dirty="0">
                <a:ea typeface="+mn-lt"/>
                <a:cs typeface="+mn-lt"/>
              </a:rPr>
              <a:t> (2012) </a:t>
            </a:r>
            <a:r>
              <a:rPr lang="en-GB" i="1" dirty="0">
                <a:ea typeface="+mn-lt"/>
                <a:cs typeface="+mn-lt"/>
              </a:rPr>
              <a:t>The troubled families agenda - what does it all mean? </a:t>
            </a:r>
            <a:r>
              <a:rPr lang="en-GB" dirty="0">
                <a:ea typeface="+mn-lt"/>
                <a:cs typeface="+mn-lt"/>
              </a:rPr>
              <a:t> Available at </a:t>
            </a:r>
            <a:r>
              <a:rPr lang="en-GB" dirty="0">
                <a:ea typeface="+mn-lt"/>
                <a:cs typeface="+mn-lt"/>
                <a:hlinkClick r:id="rId2"/>
              </a:rPr>
              <a:t>https://www.drugwise.org.uk/wp-content/uploads/troubled-families.pdf</a:t>
            </a:r>
            <a:r>
              <a:rPr lang="en-GB" dirty="0">
                <a:ea typeface="+mn-lt"/>
                <a:cs typeface="+mn-lt"/>
              </a:rPr>
              <a:t> (Accessed 28th February 2019).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72643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</TotalTime>
  <Words>21</Words>
  <Application>Microsoft Office PowerPoint</Application>
  <PresentationFormat>Widescreen</PresentationFormat>
  <Paragraphs>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Ion Boardroom</vt:lpstr>
      <vt:lpstr>JANEPHER NAMITALA 2030084 JUSTYNA LUKASZUK 1906360 </vt:lpstr>
      <vt:lpstr>INTRODUCTION:</vt:lpstr>
      <vt:lpstr>THE IMPLICATIONS OF THE SITUATION</vt:lpstr>
      <vt:lpstr>IMPACT OF THE SITUATION TO CHILDREN WELLBEING &amp; HEALTH</vt:lpstr>
      <vt:lpstr>RELEVANT INTERVENTION AGENCIES,POLICIES &amp; TEAMS</vt:lpstr>
      <vt:lpstr>VIABLE OPTIONS TO ASSIST THE FAMILY &amp; INDIVIDUALS</vt:lpstr>
      <vt:lpstr>THEORY</vt:lpstr>
      <vt:lpstr>RECOMMENDATIONS TO THE ADULT </vt:lpstr>
      <vt:lpstr>RECOMMENDATION TO CHILDREN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JANEPHER NAMITALA 2030084 </dc:title>
  <dc:creator>Janepher</dc:creator>
  <cp:lastModifiedBy>Janepher</cp:lastModifiedBy>
  <cp:revision>487</cp:revision>
  <dcterms:created xsi:type="dcterms:W3CDTF">2022-10-08T16:07:43Z</dcterms:created>
  <dcterms:modified xsi:type="dcterms:W3CDTF">2022-10-17T14:56:50Z</dcterms:modified>
</cp:coreProperties>
</file>