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0" r:id="rId1"/>
  </p:sldMasterIdLst>
  <p:sldIdLst>
    <p:sldId id="258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91EB90-61BD-C988-E661-17EF6EECE8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7A8733-48BC-DDEC-66D7-BA3DFB4736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E11742-7F3B-5AB2-3797-6735DBC23E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7CD57-89BA-49BD-B3C1-CF271CAE1C06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EEF3CE-050D-F64B-2EF9-A68B069670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04BFD1-A099-535E-4A91-C15D1BA4F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56D95-8CA9-409C-8B69-58CC6EC4A6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6683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D5746A-F1AE-ADC0-CC25-791265F06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AEC2B5-1CA1-EB18-3F9B-EA0069D295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D218D6-8975-3461-90B8-18B85D286C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7CD57-89BA-49BD-B3C1-CF271CAE1C06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E7F229-DF30-6E6B-EBB7-92A573123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E4C15E-872C-1445-D528-367AD11CE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56D95-8CA9-409C-8B69-58CC6EC4A6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0238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A5BE20-8EA0-8935-58D3-368F48E641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986A18-EB33-A848-644E-FE074F084E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EF038-6788-FE3C-5EC2-5D04C175A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7CD57-89BA-49BD-B3C1-CF271CAE1C06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4E0891-F398-5952-AA42-08991957FF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B86B50-496E-9126-5BBA-C69CB646F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56D95-8CA9-409C-8B69-58CC6EC4A6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470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57FF41-A718-9BF5-9114-1DC5A2A523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10CECB-4058-772A-73A8-C6218199FF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A2DC3B-57CD-2B30-8748-A09AB5DEF3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10E833-1219-52EC-C468-54AF3F261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7CD57-89BA-49BD-B3C1-CF271CAE1C06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F18B47-56AF-F152-976C-8A41918AA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09E5AA-87BE-3C05-DE06-2C64A94D2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56D95-8CA9-409C-8B69-58CC6EC4A6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3060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BF14C4-A745-4EC6-2536-644BE3259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61E10B-C195-AF6A-3199-56773B096F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ACFBCE-D619-8DFD-36CA-D2B4FD059A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E93E0D3-5CE2-C30F-3F52-BC84828405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AE81758-9370-218C-78CE-DEB4B2F868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93BF67-411B-BBEA-9FC6-4DE36D897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7CD57-89BA-49BD-B3C1-CF271CAE1C06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8F4BC8-C1EF-BCA9-C355-DFB6ED347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7829985-4AF4-1914-9B58-C135A684B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56D95-8CA9-409C-8B69-58CC6EC4A6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713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CF54A7-AAC7-089E-1EB1-9FBEA4D2D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C510D2-A292-96F0-2C1A-035999B7BA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7CD57-89BA-49BD-B3C1-CF271CAE1C06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2CA915D-2352-94AD-FCED-DC9EFDDAD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2C6CD9-3BD7-8AE5-CF7C-4BAC6FB1A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56D95-8CA9-409C-8B69-58CC6EC4A6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236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9017566-5D17-744E-2DC8-1372E7208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7CD57-89BA-49BD-B3C1-CF271CAE1C06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1501111-B149-137A-191C-9A7838EC53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72A8A9-419B-89B0-B2FE-529A43BDC6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56D95-8CA9-409C-8B69-58CC6EC4A6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981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8B3661-B8CC-012A-94B1-BFD603B039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3444DF-1148-52CD-CB22-2DD1C133DB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77C492-1AE1-4841-651F-2C799EA36B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86C099-9F80-6C36-4EFA-D40A000CB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7CD57-89BA-49BD-B3C1-CF271CAE1C06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BA8FFA-C04D-8677-7B37-FA0A918064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4F53B7-7664-E575-33C2-C1C6F2AFEB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56D95-8CA9-409C-8B69-58CC6EC4A6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327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F9FF3D-0D31-4382-CF7E-1C7F3C2805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C97F25C-C42F-626D-1E19-6BC891E00D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BBE53F-0251-5DAB-E9A8-5D4D540982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ECC25A-0009-E472-E375-4DB4420C3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7CD57-89BA-49BD-B3C1-CF271CAE1C06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C265F3-2044-1650-5B33-A3709EE92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4FA203-BEE9-D19C-EB85-817611BF8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56D95-8CA9-409C-8B69-58CC6EC4A6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707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EF9E2F-F6D7-B474-4838-4FFE5E50A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7617BB-42B0-9F84-F6C3-8685C18C9C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326369-AB7B-C1FC-684C-DDCD6157B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7CD57-89BA-49BD-B3C1-CF271CAE1C06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3A71DF-17B6-032C-3395-0BB59398F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67F55C-2036-0C02-390C-A7C9235AD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56D95-8CA9-409C-8B69-58CC6EC4A6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993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8CA507A-203B-3D53-7E7D-C280253084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E4D83A-683E-9BDF-AE32-BE516CE775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D2CF9E-3DB6-4F52-7113-39F606FF2A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7CD57-89BA-49BD-B3C1-CF271CAE1C06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6C49F6-4993-746F-AEF2-AB0638715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824183-5454-0DF6-33FE-4A977F52B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56D95-8CA9-409C-8B69-58CC6EC4A6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772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C71A2D-D72B-C0C8-024A-7A6B24E06F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44D259-FB22-4674-8926-D3AD275226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20C2EA-C6DE-B862-BE67-2185B16E0E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A7CD57-89BA-49BD-B3C1-CF271CAE1C06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EE820B-98C6-B645-E8C7-F0592EC840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61518B-8913-6969-8FD3-4DE9FB57BE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56D95-8CA9-409C-8B69-58CC6EC4A6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783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Rodrigo.faguilera@uwtsd.ac.uk" TargetMode="Externa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A42396-64F2-84BD-EA47-56547890F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979" y="-587829"/>
            <a:ext cx="9603275" cy="217714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AFA2F76-67A5-DACC-D824-E7BF29AB2407}"/>
              </a:ext>
            </a:extLst>
          </p:cNvPr>
          <p:cNvSpPr txBox="1"/>
          <p:nvPr/>
        </p:nvSpPr>
        <p:spPr>
          <a:xfrm>
            <a:off x="2595616" y="666767"/>
            <a:ext cx="609600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Foreign Languages &amp; Cultural Awareness</a:t>
            </a:r>
            <a:br>
              <a:rPr lang="en-GB" sz="280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80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Spanish – Español</a:t>
            </a:r>
          </a:p>
          <a:p>
            <a:pPr algn="ctr"/>
            <a:r>
              <a:rPr lang="en-GB" sz="2800" b="1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BMIH5003</a:t>
            </a:r>
            <a:endParaRPr lang="en-GB" sz="2800" dirty="0">
              <a:solidFill>
                <a:srgbClr val="242424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280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Rodrigo Aguilera</a:t>
            </a:r>
          </a:p>
          <a:p>
            <a:pPr algn="ctr"/>
            <a:r>
              <a:rPr lang="en-GB" sz="280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hotel Management</a:t>
            </a:r>
          </a:p>
          <a:p>
            <a:pPr algn="ctr"/>
            <a:r>
              <a:rPr lang="en-GB" sz="2800" u="none" strike="noStrike" dirty="0">
                <a:solidFill>
                  <a:srgbClr val="4F52B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 tooltip="mailto:Rodrigo.faguilera@uwtsd.ac.uk"/>
              </a:rPr>
              <a:t>Rodrigo.faguilera@uwtsd.ac.uk</a:t>
            </a:r>
            <a:endParaRPr lang="en-GB" sz="2800" u="none" strike="noStrike" dirty="0">
              <a:solidFill>
                <a:srgbClr val="24242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280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Selin</a:t>
            </a:r>
            <a:r>
              <a:rPr lang="en-GB" sz="2800" dirty="0">
                <a:solidFill>
                  <a:srgbClr val="2424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Sultana Siddique</a:t>
            </a:r>
            <a:endParaRPr lang="en-GB" sz="2800" dirty="0">
              <a:solidFill>
                <a:srgbClr val="242424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2800" dirty="0">
                <a:solidFill>
                  <a:srgbClr val="2424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2107558@student.uwtsd.ac.uk</a:t>
            </a:r>
            <a:endParaRPr lang="en-GB" sz="2800" dirty="0">
              <a:solidFill>
                <a:srgbClr val="242424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2800" dirty="0">
                <a:solidFill>
                  <a:srgbClr val="2424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2107558</a:t>
            </a:r>
            <a:endParaRPr lang="en-GB" sz="2800" dirty="0">
              <a:solidFill>
                <a:srgbClr val="242424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7078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8805C-6A55-4B40-8ECF-68D7FD684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2744" y="21308"/>
            <a:ext cx="10983685" cy="1449160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solidFill>
                  <a:schemeClr val="accent1">
                    <a:lumMod val="50000"/>
                  </a:schemeClr>
                </a:solidFill>
                <a:latin typeface="Algerian" panose="04020705040A02060702" pitchFamily="82" charset="0"/>
              </a:rPr>
              <a:t>  </a:t>
            </a:r>
            <a:r>
              <a:rPr lang="en-GB" sz="5000" b="1" dirty="0">
                <a:solidFill>
                  <a:schemeClr val="accent1">
                    <a:lumMod val="50000"/>
                  </a:schemeClr>
                </a:solidFill>
                <a:latin typeface="Algerian" panose="04020705040A02060702" pitchFamily="82" charset="0"/>
              </a:rPr>
              <a:t>HOTEL LUNA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B8F972-F973-A04F-2FB9-7FFFD1191414}"/>
              </a:ext>
            </a:extLst>
          </p:cNvPr>
          <p:cNvSpPr txBox="1"/>
          <p:nvPr/>
        </p:nvSpPr>
        <p:spPr>
          <a:xfrm>
            <a:off x="544286" y="1915476"/>
            <a:ext cx="3438434" cy="200054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Abadi" panose="020B0604020104020204" pitchFamily="34" charset="0"/>
                <a:cs typeface="Aharoni" panose="02010803020104030203" pitchFamily="2" charset="-79"/>
              </a:rPr>
              <a:t>Habitaciones Individuales</a:t>
            </a:r>
            <a:endParaRPr lang="en-GB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2000" b="0" i="0" dirty="0">
              <a:solidFill>
                <a:srgbClr val="202124"/>
              </a:solidFill>
              <a:effectLst/>
              <a:latin typeface="Google Sans"/>
            </a:endParaRPr>
          </a:p>
          <a:p>
            <a:r>
              <a:rPr lang="en-GB" sz="2000" dirty="0">
                <a:solidFill>
                  <a:srgbClr val="202124"/>
                </a:solidFill>
                <a:latin typeface="Google Sans"/>
              </a:rPr>
              <a:t>* Uno camas individual </a:t>
            </a:r>
            <a:r>
              <a:rPr lang="en-GB" sz="2000" b="0" i="0" dirty="0">
                <a:solidFill>
                  <a:srgbClr val="FF0000"/>
                </a:solidFill>
                <a:effectLst/>
                <a:latin typeface="Google Sans"/>
              </a:rPr>
              <a:t>€</a:t>
            </a:r>
            <a:r>
              <a:rPr lang="en-GB" sz="2000" b="1" i="0" dirty="0">
                <a:solidFill>
                  <a:srgbClr val="FF0000"/>
                </a:solidFill>
                <a:effectLst/>
                <a:latin typeface="Google Sans"/>
              </a:rPr>
              <a:t>39.99</a:t>
            </a: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Por noche</a:t>
            </a:r>
          </a:p>
          <a:p>
            <a:endParaRPr lang="en-GB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Con desayuno incluido</a:t>
            </a:r>
            <a:endParaRPr lang="en-GB" sz="2000" dirty="0">
              <a:latin typeface="Aharoni" panose="020B0604020202020204" pitchFamily="2" charset="-79"/>
              <a:cs typeface="Aharoni" panose="020B0604020202020204" pitchFamily="2" charset="-79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75AD861-6745-21FF-6BD4-E8CC1C4200DA}"/>
              </a:ext>
            </a:extLst>
          </p:cNvPr>
          <p:cNvSpPr txBox="1"/>
          <p:nvPr/>
        </p:nvSpPr>
        <p:spPr>
          <a:xfrm>
            <a:off x="4263117" y="1915476"/>
            <a:ext cx="3665765" cy="200054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Dobles </a:t>
            </a:r>
            <a:r>
              <a:rPr lang="en-GB" sz="2400" b="1" i="0" dirty="0">
                <a:solidFill>
                  <a:srgbClr val="202124"/>
                </a:solidFill>
                <a:effectLst/>
                <a:latin typeface="Abadi" panose="020B0604020104020204" pitchFamily="34" charset="0"/>
              </a:rPr>
              <a:t>Habitaciones</a:t>
            </a:r>
          </a:p>
          <a:p>
            <a:endParaRPr lang="en-GB" sz="2000" dirty="0">
              <a:solidFill>
                <a:srgbClr val="20212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0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Dos</a:t>
            </a:r>
            <a:r>
              <a:rPr lang="en-GB" sz="2000" b="1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camas</a:t>
            </a:r>
            <a:r>
              <a:rPr lang="en-GB" sz="2000" b="1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Individuales </a:t>
            </a:r>
            <a:r>
              <a:rPr lang="en-GB" sz="2000" b="0" i="0" dirty="0">
                <a:solidFill>
                  <a:srgbClr val="FF0000"/>
                </a:solidFill>
                <a:effectLst/>
                <a:latin typeface="Google Sans"/>
              </a:rPr>
              <a:t>€59.99 </a:t>
            </a:r>
          </a:p>
          <a:p>
            <a:pPr algn="ctr"/>
            <a:r>
              <a:rPr lang="en-GB" sz="200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Por noche</a:t>
            </a:r>
          </a:p>
          <a:p>
            <a:pPr algn="ctr"/>
            <a:endParaRPr lang="en-GB" sz="2000" i="0" dirty="0">
              <a:solidFill>
                <a:srgbClr val="202124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20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 desayuno incluido</a:t>
            </a:r>
            <a:endParaRPr lang="en-GB" sz="2000" i="0" dirty="0">
              <a:solidFill>
                <a:srgbClr val="202124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8F4229-179F-FB46-1040-5CDE07C4B10D}"/>
              </a:ext>
            </a:extLst>
          </p:cNvPr>
          <p:cNvSpPr txBox="1"/>
          <p:nvPr/>
        </p:nvSpPr>
        <p:spPr>
          <a:xfrm>
            <a:off x="8428808" y="1915476"/>
            <a:ext cx="3458392" cy="200054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Abadi" panose="020B0604020104020204" pitchFamily="34" charset="0"/>
                <a:cs typeface="Times New Roman" panose="02020603050405020304" pitchFamily="18" charset="0"/>
              </a:rPr>
              <a:t>Suite Habitaciones </a:t>
            </a:r>
          </a:p>
          <a:p>
            <a:endParaRPr lang="en-GB" sz="2000" dirty="0">
              <a:solidFill>
                <a:srgbClr val="202124"/>
              </a:solidFill>
              <a:latin typeface="Google Sans"/>
              <a:cs typeface="Times New Roman" panose="02020603050405020304" pitchFamily="18" charset="0"/>
            </a:endParaRPr>
          </a:p>
          <a:p>
            <a:r>
              <a:rPr lang="en-GB" sz="2000" dirty="0">
                <a:solidFill>
                  <a:srgbClr val="202124"/>
                </a:solidFill>
                <a:latin typeface="Google Sans"/>
                <a:cs typeface="Times New Roman" panose="02020603050405020304" pitchFamily="18" charset="0"/>
              </a:rPr>
              <a:t>*</a:t>
            </a:r>
            <a:r>
              <a:rPr lang="en-GB" sz="20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Sala Presidencial </a:t>
            </a:r>
            <a:r>
              <a:rPr lang="en-GB" sz="2000" b="0" i="0" dirty="0">
                <a:solidFill>
                  <a:srgbClr val="FF0000"/>
                </a:solidFill>
                <a:effectLst/>
                <a:latin typeface="Google Sans"/>
              </a:rPr>
              <a:t>€120.00</a:t>
            </a:r>
          </a:p>
          <a:p>
            <a:r>
              <a:rPr lang="en-GB" sz="2000" dirty="0">
                <a:solidFill>
                  <a:srgbClr val="FF0000"/>
                </a:solidFill>
                <a:latin typeface="Google Sans"/>
                <a:cs typeface="Times New Roman" panose="02020603050405020304" pitchFamily="18" charset="0"/>
              </a:rPr>
              <a:t>             </a:t>
            </a:r>
            <a:r>
              <a:rPr lang="en-GB" sz="2000" dirty="0">
                <a:latin typeface="Google Sans"/>
                <a:cs typeface="Times New Roman" panose="02020603050405020304" pitchFamily="18" charset="0"/>
              </a:rPr>
              <a:t>Por noche</a:t>
            </a:r>
          </a:p>
          <a:p>
            <a:endParaRPr lang="en-GB" sz="2000" dirty="0">
              <a:latin typeface="Google Sans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Incluyendo tres comidas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3695034-D9FB-8CA1-81A1-F78986341470}"/>
              </a:ext>
            </a:extLst>
          </p:cNvPr>
          <p:cNvSpPr txBox="1"/>
          <p:nvPr/>
        </p:nvSpPr>
        <p:spPr>
          <a:xfrm>
            <a:off x="1752600" y="4499177"/>
            <a:ext cx="8850085" cy="187743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Precio de Otras Instalaciones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2200">
                <a:latin typeface="Times New Roman" panose="02020603050405020304" pitchFamily="18" charset="0"/>
                <a:cs typeface="Times New Roman" panose="02020603050405020304" pitchFamily="18" charset="0"/>
              </a:rPr>
              <a:t>Carom Billiards       </a:t>
            </a:r>
            <a:r>
              <a:rPr lang="en-GB" sz="2200" b="1" i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€4.oo  </a:t>
            </a:r>
            <a:r>
              <a:rPr lang="en-GB" sz="2200" b="0" i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por Hora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2200">
                <a:latin typeface="Times New Roman" panose="02020603050405020304" pitchFamily="18" charset="0"/>
                <a:cs typeface="Times New Roman" panose="02020603050405020304" pitchFamily="18" charset="0"/>
              </a:rPr>
              <a:t>Parking                    </a:t>
            </a:r>
            <a:r>
              <a:rPr lang="en-GB" sz="2200" b="1" i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€2.50  </a:t>
            </a:r>
            <a:r>
              <a:rPr lang="en-GB" sz="2200" b="0" i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por Hora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220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Gimnasio                </a:t>
            </a:r>
            <a:r>
              <a:rPr lang="en-GB" sz="2200" b="1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b="1" i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€4.00  </a:t>
            </a:r>
            <a:r>
              <a:rPr lang="en-GB" sz="2200" b="0" i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por Hora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220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Desayuno                </a:t>
            </a:r>
            <a:r>
              <a:rPr lang="en-GB" sz="22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s-ES" sz="22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ratis </a:t>
            </a:r>
            <a:r>
              <a:rPr lang="es-ES" sz="220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 todos los invitados.</a:t>
            </a:r>
            <a:endParaRPr lang="en-GB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5" name="Picture 11" descr="Sleep Well Be Well by Murdoch Childrens Research Institute">
            <a:extLst>
              <a:ext uri="{FF2B5EF4-FFF2-40B4-BE49-F238E27FC236}">
                <a16:creationId xmlns:a16="http://schemas.microsoft.com/office/drawing/2014/main" id="{9ABC71E1-60C6-4CA2-0552-5A596B3F43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744" y="423588"/>
            <a:ext cx="2991485" cy="110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73394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254</TotalTime>
  <Words>112</Words>
  <Application>Microsoft Office PowerPoint</Application>
  <PresentationFormat>Widescreen</PresentationFormat>
  <Paragraphs>32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2" baseType="lpstr">
      <vt:lpstr>Abadi</vt:lpstr>
      <vt:lpstr>Aharoni</vt:lpstr>
      <vt:lpstr>Algerian</vt:lpstr>
      <vt:lpstr>Arial</vt:lpstr>
      <vt:lpstr>Calibri</vt:lpstr>
      <vt:lpstr>Calibri Light</vt:lpstr>
      <vt:lpstr>Google Sans</vt:lpstr>
      <vt:lpstr>Times New Roman</vt:lpstr>
      <vt:lpstr>Wingdings</vt:lpstr>
      <vt:lpstr>Office Theme</vt:lpstr>
      <vt:lpstr>PowerPoint Presentation</vt:lpstr>
      <vt:lpstr>  HOTEL LUNA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selina siddique</dc:creator>
  <cp:lastModifiedBy>selina siddique</cp:lastModifiedBy>
  <cp:revision>1</cp:revision>
  <dcterms:created xsi:type="dcterms:W3CDTF">2022-11-18T18:58:03Z</dcterms:created>
  <dcterms:modified xsi:type="dcterms:W3CDTF">2022-11-18T23:12:47Z</dcterms:modified>
</cp:coreProperties>
</file>