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20" r:id="rId4"/>
    <p:sldMasterId id="2147483738" r:id="rId5"/>
    <p:sldMasterId id="2147483750" r:id="rId6"/>
  </p:sldMasterIdLst>
  <p:notesMasterIdLst>
    <p:notesMasterId r:id="rId20"/>
  </p:notesMasterIdLst>
  <p:sldIdLst>
    <p:sldId id="269" r:id="rId7"/>
    <p:sldId id="257" r:id="rId8"/>
    <p:sldId id="258" r:id="rId9"/>
    <p:sldId id="259" r:id="rId10"/>
    <p:sldId id="260" r:id="rId11"/>
    <p:sldId id="261" r:id="rId12"/>
    <p:sldId id="262" r:id="rId13"/>
    <p:sldId id="263" r:id="rId14"/>
    <p:sldId id="264" r:id="rId15"/>
    <p:sldId id="265" r:id="rId16"/>
    <p:sldId id="266" r:id="rId17"/>
    <p:sldId id="267" r:id="rId18"/>
    <p:sldId id="268" r:id="rId1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5E33DD2-0831-4CC5-AD9A-F0E29EBE3C04}" v="821" dt="2025-03-14T18:35:31.6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2" autoAdjust="0"/>
    <p:restoredTop sz="94637"/>
  </p:normalViewPr>
  <p:slideViewPr>
    <p:cSldViewPr snapToGrid="0" snapToObjects="1">
      <p:cViewPr varScale="1">
        <p:scale>
          <a:sx n="78" d="100"/>
          <a:sy n="78" d="100"/>
        </p:scale>
        <p:origin x="614" y="67"/>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slide" Target="slides/slide7.xml"/><Relationship Id="rId18" Type="http://schemas.openxmlformats.org/officeDocument/2006/relationships/slide" Target="slides/slide12.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theme" Target="theme/theme1.xml"/><Relationship Id="rId10" Type="http://schemas.openxmlformats.org/officeDocument/2006/relationships/slide" Target="slides/slide4.xml"/><Relationship Id="rId19" Type="http://schemas.openxmlformats.org/officeDocument/2006/relationships/slide" Target="slides/slide13.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ianca bugilan" userId="4a578e632ff88380" providerId="LiveId" clId="{15E33DD2-0831-4CC5-AD9A-F0E29EBE3C04}"/>
    <pc:docChg chg="undo custSel modSld">
      <pc:chgData name="bianca bugilan" userId="4a578e632ff88380" providerId="LiveId" clId="{15E33DD2-0831-4CC5-AD9A-F0E29EBE3C04}" dt="2025-03-14T21:33:27.672" v="4862" actId="20577"/>
      <pc:docMkLst>
        <pc:docMk/>
      </pc:docMkLst>
      <pc:sldChg chg="addSp delSp modSp mod setBg setClrOvrMap">
        <pc:chgData name="bianca bugilan" userId="4a578e632ff88380" providerId="LiveId" clId="{15E33DD2-0831-4CC5-AD9A-F0E29EBE3C04}" dt="2025-03-14T21:33:27.672" v="4862" actId="20577"/>
        <pc:sldMkLst>
          <pc:docMk/>
          <pc:sldMk cId="0" sldId="257"/>
        </pc:sldMkLst>
        <pc:spChg chg="mod">
          <ac:chgData name="bianca bugilan" userId="4a578e632ff88380" providerId="LiveId" clId="{15E33DD2-0831-4CC5-AD9A-F0E29EBE3C04}" dt="2025-03-14T21:32:57.359" v="4858" actId="26606"/>
          <ac:spMkLst>
            <pc:docMk/>
            <pc:sldMk cId="0" sldId="257"/>
            <ac:spMk id="2" creationId="{00000000-0000-0000-0000-000000000000}"/>
          </ac:spMkLst>
        </pc:spChg>
        <pc:spChg chg="mod">
          <ac:chgData name="bianca bugilan" userId="4a578e632ff88380" providerId="LiveId" clId="{15E33DD2-0831-4CC5-AD9A-F0E29EBE3C04}" dt="2025-03-14T21:33:27.672" v="4862" actId="20577"/>
          <ac:spMkLst>
            <pc:docMk/>
            <pc:sldMk cId="0" sldId="257"/>
            <ac:spMk id="3" creationId="{00000000-0000-0000-0000-000000000000}"/>
          </ac:spMkLst>
        </pc:spChg>
        <pc:spChg chg="add del">
          <ac:chgData name="bianca bugilan" userId="4a578e632ff88380" providerId="LiveId" clId="{15E33DD2-0831-4CC5-AD9A-F0E29EBE3C04}" dt="2025-03-14T21:32:43.617" v="4856" actId="26606"/>
          <ac:spMkLst>
            <pc:docMk/>
            <pc:sldMk cId="0" sldId="257"/>
            <ac:spMk id="8" creationId="{B219AE65-9B94-44EA-BEF3-EF4BFA169C81}"/>
          </ac:spMkLst>
        </pc:spChg>
        <pc:spChg chg="add del">
          <ac:chgData name="bianca bugilan" userId="4a578e632ff88380" providerId="LiveId" clId="{15E33DD2-0831-4CC5-AD9A-F0E29EBE3C04}" dt="2025-03-14T21:32:43.617" v="4856" actId="26606"/>
          <ac:spMkLst>
            <pc:docMk/>
            <pc:sldMk cId="0" sldId="257"/>
            <ac:spMk id="10" creationId="{F0C81A57-9CD5-461B-8FFE-4A8CB6CFBE01}"/>
          </ac:spMkLst>
        </pc:spChg>
        <pc:spChg chg="add del">
          <ac:chgData name="bianca bugilan" userId="4a578e632ff88380" providerId="LiveId" clId="{15E33DD2-0831-4CC5-AD9A-F0E29EBE3C04}" dt="2025-03-14T21:32:57.359" v="4858" actId="26606"/>
          <ac:spMkLst>
            <pc:docMk/>
            <pc:sldMk cId="0" sldId="257"/>
            <ac:spMk id="23" creationId="{F70C2B8F-6B1B-46D5-86E6-40F36C695FC2}"/>
          </ac:spMkLst>
        </pc:spChg>
        <pc:spChg chg="add del">
          <ac:chgData name="bianca bugilan" userId="4a578e632ff88380" providerId="LiveId" clId="{15E33DD2-0831-4CC5-AD9A-F0E29EBE3C04}" dt="2025-03-14T21:32:57.359" v="4858" actId="26606"/>
          <ac:spMkLst>
            <pc:docMk/>
            <pc:sldMk cId="0" sldId="257"/>
            <ac:spMk id="25" creationId="{DB521824-592C-476A-AB0A-CA0C6D1F3407}"/>
          </ac:spMkLst>
        </pc:spChg>
        <pc:spChg chg="add del">
          <ac:chgData name="bianca bugilan" userId="4a578e632ff88380" providerId="LiveId" clId="{15E33DD2-0831-4CC5-AD9A-F0E29EBE3C04}" dt="2025-03-14T21:32:57.359" v="4858" actId="26606"/>
          <ac:spMkLst>
            <pc:docMk/>
            <pc:sldMk cId="0" sldId="257"/>
            <ac:spMk id="27" creationId="{A2749EFA-8EE4-4EB8-9424-8E593B9320AD}"/>
          </ac:spMkLst>
        </pc:spChg>
        <pc:spChg chg="add del">
          <ac:chgData name="bianca bugilan" userId="4a578e632ff88380" providerId="LiveId" clId="{15E33DD2-0831-4CC5-AD9A-F0E29EBE3C04}" dt="2025-03-14T21:32:57.359" v="4858" actId="26606"/>
          <ac:spMkLst>
            <pc:docMk/>
            <pc:sldMk cId="0" sldId="257"/>
            <ac:spMk id="29" creationId="{B5C860C9-D4F9-4350-80DA-0D1CD36C7741}"/>
          </ac:spMkLst>
        </pc:spChg>
        <pc:spChg chg="add del">
          <ac:chgData name="bianca bugilan" userId="4a578e632ff88380" providerId="LiveId" clId="{15E33DD2-0831-4CC5-AD9A-F0E29EBE3C04}" dt="2025-03-14T21:32:57.359" v="4858" actId="26606"/>
          <ac:spMkLst>
            <pc:docMk/>
            <pc:sldMk cId="0" sldId="257"/>
            <ac:spMk id="31" creationId="{538A90C8-AE0E-4EBA-9AF8-EEDB206020E0}"/>
          </ac:spMkLst>
        </pc:spChg>
        <pc:grpChg chg="add">
          <ac:chgData name="bianca bugilan" userId="4a578e632ff88380" providerId="LiveId" clId="{15E33DD2-0831-4CC5-AD9A-F0E29EBE3C04}" dt="2025-03-14T10:13:26.946" v="4" actId="26606"/>
          <ac:grpSpMkLst>
            <pc:docMk/>
            <pc:sldMk cId="0" sldId="257"/>
            <ac:grpSpMk id="12" creationId="{3086C462-37F4-494D-8292-CCB95221CC1A}"/>
          </ac:grpSpMkLst>
        </pc:grpChg>
        <pc:picChg chg="add mod ord">
          <ac:chgData name="bianca bugilan" userId="4a578e632ff88380" providerId="LiveId" clId="{15E33DD2-0831-4CC5-AD9A-F0E29EBE3C04}" dt="2025-03-14T21:32:57.359" v="4858" actId="26606"/>
          <ac:picMkLst>
            <pc:docMk/>
            <pc:sldMk cId="0" sldId="257"/>
            <ac:picMk id="20" creationId="{B768A863-64BA-58C8-382E-7BD6A8922909}"/>
          </ac:picMkLst>
        </pc:picChg>
        <pc:cxnChg chg="add">
          <ac:chgData name="bianca bugilan" userId="4a578e632ff88380" providerId="LiveId" clId="{15E33DD2-0831-4CC5-AD9A-F0E29EBE3C04}" dt="2025-03-14T10:13:26.946" v="4" actId="26606"/>
          <ac:cxnSpMkLst>
            <pc:docMk/>
            <pc:sldMk cId="0" sldId="257"/>
            <ac:cxnSpMk id="16" creationId="{AD23B2CD-009B-425A-9616-1E1AD1D5AB46}"/>
          </ac:cxnSpMkLst>
        </pc:cxnChg>
      </pc:sldChg>
      <pc:sldChg chg="addSp delSp modSp mod setBg modClrScheme setClrOvrMap delDesignElem chgLayout">
        <pc:chgData name="bianca bugilan" userId="4a578e632ff88380" providerId="LiveId" clId="{15E33DD2-0831-4CC5-AD9A-F0E29EBE3C04}" dt="2025-03-14T17:29:11.662" v="1864" actId="14100"/>
        <pc:sldMkLst>
          <pc:docMk/>
          <pc:sldMk cId="0" sldId="258"/>
        </pc:sldMkLst>
        <pc:spChg chg="del mod ord">
          <ac:chgData name="bianca bugilan" userId="4a578e632ff88380" providerId="LiveId" clId="{15E33DD2-0831-4CC5-AD9A-F0E29EBE3C04}" dt="2025-03-14T11:36:46.337" v="953" actId="478"/>
          <ac:spMkLst>
            <pc:docMk/>
            <pc:sldMk cId="0" sldId="258"/>
            <ac:spMk id="2" creationId="{00000000-0000-0000-0000-000000000000}"/>
          </ac:spMkLst>
        </pc:spChg>
        <pc:spChg chg="del mod">
          <ac:chgData name="bianca bugilan" userId="4a578e632ff88380" providerId="LiveId" clId="{15E33DD2-0831-4CC5-AD9A-F0E29EBE3C04}" dt="2025-03-14T10:13:47.886" v="5" actId="26606"/>
          <ac:spMkLst>
            <pc:docMk/>
            <pc:sldMk cId="0" sldId="258"/>
            <ac:spMk id="3" creationId="{00000000-0000-0000-0000-000000000000}"/>
          </ac:spMkLst>
        </pc:spChg>
        <pc:spChg chg="add mod ord">
          <ac:chgData name="bianca bugilan" userId="4a578e632ff88380" providerId="LiveId" clId="{15E33DD2-0831-4CC5-AD9A-F0E29EBE3C04}" dt="2025-03-14T11:34:55.692" v="943" actId="700"/>
          <ac:spMkLst>
            <pc:docMk/>
            <pc:sldMk cId="0" sldId="258"/>
            <ac:spMk id="4" creationId="{9FB11A6D-0EDE-9CCA-E0E0-8B4C2BD2C3A5}"/>
          </ac:spMkLst>
        </pc:spChg>
        <pc:spChg chg="add del mod ord">
          <ac:chgData name="bianca bugilan" userId="4a578e632ff88380" providerId="LiveId" clId="{15E33DD2-0831-4CC5-AD9A-F0E29EBE3C04}" dt="2025-03-14T11:35:02.222" v="944" actId="700"/>
          <ac:spMkLst>
            <pc:docMk/>
            <pc:sldMk cId="0" sldId="258"/>
            <ac:spMk id="6" creationId="{8806979B-1FC8-97A7-067C-3902BE1C7666}"/>
          </ac:spMkLst>
        </pc:spChg>
        <pc:spChg chg="add del">
          <ac:chgData name="bianca bugilan" userId="4a578e632ff88380" providerId="LiveId" clId="{15E33DD2-0831-4CC5-AD9A-F0E29EBE3C04}" dt="2025-03-14T11:15:59.962" v="806" actId="26606"/>
          <ac:spMkLst>
            <pc:docMk/>
            <pc:sldMk cId="0" sldId="258"/>
            <ac:spMk id="8" creationId="{F9ED434F-8767-46CC-B26B-5AF62FF01E66}"/>
          </ac:spMkLst>
        </pc:spChg>
        <pc:spChg chg="add del">
          <ac:chgData name="bianca bugilan" userId="4a578e632ff88380" providerId="LiveId" clId="{15E33DD2-0831-4CC5-AD9A-F0E29EBE3C04}" dt="2025-03-14T11:34:39.285" v="942" actId="26606"/>
          <ac:spMkLst>
            <pc:docMk/>
            <pc:sldMk cId="0" sldId="258"/>
            <ac:spMk id="11" creationId="{10DC0F2C-5C27-4EC6-9754-B361B0C725C7}"/>
          </ac:spMkLst>
        </pc:spChg>
        <pc:spChg chg="add del">
          <ac:chgData name="bianca bugilan" userId="4a578e632ff88380" providerId="LiveId" clId="{15E33DD2-0831-4CC5-AD9A-F0E29EBE3C04}" dt="2025-03-14T11:17:34.312" v="818" actId="26606"/>
          <ac:spMkLst>
            <pc:docMk/>
            <pc:sldMk cId="0" sldId="258"/>
            <ac:spMk id="13" creationId="{F9ED434F-8767-46CC-B26B-5AF62FF01E66}"/>
          </ac:spMkLst>
        </pc:spChg>
        <pc:spChg chg="add del">
          <ac:chgData name="bianca bugilan" userId="4a578e632ff88380" providerId="LiveId" clId="{15E33DD2-0831-4CC5-AD9A-F0E29EBE3C04}" dt="2025-03-14T10:27:43.930" v="51" actId="26606"/>
          <ac:spMkLst>
            <pc:docMk/>
            <pc:sldMk cId="0" sldId="258"/>
            <ac:spMk id="14" creationId="{F9ED434F-8767-46CC-B26B-5AF62FF01E66}"/>
          </ac:spMkLst>
        </pc:spChg>
        <pc:spChg chg="add del">
          <ac:chgData name="bianca bugilan" userId="4a578e632ff88380" providerId="LiveId" clId="{15E33DD2-0831-4CC5-AD9A-F0E29EBE3C04}" dt="2025-03-14T11:16:18.259" v="809" actId="26606"/>
          <ac:spMkLst>
            <pc:docMk/>
            <pc:sldMk cId="0" sldId="258"/>
            <ac:spMk id="15" creationId="{A000C36E-AAFD-4188-BB55-FAE4A82728C9}"/>
          </ac:spMkLst>
        </pc:spChg>
        <pc:spChg chg="add del">
          <ac:chgData name="bianca bugilan" userId="4a578e632ff88380" providerId="LiveId" clId="{15E33DD2-0831-4CC5-AD9A-F0E29EBE3C04}" dt="2025-03-14T11:16:18.259" v="809" actId="26606"/>
          <ac:spMkLst>
            <pc:docMk/>
            <pc:sldMk cId="0" sldId="258"/>
            <ac:spMk id="17" creationId="{13CB6D4A-4ADE-4BAF-BB67-7E9E8AB2C807}"/>
          </ac:spMkLst>
        </pc:spChg>
        <pc:spChg chg="add del">
          <ac:chgData name="bianca bugilan" userId="4a578e632ff88380" providerId="LiveId" clId="{15E33DD2-0831-4CC5-AD9A-F0E29EBE3C04}" dt="2025-03-14T11:16:18.259" v="809" actId="26606"/>
          <ac:spMkLst>
            <pc:docMk/>
            <pc:sldMk cId="0" sldId="258"/>
            <ac:spMk id="18" creationId="{3394EDF3-F539-40F8-9354-FE028858291C}"/>
          </ac:spMkLst>
        </pc:spChg>
        <pc:spChg chg="add del">
          <ac:chgData name="bianca bugilan" userId="4a578e632ff88380" providerId="LiveId" clId="{15E33DD2-0831-4CC5-AD9A-F0E29EBE3C04}" dt="2025-03-14T10:27:53.904" v="53" actId="26606"/>
          <ac:spMkLst>
            <pc:docMk/>
            <pc:sldMk cId="0" sldId="258"/>
            <ac:spMk id="19" creationId="{F9ED434F-8767-46CC-B26B-5AF62FF01E66}"/>
          </ac:spMkLst>
        </pc:spChg>
        <pc:spChg chg="add del">
          <ac:chgData name="bianca bugilan" userId="4a578e632ff88380" providerId="LiveId" clId="{15E33DD2-0831-4CC5-AD9A-F0E29EBE3C04}" dt="2025-03-14T11:16:18.259" v="809" actId="26606"/>
          <ac:spMkLst>
            <pc:docMk/>
            <pc:sldMk cId="0" sldId="258"/>
            <ac:spMk id="20" creationId="{25236E71-242B-4CE7-96BC-B66F91F9DF65}"/>
          </ac:spMkLst>
        </pc:spChg>
        <pc:spChg chg="add del">
          <ac:chgData name="bianca bugilan" userId="4a578e632ff88380" providerId="LiveId" clId="{15E33DD2-0831-4CC5-AD9A-F0E29EBE3C04}" dt="2025-03-14T11:16:18.259" v="809" actId="26606"/>
          <ac:spMkLst>
            <pc:docMk/>
            <pc:sldMk cId="0" sldId="258"/>
            <ac:spMk id="22" creationId="{683A5930-ABB0-4C7A-8E96-AB945DFB0D3E}"/>
          </ac:spMkLst>
        </pc:spChg>
        <pc:spChg chg="add del">
          <ac:chgData name="bianca bugilan" userId="4a578e632ff88380" providerId="LiveId" clId="{15E33DD2-0831-4CC5-AD9A-F0E29EBE3C04}" dt="2025-03-14T11:16:18.259" v="809" actId="26606"/>
          <ac:spMkLst>
            <pc:docMk/>
            <pc:sldMk cId="0" sldId="258"/>
            <ac:spMk id="23" creationId="{2065753A-F15B-43F6-B811-03D54342667C}"/>
          </ac:spMkLst>
        </pc:spChg>
        <pc:spChg chg="add del">
          <ac:chgData name="bianca bugilan" userId="4a578e632ff88380" providerId="LiveId" clId="{15E33DD2-0831-4CC5-AD9A-F0E29EBE3C04}" dt="2025-03-14T11:16:18.259" v="809" actId="26606"/>
          <ac:spMkLst>
            <pc:docMk/>
            <pc:sldMk cId="0" sldId="258"/>
            <ac:spMk id="24" creationId="{33E51D9F-DA72-49DE-9183-76B062B38581}"/>
          </ac:spMkLst>
        </pc:spChg>
        <pc:spChg chg="add del">
          <ac:chgData name="bianca bugilan" userId="4a578e632ff88380" providerId="LiveId" clId="{15E33DD2-0831-4CC5-AD9A-F0E29EBE3C04}" dt="2025-03-14T10:28:02.336" v="55" actId="26606"/>
          <ac:spMkLst>
            <pc:docMk/>
            <pc:sldMk cId="0" sldId="258"/>
            <ac:spMk id="25" creationId="{CC28BCC9-4093-4FD5-83EB-7EC297F51396}"/>
          </ac:spMkLst>
        </pc:spChg>
        <pc:spChg chg="add del">
          <ac:chgData name="bianca bugilan" userId="4a578e632ff88380" providerId="LiveId" clId="{15E33DD2-0831-4CC5-AD9A-F0E29EBE3C04}" dt="2025-03-14T11:16:18.259" v="809" actId="26606"/>
          <ac:spMkLst>
            <pc:docMk/>
            <pc:sldMk cId="0" sldId="258"/>
            <ac:spMk id="26" creationId="{219AED55-7F29-4A42-9B4E-43EA055109AD}"/>
          </ac:spMkLst>
        </pc:spChg>
        <pc:spChg chg="add del">
          <ac:chgData name="bianca bugilan" userId="4a578e632ff88380" providerId="LiveId" clId="{15E33DD2-0831-4CC5-AD9A-F0E29EBE3C04}" dt="2025-03-14T11:20:05.279" v="847" actId="26606"/>
          <ac:spMkLst>
            <pc:docMk/>
            <pc:sldMk cId="0" sldId="258"/>
            <ac:spMk id="30" creationId="{F9ED434F-8767-46CC-B26B-5AF62FF01E66}"/>
          </ac:spMkLst>
        </pc:spChg>
        <pc:spChg chg="add del">
          <ac:chgData name="bianca bugilan" userId="4a578e632ff88380" providerId="LiveId" clId="{15E33DD2-0831-4CC5-AD9A-F0E29EBE3C04}" dt="2025-03-14T11:19:59.753" v="844" actId="26606"/>
          <ac:spMkLst>
            <pc:docMk/>
            <pc:sldMk cId="0" sldId="258"/>
            <ac:spMk id="32" creationId="{38ABDB68-E3D5-448E-97D3-06FFEF680193}"/>
          </ac:spMkLst>
        </pc:spChg>
        <pc:spChg chg="add del">
          <ac:chgData name="bianca bugilan" userId="4a578e632ff88380" providerId="LiveId" clId="{15E33DD2-0831-4CC5-AD9A-F0E29EBE3C04}" dt="2025-03-14T11:19:59.753" v="844" actId="26606"/>
          <ac:spMkLst>
            <pc:docMk/>
            <pc:sldMk cId="0" sldId="258"/>
            <ac:spMk id="33" creationId="{B8DD7FEB-D9F3-4F5B-982C-36B0664D0205}"/>
          </ac:spMkLst>
        </pc:spChg>
        <pc:spChg chg="add del">
          <ac:chgData name="bianca bugilan" userId="4a578e632ff88380" providerId="LiveId" clId="{15E33DD2-0831-4CC5-AD9A-F0E29EBE3C04}" dt="2025-03-14T11:19:59.753" v="844" actId="26606"/>
          <ac:spMkLst>
            <pc:docMk/>
            <pc:sldMk cId="0" sldId="258"/>
            <ac:spMk id="34" creationId="{96BA11E4-0636-4FA9-A836-2A4FB176449A}"/>
          </ac:spMkLst>
        </pc:spChg>
        <pc:spChg chg="add del">
          <ac:chgData name="bianca bugilan" userId="4a578e632ff88380" providerId="LiveId" clId="{15E33DD2-0831-4CC5-AD9A-F0E29EBE3C04}" dt="2025-03-14T11:19:59.753" v="844" actId="26606"/>
          <ac:spMkLst>
            <pc:docMk/>
            <pc:sldMk cId="0" sldId="258"/>
            <ac:spMk id="36" creationId="{5681882E-BDD0-4311-AF62-E8019628524D}"/>
          </ac:spMkLst>
        </pc:spChg>
        <pc:spChg chg="add del">
          <ac:chgData name="bianca bugilan" userId="4a578e632ff88380" providerId="LiveId" clId="{15E33DD2-0831-4CC5-AD9A-F0E29EBE3C04}" dt="2025-03-14T11:19:29.946" v="838" actId="26606"/>
          <ac:spMkLst>
            <pc:docMk/>
            <pc:sldMk cId="0" sldId="258"/>
            <ac:spMk id="37" creationId="{85F279D6-ED25-4D3F-9479-8ABB21867D9B}"/>
          </ac:spMkLst>
        </pc:spChg>
        <pc:spChg chg="add del">
          <ac:chgData name="bianca bugilan" userId="4a578e632ff88380" providerId="LiveId" clId="{15E33DD2-0831-4CC5-AD9A-F0E29EBE3C04}" dt="2025-03-14T11:19:59.753" v="844" actId="26606"/>
          <ac:spMkLst>
            <pc:docMk/>
            <pc:sldMk cId="0" sldId="258"/>
            <ac:spMk id="38" creationId="{EADD3260-4BDA-459B-A162-5E1B897E38FC}"/>
          </ac:spMkLst>
        </pc:spChg>
        <pc:spChg chg="add del">
          <ac:chgData name="bianca bugilan" userId="4a578e632ff88380" providerId="LiveId" clId="{15E33DD2-0831-4CC5-AD9A-F0E29EBE3C04}" dt="2025-03-14T11:18:21.334" v="824" actId="26606"/>
          <ac:spMkLst>
            <pc:docMk/>
            <pc:sldMk cId="0" sldId="258"/>
            <ac:spMk id="39" creationId="{F9ED434F-8767-46CC-B26B-5AF62FF01E66}"/>
          </ac:spMkLst>
        </pc:spChg>
        <pc:spChg chg="add del">
          <ac:chgData name="bianca bugilan" userId="4a578e632ff88380" providerId="LiveId" clId="{15E33DD2-0831-4CC5-AD9A-F0E29EBE3C04}" dt="2025-03-14T11:19:59.753" v="844" actId="26606"/>
          <ac:spMkLst>
            <pc:docMk/>
            <pc:sldMk cId="0" sldId="258"/>
            <ac:spMk id="40" creationId="{283DA7DD-CA37-4ED7-8710-48E56B063BA4}"/>
          </ac:spMkLst>
        </pc:spChg>
        <pc:spChg chg="add del">
          <ac:chgData name="bianca bugilan" userId="4a578e632ff88380" providerId="LiveId" clId="{15E33DD2-0831-4CC5-AD9A-F0E29EBE3C04}" dt="2025-03-14T11:20:16.516" v="849" actId="26606"/>
          <ac:spMkLst>
            <pc:docMk/>
            <pc:sldMk cId="0" sldId="258"/>
            <ac:spMk id="42" creationId="{F70C2B8F-6B1B-46D5-86E6-40F36C695FC2}"/>
          </ac:spMkLst>
        </pc:spChg>
        <pc:spChg chg="add del">
          <ac:chgData name="bianca bugilan" userId="4a578e632ff88380" providerId="LiveId" clId="{15E33DD2-0831-4CC5-AD9A-F0E29EBE3C04}" dt="2025-03-14T11:18:38.859" v="830" actId="26606"/>
          <ac:spMkLst>
            <pc:docMk/>
            <pc:sldMk cId="0" sldId="258"/>
            <ac:spMk id="43" creationId="{3394EDF3-F539-40F8-9354-FE028858291C}"/>
          </ac:spMkLst>
        </pc:spChg>
        <pc:spChg chg="add del">
          <ac:chgData name="bianca bugilan" userId="4a578e632ff88380" providerId="LiveId" clId="{15E33DD2-0831-4CC5-AD9A-F0E29EBE3C04}" dt="2025-03-14T11:18:26.963" v="826" actId="26606"/>
          <ac:spMkLst>
            <pc:docMk/>
            <pc:sldMk cId="0" sldId="258"/>
            <ac:spMk id="44" creationId="{F9ED434F-8767-46CC-B26B-5AF62FF01E66}"/>
          </ac:spMkLst>
        </pc:spChg>
        <pc:spChg chg="add del">
          <ac:chgData name="bianca bugilan" userId="4a578e632ff88380" providerId="LiveId" clId="{15E33DD2-0831-4CC5-AD9A-F0E29EBE3C04}" dt="2025-03-14T11:18:38.859" v="830" actId="26606"/>
          <ac:spMkLst>
            <pc:docMk/>
            <pc:sldMk cId="0" sldId="258"/>
            <ac:spMk id="45" creationId="{25236E71-242B-4CE7-96BC-B66F91F9DF65}"/>
          </ac:spMkLst>
        </pc:spChg>
        <pc:spChg chg="add del">
          <ac:chgData name="bianca bugilan" userId="4a578e632ff88380" providerId="LiveId" clId="{15E33DD2-0831-4CC5-AD9A-F0E29EBE3C04}" dt="2025-03-14T11:19:59.753" v="844" actId="26606"/>
          <ac:spMkLst>
            <pc:docMk/>
            <pc:sldMk cId="0" sldId="258"/>
            <ac:spMk id="47" creationId="{B92F2E3C-66CD-4DEB-BA14-2A5912B65A21}"/>
          </ac:spMkLst>
        </pc:spChg>
        <pc:spChg chg="add del">
          <ac:chgData name="bianca bugilan" userId="4a578e632ff88380" providerId="LiveId" clId="{15E33DD2-0831-4CC5-AD9A-F0E29EBE3C04}" dt="2025-03-14T11:20:16.516" v="849" actId="26606"/>
          <ac:spMkLst>
            <pc:docMk/>
            <pc:sldMk cId="0" sldId="258"/>
            <ac:spMk id="48" creationId="{DB521824-592C-476A-AB0A-CA0C6D1F3407}"/>
          </ac:spMkLst>
        </pc:spChg>
        <pc:spChg chg="add del">
          <ac:chgData name="bianca bugilan" userId="4a578e632ff88380" providerId="LiveId" clId="{15E33DD2-0831-4CC5-AD9A-F0E29EBE3C04}" dt="2025-03-14T11:20:16.516" v="849" actId="26606"/>
          <ac:spMkLst>
            <pc:docMk/>
            <pc:sldMk cId="0" sldId="258"/>
            <ac:spMk id="49" creationId="{A2749EFA-8EE4-4EB8-9424-8E593B9320AD}"/>
          </ac:spMkLst>
        </pc:spChg>
        <pc:spChg chg="add del">
          <ac:chgData name="bianca bugilan" userId="4a578e632ff88380" providerId="LiveId" clId="{15E33DD2-0831-4CC5-AD9A-F0E29EBE3C04}" dt="2025-03-14T11:18:29.689" v="828" actId="26606"/>
          <ac:spMkLst>
            <pc:docMk/>
            <pc:sldMk cId="0" sldId="258"/>
            <ac:spMk id="50" creationId="{CC28BCC9-4093-4FD5-83EB-7EC297F51396}"/>
          </ac:spMkLst>
        </pc:spChg>
        <pc:spChg chg="add del">
          <ac:chgData name="bianca bugilan" userId="4a578e632ff88380" providerId="LiveId" clId="{15E33DD2-0831-4CC5-AD9A-F0E29EBE3C04}" dt="2025-03-14T11:20:16.516" v="849" actId="26606"/>
          <ac:spMkLst>
            <pc:docMk/>
            <pc:sldMk cId="0" sldId="258"/>
            <ac:spMk id="51" creationId="{B5C860C9-D4F9-4350-80DA-0D1CD36C7741}"/>
          </ac:spMkLst>
        </pc:spChg>
        <pc:spChg chg="add del">
          <ac:chgData name="bianca bugilan" userId="4a578e632ff88380" providerId="LiveId" clId="{15E33DD2-0831-4CC5-AD9A-F0E29EBE3C04}" dt="2025-03-14T11:18:38.859" v="830" actId="26606"/>
          <ac:spMkLst>
            <pc:docMk/>
            <pc:sldMk cId="0" sldId="258"/>
            <ac:spMk id="52" creationId="{A000C36E-AAFD-4188-BB55-FAE4A82728C9}"/>
          </ac:spMkLst>
        </pc:spChg>
        <pc:spChg chg="add del">
          <ac:chgData name="bianca bugilan" userId="4a578e632ff88380" providerId="LiveId" clId="{15E33DD2-0831-4CC5-AD9A-F0E29EBE3C04}" dt="2025-03-14T11:18:38.859" v="830" actId="26606"/>
          <ac:spMkLst>
            <pc:docMk/>
            <pc:sldMk cId="0" sldId="258"/>
            <ac:spMk id="53" creationId="{13CB6D4A-4ADE-4BAF-BB67-7E9E8AB2C807}"/>
          </ac:spMkLst>
        </pc:spChg>
        <pc:spChg chg="add del">
          <ac:chgData name="bianca bugilan" userId="4a578e632ff88380" providerId="LiveId" clId="{15E33DD2-0831-4CC5-AD9A-F0E29EBE3C04}" dt="2025-03-14T11:18:38.859" v="830" actId="26606"/>
          <ac:spMkLst>
            <pc:docMk/>
            <pc:sldMk cId="0" sldId="258"/>
            <ac:spMk id="54" creationId="{2065753A-F15B-43F6-B811-03D54342667C}"/>
          </ac:spMkLst>
        </pc:spChg>
        <pc:spChg chg="add del">
          <ac:chgData name="bianca bugilan" userId="4a578e632ff88380" providerId="LiveId" clId="{15E33DD2-0831-4CC5-AD9A-F0E29EBE3C04}" dt="2025-03-14T11:18:38.859" v="830" actId="26606"/>
          <ac:spMkLst>
            <pc:docMk/>
            <pc:sldMk cId="0" sldId="258"/>
            <ac:spMk id="55" creationId="{219AED55-7F29-4A42-9B4E-43EA055109AD}"/>
          </ac:spMkLst>
        </pc:spChg>
        <pc:spChg chg="add del">
          <ac:chgData name="bianca bugilan" userId="4a578e632ff88380" providerId="LiveId" clId="{15E33DD2-0831-4CC5-AD9A-F0E29EBE3C04}" dt="2025-03-14T11:18:38.859" v="830" actId="26606"/>
          <ac:spMkLst>
            <pc:docMk/>
            <pc:sldMk cId="0" sldId="258"/>
            <ac:spMk id="56" creationId="{683A5930-ABB0-4C7A-8E96-AB945DFB0D3E}"/>
          </ac:spMkLst>
        </pc:spChg>
        <pc:spChg chg="add del">
          <ac:chgData name="bianca bugilan" userId="4a578e632ff88380" providerId="LiveId" clId="{15E33DD2-0831-4CC5-AD9A-F0E29EBE3C04}" dt="2025-03-14T11:18:38.859" v="830" actId="26606"/>
          <ac:spMkLst>
            <pc:docMk/>
            <pc:sldMk cId="0" sldId="258"/>
            <ac:spMk id="57" creationId="{33E51D9F-DA72-49DE-9183-76B062B38581}"/>
          </ac:spMkLst>
        </pc:spChg>
        <pc:spChg chg="add del">
          <ac:chgData name="bianca bugilan" userId="4a578e632ff88380" providerId="LiveId" clId="{15E33DD2-0831-4CC5-AD9A-F0E29EBE3C04}" dt="2025-03-14T11:20:16.516" v="849" actId="26606"/>
          <ac:spMkLst>
            <pc:docMk/>
            <pc:sldMk cId="0" sldId="258"/>
            <ac:spMk id="58" creationId="{538A90C8-AE0E-4EBA-9AF8-EEDB206020E0}"/>
          </ac:spMkLst>
        </pc:spChg>
        <pc:spChg chg="add del">
          <ac:chgData name="bianca bugilan" userId="4a578e632ff88380" providerId="LiveId" clId="{15E33DD2-0831-4CC5-AD9A-F0E29EBE3C04}" dt="2025-03-14T11:18:42.116" v="832" actId="26606"/>
          <ac:spMkLst>
            <pc:docMk/>
            <pc:sldMk cId="0" sldId="258"/>
            <ac:spMk id="62" creationId="{F9ED434F-8767-46CC-B26B-5AF62FF01E66}"/>
          </ac:spMkLst>
        </pc:spChg>
        <pc:spChg chg="add del">
          <ac:chgData name="bianca bugilan" userId="4a578e632ff88380" providerId="LiveId" clId="{15E33DD2-0831-4CC5-AD9A-F0E29EBE3C04}" dt="2025-03-14T11:18:51.724" v="834" actId="26606"/>
          <ac:spMkLst>
            <pc:docMk/>
            <pc:sldMk cId="0" sldId="258"/>
            <ac:spMk id="67" creationId="{F9ED434F-8767-46CC-B26B-5AF62FF01E66}"/>
          </ac:spMkLst>
        </pc:spChg>
        <pc:spChg chg="add del">
          <ac:chgData name="bianca bugilan" userId="4a578e632ff88380" providerId="LiveId" clId="{15E33DD2-0831-4CC5-AD9A-F0E29EBE3C04}" dt="2025-03-14T11:19:28.588" v="836" actId="26606"/>
          <ac:spMkLst>
            <pc:docMk/>
            <pc:sldMk cId="0" sldId="258"/>
            <ac:spMk id="72" creationId="{F9ED434F-8767-46CC-B26B-5AF62FF01E66}"/>
          </ac:spMkLst>
        </pc:spChg>
        <pc:spChg chg="add del">
          <ac:chgData name="bianca bugilan" userId="4a578e632ff88380" providerId="LiveId" clId="{15E33DD2-0831-4CC5-AD9A-F0E29EBE3C04}" dt="2025-03-14T11:21:14.943" v="852" actId="26606"/>
          <ac:spMkLst>
            <pc:docMk/>
            <pc:sldMk cId="0" sldId="258"/>
            <ac:spMk id="73" creationId="{CC28BCC9-4093-4FD5-83EB-7EC297F51396}"/>
          </ac:spMkLst>
        </pc:spChg>
        <pc:spChg chg="add del">
          <ac:chgData name="bianca bugilan" userId="4a578e632ff88380" providerId="LiveId" clId="{15E33DD2-0831-4CC5-AD9A-F0E29EBE3C04}" dt="2025-03-14T11:19:29.946" v="838" actId="26606"/>
          <ac:spMkLst>
            <pc:docMk/>
            <pc:sldMk cId="0" sldId="258"/>
            <ac:spMk id="74" creationId="{388DD50E-1D2D-48C6-A470-79FB7F337F8A}"/>
          </ac:spMkLst>
        </pc:spChg>
        <pc:spChg chg="add del">
          <ac:chgData name="bianca bugilan" userId="4a578e632ff88380" providerId="LiveId" clId="{15E33DD2-0831-4CC5-AD9A-F0E29EBE3C04}" dt="2025-03-14T11:19:29.946" v="838" actId="26606"/>
          <ac:spMkLst>
            <pc:docMk/>
            <pc:sldMk cId="0" sldId="258"/>
            <ac:spMk id="75" creationId="{38D0B1B4-C487-47EF-B7D0-421066454CB6}"/>
          </ac:spMkLst>
        </pc:spChg>
        <pc:spChg chg="add del">
          <ac:chgData name="bianca bugilan" userId="4a578e632ff88380" providerId="LiveId" clId="{15E33DD2-0831-4CC5-AD9A-F0E29EBE3C04}" dt="2025-03-14T11:19:29.946" v="838" actId="26606"/>
          <ac:spMkLst>
            <pc:docMk/>
            <pc:sldMk cId="0" sldId="258"/>
            <ac:spMk id="76" creationId="{0214736A-03B2-4B91-B0AF-B21213F3B9DF}"/>
          </ac:spMkLst>
        </pc:spChg>
        <pc:spChg chg="add del">
          <ac:chgData name="bianca bugilan" userId="4a578e632ff88380" providerId="LiveId" clId="{15E33DD2-0831-4CC5-AD9A-F0E29EBE3C04}" dt="2025-03-14T11:34:39.285" v="942" actId="26606"/>
          <ac:spMkLst>
            <pc:docMk/>
            <pc:sldMk cId="0" sldId="258"/>
            <ac:spMk id="79" creationId="{8F6A0E89-562A-4A9E-98AC-2BA897ABB3F6}"/>
          </ac:spMkLst>
        </pc:spChg>
        <pc:spChg chg="add del">
          <ac:chgData name="bianca bugilan" userId="4a578e632ff88380" providerId="LiveId" clId="{15E33DD2-0831-4CC5-AD9A-F0E29EBE3C04}" dt="2025-03-14T11:35:48.540" v="947" actId="700"/>
          <ac:spMkLst>
            <pc:docMk/>
            <pc:sldMk cId="0" sldId="258"/>
            <ac:spMk id="80" creationId="{6DFBE54E-A701-4039-AC57-CF06B37CC626}"/>
          </ac:spMkLst>
        </pc:spChg>
        <pc:spChg chg="add del">
          <ac:chgData name="bianca bugilan" userId="4a578e632ff88380" providerId="LiveId" clId="{15E33DD2-0831-4CC5-AD9A-F0E29EBE3C04}" dt="2025-03-14T11:19:36.127" v="840" actId="26606"/>
          <ac:spMkLst>
            <pc:docMk/>
            <pc:sldMk cId="0" sldId="258"/>
            <ac:spMk id="81" creationId="{F9ED434F-8767-46CC-B26B-5AF62FF01E66}"/>
          </ac:spMkLst>
        </pc:spChg>
        <pc:spChg chg="add del">
          <ac:chgData name="bianca bugilan" userId="4a578e632ff88380" providerId="LiveId" clId="{15E33DD2-0831-4CC5-AD9A-F0E29EBE3C04}" dt="2025-03-14T11:35:48.540" v="947" actId="700"/>
          <ac:spMkLst>
            <pc:docMk/>
            <pc:sldMk cId="0" sldId="258"/>
            <ac:spMk id="82" creationId="{D33A9890-FE1F-4F08-8EF4-FD2B43954605}"/>
          </ac:spMkLst>
        </pc:spChg>
        <pc:spChg chg="add del">
          <ac:chgData name="bianca bugilan" userId="4a578e632ff88380" providerId="LiveId" clId="{15E33DD2-0831-4CC5-AD9A-F0E29EBE3C04}" dt="2025-03-14T11:35:48.540" v="947" actId="700"/>
          <ac:spMkLst>
            <pc:docMk/>
            <pc:sldMk cId="0" sldId="258"/>
            <ac:spMk id="83" creationId="{92515798-C8A3-40E7-A830-82681C81A0CD}"/>
          </ac:spMkLst>
        </pc:spChg>
        <pc:spChg chg="add del">
          <ac:chgData name="bianca bugilan" userId="4a578e632ff88380" providerId="LiveId" clId="{15E33DD2-0831-4CC5-AD9A-F0E29EBE3C04}" dt="2025-03-14T11:23:17.601" v="865" actId="26606"/>
          <ac:spMkLst>
            <pc:docMk/>
            <pc:sldMk cId="0" sldId="258"/>
            <ac:spMk id="87" creationId="{CC28BCC9-4093-4FD5-83EB-7EC297F51396}"/>
          </ac:spMkLst>
        </pc:spChg>
        <pc:spChg chg="add del">
          <ac:chgData name="bianca bugilan" userId="4a578e632ff88380" providerId="LiveId" clId="{15E33DD2-0831-4CC5-AD9A-F0E29EBE3C04}" dt="2025-03-14T11:34:55.692" v="943" actId="700"/>
          <ac:spMkLst>
            <pc:docMk/>
            <pc:sldMk cId="0" sldId="258"/>
            <ac:spMk id="88" creationId="{F9ED434F-8767-46CC-B26B-5AF62FF01E66}"/>
          </ac:spMkLst>
        </pc:spChg>
        <pc:spChg chg="add del">
          <ac:chgData name="bianca bugilan" userId="4a578e632ff88380" providerId="LiveId" clId="{15E33DD2-0831-4CC5-AD9A-F0E29EBE3C04}" dt="2025-03-14T11:24:47.338" v="879" actId="26606"/>
          <ac:spMkLst>
            <pc:docMk/>
            <pc:sldMk cId="0" sldId="258"/>
            <ac:spMk id="91" creationId="{CC28BCC9-4093-4FD5-83EB-7EC297F51396}"/>
          </ac:spMkLst>
        </pc:spChg>
        <pc:spChg chg="add del mod ord">
          <ac:chgData name="bianca bugilan" userId="4a578e632ff88380" providerId="LiveId" clId="{15E33DD2-0831-4CC5-AD9A-F0E29EBE3C04}" dt="2025-03-14T11:35:02.222" v="944" actId="700"/>
          <ac:spMkLst>
            <pc:docMk/>
            <pc:sldMk cId="0" sldId="258"/>
            <ac:spMk id="92" creationId="{231CF5A8-CAF0-4FF7-BFCC-234447853DDF}"/>
          </ac:spMkLst>
        </pc:spChg>
        <pc:spChg chg="add del">
          <ac:chgData name="bianca bugilan" userId="4a578e632ff88380" providerId="LiveId" clId="{15E33DD2-0831-4CC5-AD9A-F0E29EBE3C04}" dt="2025-03-14T11:24:51.696" v="881" actId="26606"/>
          <ac:spMkLst>
            <pc:docMk/>
            <pc:sldMk cId="0" sldId="258"/>
            <ac:spMk id="101" creationId="{CC28BCC9-4093-4FD5-83EB-7EC297F51396}"/>
          </ac:spMkLst>
        </pc:spChg>
        <pc:spChg chg="add del mod ord">
          <ac:chgData name="bianca bugilan" userId="4a578e632ff88380" providerId="LiveId" clId="{15E33DD2-0831-4CC5-AD9A-F0E29EBE3C04}" dt="2025-03-14T11:35:02.222" v="944" actId="700"/>
          <ac:spMkLst>
            <pc:docMk/>
            <pc:sldMk cId="0" sldId="258"/>
            <ac:spMk id="102" creationId="{D6A3FE37-E189-18A4-560A-957AA72B6E2D}"/>
          </ac:spMkLst>
        </pc:spChg>
        <pc:spChg chg="add del">
          <ac:chgData name="bianca bugilan" userId="4a578e632ff88380" providerId="LiveId" clId="{15E33DD2-0831-4CC5-AD9A-F0E29EBE3C04}" dt="2025-03-14T11:25:58.250" v="886" actId="26606"/>
          <ac:spMkLst>
            <pc:docMk/>
            <pc:sldMk cId="0" sldId="258"/>
            <ac:spMk id="104" creationId="{F9ED434F-8767-46CC-B26B-5AF62FF01E66}"/>
          </ac:spMkLst>
        </pc:spChg>
        <pc:spChg chg="add del mod ord">
          <ac:chgData name="bianca bugilan" userId="4a578e632ff88380" providerId="LiveId" clId="{15E33DD2-0831-4CC5-AD9A-F0E29EBE3C04}" dt="2025-03-14T11:35:02.222" v="944" actId="700"/>
          <ac:spMkLst>
            <pc:docMk/>
            <pc:sldMk cId="0" sldId="258"/>
            <ac:spMk id="105" creationId="{B288279A-919D-8EE4-B9CA-EBAA9ED0228F}"/>
          </ac:spMkLst>
        </pc:spChg>
        <pc:spChg chg="add del mod ord">
          <ac:chgData name="bianca bugilan" userId="4a578e632ff88380" providerId="LiveId" clId="{15E33DD2-0831-4CC5-AD9A-F0E29EBE3C04}" dt="2025-03-14T11:35:02.222" v="944" actId="700"/>
          <ac:spMkLst>
            <pc:docMk/>
            <pc:sldMk cId="0" sldId="258"/>
            <ac:spMk id="106" creationId="{E8539EEF-A90C-68BF-1E72-334FA6B8BD4B}"/>
          </ac:spMkLst>
        </pc:spChg>
        <pc:spChg chg="add mod ord">
          <ac:chgData name="bianca bugilan" userId="4a578e632ff88380" providerId="LiveId" clId="{15E33DD2-0831-4CC5-AD9A-F0E29EBE3C04}" dt="2025-03-14T11:34:55.692" v="943" actId="700"/>
          <ac:spMkLst>
            <pc:docMk/>
            <pc:sldMk cId="0" sldId="258"/>
            <ac:spMk id="107" creationId="{A74E0BFE-F835-2141-466A-EEC5B7071290}"/>
          </ac:spMkLst>
        </pc:spChg>
        <pc:spChg chg="add del mod ord">
          <ac:chgData name="bianca bugilan" userId="4a578e632ff88380" providerId="LiveId" clId="{15E33DD2-0831-4CC5-AD9A-F0E29EBE3C04}" dt="2025-03-14T11:35:02.222" v="944" actId="700"/>
          <ac:spMkLst>
            <pc:docMk/>
            <pc:sldMk cId="0" sldId="258"/>
            <ac:spMk id="108" creationId="{C84C24EE-8272-A5B3-5814-005E2EBF240E}"/>
          </ac:spMkLst>
        </pc:spChg>
        <pc:spChg chg="add del">
          <ac:chgData name="bianca bugilan" userId="4a578e632ff88380" providerId="LiveId" clId="{15E33DD2-0831-4CC5-AD9A-F0E29EBE3C04}" dt="2025-03-14T11:26:40.019" v="895" actId="26606"/>
          <ac:spMkLst>
            <pc:docMk/>
            <pc:sldMk cId="0" sldId="258"/>
            <ac:spMk id="109" creationId="{6DFBE54E-A701-4039-AC57-CF06B37CC626}"/>
          </ac:spMkLst>
        </pc:spChg>
        <pc:spChg chg="add del mod ord">
          <ac:chgData name="bianca bugilan" userId="4a578e632ff88380" providerId="LiveId" clId="{15E33DD2-0831-4CC5-AD9A-F0E29EBE3C04}" dt="2025-03-14T11:35:10.953" v="945" actId="700"/>
          <ac:spMkLst>
            <pc:docMk/>
            <pc:sldMk cId="0" sldId="258"/>
            <ac:spMk id="110" creationId="{AE635A07-DD0C-5826-D851-09A238DAFBE5}"/>
          </ac:spMkLst>
        </pc:spChg>
        <pc:spChg chg="add del">
          <ac:chgData name="bianca bugilan" userId="4a578e632ff88380" providerId="LiveId" clId="{15E33DD2-0831-4CC5-AD9A-F0E29EBE3C04}" dt="2025-03-14T11:26:40.019" v="895" actId="26606"/>
          <ac:spMkLst>
            <pc:docMk/>
            <pc:sldMk cId="0" sldId="258"/>
            <ac:spMk id="111" creationId="{D33A9890-FE1F-4F08-8EF4-FD2B43954605}"/>
          </ac:spMkLst>
        </pc:spChg>
        <pc:spChg chg="add del mod ord">
          <ac:chgData name="bianca bugilan" userId="4a578e632ff88380" providerId="LiveId" clId="{15E33DD2-0831-4CC5-AD9A-F0E29EBE3C04}" dt="2025-03-14T11:35:10.953" v="945" actId="700"/>
          <ac:spMkLst>
            <pc:docMk/>
            <pc:sldMk cId="0" sldId="258"/>
            <ac:spMk id="112" creationId="{B5B9D0A2-DF94-A0CB-0FBB-8B3270FB57F8}"/>
          </ac:spMkLst>
        </pc:spChg>
        <pc:spChg chg="add del">
          <ac:chgData name="bianca bugilan" userId="4a578e632ff88380" providerId="LiveId" clId="{15E33DD2-0831-4CC5-AD9A-F0E29EBE3C04}" dt="2025-03-14T11:26:40.019" v="895" actId="26606"/>
          <ac:spMkLst>
            <pc:docMk/>
            <pc:sldMk cId="0" sldId="258"/>
            <ac:spMk id="113" creationId="{92515798-C8A3-40E7-A830-82681C81A0CD}"/>
          </ac:spMkLst>
        </pc:spChg>
        <pc:spChg chg="add del mod ord">
          <ac:chgData name="bianca bugilan" userId="4a578e632ff88380" providerId="LiveId" clId="{15E33DD2-0831-4CC5-AD9A-F0E29EBE3C04}" dt="2025-03-14T11:35:10.953" v="945" actId="700"/>
          <ac:spMkLst>
            <pc:docMk/>
            <pc:sldMk cId="0" sldId="258"/>
            <ac:spMk id="114" creationId="{1BDF7250-EA9E-7436-A288-F0B221D13DED}"/>
          </ac:spMkLst>
        </pc:spChg>
        <pc:spChg chg="add del mod ord">
          <ac:chgData name="bianca bugilan" userId="4a578e632ff88380" providerId="LiveId" clId="{15E33DD2-0831-4CC5-AD9A-F0E29EBE3C04}" dt="2025-03-14T11:35:55.103" v="948" actId="700"/>
          <ac:spMkLst>
            <pc:docMk/>
            <pc:sldMk cId="0" sldId="258"/>
            <ac:spMk id="115" creationId="{4A04DD0C-3214-B91E-803A-E7DFB03669BC}"/>
          </ac:spMkLst>
        </pc:spChg>
        <pc:spChg chg="add del mod ord">
          <ac:chgData name="bianca bugilan" userId="4a578e632ff88380" providerId="LiveId" clId="{15E33DD2-0831-4CC5-AD9A-F0E29EBE3C04}" dt="2025-03-14T11:35:55.103" v="948" actId="700"/>
          <ac:spMkLst>
            <pc:docMk/>
            <pc:sldMk cId="0" sldId="258"/>
            <ac:spMk id="116" creationId="{A3443F57-28AC-E32F-74B9-EFDB5456F427}"/>
          </ac:spMkLst>
        </pc:spChg>
        <pc:spChg chg="add del mod ord">
          <ac:chgData name="bianca bugilan" userId="4a578e632ff88380" providerId="LiveId" clId="{15E33DD2-0831-4CC5-AD9A-F0E29EBE3C04}" dt="2025-03-14T11:36:09.185" v="949" actId="700"/>
          <ac:spMkLst>
            <pc:docMk/>
            <pc:sldMk cId="0" sldId="258"/>
            <ac:spMk id="117" creationId="{55792653-E8EA-F433-DD02-C5276CB98F2E}"/>
          </ac:spMkLst>
        </pc:spChg>
        <pc:spChg chg="add del mod ord">
          <ac:chgData name="bianca bugilan" userId="4a578e632ff88380" providerId="LiveId" clId="{15E33DD2-0831-4CC5-AD9A-F0E29EBE3C04}" dt="2025-03-14T11:37:11.142" v="954" actId="6264"/>
          <ac:spMkLst>
            <pc:docMk/>
            <pc:sldMk cId="0" sldId="258"/>
            <ac:spMk id="126" creationId="{9686C9FD-AF36-5666-8236-62709031473A}"/>
          </ac:spMkLst>
        </pc:spChg>
        <pc:spChg chg="add del">
          <ac:chgData name="bianca bugilan" userId="4a578e632ff88380" providerId="LiveId" clId="{15E33DD2-0831-4CC5-AD9A-F0E29EBE3C04}" dt="2025-03-14T11:26:39.828" v="894" actId="26606"/>
          <ac:spMkLst>
            <pc:docMk/>
            <pc:sldMk cId="0" sldId="258"/>
            <ac:spMk id="127" creationId="{CC28BCC9-4093-4FD5-83EB-7EC297F51396}"/>
          </ac:spMkLst>
        </pc:spChg>
        <pc:spChg chg="add del">
          <ac:chgData name="bianca bugilan" userId="4a578e632ff88380" providerId="LiveId" clId="{15E33DD2-0831-4CC5-AD9A-F0E29EBE3C04}" dt="2025-03-14T11:28:42.606" v="906" actId="26606"/>
          <ac:spMkLst>
            <pc:docMk/>
            <pc:sldMk cId="0" sldId="258"/>
            <ac:spMk id="132" creationId="{F9ED434F-8767-46CC-B26B-5AF62FF01E66}"/>
          </ac:spMkLst>
        </pc:spChg>
        <pc:spChg chg="add del mod">
          <ac:chgData name="bianca bugilan" userId="4a578e632ff88380" providerId="LiveId" clId="{15E33DD2-0831-4CC5-AD9A-F0E29EBE3C04}" dt="2025-03-14T11:37:11.142" v="954" actId="6264"/>
          <ac:spMkLst>
            <pc:docMk/>
            <pc:sldMk cId="0" sldId="258"/>
            <ac:spMk id="133" creationId="{4DAFD76A-DB95-9EDB-4C63-DC552F930AC2}"/>
          </ac:spMkLst>
        </pc:spChg>
        <pc:spChg chg="add del mod ord">
          <ac:chgData name="bianca bugilan" userId="4a578e632ff88380" providerId="LiveId" clId="{15E33DD2-0831-4CC5-AD9A-F0E29EBE3C04}" dt="2025-03-14T11:37:12.921" v="955" actId="6264"/>
          <ac:spMkLst>
            <pc:docMk/>
            <pc:sldMk cId="0" sldId="258"/>
            <ac:spMk id="134" creationId="{23498A64-C44D-4221-8F35-3A9CC36B07E7}"/>
          </ac:spMkLst>
        </pc:spChg>
        <pc:spChg chg="add del mod ord">
          <ac:chgData name="bianca bugilan" userId="4a578e632ff88380" providerId="LiveId" clId="{15E33DD2-0831-4CC5-AD9A-F0E29EBE3C04}" dt="2025-03-14T11:37:12.921" v="955" actId="6264"/>
          <ac:spMkLst>
            <pc:docMk/>
            <pc:sldMk cId="0" sldId="258"/>
            <ac:spMk id="135" creationId="{0F1D24EC-A5E2-2D6D-6CDE-452165C7E830}"/>
          </ac:spMkLst>
        </pc:spChg>
        <pc:spChg chg="add del mod ord">
          <ac:chgData name="bianca bugilan" userId="4a578e632ff88380" providerId="LiveId" clId="{15E33DD2-0831-4CC5-AD9A-F0E29EBE3C04}" dt="2025-03-14T11:37:14.127" v="956" actId="6264"/>
          <ac:spMkLst>
            <pc:docMk/>
            <pc:sldMk cId="0" sldId="258"/>
            <ac:spMk id="136" creationId="{BA0BB0A9-F7BA-5C08-0F26-B3AEFA463DEF}"/>
          </ac:spMkLst>
        </pc:spChg>
        <pc:spChg chg="add del">
          <ac:chgData name="bianca bugilan" userId="4a578e632ff88380" providerId="LiveId" clId="{15E33DD2-0831-4CC5-AD9A-F0E29EBE3C04}" dt="2025-03-14T11:32:48.367" v="935" actId="26606"/>
          <ac:spMkLst>
            <pc:docMk/>
            <pc:sldMk cId="0" sldId="258"/>
            <ac:spMk id="137" creationId="{A000C36E-AAFD-4188-BB55-FAE4A82728C9}"/>
          </ac:spMkLst>
        </pc:spChg>
        <pc:spChg chg="add del mod ord">
          <ac:chgData name="bianca bugilan" userId="4a578e632ff88380" providerId="LiveId" clId="{15E33DD2-0831-4CC5-AD9A-F0E29EBE3C04}" dt="2025-03-14T11:37:14.127" v="956" actId="6264"/>
          <ac:spMkLst>
            <pc:docMk/>
            <pc:sldMk cId="0" sldId="258"/>
            <ac:spMk id="138" creationId="{C981B503-495F-5E8C-3395-437568E486D7}"/>
          </ac:spMkLst>
        </pc:spChg>
        <pc:spChg chg="add del">
          <ac:chgData name="bianca bugilan" userId="4a578e632ff88380" providerId="LiveId" clId="{15E33DD2-0831-4CC5-AD9A-F0E29EBE3C04}" dt="2025-03-14T11:32:48.367" v="935" actId="26606"/>
          <ac:spMkLst>
            <pc:docMk/>
            <pc:sldMk cId="0" sldId="258"/>
            <ac:spMk id="139" creationId="{13CB6D4A-4ADE-4BAF-BB67-7E9E8AB2C807}"/>
          </ac:spMkLst>
        </pc:spChg>
        <pc:spChg chg="add del mod ord">
          <ac:chgData name="bianca bugilan" userId="4a578e632ff88380" providerId="LiveId" clId="{15E33DD2-0831-4CC5-AD9A-F0E29EBE3C04}" dt="2025-03-14T11:37:14.928" v="957" actId="6264"/>
          <ac:spMkLst>
            <pc:docMk/>
            <pc:sldMk cId="0" sldId="258"/>
            <ac:spMk id="140" creationId="{4D1CE3BA-8668-3001-7D32-E09D1085DC27}"/>
          </ac:spMkLst>
        </pc:spChg>
        <pc:spChg chg="add del">
          <ac:chgData name="bianca bugilan" userId="4a578e632ff88380" providerId="LiveId" clId="{15E33DD2-0831-4CC5-AD9A-F0E29EBE3C04}" dt="2025-03-14T11:32:48.367" v="935" actId="26606"/>
          <ac:spMkLst>
            <pc:docMk/>
            <pc:sldMk cId="0" sldId="258"/>
            <ac:spMk id="141" creationId="{2065753A-F15B-43F6-B811-03D54342667C}"/>
          </ac:spMkLst>
        </pc:spChg>
        <pc:spChg chg="add del mod ord">
          <ac:chgData name="bianca bugilan" userId="4a578e632ff88380" providerId="LiveId" clId="{15E33DD2-0831-4CC5-AD9A-F0E29EBE3C04}" dt="2025-03-14T11:37:14.928" v="957" actId="6264"/>
          <ac:spMkLst>
            <pc:docMk/>
            <pc:sldMk cId="0" sldId="258"/>
            <ac:spMk id="142" creationId="{00DAA469-38C1-AFF5-903B-2A28898A0636}"/>
          </ac:spMkLst>
        </pc:spChg>
        <pc:spChg chg="add del">
          <ac:chgData name="bianca bugilan" userId="4a578e632ff88380" providerId="LiveId" clId="{15E33DD2-0831-4CC5-AD9A-F0E29EBE3C04}" dt="2025-03-14T11:32:48.367" v="935" actId="26606"/>
          <ac:spMkLst>
            <pc:docMk/>
            <pc:sldMk cId="0" sldId="258"/>
            <ac:spMk id="143" creationId="{219AED55-7F29-4A42-9B4E-43EA055109AD}"/>
          </ac:spMkLst>
        </pc:spChg>
        <pc:spChg chg="add del mod ord">
          <ac:chgData name="bianca bugilan" userId="4a578e632ff88380" providerId="LiveId" clId="{15E33DD2-0831-4CC5-AD9A-F0E29EBE3C04}" dt="2025-03-14T11:37:15.730" v="958" actId="6264"/>
          <ac:spMkLst>
            <pc:docMk/>
            <pc:sldMk cId="0" sldId="258"/>
            <ac:spMk id="144" creationId="{F51A7A5E-D18D-586B-45E9-64AFC806E744}"/>
          </ac:spMkLst>
        </pc:spChg>
        <pc:spChg chg="add del">
          <ac:chgData name="bianca bugilan" userId="4a578e632ff88380" providerId="LiveId" clId="{15E33DD2-0831-4CC5-AD9A-F0E29EBE3C04}" dt="2025-03-14T11:32:48.367" v="935" actId="26606"/>
          <ac:spMkLst>
            <pc:docMk/>
            <pc:sldMk cId="0" sldId="258"/>
            <ac:spMk id="145" creationId="{3394EDF3-F539-40F8-9354-FE028858291C}"/>
          </ac:spMkLst>
        </pc:spChg>
        <pc:spChg chg="add del mod ord">
          <ac:chgData name="bianca bugilan" userId="4a578e632ff88380" providerId="LiveId" clId="{15E33DD2-0831-4CC5-AD9A-F0E29EBE3C04}" dt="2025-03-14T11:37:15.730" v="958" actId="6264"/>
          <ac:spMkLst>
            <pc:docMk/>
            <pc:sldMk cId="0" sldId="258"/>
            <ac:spMk id="146" creationId="{C0A86DD1-C5C2-DD87-C608-10B925B66EC7}"/>
          </ac:spMkLst>
        </pc:spChg>
        <pc:spChg chg="add del">
          <ac:chgData name="bianca bugilan" userId="4a578e632ff88380" providerId="LiveId" clId="{15E33DD2-0831-4CC5-AD9A-F0E29EBE3C04}" dt="2025-03-14T11:32:48.367" v="935" actId="26606"/>
          <ac:spMkLst>
            <pc:docMk/>
            <pc:sldMk cId="0" sldId="258"/>
            <ac:spMk id="147" creationId="{25236E71-242B-4CE7-96BC-B66F91F9DF65}"/>
          </ac:spMkLst>
        </pc:spChg>
        <pc:spChg chg="add del mod ord">
          <ac:chgData name="bianca bugilan" userId="4a578e632ff88380" providerId="LiveId" clId="{15E33DD2-0831-4CC5-AD9A-F0E29EBE3C04}" dt="2025-03-14T11:37:17.254" v="959" actId="6264"/>
          <ac:spMkLst>
            <pc:docMk/>
            <pc:sldMk cId="0" sldId="258"/>
            <ac:spMk id="148" creationId="{DFE2C776-7031-D05A-8944-9E1AA1ADCF9D}"/>
          </ac:spMkLst>
        </pc:spChg>
        <pc:spChg chg="add del">
          <ac:chgData name="bianca bugilan" userId="4a578e632ff88380" providerId="LiveId" clId="{15E33DD2-0831-4CC5-AD9A-F0E29EBE3C04}" dt="2025-03-14T11:32:48.367" v="935" actId="26606"/>
          <ac:spMkLst>
            <pc:docMk/>
            <pc:sldMk cId="0" sldId="258"/>
            <ac:spMk id="149" creationId="{683A5930-ABB0-4C7A-8E96-AB945DFB0D3E}"/>
          </ac:spMkLst>
        </pc:spChg>
        <pc:spChg chg="add del mod ord">
          <ac:chgData name="bianca bugilan" userId="4a578e632ff88380" providerId="LiveId" clId="{15E33DD2-0831-4CC5-AD9A-F0E29EBE3C04}" dt="2025-03-14T11:37:17.254" v="959" actId="6264"/>
          <ac:spMkLst>
            <pc:docMk/>
            <pc:sldMk cId="0" sldId="258"/>
            <ac:spMk id="150" creationId="{A23F0957-DE56-F0FF-CBF3-7CF8403C13B6}"/>
          </ac:spMkLst>
        </pc:spChg>
        <pc:spChg chg="add del">
          <ac:chgData name="bianca bugilan" userId="4a578e632ff88380" providerId="LiveId" clId="{15E33DD2-0831-4CC5-AD9A-F0E29EBE3C04}" dt="2025-03-14T11:32:48.367" v="935" actId="26606"/>
          <ac:spMkLst>
            <pc:docMk/>
            <pc:sldMk cId="0" sldId="258"/>
            <ac:spMk id="151" creationId="{33E51D9F-DA72-49DE-9183-76B062B38581}"/>
          </ac:spMkLst>
        </pc:spChg>
        <pc:spChg chg="add del mod ord">
          <ac:chgData name="bianca bugilan" userId="4a578e632ff88380" providerId="LiveId" clId="{15E33DD2-0831-4CC5-AD9A-F0E29EBE3C04}" dt="2025-03-14T11:37:17.841" v="960" actId="6264"/>
          <ac:spMkLst>
            <pc:docMk/>
            <pc:sldMk cId="0" sldId="258"/>
            <ac:spMk id="152" creationId="{4397D8F6-9F31-5627-C135-705AAD5A943A}"/>
          </ac:spMkLst>
        </pc:spChg>
        <pc:spChg chg="add del mod ord">
          <ac:chgData name="bianca bugilan" userId="4a578e632ff88380" providerId="LiveId" clId="{15E33DD2-0831-4CC5-AD9A-F0E29EBE3C04}" dt="2025-03-14T11:37:17.841" v="960" actId="6264"/>
          <ac:spMkLst>
            <pc:docMk/>
            <pc:sldMk cId="0" sldId="258"/>
            <ac:spMk id="153" creationId="{105DD82E-1D28-70DC-0311-0CE333A3FA1A}"/>
          </ac:spMkLst>
        </pc:spChg>
        <pc:spChg chg="add del mod ord">
          <ac:chgData name="bianca bugilan" userId="4a578e632ff88380" providerId="LiveId" clId="{15E33DD2-0831-4CC5-AD9A-F0E29EBE3C04}" dt="2025-03-14T11:37:18.030" v="961" actId="6264"/>
          <ac:spMkLst>
            <pc:docMk/>
            <pc:sldMk cId="0" sldId="258"/>
            <ac:spMk id="154" creationId="{699F5C7E-876F-5DD8-E3C8-6814AA68FD2C}"/>
          </ac:spMkLst>
        </pc:spChg>
        <pc:spChg chg="add del mod ord">
          <ac:chgData name="bianca bugilan" userId="4a578e632ff88380" providerId="LiveId" clId="{15E33DD2-0831-4CC5-AD9A-F0E29EBE3C04}" dt="2025-03-14T11:37:18.030" v="961" actId="6264"/>
          <ac:spMkLst>
            <pc:docMk/>
            <pc:sldMk cId="0" sldId="258"/>
            <ac:spMk id="155" creationId="{1045820F-7794-2A28-72E6-7D8665B9C4DC}"/>
          </ac:spMkLst>
        </pc:spChg>
        <pc:spChg chg="add del mod ord">
          <ac:chgData name="bianca bugilan" userId="4a578e632ff88380" providerId="LiveId" clId="{15E33DD2-0831-4CC5-AD9A-F0E29EBE3C04}" dt="2025-03-14T11:37:18.226" v="962" actId="6264"/>
          <ac:spMkLst>
            <pc:docMk/>
            <pc:sldMk cId="0" sldId="258"/>
            <ac:spMk id="159" creationId="{52649540-3E6B-26DA-8CD8-42DB63149327}"/>
          </ac:spMkLst>
        </pc:spChg>
        <pc:spChg chg="add del">
          <ac:chgData name="bianca bugilan" userId="4a578e632ff88380" providerId="LiveId" clId="{15E33DD2-0831-4CC5-AD9A-F0E29EBE3C04}" dt="2025-03-14T11:32:22.051" v="928" actId="26606"/>
          <ac:spMkLst>
            <pc:docMk/>
            <pc:sldMk cId="0" sldId="258"/>
            <ac:spMk id="160" creationId="{F9ED434F-8767-46CC-B26B-5AF62FF01E66}"/>
          </ac:spMkLst>
        </pc:spChg>
        <pc:spChg chg="add del mod ord">
          <ac:chgData name="bianca bugilan" userId="4a578e632ff88380" providerId="LiveId" clId="{15E33DD2-0831-4CC5-AD9A-F0E29EBE3C04}" dt="2025-03-14T11:37:18.226" v="962" actId="6264"/>
          <ac:spMkLst>
            <pc:docMk/>
            <pc:sldMk cId="0" sldId="258"/>
            <ac:spMk id="161" creationId="{C6118462-F708-680E-B391-BBB76BAC3CE3}"/>
          </ac:spMkLst>
        </pc:spChg>
        <pc:spChg chg="add del">
          <ac:chgData name="bianca bugilan" userId="4a578e632ff88380" providerId="LiveId" clId="{15E33DD2-0831-4CC5-AD9A-F0E29EBE3C04}" dt="2025-03-14T11:32:26.575" v="930" actId="26606"/>
          <ac:spMkLst>
            <pc:docMk/>
            <pc:sldMk cId="0" sldId="258"/>
            <ac:spMk id="162" creationId="{A000C36E-AAFD-4188-BB55-FAE4A82728C9}"/>
          </ac:spMkLst>
        </pc:spChg>
        <pc:spChg chg="add del">
          <ac:chgData name="bianca bugilan" userId="4a578e632ff88380" providerId="LiveId" clId="{15E33DD2-0831-4CC5-AD9A-F0E29EBE3C04}" dt="2025-03-14T11:32:26.575" v="930" actId="26606"/>
          <ac:spMkLst>
            <pc:docMk/>
            <pc:sldMk cId="0" sldId="258"/>
            <ac:spMk id="163" creationId="{13CB6D4A-4ADE-4BAF-BB67-7E9E8AB2C807}"/>
          </ac:spMkLst>
        </pc:spChg>
        <pc:spChg chg="add del">
          <ac:chgData name="bianca bugilan" userId="4a578e632ff88380" providerId="LiveId" clId="{15E33DD2-0831-4CC5-AD9A-F0E29EBE3C04}" dt="2025-03-14T11:32:26.575" v="930" actId="26606"/>
          <ac:spMkLst>
            <pc:docMk/>
            <pc:sldMk cId="0" sldId="258"/>
            <ac:spMk id="165" creationId="{219AED55-7F29-4A42-9B4E-43EA055109AD}"/>
          </ac:spMkLst>
        </pc:spChg>
        <pc:spChg chg="add del">
          <ac:chgData name="bianca bugilan" userId="4a578e632ff88380" providerId="LiveId" clId="{15E33DD2-0831-4CC5-AD9A-F0E29EBE3C04}" dt="2025-03-14T11:32:26.575" v="930" actId="26606"/>
          <ac:spMkLst>
            <pc:docMk/>
            <pc:sldMk cId="0" sldId="258"/>
            <ac:spMk id="167" creationId="{25236E71-242B-4CE7-96BC-B66F91F9DF65}"/>
          </ac:spMkLst>
        </pc:spChg>
        <pc:spChg chg="add del">
          <ac:chgData name="bianca bugilan" userId="4a578e632ff88380" providerId="LiveId" clId="{15E33DD2-0831-4CC5-AD9A-F0E29EBE3C04}" dt="2025-03-14T11:32:26.575" v="930" actId="26606"/>
          <ac:spMkLst>
            <pc:docMk/>
            <pc:sldMk cId="0" sldId="258"/>
            <ac:spMk id="168" creationId="{683A5930-ABB0-4C7A-8E96-AB945DFB0D3E}"/>
          </ac:spMkLst>
        </pc:spChg>
        <pc:spChg chg="add del">
          <ac:chgData name="bianca bugilan" userId="4a578e632ff88380" providerId="LiveId" clId="{15E33DD2-0831-4CC5-AD9A-F0E29EBE3C04}" dt="2025-03-14T11:32:26.575" v="930" actId="26606"/>
          <ac:spMkLst>
            <pc:docMk/>
            <pc:sldMk cId="0" sldId="258"/>
            <ac:spMk id="169" creationId="{33E51D9F-DA72-49DE-9183-76B062B38581}"/>
          </ac:spMkLst>
        </pc:spChg>
        <pc:spChg chg="add del mod ord">
          <ac:chgData name="bianca bugilan" userId="4a578e632ff88380" providerId="LiveId" clId="{15E33DD2-0831-4CC5-AD9A-F0E29EBE3C04}" dt="2025-03-14T11:37:18.424" v="963" actId="6264"/>
          <ac:spMkLst>
            <pc:docMk/>
            <pc:sldMk cId="0" sldId="258"/>
            <ac:spMk id="170" creationId="{D1390201-ED8D-8E5E-EA60-B2E6687F81E6}"/>
          </ac:spMkLst>
        </pc:spChg>
        <pc:spChg chg="add del">
          <ac:chgData name="bianca bugilan" userId="4a578e632ff88380" providerId="LiveId" clId="{15E33DD2-0831-4CC5-AD9A-F0E29EBE3C04}" dt="2025-03-14T11:32:31.329" v="932" actId="26606"/>
          <ac:spMkLst>
            <pc:docMk/>
            <pc:sldMk cId="0" sldId="258"/>
            <ac:spMk id="173" creationId="{2065753A-F15B-43F6-B811-03D54342667C}"/>
          </ac:spMkLst>
        </pc:spChg>
        <pc:spChg chg="add del">
          <ac:chgData name="bianca bugilan" userId="4a578e632ff88380" providerId="LiveId" clId="{15E33DD2-0831-4CC5-AD9A-F0E29EBE3C04}" dt="2025-03-14T11:32:31.329" v="932" actId="26606"/>
          <ac:spMkLst>
            <pc:docMk/>
            <pc:sldMk cId="0" sldId="258"/>
            <ac:spMk id="174" creationId="{219AED55-7F29-4A42-9B4E-43EA055109AD}"/>
          </ac:spMkLst>
        </pc:spChg>
        <pc:spChg chg="add del">
          <ac:chgData name="bianca bugilan" userId="4a578e632ff88380" providerId="LiveId" clId="{15E33DD2-0831-4CC5-AD9A-F0E29EBE3C04}" dt="2025-03-14T11:32:31.329" v="932" actId="26606"/>
          <ac:spMkLst>
            <pc:docMk/>
            <pc:sldMk cId="0" sldId="258"/>
            <ac:spMk id="175" creationId="{3394EDF3-F539-40F8-9354-FE028858291C}"/>
          </ac:spMkLst>
        </pc:spChg>
        <pc:spChg chg="add del">
          <ac:chgData name="bianca bugilan" userId="4a578e632ff88380" providerId="LiveId" clId="{15E33DD2-0831-4CC5-AD9A-F0E29EBE3C04}" dt="2025-03-14T11:32:31.329" v="932" actId="26606"/>
          <ac:spMkLst>
            <pc:docMk/>
            <pc:sldMk cId="0" sldId="258"/>
            <ac:spMk id="176" creationId="{25236E71-242B-4CE7-96BC-B66F91F9DF65}"/>
          </ac:spMkLst>
        </pc:spChg>
        <pc:spChg chg="add del">
          <ac:chgData name="bianca bugilan" userId="4a578e632ff88380" providerId="LiveId" clId="{15E33DD2-0831-4CC5-AD9A-F0E29EBE3C04}" dt="2025-03-14T11:32:31.329" v="932" actId="26606"/>
          <ac:spMkLst>
            <pc:docMk/>
            <pc:sldMk cId="0" sldId="258"/>
            <ac:spMk id="177" creationId="{683A5930-ABB0-4C7A-8E96-AB945DFB0D3E}"/>
          </ac:spMkLst>
        </pc:spChg>
        <pc:spChg chg="add del">
          <ac:chgData name="bianca bugilan" userId="4a578e632ff88380" providerId="LiveId" clId="{15E33DD2-0831-4CC5-AD9A-F0E29EBE3C04}" dt="2025-03-14T11:32:31.329" v="932" actId="26606"/>
          <ac:spMkLst>
            <pc:docMk/>
            <pc:sldMk cId="0" sldId="258"/>
            <ac:spMk id="178" creationId="{33E51D9F-DA72-49DE-9183-76B062B38581}"/>
          </ac:spMkLst>
        </pc:spChg>
        <pc:spChg chg="add del mod ord">
          <ac:chgData name="bianca bugilan" userId="4a578e632ff88380" providerId="LiveId" clId="{15E33DD2-0831-4CC5-AD9A-F0E29EBE3C04}" dt="2025-03-14T11:37:18.424" v="963" actId="6264"/>
          <ac:spMkLst>
            <pc:docMk/>
            <pc:sldMk cId="0" sldId="258"/>
            <ac:spMk id="179" creationId="{88D24593-8DCD-3A05-FD93-7C40E872694F}"/>
          </ac:spMkLst>
        </pc:spChg>
        <pc:spChg chg="add del">
          <ac:chgData name="bianca bugilan" userId="4a578e632ff88380" providerId="LiveId" clId="{15E33DD2-0831-4CC5-AD9A-F0E29EBE3C04}" dt="2025-03-14T11:32:48.352" v="934" actId="26606"/>
          <ac:spMkLst>
            <pc:docMk/>
            <pc:sldMk cId="0" sldId="258"/>
            <ac:spMk id="180" creationId="{A000C36E-AAFD-4188-BB55-FAE4A82728C9}"/>
          </ac:spMkLst>
        </pc:spChg>
        <pc:spChg chg="add del">
          <ac:chgData name="bianca bugilan" userId="4a578e632ff88380" providerId="LiveId" clId="{15E33DD2-0831-4CC5-AD9A-F0E29EBE3C04}" dt="2025-03-14T11:32:48.352" v="934" actId="26606"/>
          <ac:spMkLst>
            <pc:docMk/>
            <pc:sldMk cId="0" sldId="258"/>
            <ac:spMk id="182" creationId="{2065753A-F15B-43F6-B811-03D54342667C}"/>
          </ac:spMkLst>
        </pc:spChg>
        <pc:spChg chg="add del">
          <ac:chgData name="bianca bugilan" userId="4a578e632ff88380" providerId="LiveId" clId="{15E33DD2-0831-4CC5-AD9A-F0E29EBE3C04}" dt="2025-03-14T11:32:48.352" v="934" actId="26606"/>
          <ac:spMkLst>
            <pc:docMk/>
            <pc:sldMk cId="0" sldId="258"/>
            <ac:spMk id="183" creationId="{219AED55-7F29-4A42-9B4E-43EA055109AD}"/>
          </ac:spMkLst>
        </pc:spChg>
        <pc:spChg chg="add del">
          <ac:chgData name="bianca bugilan" userId="4a578e632ff88380" providerId="LiveId" clId="{15E33DD2-0831-4CC5-AD9A-F0E29EBE3C04}" dt="2025-03-14T11:32:48.352" v="934" actId="26606"/>
          <ac:spMkLst>
            <pc:docMk/>
            <pc:sldMk cId="0" sldId="258"/>
            <ac:spMk id="184" creationId="{3394EDF3-F539-40F8-9354-FE028858291C}"/>
          </ac:spMkLst>
        </pc:spChg>
        <pc:spChg chg="add del">
          <ac:chgData name="bianca bugilan" userId="4a578e632ff88380" providerId="LiveId" clId="{15E33DD2-0831-4CC5-AD9A-F0E29EBE3C04}" dt="2025-03-14T11:32:48.352" v="934" actId="26606"/>
          <ac:spMkLst>
            <pc:docMk/>
            <pc:sldMk cId="0" sldId="258"/>
            <ac:spMk id="185" creationId="{25236E71-242B-4CE7-96BC-B66F91F9DF65}"/>
          </ac:spMkLst>
        </pc:spChg>
        <pc:spChg chg="add del">
          <ac:chgData name="bianca bugilan" userId="4a578e632ff88380" providerId="LiveId" clId="{15E33DD2-0831-4CC5-AD9A-F0E29EBE3C04}" dt="2025-03-14T11:32:48.352" v="934" actId="26606"/>
          <ac:spMkLst>
            <pc:docMk/>
            <pc:sldMk cId="0" sldId="258"/>
            <ac:spMk id="186" creationId="{683A5930-ABB0-4C7A-8E96-AB945DFB0D3E}"/>
          </ac:spMkLst>
        </pc:spChg>
        <pc:spChg chg="add del mod ord">
          <ac:chgData name="bianca bugilan" userId="4a578e632ff88380" providerId="LiveId" clId="{15E33DD2-0831-4CC5-AD9A-F0E29EBE3C04}" dt="2025-03-14T11:37:18.605" v="964" actId="6264"/>
          <ac:spMkLst>
            <pc:docMk/>
            <pc:sldMk cId="0" sldId="258"/>
            <ac:spMk id="188" creationId="{6B1D2DFB-7257-C71C-89A2-A8FC701558A1}"/>
          </ac:spMkLst>
        </pc:spChg>
        <pc:spChg chg="add del mod ord">
          <ac:chgData name="bianca bugilan" userId="4a578e632ff88380" providerId="LiveId" clId="{15E33DD2-0831-4CC5-AD9A-F0E29EBE3C04}" dt="2025-03-14T11:37:18.605" v="964" actId="6264"/>
          <ac:spMkLst>
            <pc:docMk/>
            <pc:sldMk cId="0" sldId="258"/>
            <ac:spMk id="189" creationId="{FD489AEC-5270-0F4E-E5F9-27A18738B010}"/>
          </ac:spMkLst>
        </pc:spChg>
        <pc:spChg chg="add del mod ord">
          <ac:chgData name="bianca bugilan" userId="4a578e632ff88380" providerId="LiveId" clId="{15E33DD2-0831-4CC5-AD9A-F0E29EBE3C04}" dt="2025-03-14T11:37:19.179" v="965" actId="6264"/>
          <ac:spMkLst>
            <pc:docMk/>
            <pc:sldMk cId="0" sldId="258"/>
            <ac:spMk id="190" creationId="{C447709E-CCDB-527C-E991-8F579AF7EA2C}"/>
          </ac:spMkLst>
        </pc:spChg>
        <pc:spChg chg="add del mod ord">
          <ac:chgData name="bianca bugilan" userId="4a578e632ff88380" providerId="LiveId" clId="{15E33DD2-0831-4CC5-AD9A-F0E29EBE3C04}" dt="2025-03-14T11:37:19.179" v="965" actId="6264"/>
          <ac:spMkLst>
            <pc:docMk/>
            <pc:sldMk cId="0" sldId="258"/>
            <ac:spMk id="191" creationId="{A9509AF9-A809-0CF7-5BB8-84B98C4E46AA}"/>
          </ac:spMkLst>
        </pc:spChg>
        <pc:spChg chg="add del mod ord">
          <ac:chgData name="bianca bugilan" userId="4a578e632ff88380" providerId="LiveId" clId="{15E33DD2-0831-4CC5-AD9A-F0E29EBE3C04}" dt="2025-03-14T11:37:23.746" v="966" actId="6264"/>
          <ac:spMkLst>
            <pc:docMk/>
            <pc:sldMk cId="0" sldId="258"/>
            <ac:spMk id="192" creationId="{7F505B0D-99B7-ED74-B660-6ABE3F2B281E}"/>
          </ac:spMkLst>
        </pc:spChg>
        <pc:spChg chg="add del mod ord">
          <ac:chgData name="bianca bugilan" userId="4a578e632ff88380" providerId="LiveId" clId="{15E33DD2-0831-4CC5-AD9A-F0E29EBE3C04}" dt="2025-03-14T11:37:23.746" v="966" actId="6264"/>
          <ac:spMkLst>
            <pc:docMk/>
            <pc:sldMk cId="0" sldId="258"/>
            <ac:spMk id="193" creationId="{876F5D68-EC2C-9390-FED4-8E3B26274CE5}"/>
          </ac:spMkLst>
        </pc:spChg>
        <pc:spChg chg="add del mod ord">
          <ac:chgData name="bianca bugilan" userId="4a578e632ff88380" providerId="LiveId" clId="{15E33DD2-0831-4CC5-AD9A-F0E29EBE3C04}" dt="2025-03-14T11:38:21.259" v="967" actId="700"/>
          <ac:spMkLst>
            <pc:docMk/>
            <pc:sldMk cId="0" sldId="258"/>
            <ac:spMk id="194" creationId="{CD44D493-4097-3EF4-96AE-A1F61BBE4EF9}"/>
          </ac:spMkLst>
        </pc:spChg>
        <pc:spChg chg="add del mod ord">
          <ac:chgData name="bianca bugilan" userId="4a578e632ff88380" providerId="LiveId" clId="{15E33DD2-0831-4CC5-AD9A-F0E29EBE3C04}" dt="2025-03-14T11:38:21.259" v="967" actId="700"/>
          <ac:spMkLst>
            <pc:docMk/>
            <pc:sldMk cId="0" sldId="258"/>
            <ac:spMk id="195" creationId="{2D0D3658-ECE6-B93A-1F8B-330F3D8AFEE9}"/>
          </ac:spMkLst>
        </pc:spChg>
        <pc:spChg chg="add del mod ord">
          <ac:chgData name="bianca bugilan" userId="4a578e632ff88380" providerId="LiveId" clId="{15E33DD2-0831-4CC5-AD9A-F0E29EBE3C04}" dt="2025-03-14T11:38:25.687" v="968" actId="700"/>
          <ac:spMkLst>
            <pc:docMk/>
            <pc:sldMk cId="0" sldId="258"/>
            <ac:spMk id="196" creationId="{5E85805C-E486-A30A-4F81-148577DC3A5E}"/>
          </ac:spMkLst>
        </pc:spChg>
        <pc:spChg chg="add del mod ord">
          <ac:chgData name="bianca bugilan" userId="4a578e632ff88380" providerId="LiveId" clId="{15E33DD2-0831-4CC5-AD9A-F0E29EBE3C04}" dt="2025-03-14T11:38:25.687" v="968" actId="700"/>
          <ac:spMkLst>
            <pc:docMk/>
            <pc:sldMk cId="0" sldId="258"/>
            <ac:spMk id="197" creationId="{C8DB8D9F-4CBB-BE20-62DA-D76C9620C00B}"/>
          </ac:spMkLst>
        </pc:spChg>
        <pc:spChg chg="add del mod ord">
          <ac:chgData name="bianca bugilan" userId="4a578e632ff88380" providerId="LiveId" clId="{15E33DD2-0831-4CC5-AD9A-F0E29EBE3C04}" dt="2025-03-14T11:38:32.600" v="969" actId="700"/>
          <ac:spMkLst>
            <pc:docMk/>
            <pc:sldMk cId="0" sldId="258"/>
            <ac:spMk id="198" creationId="{861C740A-265C-C6A3-D43D-EEF1C3804390}"/>
          </ac:spMkLst>
        </pc:spChg>
        <pc:spChg chg="add del mod ord">
          <ac:chgData name="bianca bugilan" userId="4a578e632ff88380" providerId="LiveId" clId="{15E33DD2-0831-4CC5-AD9A-F0E29EBE3C04}" dt="2025-03-14T11:38:32.600" v="969" actId="700"/>
          <ac:spMkLst>
            <pc:docMk/>
            <pc:sldMk cId="0" sldId="258"/>
            <ac:spMk id="199" creationId="{4D5E4C13-9054-69C7-E58F-D268961A1E6B}"/>
          </ac:spMkLst>
        </pc:spChg>
        <pc:spChg chg="add del mod ord">
          <ac:chgData name="bianca bugilan" userId="4a578e632ff88380" providerId="LiveId" clId="{15E33DD2-0831-4CC5-AD9A-F0E29EBE3C04}" dt="2025-03-14T11:38:39.795" v="970" actId="700"/>
          <ac:spMkLst>
            <pc:docMk/>
            <pc:sldMk cId="0" sldId="258"/>
            <ac:spMk id="200" creationId="{2430A45D-1262-EBE5-570A-5F2FFBB3FBB2}"/>
          </ac:spMkLst>
        </pc:spChg>
        <pc:spChg chg="add del mod ord">
          <ac:chgData name="bianca bugilan" userId="4a578e632ff88380" providerId="LiveId" clId="{15E33DD2-0831-4CC5-AD9A-F0E29EBE3C04}" dt="2025-03-14T11:38:39.795" v="970" actId="700"/>
          <ac:spMkLst>
            <pc:docMk/>
            <pc:sldMk cId="0" sldId="258"/>
            <ac:spMk id="201" creationId="{7A018056-E955-D1B2-8E8A-C908BA3F8B94}"/>
          </ac:spMkLst>
        </pc:spChg>
        <pc:spChg chg="add mod ord">
          <ac:chgData name="bianca bugilan" userId="4a578e632ff88380" providerId="LiveId" clId="{15E33DD2-0831-4CC5-AD9A-F0E29EBE3C04}" dt="2025-03-14T17:28:54.763" v="1860" actId="26606"/>
          <ac:spMkLst>
            <pc:docMk/>
            <pc:sldMk cId="0" sldId="258"/>
            <ac:spMk id="202" creationId="{F828923D-02C0-2D9B-F66F-7A0102CA9526}"/>
          </ac:spMkLst>
        </pc:spChg>
        <pc:spChg chg="add del">
          <ac:chgData name="bianca bugilan" userId="4a578e632ff88380" providerId="LiveId" clId="{15E33DD2-0831-4CC5-AD9A-F0E29EBE3C04}" dt="2025-03-14T17:24:19.753" v="1841" actId="26606"/>
          <ac:spMkLst>
            <pc:docMk/>
            <pc:sldMk cId="0" sldId="258"/>
            <ac:spMk id="204" creationId="{6DFBE54E-A701-4039-AC57-CF06B37CC626}"/>
          </ac:spMkLst>
        </pc:spChg>
        <pc:spChg chg="add del">
          <ac:chgData name="bianca bugilan" userId="4a578e632ff88380" providerId="LiveId" clId="{15E33DD2-0831-4CC5-AD9A-F0E29EBE3C04}" dt="2025-03-14T17:24:19.753" v="1841" actId="26606"/>
          <ac:spMkLst>
            <pc:docMk/>
            <pc:sldMk cId="0" sldId="258"/>
            <ac:spMk id="205" creationId="{92515798-C8A3-40E7-A830-82681C81A0CD}"/>
          </ac:spMkLst>
        </pc:spChg>
        <pc:spChg chg="add del">
          <ac:chgData name="bianca bugilan" userId="4a578e632ff88380" providerId="LiveId" clId="{15E33DD2-0831-4CC5-AD9A-F0E29EBE3C04}" dt="2025-03-14T17:24:19.753" v="1841" actId="26606"/>
          <ac:spMkLst>
            <pc:docMk/>
            <pc:sldMk cId="0" sldId="258"/>
            <ac:spMk id="209" creationId="{D33A9890-FE1F-4F08-8EF4-FD2B43954605}"/>
          </ac:spMkLst>
        </pc:spChg>
        <pc:spChg chg="add del">
          <ac:chgData name="bianca bugilan" userId="4a578e632ff88380" providerId="LiveId" clId="{15E33DD2-0831-4CC5-AD9A-F0E29EBE3C04}" dt="2025-03-14T11:39:57.416" v="1014" actId="26606"/>
          <ac:spMkLst>
            <pc:docMk/>
            <pc:sldMk cId="0" sldId="258"/>
            <ac:spMk id="211" creationId="{F9ED434F-8767-46CC-B26B-5AF62FF01E66}"/>
          </ac:spMkLst>
        </pc:spChg>
        <pc:spChg chg="add del">
          <ac:chgData name="bianca bugilan" userId="4a578e632ff88380" providerId="LiveId" clId="{15E33DD2-0831-4CC5-AD9A-F0E29EBE3C04}" dt="2025-03-14T17:26:41.982" v="1848" actId="26606"/>
          <ac:spMkLst>
            <pc:docMk/>
            <pc:sldMk cId="0" sldId="258"/>
            <ac:spMk id="212" creationId="{89EA2611-DCBA-4E97-A2B2-9A466E76BDA4}"/>
          </ac:spMkLst>
        </pc:spChg>
        <pc:spChg chg="add del">
          <ac:chgData name="bianca bugilan" userId="4a578e632ff88380" providerId="LiveId" clId="{15E33DD2-0831-4CC5-AD9A-F0E29EBE3C04}" dt="2025-03-14T17:26:41.982" v="1848" actId="26606"/>
          <ac:spMkLst>
            <pc:docMk/>
            <pc:sldMk cId="0" sldId="258"/>
            <ac:spMk id="213" creationId="{4A2FAF1F-F462-46AF-A9E6-CC93C4E2C359}"/>
          </ac:spMkLst>
        </pc:spChg>
        <pc:spChg chg="add del">
          <ac:chgData name="bianca bugilan" userId="4a578e632ff88380" providerId="LiveId" clId="{15E33DD2-0831-4CC5-AD9A-F0E29EBE3C04}" dt="2025-03-14T17:26:41.982" v="1848" actId="26606"/>
          <ac:spMkLst>
            <pc:docMk/>
            <pc:sldMk cId="0" sldId="258"/>
            <ac:spMk id="214" creationId="{BBC615D1-6E12-40EF-915B-316CFDB550D5}"/>
          </ac:spMkLst>
        </pc:spChg>
        <pc:spChg chg="add del">
          <ac:chgData name="bianca bugilan" userId="4a578e632ff88380" providerId="LiveId" clId="{15E33DD2-0831-4CC5-AD9A-F0E29EBE3C04}" dt="2025-03-14T17:26:41.982" v="1848" actId="26606"/>
          <ac:spMkLst>
            <pc:docMk/>
            <pc:sldMk cId="0" sldId="258"/>
            <ac:spMk id="215" creationId="{7146BED8-BAE9-42C5-A3DD-7B946445DB8C}"/>
          </ac:spMkLst>
        </pc:spChg>
        <pc:spChg chg="add del">
          <ac:chgData name="bianca bugilan" userId="4a578e632ff88380" providerId="LiveId" clId="{15E33DD2-0831-4CC5-AD9A-F0E29EBE3C04}" dt="2025-03-14T17:26:41.982" v="1848" actId="26606"/>
          <ac:spMkLst>
            <pc:docMk/>
            <pc:sldMk cId="0" sldId="258"/>
            <ac:spMk id="217" creationId="{15765FE8-B62F-41E4-A73C-74C91A8FD945}"/>
          </ac:spMkLst>
        </pc:spChg>
        <pc:spChg chg="add del">
          <ac:chgData name="bianca bugilan" userId="4a578e632ff88380" providerId="LiveId" clId="{15E33DD2-0831-4CC5-AD9A-F0E29EBE3C04}" dt="2025-03-14T17:26:41.982" v="1848" actId="26606"/>
          <ac:spMkLst>
            <pc:docMk/>
            <pc:sldMk cId="0" sldId="258"/>
            <ac:spMk id="218" creationId="{B9797D36-DE1E-47CD-881A-6C1F5828261B}"/>
          </ac:spMkLst>
        </pc:spChg>
        <pc:spChg chg="add del">
          <ac:chgData name="bianca bugilan" userId="4a578e632ff88380" providerId="LiveId" clId="{15E33DD2-0831-4CC5-AD9A-F0E29EBE3C04}" dt="2025-03-14T17:19:25.720" v="1808" actId="26606"/>
          <ac:spMkLst>
            <pc:docMk/>
            <pc:sldMk cId="0" sldId="258"/>
            <ac:spMk id="225" creationId="{CC28BCC9-4093-4FD5-83EB-7EC297F51396}"/>
          </ac:spMkLst>
        </pc:spChg>
        <pc:spChg chg="add del">
          <ac:chgData name="bianca bugilan" userId="4a578e632ff88380" providerId="LiveId" clId="{15E33DD2-0831-4CC5-AD9A-F0E29EBE3C04}" dt="2025-03-14T17:26:41.887" v="1847" actId="26606"/>
          <ac:spMkLst>
            <pc:docMk/>
            <pc:sldMk cId="0" sldId="258"/>
            <ac:spMk id="232" creationId="{CC28BCC9-4093-4FD5-83EB-7EC297F51396}"/>
          </ac:spMkLst>
        </pc:spChg>
        <pc:spChg chg="add del">
          <ac:chgData name="bianca bugilan" userId="4a578e632ff88380" providerId="LiveId" clId="{15E33DD2-0831-4CC5-AD9A-F0E29EBE3C04}" dt="2025-03-14T17:19:17.025" v="1805" actId="26606"/>
          <ac:spMkLst>
            <pc:docMk/>
            <pc:sldMk cId="0" sldId="258"/>
            <ac:spMk id="234" creationId="{F9ED434F-8767-46CC-B26B-5AF62FF01E66}"/>
          </ac:spMkLst>
        </pc:spChg>
        <pc:spChg chg="add del">
          <ac:chgData name="bianca bugilan" userId="4a578e632ff88380" providerId="LiveId" clId="{15E33DD2-0831-4CC5-AD9A-F0E29EBE3C04}" dt="2025-03-14T17:19:25.656" v="1807" actId="26606"/>
          <ac:spMkLst>
            <pc:docMk/>
            <pc:sldMk cId="0" sldId="258"/>
            <ac:spMk id="239" creationId="{F9ED434F-8767-46CC-B26B-5AF62FF01E66}"/>
          </ac:spMkLst>
        </pc:spChg>
        <pc:spChg chg="add del">
          <ac:chgData name="bianca bugilan" userId="4a578e632ff88380" providerId="LiveId" clId="{15E33DD2-0831-4CC5-AD9A-F0E29EBE3C04}" dt="2025-03-14T17:28:04.971" v="1857" actId="26606"/>
          <ac:spMkLst>
            <pc:docMk/>
            <pc:sldMk cId="0" sldId="258"/>
            <ac:spMk id="240" creationId="{F9ED434F-8767-46CC-B26B-5AF62FF01E66}"/>
          </ac:spMkLst>
        </pc:spChg>
        <pc:spChg chg="add del">
          <ac:chgData name="bianca bugilan" userId="4a578e632ff88380" providerId="LiveId" clId="{15E33DD2-0831-4CC5-AD9A-F0E29EBE3C04}" dt="2025-03-14T17:28:54.763" v="1860" actId="26606"/>
          <ac:spMkLst>
            <pc:docMk/>
            <pc:sldMk cId="0" sldId="258"/>
            <ac:spMk id="243" creationId="{CC28BCC9-4093-4FD5-83EB-7EC297F51396}"/>
          </ac:spMkLst>
        </pc:spChg>
        <pc:spChg chg="add del">
          <ac:chgData name="bianca bugilan" userId="4a578e632ff88380" providerId="LiveId" clId="{15E33DD2-0831-4CC5-AD9A-F0E29EBE3C04}" dt="2025-03-14T17:19:46.666" v="1810" actId="26606"/>
          <ac:spMkLst>
            <pc:docMk/>
            <pc:sldMk cId="0" sldId="258"/>
            <ac:spMk id="249" creationId="{CC28BCC9-4093-4FD5-83EB-7EC297F51396}"/>
          </ac:spMkLst>
        </pc:spChg>
        <pc:spChg chg="add del">
          <ac:chgData name="bianca bugilan" userId="4a578e632ff88380" providerId="LiveId" clId="{15E33DD2-0831-4CC5-AD9A-F0E29EBE3C04}" dt="2025-03-14T17:23:18.967" v="1834" actId="26606"/>
          <ac:spMkLst>
            <pc:docMk/>
            <pc:sldMk cId="0" sldId="258"/>
            <ac:spMk id="254" creationId="{6E0488BA-180E-40D8-8350-4B179179556B}"/>
          </ac:spMkLst>
        </pc:spChg>
        <pc:spChg chg="add">
          <ac:chgData name="bianca bugilan" userId="4a578e632ff88380" providerId="LiveId" clId="{15E33DD2-0831-4CC5-AD9A-F0E29EBE3C04}" dt="2025-03-14T17:28:54.763" v="1860" actId="26606"/>
          <ac:spMkLst>
            <pc:docMk/>
            <pc:sldMk cId="0" sldId="258"/>
            <ac:spMk id="255" creationId="{D33A9890-FE1F-4F08-8EF4-FD2B43954605}"/>
          </ac:spMkLst>
        </pc:spChg>
        <pc:spChg chg="add">
          <ac:chgData name="bianca bugilan" userId="4a578e632ff88380" providerId="LiveId" clId="{15E33DD2-0831-4CC5-AD9A-F0E29EBE3C04}" dt="2025-03-14T17:28:54.763" v="1860" actId="26606"/>
          <ac:spMkLst>
            <pc:docMk/>
            <pc:sldMk cId="0" sldId="258"/>
            <ac:spMk id="257" creationId="{6DFBE54E-A701-4039-AC57-CF06B37CC626}"/>
          </ac:spMkLst>
        </pc:spChg>
        <pc:spChg chg="add">
          <ac:chgData name="bianca bugilan" userId="4a578e632ff88380" providerId="LiveId" clId="{15E33DD2-0831-4CC5-AD9A-F0E29EBE3C04}" dt="2025-03-14T17:28:54.763" v="1860" actId="26606"/>
          <ac:spMkLst>
            <pc:docMk/>
            <pc:sldMk cId="0" sldId="258"/>
            <ac:spMk id="261" creationId="{92515798-C8A3-40E7-A830-82681C81A0CD}"/>
          </ac:spMkLst>
        </pc:spChg>
        <pc:spChg chg="add del">
          <ac:chgData name="bianca bugilan" userId="4a578e632ff88380" providerId="LiveId" clId="{15E33DD2-0831-4CC5-AD9A-F0E29EBE3C04}" dt="2025-03-14T17:23:11.592" v="1829" actId="26606"/>
          <ac:spMkLst>
            <pc:docMk/>
            <pc:sldMk cId="0" sldId="258"/>
            <ac:spMk id="263" creationId="{670D6F2B-93AF-47D6-9378-5E54BE0AC69F}"/>
          </ac:spMkLst>
        </pc:spChg>
        <pc:spChg chg="add del">
          <ac:chgData name="bianca bugilan" userId="4a578e632ff88380" providerId="LiveId" clId="{15E33DD2-0831-4CC5-AD9A-F0E29EBE3C04}" dt="2025-03-14T17:23:11.592" v="1829" actId="26606"/>
          <ac:spMkLst>
            <pc:docMk/>
            <pc:sldMk cId="0" sldId="258"/>
            <ac:spMk id="265" creationId="{2D529E20-662F-4915-ACD7-970C026FDB7F}"/>
          </ac:spMkLst>
        </pc:spChg>
        <pc:spChg chg="add del">
          <ac:chgData name="bianca bugilan" userId="4a578e632ff88380" providerId="LiveId" clId="{15E33DD2-0831-4CC5-AD9A-F0E29EBE3C04}" dt="2025-03-14T17:23:11.592" v="1829" actId="26606"/>
          <ac:spMkLst>
            <pc:docMk/>
            <pc:sldMk cId="0" sldId="258"/>
            <ac:spMk id="267" creationId="{1AD5EB79-7F9A-4BBC-92A5-188382CBA1B6}"/>
          </ac:spMkLst>
        </pc:spChg>
        <pc:spChg chg="add del">
          <ac:chgData name="bianca bugilan" userId="4a578e632ff88380" providerId="LiveId" clId="{15E33DD2-0831-4CC5-AD9A-F0E29EBE3C04}" dt="2025-03-14T17:23:11.592" v="1829" actId="26606"/>
          <ac:spMkLst>
            <pc:docMk/>
            <pc:sldMk cId="0" sldId="258"/>
            <ac:spMk id="269" creationId="{B9B8A17F-DC3A-4D9A-AA53-9BFB894CD7BA}"/>
          </ac:spMkLst>
        </pc:spChg>
        <pc:grpChg chg="add del">
          <ac:chgData name="bianca bugilan" userId="4a578e632ff88380" providerId="LiveId" clId="{15E33DD2-0831-4CC5-AD9A-F0E29EBE3C04}" dt="2025-03-14T11:15:59.962" v="806" actId="26606"/>
          <ac:grpSpMkLst>
            <pc:docMk/>
            <pc:sldMk cId="0" sldId="258"/>
            <ac:grpSpMk id="7" creationId="{2F448CB3-7B4F-45D7-B7C0-DF553DF61453}"/>
          </ac:grpSpMkLst>
        </pc:grpChg>
        <pc:grpChg chg="add del">
          <ac:chgData name="bianca bugilan" userId="4a578e632ff88380" providerId="LiveId" clId="{15E33DD2-0831-4CC5-AD9A-F0E29EBE3C04}" dt="2025-03-14T11:17:34.312" v="818" actId="26606"/>
          <ac:grpSpMkLst>
            <pc:docMk/>
            <pc:sldMk cId="0" sldId="258"/>
            <ac:grpSpMk id="9" creationId="{2F448CB3-7B4F-45D7-B7C0-DF553DF61453}"/>
          </ac:grpSpMkLst>
        </pc:grpChg>
        <pc:grpChg chg="add del">
          <ac:chgData name="bianca bugilan" userId="4a578e632ff88380" providerId="LiveId" clId="{15E33DD2-0831-4CC5-AD9A-F0E29EBE3C04}" dt="2025-03-14T10:27:43.930" v="51" actId="26606"/>
          <ac:grpSpMkLst>
            <pc:docMk/>
            <pc:sldMk cId="0" sldId="258"/>
            <ac:grpSpMk id="10" creationId="{2F448CB3-7B4F-45D7-B7C0-DF553DF61453}"/>
          </ac:grpSpMkLst>
        </pc:grpChg>
        <pc:grpChg chg="add del">
          <ac:chgData name="bianca bugilan" userId="4a578e632ff88380" providerId="LiveId" clId="{15E33DD2-0831-4CC5-AD9A-F0E29EBE3C04}" dt="2025-03-14T11:34:39.285" v="942" actId="26606"/>
          <ac:grpSpMkLst>
            <pc:docMk/>
            <pc:sldMk cId="0" sldId="258"/>
            <ac:grpSpMk id="12" creationId="{9E77E138-7645-4D07-B09A-9F3642A685CF}"/>
          </ac:grpSpMkLst>
        </pc:grpChg>
        <pc:grpChg chg="add del">
          <ac:chgData name="bianca bugilan" userId="4a578e632ff88380" providerId="LiveId" clId="{15E33DD2-0831-4CC5-AD9A-F0E29EBE3C04}" dt="2025-03-14T10:27:53.904" v="53" actId="26606"/>
          <ac:grpSpMkLst>
            <pc:docMk/>
            <pc:sldMk cId="0" sldId="258"/>
            <ac:grpSpMk id="16" creationId="{2F448CB3-7B4F-45D7-B7C0-DF553DF61453}"/>
          </ac:grpSpMkLst>
        </pc:grpChg>
        <pc:grpChg chg="add del">
          <ac:chgData name="bianca bugilan" userId="4a578e632ff88380" providerId="LiveId" clId="{15E33DD2-0831-4CC5-AD9A-F0E29EBE3C04}" dt="2025-03-14T10:28:02.336" v="55" actId="26606"/>
          <ac:grpSpMkLst>
            <pc:docMk/>
            <pc:sldMk cId="0" sldId="258"/>
            <ac:grpSpMk id="21" creationId="{08BCF048-8940-4354-B9EC-5AD74E283CE3}"/>
          </ac:grpSpMkLst>
        </pc:grpChg>
        <pc:grpChg chg="add del">
          <ac:chgData name="bianca bugilan" userId="4a578e632ff88380" providerId="LiveId" clId="{15E33DD2-0831-4CC5-AD9A-F0E29EBE3C04}" dt="2025-03-14T11:20:05.279" v="847" actId="26606"/>
          <ac:grpSpMkLst>
            <pc:docMk/>
            <pc:sldMk cId="0" sldId="258"/>
            <ac:grpSpMk id="27" creationId="{2F448CB3-7B4F-45D7-B7C0-DF553DF61453}"/>
          </ac:grpSpMkLst>
        </pc:grpChg>
        <pc:grpChg chg="add del">
          <ac:chgData name="bianca bugilan" userId="4a578e632ff88380" providerId="LiveId" clId="{15E33DD2-0831-4CC5-AD9A-F0E29EBE3C04}" dt="2025-03-14T11:24:47.338" v="879" actId="26606"/>
          <ac:grpSpMkLst>
            <pc:docMk/>
            <pc:sldMk cId="0" sldId="258"/>
            <ac:grpSpMk id="28" creationId="{08BCF048-8940-4354-B9EC-5AD74E283CE3}"/>
          </ac:grpSpMkLst>
        </pc:grpChg>
        <pc:grpChg chg="add del">
          <ac:chgData name="bianca bugilan" userId="4a578e632ff88380" providerId="LiveId" clId="{15E33DD2-0831-4CC5-AD9A-F0E29EBE3C04}" dt="2025-03-14T11:18:21.334" v="824" actId="26606"/>
          <ac:grpSpMkLst>
            <pc:docMk/>
            <pc:sldMk cId="0" sldId="258"/>
            <ac:grpSpMk id="35" creationId="{2F448CB3-7B4F-45D7-B7C0-DF553DF61453}"/>
          </ac:grpSpMkLst>
        </pc:grpChg>
        <pc:grpChg chg="add del">
          <ac:chgData name="bianca bugilan" userId="4a578e632ff88380" providerId="LiveId" clId="{15E33DD2-0831-4CC5-AD9A-F0E29EBE3C04}" dt="2025-03-14T11:18:26.963" v="826" actId="26606"/>
          <ac:grpSpMkLst>
            <pc:docMk/>
            <pc:sldMk cId="0" sldId="258"/>
            <ac:grpSpMk id="41" creationId="{2F448CB3-7B4F-45D7-B7C0-DF553DF61453}"/>
          </ac:grpSpMkLst>
        </pc:grpChg>
        <pc:grpChg chg="add del">
          <ac:chgData name="bianca bugilan" userId="4a578e632ff88380" providerId="LiveId" clId="{15E33DD2-0831-4CC5-AD9A-F0E29EBE3C04}" dt="2025-03-14T11:18:29.689" v="828" actId="26606"/>
          <ac:grpSpMkLst>
            <pc:docMk/>
            <pc:sldMk cId="0" sldId="258"/>
            <ac:grpSpMk id="46" creationId="{08BCF048-8940-4354-B9EC-5AD74E283CE3}"/>
          </ac:grpSpMkLst>
        </pc:grpChg>
        <pc:grpChg chg="add del">
          <ac:chgData name="bianca bugilan" userId="4a578e632ff88380" providerId="LiveId" clId="{15E33DD2-0831-4CC5-AD9A-F0E29EBE3C04}" dt="2025-03-14T11:18:42.116" v="832" actId="26606"/>
          <ac:grpSpMkLst>
            <pc:docMk/>
            <pc:sldMk cId="0" sldId="258"/>
            <ac:grpSpMk id="59" creationId="{2F448CB3-7B4F-45D7-B7C0-DF553DF61453}"/>
          </ac:grpSpMkLst>
        </pc:grpChg>
        <pc:grpChg chg="add del">
          <ac:chgData name="bianca bugilan" userId="4a578e632ff88380" providerId="LiveId" clId="{15E33DD2-0831-4CC5-AD9A-F0E29EBE3C04}" dt="2025-03-14T11:21:14.943" v="852" actId="26606"/>
          <ac:grpSpMkLst>
            <pc:docMk/>
            <pc:sldMk cId="0" sldId="258"/>
            <ac:grpSpMk id="63" creationId="{08BCF048-8940-4354-B9EC-5AD74E283CE3}"/>
          </ac:grpSpMkLst>
        </pc:grpChg>
        <pc:grpChg chg="add del">
          <ac:chgData name="bianca bugilan" userId="4a578e632ff88380" providerId="LiveId" clId="{15E33DD2-0831-4CC5-AD9A-F0E29EBE3C04}" dt="2025-03-14T11:18:51.724" v="834" actId="26606"/>
          <ac:grpSpMkLst>
            <pc:docMk/>
            <pc:sldMk cId="0" sldId="258"/>
            <ac:grpSpMk id="64" creationId="{2F448CB3-7B4F-45D7-B7C0-DF553DF61453}"/>
          </ac:grpSpMkLst>
        </pc:grpChg>
        <pc:grpChg chg="add del">
          <ac:chgData name="bianca bugilan" userId="4a578e632ff88380" providerId="LiveId" clId="{15E33DD2-0831-4CC5-AD9A-F0E29EBE3C04}" dt="2025-03-14T11:19:28.588" v="836" actId="26606"/>
          <ac:grpSpMkLst>
            <pc:docMk/>
            <pc:sldMk cId="0" sldId="258"/>
            <ac:grpSpMk id="69" creationId="{2F448CB3-7B4F-45D7-B7C0-DF553DF61453}"/>
          </ac:grpSpMkLst>
        </pc:grpChg>
        <pc:grpChg chg="add del">
          <ac:chgData name="bianca bugilan" userId="4a578e632ff88380" providerId="LiveId" clId="{15E33DD2-0831-4CC5-AD9A-F0E29EBE3C04}" dt="2025-03-14T11:23:17.601" v="865" actId="26606"/>
          <ac:grpSpMkLst>
            <pc:docMk/>
            <pc:sldMk cId="0" sldId="258"/>
            <ac:grpSpMk id="77" creationId="{08BCF048-8940-4354-B9EC-5AD74E283CE3}"/>
          </ac:grpSpMkLst>
        </pc:grpChg>
        <pc:grpChg chg="add del">
          <ac:chgData name="bianca bugilan" userId="4a578e632ff88380" providerId="LiveId" clId="{15E33DD2-0831-4CC5-AD9A-F0E29EBE3C04}" dt="2025-03-14T11:19:36.127" v="840" actId="26606"/>
          <ac:grpSpMkLst>
            <pc:docMk/>
            <pc:sldMk cId="0" sldId="258"/>
            <ac:grpSpMk id="78" creationId="{2F448CB3-7B4F-45D7-B7C0-DF553DF61453}"/>
          </ac:grpSpMkLst>
        </pc:grpChg>
        <pc:grpChg chg="add">
          <ac:chgData name="bianca bugilan" userId="4a578e632ff88380" providerId="LiveId" clId="{15E33DD2-0831-4CC5-AD9A-F0E29EBE3C04}" dt="2025-03-14T11:34:39.285" v="942" actId="26606"/>
          <ac:grpSpMkLst>
            <pc:docMk/>
            <pc:sldMk cId="0" sldId="258"/>
            <ac:grpSpMk id="84" creationId="{2F448CB3-7B4F-45D7-B7C0-DF553DF61453}"/>
          </ac:grpSpMkLst>
        </pc:grpChg>
        <pc:grpChg chg="add del">
          <ac:chgData name="bianca bugilan" userId="4a578e632ff88380" providerId="LiveId" clId="{15E33DD2-0831-4CC5-AD9A-F0E29EBE3C04}" dt="2025-03-14T11:24:51.696" v="881" actId="26606"/>
          <ac:grpSpMkLst>
            <pc:docMk/>
            <pc:sldMk cId="0" sldId="258"/>
            <ac:grpSpMk id="93" creationId="{08BCF048-8940-4354-B9EC-5AD74E283CE3}"/>
          </ac:grpSpMkLst>
        </pc:grpChg>
        <pc:grpChg chg="add del">
          <ac:chgData name="bianca bugilan" userId="4a578e632ff88380" providerId="LiveId" clId="{15E33DD2-0831-4CC5-AD9A-F0E29EBE3C04}" dt="2025-03-14T11:25:58.250" v="886" actId="26606"/>
          <ac:grpSpMkLst>
            <pc:docMk/>
            <pc:sldMk cId="0" sldId="258"/>
            <ac:grpSpMk id="103" creationId="{2F448CB3-7B4F-45D7-B7C0-DF553DF61453}"/>
          </ac:grpSpMkLst>
        </pc:grpChg>
        <pc:grpChg chg="add del">
          <ac:chgData name="bianca bugilan" userId="4a578e632ff88380" providerId="LiveId" clId="{15E33DD2-0831-4CC5-AD9A-F0E29EBE3C04}" dt="2025-03-14T11:26:39.828" v="894" actId="26606"/>
          <ac:grpSpMkLst>
            <pc:docMk/>
            <pc:sldMk cId="0" sldId="258"/>
            <ac:grpSpMk id="118" creationId="{08BCF048-8940-4354-B9EC-5AD74E283CE3}"/>
          </ac:grpSpMkLst>
        </pc:grpChg>
        <pc:grpChg chg="add">
          <ac:chgData name="bianca bugilan" userId="4a578e632ff88380" providerId="LiveId" clId="{15E33DD2-0831-4CC5-AD9A-F0E29EBE3C04}" dt="2025-03-14T11:26:40.019" v="895" actId="26606"/>
          <ac:grpSpMkLst>
            <pc:docMk/>
            <pc:sldMk cId="0" sldId="258"/>
            <ac:grpSpMk id="129" creationId="{2F448CB3-7B4F-45D7-B7C0-DF553DF61453}"/>
          </ac:grpSpMkLst>
        </pc:grpChg>
        <pc:grpChg chg="add del">
          <ac:chgData name="bianca bugilan" userId="4a578e632ff88380" providerId="LiveId" clId="{15E33DD2-0831-4CC5-AD9A-F0E29EBE3C04}" dt="2025-03-14T11:39:57.416" v="1014" actId="26606"/>
          <ac:grpSpMkLst>
            <pc:docMk/>
            <pc:sldMk cId="0" sldId="258"/>
            <ac:grpSpMk id="207" creationId="{2F448CB3-7B4F-45D7-B7C0-DF553DF61453}"/>
          </ac:grpSpMkLst>
        </pc:grpChg>
        <pc:grpChg chg="add del">
          <ac:chgData name="bianca bugilan" userId="4a578e632ff88380" providerId="LiveId" clId="{15E33DD2-0831-4CC5-AD9A-F0E29EBE3C04}" dt="2025-03-14T17:19:25.720" v="1808" actId="26606"/>
          <ac:grpSpMkLst>
            <pc:docMk/>
            <pc:sldMk cId="0" sldId="258"/>
            <ac:grpSpMk id="216" creationId="{08BCF048-8940-4354-B9EC-5AD74E283CE3}"/>
          </ac:grpSpMkLst>
        </pc:grpChg>
        <pc:grpChg chg="add del">
          <ac:chgData name="bianca bugilan" userId="4a578e632ff88380" providerId="LiveId" clId="{15E33DD2-0831-4CC5-AD9A-F0E29EBE3C04}" dt="2025-03-14T17:26:41.887" v="1847" actId="26606"/>
          <ac:grpSpMkLst>
            <pc:docMk/>
            <pc:sldMk cId="0" sldId="258"/>
            <ac:grpSpMk id="223" creationId="{08BCF048-8940-4354-B9EC-5AD74E283CE3}"/>
          </ac:grpSpMkLst>
        </pc:grpChg>
        <pc:grpChg chg="add del">
          <ac:chgData name="bianca bugilan" userId="4a578e632ff88380" providerId="LiveId" clId="{15E33DD2-0831-4CC5-AD9A-F0E29EBE3C04}" dt="2025-03-14T17:19:17.025" v="1805" actId="26606"/>
          <ac:grpSpMkLst>
            <pc:docMk/>
            <pc:sldMk cId="0" sldId="258"/>
            <ac:grpSpMk id="230" creationId="{2F448CB3-7B4F-45D7-B7C0-DF553DF61453}"/>
          </ac:grpSpMkLst>
        </pc:grpChg>
        <pc:grpChg chg="add del">
          <ac:chgData name="bianca bugilan" userId="4a578e632ff88380" providerId="LiveId" clId="{15E33DD2-0831-4CC5-AD9A-F0E29EBE3C04}" dt="2025-03-14T17:28:04.971" v="1857" actId="26606"/>
          <ac:grpSpMkLst>
            <pc:docMk/>
            <pc:sldMk cId="0" sldId="258"/>
            <ac:grpSpMk id="235" creationId="{2F448CB3-7B4F-45D7-B7C0-DF553DF61453}"/>
          </ac:grpSpMkLst>
        </pc:grpChg>
        <pc:grpChg chg="add del">
          <ac:chgData name="bianca bugilan" userId="4a578e632ff88380" providerId="LiveId" clId="{15E33DD2-0831-4CC5-AD9A-F0E29EBE3C04}" dt="2025-03-14T17:19:25.656" v="1807" actId="26606"/>
          <ac:grpSpMkLst>
            <pc:docMk/>
            <pc:sldMk cId="0" sldId="258"/>
            <ac:grpSpMk id="236" creationId="{2F448CB3-7B4F-45D7-B7C0-DF553DF61453}"/>
          </ac:grpSpMkLst>
        </pc:grpChg>
        <pc:grpChg chg="add del">
          <ac:chgData name="bianca bugilan" userId="4a578e632ff88380" providerId="LiveId" clId="{15E33DD2-0831-4CC5-AD9A-F0E29EBE3C04}" dt="2025-03-14T17:19:46.666" v="1810" actId="26606"/>
          <ac:grpSpMkLst>
            <pc:docMk/>
            <pc:sldMk cId="0" sldId="258"/>
            <ac:grpSpMk id="241" creationId="{08BCF048-8940-4354-B9EC-5AD74E283CE3}"/>
          </ac:grpSpMkLst>
        </pc:grpChg>
        <pc:grpChg chg="add del">
          <ac:chgData name="bianca bugilan" userId="4a578e632ff88380" providerId="LiveId" clId="{15E33DD2-0831-4CC5-AD9A-F0E29EBE3C04}" dt="2025-03-14T17:28:54.763" v="1860" actId="26606"/>
          <ac:grpSpMkLst>
            <pc:docMk/>
            <pc:sldMk cId="0" sldId="258"/>
            <ac:grpSpMk id="245" creationId="{08BCF048-8940-4354-B9EC-5AD74E283CE3}"/>
          </ac:grpSpMkLst>
        </pc:grpChg>
        <pc:grpChg chg="add del">
          <ac:chgData name="bianca bugilan" userId="4a578e632ff88380" providerId="LiveId" clId="{15E33DD2-0831-4CC5-AD9A-F0E29EBE3C04}" dt="2025-03-14T17:23:11.592" v="1829" actId="26606"/>
          <ac:grpSpMkLst>
            <pc:docMk/>
            <pc:sldMk cId="0" sldId="258"/>
            <ac:grpSpMk id="259" creationId="{6503EB0F-2257-4A3E-A73B-E1DE769B459F}"/>
          </ac:grpSpMkLst>
        </pc:grpChg>
        <pc:graphicFrameChg chg="add mod ord modGraphic">
          <ac:chgData name="bianca bugilan" userId="4a578e632ff88380" providerId="LiveId" clId="{15E33DD2-0831-4CC5-AD9A-F0E29EBE3C04}" dt="2025-03-14T17:29:11.662" v="1864" actId="14100"/>
          <ac:graphicFrameMkLst>
            <pc:docMk/>
            <pc:sldMk cId="0" sldId="258"/>
            <ac:graphicFrameMk id="5" creationId="{C741C37E-8FD9-6D85-D1E6-F7A290BD1B12}"/>
          </ac:graphicFrameMkLst>
        </pc:graphicFrameChg>
      </pc:sldChg>
      <pc:sldChg chg="addSp delSp modSp mod setBg setClrOvrMap">
        <pc:chgData name="bianca bugilan" userId="4a578e632ff88380" providerId="LiveId" clId="{15E33DD2-0831-4CC5-AD9A-F0E29EBE3C04}" dt="2025-03-14T12:01:09.813" v="1156" actId="27636"/>
        <pc:sldMkLst>
          <pc:docMk/>
          <pc:sldMk cId="0" sldId="259"/>
        </pc:sldMkLst>
        <pc:spChg chg="mod">
          <ac:chgData name="bianca bugilan" userId="4a578e632ff88380" providerId="LiveId" clId="{15E33DD2-0831-4CC5-AD9A-F0E29EBE3C04}" dt="2025-03-14T12:00:28.975" v="1149" actId="1076"/>
          <ac:spMkLst>
            <pc:docMk/>
            <pc:sldMk cId="0" sldId="259"/>
            <ac:spMk id="2" creationId="{00000000-0000-0000-0000-000000000000}"/>
          </ac:spMkLst>
        </pc:spChg>
        <pc:spChg chg="mod ord">
          <ac:chgData name="bianca bugilan" userId="4a578e632ff88380" providerId="LiveId" clId="{15E33DD2-0831-4CC5-AD9A-F0E29EBE3C04}" dt="2025-03-14T12:01:09.813" v="1156" actId="27636"/>
          <ac:spMkLst>
            <pc:docMk/>
            <pc:sldMk cId="0" sldId="259"/>
            <ac:spMk id="3" creationId="{00000000-0000-0000-0000-000000000000}"/>
          </ac:spMkLst>
        </pc:spChg>
        <pc:spChg chg="add">
          <ac:chgData name="bianca bugilan" userId="4a578e632ff88380" providerId="LiveId" clId="{15E33DD2-0831-4CC5-AD9A-F0E29EBE3C04}" dt="2025-03-14T12:00:08.790" v="1146" actId="26606"/>
          <ac:spMkLst>
            <pc:docMk/>
            <pc:sldMk cId="0" sldId="259"/>
            <ac:spMk id="9" creationId="{56981798-4550-46DA-9172-4846E2FB66EC}"/>
          </ac:spMkLst>
        </pc:spChg>
        <pc:spChg chg="add">
          <ac:chgData name="bianca bugilan" userId="4a578e632ff88380" providerId="LiveId" clId="{15E33DD2-0831-4CC5-AD9A-F0E29EBE3C04}" dt="2025-03-14T12:00:08.790" v="1146" actId="26606"/>
          <ac:spMkLst>
            <pc:docMk/>
            <pc:sldMk cId="0" sldId="259"/>
            <ac:spMk id="10" creationId="{D82EB7D3-3AD8-4ED1-9E1A-2906E14635E3}"/>
          </ac:spMkLst>
        </pc:spChg>
        <pc:spChg chg="add">
          <ac:chgData name="bianca bugilan" userId="4a578e632ff88380" providerId="LiveId" clId="{15E33DD2-0831-4CC5-AD9A-F0E29EBE3C04}" dt="2025-03-14T12:00:08.790" v="1146" actId="26606"/>
          <ac:spMkLst>
            <pc:docMk/>
            <pc:sldMk cId="0" sldId="259"/>
            <ac:spMk id="11" creationId="{2D529E20-662F-4915-ACD7-970C026FDB7F}"/>
          </ac:spMkLst>
        </pc:spChg>
        <pc:spChg chg="add del">
          <ac:chgData name="bianca bugilan" userId="4a578e632ff88380" providerId="LiveId" clId="{15E33DD2-0831-4CC5-AD9A-F0E29EBE3C04}" dt="2025-03-14T11:59:40.102" v="1024" actId="26606"/>
          <ac:spMkLst>
            <pc:docMk/>
            <pc:sldMk cId="0" sldId="259"/>
            <ac:spMk id="12" creationId="{510C9632-BB6F-48EE-AB65-501878BA5DB6}"/>
          </ac:spMkLst>
        </pc:spChg>
        <pc:spChg chg="add del">
          <ac:chgData name="bianca bugilan" userId="4a578e632ff88380" providerId="LiveId" clId="{15E33DD2-0831-4CC5-AD9A-F0E29EBE3C04}" dt="2025-03-14T11:59:40.102" v="1024" actId="26606"/>
          <ac:spMkLst>
            <pc:docMk/>
            <pc:sldMk cId="0" sldId="259"/>
            <ac:spMk id="14" creationId="{4EC8AAB6-953B-4D29-9967-3C44D06BB4E8}"/>
          </ac:spMkLst>
        </pc:spChg>
        <pc:spChg chg="add del">
          <ac:chgData name="bianca bugilan" userId="4a578e632ff88380" providerId="LiveId" clId="{15E33DD2-0831-4CC5-AD9A-F0E29EBE3C04}" dt="2025-03-14T11:59:40.102" v="1024" actId="26606"/>
          <ac:spMkLst>
            <pc:docMk/>
            <pc:sldMk cId="0" sldId="259"/>
            <ac:spMk id="16" creationId="{C89ED458-2326-40DC-9C7B-1A717B6551AD}"/>
          </ac:spMkLst>
        </pc:spChg>
        <pc:spChg chg="add del">
          <ac:chgData name="bianca bugilan" userId="4a578e632ff88380" providerId="LiveId" clId="{15E33DD2-0831-4CC5-AD9A-F0E29EBE3C04}" dt="2025-03-14T11:59:40.102" v="1024" actId="26606"/>
          <ac:spMkLst>
            <pc:docMk/>
            <pc:sldMk cId="0" sldId="259"/>
            <ac:spMk id="18" creationId="{6F9D1DE6-E368-4F07-85F9-D5B767477DDF}"/>
          </ac:spMkLst>
        </pc:spChg>
        <pc:spChg chg="add del">
          <ac:chgData name="bianca bugilan" userId="4a578e632ff88380" providerId="LiveId" clId="{15E33DD2-0831-4CC5-AD9A-F0E29EBE3C04}" dt="2025-03-14T11:59:40.102" v="1024" actId="26606"/>
          <ac:spMkLst>
            <pc:docMk/>
            <pc:sldMk cId="0" sldId="259"/>
            <ac:spMk id="20" creationId="{F63B1F66-4ACE-4A01-8ADF-F175A9C358B2}"/>
          </ac:spMkLst>
        </pc:spChg>
        <pc:spChg chg="add del">
          <ac:chgData name="bianca bugilan" userId="4a578e632ff88380" providerId="LiveId" clId="{15E33DD2-0831-4CC5-AD9A-F0E29EBE3C04}" dt="2025-03-14T11:59:40.102" v="1024" actId="26606"/>
          <ac:spMkLst>
            <pc:docMk/>
            <pc:sldMk cId="0" sldId="259"/>
            <ac:spMk id="22" creationId="{CF8448ED-9332-4A9B-8CAB-B1985E596E20}"/>
          </ac:spMkLst>
        </pc:spChg>
        <pc:spChg chg="add del">
          <ac:chgData name="bianca bugilan" userId="4a578e632ff88380" providerId="LiveId" clId="{15E33DD2-0831-4CC5-AD9A-F0E29EBE3C04}" dt="2025-03-14T11:59:40.102" v="1024" actId="26606"/>
          <ac:spMkLst>
            <pc:docMk/>
            <pc:sldMk cId="0" sldId="259"/>
            <ac:spMk id="24" creationId="{ED3A2261-1C75-40FF-8CD6-18C5900C1C8D}"/>
          </ac:spMkLst>
        </pc:spChg>
        <pc:picChg chg="add del mod">
          <ac:chgData name="bianca bugilan" userId="4a578e632ff88380" providerId="LiveId" clId="{15E33DD2-0831-4CC5-AD9A-F0E29EBE3C04}" dt="2025-03-14T11:59:10.275" v="1019" actId="478"/>
          <ac:picMkLst>
            <pc:docMk/>
            <pc:sldMk cId="0" sldId="259"/>
            <ac:picMk id="5" creationId="{F9E6AA1A-4112-36E2-E56A-55C3E322D1CC}"/>
          </ac:picMkLst>
        </pc:picChg>
        <pc:picChg chg="add mod">
          <ac:chgData name="bianca bugilan" userId="4a578e632ff88380" providerId="LiveId" clId="{15E33DD2-0831-4CC5-AD9A-F0E29EBE3C04}" dt="2025-03-14T12:00:15.134" v="1147" actId="14100"/>
          <ac:picMkLst>
            <pc:docMk/>
            <pc:sldMk cId="0" sldId="259"/>
            <ac:picMk id="7" creationId="{1CC72370-C916-8B9D-49D9-52878AB27886}"/>
          </ac:picMkLst>
        </pc:picChg>
      </pc:sldChg>
      <pc:sldChg chg="addSp delSp modSp mod setBg setClrOvrMap">
        <pc:chgData name="bianca bugilan" userId="4a578e632ff88380" providerId="LiveId" clId="{15E33DD2-0831-4CC5-AD9A-F0E29EBE3C04}" dt="2025-03-14T10:29:24.820" v="66" actId="14100"/>
        <pc:sldMkLst>
          <pc:docMk/>
          <pc:sldMk cId="0" sldId="260"/>
        </pc:sldMkLst>
        <pc:spChg chg="mod">
          <ac:chgData name="bianca bugilan" userId="4a578e632ff88380" providerId="LiveId" clId="{15E33DD2-0831-4CC5-AD9A-F0E29EBE3C04}" dt="2025-03-14T10:26:00.498" v="45" actId="1076"/>
          <ac:spMkLst>
            <pc:docMk/>
            <pc:sldMk cId="0" sldId="260"/>
            <ac:spMk id="2" creationId="{00000000-0000-0000-0000-000000000000}"/>
          </ac:spMkLst>
        </pc:spChg>
        <pc:spChg chg="mod ord">
          <ac:chgData name="bianca bugilan" userId="4a578e632ff88380" providerId="LiveId" clId="{15E33DD2-0831-4CC5-AD9A-F0E29EBE3C04}" dt="2025-03-14T10:26:18.691" v="49" actId="27636"/>
          <ac:spMkLst>
            <pc:docMk/>
            <pc:sldMk cId="0" sldId="260"/>
            <ac:spMk id="3" creationId="{00000000-0000-0000-0000-000000000000}"/>
          </ac:spMkLst>
        </pc:spChg>
        <pc:spChg chg="add del">
          <ac:chgData name="bianca bugilan" userId="4a578e632ff88380" providerId="LiveId" clId="{15E33DD2-0831-4CC5-AD9A-F0E29EBE3C04}" dt="2025-03-14T10:25:31.747" v="39" actId="26606"/>
          <ac:spMkLst>
            <pc:docMk/>
            <pc:sldMk cId="0" sldId="260"/>
            <ac:spMk id="11" creationId="{56981798-4550-46DA-9172-4846E2FB66EC}"/>
          </ac:spMkLst>
        </pc:spChg>
        <pc:spChg chg="add del">
          <ac:chgData name="bianca bugilan" userId="4a578e632ff88380" providerId="LiveId" clId="{15E33DD2-0831-4CC5-AD9A-F0E29EBE3C04}" dt="2025-03-14T10:25:31.747" v="39" actId="26606"/>
          <ac:spMkLst>
            <pc:docMk/>
            <pc:sldMk cId="0" sldId="260"/>
            <ac:spMk id="12" creationId="{D82EB7D3-3AD8-4ED1-9E1A-2906E14635E3}"/>
          </ac:spMkLst>
        </pc:spChg>
        <pc:spChg chg="add del">
          <ac:chgData name="bianca bugilan" userId="4a578e632ff88380" providerId="LiveId" clId="{15E33DD2-0831-4CC5-AD9A-F0E29EBE3C04}" dt="2025-03-14T10:25:31.747" v="39" actId="26606"/>
          <ac:spMkLst>
            <pc:docMk/>
            <pc:sldMk cId="0" sldId="260"/>
            <ac:spMk id="13" creationId="{2D529E20-662F-4915-ACD7-970C026FDB7F}"/>
          </ac:spMkLst>
        </pc:spChg>
        <pc:spChg chg="add del">
          <ac:chgData name="bianca bugilan" userId="4a578e632ff88380" providerId="LiveId" clId="{15E33DD2-0831-4CC5-AD9A-F0E29EBE3C04}" dt="2025-03-14T10:25:09.060" v="34" actId="26606"/>
          <ac:spMkLst>
            <pc:docMk/>
            <pc:sldMk cId="0" sldId="260"/>
            <ac:spMk id="14" creationId="{510C9632-BB6F-48EE-AB65-501878BA5DB6}"/>
          </ac:spMkLst>
        </pc:spChg>
        <pc:spChg chg="add del">
          <ac:chgData name="bianca bugilan" userId="4a578e632ff88380" providerId="LiveId" clId="{15E33DD2-0831-4CC5-AD9A-F0E29EBE3C04}" dt="2025-03-14T10:25:48.008" v="42" actId="26606"/>
          <ac:spMkLst>
            <pc:docMk/>
            <pc:sldMk cId="0" sldId="260"/>
            <ac:spMk id="15" creationId="{510C9632-BB6F-48EE-AB65-501878BA5DB6}"/>
          </ac:spMkLst>
        </pc:spChg>
        <pc:spChg chg="add del">
          <ac:chgData name="bianca bugilan" userId="4a578e632ff88380" providerId="LiveId" clId="{15E33DD2-0831-4CC5-AD9A-F0E29EBE3C04}" dt="2025-03-14T10:25:09.060" v="34" actId="26606"/>
          <ac:spMkLst>
            <pc:docMk/>
            <pc:sldMk cId="0" sldId="260"/>
            <ac:spMk id="16" creationId="{4EC8AAB6-953B-4D29-9967-3C44D06BB4E8}"/>
          </ac:spMkLst>
        </pc:spChg>
        <pc:spChg chg="add del">
          <ac:chgData name="bianca bugilan" userId="4a578e632ff88380" providerId="LiveId" clId="{15E33DD2-0831-4CC5-AD9A-F0E29EBE3C04}" dt="2025-03-14T10:25:48.008" v="42" actId="26606"/>
          <ac:spMkLst>
            <pc:docMk/>
            <pc:sldMk cId="0" sldId="260"/>
            <ac:spMk id="17" creationId="{4EC8AAB6-953B-4D29-9967-3C44D06BB4E8}"/>
          </ac:spMkLst>
        </pc:spChg>
        <pc:spChg chg="add del">
          <ac:chgData name="bianca bugilan" userId="4a578e632ff88380" providerId="LiveId" clId="{15E33DD2-0831-4CC5-AD9A-F0E29EBE3C04}" dt="2025-03-14T10:25:09.060" v="34" actId="26606"/>
          <ac:spMkLst>
            <pc:docMk/>
            <pc:sldMk cId="0" sldId="260"/>
            <ac:spMk id="18" creationId="{C89ED458-2326-40DC-9C7B-1A717B6551AD}"/>
          </ac:spMkLst>
        </pc:spChg>
        <pc:spChg chg="add del">
          <ac:chgData name="bianca bugilan" userId="4a578e632ff88380" providerId="LiveId" clId="{15E33DD2-0831-4CC5-AD9A-F0E29EBE3C04}" dt="2025-03-14T10:25:48.008" v="42" actId="26606"/>
          <ac:spMkLst>
            <pc:docMk/>
            <pc:sldMk cId="0" sldId="260"/>
            <ac:spMk id="19" creationId="{C89ED458-2326-40DC-9C7B-1A717B6551AD}"/>
          </ac:spMkLst>
        </pc:spChg>
        <pc:spChg chg="add del">
          <ac:chgData name="bianca bugilan" userId="4a578e632ff88380" providerId="LiveId" clId="{15E33DD2-0831-4CC5-AD9A-F0E29EBE3C04}" dt="2025-03-14T10:25:09.060" v="34" actId="26606"/>
          <ac:spMkLst>
            <pc:docMk/>
            <pc:sldMk cId="0" sldId="260"/>
            <ac:spMk id="20" creationId="{6F9D1DE6-E368-4F07-85F9-D5B767477DDF}"/>
          </ac:spMkLst>
        </pc:spChg>
        <pc:spChg chg="add del">
          <ac:chgData name="bianca bugilan" userId="4a578e632ff88380" providerId="LiveId" clId="{15E33DD2-0831-4CC5-AD9A-F0E29EBE3C04}" dt="2025-03-14T10:25:48.008" v="42" actId="26606"/>
          <ac:spMkLst>
            <pc:docMk/>
            <pc:sldMk cId="0" sldId="260"/>
            <ac:spMk id="21" creationId="{6F9D1DE6-E368-4F07-85F9-D5B767477DDF}"/>
          </ac:spMkLst>
        </pc:spChg>
        <pc:spChg chg="add del">
          <ac:chgData name="bianca bugilan" userId="4a578e632ff88380" providerId="LiveId" clId="{15E33DD2-0831-4CC5-AD9A-F0E29EBE3C04}" dt="2025-03-14T10:25:09.060" v="34" actId="26606"/>
          <ac:spMkLst>
            <pc:docMk/>
            <pc:sldMk cId="0" sldId="260"/>
            <ac:spMk id="22" creationId="{F63B1F66-4ACE-4A01-8ADF-F175A9C358B2}"/>
          </ac:spMkLst>
        </pc:spChg>
        <pc:spChg chg="add del">
          <ac:chgData name="bianca bugilan" userId="4a578e632ff88380" providerId="LiveId" clId="{15E33DD2-0831-4CC5-AD9A-F0E29EBE3C04}" dt="2025-03-14T10:25:48.008" v="42" actId="26606"/>
          <ac:spMkLst>
            <pc:docMk/>
            <pc:sldMk cId="0" sldId="260"/>
            <ac:spMk id="23" creationId="{F63B1F66-4ACE-4A01-8ADF-F175A9C358B2}"/>
          </ac:spMkLst>
        </pc:spChg>
        <pc:spChg chg="add del">
          <ac:chgData name="bianca bugilan" userId="4a578e632ff88380" providerId="LiveId" clId="{15E33DD2-0831-4CC5-AD9A-F0E29EBE3C04}" dt="2025-03-14T10:25:09.060" v="34" actId="26606"/>
          <ac:spMkLst>
            <pc:docMk/>
            <pc:sldMk cId="0" sldId="260"/>
            <ac:spMk id="24" creationId="{CF8448ED-9332-4A9B-8CAB-B1985E596E20}"/>
          </ac:spMkLst>
        </pc:spChg>
        <pc:spChg chg="add del">
          <ac:chgData name="bianca bugilan" userId="4a578e632ff88380" providerId="LiveId" clId="{15E33DD2-0831-4CC5-AD9A-F0E29EBE3C04}" dt="2025-03-14T10:25:09.060" v="34" actId="26606"/>
          <ac:spMkLst>
            <pc:docMk/>
            <pc:sldMk cId="0" sldId="260"/>
            <ac:spMk id="26" creationId="{ED3A2261-1C75-40FF-8CD6-18C5900C1C8D}"/>
          </ac:spMkLst>
        </pc:spChg>
        <pc:spChg chg="add del">
          <ac:chgData name="bianca bugilan" userId="4a578e632ff88380" providerId="LiveId" clId="{15E33DD2-0831-4CC5-AD9A-F0E29EBE3C04}" dt="2025-03-14T10:25:48.008" v="42" actId="26606"/>
          <ac:spMkLst>
            <pc:docMk/>
            <pc:sldMk cId="0" sldId="260"/>
            <ac:spMk id="28" creationId="{CF8448ED-9332-4A9B-8CAB-B1985E596E20}"/>
          </ac:spMkLst>
        </pc:spChg>
        <pc:spChg chg="add del">
          <ac:chgData name="bianca bugilan" userId="4a578e632ff88380" providerId="LiveId" clId="{15E33DD2-0831-4CC5-AD9A-F0E29EBE3C04}" dt="2025-03-14T10:25:48.008" v="42" actId="26606"/>
          <ac:spMkLst>
            <pc:docMk/>
            <pc:sldMk cId="0" sldId="260"/>
            <ac:spMk id="30" creationId="{ED3A2261-1C75-40FF-8CD6-18C5900C1C8D}"/>
          </ac:spMkLst>
        </pc:spChg>
        <pc:spChg chg="add del">
          <ac:chgData name="bianca bugilan" userId="4a578e632ff88380" providerId="LiveId" clId="{15E33DD2-0831-4CC5-AD9A-F0E29EBE3C04}" dt="2025-03-14T10:25:02.783" v="31" actId="26606"/>
          <ac:spMkLst>
            <pc:docMk/>
            <pc:sldMk cId="0" sldId="260"/>
            <ac:spMk id="31" creationId="{38ABDB68-E3D5-448E-97D3-06FFEF680193}"/>
          </ac:spMkLst>
        </pc:spChg>
        <pc:spChg chg="add">
          <ac:chgData name="bianca bugilan" userId="4a578e632ff88380" providerId="LiveId" clId="{15E33DD2-0831-4CC5-AD9A-F0E29EBE3C04}" dt="2025-03-14T10:25:48.008" v="42" actId="26606"/>
          <ac:spMkLst>
            <pc:docMk/>
            <pc:sldMk cId="0" sldId="260"/>
            <ac:spMk id="34" creationId="{D82EB7D3-3AD8-4ED1-9E1A-2906E14635E3}"/>
          </ac:spMkLst>
        </pc:spChg>
        <pc:spChg chg="add del">
          <ac:chgData name="bianca bugilan" userId="4a578e632ff88380" providerId="LiveId" clId="{15E33DD2-0831-4CC5-AD9A-F0E29EBE3C04}" dt="2025-03-14T10:25:02.783" v="31" actId="26606"/>
          <ac:spMkLst>
            <pc:docMk/>
            <pc:sldMk cId="0" sldId="260"/>
            <ac:spMk id="35" creationId="{96BA11E4-0636-4FA9-A836-2A4FB176449A}"/>
          </ac:spMkLst>
        </pc:spChg>
        <pc:spChg chg="add">
          <ac:chgData name="bianca bugilan" userId="4a578e632ff88380" providerId="LiveId" clId="{15E33DD2-0831-4CC5-AD9A-F0E29EBE3C04}" dt="2025-03-14T10:25:48.008" v="42" actId="26606"/>
          <ac:spMkLst>
            <pc:docMk/>
            <pc:sldMk cId="0" sldId="260"/>
            <ac:spMk id="36" creationId="{2D529E20-662F-4915-ACD7-970C026FDB7F}"/>
          </ac:spMkLst>
        </pc:spChg>
        <pc:spChg chg="add del">
          <ac:chgData name="bianca bugilan" userId="4a578e632ff88380" providerId="LiveId" clId="{15E33DD2-0831-4CC5-AD9A-F0E29EBE3C04}" dt="2025-03-14T10:25:02.783" v="31" actId="26606"/>
          <ac:spMkLst>
            <pc:docMk/>
            <pc:sldMk cId="0" sldId="260"/>
            <ac:spMk id="37" creationId="{5681882E-BDD0-4311-AF62-E8019628524D}"/>
          </ac:spMkLst>
        </pc:spChg>
        <pc:spChg chg="add del">
          <ac:chgData name="bianca bugilan" userId="4a578e632ff88380" providerId="LiveId" clId="{15E33DD2-0831-4CC5-AD9A-F0E29EBE3C04}" dt="2025-03-14T10:25:02.783" v="31" actId="26606"/>
          <ac:spMkLst>
            <pc:docMk/>
            <pc:sldMk cId="0" sldId="260"/>
            <ac:spMk id="41" creationId="{283DA7DD-CA37-4ED7-8710-48E56B063BA4}"/>
          </ac:spMkLst>
        </pc:spChg>
        <pc:spChg chg="add del">
          <ac:chgData name="bianca bugilan" userId="4a578e632ff88380" providerId="LiveId" clId="{15E33DD2-0831-4CC5-AD9A-F0E29EBE3C04}" dt="2025-03-14T10:25:09.049" v="33" actId="26606"/>
          <ac:spMkLst>
            <pc:docMk/>
            <pc:sldMk cId="0" sldId="260"/>
            <ac:spMk id="45" creationId="{89EA2611-DCBA-4E97-A2B2-9A466E76BDA4}"/>
          </ac:spMkLst>
        </pc:spChg>
        <pc:spChg chg="add del">
          <ac:chgData name="bianca bugilan" userId="4a578e632ff88380" providerId="LiveId" clId="{15E33DD2-0831-4CC5-AD9A-F0E29EBE3C04}" dt="2025-03-14T10:25:09.049" v="33" actId="26606"/>
          <ac:spMkLst>
            <pc:docMk/>
            <pc:sldMk cId="0" sldId="260"/>
            <ac:spMk id="46" creationId="{FD2669AB-35DB-41EC-BE9C-DA80B60A3280}"/>
          </ac:spMkLst>
        </pc:spChg>
        <pc:spChg chg="add del">
          <ac:chgData name="bianca bugilan" userId="4a578e632ff88380" providerId="LiveId" clId="{15E33DD2-0831-4CC5-AD9A-F0E29EBE3C04}" dt="2025-03-14T10:25:09.049" v="33" actId="26606"/>
          <ac:spMkLst>
            <pc:docMk/>
            <pc:sldMk cId="0" sldId="260"/>
            <ac:spMk id="47" creationId="{BBC615D1-6E12-40EF-915B-316CFDB550D5}"/>
          </ac:spMkLst>
        </pc:spChg>
        <pc:spChg chg="add del">
          <ac:chgData name="bianca bugilan" userId="4a578e632ff88380" providerId="LiveId" clId="{15E33DD2-0831-4CC5-AD9A-F0E29EBE3C04}" dt="2025-03-14T10:25:09.049" v="33" actId="26606"/>
          <ac:spMkLst>
            <pc:docMk/>
            <pc:sldMk cId="0" sldId="260"/>
            <ac:spMk id="51" creationId="{15765FE8-B62F-41E4-A73C-74C91A8FD945}"/>
          </ac:spMkLst>
        </pc:spChg>
        <pc:picChg chg="add del mod">
          <ac:chgData name="bianca bugilan" userId="4a578e632ff88380" providerId="LiveId" clId="{15E33DD2-0831-4CC5-AD9A-F0E29EBE3C04}" dt="2025-03-14T10:24:07.964" v="19" actId="478"/>
          <ac:picMkLst>
            <pc:docMk/>
            <pc:sldMk cId="0" sldId="260"/>
            <ac:picMk id="5" creationId="{351522EF-8341-272F-0785-A0E8517655EC}"/>
          </ac:picMkLst>
        </pc:picChg>
        <pc:picChg chg="add del mod">
          <ac:chgData name="bianca bugilan" userId="4a578e632ff88380" providerId="LiveId" clId="{15E33DD2-0831-4CC5-AD9A-F0E29EBE3C04}" dt="2025-03-14T10:24:19.049" v="23" actId="478"/>
          <ac:picMkLst>
            <pc:docMk/>
            <pc:sldMk cId="0" sldId="260"/>
            <ac:picMk id="7" creationId="{D9049EC3-32AD-6F58-BEEC-0AFC369C2B4F}"/>
          </ac:picMkLst>
        </pc:picChg>
        <pc:picChg chg="add mod ord">
          <ac:chgData name="bianca bugilan" userId="4a578e632ff88380" providerId="LiveId" clId="{15E33DD2-0831-4CC5-AD9A-F0E29EBE3C04}" dt="2025-03-14T10:29:24.820" v="66" actId="14100"/>
          <ac:picMkLst>
            <pc:docMk/>
            <pc:sldMk cId="0" sldId="260"/>
            <ac:picMk id="9" creationId="{80E0474B-2013-5BBA-A6A6-CA64981B52A2}"/>
          </ac:picMkLst>
        </pc:picChg>
      </pc:sldChg>
      <pc:sldChg chg="addSp delSp modSp mod setBg">
        <pc:chgData name="bianca bugilan" userId="4a578e632ff88380" providerId="LiveId" clId="{15E33DD2-0831-4CC5-AD9A-F0E29EBE3C04}" dt="2025-03-14T18:35:47.621" v="3331" actId="26606"/>
        <pc:sldMkLst>
          <pc:docMk/>
          <pc:sldMk cId="0" sldId="261"/>
        </pc:sldMkLst>
        <pc:spChg chg="mod">
          <ac:chgData name="bianca bugilan" userId="4a578e632ff88380" providerId="LiveId" clId="{15E33DD2-0831-4CC5-AD9A-F0E29EBE3C04}" dt="2025-03-14T18:35:47.621" v="3331" actId="26606"/>
          <ac:spMkLst>
            <pc:docMk/>
            <pc:sldMk cId="0" sldId="261"/>
            <ac:spMk id="2" creationId="{00000000-0000-0000-0000-000000000000}"/>
          </ac:spMkLst>
        </pc:spChg>
        <pc:spChg chg="del mod">
          <ac:chgData name="bianca bugilan" userId="4a578e632ff88380" providerId="LiveId" clId="{15E33DD2-0831-4CC5-AD9A-F0E29EBE3C04}" dt="2025-03-14T18:35:47.621" v="3331" actId="26606"/>
          <ac:spMkLst>
            <pc:docMk/>
            <pc:sldMk cId="0" sldId="261"/>
            <ac:spMk id="3" creationId="{00000000-0000-0000-0000-000000000000}"/>
          </ac:spMkLst>
        </pc:spChg>
        <pc:spChg chg="add">
          <ac:chgData name="bianca bugilan" userId="4a578e632ff88380" providerId="LiveId" clId="{15E33DD2-0831-4CC5-AD9A-F0E29EBE3C04}" dt="2025-03-14T18:35:47.621" v="3331" actId="26606"/>
          <ac:spMkLst>
            <pc:docMk/>
            <pc:sldMk cId="0" sldId="261"/>
            <ac:spMk id="18" creationId="{CC28BCC9-4093-4FD5-83EB-7EC297F51396}"/>
          </ac:spMkLst>
        </pc:spChg>
        <pc:grpChg chg="add">
          <ac:chgData name="bianca bugilan" userId="4a578e632ff88380" providerId="LiveId" clId="{15E33DD2-0831-4CC5-AD9A-F0E29EBE3C04}" dt="2025-03-14T18:35:47.621" v="3331" actId="26606"/>
          <ac:grpSpMkLst>
            <pc:docMk/>
            <pc:sldMk cId="0" sldId="261"/>
            <ac:grpSpMk id="9" creationId="{08BCF048-8940-4354-B9EC-5AD74E283CE3}"/>
          </ac:grpSpMkLst>
        </pc:grpChg>
        <pc:graphicFrameChg chg="add">
          <ac:chgData name="bianca bugilan" userId="4a578e632ff88380" providerId="LiveId" clId="{15E33DD2-0831-4CC5-AD9A-F0E29EBE3C04}" dt="2025-03-14T18:35:47.621" v="3331" actId="26606"/>
          <ac:graphicFrameMkLst>
            <pc:docMk/>
            <pc:sldMk cId="0" sldId="261"/>
            <ac:graphicFrameMk id="5" creationId="{CC79AB03-D92E-01D3-0A8E-AE890186D260}"/>
          </ac:graphicFrameMkLst>
        </pc:graphicFrameChg>
      </pc:sldChg>
      <pc:sldChg chg="addSp modSp mod setBg">
        <pc:chgData name="bianca bugilan" userId="4a578e632ff88380" providerId="LiveId" clId="{15E33DD2-0831-4CC5-AD9A-F0E29EBE3C04}" dt="2025-03-14T12:11:08.548" v="1314" actId="14100"/>
        <pc:sldMkLst>
          <pc:docMk/>
          <pc:sldMk cId="0" sldId="262"/>
        </pc:sldMkLst>
        <pc:spChg chg="mod">
          <ac:chgData name="bianca bugilan" userId="4a578e632ff88380" providerId="LiveId" clId="{15E33DD2-0831-4CC5-AD9A-F0E29EBE3C04}" dt="2025-03-14T12:10:31.133" v="1305" actId="26606"/>
          <ac:spMkLst>
            <pc:docMk/>
            <pc:sldMk cId="0" sldId="262"/>
            <ac:spMk id="2" creationId="{00000000-0000-0000-0000-000000000000}"/>
          </ac:spMkLst>
        </pc:spChg>
        <pc:spChg chg="mod">
          <ac:chgData name="bianca bugilan" userId="4a578e632ff88380" providerId="LiveId" clId="{15E33DD2-0831-4CC5-AD9A-F0E29EBE3C04}" dt="2025-03-14T12:10:31.133" v="1305" actId="26606"/>
          <ac:spMkLst>
            <pc:docMk/>
            <pc:sldMk cId="0" sldId="262"/>
            <ac:spMk id="3" creationId="{00000000-0000-0000-0000-000000000000}"/>
          </ac:spMkLst>
        </pc:spChg>
        <pc:picChg chg="add mod">
          <ac:chgData name="bianca bugilan" userId="4a578e632ff88380" providerId="LiveId" clId="{15E33DD2-0831-4CC5-AD9A-F0E29EBE3C04}" dt="2025-03-14T12:11:08.548" v="1314" actId="14100"/>
          <ac:picMkLst>
            <pc:docMk/>
            <pc:sldMk cId="0" sldId="262"/>
            <ac:picMk id="5" creationId="{86399AB8-A90D-B08A-A80A-4B46C3E7C41E}"/>
          </ac:picMkLst>
        </pc:picChg>
      </pc:sldChg>
      <pc:sldChg chg="addSp modSp mod setBg setClrOvrMap">
        <pc:chgData name="bianca bugilan" userId="4a578e632ff88380" providerId="LiveId" clId="{15E33DD2-0831-4CC5-AD9A-F0E29EBE3C04}" dt="2025-03-14T18:55:37.127" v="3966" actId="20577"/>
        <pc:sldMkLst>
          <pc:docMk/>
          <pc:sldMk cId="0" sldId="263"/>
        </pc:sldMkLst>
        <pc:spChg chg="mod">
          <ac:chgData name="bianca bugilan" userId="4a578e632ff88380" providerId="LiveId" clId="{15E33DD2-0831-4CC5-AD9A-F0E29EBE3C04}" dt="2025-03-14T12:22:46.983" v="1491" actId="26606"/>
          <ac:spMkLst>
            <pc:docMk/>
            <pc:sldMk cId="0" sldId="263"/>
            <ac:spMk id="2" creationId="{00000000-0000-0000-0000-000000000000}"/>
          </ac:spMkLst>
        </pc:spChg>
        <pc:spChg chg="mod ord">
          <ac:chgData name="bianca bugilan" userId="4a578e632ff88380" providerId="LiveId" clId="{15E33DD2-0831-4CC5-AD9A-F0E29EBE3C04}" dt="2025-03-14T18:55:37.127" v="3966" actId="20577"/>
          <ac:spMkLst>
            <pc:docMk/>
            <pc:sldMk cId="0" sldId="263"/>
            <ac:spMk id="3" creationId="{00000000-0000-0000-0000-000000000000}"/>
          </ac:spMkLst>
        </pc:spChg>
        <pc:spChg chg="add">
          <ac:chgData name="bianca bugilan" userId="4a578e632ff88380" providerId="LiveId" clId="{15E33DD2-0831-4CC5-AD9A-F0E29EBE3C04}" dt="2025-03-14T12:22:46.983" v="1491" actId="26606"/>
          <ac:spMkLst>
            <pc:docMk/>
            <pc:sldMk cId="0" sldId="263"/>
            <ac:spMk id="10" creationId="{F70C2B8F-6B1B-46D5-86E6-40F36C695FC2}"/>
          </ac:spMkLst>
        </pc:spChg>
        <pc:spChg chg="add">
          <ac:chgData name="bianca bugilan" userId="4a578e632ff88380" providerId="LiveId" clId="{15E33DD2-0831-4CC5-AD9A-F0E29EBE3C04}" dt="2025-03-14T12:22:46.983" v="1491" actId="26606"/>
          <ac:spMkLst>
            <pc:docMk/>
            <pc:sldMk cId="0" sldId="263"/>
            <ac:spMk id="12" creationId="{DB521824-592C-476A-AB0A-CA0C6D1F3407}"/>
          </ac:spMkLst>
        </pc:spChg>
        <pc:spChg chg="add">
          <ac:chgData name="bianca bugilan" userId="4a578e632ff88380" providerId="LiveId" clId="{15E33DD2-0831-4CC5-AD9A-F0E29EBE3C04}" dt="2025-03-14T12:22:46.983" v="1491" actId="26606"/>
          <ac:spMkLst>
            <pc:docMk/>
            <pc:sldMk cId="0" sldId="263"/>
            <ac:spMk id="14" creationId="{A2749EFA-8EE4-4EB8-9424-8E593B9320AD}"/>
          </ac:spMkLst>
        </pc:spChg>
        <pc:spChg chg="add">
          <ac:chgData name="bianca bugilan" userId="4a578e632ff88380" providerId="LiveId" clId="{15E33DD2-0831-4CC5-AD9A-F0E29EBE3C04}" dt="2025-03-14T12:22:46.983" v="1491" actId="26606"/>
          <ac:spMkLst>
            <pc:docMk/>
            <pc:sldMk cId="0" sldId="263"/>
            <ac:spMk id="16" creationId="{B5C860C9-D4F9-4350-80DA-0D1CD36C7741}"/>
          </ac:spMkLst>
        </pc:spChg>
        <pc:spChg chg="add">
          <ac:chgData name="bianca bugilan" userId="4a578e632ff88380" providerId="LiveId" clId="{15E33DD2-0831-4CC5-AD9A-F0E29EBE3C04}" dt="2025-03-14T12:22:46.983" v="1491" actId="26606"/>
          <ac:spMkLst>
            <pc:docMk/>
            <pc:sldMk cId="0" sldId="263"/>
            <ac:spMk id="18" creationId="{538A90C8-AE0E-4EBA-9AF8-EEDB206020E0}"/>
          </ac:spMkLst>
        </pc:spChg>
        <pc:picChg chg="add mod">
          <ac:chgData name="bianca bugilan" userId="4a578e632ff88380" providerId="LiveId" clId="{15E33DD2-0831-4CC5-AD9A-F0E29EBE3C04}" dt="2025-03-14T12:42:54.667" v="1798" actId="14100"/>
          <ac:picMkLst>
            <pc:docMk/>
            <pc:sldMk cId="0" sldId="263"/>
            <ac:picMk id="5" creationId="{DA3DE4F2-4417-412A-867A-05D0C7B0E9D4}"/>
          </ac:picMkLst>
        </pc:picChg>
      </pc:sldChg>
      <pc:sldChg chg="addSp modSp mod setBg setClrOvrMap">
        <pc:chgData name="bianca bugilan" userId="4a578e632ff88380" providerId="LiveId" clId="{15E33DD2-0831-4CC5-AD9A-F0E29EBE3C04}" dt="2025-03-14T12:21:19.725" v="1487" actId="1076"/>
        <pc:sldMkLst>
          <pc:docMk/>
          <pc:sldMk cId="0" sldId="264"/>
        </pc:sldMkLst>
        <pc:spChg chg="mod">
          <ac:chgData name="bianca bugilan" userId="4a578e632ff88380" providerId="LiveId" clId="{15E33DD2-0831-4CC5-AD9A-F0E29EBE3C04}" dt="2025-03-14T12:21:03.192" v="1483" actId="26606"/>
          <ac:spMkLst>
            <pc:docMk/>
            <pc:sldMk cId="0" sldId="264"/>
            <ac:spMk id="2" creationId="{00000000-0000-0000-0000-000000000000}"/>
          </ac:spMkLst>
        </pc:spChg>
        <pc:spChg chg="mod ord">
          <ac:chgData name="bianca bugilan" userId="4a578e632ff88380" providerId="LiveId" clId="{15E33DD2-0831-4CC5-AD9A-F0E29EBE3C04}" dt="2025-03-14T12:21:10.244" v="1485" actId="27636"/>
          <ac:spMkLst>
            <pc:docMk/>
            <pc:sldMk cId="0" sldId="264"/>
            <ac:spMk id="3" creationId="{00000000-0000-0000-0000-000000000000}"/>
          </ac:spMkLst>
        </pc:spChg>
        <pc:spChg chg="add">
          <ac:chgData name="bianca bugilan" userId="4a578e632ff88380" providerId="LiveId" clId="{15E33DD2-0831-4CC5-AD9A-F0E29EBE3C04}" dt="2025-03-14T12:21:03.192" v="1483" actId="26606"/>
          <ac:spMkLst>
            <pc:docMk/>
            <pc:sldMk cId="0" sldId="264"/>
            <ac:spMk id="10" creationId="{F70C2B8F-6B1B-46D5-86E6-40F36C695FC2}"/>
          </ac:spMkLst>
        </pc:spChg>
        <pc:spChg chg="add">
          <ac:chgData name="bianca bugilan" userId="4a578e632ff88380" providerId="LiveId" clId="{15E33DD2-0831-4CC5-AD9A-F0E29EBE3C04}" dt="2025-03-14T12:21:03.192" v="1483" actId="26606"/>
          <ac:spMkLst>
            <pc:docMk/>
            <pc:sldMk cId="0" sldId="264"/>
            <ac:spMk id="12" creationId="{DB521824-592C-476A-AB0A-CA0C6D1F3407}"/>
          </ac:spMkLst>
        </pc:spChg>
        <pc:spChg chg="add">
          <ac:chgData name="bianca bugilan" userId="4a578e632ff88380" providerId="LiveId" clId="{15E33DD2-0831-4CC5-AD9A-F0E29EBE3C04}" dt="2025-03-14T12:21:03.192" v="1483" actId="26606"/>
          <ac:spMkLst>
            <pc:docMk/>
            <pc:sldMk cId="0" sldId="264"/>
            <ac:spMk id="14" creationId="{A2749EFA-8EE4-4EB8-9424-8E593B9320AD}"/>
          </ac:spMkLst>
        </pc:spChg>
        <pc:spChg chg="add">
          <ac:chgData name="bianca bugilan" userId="4a578e632ff88380" providerId="LiveId" clId="{15E33DD2-0831-4CC5-AD9A-F0E29EBE3C04}" dt="2025-03-14T12:21:03.192" v="1483" actId="26606"/>
          <ac:spMkLst>
            <pc:docMk/>
            <pc:sldMk cId="0" sldId="264"/>
            <ac:spMk id="16" creationId="{B5C860C9-D4F9-4350-80DA-0D1CD36C7741}"/>
          </ac:spMkLst>
        </pc:spChg>
        <pc:spChg chg="add">
          <ac:chgData name="bianca bugilan" userId="4a578e632ff88380" providerId="LiveId" clId="{15E33DD2-0831-4CC5-AD9A-F0E29EBE3C04}" dt="2025-03-14T12:21:03.192" v="1483" actId="26606"/>
          <ac:spMkLst>
            <pc:docMk/>
            <pc:sldMk cId="0" sldId="264"/>
            <ac:spMk id="18" creationId="{538A90C8-AE0E-4EBA-9AF8-EEDB206020E0}"/>
          </ac:spMkLst>
        </pc:spChg>
        <pc:picChg chg="add mod ord">
          <ac:chgData name="bianca bugilan" userId="4a578e632ff88380" providerId="LiveId" clId="{15E33DD2-0831-4CC5-AD9A-F0E29EBE3C04}" dt="2025-03-14T12:21:19.725" v="1487" actId="1076"/>
          <ac:picMkLst>
            <pc:docMk/>
            <pc:sldMk cId="0" sldId="264"/>
            <ac:picMk id="5" creationId="{0907D4C2-8ABD-BB95-FA77-303AB1A4BBA5}"/>
          </ac:picMkLst>
        </pc:picChg>
      </pc:sldChg>
      <pc:sldChg chg="addSp delSp modSp mod setBg setClrOvrMap">
        <pc:chgData name="bianca bugilan" userId="4a578e632ff88380" providerId="LiveId" clId="{15E33DD2-0831-4CC5-AD9A-F0E29EBE3C04}" dt="2025-03-14T12:43:20.298" v="1802" actId="14100"/>
        <pc:sldMkLst>
          <pc:docMk/>
          <pc:sldMk cId="0" sldId="265"/>
        </pc:sldMkLst>
        <pc:spChg chg="mod">
          <ac:chgData name="bianca bugilan" userId="4a578e632ff88380" providerId="LiveId" clId="{15E33DD2-0831-4CC5-AD9A-F0E29EBE3C04}" dt="2025-03-14T12:33:01.273" v="1789" actId="26606"/>
          <ac:spMkLst>
            <pc:docMk/>
            <pc:sldMk cId="0" sldId="265"/>
            <ac:spMk id="2" creationId="{00000000-0000-0000-0000-000000000000}"/>
          </ac:spMkLst>
        </pc:spChg>
        <pc:spChg chg="mod ord">
          <ac:chgData name="bianca bugilan" userId="4a578e632ff88380" providerId="LiveId" clId="{15E33DD2-0831-4CC5-AD9A-F0E29EBE3C04}" dt="2025-03-14T12:33:16.608" v="1792" actId="1076"/>
          <ac:spMkLst>
            <pc:docMk/>
            <pc:sldMk cId="0" sldId="265"/>
            <ac:spMk id="3" creationId="{00000000-0000-0000-0000-000000000000}"/>
          </ac:spMkLst>
        </pc:spChg>
        <pc:spChg chg="add del">
          <ac:chgData name="bianca bugilan" userId="4a578e632ff88380" providerId="LiveId" clId="{15E33DD2-0831-4CC5-AD9A-F0E29EBE3C04}" dt="2025-03-14T12:33:01.273" v="1789" actId="26606"/>
          <ac:spMkLst>
            <pc:docMk/>
            <pc:sldMk cId="0" sldId="265"/>
            <ac:spMk id="10" creationId="{89EA2611-DCBA-4E97-A2B2-9A466E76BDA4}"/>
          </ac:spMkLst>
        </pc:spChg>
        <pc:spChg chg="add del">
          <ac:chgData name="bianca bugilan" userId="4a578e632ff88380" providerId="LiveId" clId="{15E33DD2-0831-4CC5-AD9A-F0E29EBE3C04}" dt="2025-03-14T12:33:01.257" v="1788" actId="26606"/>
          <ac:spMkLst>
            <pc:docMk/>
            <pc:sldMk cId="0" sldId="265"/>
            <ac:spMk id="12" creationId="{FD2669AB-35DB-41EC-BE9C-DA80B60A3280}"/>
          </ac:spMkLst>
        </pc:spChg>
        <pc:spChg chg="add del">
          <ac:chgData name="bianca bugilan" userId="4a578e632ff88380" providerId="LiveId" clId="{15E33DD2-0831-4CC5-AD9A-F0E29EBE3C04}" dt="2025-03-14T12:33:01.273" v="1789" actId="26606"/>
          <ac:spMkLst>
            <pc:docMk/>
            <pc:sldMk cId="0" sldId="265"/>
            <ac:spMk id="14" creationId="{BBC615D1-6E12-40EF-915B-316CFDB550D5}"/>
          </ac:spMkLst>
        </pc:spChg>
        <pc:spChg chg="add del">
          <ac:chgData name="bianca bugilan" userId="4a578e632ff88380" providerId="LiveId" clId="{15E33DD2-0831-4CC5-AD9A-F0E29EBE3C04}" dt="2025-03-14T12:33:01.273" v="1789" actId="26606"/>
          <ac:spMkLst>
            <pc:docMk/>
            <pc:sldMk cId="0" sldId="265"/>
            <ac:spMk id="16" creationId="{B9797D36-DE1E-47CD-881A-6C1F5828261B}"/>
          </ac:spMkLst>
        </pc:spChg>
        <pc:spChg chg="add del">
          <ac:chgData name="bianca bugilan" userId="4a578e632ff88380" providerId="LiveId" clId="{15E33DD2-0831-4CC5-AD9A-F0E29EBE3C04}" dt="2025-03-14T12:33:01.257" v="1788" actId="26606"/>
          <ac:spMkLst>
            <pc:docMk/>
            <pc:sldMk cId="0" sldId="265"/>
            <ac:spMk id="18" creationId="{4A2FAF1F-F462-46AF-A9E6-CC93C4E2C359}"/>
          </ac:spMkLst>
        </pc:spChg>
        <pc:spChg chg="add del">
          <ac:chgData name="bianca bugilan" userId="4a578e632ff88380" providerId="LiveId" clId="{15E33DD2-0831-4CC5-AD9A-F0E29EBE3C04}" dt="2025-03-14T12:33:01.273" v="1789" actId="26606"/>
          <ac:spMkLst>
            <pc:docMk/>
            <pc:sldMk cId="0" sldId="265"/>
            <ac:spMk id="20" creationId="{7146BED8-BAE9-42C5-A3DD-7B946445DB8C}"/>
          </ac:spMkLst>
        </pc:spChg>
        <pc:spChg chg="add del">
          <ac:chgData name="bianca bugilan" userId="4a578e632ff88380" providerId="LiveId" clId="{15E33DD2-0831-4CC5-AD9A-F0E29EBE3C04}" dt="2025-03-14T12:33:01.257" v="1788" actId="26606"/>
          <ac:spMkLst>
            <pc:docMk/>
            <pc:sldMk cId="0" sldId="265"/>
            <ac:spMk id="22" creationId="{15765FE8-B62F-41E4-A73C-74C91A8FD945}"/>
          </ac:spMkLst>
        </pc:spChg>
        <pc:spChg chg="add">
          <ac:chgData name="bianca bugilan" userId="4a578e632ff88380" providerId="LiveId" clId="{15E33DD2-0831-4CC5-AD9A-F0E29EBE3C04}" dt="2025-03-14T12:33:01.273" v="1789" actId="26606"/>
          <ac:spMkLst>
            <pc:docMk/>
            <pc:sldMk cId="0" sldId="265"/>
            <ac:spMk id="25" creationId="{61A87A49-68E6-459E-A5A6-46229FF42125}"/>
          </ac:spMkLst>
        </pc:spChg>
        <pc:spChg chg="add">
          <ac:chgData name="bianca bugilan" userId="4a578e632ff88380" providerId="LiveId" clId="{15E33DD2-0831-4CC5-AD9A-F0E29EBE3C04}" dt="2025-03-14T12:33:01.273" v="1789" actId="26606"/>
          <ac:spMkLst>
            <pc:docMk/>
            <pc:sldMk cId="0" sldId="265"/>
            <ac:spMk id="28" creationId="{9F33B405-D785-4738-B1C0-6A0AA5E98286}"/>
          </ac:spMkLst>
        </pc:spChg>
        <pc:spChg chg="add del">
          <ac:chgData name="bianca bugilan" userId="4a578e632ff88380" providerId="LiveId" clId="{15E33DD2-0831-4CC5-AD9A-F0E29EBE3C04}" dt="2025-03-14T12:31:54.615" v="1784" actId="26606"/>
          <ac:spMkLst>
            <pc:docMk/>
            <pc:sldMk cId="0" sldId="265"/>
            <ac:spMk id="29" creationId="{D82EB7D3-3AD8-4ED1-9E1A-2906E14635E3}"/>
          </ac:spMkLst>
        </pc:spChg>
        <pc:spChg chg="add">
          <ac:chgData name="bianca bugilan" userId="4a578e632ff88380" providerId="LiveId" clId="{15E33DD2-0831-4CC5-AD9A-F0E29EBE3C04}" dt="2025-03-14T12:33:01.273" v="1789" actId="26606"/>
          <ac:spMkLst>
            <pc:docMk/>
            <pc:sldMk cId="0" sldId="265"/>
            <ac:spMk id="30" creationId="{4233DC0E-DE6C-4FB6-A529-51B162641AB8}"/>
          </ac:spMkLst>
        </pc:spChg>
        <pc:spChg chg="add del">
          <ac:chgData name="bianca bugilan" userId="4a578e632ff88380" providerId="LiveId" clId="{15E33DD2-0831-4CC5-AD9A-F0E29EBE3C04}" dt="2025-03-14T12:32:05.647" v="1786" actId="26606"/>
          <ac:spMkLst>
            <pc:docMk/>
            <pc:sldMk cId="0" sldId="265"/>
            <ac:spMk id="34" creationId="{89EA2611-DCBA-4E97-A2B2-9A466E76BDA4}"/>
          </ac:spMkLst>
        </pc:spChg>
        <pc:spChg chg="add del">
          <ac:chgData name="bianca bugilan" userId="4a578e632ff88380" providerId="LiveId" clId="{15E33DD2-0831-4CC5-AD9A-F0E29EBE3C04}" dt="2025-03-14T12:32:05.647" v="1786" actId="26606"/>
          <ac:spMkLst>
            <pc:docMk/>
            <pc:sldMk cId="0" sldId="265"/>
            <ac:spMk id="37" creationId="{7146BED8-BAE9-42C5-A3DD-7B946445DB8C}"/>
          </ac:spMkLst>
        </pc:spChg>
        <pc:spChg chg="add del">
          <ac:chgData name="bianca bugilan" userId="4a578e632ff88380" providerId="LiveId" clId="{15E33DD2-0831-4CC5-AD9A-F0E29EBE3C04}" dt="2025-03-14T12:32:05.647" v="1786" actId="26606"/>
          <ac:spMkLst>
            <pc:docMk/>
            <pc:sldMk cId="0" sldId="265"/>
            <ac:spMk id="38" creationId="{BBC615D1-6E12-40EF-915B-316CFDB550D5}"/>
          </ac:spMkLst>
        </pc:spChg>
        <pc:spChg chg="add">
          <ac:chgData name="bianca bugilan" userId="4a578e632ff88380" providerId="LiveId" clId="{15E33DD2-0831-4CC5-AD9A-F0E29EBE3C04}" dt="2025-03-14T12:33:01.273" v="1789" actId="26606"/>
          <ac:spMkLst>
            <pc:docMk/>
            <pc:sldMk cId="0" sldId="265"/>
            <ac:spMk id="40" creationId="{B4A81DE1-E2BC-4A31-99EE-71350421B0EA}"/>
          </ac:spMkLst>
        </pc:spChg>
        <pc:picChg chg="add mod">
          <ac:chgData name="bianca bugilan" userId="4a578e632ff88380" providerId="LiveId" clId="{15E33DD2-0831-4CC5-AD9A-F0E29EBE3C04}" dt="2025-03-14T12:43:20.298" v="1802" actId="14100"/>
          <ac:picMkLst>
            <pc:docMk/>
            <pc:sldMk cId="0" sldId="265"/>
            <ac:picMk id="5" creationId="{5D7EF934-107A-E13E-7807-C2E46B28E6AE}"/>
          </ac:picMkLst>
        </pc:picChg>
      </pc:sldChg>
      <pc:sldChg chg="modSp mod">
        <pc:chgData name="bianca bugilan" userId="4a578e632ff88380" providerId="LiveId" clId="{15E33DD2-0831-4CC5-AD9A-F0E29EBE3C04}" dt="2025-03-14T10:20:07.056" v="8" actId="1076"/>
        <pc:sldMkLst>
          <pc:docMk/>
          <pc:sldMk cId="3052824812" sldId="269"/>
        </pc:sldMkLst>
        <pc:spChg chg="mod">
          <ac:chgData name="bianca bugilan" userId="4a578e632ff88380" providerId="LiveId" clId="{15E33DD2-0831-4CC5-AD9A-F0E29EBE3C04}" dt="2025-03-14T10:20:07.056" v="8" actId="1076"/>
          <ac:spMkLst>
            <pc:docMk/>
            <pc:sldMk cId="3052824812" sldId="269"/>
            <ac:spMk id="2" creationId="{00000000-0000-0000-0000-000000000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F931818-7CE3-4193-8530-B476F08CBA40}" type="doc">
      <dgm:prSet loTypeId="urn:microsoft.com/office/officeart/2008/layout/LinedList" loCatId="list" qsTypeId="urn:microsoft.com/office/officeart/2005/8/quickstyle/simple2" qsCatId="simple" csTypeId="urn:microsoft.com/office/officeart/2005/8/colors/accent1_2" csCatId="accent1" phldr="1"/>
      <dgm:spPr/>
      <dgm:t>
        <a:bodyPr/>
        <a:lstStyle/>
        <a:p>
          <a:endParaRPr lang="en-US"/>
        </a:p>
      </dgm:t>
    </dgm:pt>
    <dgm:pt modelId="{3C51788F-EEA4-42A9-9617-5A01F4530DC1}">
      <dgm:prSet/>
      <dgm:spPr/>
      <dgm:t>
        <a:bodyPr/>
        <a:lstStyle/>
        <a:p>
          <a:r>
            <a:rPr lang="en-GB"/>
            <a:t>Critical Periods: Early childhood is a sensitive period (Dromerick et al, 2021).</a:t>
          </a:r>
        </a:p>
        <a:p>
          <a:r>
            <a:rPr lang="en-GB"/>
            <a:t>For example: Children growing up in areas with high air pollution, (Port Talbot) due to industrial emissions, may develop long-term respiratory issues like asthma.</a:t>
          </a:r>
          <a:endParaRPr lang="en-US"/>
        </a:p>
      </dgm:t>
    </dgm:pt>
    <dgm:pt modelId="{D6DA28E6-43A0-473A-B801-F13D246D598F}" type="parTrans" cxnId="{F013A385-35F0-4036-B1CD-22155F137AA4}">
      <dgm:prSet/>
      <dgm:spPr/>
      <dgm:t>
        <a:bodyPr/>
        <a:lstStyle/>
        <a:p>
          <a:endParaRPr lang="en-US"/>
        </a:p>
      </dgm:t>
    </dgm:pt>
    <dgm:pt modelId="{069AAFC4-E5A4-4FF3-AC0A-EC4CF6922C33}" type="sibTrans" cxnId="{F013A385-35F0-4036-B1CD-22155F137AA4}">
      <dgm:prSet phldrT="1"/>
      <dgm:spPr/>
      <dgm:t>
        <a:bodyPr/>
        <a:lstStyle/>
        <a:p>
          <a:endParaRPr lang="en-US"/>
        </a:p>
      </dgm:t>
    </dgm:pt>
    <dgm:pt modelId="{C340EBF0-9071-432D-88F3-5049D5A3A442}">
      <dgm:prSet/>
      <dgm:spPr/>
      <dgm:t>
        <a:bodyPr/>
        <a:lstStyle/>
        <a:p>
          <a:r>
            <a:rPr lang="en-GB" dirty="0"/>
            <a:t>Cumulative Advantage/Disadvantage: Health disparities accumulate (A. Kelley, Oladimeji and Dannefer, 2023).</a:t>
          </a:r>
        </a:p>
        <a:p>
          <a:r>
            <a:rPr lang="en-GB" dirty="0"/>
            <a:t>For example: A child from a lower-income family may struggle to access specialist healthcare due to less local services, which puts him at risk of other health problems. </a:t>
          </a:r>
          <a:endParaRPr lang="en-US" dirty="0"/>
        </a:p>
      </dgm:t>
    </dgm:pt>
    <dgm:pt modelId="{EDDCD82A-ED78-46E3-B68D-A83F77ED8C42}" type="parTrans" cxnId="{B3A58324-B7BD-490F-980C-2204184D4B57}">
      <dgm:prSet/>
      <dgm:spPr/>
      <dgm:t>
        <a:bodyPr/>
        <a:lstStyle/>
        <a:p>
          <a:endParaRPr lang="en-US"/>
        </a:p>
      </dgm:t>
    </dgm:pt>
    <dgm:pt modelId="{CF486BEE-31EE-4AA6-A84B-12EA953497E0}" type="sibTrans" cxnId="{B3A58324-B7BD-490F-980C-2204184D4B57}">
      <dgm:prSet phldrT="2"/>
      <dgm:spPr/>
      <dgm:t>
        <a:bodyPr/>
        <a:lstStyle/>
        <a:p>
          <a:endParaRPr lang="en-US"/>
        </a:p>
      </dgm:t>
    </dgm:pt>
    <dgm:pt modelId="{CD1B8CA9-0F97-45D8-8718-DC358F6AB0AF}">
      <dgm:prSet/>
      <dgm:spPr/>
      <dgm:t>
        <a:bodyPr/>
        <a:lstStyle/>
        <a:p>
          <a:r>
            <a:rPr lang="en-GB"/>
            <a:t>Path Dependency: Early experiences shape later health (Eleanor Beth Whyle and Oliver, 2024).</a:t>
          </a:r>
          <a:endParaRPr lang="en-US"/>
        </a:p>
      </dgm:t>
    </dgm:pt>
    <dgm:pt modelId="{87147B56-9BA8-4ACA-827F-505CB4F4029B}" type="parTrans" cxnId="{5DE780FD-CE23-4244-8E9D-252EAA7B3032}">
      <dgm:prSet/>
      <dgm:spPr/>
      <dgm:t>
        <a:bodyPr/>
        <a:lstStyle/>
        <a:p>
          <a:endParaRPr lang="en-US"/>
        </a:p>
      </dgm:t>
    </dgm:pt>
    <dgm:pt modelId="{994AEBED-1410-4C34-B909-E533A8378040}" type="sibTrans" cxnId="{5DE780FD-CE23-4244-8E9D-252EAA7B3032}">
      <dgm:prSet phldrT="3"/>
      <dgm:spPr/>
      <dgm:t>
        <a:bodyPr/>
        <a:lstStyle/>
        <a:p>
          <a:endParaRPr lang="en-US"/>
        </a:p>
      </dgm:t>
    </dgm:pt>
    <dgm:pt modelId="{403F0EDA-12C2-43C9-882B-621E102E53D7}">
      <dgm:prSet/>
      <dgm:spPr/>
      <dgm:t>
        <a:bodyPr/>
        <a:lstStyle/>
        <a:p>
          <a:r>
            <a:rPr lang="en-GB"/>
            <a:t>Social Determinants: Economic hardship, education, healthcare access (Zhu and Liao, 2021).</a:t>
          </a:r>
          <a:endParaRPr lang="en-US"/>
        </a:p>
      </dgm:t>
    </dgm:pt>
    <dgm:pt modelId="{2D19B753-D9E7-4B4D-A25A-CD9A9E551BCD}" type="parTrans" cxnId="{78CD1218-4540-41D2-ADA4-AFCE9361DFF3}">
      <dgm:prSet/>
      <dgm:spPr/>
      <dgm:t>
        <a:bodyPr/>
        <a:lstStyle/>
        <a:p>
          <a:endParaRPr lang="en-US"/>
        </a:p>
      </dgm:t>
    </dgm:pt>
    <dgm:pt modelId="{DBEA3AB5-3D08-4047-BFCA-F2008BEA35BD}" type="sibTrans" cxnId="{78CD1218-4540-41D2-ADA4-AFCE9361DFF3}">
      <dgm:prSet phldrT="4"/>
      <dgm:spPr/>
      <dgm:t>
        <a:bodyPr/>
        <a:lstStyle/>
        <a:p>
          <a:endParaRPr lang="en-US"/>
        </a:p>
      </dgm:t>
    </dgm:pt>
    <dgm:pt modelId="{624551EB-9D51-4FFC-AD14-76D2592F2DB1}">
      <dgm:prSet/>
      <dgm:spPr/>
      <dgm:t>
        <a:bodyPr/>
        <a:lstStyle/>
        <a:p>
          <a:r>
            <a:rPr lang="en-GB"/>
            <a:t>Intergenerational Transmission: Parents’ health affects children (Racine et al, 2023).</a:t>
          </a:r>
          <a:endParaRPr lang="en-US"/>
        </a:p>
      </dgm:t>
    </dgm:pt>
    <dgm:pt modelId="{E414D4C5-E4DF-481D-9D02-3EB88E095C19}" type="parTrans" cxnId="{B93AAB27-166E-4B38-B6D3-F345D06A3CA0}">
      <dgm:prSet/>
      <dgm:spPr/>
      <dgm:t>
        <a:bodyPr/>
        <a:lstStyle/>
        <a:p>
          <a:endParaRPr lang="en-US"/>
        </a:p>
      </dgm:t>
    </dgm:pt>
    <dgm:pt modelId="{A551D4C8-BB16-4D22-9A1E-7AE8BC381D8B}" type="sibTrans" cxnId="{B93AAB27-166E-4B38-B6D3-F345D06A3CA0}">
      <dgm:prSet phldrT="5"/>
      <dgm:spPr/>
      <dgm:t>
        <a:bodyPr/>
        <a:lstStyle/>
        <a:p>
          <a:endParaRPr lang="en-US"/>
        </a:p>
      </dgm:t>
    </dgm:pt>
    <dgm:pt modelId="{55EC9ABD-D0C5-4700-A25E-940AFF2795FA}" type="pres">
      <dgm:prSet presAssocID="{3F931818-7CE3-4193-8530-B476F08CBA40}" presName="vert0" presStyleCnt="0">
        <dgm:presLayoutVars>
          <dgm:dir/>
          <dgm:animOne val="branch"/>
          <dgm:animLvl val="lvl"/>
        </dgm:presLayoutVars>
      </dgm:prSet>
      <dgm:spPr/>
    </dgm:pt>
    <dgm:pt modelId="{9209E036-C63E-47BD-A3D2-98A8C828A2E4}" type="pres">
      <dgm:prSet presAssocID="{3C51788F-EEA4-42A9-9617-5A01F4530DC1}" presName="thickLine" presStyleLbl="alignNode1" presStyleIdx="0" presStyleCnt="5"/>
      <dgm:spPr/>
    </dgm:pt>
    <dgm:pt modelId="{C4BCB7FF-7839-474E-8DDF-0D1D29897252}" type="pres">
      <dgm:prSet presAssocID="{3C51788F-EEA4-42A9-9617-5A01F4530DC1}" presName="horz1" presStyleCnt="0"/>
      <dgm:spPr/>
    </dgm:pt>
    <dgm:pt modelId="{AC68C7F0-6B83-4CF4-8D23-3203FA9C47B3}" type="pres">
      <dgm:prSet presAssocID="{3C51788F-EEA4-42A9-9617-5A01F4530DC1}" presName="tx1" presStyleLbl="revTx" presStyleIdx="0" presStyleCnt="5"/>
      <dgm:spPr/>
    </dgm:pt>
    <dgm:pt modelId="{99B20E88-4629-41C4-BC27-D0293CB2DDB4}" type="pres">
      <dgm:prSet presAssocID="{3C51788F-EEA4-42A9-9617-5A01F4530DC1}" presName="vert1" presStyleCnt="0"/>
      <dgm:spPr/>
    </dgm:pt>
    <dgm:pt modelId="{74476BCF-98B7-463B-9E30-A5F8C76B61DD}" type="pres">
      <dgm:prSet presAssocID="{C340EBF0-9071-432D-88F3-5049D5A3A442}" presName="thickLine" presStyleLbl="alignNode1" presStyleIdx="1" presStyleCnt="5"/>
      <dgm:spPr/>
    </dgm:pt>
    <dgm:pt modelId="{38D4233A-1F69-44D1-897C-A7BA88AF6322}" type="pres">
      <dgm:prSet presAssocID="{C340EBF0-9071-432D-88F3-5049D5A3A442}" presName="horz1" presStyleCnt="0"/>
      <dgm:spPr/>
    </dgm:pt>
    <dgm:pt modelId="{4E62B020-6077-4ABC-AD3D-832EDB596DD4}" type="pres">
      <dgm:prSet presAssocID="{C340EBF0-9071-432D-88F3-5049D5A3A442}" presName="tx1" presStyleLbl="revTx" presStyleIdx="1" presStyleCnt="5"/>
      <dgm:spPr/>
    </dgm:pt>
    <dgm:pt modelId="{B15EDE39-5681-4551-92D8-84054E28752E}" type="pres">
      <dgm:prSet presAssocID="{C340EBF0-9071-432D-88F3-5049D5A3A442}" presName="vert1" presStyleCnt="0"/>
      <dgm:spPr/>
    </dgm:pt>
    <dgm:pt modelId="{279784BC-7C00-4449-80BB-B103AE3B853F}" type="pres">
      <dgm:prSet presAssocID="{CD1B8CA9-0F97-45D8-8718-DC358F6AB0AF}" presName="thickLine" presStyleLbl="alignNode1" presStyleIdx="2" presStyleCnt="5"/>
      <dgm:spPr/>
    </dgm:pt>
    <dgm:pt modelId="{8ACB8C2B-2D5C-4DCE-ADD8-6C3E332C2ECD}" type="pres">
      <dgm:prSet presAssocID="{CD1B8CA9-0F97-45D8-8718-DC358F6AB0AF}" presName="horz1" presStyleCnt="0"/>
      <dgm:spPr/>
    </dgm:pt>
    <dgm:pt modelId="{6E6C6863-0BBA-4A33-B3E9-D6964D22730D}" type="pres">
      <dgm:prSet presAssocID="{CD1B8CA9-0F97-45D8-8718-DC358F6AB0AF}" presName="tx1" presStyleLbl="revTx" presStyleIdx="2" presStyleCnt="5"/>
      <dgm:spPr/>
    </dgm:pt>
    <dgm:pt modelId="{ACA10B34-6A2F-4680-84B0-0872D6E1D259}" type="pres">
      <dgm:prSet presAssocID="{CD1B8CA9-0F97-45D8-8718-DC358F6AB0AF}" presName="vert1" presStyleCnt="0"/>
      <dgm:spPr/>
    </dgm:pt>
    <dgm:pt modelId="{66CF87CB-3BE7-4296-9857-728D4815ADEF}" type="pres">
      <dgm:prSet presAssocID="{403F0EDA-12C2-43C9-882B-621E102E53D7}" presName="thickLine" presStyleLbl="alignNode1" presStyleIdx="3" presStyleCnt="5"/>
      <dgm:spPr/>
    </dgm:pt>
    <dgm:pt modelId="{D149E24E-5D3F-4904-B4F8-C124F6C96477}" type="pres">
      <dgm:prSet presAssocID="{403F0EDA-12C2-43C9-882B-621E102E53D7}" presName="horz1" presStyleCnt="0"/>
      <dgm:spPr/>
    </dgm:pt>
    <dgm:pt modelId="{005AF7B8-89D8-4770-B958-AE911A1A4E88}" type="pres">
      <dgm:prSet presAssocID="{403F0EDA-12C2-43C9-882B-621E102E53D7}" presName="tx1" presStyleLbl="revTx" presStyleIdx="3" presStyleCnt="5"/>
      <dgm:spPr/>
    </dgm:pt>
    <dgm:pt modelId="{CAD6BC56-72DB-44B1-AA22-3963487FB571}" type="pres">
      <dgm:prSet presAssocID="{403F0EDA-12C2-43C9-882B-621E102E53D7}" presName="vert1" presStyleCnt="0"/>
      <dgm:spPr/>
    </dgm:pt>
    <dgm:pt modelId="{04B280BD-BC69-42F6-9357-03F113FD1BB4}" type="pres">
      <dgm:prSet presAssocID="{624551EB-9D51-4FFC-AD14-76D2592F2DB1}" presName="thickLine" presStyleLbl="alignNode1" presStyleIdx="4" presStyleCnt="5"/>
      <dgm:spPr/>
    </dgm:pt>
    <dgm:pt modelId="{284DC61F-FA5B-4043-B21B-BEC9324B0627}" type="pres">
      <dgm:prSet presAssocID="{624551EB-9D51-4FFC-AD14-76D2592F2DB1}" presName="horz1" presStyleCnt="0"/>
      <dgm:spPr/>
    </dgm:pt>
    <dgm:pt modelId="{767B9B90-A5D5-435F-90F2-30914F56DC8F}" type="pres">
      <dgm:prSet presAssocID="{624551EB-9D51-4FFC-AD14-76D2592F2DB1}" presName="tx1" presStyleLbl="revTx" presStyleIdx="4" presStyleCnt="5"/>
      <dgm:spPr/>
    </dgm:pt>
    <dgm:pt modelId="{EC997A0A-373B-4A31-A7A1-7B2F53F2E281}" type="pres">
      <dgm:prSet presAssocID="{624551EB-9D51-4FFC-AD14-76D2592F2DB1}" presName="vert1" presStyleCnt="0"/>
      <dgm:spPr/>
    </dgm:pt>
  </dgm:ptLst>
  <dgm:cxnLst>
    <dgm:cxn modelId="{99767A0F-2E8A-45F6-BE76-06C76BEE23C3}" type="presOf" srcId="{403F0EDA-12C2-43C9-882B-621E102E53D7}" destId="{005AF7B8-89D8-4770-B958-AE911A1A4E88}" srcOrd="0" destOrd="0" presId="urn:microsoft.com/office/officeart/2008/layout/LinedList"/>
    <dgm:cxn modelId="{78CD1218-4540-41D2-ADA4-AFCE9361DFF3}" srcId="{3F931818-7CE3-4193-8530-B476F08CBA40}" destId="{403F0EDA-12C2-43C9-882B-621E102E53D7}" srcOrd="3" destOrd="0" parTransId="{2D19B753-D9E7-4B4D-A25A-CD9A9E551BCD}" sibTransId="{DBEA3AB5-3D08-4047-BFCA-F2008BEA35BD}"/>
    <dgm:cxn modelId="{A51BA420-033C-478F-A7EC-0F13707B60E6}" type="presOf" srcId="{CD1B8CA9-0F97-45D8-8718-DC358F6AB0AF}" destId="{6E6C6863-0BBA-4A33-B3E9-D6964D22730D}" srcOrd="0" destOrd="0" presId="urn:microsoft.com/office/officeart/2008/layout/LinedList"/>
    <dgm:cxn modelId="{B3A58324-B7BD-490F-980C-2204184D4B57}" srcId="{3F931818-7CE3-4193-8530-B476F08CBA40}" destId="{C340EBF0-9071-432D-88F3-5049D5A3A442}" srcOrd="1" destOrd="0" parTransId="{EDDCD82A-ED78-46E3-B68D-A83F77ED8C42}" sibTransId="{CF486BEE-31EE-4AA6-A84B-12EA953497E0}"/>
    <dgm:cxn modelId="{B93AAB27-166E-4B38-B6D3-F345D06A3CA0}" srcId="{3F931818-7CE3-4193-8530-B476F08CBA40}" destId="{624551EB-9D51-4FFC-AD14-76D2592F2DB1}" srcOrd="4" destOrd="0" parTransId="{E414D4C5-E4DF-481D-9D02-3EB88E095C19}" sibTransId="{A551D4C8-BB16-4D22-9A1E-7AE8BC381D8B}"/>
    <dgm:cxn modelId="{AAFFD43A-1400-400A-B847-84FFF9EB8C9E}" type="presOf" srcId="{624551EB-9D51-4FFC-AD14-76D2592F2DB1}" destId="{767B9B90-A5D5-435F-90F2-30914F56DC8F}" srcOrd="0" destOrd="0" presId="urn:microsoft.com/office/officeart/2008/layout/LinedList"/>
    <dgm:cxn modelId="{728B9E4F-5F6C-40EC-8E5C-482FA9C9FBC8}" type="presOf" srcId="{C340EBF0-9071-432D-88F3-5049D5A3A442}" destId="{4E62B020-6077-4ABC-AD3D-832EDB596DD4}" srcOrd="0" destOrd="0" presId="urn:microsoft.com/office/officeart/2008/layout/LinedList"/>
    <dgm:cxn modelId="{F013A385-35F0-4036-B1CD-22155F137AA4}" srcId="{3F931818-7CE3-4193-8530-B476F08CBA40}" destId="{3C51788F-EEA4-42A9-9617-5A01F4530DC1}" srcOrd="0" destOrd="0" parTransId="{D6DA28E6-43A0-473A-B801-F13D246D598F}" sibTransId="{069AAFC4-E5A4-4FF3-AC0A-EC4CF6922C33}"/>
    <dgm:cxn modelId="{8007149F-80A7-4B11-9408-200651FE08DF}" type="presOf" srcId="{3C51788F-EEA4-42A9-9617-5A01F4530DC1}" destId="{AC68C7F0-6B83-4CF4-8D23-3203FA9C47B3}" srcOrd="0" destOrd="0" presId="urn:microsoft.com/office/officeart/2008/layout/LinedList"/>
    <dgm:cxn modelId="{D82EB8A0-FE4C-4B4E-81CC-768A7188068A}" type="presOf" srcId="{3F931818-7CE3-4193-8530-B476F08CBA40}" destId="{55EC9ABD-D0C5-4700-A25E-940AFF2795FA}" srcOrd="0" destOrd="0" presId="urn:microsoft.com/office/officeart/2008/layout/LinedList"/>
    <dgm:cxn modelId="{5DE780FD-CE23-4244-8E9D-252EAA7B3032}" srcId="{3F931818-7CE3-4193-8530-B476F08CBA40}" destId="{CD1B8CA9-0F97-45D8-8718-DC358F6AB0AF}" srcOrd="2" destOrd="0" parTransId="{87147B56-9BA8-4ACA-827F-505CB4F4029B}" sibTransId="{994AEBED-1410-4C34-B909-E533A8378040}"/>
    <dgm:cxn modelId="{771490C7-5AB8-4496-81D0-96363958057C}" type="presParOf" srcId="{55EC9ABD-D0C5-4700-A25E-940AFF2795FA}" destId="{9209E036-C63E-47BD-A3D2-98A8C828A2E4}" srcOrd="0" destOrd="0" presId="urn:microsoft.com/office/officeart/2008/layout/LinedList"/>
    <dgm:cxn modelId="{B4300333-D679-4189-9927-6298DCC5C495}" type="presParOf" srcId="{55EC9ABD-D0C5-4700-A25E-940AFF2795FA}" destId="{C4BCB7FF-7839-474E-8DDF-0D1D29897252}" srcOrd="1" destOrd="0" presId="urn:microsoft.com/office/officeart/2008/layout/LinedList"/>
    <dgm:cxn modelId="{EAEAD3D1-3A73-4622-B013-53A198EAF754}" type="presParOf" srcId="{C4BCB7FF-7839-474E-8DDF-0D1D29897252}" destId="{AC68C7F0-6B83-4CF4-8D23-3203FA9C47B3}" srcOrd="0" destOrd="0" presId="urn:microsoft.com/office/officeart/2008/layout/LinedList"/>
    <dgm:cxn modelId="{28125DC3-BD82-4EDE-AC8A-912366400C1E}" type="presParOf" srcId="{C4BCB7FF-7839-474E-8DDF-0D1D29897252}" destId="{99B20E88-4629-41C4-BC27-D0293CB2DDB4}" srcOrd="1" destOrd="0" presId="urn:microsoft.com/office/officeart/2008/layout/LinedList"/>
    <dgm:cxn modelId="{BF4C5674-3275-40E9-A1E2-6ADFAD529BB3}" type="presParOf" srcId="{55EC9ABD-D0C5-4700-A25E-940AFF2795FA}" destId="{74476BCF-98B7-463B-9E30-A5F8C76B61DD}" srcOrd="2" destOrd="0" presId="urn:microsoft.com/office/officeart/2008/layout/LinedList"/>
    <dgm:cxn modelId="{B5568E3F-E0BB-4CB1-9FEE-2CC7704A9CA7}" type="presParOf" srcId="{55EC9ABD-D0C5-4700-A25E-940AFF2795FA}" destId="{38D4233A-1F69-44D1-897C-A7BA88AF6322}" srcOrd="3" destOrd="0" presId="urn:microsoft.com/office/officeart/2008/layout/LinedList"/>
    <dgm:cxn modelId="{FA202F38-582D-4B70-8492-1ABCBE8E9E63}" type="presParOf" srcId="{38D4233A-1F69-44D1-897C-A7BA88AF6322}" destId="{4E62B020-6077-4ABC-AD3D-832EDB596DD4}" srcOrd="0" destOrd="0" presId="urn:microsoft.com/office/officeart/2008/layout/LinedList"/>
    <dgm:cxn modelId="{BE3CDCA8-9B70-41D2-BB30-8ECC2A069B5B}" type="presParOf" srcId="{38D4233A-1F69-44D1-897C-A7BA88AF6322}" destId="{B15EDE39-5681-4551-92D8-84054E28752E}" srcOrd="1" destOrd="0" presId="urn:microsoft.com/office/officeart/2008/layout/LinedList"/>
    <dgm:cxn modelId="{1D255672-26CC-4A92-99FA-773DFDBA5705}" type="presParOf" srcId="{55EC9ABD-D0C5-4700-A25E-940AFF2795FA}" destId="{279784BC-7C00-4449-80BB-B103AE3B853F}" srcOrd="4" destOrd="0" presId="urn:microsoft.com/office/officeart/2008/layout/LinedList"/>
    <dgm:cxn modelId="{1C2C36A3-0648-4D82-8070-D4FBD7A23710}" type="presParOf" srcId="{55EC9ABD-D0C5-4700-A25E-940AFF2795FA}" destId="{8ACB8C2B-2D5C-4DCE-ADD8-6C3E332C2ECD}" srcOrd="5" destOrd="0" presId="urn:microsoft.com/office/officeart/2008/layout/LinedList"/>
    <dgm:cxn modelId="{F316BD0A-3C18-4376-A662-E71EE89CDF02}" type="presParOf" srcId="{8ACB8C2B-2D5C-4DCE-ADD8-6C3E332C2ECD}" destId="{6E6C6863-0BBA-4A33-B3E9-D6964D22730D}" srcOrd="0" destOrd="0" presId="urn:microsoft.com/office/officeart/2008/layout/LinedList"/>
    <dgm:cxn modelId="{AC3F019A-9840-4A04-ACD2-F6E1114B1F31}" type="presParOf" srcId="{8ACB8C2B-2D5C-4DCE-ADD8-6C3E332C2ECD}" destId="{ACA10B34-6A2F-4680-84B0-0872D6E1D259}" srcOrd="1" destOrd="0" presId="urn:microsoft.com/office/officeart/2008/layout/LinedList"/>
    <dgm:cxn modelId="{6F27D526-EB55-47EF-83D3-811D106C6A67}" type="presParOf" srcId="{55EC9ABD-D0C5-4700-A25E-940AFF2795FA}" destId="{66CF87CB-3BE7-4296-9857-728D4815ADEF}" srcOrd="6" destOrd="0" presId="urn:microsoft.com/office/officeart/2008/layout/LinedList"/>
    <dgm:cxn modelId="{B334E7A2-0AF9-4951-B35A-14019BB84F0B}" type="presParOf" srcId="{55EC9ABD-D0C5-4700-A25E-940AFF2795FA}" destId="{D149E24E-5D3F-4904-B4F8-C124F6C96477}" srcOrd="7" destOrd="0" presId="urn:microsoft.com/office/officeart/2008/layout/LinedList"/>
    <dgm:cxn modelId="{3597BF48-DAF1-4C66-AF06-8E5BE9F569A6}" type="presParOf" srcId="{D149E24E-5D3F-4904-B4F8-C124F6C96477}" destId="{005AF7B8-89D8-4770-B958-AE911A1A4E88}" srcOrd="0" destOrd="0" presId="urn:microsoft.com/office/officeart/2008/layout/LinedList"/>
    <dgm:cxn modelId="{F1920BCD-BCA2-4135-A7D8-267B22EE09F8}" type="presParOf" srcId="{D149E24E-5D3F-4904-B4F8-C124F6C96477}" destId="{CAD6BC56-72DB-44B1-AA22-3963487FB571}" srcOrd="1" destOrd="0" presId="urn:microsoft.com/office/officeart/2008/layout/LinedList"/>
    <dgm:cxn modelId="{167E2218-B727-4192-8B7F-34102C117C93}" type="presParOf" srcId="{55EC9ABD-D0C5-4700-A25E-940AFF2795FA}" destId="{04B280BD-BC69-42F6-9357-03F113FD1BB4}" srcOrd="8" destOrd="0" presId="urn:microsoft.com/office/officeart/2008/layout/LinedList"/>
    <dgm:cxn modelId="{EC79804F-995A-4681-983B-5EE22F10AB0A}" type="presParOf" srcId="{55EC9ABD-D0C5-4700-A25E-940AFF2795FA}" destId="{284DC61F-FA5B-4043-B21B-BEC9324B0627}" srcOrd="9" destOrd="0" presId="urn:microsoft.com/office/officeart/2008/layout/LinedList"/>
    <dgm:cxn modelId="{F8F2FEA8-E79F-4038-8DBC-CDCD2873C708}" type="presParOf" srcId="{284DC61F-FA5B-4043-B21B-BEC9324B0627}" destId="{767B9B90-A5D5-435F-90F2-30914F56DC8F}" srcOrd="0" destOrd="0" presId="urn:microsoft.com/office/officeart/2008/layout/LinedList"/>
    <dgm:cxn modelId="{68041127-E802-4540-97CB-819844735AF9}" type="presParOf" srcId="{284DC61F-FA5B-4043-B21B-BEC9324B0627}" destId="{EC997A0A-373B-4A31-A7A1-7B2F53F2E281}"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C425B31-AF32-45B9-82F1-63303456045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0C1D3FDB-EAFD-4C6A-864F-F4D857654405}">
      <dgm:prSet/>
      <dgm:spPr/>
      <dgm:t>
        <a:bodyPr/>
        <a:lstStyle/>
        <a:p>
          <a:r>
            <a:rPr lang="en-US"/>
            <a:t>There are some social factors and experiences that affect the health of children.Early childhood is a time frame from conception to eight years of age. What happens to the child in the early years is crucial to the child’s life course and developmental track.</a:t>
          </a:r>
        </a:p>
      </dgm:t>
    </dgm:pt>
    <dgm:pt modelId="{C49A63F8-0364-49CE-990A-B1E964F099BA}" type="parTrans" cxnId="{C3A114F9-C423-485F-B564-7AAC42F041F6}">
      <dgm:prSet/>
      <dgm:spPr/>
      <dgm:t>
        <a:bodyPr/>
        <a:lstStyle/>
        <a:p>
          <a:endParaRPr lang="en-US"/>
        </a:p>
      </dgm:t>
    </dgm:pt>
    <dgm:pt modelId="{69AA0B8D-30BB-4C3F-8834-6EDA5B309D85}" type="sibTrans" cxnId="{C3A114F9-C423-485F-B564-7AAC42F041F6}">
      <dgm:prSet/>
      <dgm:spPr/>
      <dgm:t>
        <a:bodyPr/>
        <a:lstStyle/>
        <a:p>
          <a:endParaRPr lang="en-US"/>
        </a:p>
      </dgm:t>
    </dgm:pt>
    <dgm:pt modelId="{D8DB8199-02B2-4C76-9D53-7B936B8CC2D2}">
      <dgm:prSet/>
      <dgm:spPr/>
      <dgm:t>
        <a:bodyPr/>
        <a:lstStyle/>
        <a:p>
          <a:r>
            <a:rPr lang="en-US"/>
            <a:t>Epidemiological studies have found links between early-life nutritional exposures and long-term health outcomes. Breastfeeding for more than six months, was linked to a lower risk of diabetes and obesity.</a:t>
          </a:r>
        </a:p>
      </dgm:t>
    </dgm:pt>
    <dgm:pt modelId="{11340548-5268-4427-B519-802432203E95}" type="parTrans" cxnId="{D21ADB3C-B3B2-4B8D-B93F-344D6B3C4019}">
      <dgm:prSet/>
      <dgm:spPr/>
      <dgm:t>
        <a:bodyPr/>
        <a:lstStyle/>
        <a:p>
          <a:endParaRPr lang="en-US"/>
        </a:p>
      </dgm:t>
    </dgm:pt>
    <dgm:pt modelId="{812605DB-D221-46E9-A252-1396A4941D64}" type="sibTrans" cxnId="{D21ADB3C-B3B2-4B8D-B93F-344D6B3C4019}">
      <dgm:prSet/>
      <dgm:spPr/>
      <dgm:t>
        <a:bodyPr/>
        <a:lstStyle/>
        <a:p>
          <a:endParaRPr lang="en-US"/>
        </a:p>
      </dgm:t>
    </dgm:pt>
    <dgm:pt modelId="{BA5B4475-3909-4D05-8F96-6CE09866F8DA}">
      <dgm:prSet/>
      <dgm:spPr/>
      <dgm:t>
        <a:bodyPr/>
        <a:lstStyle/>
        <a:p>
          <a:r>
            <a:rPr lang="en-US"/>
            <a:t>In a world of aging populations  and a growing burden of non-communicable diseases, particularly cardio-metabolic diseases, its essential to investigate the potential of early-life nutrition investments in preventing chronic diseases.</a:t>
          </a:r>
        </a:p>
      </dgm:t>
    </dgm:pt>
    <dgm:pt modelId="{21612DA0-189F-4E83-BB6A-CEFB31D4C1AE}" type="parTrans" cxnId="{F6563B85-5BCD-481B-8A31-FF48941C50EE}">
      <dgm:prSet/>
      <dgm:spPr/>
      <dgm:t>
        <a:bodyPr/>
        <a:lstStyle/>
        <a:p>
          <a:endParaRPr lang="en-US"/>
        </a:p>
      </dgm:t>
    </dgm:pt>
    <dgm:pt modelId="{8DEF8BCB-B55D-4AC1-93E9-8501F722CD0A}" type="sibTrans" cxnId="{F6563B85-5BCD-481B-8A31-FF48941C50EE}">
      <dgm:prSet/>
      <dgm:spPr/>
      <dgm:t>
        <a:bodyPr/>
        <a:lstStyle/>
        <a:p>
          <a:endParaRPr lang="en-US"/>
        </a:p>
      </dgm:t>
    </dgm:pt>
    <dgm:pt modelId="{F4AA6AE5-8D96-4EC5-9B44-36D02BD962C7}">
      <dgm:prSet/>
      <dgm:spPr/>
      <dgm:t>
        <a:bodyPr/>
        <a:lstStyle/>
        <a:p>
          <a:r>
            <a:rPr lang="en-US"/>
            <a:t>Childhood health affects career and economic success (Picco and Chiara Pronzato, 2025).</a:t>
          </a:r>
        </a:p>
      </dgm:t>
    </dgm:pt>
    <dgm:pt modelId="{01E6162D-5D23-474E-839A-F61B94D7E011}" type="parTrans" cxnId="{B1540851-9C53-4E43-82BC-D774BCF569C1}">
      <dgm:prSet/>
      <dgm:spPr/>
      <dgm:t>
        <a:bodyPr/>
        <a:lstStyle/>
        <a:p>
          <a:endParaRPr lang="en-US"/>
        </a:p>
      </dgm:t>
    </dgm:pt>
    <dgm:pt modelId="{9BC4F7AA-0B4A-4AAE-9735-C158D5C25C6F}" type="sibTrans" cxnId="{B1540851-9C53-4E43-82BC-D774BCF569C1}">
      <dgm:prSet/>
      <dgm:spPr/>
      <dgm:t>
        <a:bodyPr/>
        <a:lstStyle/>
        <a:p>
          <a:endParaRPr lang="en-US"/>
        </a:p>
      </dgm:t>
    </dgm:pt>
    <dgm:pt modelId="{EE89CD2C-A4B9-4E77-833D-12E0D9E5083B}" type="pres">
      <dgm:prSet presAssocID="{2C425B31-AF32-45B9-82F1-633034560456}" presName="linear" presStyleCnt="0">
        <dgm:presLayoutVars>
          <dgm:animLvl val="lvl"/>
          <dgm:resizeHandles val="exact"/>
        </dgm:presLayoutVars>
      </dgm:prSet>
      <dgm:spPr/>
    </dgm:pt>
    <dgm:pt modelId="{807D7DA1-E7E4-4673-B6F7-8F6FDB0CED27}" type="pres">
      <dgm:prSet presAssocID="{0C1D3FDB-EAFD-4C6A-864F-F4D857654405}" presName="parentText" presStyleLbl="node1" presStyleIdx="0" presStyleCnt="4">
        <dgm:presLayoutVars>
          <dgm:chMax val="0"/>
          <dgm:bulletEnabled val="1"/>
        </dgm:presLayoutVars>
      </dgm:prSet>
      <dgm:spPr/>
    </dgm:pt>
    <dgm:pt modelId="{578DB611-917D-438B-ADA1-574F27DC62E8}" type="pres">
      <dgm:prSet presAssocID="{69AA0B8D-30BB-4C3F-8834-6EDA5B309D85}" presName="spacer" presStyleCnt="0"/>
      <dgm:spPr/>
    </dgm:pt>
    <dgm:pt modelId="{D2764970-B6A4-464B-B56F-DB0958F46C2E}" type="pres">
      <dgm:prSet presAssocID="{D8DB8199-02B2-4C76-9D53-7B936B8CC2D2}" presName="parentText" presStyleLbl="node1" presStyleIdx="1" presStyleCnt="4">
        <dgm:presLayoutVars>
          <dgm:chMax val="0"/>
          <dgm:bulletEnabled val="1"/>
        </dgm:presLayoutVars>
      </dgm:prSet>
      <dgm:spPr/>
    </dgm:pt>
    <dgm:pt modelId="{D6DD4C61-E8EC-4571-8064-899B3A3A6AA7}" type="pres">
      <dgm:prSet presAssocID="{812605DB-D221-46E9-A252-1396A4941D64}" presName="spacer" presStyleCnt="0"/>
      <dgm:spPr/>
    </dgm:pt>
    <dgm:pt modelId="{0123DEFA-60E9-44C4-B522-D28134E51B81}" type="pres">
      <dgm:prSet presAssocID="{BA5B4475-3909-4D05-8F96-6CE09866F8DA}" presName="parentText" presStyleLbl="node1" presStyleIdx="2" presStyleCnt="4">
        <dgm:presLayoutVars>
          <dgm:chMax val="0"/>
          <dgm:bulletEnabled val="1"/>
        </dgm:presLayoutVars>
      </dgm:prSet>
      <dgm:spPr/>
    </dgm:pt>
    <dgm:pt modelId="{758D8571-A7A8-4BF6-A4D8-D34948801A19}" type="pres">
      <dgm:prSet presAssocID="{8DEF8BCB-B55D-4AC1-93E9-8501F722CD0A}" presName="spacer" presStyleCnt="0"/>
      <dgm:spPr/>
    </dgm:pt>
    <dgm:pt modelId="{2105E2E1-63CD-4EBA-8BA9-D76C64B32E9B}" type="pres">
      <dgm:prSet presAssocID="{F4AA6AE5-8D96-4EC5-9B44-36D02BD962C7}" presName="parentText" presStyleLbl="node1" presStyleIdx="3" presStyleCnt="4">
        <dgm:presLayoutVars>
          <dgm:chMax val="0"/>
          <dgm:bulletEnabled val="1"/>
        </dgm:presLayoutVars>
      </dgm:prSet>
      <dgm:spPr/>
    </dgm:pt>
  </dgm:ptLst>
  <dgm:cxnLst>
    <dgm:cxn modelId="{A18FE12A-1A99-41CE-8127-D7CC55EE420E}" type="presOf" srcId="{2C425B31-AF32-45B9-82F1-633034560456}" destId="{EE89CD2C-A4B9-4E77-833D-12E0D9E5083B}" srcOrd="0" destOrd="0" presId="urn:microsoft.com/office/officeart/2005/8/layout/vList2"/>
    <dgm:cxn modelId="{D21ADB3C-B3B2-4B8D-B93F-344D6B3C4019}" srcId="{2C425B31-AF32-45B9-82F1-633034560456}" destId="{D8DB8199-02B2-4C76-9D53-7B936B8CC2D2}" srcOrd="1" destOrd="0" parTransId="{11340548-5268-4427-B519-802432203E95}" sibTransId="{812605DB-D221-46E9-A252-1396A4941D64}"/>
    <dgm:cxn modelId="{DD65EF42-24A0-427D-9ECB-B314E3415584}" type="presOf" srcId="{0C1D3FDB-EAFD-4C6A-864F-F4D857654405}" destId="{807D7DA1-E7E4-4673-B6F7-8F6FDB0CED27}" srcOrd="0" destOrd="0" presId="urn:microsoft.com/office/officeart/2005/8/layout/vList2"/>
    <dgm:cxn modelId="{B1540851-9C53-4E43-82BC-D774BCF569C1}" srcId="{2C425B31-AF32-45B9-82F1-633034560456}" destId="{F4AA6AE5-8D96-4EC5-9B44-36D02BD962C7}" srcOrd="3" destOrd="0" parTransId="{01E6162D-5D23-474E-839A-F61B94D7E011}" sibTransId="{9BC4F7AA-0B4A-4AAE-9735-C158D5C25C6F}"/>
    <dgm:cxn modelId="{6A956053-7837-4282-A1DF-E3104CBF5A9C}" type="presOf" srcId="{BA5B4475-3909-4D05-8F96-6CE09866F8DA}" destId="{0123DEFA-60E9-44C4-B522-D28134E51B81}" srcOrd="0" destOrd="0" presId="urn:microsoft.com/office/officeart/2005/8/layout/vList2"/>
    <dgm:cxn modelId="{E40E6079-9158-4A05-92B3-02E57261D11E}" type="presOf" srcId="{F4AA6AE5-8D96-4EC5-9B44-36D02BD962C7}" destId="{2105E2E1-63CD-4EBA-8BA9-D76C64B32E9B}" srcOrd="0" destOrd="0" presId="urn:microsoft.com/office/officeart/2005/8/layout/vList2"/>
    <dgm:cxn modelId="{F6563B85-5BCD-481B-8A31-FF48941C50EE}" srcId="{2C425B31-AF32-45B9-82F1-633034560456}" destId="{BA5B4475-3909-4D05-8F96-6CE09866F8DA}" srcOrd="2" destOrd="0" parTransId="{21612DA0-189F-4E83-BB6A-CEFB31D4C1AE}" sibTransId="{8DEF8BCB-B55D-4AC1-93E9-8501F722CD0A}"/>
    <dgm:cxn modelId="{8183BEAF-79F5-4ED3-BA75-AC3AC927110E}" type="presOf" srcId="{D8DB8199-02B2-4C76-9D53-7B936B8CC2D2}" destId="{D2764970-B6A4-464B-B56F-DB0958F46C2E}" srcOrd="0" destOrd="0" presId="urn:microsoft.com/office/officeart/2005/8/layout/vList2"/>
    <dgm:cxn modelId="{C3A114F9-C423-485F-B564-7AAC42F041F6}" srcId="{2C425B31-AF32-45B9-82F1-633034560456}" destId="{0C1D3FDB-EAFD-4C6A-864F-F4D857654405}" srcOrd="0" destOrd="0" parTransId="{C49A63F8-0364-49CE-990A-B1E964F099BA}" sibTransId="{69AA0B8D-30BB-4C3F-8834-6EDA5B309D85}"/>
    <dgm:cxn modelId="{6438129C-AC53-45E8-A6FA-7311E075141C}" type="presParOf" srcId="{EE89CD2C-A4B9-4E77-833D-12E0D9E5083B}" destId="{807D7DA1-E7E4-4673-B6F7-8F6FDB0CED27}" srcOrd="0" destOrd="0" presId="urn:microsoft.com/office/officeart/2005/8/layout/vList2"/>
    <dgm:cxn modelId="{E0A4D98A-A6FB-4E18-9955-7834A7E48F45}" type="presParOf" srcId="{EE89CD2C-A4B9-4E77-833D-12E0D9E5083B}" destId="{578DB611-917D-438B-ADA1-574F27DC62E8}" srcOrd="1" destOrd="0" presId="urn:microsoft.com/office/officeart/2005/8/layout/vList2"/>
    <dgm:cxn modelId="{2C9C227B-53A8-4751-8104-1A5CA38DC617}" type="presParOf" srcId="{EE89CD2C-A4B9-4E77-833D-12E0D9E5083B}" destId="{D2764970-B6A4-464B-B56F-DB0958F46C2E}" srcOrd="2" destOrd="0" presId="urn:microsoft.com/office/officeart/2005/8/layout/vList2"/>
    <dgm:cxn modelId="{ADADAE55-3DD6-4887-9336-0ECBCE04E3C9}" type="presParOf" srcId="{EE89CD2C-A4B9-4E77-833D-12E0D9E5083B}" destId="{D6DD4C61-E8EC-4571-8064-899B3A3A6AA7}" srcOrd="3" destOrd="0" presId="urn:microsoft.com/office/officeart/2005/8/layout/vList2"/>
    <dgm:cxn modelId="{AA7A0968-EA1E-419A-8030-7304FD4B2092}" type="presParOf" srcId="{EE89CD2C-A4B9-4E77-833D-12E0D9E5083B}" destId="{0123DEFA-60E9-44C4-B522-D28134E51B81}" srcOrd="4" destOrd="0" presId="urn:microsoft.com/office/officeart/2005/8/layout/vList2"/>
    <dgm:cxn modelId="{99E419AF-CE33-4178-A69A-4BE602A0429F}" type="presParOf" srcId="{EE89CD2C-A4B9-4E77-833D-12E0D9E5083B}" destId="{758D8571-A7A8-4BF6-A4D8-D34948801A19}" srcOrd="5" destOrd="0" presId="urn:microsoft.com/office/officeart/2005/8/layout/vList2"/>
    <dgm:cxn modelId="{2B724227-940C-4F6E-B518-75735658DEC4}" type="presParOf" srcId="{EE89CD2C-A4B9-4E77-833D-12E0D9E5083B}" destId="{2105E2E1-63CD-4EBA-8BA9-D76C64B32E9B}"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E3DCBB1-EF4D-4B8B-9A8A-E4DC7695C408}" type="doc">
      <dgm:prSet loTypeId="urn:microsoft.com/office/officeart/2005/8/layout/bProcess4" loCatId="process" qsTypeId="urn:microsoft.com/office/officeart/2005/8/quickstyle/simple1" qsCatId="simple" csTypeId="urn:microsoft.com/office/officeart/2005/8/colors/accent1_2" csCatId="accent1"/>
      <dgm:spPr/>
      <dgm:t>
        <a:bodyPr/>
        <a:lstStyle/>
        <a:p>
          <a:endParaRPr lang="en-US"/>
        </a:p>
      </dgm:t>
    </dgm:pt>
    <dgm:pt modelId="{9F6DC4FD-D238-4E16-8531-E508C9038A9A}">
      <dgm:prSet/>
      <dgm:spPr/>
      <dgm:t>
        <a:bodyPr/>
        <a:lstStyle/>
        <a:p>
          <a:r>
            <a:rPr lang="en-GB" dirty="0"/>
            <a:t>A. Kelley, J., Oladimeji, A. and Dannefer, D. (2023). Cumulative dis/advantage processes, nutrition transition, and global metabolic disparities: interrogating the cohort-policy linkage. </a:t>
          </a:r>
          <a:r>
            <a:rPr lang="en-GB" i="1" dirty="0"/>
            <a:t>Handbook of Health Inequalities Across the Life Course</a:t>
          </a:r>
          <a:r>
            <a:rPr lang="en-GB" dirty="0"/>
            <a:t>, pp.32–45. </a:t>
          </a:r>
          <a:r>
            <a:rPr lang="en-GB" dirty="0" err="1"/>
            <a:t>doi:https</a:t>
          </a:r>
          <a:r>
            <a:rPr lang="en-GB" dirty="0"/>
            <a:t>://doi.org/10.4337/9781800888166.00009.</a:t>
          </a:r>
          <a:endParaRPr lang="en-US" dirty="0"/>
        </a:p>
      </dgm:t>
    </dgm:pt>
    <dgm:pt modelId="{AFE19EE5-DD5D-4958-80AC-D70E44B0D0B3}" type="parTrans" cxnId="{835B6F1C-03C9-4EA7-B885-E48492E89C3E}">
      <dgm:prSet/>
      <dgm:spPr/>
      <dgm:t>
        <a:bodyPr/>
        <a:lstStyle/>
        <a:p>
          <a:endParaRPr lang="en-US"/>
        </a:p>
      </dgm:t>
    </dgm:pt>
    <dgm:pt modelId="{4A697F5F-745A-4601-91C9-505AF5EDD808}" type="sibTrans" cxnId="{835B6F1C-03C9-4EA7-B885-E48492E89C3E}">
      <dgm:prSet/>
      <dgm:spPr/>
      <dgm:t>
        <a:bodyPr/>
        <a:lstStyle/>
        <a:p>
          <a:endParaRPr lang="en-US"/>
        </a:p>
      </dgm:t>
    </dgm:pt>
    <dgm:pt modelId="{A3AB194C-8436-4FF6-B186-12404538E04B}">
      <dgm:prSet/>
      <dgm:spPr/>
      <dgm:t>
        <a:bodyPr/>
        <a:lstStyle/>
        <a:p>
          <a:r>
            <a:rPr lang="en-GB"/>
            <a:t>Adamsons, K., Few-Demo, A.L., Proulx, C. and Roy, K. eds., (2022). </a:t>
          </a:r>
          <a:r>
            <a:rPr lang="en-GB" i="1"/>
            <a:t>Sourcebook of Family Theories and Methodologies</a:t>
          </a:r>
          <a:r>
            <a:rPr lang="en-GB"/>
            <a:t>. Cham: Springer International Publishing. doi:https://doi.org/10.1007/978-3-030-92002-9.</a:t>
          </a:r>
          <a:endParaRPr lang="en-US"/>
        </a:p>
      </dgm:t>
    </dgm:pt>
    <dgm:pt modelId="{AB37DAE4-556D-481A-ABE6-88B98323EBA3}" type="parTrans" cxnId="{682548B1-CE6D-482E-81F2-311A11B8412D}">
      <dgm:prSet/>
      <dgm:spPr/>
      <dgm:t>
        <a:bodyPr/>
        <a:lstStyle/>
        <a:p>
          <a:endParaRPr lang="en-US"/>
        </a:p>
      </dgm:t>
    </dgm:pt>
    <dgm:pt modelId="{2BE69CE9-BBF4-4AFA-9185-DCDB0F1EAE3E}" type="sibTrans" cxnId="{682548B1-CE6D-482E-81F2-311A11B8412D}">
      <dgm:prSet/>
      <dgm:spPr/>
      <dgm:t>
        <a:bodyPr/>
        <a:lstStyle/>
        <a:p>
          <a:endParaRPr lang="en-US"/>
        </a:p>
      </dgm:t>
    </dgm:pt>
    <dgm:pt modelId="{829A8B76-0C49-411D-A03A-BCA380BBF269}">
      <dgm:prSet/>
      <dgm:spPr/>
      <dgm:t>
        <a:bodyPr/>
        <a:lstStyle/>
        <a:p>
          <a:r>
            <a:rPr lang="en-GB"/>
            <a:t>Bowen, K.J., Murphy, N., Dickin, S., Dzebo, A. and Ebikeme, C. (2021). Health Synergies across International Sustainability and Development Agendas: Pathways to Strengthen National Action. </a:t>
          </a:r>
          <a:r>
            <a:rPr lang="en-GB" i="1"/>
            <a:t>International Journal of Environmental Research and Public Health</a:t>
          </a:r>
          <a:r>
            <a:rPr lang="en-GB"/>
            <a:t>, 18(4), p.1664. doi:https://doi.org/10.3390/ijerph18041664.</a:t>
          </a:r>
          <a:endParaRPr lang="en-US"/>
        </a:p>
      </dgm:t>
    </dgm:pt>
    <dgm:pt modelId="{88D8C553-B458-47FC-BEAF-2BB1C7FA2746}" type="parTrans" cxnId="{E9B855BE-FE6C-42A0-A8FA-5DC6F5F82AD1}">
      <dgm:prSet/>
      <dgm:spPr/>
      <dgm:t>
        <a:bodyPr/>
        <a:lstStyle/>
        <a:p>
          <a:endParaRPr lang="en-US"/>
        </a:p>
      </dgm:t>
    </dgm:pt>
    <dgm:pt modelId="{2C97E3EA-D925-4F08-A391-1C1246BB6526}" type="sibTrans" cxnId="{E9B855BE-FE6C-42A0-A8FA-5DC6F5F82AD1}">
      <dgm:prSet/>
      <dgm:spPr/>
      <dgm:t>
        <a:bodyPr/>
        <a:lstStyle/>
        <a:p>
          <a:endParaRPr lang="en-US"/>
        </a:p>
      </dgm:t>
    </dgm:pt>
    <dgm:pt modelId="{1014BCE9-ED0C-4D87-91DE-F41A406D79F7}">
      <dgm:prSet/>
      <dgm:spPr/>
      <dgm:t>
        <a:bodyPr/>
        <a:lstStyle/>
        <a:p>
          <a:r>
            <a:rPr lang="en-GB"/>
            <a:t>Dawid Majcherek, Scott William Hegerty, Arkadiusz Michał Kowalski, Małgorzata Stefania Lewandowska and Desislava Dikova (2024). Opportunities for healthcare digitalization in Europe: comparative analysis of inequalities in access to medical services. </a:t>
          </a:r>
          <a:r>
            <a:rPr lang="en-GB" i="1"/>
            <a:t>Health policy</a:t>
          </a:r>
          <a:r>
            <a:rPr lang="en-GB"/>
            <a:t>, 139, pp.104950–104950. doi:https://doi.org/10.1016/j.healthpol.2023.104950.</a:t>
          </a:r>
          <a:endParaRPr lang="en-US"/>
        </a:p>
      </dgm:t>
    </dgm:pt>
    <dgm:pt modelId="{A738973E-286E-417D-8790-74F79BD8F224}" type="parTrans" cxnId="{59A8A977-417B-444C-80C3-44A12F383D26}">
      <dgm:prSet/>
      <dgm:spPr/>
      <dgm:t>
        <a:bodyPr/>
        <a:lstStyle/>
        <a:p>
          <a:endParaRPr lang="en-US"/>
        </a:p>
      </dgm:t>
    </dgm:pt>
    <dgm:pt modelId="{70AAFA0F-7EB0-4F1F-83AC-BFB7BAF3F48E}" type="sibTrans" cxnId="{59A8A977-417B-444C-80C3-44A12F383D26}">
      <dgm:prSet/>
      <dgm:spPr/>
      <dgm:t>
        <a:bodyPr/>
        <a:lstStyle/>
        <a:p>
          <a:endParaRPr lang="en-US"/>
        </a:p>
      </dgm:t>
    </dgm:pt>
    <dgm:pt modelId="{53A98090-A897-49E7-BFD7-7134120E828B}">
      <dgm:prSet/>
      <dgm:spPr/>
      <dgm:t>
        <a:bodyPr/>
        <a:lstStyle/>
        <a:p>
          <a:r>
            <a:rPr lang="en-GB"/>
            <a:t>Delvecchio, E., Germani, A., Raspa, V., Lis, A. and Mazzeschi, C. (2020). Parenting styles and child’s well-being: The mediating role of the perceived parental stress. </a:t>
          </a:r>
          <a:r>
            <a:rPr lang="en-GB" i="1"/>
            <a:t>Europe’s Journal of Psychology</a:t>
          </a:r>
          <a:r>
            <a:rPr lang="en-GB"/>
            <a:t>, 16(3), pp.514–531. doi:https://doi.org/10.5964/ejop.v16i3.2013.</a:t>
          </a:r>
          <a:endParaRPr lang="en-US"/>
        </a:p>
      </dgm:t>
    </dgm:pt>
    <dgm:pt modelId="{4D29F62B-B5A0-40B8-B9FD-8FC09F33C113}" type="parTrans" cxnId="{EFF0FDC3-E119-41F2-B4EA-D334AC1079F7}">
      <dgm:prSet/>
      <dgm:spPr/>
      <dgm:t>
        <a:bodyPr/>
        <a:lstStyle/>
        <a:p>
          <a:endParaRPr lang="en-US"/>
        </a:p>
      </dgm:t>
    </dgm:pt>
    <dgm:pt modelId="{CB45201D-D05C-4454-8E63-7893C25C9382}" type="sibTrans" cxnId="{EFF0FDC3-E119-41F2-B4EA-D334AC1079F7}">
      <dgm:prSet/>
      <dgm:spPr/>
      <dgm:t>
        <a:bodyPr/>
        <a:lstStyle/>
        <a:p>
          <a:endParaRPr lang="en-US"/>
        </a:p>
      </dgm:t>
    </dgm:pt>
    <dgm:pt modelId="{DF2FC541-1CA2-4E3C-BA62-598C1F54E2C0}">
      <dgm:prSet/>
      <dgm:spPr/>
      <dgm:t>
        <a:bodyPr/>
        <a:lstStyle/>
        <a:p>
          <a:r>
            <a:rPr lang="en-GB"/>
            <a:t>DiGirolamo, A.M., Ochaeta, L. and Flores, R.M.M. (2020). Early Childhood Nutrition and Cognitive Functioning in Childhood and Adolescence. </a:t>
          </a:r>
          <a:r>
            <a:rPr lang="en-GB" i="1"/>
            <a:t>Food and Nutrition Bulletin</a:t>
          </a:r>
          <a:r>
            <a:rPr lang="en-GB"/>
            <a:t>, [online] 41(1_suppl), pp.S31–S40. doi:https://doi.org/10.1177/0379572120907763.</a:t>
          </a:r>
          <a:endParaRPr lang="en-US"/>
        </a:p>
      </dgm:t>
    </dgm:pt>
    <dgm:pt modelId="{1EFFD437-743D-4C5C-B584-6FC4194BDA07}" type="parTrans" cxnId="{7EE8C723-96C1-48A5-A964-8F470F4699EA}">
      <dgm:prSet/>
      <dgm:spPr/>
      <dgm:t>
        <a:bodyPr/>
        <a:lstStyle/>
        <a:p>
          <a:endParaRPr lang="en-US"/>
        </a:p>
      </dgm:t>
    </dgm:pt>
    <dgm:pt modelId="{DF093CFE-53D4-4876-8C45-487D5245B2B6}" type="sibTrans" cxnId="{7EE8C723-96C1-48A5-A964-8F470F4699EA}">
      <dgm:prSet/>
      <dgm:spPr/>
      <dgm:t>
        <a:bodyPr/>
        <a:lstStyle/>
        <a:p>
          <a:endParaRPr lang="en-US"/>
        </a:p>
      </dgm:t>
    </dgm:pt>
    <dgm:pt modelId="{E50AB639-C089-4F44-8A7B-F6E5F850CB88}">
      <dgm:prSet/>
      <dgm:spPr/>
      <dgm:t>
        <a:bodyPr/>
        <a:lstStyle/>
        <a:p>
          <a:r>
            <a:rPr lang="en-GB"/>
            <a:t>Dromerick, A.W., Geed, S., Barth, J., Brady, K., Giannetti, M.L., Mitchell, A., Edwardson, M.A., Tan, M.T., Zhou, Y., Newport, E.L. and Edwards, D.F. (2021). Critical Period After Stroke Study (CPASS): A phase II clinical trial testing an optimal time for motor recovery after stroke in humans. </a:t>
          </a:r>
          <a:r>
            <a:rPr lang="en-GB" i="1"/>
            <a:t>Proceedings of the National Academy of Sciences of the United States of America</a:t>
          </a:r>
          <a:r>
            <a:rPr lang="en-GB"/>
            <a:t>, [online] 118(39), p.e2026676118. doi:https://doi.org/10.1073/pnas.2026676118.</a:t>
          </a:r>
          <a:endParaRPr lang="en-US"/>
        </a:p>
      </dgm:t>
    </dgm:pt>
    <dgm:pt modelId="{96BB7DA8-EDC1-4BF1-A78D-8621FD91B0A0}" type="parTrans" cxnId="{15366CA9-0FD6-4865-AFF6-A64B95D5BA73}">
      <dgm:prSet/>
      <dgm:spPr/>
      <dgm:t>
        <a:bodyPr/>
        <a:lstStyle/>
        <a:p>
          <a:endParaRPr lang="en-US"/>
        </a:p>
      </dgm:t>
    </dgm:pt>
    <dgm:pt modelId="{5D5F6BD2-9044-4661-8A3E-02F01AB76601}" type="sibTrans" cxnId="{15366CA9-0FD6-4865-AFF6-A64B95D5BA73}">
      <dgm:prSet/>
      <dgm:spPr/>
      <dgm:t>
        <a:bodyPr/>
        <a:lstStyle/>
        <a:p>
          <a:endParaRPr lang="en-US"/>
        </a:p>
      </dgm:t>
    </dgm:pt>
    <dgm:pt modelId="{F1E0B2B1-5A01-470B-83DD-2CE0F6049FBE}">
      <dgm:prSet/>
      <dgm:spPr/>
      <dgm:t>
        <a:bodyPr/>
        <a:lstStyle/>
        <a:p>
          <a:r>
            <a:rPr lang="en-GB"/>
            <a:t>Eleanor Beth Whyle and Olivier, J. (2024). Health system reform and path-dependency: how ideas constrained change in South Africa’s national health insurance policy process. </a:t>
          </a:r>
          <a:r>
            <a:rPr lang="en-GB" i="1"/>
            <a:t>Policy Sciences</a:t>
          </a:r>
          <a:r>
            <a:rPr lang="en-GB"/>
            <a:t>. doi:https://doi.org/10.1007/s11077-024-09541-w.</a:t>
          </a:r>
          <a:endParaRPr lang="en-US"/>
        </a:p>
      </dgm:t>
    </dgm:pt>
    <dgm:pt modelId="{842EF50F-7E46-44BA-8DC1-54A0703E019E}" type="parTrans" cxnId="{A8B7DAAB-8F73-40A1-B966-B7710C37CF8E}">
      <dgm:prSet/>
      <dgm:spPr/>
      <dgm:t>
        <a:bodyPr/>
        <a:lstStyle/>
        <a:p>
          <a:endParaRPr lang="en-US"/>
        </a:p>
      </dgm:t>
    </dgm:pt>
    <dgm:pt modelId="{A0F7BB75-6A16-4312-8FF6-6E990F134A29}" type="sibTrans" cxnId="{A8B7DAAB-8F73-40A1-B966-B7710C37CF8E}">
      <dgm:prSet/>
      <dgm:spPr/>
      <dgm:t>
        <a:bodyPr/>
        <a:lstStyle/>
        <a:p>
          <a:endParaRPr lang="en-US"/>
        </a:p>
      </dgm:t>
    </dgm:pt>
    <dgm:pt modelId="{B2BE9190-85AB-4F52-9BB5-0283177921F4}">
      <dgm:prSet/>
      <dgm:spPr/>
      <dgm:t>
        <a:bodyPr/>
        <a:lstStyle/>
        <a:p>
          <a:r>
            <a:rPr lang="en-GB"/>
            <a:t>Holt-Lunstad, J. (2022). Social Connection as a Public Health Issue: The Evidence and a Systemic Framework for Prioritizing the ‘Social’ in Social Determinants of Health. </a:t>
          </a:r>
          <a:r>
            <a:rPr lang="en-GB" i="1"/>
            <a:t>Annual Review of Public Health</a:t>
          </a:r>
          <a:r>
            <a:rPr lang="en-GB"/>
            <a:t>, [online] 43(1), pp.193–213. doi:https://doi.org/10.1146/annurev-publhealth-052020-110732.</a:t>
          </a:r>
          <a:endParaRPr lang="en-US"/>
        </a:p>
      </dgm:t>
    </dgm:pt>
    <dgm:pt modelId="{354E27DA-2C06-4708-96CF-92EA9B9FE845}" type="parTrans" cxnId="{AC83D6FA-A4D5-453F-BB6E-63C2AEAA1168}">
      <dgm:prSet/>
      <dgm:spPr/>
      <dgm:t>
        <a:bodyPr/>
        <a:lstStyle/>
        <a:p>
          <a:endParaRPr lang="en-US"/>
        </a:p>
      </dgm:t>
    </dgm:pt>
    <dgm:pt modelId="{73AD99D5-25E7-4ECC-8C32-41EC26C90FBD}" type="sibTrans" cxnId="{AC83D6FA-A4D5-453F-BB6E-63C2AEAA1168}">
      <dgm:prSet/>
      <dgm:spPr/>
      <dgm:t>
        <a:bodyPr/>
        <a:lstStyle/>
        <a:p>
          <a:endParaRPr lang="en-US"/>
        </a:p>
      </dgm:t>
    </dgm:pt>
    <dgm:pt modelId="{5723A7F9-792D-4123-BC9D-C6A456A37951}">
      <dgm:prSet/>
      <dgm:spPr/>
      <dgm:t>
        <a:bodyPr/>
        <a:lstStyle/>
        <a:p>
          <a:r>
            <a:rPr lang="en-GB"/>
            <a:t>Iłowiecka, K., Glibowski, P., Skrzypek, M. and Styk, W. (2021). The Long-Term Dietitian and Psychological Support of Obese Patients Who Have Reduced Their Weight Allows Them to Maintain the Effects. </a:t>
          </a:r>
          <a:r>
            <a:rPr lang="en-GB" i="1"/>
            <a:t>Nutrients</a:t>
          </a:r>
          <a:r>
            <a:rPr lang="en-GB"/>
            <a:t>, 13(6), p.2020. doi:https://doi.org/10.3390/nu13062020.</a:t>
          </a:r>
          <a:endParaRPr lang="en-US"/>
        </a:p>
      </dgm:t>
    </dgm:pt>
    <dgm:pt modelId="{E3634BA1-4054-4ACE-B935-2641F80FF1A4}" type="parTrans" cxnId="{86FFECF2-7272-4D8D-842B-1D785C7620A2}">
      <dgm:prSet/>
      <dgm:spPr/>
      <dgm:t>
        <a:bodyPr/>
        <a:lstStyle/>
        <a:p>
          <a:endParaRPr lang="en-US"/>
        </a:p>
      </dgm:t>
    </dgm:pt>
    <dgm:pt modelId="{AFF5A5B4-CF46-4ACE-97F2-74F9BC57C686}" type="sibTrans" cxnId="{86FFECF2-7272-4D8D-842B-1D785C7620A2}">
      <dgm:prSet/>
      <dgm:spPr/>
      <dgm:t>
        <a:bodyPr/>
        <a:lstStyle/>
        <a:p>
          <a:endParaRPr lang="en-US"/>
        </a:p>
      </dgm:t>
    </dgm:pt>
    <dgm:pt modelId="{E8F2A2B6-FD7C-43E9-8074-13B001C0A841}">
      <dgm:prSet/>
      <dgm:spPr/>
      <dgm:t>
        <a:bodyPr/>
        <a:lstStyle/>
        <a:p>
          <a:r>
            <a:rPr lang="en-GB"/>
            <a:t>Joëlle V. F. Coumans and Wark, S. (2024). Impact of Problem‐Based Learning Coaching and Neuroeducation in the Development of 21st Century Lifelong Learners. </a:t>
          </a:r>
          <a:r>
            <a:rPr lang="en-GB" i="1"/>
            <a:t>Mind, Brain, and Education</a:t>
          </a:r>
          <a:r>
            <a:rPr lang="en-GB"/>
            <a:t>, 18(1), pp.35–42. doi:https://doi.org/10.1111/mbe.12406.</a:t>
          </a:r>
          <a:endParaRPr lang="en-US"/>
        </a:p>
      </dgm:t>
    </dgm:pt>
    <dgm:pt modelId="{D8CFBB52-5BA5-4396-A5E6-1A2BF484D88D}" type="parTrans" cxnId="{1EED9B4E-EE0C-4B27-A5C2-63C6EB441BB2}">
      <dgm:prSet/>
      <dgm:spPr/>
      <dgm:t>
        <a:bodyPr/>
        <a:lstStyle/>
        <a:p>
          <a:endParaRPr lang="en-US"/>
        </a:p>
      </dgm:t>
    </dgm:pt>
    <dgm:pt modelId="{10379E51-A48F-43FB-A471-47518374FD85}" type="sibTrans" cxnId="{1EED9B4E-EE0C-4B27-A5C2-63C6EB441BB2}">
      <dgm:prSet/>
      <dgm:spPr/>
      <dgm:t>
        <a:bodyPr/>
        <a:lstStyle/>
        <a:p>
          <a:endParaRPr lang="en-US"/>
        </a:p>
      </dgm:t>
    </dgm:pt>
    <dgm:pt modelId="{F96B0FD0-5C77-45A4-87A8-E3AB22DE7475}">
      <dgm:prSet/>
      <dgm:spPr/>
      <dgm:t>
        <a:bodyPr/>
        <a:lstStyle/>
        <a:p>
          <a:r>
            <a:rPr lang="en-GB"/>
            <a:t>Mallo, M.F. and Wolfe, B. (2020). The Influence of Early Life Health Conditions on Life Course Health. </a:t>
          </a:r>
          <a:r>
            <a:rPr lang="en-GB" i="1"/>
            <a:t>RePEc: Research Papers in Economics</a:t>
          </a:r>
          <a:r>
            <a:rPr lang="en-GB"/>
            <a:t>. doi:https://doi.org/10.3386/w27174.</a:t>
          </a:r>
          <a:endParaRPr lang="en-US"/>
        </a:p>
      </dgm:t>
    </dgm:pt>
    <dgm:pt modelId="{4C69DE8E-6016-4DB0-86BE-3D4698260A31}" type="parTrans" cxnId="{A17C0D00-AF44-4C29-AADE-0B673EF72101}">
      <dgm:prSet/>
      <dgm:spPr/>
      <dgm:t>
        <a:bodyPr/>
        <a:lstStyle/>
        <a:p>
          <a:endParaRPr lang="en-US"/>
        </a:p>
      </dgm:t>
    </dgm:pt>
    <dgm:pt modelId="{2E4C85A3-0B8B-4112-9269-A7BBE098AF4B}" type="sibTrans" cxnId="{A17C0D00-AF44-4C29-AADE-0B673EF72101}">
      <dgm:prSet/>
      <dgm:spPr/>
      <dgm:t>
        <a:bodyPr/>
        <a:lstStyle/>
        <a:p>
          <a:endParaRPr lang="en-US"/>
        </a:p>
      </dgm:t>
    </dgm:pt>
    <dgm:pt modelId="{9C2DD26E-B0A5-47DB-810C-C67AD1FD8D9F}">
      <dgm:prSet/>
      <dgm:spPr/>
      <dgm:t>
        <a:bodyPr/>
        <a:lstStyle/>
        <a:p>
          <a:r>
            <a:rPr lang="en-GB"/>
            <a:t>Miller, A.L., Stein, S.F., Sokol, R., Varisco, R., Trout, P., Julian, M.M., Ribaudo, J., Kay, J., Pilkauskas, N.V., Gardner‐Neblett, N., Herrenkohl, T.I., Zivin, K., Muzik, M. and Rosenblum, K.L. (2022). From zero to thrive: A model of cross‐system and cross‐sector relational health to promote early childhood development across the child‐serving ecosystem. </a:t>
          </a:r>
          <a:r>
            <a:rPr lang="en-GB" i="1"/>
            <a:t>Infant Mental Health Journal</a:t>
          </a:r>
          <a:r>
            <a:rPr lang="en-GB"/>
            <a:t>, 43(4), pp.624–637. doi:https://doi.org/10.1002/imhj.21996.</a:t>
          </a:r>
          <a:endParaRPr lang="en-US"/>
        </a:p>
      </dgm:t>
    </dgm:pt>
    <dgm:pt modelId="{A7A77FBD-B420-4790-B36C-40F5ABAF037D}" type="parTrans" cxnId="{D2934231-9D44-4E24-99AC-2342EA70B6A5}">
      <dgm:prSet/>
      <dgm:spPr/>
      <dgm:t>
        <a:bodyPr/>
        <a:lstStyle/>
        <a:p>
          <a:endParaRPr lang="en-US"/>
        </a:p>
      </dgm:t>
    </dgm:pt>
    <dgm:pt modelId="{1EB6B161-DD2B-4D64-8E8C-86DC6C54E0FD}" type="sibTrans" cxnId="{D2934231-9D44-4E24-99AC-2342EA70B6A5}">
      <dgm:prSet/>
      <dgm:spPr/>
      <dgm:t>
        <a:bodyPr/>
        <a:lstStyle/>
        <a:p>
          <a:endParaRPr lang="en-US"/>
        </a:p>
      </dgm:t>
    </dgm:pt>
    <dgm:pt modelId="{FEDB85BC-FB49-47D7-B0D4-22E7E8C6015A}">
      <dgm:prSet/>
      <dgm:spPr/>
      <dgm:t>
        <a:bodyPr/>
        <a:lstStyle/>
        <a:p>
          <a:r>
            <a:rPr lang="en-GB"/>
            <a:t>Picco, S. and Chiara Pronzato (2025). Long-term impact evaluation of early childhood conditions When only short-term outcomes are available. </a:t>
          </a:r>
          <a:r>
            <a:rPr lang="en-GB" i="1"/>
            <a:t>Evaluation and Program Planning</a:t>
          </a:r>
          <a:r>
            <a:rPr lang="en-GB"/>
            <a:t>, pp.102584–102584. doi:https://doi.org/10.1016/j.evalprogplan.2025.102584.</a:t>
          </a:r>
          <a:endParaRPr lang="en-US"/>
        </a:p>
      </dgm:t>
    </dgm:pt>
    <dgm:pt modelId="{7EA96392-0EF0-44C4-BDE3-8A7D816C0B8B}" type="parTrans" cxnId="{06E976DC-36AF-4836-B744-3B0351E45D15}">
      <dgm:prSet/>
      <dgm:spPr/>
      <dgm:t>
        <a:bodyPr/>
        <a:lstStyle/>
        <a:p>
          <a:endParaRPr lang="en-US"/>
        </a:p>
      </dgm:t>
    </dgm:pt>
    <dgm:pt modelId="{CB1C5EF7-C2BC-4938-8E5F-4251D91AAE2F}" type="sibTrans" cxnId="{06E976DC-36AF-4836-B744-3B0351E45D15}">
      <dgm:prSet/>
      <dgm:spPr/>
      <dgm:t>
        <a:bodyPr/>
        <a:lstStyle/>
        <a:p>
          <a:endParaRPr lang="en-US"/>
        </a:p>
      </dgm:t>
    </dgm:pt>
    <dgm:pt modelId="{30D24BA0-9F59-4C95-9EC1-170AE733993C}">
      <dgm:prSet/>
      <dgm:spPr/>
      <dgm:t>
        <a:bodyPr/>
        <a:lstStyle/>
        <a:p>
          <a:r>
            <a:rPr lang="en-GB"/>
            <a:t>Racine, N., Deneault, A.-A., Thiemann, R., Turgeon, J., Zhu, J., Cooke, J. and Madigan, S. (2023). Intergenerational transmission of parent adverse childhood experiences to child outcomes: A systematic review and meta-analysis. </a:t>
          </a:r>
          <a:r>
            <a:rPr lang="en-GB" i="1"/>
            <a:t>Child Abuse &amp; Neglect</a:t>
          </a:r>
          <a:r>
            <a:rPr lang="en-GB"/>
            <a:t>, [online] p.106479. doi:https://doi.org/10.1016/j.chiabu.2023.106479.</a:t>
          </a:r>
          <a:endParaRPr lang="en-US"/>
        </a:p>
      </dgm:t>
    </dgm:pt>
    <dgm:pt modelId="{4F3A3C0E-3AB1-4D1B-8275-3C92287A0CE9}" type="parTrans" cxnId="{2C01A84C-FBE1-4FD9-9F07-5DBD2FF3AA3A}">
      <dgm:prSet/>
      <dgm:spPr/>
      <dgm:t>
        <a:bodyPr/>
        <a:lstStyle/>
        <a:p>
          <a:endParaRPr lang="en-US"/>
        </a:p>
      </dgm:t>
    </dgm:pt>
    <dgm:pt modelId="{F0B94CE4-8687-4FAB-9D7B-2208EE996573}" type="sibTrans" cxnId="{2C01A84C-FBE1-4FD9-9F07-5DBD2FF3AA3A}">
      <dgm:prSet/>
      <dgm:spPr/>
      <dgm:t>
        <a:bodyPr/>
        <a:lstStyle/>
        <a:p>
          <a:endParaRPr lang="en-US"/>
        </a:p>
      </dgm:t>
    </dgm:pt>
    <dgm:pt modelId="{CB4CB8B0-A948-4FB4-94DC-0C48CAFBD06A}">
      <dgm:prSet/>
      <dgm:spPr/>
      <dgm:t>
        <a:bodyPr/>
        <a:lstStyle/>
        <a:p>
          <a:r>
            <a:rPr lang="en-GB"/>
            <a:t>Sage Journals (2023). </a:t>
          </a:r>
          <a:r>
            <a:rPr lang="en-GB" i="1"/>
            <a:t>SAGE Journals: Your gateway to world-class research journals</a:t>
          </a:r>
          <a:r>
            <a:rPr lang="en-GB"/>
            <a:t>. [online] Sagepub.com. Available at: https://journals.sagepub.com/.</a:t>
          </a:r>
          <a:endParaRPr lang="en-US"/>
        </a:p>
      </dgm:t>
    </dgm:pt>
    <dgm:pt modelId="{021D137E-488E-4907-A7A6-7887AA319828}" type="parTrans" cxnId="{545DA199-B6F0-4659-98C3-00D29FD91B87}">
      <dgm:prSet/>
      <dgm:spPr/>
      <dgm:t>
        <a:bodyPr/>
        <a:lstStyle/>
        <a:p>
          <a:endParaRPr lang="en-US"/>
        </a:p>
      </dgm:t>
    </dgm:pt>
    <dgm:pt modelId="{EE92F1CF-AF73-4768-9B33-A1364382FBE7}" type="sibTrans" cxnId="{545DA199-B6F0-4659-98C3-00D29FD91B87}">
      <dgm:prSet/>
      <dgm:spPr/>
      <dgm:t>
        <a:bodyPr/>
        <a:lstStyle/>
        <a:p>
          <a:endParaRPr lang="en-US"/>
        </a:p>
      </dgm:t>
    </dgm:pt>
    <dgm:pt modelId="{03E461A9-4C6E-4C96-9F49-02E8B0636F4C}">
      <dgm:prSet/>
      <dgm:spPr/>
      <dgm:t>
        <a:bodyPr/>
        <a:lstStyle/>
        <a:p>
          <a:r>
            <a:rPr lang="en-GB"/>
            <a:t>Skouteris, H., Bergmeier, H.J., Berns, S.D., Betancourt, J., Boynton‐Jarrett, R., Davis, M.B., Gibbons, K., Pérez‐Escamilla, R. and Story, M. (2020). Reframing the early childhood obesity prevention narrative through an equitable nurturing approach. </a:t>
          </a:r>
          <a:r>
            <a:rPr lang="en-GB" i="1"/>
            <a:t>Maternal &amp; Child Nutrition</a:t>
          </a:r>
          <a:r>
            <a:rPr lang="en-GB"/>
            <a:t>, 17(1). doi:https://doi.org/10.1111/mcn.13094.</a:t>
          </a:r>
          <a:endParaRPr lang="en-US"/>
        </a:p>
      </dgm:t>
    </dgm:pt>
    <dgm:pt modelId="{FADAD1D0-5DF1-43CF-95AA-99AD64760BB5}" type="parTrans" cxnId="{67268058-DE61-4D01-9D71-60630AEE8C46}">
      <dgm:prSet/>
      <dgm:spPr/>
      <dgm:t>
        <a:bodyPr/>
        <a:lstStyle/>
        <a:p>
          <a:endParaRPr lang="en-US"/>
        </a:p>
      </dgm:t>
    </dgm:pt>
    <dgm:pt modelId="{C0873F27-2167-414E-A86C-79F8DA47B3B9}" type="sibTrans" cxnId="{67268058-DE61-4D01-9D71-60630AEE8C46}">
      <dgm:prSet/>
      <dgm:spPr/>
      <dgm:t>
        <a:bodyPr/>
        <a:lstStyle/>
        <a:p>
          <a:endParaRPr lang="en-US"/>
        </a:p>
      </dgm:t>
    </dgm:pt>
    <dgm:pt modelId="{4D839DF4-D13C-4536-ABF5-15407A8EEC92}" type="pres">
      <dgm:prSet presAssocID="{9E3DCBB1-EF4D-4B8B-9A8A-E4DC7695C408}" presName="Name0" presStyleCnt="0">
        <dgm:presLayoutVars>
          <dgm:dir/>
          <dgm:resizeHandles/>
        </dgm:presLayoutVars>
      </dgm:prSet>
      <dgm:spPr/>
    </dgm:pt>
    <dgm:pt modelId="{588CB3C1-C81C-42E9-B24C-0780160F5335}" type="pres">
      <dgm:prSet presAssocID="{9F6DC4FD-D238-4E16-8531-E508C9038A9A}" presName="compNode" presStyleCnt="0"/>
      <dgm:spPr/>
    </dgm:pt>
    <dgm:pt modelId="{8A1332AF-37E8-48B3-835A-A803C3608C55}" type="pres">
      <dgm:prSet presAssocID="{9F6DC4FD-D238-4E16-8531-E508C9038A9A}" presName="dummyConnPt" presStyleCnt="0"/>
      <dgm:spPr/>
    </dgm:pt>
    <dgm:pt modelId="{74E00E78-13F2-4A51-AA61-9DABFB8D7725}" type="pres">
      <dgm:prSet presAssocID="{9F6DC4FD-D238-4E16-8531-E508C9038A9A}" presName="node" presStyleLbl="node1" presStyleIdx="0" presStyleCnt="17">
        <dgm:presLayoutVars>
          <dgm:bulletEnabled val="1"/>
        </dgm:presLayoutVars>
      </dgm:prSet>
      <dgm:spPr/>
    </dgm:pt>
    <dgm:pt modelId="{8B9A1821-DEA9-4A26-8F87-D0C5AB0AFD06}" type="pres">
      <dgm:prSet presAssocID="{4A697F5F-745A-4601-91C9-505AF5EDD808}" presName="sibTrans" presStyleLbl="bgSibTrans2D1" presStyleIdx="0" presStyleCnt="16"/>
      <dgm:spPr/>
    </dgm:pt>
    <dgm:pt modelId="{94130755-5841-4ED0-A4F2-1786BED512AD}" type="pres">
      <dgm:prSet presAssocID="{A3AB194C-8436-4FF6-B186-12404538E04B}" presName="compNode" presStyleCnt="0"/>
      <dgm:spPr/>
    </dgm:pt>
    <dgm:pt modelId="{01283924-72BD-435C-95C8-34FD5228AA9A}" type="pres">
      <dgm:prSet presAssocID="{A3AB194C-8436-4FF6-B186-12404538E04B}" presName="dummyConnPt" presStyleCnt="0"/>
      <dgm:spPr/>
    </dgm:pt>
    <dgm:pt modelId="{485DA705-87F7-4168-B790-78BC2A516B0F}" type="pres">
      <dgm:prSet presAssocID="{A3AB194C-8436-4FF6-B186-12404538E04B}" presName="node" presStyleLbl="node1" presStyleIdx="1" presStyleCnt="17">
        <dgm:presLayoutVars>
          <dgm:bulletEnabled val="1"/>
        </dgm:presLayoutVars>
      </dgm:prSet>
      <dgm:spPr/>
    </dgm:pt>
    <dgm:pt modelId="{30270728-AAC6-4937-9FBA-8D8BA69119F5}" type="pres">
      <dgm:prSet presAssocID="{2BE69CE9-BBF4-4AFA-9185-DCDB0F1EAE3E}" presName="sibTrans" presStyleLbl="bgSibTrans2D1" presStyleIdx="1" presStyleCnt="16"/>
      <dgm:spPr/>
    </dgm:pt>
    <dgm:pt modelId="{C72E48B0-AFB5-40BE-BD09-75B0320F0FF6}" type="pres">
      <dgm:prSet presAssocID="{829A8B76-0C49-411D-A03A-BCA380BBF269}" presName="compNode" presStyleCnt="0"/>
      <dgm:spPr/>
    </dgm:pt>
    <dgm:pt modelId="{54D98CF6-21C3-4B39-98ED-199E375FC8EC}" type="pres">
      <dgm:prSet presAssocID="{829A8B76-0C49-411D-A03A-BCA380BBF269}" presName="dummyConnPt" presStyleCnt="0"/>
      <dgm:spPr/>
    </dgm:pt>
    <dgm:pt modelId="{86E7F333-AC15-4D78-99D7-049154DE1238}" type="pres">
      <dgm:prSet presAssocID="{829A8B76-0C49-411D-A03A-BCA380BBF269}" presName="node" presStyleLbl="node1" presStyleIdx="2" presStyleCnt="17">
        <dgm:presLayoutVars>
          <dgm:bulletEnabled val="1"/>
        </dgm:presLayoutVars>
      </dgm:prSet>
      <dgm:spPr/>
    </dgm:pt>
    <dgm:pt modelId="{B94BEC58-8AF6-47D9-A086-9F2096C7F4AE}" type="pres">
      <dgm:prSet presAssocID="{2C97E3EA-D925-4F08-A391-1C1246BB6526}" presName="sibTrans" presStyleLbl="bgSibTrans2D1" presStyleIdx="2" presStyleCnt="16"/>
      <dgm:spPr/>
    </dgm:pt>
    <dgm:pt modelId="{A5A6FC98-5A2B-4E3B-81B1-39DC42916739}" type="pres">
      <dgm:prSet presAssocID="{1014BCE9-ED0C-4D87-91DE-F41A406D79F7}" presName="compNode" presStyleCnt="0"/>
      <dgm:spPr/>
    </dgm:pt>
    <dgm:pt modelId="{552A6289-8C52-4D70-9C86-DB55C74C1D26}" type="pres">
      <dgm:prSet presAssocID="{1014BCE9-ED0C-4D87-91DE-F41A406D79F7}" presName="dummyConnPt" presStyleCnt="0"/>
      <dgm:spPr/>
    </dgm:pt>
    <dgm:pt modelId="{E88FBB44-3D30-4091-BA11-5EF87045400E}" type="pres">
      <dgm:prSet presAssocID="{1014BCE9-ED0C-4D87-91DE-F41A406D79F7}" presName="node" presStyleLbl="node1" presStyleIdx="3" presStyleCnt="17">
        <dgm:presLayoutVars>
          <dgm:bulletEnabled val="1"/>
        </dgm:presLayoutVars>
      </dgm:prSet>
      <dgm:spPr/>
    </dgm:pt>
    <dgm:pt modelId="{84FA56E5-3B1B-4433-817E-F4A2C202AF56}" type="pres">
      <dgm:prSet presAssocID="{70AAFA0F-7EB0-4F1F-83AC-BFB7BAF3F48E}" presName="sibTrans" presStyleLbl="bgSibTrans2D1" presStyleIdx="3" presStyleCnt="16"/>
      <dgm:spPr/>
    </dgm:pt>
    <dgm:pt modelId="{358C02BB-58EF-4E80-B218-7C9E885B197D}" type="pres">
      <dgm:prSet presAssocID="{53A98090-A897-49E7-BFD7-7134120E828B}" presName="compNode" presStyleCnt="0"/>
      <dgm:spPr/>
    </dgm:pt>
    <dgm:pt modelId="{13985BB5-8AF3-458F-A5E6-FFAE136A95D5}" type="pres">
      <dgm:prSet presAssocID="{53A98090-A897-49E7-BFD7-7134120E828B}" presName="dummyConnPt" presStyleCnt="0"/>
      <dgm:spPr/>
    </dgm:pt>
    <dgm:pt modelId="{A93C741B-9EC5-49C4-A5EA-9FB0A184AD58}" type="pres">
      <dgm:prSet presAssocID="{53A98090-A897-49E7-BFD7-7134120E828B}" presName="node" presStyleLbl="node1" presStyleIdx="4" presStyleCnt="17">
        <dgm:presLayoutVars>
          <dgm:bulletEnabled val="1"/>
        </dgm:presLayoutVars>
      </dgm:prSet>
      <dgm:spPr/>
    </dgm:pt>
    <dgm:pt modelId="{A1577D4C-F83E-442B-BE40-9DD9B9C0A03B}" type="pres">
      <dgm:prSet presAssocID="{CB45201D-D05C-4454-8E63-7893C25C9382}" presName="sibTrans" presStyleLbl="bgSibTrans2D1" presStyleIdx="4" presStyleCnt="16"/>
      <dgm:spPr/>
    </dgm:pt>
    <dgm:pt modelId="{0DA0002E-8262-456F-9EFB-5DFC8D85B04F}" type="pres">
      <dgm:prSet presAssocID="{DF2FC541-1CA2-4E3C-BA62-598C1F54E2C0}" presName="compNode" presStyleCnt="0"/>
      <dgm:spPr/>
    </dgm:pt>
    <dgm:pt modelId="{2183D2A3-2105-467C-A174-6DDD69430EBE}" type="pres">
      <dgm:prSet presAssocID="{DF2FC541-1CA2-4E3C-BA62-598C1F54E2C0}" presName="dummyConnPt" presStyleCnt="0"/>
      <dgm:spPr/>
    </dgm:pt>
    <dgm:pt modelId="{7172BD98-84FF-4460-A80E-21FAF7A5BFD6}" type="pres">
      <dgm:prSet presAssocID="{DF2FC541-1CA2-4E3C-BA62-598C1F54E2C0}" presName="node" presStyleLbl="node1" presStyleIdx="5" presStyleCnt="17">
        <dgm:presLayoutVars>
          <dgm:bulletEnabled val="1"/>
        </dgm:presLayoutVars>
      </dgm:prSet>
      <dgm:spPr/>
    </dgm:pt>
    <dgm:pt modelId="{A468C22D-B4D3-49F7-990D-221CF076B637}" type="pres">
      <dgm:prSet presAssocID="{DF093CFE-53D4-4876-8C45-487D5245B2B6}" presName="sibTrans" presStyleLbl="bgSibTrans2D1" presStyleIdx="5" presStyleCnt="16"/>
      <dgm:spPr/>
    </dgm:pt>
    <dgm:pt modelId="{EA0133DC-DCA6-47DB-B3DB-E0D8BC601367}" type="pres">
      <dgm:prSet presAssocID="{E50AB639-C089-4F44-8A7B-F6E5F850CB88}" presName="compNode" presStyleCnt="0"/>
      <dgm:spPr/>
    </dgm:pt>
    <dgm:pt modelId="{90168BA7-1D7E-4888-9850-2EA61942651A}" type="pres">
      <dgm:prSet presAssocID="{E50AB639-C089-4F44-8A7B-F6E5F850CB88}" presName="dummyConnPt" presStyleCnt="0"/>
      <dgm:spPr/>
    </dgm:pt>
    <dgm:pt modelId="{B6077A6C-9310-45AC-AE9A-FBFBBC8926C5}" type="pres">
      <dgm:prSet presAssocID="{E50AB639-C089-4F44-8A7B-F6E5F850CB88}" presName="node" presStyleLbl="node1" presStyleIdx="6" presStyleCnt="17">
        <dgm:presLayoutVars>
          <dgm:bulletEnabled val="1"/>
        </dgm:presLayoutVars>
      </dgm:prSet>
      <dgm:spPr/>
    </dgm:pt>
    <dgm:pt modelId="{B5D92330-51DC-47B7-B0DB-A98288A7A073}" type="pres">
      <dgm:prSet presAssocID="{5D5F6BD2-9044-4661-8A3E-02F01AB76601}" presName="sibTrans" presStyleLbl="bgSibTrans2D1" presStyleIdx="6" presStyleCnt="16"/>
      <dgm:spPr/>
    </dgm:pt>
    <dgm:pt modelId="{D51B09B9-9D3E-44D0-B9FD-DA02EEA94A1E}" type="pres">
      <dgm:prSet presAssocID="{F1E0B2B1-5A01-470B-83DD-2CE0F6049FBE}" presName="compNode" presStyleCnt="0"/>
      <dgm:spPr/>
    </dgm:pt>
    <dgm:pt modelId="{19242104-5651-419F-BA14-08619219A009}" type="pres">
      <dgm:prSet presAssocID="{F1E0B2B1-5A01-470B-83DD-2CE0F6049FBE}" presName="dummyConnPt" presStyleCnt="0"/>
      <dgm:spPr/>
    </dgm:pt>
    <dgm:pt modelId="{54268F1F-6D0F-4786-9410-D7BC620AA7B0}" type="pres">
      <dgm:prSet presAssocID="{F1E0B2B1-5A01-470B-83DD-2CE0F6049FBE}" presName="node" presStyleLbl="node1" presStyleIdx="7" presStyleCnt="17">
        <dgm:presLayoutVars>
          <dgm:bulletEnabled val="1"/>
        </dgm:presLayoutVars>
      </dgm:prSet>
      <dgm:spPr/>
    </dgm:pt>
    <dgm:pt modelId="{2239C55D-9DA7-46C8-8AA6-537812AA331A}" type="pres">
      <dgm:prSet presAssocID="{A0F7BB75-6A16-4312-8FF6-6E990F134A29}" presName="sibTrans" presStyleLbl="bgSibTrans2D1" presStyleIdx="7" presStyleCnt="16"/>
      <dgm:spPr/>
    </dgm:pt>
    <dgm:pt modelId="{FBDDDAF7-04E3-4459-85BD-97CCF8AA34DC}" type="pres">
      <dgm:prSet presAssocID="{B2BE9190-85AB-4F52-9BB5-0283177921F4}" presName="compNode" presStyleCnt="0"/>
      <dgm:spPr/>
    </dgm:pt>
    <dgm:pt modelId="{63C7B462-1AB4-4AAD-967C-587B142C2C3F}" type="pres">
      <dgm:prSet presAssocID="{B2BE9190-85AB-4F52-9BB5-0283177921F4}" presName="dummyConnPt" presStyleCnt="0"/>
      <dgm:spPr/>
    </dgm:pt>
    <dgm:pt modelId="{AFC57F22-4C10-4DEF-9334-566081AE4C9B}" type="pres">
      <dgm:prSet presAssocID="{B2BE9190-85AB-4F52-9BB5-0283177921F4}" presName="node" presStyleLbl="node1" presStyleIdx="8" presStyleCnt="17">
        <dgm:presLayoutVars>
          <dgm:bulletEnabled val="1"/>
        </dgm:presLayoutVars>
      </dgm:prSet>
      <dgm:spPr/>
    </dgm:pt>
    <dgm:pt modelId="{F9F339CF-7A49-4C40-954F-41C1CBEE28F5}" type="pres">
      <dgm:prSet presAssocID="{73AD99D5-25E7-4ECC-8C32-41EC26C90FBD}" presName="sibTrans" presStyleLbl="bgSibTrans2D1" presStyleIdx="8" presStyleCnt="16"/>
      <dgm:spPr/>
    </dgm:pt>
    <dgm:pt modelId="{766ED232-A5FF-438A-AB4D-EBEFF25EDD1A}" type="pres">
      <dgm:prSet presAssocID="{5723A7F9-792D-4123-BC9D-C6A456A37951}" presName="compNode" presStyleCnt="0"/>
      <dgm:spPr/>
    </dgm:pt>
    <dgm:pt modelId="{C6A1A90D-4995-4AB6-91B9-D3469A4D3CE5}" type="pres">
      <dgm:prSet presAssocID="{5723A7F9-792D-4123-BC9D-C6A456A37951}" presName="dummyConnPt" presStyleCnt="0"/>
      <dgm:spPr/>
    </dgm:pt>
    <dgm:pt modelId="{53783CE1-972F-4B99-80E3-FFFA67266D39}" type="pres">
      <dgm:prSet presAssocID="{5723A7F9-792D-4123-BC9D-C6A456A37951}" presName="node" presStyleLbl="node1" presStyleIdx="9" presStyleCnt="17">
        <dgm:presLayoutVars>
          <dgm:bulletEnabled val="1"/>
        </dgm:presLayoutVars>
      </dgm:prSet>
      <dgm:spPr/>
    </dgm:pt>
    <dgm:pt modelId="{4C2929EB-7803-4851-87B2-CBC3192D852D}" type="pres">
      <dgm:prSet presAssocID="{AFF5A5B4-CF46-4ACE-97F2-74F9BC57C686}" presName="sibTrans" presStyleLbl="bgSibTrans2D1" presStyleIdx="9" presStyleCnt="16"/>
      <dgm:spPr/>
    </dgm:pt>
    <dgm:pt modelId="{D02A764B-BC0B-4207-9917-7B5191935449}" type="pres">
      <dgm:prSet presAssocID="{E8F2A2B6-FD7C-43E9-8074-13B001C0A841}" presName="compNode" presStyleCnt="0"/>
      <dgm:spPr/>
    </dgm:pt>
    <dgm:pt modelId="{5ED8AB8D-A303-448A-90D3-AB4341C90200}" type="pres">
      <dgm:prSet presAssocID="{E8F2A2B6-FD7C-43E9-8074-13B001C0A841}" presName="dummyConnPt" presStyleCnt="0"/>
      <dgm:spPr/>
    </dgm:pt>
    <dgm:pt modelId="{E03B3CB4-3674-48C5-AD0A-BCE67092C410}" type="pres">
      <dgm:prSet presAssocID="{E8F2A2B6-FD7C-43E9-8074-13B001C0A841}" presName="node" presStyleLbl="node1" presStyleIdx="10" presStyleCnt="17">
        <dgm:presLayoutVars>
          <dgm:bulletEnabled val="1"/>
        </dgm:presLayoutVars>
      </dgm:prSet>
      <dgm:spPr/>
    </dgm:pt>
    <dgm:pt modelId="{81CD8A0B-3D10-4699-A053-625ADD8C0D1E}" type="pres">
      <dgm:prSet presAssocID="{10379E51-A48F-43FB-A471-47518374FD85}" presName="sibTrans" presStyleLbl="bgSibTrans2D1" presStyleIdx="10" presStyleCnt="16"/>
      <dgm:spPr/>
    </dgm:pt>
    <dgm:pt modelId="{37874C5F-512E-4FC8-A5A6-2E5D4B7DBDA8}" type="pres">
      <dgm:prSet presAssocID="{F96B0FD0-5C77-45A4-87A8-E3AB22DE7475}" presName="compNode" presStyleCnt="0"/>
      <dgm:spPr/>
    </dgm:pt>
    <dgm:pt modelId="{5D13B56B-5A3E-49F8-832C-7687A72606BF}" type="pres">
      <dgm:prSet presAssocID="{F96B0FD0-5C77-45A4-87A8-E3AB22DE7475}" presName="dummyConnPt" presStyleCnt="0"/>
      <dgm:spPr/>
    </dgm:pt>
    <dgm:pt modelId="{0057ED16-D150-4D5E-B45D-05EBE2C6895D}" type="pres">
      <dgm:prSet presAssocID="{F96B0FD0-5C77-45A4-87A8-E3AB22DE7475}" presName="node" presStyleLbl="node1" presStyleIdx="11" presStyleCnt="17">
        <dgm:presLayoutVars>
          <dgm:bulletEnabled val="1"/>
        </dgm:presLayoutVars>
      </dgm:prSet>
      <dgm:spPr/>
    </dgm:pt>
    <dgm:pt modelId="{874D0DB7-7674-486C-920D-071321E285B2}" type="pres">
      <dgm:prSet presAssocID="{2E4C85A3-0B8B-4112-9269-A7BBE098AF4B}" presName="sibTrans" presStyleLbl="bgSibTrans2D1" presStyleIdx="11" presStyleCnt="16"/>
      <dgm:spPr/>
    </dgm:pt>
    <dgm:pt modelId="{42A15210-9C4C-4562-9714-7D7F2E046744}" type="pres">
      <dgm:prSet presAssocID="{9C2DD26E-B0A5-47DB-810C-C67AD1FD8D9F}" presName="compNode" presStyleCnt="0"/>
      <dgm:spPr/>
    </dgm:pt>
    <dgm:pt modelId="{9C1C0E88-1681-42E3-93CE-76DC7F0B3E57}" type="pres">
      <dgm:prSet presAssocID="{9C2DD26E-B0A5-47DB-810C-C67AD1FD8D9F}" presName="dummyConnPt" presStyleCnt="0"/>
      <dgm:spPr/>
    </dgm:pt>
    <dgm:pt modelId="{B7144828-5515-46BE-9ABD-6ECEC0FB8CC7}" type="pres">
      <dgm:prSet presAssocID="{9C2DD26E-B0A5-47DB-810C-C67AD1FD8D9F}" presName="node" presStyleLbl="node1" presStyleIdx="12" presStyleCnt="17">
        <dgm:presLayoutVars>
          <dgm:bulletEnabled val="1"/>
        </dgm:presLayoutVars>
      </dgm:prSet>
      <dgm:spPr/>
    </dgm:pt>
    <dgm:pt modelId="{02A942BE-7135-4E95-9D68-3E7A05576C15}" type="pres">
      <dgm:prSet presAssocID="{1EB6B161-DD2B-4D64-8E8C-86DC6C54E0FD}" presName="sibTrans" presStyleLbl="bgSibTrans2D1" presStyleIdx="12" presStyleCnt="16"/>
      <dgm:spPr/>
    </dgm:pt>
    <dgm:pt modelId="{ACEA62AF-400B-4724-B9B0-CA15108496BB}" type="pres">
      <dgm:prSet presAssocID="{FEDB85BC-FB49-47D7-B0D4-22E7E8C6015A}" presName="compNode" presStyleCnt="0"/>
      <dgm:spPr/>
    </dgm:pt>
    <dgm:pt modelId="{0238AFBF-ADC2-42DE-9CA7-75088ED8DBBB}" type="pres">
      <dgm:prSet presAssocID="{FEDB85BC-FB49-47D7-B0D4-22E7E8C6015A}" presName="dummyConnPt" presStyleCnt="0"/>
      <dgm:spPr/>
    </dgm:pt>
    <dgm:pt modelId="{04AE9BAE-9B70-4B8A-961A-4DFA7344E01C}" type="pres">
      <dgm:prSet presAssocID="{FEDB85BC-FB49-47D7-B0D4-22E7E8C6015A}" presName="node" presStyleLbl="node1" presStyleIdx="13" presStyleCnt="17">
        <dgm:presLayoutVars>
          <dgm:bulletEnabled val="1"/>
        </dgm:presLayoutVars>
      </dgm:prSet>
      <dgm:spPr/>
    </dgm:pt>
    <dgm:pt modelId="{441CA96B-6BD0-46B9-9324-C7C849B0A0BB}" type="pres">
      <dgm:prSet presAssocID="{CB1C5EF7-C2BC-4938-8E5F-4251D91AAE2F}" presName="sibTrans" presStyleLbl="bgSibTrans2D1" presStyleIdx="13" presStyleCnt="16"/>
      <dgm:spPr/>
    </dgm:pt>
    <dgm:pt modelId="{C8E730C2-DE18-4C1D-8529-758EC4ECC633}" type="pres">
      <dgm:prSet presAssocID="{30D24BA0-9F59-4C95-9EC1-170AE733993C}" presName="compNode" presStyleCnt="0"/>
      <dgm:spPr/>
    </dgm:pt>
    <dgm:pt modelId="{1CD4F186-4543-4C60-98C3-0BB023CBFCBC}" type="pres">
      <dgm:prSet presAssocID="{30D24BA0-9F59-4C95-9EC1-170AE733993C}" presName="dummyConnPt" presStyleCnt="0"/>
      <dgm:spPr/>
    </dgm:pt>
    <dgm:pt modelId="{D0D5418D-5D9D-4113-85F7-69611C1675ED}" type="pres">
      <dgm:prSet presAssocID="{30D24BA0-9F59-4C95-9EC1-170AE733993C}" presName="node" presStyleLbl="node1" presStyleIdx="14" presStyleCnt="17">
        <dgm:presLayoutVars>
          <dgm:bulletEnabled val="1"/>
        </dgm:presLayoutVars>
      </dgm:prSet>
      <dgm:spPr/>
    </dgm:pt>
    <dgm:pt modelId="{4AB677A8-2501-4C75-8FD5-F28B8AE01F1E}" type="pres">
      <dgm:prSet presAssocID="{F0B94CE4-8687-4FAB-9D7B-2208EE996573}" presName="sibTrans" presStyleLbl="bgSibTrans2D1" presStyleIdx="14" presStyleCnt="16"/>
      <dgm:spPr/>
    </dgm:pt>
    <dgm:pt modelId="{FBC729FE-67E6-438D-8DF0-EAE61C371CF5}" type="pres">
      <dgm:prSet presAssocID="{CB4CB8B0-A948-4FB4-94DC-0C48CAFBD06A}" presName="compNode" presStyleCnt="0"/>
      <dgm:spPr/>
    </dgm:pt>
    <dgm:pt modelId="{298D0868-4610-4C8F-8E3D-F96CC7AE5A38}" type="pres">
      <dgm:prSet presAssocID="{CB4CB8B0-A948-4FB4-94DC-0C48CAFBD06A}" presName="dummyConnPt" presStyleCnt="0"/>
      <dgm:spPr/>
    </dgm:pt>
    <dgm:pt modelId="{3F381771-41B7-44D1-A38C-28A8748CB496}" type="pres">
      <dgm:prSet presAssocID="{CB4CB8B0-A948-4FB4-94DC-0C48CAFBD06A}" presName="node" presStyleLbl="node1" presStyleIdx="15" presStyleCnt="17">
        <dgm:presLayoutVars>
          <dgm:bulletEnabled val="1"/>
        </dgm:presLayoutVars>
      </dgm:prSet>
      <dgm:spPr/>
    </dgm:pt>
    <dgm:pt modelId="{D81F82F1-822F-49AA-AC9E-23CF50130DFF}" type="pres">
      <dgm:prSet presAssocID="{EE92F1CF-AF73-4768-9B33-A1364382FBE7}" presName="sibTrans" presStyleLbl="bgSibTrans2D1" presStyleIdx="15" presStyleCnt="16"/>
      <dgm:spPr/>
    </dgm:pt>
    <dgm:pt modelId="{567B3439-1E37-40A0-83F0-01ED9DA6FA24}" type="pres">
      <dgm:prSet presAssocID="{03E461A9-4C6E-4C96-9F49-02E8B0636F4C}" presName="compNode" presStyleCnt="0"/>
      <dgm:spPr/>
    </dgm:pt>
    <dgm:pt modelId="{17325829-92E7-4481-B89D-7408DB6299FC}" type="pres">
      <dgm:prSet presAssocID="{03E461A9-4C6E-4C96-9F49-02E8B0636F4C}" presName="dummyConnPt" presStyleCnt="0"/>
      <dgm:spPr/>
    </dgm:pt>
    <dgm:pt modelId="{3154ABF1-0C1C-47C2-BF25-701A0A4C58A7}" type="pres">
      <dgm:prSet presAssocID="{03E461A9-4C6E-4C96-9F49-02E8B0636F4C}" presName="node" presStyleLbl="node1" presStyleIdx="16" presStyleCnt="17">
        <dgm:presLayoutVars>
          <dgm:bulletEnabled val="1"/>
        </dgm:presLayoutVars>
      </dgm:prSet>
      <dgm:spPr/>
    </dgm:pt>
  </dgm:ptLst>
  <dgm:cxnLst>
    <dgm:cxn modelId="{A17C0D00-AF44-4C29-AADE-0B673EF72101}" srcId="{9E3DCBB1-EF4D-4B8B-9A8A-E4DC7695C408}" destId="{F96B0FD0-5C77-45A4-87A8-E3AB22DE7475}" srcOrd="11" destOrd="0" parTransId="{4C69DE8E-6016-4DB0-86BE-3D4698260A31}" sibTransId="{2E4C85A3-0B8B-4112-9269-A7BBE098AF4B}"/>
    <dgm:cxn modelId="{6BD0D905-E678-495A-9E18-D4A9A4F6D603}" type="presOf" srcId="{4A697F5F-745A-4601-91C9-505AF5EDD808}" destId="{8B9A1821-DEA9-4A26-8F87-D0C5AB0AFD06}" srcOrd="0" destOrd="0" presId="urn:microsoft.com/office/officeart/2005/8/layout/bProcess4"/>
    <dgm:cxn modelId="{1080280B-A4BC-4640-9127-2492CD266FF6}" type="presOf" srcId="{DF2FC541-1CA2-4E3C-BA62-598C1F54E2C0}" destId="{7172BD98-84FF-4460-A80E-21FAF7A5BFD6}" srcOrd="0" destOrd="0" presId="urn:microsoft.com/office/officeart/2005/8/layout/bProcess4"/>
    <dgm:cxn modelId="{FBCC8A14-264D-496D-AC38-A3DF7B7196E1}" type="presOf" srcId="{5D5F6BD2-9044-4661-8A3E-02F01AB76601}" destId="{B5D92330-51DC-47B7-B0DB-A98288A7A073}" srcOrd="0" destOrd="0" presId="urn:microsoft.com/office/officeart/2005/8/layout/bProcess4"/>
    <dgm:cxn modelId="{835B6F1C-03C9-4EA7-B885-E48492E89C3E}" srcId="{9E3DCBB1-EF4D-4B8B-9A8A-E4DC7695C408}" destId="{9F6DC4FD-D238-4E16-8531-E508C9038A9A}" srcOrd="0" destOrd="0" parTransId="{AFE19EE5-DD5D-4958-80AC-D70E44B0D0B3}" sibTransId="{4A697F5F-745A-4601-91C9-505AF5EDD808}"/>
    <dgm:cxn modelId="{CBB27B1C-B001-40D3-8786-CED3B7E19394}" type="presOf" srcId="{E8F2A2B6-FD7C-43E9-8074-13B001C0A841}" destId="{E03B3CB4-3674-48C5-AD0A-BCE67092C410}" srcOrd="0" destOrd="0" presId="urn:microsoft.com/office/officeart/2005/8/layout/bProcess4"/>
    <dgm:cxn modelId="{26587520-24E5-482A-8769-F51C423519C9}" type="presOf" srcId="{E50AB639-C089-4F44-8A7B-F6E5F850CB88}" destId="{B6077A6C-9310-45AC-AE9A-FBFBBC8926C5}" srcOrd="0" destOrd="0" presId="urn:microsoft.com/office/officeart/2005/8/layout/bProcess4"/>
    <dgm:cxn modelId="{7EE8C723-96C1-48A5-A964-8F470F4699EA}" srcId="{9E3DCBB1-EF4D-4B8B-9A8A-E4DC7695C408}" destId="{DF2FC541-1CA2-4E3C-BA62-598C1F54E2C0}" srcOrd="5" destOrd="0" parTransId="{1EFFD437-743D-4C5C-B584-6FC4194BDA07}" sibTransId="{DF093CFE-53D4-4876-8C45-487D5245B2B6}"/>
    <dgm:cxn modelId="{4FE27429-8DE8-4AA2-AFAE-9AB0DD349054}" type="presOf" srcId="{73AD99D5-25E7-4ECC-8C32-41EC26C90FBD}" destId="{F9F339CF-7A49-4C40-954F-41C1CBEE28F5}" srcOrd="0" destOrd="0" presId="urn:microsoft.com/office/officeart/2005/8/layout/bProcess4"/>
    <dgm:cxn modelId="{C07A332A-CE4F-498F-928F-428669843BB2}" type="presOf" srcId="{CB45201D-D05C-4454-8E63-7893C25C9382}" destId="{A1577D4C-F83E-442B-BE40-9DD9B9C0A03B}" srcOrd="0" destOrd="0" presId="urn:microsoft.com/office/officeart/2005/8/layout/bProcess4"/>
    <dgm:cxn modelId="{0846742C-4374-4946-A02E-21EE1965B7F7}" type="presOf" srcId="{9C2DD26E-B0A5-47DB-810C-C67AD1FD8D9F}" destId="{B7144828-5515-46BE-9ABD-6ECEC0FB8CC7}" srcOrd="0" destOrd="0" presId="urn:microsoft.com/office/officeart/2005/8/layout/bProcess4"/>
    <dgm:cxn modelId="{D2934231-9D44-4E24-99AC-2342EA70B6A5}" srcId="{9E3DCBB1-EF4D-4B8B-9A8A-E4DC7695C408}" destId="{9C2DD26E-B0A5-47DB-810C-C67AD1FD8D9F}" srcOrd="12" destOrd="0" parTransId="{A7A77FBD-B420-4790-B36C-40F5ABAF037D}" sibTransId="{1EB6B161-DD2B-4D64-8E8C-86DC6C54E0FD}"/>
    <dgm:cxn modelId="{B1C8E732-F4A4-42AF-A657-C8EDF9162438}" type="presOf" srcId="{EE92F1CF-AF73-4768-9B33-A1364382FBE7}" destId="{D81F82F1-822F-49AA-AC9E-23CF50130DFF}" srcOrd="0" destOrd="0" presId="urn:microsoft.com/office/officeart/2005/8/layout/bProcess4"/>
    <dgm:cxn modelId="{A72CDD35-EFFF-4B2D-BBA7-D0A0BCC9956A}" type="presOf" srcId="{AFF5A5B4-CF46-4ACE-97F2-74F9BC57C686}" destId="{4C2929EB-7803-4851-87B2-CBC3192D852D}" srcOrd="0" destOrd="0" presId="urn:microsoft.com/office/officeart/2005/8/layout/bProcess4"/>
    <dgm:cxn modelId="{4C5B803B-4D71-4584-AA24-4319B7E0CF4B}" type="presOf" srcId="{9E3DCBB1-EF4D-4B8B-9A8A-E4DC7695C408}" destId="{4D839DF4-D13C-4536-ABF5-15407A8EEC92}" srcOrd="0" destOrd="0" presId="urn:microsoft.com/office/officeart/2005/8/layout/bProcess4"/>
    <dgm:cxn modelId="{C80BD35E-AFDD-4282-937C-82FA8817EBFA}" type="presOf" srcId="{9F6DC4FD-D238-4E16-8531-E508C9038A9A}" destId="{74E00E78-13F2-4A51-AA61-9DABFB8D7725}" srcOrd="0" destOrd="0" presId="urn:microsoft.com/office/officeart/2005/8/layout/bProcess4"/>
    <dgm:cxn modelId="{2EF2FA60-9BA4-401A-AE4B-C6CA1E40DFD7}" type="presOf" srcId="{FEDB85BC-FB49-47D7-B0D4-22E7E8C6015A}" destId="{04AE9BAE-9B70-4B8A-961A-4DFA7344E01C}" srcOrd="0" destOrd="0" presId="urn:microsoft.com/office/officeart/2005/8/layout/bProcess4"/>
    <dgm:cxn modelId="{B05B1B66-B1EA-4012-ACE7-7BC698A60CA0}" type="presOf" srcId="{F1E0B2B1-5A01-470B-83DD-2CE0F6049FBE}" destId="{54268F1F-6D0F-4786-9410-D7BC620AA7B0}" srcOrd="0" destOrd="0" presId="urn:microsoft.com/office/officeart/2005/8/layout/bProcess4"/>
    <dgm:cxn modelId="{677DD867-0453-46E8-80B3-1A36E334309C}" type="presOf" srcId="{2C97E3EA-D925-4F08-A391-1C1246BB6526}" destId="{B94BEC58-8AF6-47D9-A086-9F2096C7F4AE}" srcOrd="0" destOrd="0" presId="urn:microsoft.com/office/officeart/2005/8/layout/bProcess4"/>
    <dgm:cxn modelId="{2C01A84C-FBE1-4FD9-9F07-5DBD2FF3AA3A}" srcId="{9E3DCBB1-EF4D-4B8B-9A8A-E4DC7695C408}" destId="{30D24BA0-9F59-4C95-9EC1-170AE733993C}" srcOrd="14" destOrd="0" parTransId="{4F3A3C0E-3AB1-4D1B-8275-3C92287A0CE9}" sibTransId="{F0B94CE4-8687-4FAB-9D7B-2208EE996573}"/>
    <dgm:cxn modelId="{1EED9B4E-EE0C-4B27-A5C2-63C6EB441BB2}" srcId="{9E3DCBB1-EF4D-4B8B-9A8A-E4DC7695C408}" destId="{E8F2A2B6-FD7C-43E9-8074-13B001C0A841}" srcOrd="10" destOrd="0" parTransId="{D8CFBB52-5BA5-4396-A5E6-1A2BF484D88D}" sibTransId="{10379E51-A48F-43FB-A471-47518374FD85}"/>
    <dgm:cxn modelId="{92EDE06E-26AF-4C54-8CA4-6AE48AEE6F3B}" type="presOf" srcId="{5723A7F9-792D-4123-BC9D-C6A456A37951}" destId="{53783CE1-972F-4B99-80E3-FFFA67266D39}" srcOrd="0" destOrd="0" presId="urn:microsoft.com/office/officeart/2005/8/layout/bProcess4"/>
    <dgm:cxn modelId="{8A9E434F-4330-4781-93E1-5AA501EC8DC8}" type="presOf" srcId="{10379E51-A48F-43FB-A471-47518374FD85}" destId="{81CD8A0B-3D10-4699-A053-625ADD8C0D1E}" srcOrd="0" destOrd="0" presId="urn:microsoft.com/office/officeart/2005/8/layout/bProcess4"/>
    <dgm:cxn modelId="{4CF7D256-BAA3-4BA4-8808-2CD112B295FF}" type="presOf" srcId="{1EB6B161-DD2B-4D64-8E8C-86DC6C54E0FD}" destId="{02A942BE-7135-4E95-9D68-3E7A05576C15}" srcOrd="0" destOrd="0" presId="urn:microsoft.com/office/officeart/2005/8/layout/bProcess4"/>
    <dgm:cxn modelId="{59A8A977-417B-444C-80C3-44A12F383D26}" srcId="{9E3DCBB1-EF4D-4B8B-9A8A-E4DC7695C408}" destId="{1014BCE9-ED0C-4D87-91DE-F41A406D79F7}" srcOrd="3" destOrd="0" parTransId="{A738973E-286E-417D-8790-74F79BD8F224}" sibTransId="{70AAFA0F-7EB0-4F1F-83AC-BFB7BAF3F48E}"/>
    <dgm:cxn modelId="{67268058-DE61-4D01-9D71-60630AEE8C46}" srcId="{9E3DCBB1-EF4D-4B8B-9A8A-E4DC7695C408}" destId="{03E461A9-4C6E-4C96-9F49-02E8B0636F4C}" srcOrd="16" destOrd="0" parTransId="{FADAD1D0-5DF1-43CF-95AA-99AD64760BB5}" sibTransId="{C0873F27-2167-414E-A86C-79F8DA47B3B9}"/>
    <dgm:cxn modelId="{7920A858-4E3A-4A1D-A850-B1964C27F2A7}" type="presOf" srcId="{CB1C5EF7-C2BC-4938-8E5F-4251D91AAE2F}" destId="{441CA96B-6BD0-46B9-9324-C7C849B0A0BB}" srcOrd="0" destOrd="0" presId="urn:microsoft.com/office/officeart/2005/8/layout/bProcess4"/>
    <dgm:cxn modelId="{0C1D1879-E016-4762-BE35-738F211D4B2F}" type="presOf" srcId="{CB4CB8B0-A948-4FB4-94DC-0C48CAFBD06A}" destId="{3F381771-41B7-44D1-A38C-28A8748CB496}" srcOrd="0" destOrd="0" presId="urn:microsoft.com/office/officeart/2005/8/layout/bProcess4"/>
    <dgm:cxn modelId="{AB550487-CFD1-4AF6-9A6E-AAA374C357C3}" type="presOf" srcId="{A0F7BB75-6A16-4312-8FF6-6E990F134A29}" destId="{2239C55D-9DA7-46C8-8AA6-537812AA331A}" srcOrd="0" destOrd="0" presId="urn:microsoft.com/office/officeart/2005/8/layout/bProcess4"/>
    <dgm:cxn modelId="{2F47108B-0393-4524-B135-898E6369D59D}" type="presOf" srcId="{829A8B76-0C49-411D-A03A-BCA380BBF269}" destId="{86E7F333-AC15-4D78-99D7-049154DE1238}" srcOrd="0" destOrd="0" presId="urn:microsoft.com/office/officeart/2005/8/layout/bProcess4"/>
    <dgm:cxn modelId="{3ECB2C91-BB94-48DD-8427-1C4282743E24}" type="presOf" srcId="{2BE69CE9-BBF4-4AFA-9185-DCDB0F1EAE3E}" destId="{30270728-AAC6-4937-9FBA-8D8BA69119F5}" srcOrd="0" destOrd="0" presId="urn:microsoft.com/office/officeart/2005/8/layout/bProcess4"/>
    <dgm:cxn modelId="{A4A3F996-D1E2-47A1-BC75-98F56DA0082C}" type="presOf" srcId="{B2BE9190-85AB-4F52-9BB5-0283177921F4}" destId="{AFC57F22-4C10-4DEF-9334-566081AE4C9B}" srcOrd="0" destOrd="0" presId="urn:microsoft.com/office/officeart/2005/8/layout/bProcess4"/>
    <dgm:cxn modelId="{545DA199-B6F0-4659-98C3-00D29FD91B87}" srcId="{9E3DCBB1-EF4D-4B8B-9A8A-E4DC7695C408}" destId="{CB4CB8B0-A948-4FB4-94DC-0C48CAFBD06A}" srcOrd="15" destOrd="0" parTransId="{021D137E-488E-4907-A7A6-7887AA319828}" sibTransId="{EE92F1CF-AF73-4768-9B33-A1364382FBE7}"/>
    <dgm:cxn modelId="{15366CA9-0FD6-4865-AFF6-A64B95D5BA73}" srcId="{9E3DCBB1-EF4D-4B8B-9A8A-E4DC7695C408}" destId="{E50AB639-C089-4F44-8A7B-F6E5F850CB88}" srcOrd="6" destOrd="0" parTransId="{96BB7DA8-EDC1-4BF1-A78D-8621FD91B0A0}" sibTransId="{5D5F6BD2-9044-4661-8A3E-02F01AB76601}"/>
    <dgm:cxn modelId="{A8B7DAAB-8F73-40A1-B966-B7710C37CF8E}" srcId="{9E3DCBB1-EF4D-4B8B-9A8A-E4DC7695C408}" destId="{F1E0B2B1-5A01-470B-83DD-2CE0F6049FBE}" srcOrd="7" destOrd="0" parTransId="{842EF50F-7E46-44BA-8DC1-54A0703E019E}" sibTransId="{A0F7BB75-6A16-4312-8FF6-6E990F134A29}"/>
    <dgm:cxn modelId="{682548B1-CE6D-482E-81F2-311A11B8412D}" srcId="{9E3DCBB1-EF4D-4B8B-9A8A-E4DC7695C408}" destId="{A3AB194C-8436-4FF6-B186-12404538E04B}" srcOrd="1" destOrd="0" parTransId="{AB37DAE4-556D-481A-ABE6-88B98323EBA3}" sibTransId="{2BE69CE9-BBF4-4AFA-9185-DCDB0F1EAE3E}"/>
    <dgm:cxn modelId="{DD8EA3B5-D0B9-4CBC-99B9-42893D275B8E}" type="presOf" srcId="{F96B0FD0-5C77-45A4-87A8-E3AB22DE7475}" destId="{0057ED16-D150-4D5E-B45D-05EBE2C6895D}" srcOrd="0" destOrd="0" presId="urn:microsoft.com/office/officeart/2005/8/layout/bProcess4"/>
    <dgm:cxn modelId="{F6FF2EB9-71E5-4F60-9729-C190F7716878}" type="presOf" srcId="{1014BCE9-ED0C-4D87-91DE-F41A406D79F7}" destId="{E88FBB44-3D30-4091-BA11-5EF87045400E}" srcOrd="0" destOrd="0" presId="urn:microsoft.com/office/officeart/2005/8/layout/bProcess4"/>
    <dgm:cxn modelId="{6B53ABB9-B506-4368-BACF-2A72F7B34C48}" type="presOf" srcId="{2E4C85A3-0B8B-4112-9269-A7BBE098AF4B}" destId="{874D0DB7-7674-486C-920D-071321E285B2}" srcOrd="0" destOrd="0" presId="urn:microsoft.com/office/officeart/2005/8/layout/bProcess4"/>
    <dgm:cxn modelId="{E9B855BE-FE6C-42A0-A8FA-5DC6F5F82AD1}" srcId="{9E3DCBB1-EF4D-4B8B-9A8A-E4DC7695C408}" destId="{829A8B76-0C49-411D-A03A-BCA380BBF269}" srcOrd="2" destOrd="0" parTransId="{88D8C553-B458-47FC-BEAF-2BB1C7FA2746}" sibTransId="{2C97E3EA-D925-4F08-A391-1C1246BB6526}"/>
    <dgm:cxn modelId="{4B5996C1-F267-4D1B-BD9B-AE8C23AE342D}" type="presOf" srcId="{F0B94CE4-8687-4FAB-9D7B-2208EE996573}" destId="{4AB677A8-2501-4C75-8FD5-F28B8AE01F1E}" srcOrd="0" destOrd="0" presId="urn:microsoft.com/office/officeart/2005/8/layout/bProcess4"/>
    <dgm:cxn modelId="{EFF0FDC3-E119-41F2-B4EA-D334AC1079F7}" srcId="{9E3DCBB1-EF4D-4B8B-9A8A-E4DC7695C408}" destId="{53A98090-A897-49E7-BFD7-7134120E828B}" srcOrd="4" destOrd="0" parTransId="{4D29F62B-B5A0-40B8-B9FD-8FC09F33C113}" sibTransId="{CB45201D-D05C-4454-8E63-7893C25C9382}"/>
    <dgm:cxn modelId="{28AB96C8-25A1-4805-AE7C-30AF2E90E7B8}" type="presOf" srcId="{DF093CFE-53D4-4876-8C45-487D5245B2B6}" destId="{A468C22D-B4D3-49F7-990D-221CF076B637}" srcOrd="0" destOrd="0" presId="urn:microsoft.com/office/officeart/2005/8/layout/bProcess4"/>
    <dgm:cxn modelId="{8E57DCCB-7B84-4405-A3FC-F1EDB1626ABE}" type="presOf" srcId="{03E461A9-4C6E-4C96-9F49-02E8B0636F4C}" destId="{3154ABF1-0C1C-47C2-BF25-701A0A4C58A7}" srcOrd="0" destOrd="0" presId="urn:microsoft.com/office/officeart/2005/8/layout/bProcess4"/>
    <dgm:cxn modelId="{53E21CCD-624D-4BF0-8405-BD0A060DC084}" type="presOf" srcId="{53A98090-A897-49E7-BFD7-7134120E828B}" destId="{A93C741B-9EC5-49C4-A5EA-9FB0A184AD58}" srcOrd="0" destOrd="0" presId="urn:microsoft.com/office/officeart/2005/8/layout/bProcess4"/>
    <dgm:cxn modelId="{06E976DC-36AF-4836-B744-3B0351E45D15}" srcId="{9E3DCBB1-EF4D-4B8B-9A8A-E4DC7695C408}" destId="{FEDB85BC-FB49-47D7-B0D4-22E7E8C6015A}" srcOrd="13" destOrd="0" parTransId="{7EA96392-0EF0-44C4-BDE3-8A7D816C0B8B}" sibTransId="{CB1C5EF7-C2BC-4938-8E5F-4251D91AAE2F}"/>
    <dgm:cxn modelId="{33C5A7E4-8FAA-4F0C-A5AF-99717ECDE2C2}" type="presOf" srcId="{70AAFA0F-7EB0-4F1F-83AC-BFB7BAF3F48E}" destId="{84FA56E5-3B1B-4433-817E-F4A2C202AF56}" srcOrd="0" destOrd="0" presId="urn:microsoft.com/office/officeart/2005/8/layout/bProcess4"/>
    <dgm:cxn modelId="{EE5475E5-C667-430C-8D57-1B45E89FE92B}" type="presOf" srcId="{A3AB194C-8436-4FF6-B186-12404538E04B}" destId="{485DA705-87F7-4168-B790-78BC2A516B0F}" srcOrd="0" destOrd="0" presId="urn:microsoft.com/office/officeart/2005/8/layout/bProcess4"/>
    <dgm:cxn modelId="{A79C4BF2-2865-44F5-B381-C307467EC867}" type="presOf" srcId="{30D24BA0-9F59-4C95-9EC1-170AE733993C}" destId="{D0D5418D-5D9D-4113-85F7-69611C1675ED}" srcOrd="0" destOrd="0" presId="urn:microsoft.com/office/officeart/2005/8/layout/bProcess4"/>
    <dgm:cxn modelId="{86FFECF2-7272-4D8D-842B-1D785C7620A2}" srcId="{9E3DCBB1-EF4D-4B8B-9A8A-E4DC7695C408}" destId="{5723A7F9-792D-4123-BC9D-C6A456A37951}" srcOrd="9" destOrd="0" parTransId="{E3634BA1-4054-4ACE-B935-2641F80FF1A4}" sibTransId="{AFF5A5B4-CF46-4ACE-97F2-74F9BC57C686}"/>
    <dgm:cxn modelId="{AC83D6FA-A4D5-453F-BB6E-63C2AEAA1168}" srcId="{9E3DCBB1-EF4D-4B8B-9A8A-E4DC7695C408}" destId="{B2BE9190-85AB-4F52-9BB5-0283177921F4}" srcOrd="8" destOrd="0" parTransId="{354E27DA-2C06-4708-96CF-92EA9B9FE845}" sibTransId="{73AD99D5-25E7-4ECC-8C32-41EC26C90FBD}"/>
    <dgm:cxn modelId="{CFBE3A2B-8222-4E02-BCF6-D46FCEA4A833}" type="presParOf" srcId="{4D839DF4-D13C-4536-ABF5-15407A8EEC92}" destId="{588CB3C1-C81C-42E9-B24C-0780160F5335}" srcOrd="0" destOrd="0" presId="urn:microsoft.com/office/officeart/2005/8/layout/bProcess4"/>
    <dgm:cxn modelId="{92E6C7B0-AECB-4D18-AF41-51A642B8E3E2}" type="presParOf" srcId="{588CB3C1-C81C-42E9-B24C-0780160F5335}" destId="{8A1332AF-37E8-48B3-835A-A803C3608C55}" srcOrd="0" destOrd="0" presId="urn:microsoft.com/office/officeart/2005/8/layout/bProcess4"/>
    <dgm:cxn modelId="{CE66B660-7563-4944-B5F4-C1C3C5DCC599}" type="presParOf" srcId="{588CB3C1-C81C-42E9-B24C-0780160F5335}" destId="{74E00E78-13F2-4A51-AA61-9DABFB8D7725}" srcOrd="1" destOrd="0" presId="urn:microsoft.com/office/officeart/2005/8/layout/bProcess4"/>
    <dgm:cxn modelId="{C3A639F1-1575-4AB8-A109-BBC7AF59C90D}" type="presParOf" srcId="{4D839DF4-D13C-4536-ABF5-15407A8EEC92}" destId="{8B9A1821-DEA9-4A26-8F87-D0C5AB0AFD06}" srcOrd="1" destOrd="0" presId="urn:microsoft.com/office/officeart/2005/8/layout/bProcess4"/>
    <dgm:cxn modelId="{C97A58B2-A61D-42C0-A6AA-407ABAF1CE6A}" type="presParOf" srcId="{4D839DF4-D13C-4536-ABF5-15407A8EEC92}" destId="{94130755-5841-4ED0-A4F2-1786BED512AD}" srcOrd="2" destOrd="0" presId="urn:microsoft.com/office/officeart/2005/8/layout/bProcess4"/>
    <dgm:cxn modelId="{9946C2F1-CA26-4D37-A402-0590891DBD59}" type="presParOf" srcId="{94130755-5841-4ED0-A4F2-1786BED512AD}" destId="{01283924-72BD-435C-95C8-34FD5228AA9A}" srcOrd="0" destOrd="0" presId="urn:microsoft.com/office/officeart/2005/8/layout/bProcess4"/>
    <dgm:cxn modelId="{D91B29FD-E59F-4321-810F-87E87009C4A5}" type="presParOf" srcId="{94130755-5841-4ED0-A4F2-1786BED512AD}" destId="{485DA705-87F7-4168-B790-78BC2A516B0F}" srcOrd="1" destOrd="0" presId="urn:microsoft.com/office/officeart/2005/8/layout/bProcess4"/>
    <dgm:cxn modelId="{FC3922FD-5447-4BA1-9E69-5A61A06EF449}" type="presParOf" srcId="{4D839DF4-D13C-4536-ABF5-15407A8EEC92}" destId="{30270728-AAC6-4937-9FBA-8D8BA69119F5}" srcOrd="3" destOrd="0" presId="urn:microsoft.com/office/officeart/2005/8/layout/bProcess4"/>
    <dgm:cxn modelId="{FD421A86-F25F-4352-B52C-B07DD2A7082E}" type="presParOf" srcId="{4D839DF4-D13C-4536-ABF5-15407A8EEC92}" destId="{C72E48B0-AFB5-40BE-BD09-75B0320F0FF6}" srcOrd="4" destOrd="0" presId="urn:microsoft.com/office/officeart/2005/8/layout/bProcess4"/>
    <dgm:cxn modelId="{12ED0CB8-7C96-4030-97DB-1DCF6498750E}" type="presParOf" srcId="{C72E48B0-AFB5-40BE-BD09-75B0320F0FF6}" destId="{54D98CF6-21C3-4B39-98ED-199E375FC8EC}" srcOrd="0" destOrd="0" presId="urn:microsoft.com/office/officeart/2005/8/layout/bProcess4"/>
    <dgm:cxn modelId="{B7E4B643-F616-4F23-87B2-FB27F5D02AC3}" type="presParOf" srcId="{C72E48B0-AFB5-40BE-BD09-75B0320F0FF6}" destId="{86E7F333-AC15-4D78-99D7-049154DE1238}" srcOrd="1" destOrd="0" presId="urn:microsoft.com/office/officeart/2005/8/layout/bProcess4"/>
    <dgm:cxn modelId="{5604B13B-9B9F-4F04-B4C4-657FC48CE850}" type="presParOf" srcId="{4D839DF4-D13C-4536-ABF5-15407A8EEC92}" destId="{B94BEC58-8AF6-47D9-A086-9F2096C7F4AE}" srcOrd="5" destOrd="0" presId="urn:microsoft.com/office/officeart/2005/8/layout/bProcess4"/>
    <dgm:cxn modelId="{F39AAABB-779D-4BAD-8E64-E9C3EB64608A}" type="presParOf" srcId="{4D839DF4-D13C-4536-ABF5-15407A8EEC92}" destId="{A5A6FC98-5A2B-4E3B-81B1-39DC42916739}" srcOrd="6" destOrd="0" presId="urn:microsoft.com/office/officeart/2005/8/layout/bProcess4"/>
    <dgm:cxn modelId="{E5E25E63-0672-4788-830C-099F82B9BC2B}" type="presParOf" srcId="{A5A6FC98-5A2B-4E3B-81B1-39DC42916739}" destId="{552A6289-8C52-4D70-9C86-DB55C74C1D26}" srcOrd="0" destOrd="0" presId="urn:microsoft.com/office/officeart/2005/8/layout/bProcess4"/>
    <dgm:cxn modelId="{24834C20-CCF1-4DE4-9694-244C93F02422}" type="presParOf" srcId="{A5A6FC98-5A2B-4E3B-81B1-39DC42916739}" destId="{E88FBB44-3D30-4091-BA11-5EF87045400E}" srcOrd="1" destOrd="0" presId="urn:microsoft.com/office/officeart/2005/8/layout/bProcess4"/>
    <dgm:cxn modelId="{BECC99B1-D061-45F2-B1F6-C0C7C789C83D}" type="presParOf" srcId="{4D839DF4-D13C-4536-ABF5-15407A8EEC92}" destId="{84FA56E5-3B1B-4433-817E-F4A2C202AF56}" srcOrd="7" destOrd="0" presId="urn:microsoft.com/office/officeart/2005/8/layout/bProcess4"/>
    <dgm:cxn modelId="{9CF1E56B-7625-45CC-82ED-125E8FA0B02F}" type="presParOf" srcId="{4D839DF4-D13C-4536-ABF5-15407A8EEC92}" destId="{358C02BB-58EF-4E80-B218-7C9E885B197D}" srcOrd="8" destOrd="0" presId="urn:microsoft.com/office/officeart/2005/8/layout/bProcess4"/>
    <dgm:cxn modelId="{77A84F54-DFF1-466A-B66E-95E7F653F29B}" type="presParOf" srcId="{358C02BB-58EF-4E80-B218-7C9E885B197D}" destId="{13985BB5-8AF3-458F-A5E6-FFAE136A95D5}" srcOrd="0" destOrd="0" presId="urn:microsoft.com/office/officeart/2005/8/layout/bProcess4"/>
    <dgm:cxn modelId="{44DA9491-83B9-4809-AB91-DDD79A4501F9}" type="presParOf" srcId="{358C02BB-58EF-4E80-B218-7C9E885B197D}" destId="{A93C741B-9EC5-49C4-A5EA-9FB0A184AD58}" srcOrd="1" destOrd="0" presId="urn:microsoft.com/office/officeart/2005/8/layout/bProcess4"/>
    <dgm:cxn modelId="{1850A95A-2928-4A6D-BF75-98EF49B41804}" type="presParOf" srcId="{4D839DF4-D13C-4536-ABF5-15407A8EEC92}" destId="{A1577D4C-F83E-442B-BE40-9DD9B9C0A03B}" srcOrd="9" destOrd="0" presId="urn:microsoft.com/office/officeart/2005/8/layout/bProcess4"/>
    <dgm:cxn modelId="{84540E41-E4B6-4424-9CAC-330ECE7FC3B8}" type="presParOf" srcId="{4D839DF4-D13C-4536-ABF5-15407A8EEC92}" destId="{0DA0002E-8262-456F-9EFB-5DFC8D85B04F}" srcOrd="10" destOrd="0" presId="urn:microsoft.com/office/officeart/2005/8/layout/bProcess4"/>
    <dgm:cxn modelId="{D3B542A5-EB59-4C16-AC0D-D6C985149D31}" type="presParOf" srcId="{0DA0002E-8262-456F-9EFB-5DFC8D85B04F}" destId="{2183D2A3-2105-467C-A174-6DDD69430EBE}" srcOrd="0" destOrd="0" presId="urn:microsoft.com/office/officeart/2005/8/layout/bProcess4"/>
    <dgm:cxn modelId="{F1DDB15B-1ED1-4C82-BA16-AC559F0F875B}" type="presParOf" srcId="{0DA0002E-8262-456F-9EFB-5DFC8D85B04F}" destId="{7172BD98-84FF-4460-A80E-21FAF7A5BFD6}" srcOrd="1" destOrd="0" presId="urn:microsoft.com/office/officeart/2005/8/layout/bProcess4"/>
    <dgm:cxn modelId="{9F1D5EE2-6947-4D6E-BD29-3B508CF29F2E}" type="presParOf" srcId="{4D839DF4-D13C-4536-ABF5-15407A8EEC92}" destId="{A468C22D-B4D3-49F7-990D-221CF076B637}" srcOrd="11" destOrd="0" presId="urn:microsoft.com/office/officeart/2005/8/layout/bProcess4"/>
    <dgm:cxn modelId="{DB1ECEA4-2A69-420D-9747-9DE5C065E553}" type="presParOf" srcId="{4D839DF4-D13C-4536-ABF5-15407A8EEC92}" destId="{EA0133DC-DCA6-47DB-B3DB-E0D8BC601367}" srcOrd="12" destOrd="0" presId="urn:microsoft.com/office/officeart/2005/8/layout/bProcess4"/>
    <dgm:cxn modelId="{E5568404-F7A8-444E-9E56-5A7FBA3353F6}" type="presParOf" srcId="{EA0133DC-DCA6-47DB-B3DB-E0D8BC601367}" destId="{90168BA7-1D7E-4888-9850-2EA61942651A}" srcOrd="0" destOrd="0" presId="urn:microsoft.com/office/officeart/2005/8/layout/bProcess4"/>
    <dgm:cxn modelId="{C551FF22-4F96-46AC-9AD7-A80337266F8E}" type="presParOf" srcId="{EA0133DC-DCA6-47DB-B3DB-E0D8BC601367}" destId="{B6077A6C-9310-45AC-AE9A-FBFBBC8926C5}" srcOrd="1" destOrd="0" presId="urn:microsoft.com/office/officeart/2005/8/layout/bProcess4"/>
    <dgm:cxn modelId="{0E44E7AF-C7CE-4E88-AEC0-71F0D7326F60}" type="presParOf" srcId="{4D839DF4-D13C-4536-ABF5-15407A8EEC92}" destId="{B5D92330-51DC-47B7-B0DB-A98288A7A073}" srcOrd="13" destOrd="0" presId="urn:microsoft.com/office/officeart/2005/8/layout/bProcess4"/>
    <dgm:cxn modelId="{208A7C9E-AC0A-4CB5-9A65-3CEF250A433E}" type="presParOf" srcId="{4D839DF4-D13C-4536-ABF5-15407A8EEC92}" destId="{D51B09B9-9D3E-44D0-B9FD-DA02EEA94A1E}" srcOrd="14" destOrd="0" presId="urn:microsoft.com/office/officeart/2005/8/layout/bProcess4"/>
    <dgm:cxn modelId="{88CDE173-4EBC-4916-A19F-D248F43E15FF}" type="presParOf" srcId="{D51B09B9-9D3E-44D0-B9FD-DA02EEA94A1E}" destId="{19242104-5651-419F-BA14-08619219A009}" srcOrd="0" destOrd="0" presId="urn:microsoft.com/office/officeart/2005/8/layout/bProcess4"/>
    <dgm:cxn modelId="{18A536AA-EDB4-406C-877C-D6713096C474}" type="presParOf" srcId="{D51B09B9-9D3E-44D0-B9FD-DA02EEA94A1E}" destId="{54268F1F-6D0F-4786-9410-D7BC620AA7B0}" srcOrd="1" destOrd="0" presId="urn:microsoft.com/office/officeart/2005/8/layout/bProcess4"/>
    <dgm:cxn modelId="{D876F066-165C-4EAA-9A80-C3B3A07D99A7}" type="presParOf" srcId="{4D839DF4-D13C-4536-ABF5-15407A8EEC92}" destId="{2239C55D-9DA7-46C8-8AA6-537812AA331A}" srcOrd="15" destOrd="0" presId="urn:microsoft.com/office/officeart/2005/8/layout/bProcess4"/>
    <dgm:cxn modelId="{8CA657C6-67E3-48CA-BF14-DC2C460D05E1}" type="presParOf" srcId="{4D839DF4-D13C-4536-ABF5-15407A8EEC92}" destId="{FBDDDAF7-04E3-4459-85BD-97CCF8AA34DC}" srcOrd="16" destOrd="0" presId="urn:microsoft.com/office/officeart/2005/8/layout/bProcess4"/>
    <dgm:cxn modelId="{B3E43ACA-72E0-463B-9350-5C80E39C48FD}" type="presParOf" srcId="{FBDDDAF7-04E3-4459-85BD-97CCF8AA34DC}" destId="{63C7B462-1AB4-4AAD-967C-587B142C2C3F}" srcOrd="0" destOrd="0" presId="urn:microsoft.com/office/officeart/2005/8/layout/bProcess4"/>
    <dgm:cxn modelId="{02BD6D49-B053-41F9-88C6-F869FFA67E4F}" type="presParOf" srcId="{FBDDDAF7-04E3-4459-85BD-97CCF8AA34DC}" destId="{AFC57F22-4C10-4DEF-9334-566081AE4C9B}" srcOrd="1" destOrd="0" presId="urn:microsoft.com/office/officeart/2005/8/layout/bProcess4"/>
    <dgm:cxn modelId="{C474BC54-3B53-46A3-BF6A-00D642E32EAD}" type="presParOf" srcId="{4D839DF4-D13C-4536-ABF5-15407A8EEC92}" destId="{F9F339CF-7A49-4C40-954F-41C1CBEE28F5}" srcOrd="17" destOrd="0" presId="urn:microsoft.com/office/officeart/2005/8/layout/bProcess4"/>
    <dgm:cxn modelId="{D864F0DD-5DFF-4560-B883-0B4D9C281B69}" type="presParOf" srcId="{4D839DF4-D13C-4536-ABF5-15407A8EEC92}" destId="{766ED232-A5FF-438A-AB4D-EBEFF25EDD1A}" srcOrd="18" destOrd="0" presId="urn:microsoft.com/office/officeart/2005/8/layout/bProcess4"/>
    <dgm:cxn modelId="{C19E4C06-459E-4E9B-9E84-1E58B64E9DDF}" type="presParOf" srcId="{766ED232-A5FF-438A-AB4D-EBEFF25EDD1A}" destId="{C6A1A90D-4995-4AB6-91B9-D3469A4D3CE5}" srcOrd="0" destOrd="0" presId="urn:microsoft.com/office/officeart/2005/8/layout/bProcess4"/>
    <dgm:cxn modelId="{D9821370-18E8-4771-AB20-815773E402B4}" type="presParOf" srcId="{766ED232-A5FF-438A-AB4D-EBEFF25EDD1A}" destId="{53783CE1-972F-4B99-80E3-FFFA67266D39}" srcOrd="1" destOrd="0" presId="urn:microsoft.com/office/officeart/2005/8/layout/bProcess4"/>
    <dgm:cxn modelId="{D03B531D-7AEE-4BD7-BA20-B82B89D2922A}" type="presParOf" srcId="{4D839DF4-D13C-4536-ABF5-15407A8EEC92}" destId="{4C2929EB-7803-4851-87B2-CBC3192D852D}" srcOrd="19" destOrd="0" presId="urn:microsoft.com/office/officeart/2005/8/layout/bProcess4"/>
    <dgm:cxn modelId="{B1A9F9BA-E77C-4855-A020-B4F01D4BB1C7}" type="presParOf" srcId="{4D839DF4-D13C-4536-ABF5-15407A8EEC92}" destId="{D02A764B-BC0B-4207-9917-7B5191935449}" srcOrd="20" destOrd="0" presId="urn:microsoft.com/office/officeart/2005/8/layout/bProcess4"/>
    <dgm:cxn modelId="{ED5B0EE2-5F2B-4CDB-9B1C-A746BA67FCD1}" type="presParOf" srcId="{D02A764B-BC0B-4207-9917-7B5191935449}" destId="{5ED8AB8D-A303-448A-90D3-AB4341C90200}" srcOrd="0" destOrd="0" presId="urn:microsoft.com/office/officeart/2005/8/layout/bProcess4"/>
    <dgm:cxn modelId="{9618D4AD-DB19-4CDE-81F5-DA1208535496}" type="presParOf" srcId="{D02A764B-BC0B-4207-9917-7B5191935449}" destId="{E03B3CB4-3674-48C5-AD0A-BCE67092C410}" srcOrd="1" destOrd="0" presId="urn:microsoft.com/office/officeart/2005/8/layout/bProcess4"/>
    <dgm:cxn modelId="{11B0166E-148B-497E-AA5E-95ABE5348E3F}" type="presParOf" srcId="{4D839DF4-D13C-4536-ABF5-15407A8EEC92}" destId="{81CD8A0B-3D10-4699-A053-625ADD8C0D1E}" srcOrd="21" destOrd="0" presId="urn:microsoft.com/office/officeart/2005/8/layout/bProcess4"/>
    <dgm:cxn modelId="{D1C82FB4-8B58-4F6B-8599-DA357B6D2CA9}" type="presParOf" srcId="{4D839DF4-D13C-4536-ABF5-15407A8EEC92}" destId="{37874C5F-512E-4FC8-A5A6-2E5D4B7DBDA8}" srcOrd="22" destOrd="0" presId="urn:microsoft.com/office/officeart/2005/8/layout/bProcess4"/>
    <dgm:cxn modelId="{BEB48DDA-D22D-41D8-827B-00F0841423C0}" type="presParOf" srcId="{37874C5F-512E-4FC8-A5A6-2E5D4B7DBDA8}" destId="{5D13B56B-5A3E-49F8-832C-7687A72606BF}" srcOrd="0" destOrd="0" presId="urn:microsoft.com/office/officeart/2005/8/layout/bProcess4"/>
    <dgm:cxn modelId="{D9668A04-6EA9-49FA-8773-72A9DF3599D2}" type="presParOf" srcId="{37874C5F-512E-4FC8-A5A6-2E5D4B7DBDA8}" destId="{0057ED16-D150-4D5E-B45D-05EBE2C6895D}" srcOrd="1" destOrd="0" presId="urn:microsoft.com/office/officeart/2005/8/layout/bProcess4"/>
    <dgm:cxn modelId="{42452486-340D-4516-9099-A8502874F947}" type="presParOf" srcId="{4D839DF4-D13C-4536-ABF5-15407A8EEC92}" destId="{874D0DB7-7674-486C-920D-071321E285B2}" srcOrd="23" destOrd="0" presId="urn:microsoft.com/office/officeart/2005/8/layout/bProcess4"/>
    <dgm:cxn modelId="{62516898-BA3D-425D-82C1-2C880C8AF5C6}" type="presParOf" srcId="{4D839DF4-D13C-4536-ABF5-15407A8EEC92}" destId="{42A15210-9C4C-4562-9714-7D7F2E046744}" srcOrd="24" destOrd="0" presId="urn:microsoft.com/office/officeart/2005/8/layout/bProcess4"/>
    <dgm:cxn modelId="{938C697F-03A2-4929-AB7E-FD4820DEB89A}" type="presParOf" srcId="{42A15210-9C4C-4562-9714-7D7F2E046744}" destId="{9C1C0E88-1681-42E3-93CE-76DC7F0B3E57}" srcOrd="0" destOrd="0" presId="urn:microsoft.com/office/officeart/2005/8/layout/bProcess4"/>
    <dgm:cxn modelId="{DC71A723-36CA-41B2-B943-5FA00BF899AD}" type="presParOf" srcId="{42A15210-9C4C-4562-9714-7D7F2E046744}" destId="{B7144828-5515-46BE-9ABD-6ECEC0FB8CC7}" srcOrd="1" destOrd="0" presId="urn:microsoft.com/office/officeart/2005/8/layout/bProcess4"/>
    <dgm:cxn modelId="{8AE18228-E8E6-44FE-BF53-BB8FF9AE7108}" type="presParOf" srcId="{4D839DF4-D13C-4536-ABF5-15407A8EEC92}" destId="{02A942BE-7135-4E95-9D68-3E7A05576C15}" srcOrd="25" destOrd="0" presId="urn:microsoft.com/office/officeart/2005/8/layout/bProcess4"/>
    <dgm:cxn modelId="{633D213A-A0C9-42D3-B751-554DA7FF057E}" type="presParOf" srcId="{4D839DF4-D13C-4536-ABF5-15407A8EEC92}" destId="{ACEA62AF-400B-4724-B9B0-CA15108496BB}" srcOrd="26" destOrd="0" presId="urn:microsoft.com/office/officeart/2005/8/layout/bProcess4"/>
    <dgm:cxn modelId="{24F794CF-200A-4B91-9E32-830B3373362B}" type="presParOf" srcId="{ACEA62AF-400B-4724-B9B0-CA15108496BB}" destId="{0238AFBF-ADC2-42DE-9CA7-75088ED8DBBB}" srcOrd="0" destOrd="0" presId="urn:microsoft.com/office/officeart/2005/8/layout/bProcess4"/>
    <dgm:cxn modelId="{CA0DD3A2-9FEC-41EC-A8FA-07DFDE3CEDF3}" type="presParOf" srcId="{ACEA62AF-400B-4724-B9B0-CA15108496BB}" destId="{04AE9BAE-9B70-4B8A-961A-4DFA7344E01C}" srcOrd="1" destOrd="0" presId="urn:microsoft.com/office/officeart/2005/8/layout/bProcess4"/>
    <dgm:cxn modelId="{17F06A6B-5FF2-4658-BC9A-47BA7CF756B5}" type="presParOf" srcId="{4D839DF4-D13C-4536-ABF5-15407A8EEC92}" destId="{441CA96B-6BD0-46B9-9324-C7C849B0A0BB}" srcOrd="27" destOrd="0" presId="urn:microsoft.com/office/officeart/2005/8/layout/bProcess4"/>
    <dgm:cxn modelId="{F8D04C10-C13F-4AFE-864B-03F5DF05E7A5}" type="presParOf" srcId="{4D839DF4-D13C-4536-ABF5-15407A8EEC92}" destId="{C8E730C2-DE18-4C1D-8529-758EC4ECC633}" srcOrd="28" destOrd="0" presId="urn:microsoft.com/office/officeart/2005/8/layout/bProcess4"/>
    <dgm:cxn modelId="{7CFAF860-0AD9-421A-861A-316540689145}" type="presParOf" srcId="{C8E730C2-DE18-4C1D-8529-758EC4ECC633}" destId="{1CD4F186-4543-4C60-98C3-0BB023CBFCBC}" srcOrd="0" destOrd="0" presId="urn:microsoft.com/office/officeart/2005/8/layout/bProcess4"/>
    <dgm:cxn modelId="{54806D4E-A303-4386-9595-8DED37E66918}" type="presParOf" srcId="{C8E730C2-DE18-4C1D-8529-758EC4ECC633}" destId="{D0D5418D-5D9D-4113-85F7-69611C1675ED}" srcOrd="1" destOrd="0" presId="urn:microsoft.com/office/officeart/2005/8/layout/bProcess4"/>
    <dgm:cxn modelId="{140529FA-D344-4B6F-A1FF-2B131DB39759}" type="presParOf" srcId="{4D839DF4-D13C-4536-ABF5-15407A8EEC92}" destId="{4AB677A8-2501-4C75-8FD5-F28B8AE01F1E}" srcOrd="29" destOrd="0" presId="urn:microsoft.com/office/officeart/2005/8/layout/bProcess4"/>
    <dgm:cxn modelId="{B89DEEC7-8A60-4537-BB03-F285FAAB7C96}" type="presParOf" srcId="{4D839DF4-D13C-4536-ABF5-15407A8EEC92}" destId="{FBC729FE-67E6-438D-8DF0-EAE61C371CF5}" srcOrd="30" destOrd="0" presId="urn:microsoft.com/office/officeart/2005/8/layout/bProcess4"/>
    <dgm:cxn modelId="{4A9E081D-B4A7-4185-9BB3-5F9AF0F85ABE}" type="presParOf" srcId="{FBC729FE-67E6-438D-8DF0-EAE61C371CF5}" destId="{298D0868-4610-4C8F-8E3D-F96CC7AE5A38}" srcOrd="0" destOrd="0" presId="urn:microsoft.com/office/officeart/2005/8/layout/bProcess4"/>
    <dgm:cxn modelId="{DFA4D3D8-899B-4C38-BC28-51ADBE814F16}" type="presParOf" srcId="{FBC729FE-67E6-438D-8DF0-EAE61C371CF5}" destId="{3F381771-41B7-44D1-A38C-28A8748CB496}" srcOrd="1" destOrd="0" presId="urn:microsoft.com/office/officeart/2005/8/layout/bProcess4"/>
    <dgm:cxn modelId="{E8E5C170-0742-46E2-A49E-140C7DB721FF}" type="presParOf" srcId="{4D839DF4-D13C-4536-ABF5-15407A8EEC92}" destId="{D81F82F1-822F-49AA-AC9E-23CF50130DFF}" srcOrd="31" destOrd="0" presId="urn:microsoft.com/office/officeart/2005/8/layout/bProcess4"/>
    <dgm:cxn modelId="{1C96460B-C765-481C-8F5C-3437E55D84D5}" type="presParOf" srcId="{4D839DF4-D13C-4536-ABF5-15407A8EEC92}" destId="{567B3439-1E37-40A0-83F0-01ED9DA6FA24}" srcOrd="32" destOrd="0" presId="urn:microsoft.com/office/officeart/2005/8/layout/bProcess4"/>
    <dgm:cxn modelId="{1C6AC0B8-4B7E-45B5-98FC-4F582A6FBDD1}" type="presParOf" srcId="{567B3439-1E37-40A0-83F0-01ED9DA6FA24}" destId="{17325829-92E7-4481-B89D-7408DB6299FC}" srcOrd="0" destOrd="0" presId="urn:microsoft.com/office/officeart/2005/8/layout/bProcess4"/>
    <dgm:cxn modelId="{576C7079-1428-4FEF-8D09-2149668D3E02}" type="presParOf" srcId="{567B3439-1E37-40A0-83F0-01ED9DA6FA24}" destId="{3154ABF1-0C1C-47C2-BF25-701A0A4C58A7}"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09E036-C63E-47BD-A3D2-98A8C828A2E4}">
      <dsp:nvSpPr>
        <dsp:cNvPr id="0" name=""/>
        <dsp:cNvSpPr/>
      </dsp:nvSpPr>
      <dsp:spPr>
        <a:xfrm>
          <a:off x="0" y="585"/>
          <a:ext cx="8377083"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AC68C7F0-6B83-4CF4-8D23-3203FA9C47B3}">
      <dsp:nvSpPr>
        <dsp:cNvPr id="0" name=""/>
        <dsp:cNvSpPr/>
      </dsp:nvSpPr>
      <dsp:spPr>
        <a:xfrm>
          <a:off x="0" y="585"/>
          <a:ext cx="8377083" cy="9593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Critical Periods: Early childhood is a sensitive period (Dromerick et al, 2021).</a:t>
          </a:r>
        </a:p>
        <a:p>
          <a:pPr marL="0" lvl="0" indent="0" algn="l" defTabSz="577850">
            <a:lnSpc>
              <a:spcPct val="90000"/>
            </a:lnSpc>
            <a:spcBef>
              <a:spcPct val="0"/>
            </a:spcBef>
            <a:spcAft>
              <a:spcPct val="35000"/>
            </a:spcAft>
            <a:buNone/>
          </a:pPr>
          <a:r>
            <a:rPr lang="en-GB" sz="1300" kern="1200"/>
            <a:t>For example: Children growing up in areas with high air pollution, (Port Talbot) due to industrial emissions, may develop long-term respiratory issues like asthma.</a:t>
          </a:r>
          <a:endParaRPr lang="en-US" sz="1300" kern="1200"/>
        </a:p>
      </dsp:txBody>
      <dsp:txXfrm>
        <a:off x="0" y="585"/>
        <a:ext cx="8377083" cy="959393"/>
      </dsp:txXfrm>
    </dsp:sp>
    <dsp:sp modelId="{74476BCF-98B7-463B-9E30-A5F8C76B61DD}">
      <dsp:nvSpPr>
        <dsp:cNvPr id="0" name=""/>
        <dsp:cNvSpPr/>
      </dsp:nvSpPr>
      <dsp:spPr>
        <a:xfrm>
          <a:off x="0" y="959979"/>
          <a:ext cx="8377083"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4E62B020-6077-4ABC-AD3D-832EDB596DD4}">
      <dsp:nvSpPr>
        <dsp:cNvPr id="0" name=""/>
        <dsp:cNvSpPr/>
      </dsp:nvSpPr>
      <dsp:spPr>
        <a:xfrm>
          <a:off x="0" y="959979"/>
          <a:ext cx="8377083" cy="9593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dirty="0"/>
            <a:t>Cumulative Advantage/Disadvantage: Health disparities accumulate (A. Kelley, Oladimeji and Dannefer, 2023).</a:t>
          </a:r>
        </a:p>
        <a:p>
          <a:pPr marL="0" lvl="0" indent="0" algn="l" defTabSz="577850">
            <a:lnSpc>
              <a:spcPct val="90000"/>
            </a:lnSpc>
            <a:spcBef>
              <a:spcPct val="0"/>
            </a:spcBef>
            <a:spcAft>
              <a:spcPct val="35000"/>
            </a:spcAft>
            <a:buNone/>
          </a:pPr>
          <a:r>
            <a:rPr lang="en-GB" sz="1300" kern="1200" dirty="0"/>
            <a:t>For example: A child from a lower-income family may struggle to access specialist healthcare due to less local services, which puts him at risk of other health problems. </a:t>
          </a:r>
          <a:endParaRPr lang="en-US" sz="1300" kern="1200" dirty="0"/>
        </a:p>
      </dsp:txBody>
      <dsp:txXfrm>
        <a:off x="0" y="959979"/>
        <a:ext cx="8377083" cy="959393"/>
      </dsp:txXfrm>
    </dsp:sp>
    <dsp:sp modelId="{279784BC-7C00-4449-80BB-B103AE3B853F}">
      <dsp:nvSpPr>
        <dsp:cNvPr id="0" name=""/>
        <dsp:cNvSpPr/>
      </dsp:nvSpPr>
      <dsp:spPr>
        <a:xfrm>
          <a:off x="0" y="1919373"/>
          <a:ext cx="8377083"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6E6C6863-0BBA-4A33-B3E9-D6964D22730D}">
      <dsp:nvSpPr>
        <dsp:cNvPr id="0" name=""/>
        <dsp:cNvSpPr/>
      </dsp:nvSpPr>
      <dsp:spPr>
        <a:xfrm>
          <a:off x="0" y="1919373"/>
          <a:ext cx="8377083" cy="9593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Path Dependency: Early experiences shape later health (Eleanor Beth Whyle and Oliver, 2024).</a:t>
          </a:r>
          <a:endParaRPr lang="en-US" sz="1300" kern="1200"/>
        </a:p>
      </dsp:txBody>
      <dsp:txXfrm>
        <a:off x="0" y="1919373"/>
        <a:ext cx="8377083" cy="959393"/>
      </dsp:txXfrm>
    </dsp:sp>
    <dsp:sp modelId="{66CF87CB-3BE7-4296-9857-728D4815ADEF}">
      <dsp:nvSpPr>
        <dsp:cNvPr id="0" name=""/>
        <dsp:cNvSpPr/>
      </dsp:nvSpPr>
      <dsp:spPr>
        <a:xfrm>
          <a:off x="0" y="2878767"/>
          <a:ext cx="8377083"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005AF7B8-89D8-4770-B958-AE911A1A4E88}">
      <dsp:nvSpPr>
        <dsp:cNvPr id="0" name=""/>
        <dsp:cNvSpPr/>
      </dsp:nvSpPr>
      <dsp:spPr>
        <a:xfrm>
          <a:off x="0" y="2878767"/>
          <a:ext cx="8377083" cy="9593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Social Determinants: Economic hardship, education, healthcare access (Zhu and Liao, 2021).</a:t>
          </a:r>
          <a:endParaRPr lang="en-US" sz="1300" kern="1200"/>
        </a:p>
      </dsp:txBody>
      <dsp:txXfrm>
        <a:off x="0" y="2878767"/>
        <a:ext cx="8377083" cy="959393"/>
      </dsp:txXfrm>
    </dsp:sp>
    <dsp:sp modelId="{04B280BD-BC69-42F6-9357-03F113FD1BB4}">
      <dsp:nvSpPr>
        <dsp:cNvPr id="0" name=""/>
        <dsp:cNvSpPr/>
      </dsp:nvSpPr>
      <dsp:spPr>
        <a:xfrm>
          <a:off x="0" y="3838161"/>
          <a:ext cx="8377083"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767B9B90-A5D5-435F-90F2-30914F56DC8F}">
      <dsp:nvSpPr>
        <dsp:cNvPr id="0" name=""/>
        <dsp:cNvSpPr/>
      </dsp:nvSpPr>
      <dsp:spPr>
        <a:xfrm>
          <a:off x="0" y="3838161"/>
          <a:ext cx="8377083" cy="9593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Intergenerational Transmission: Parents’ health affects children (Racine et al, 2023).</a:t>
          </a:r>
          <a:endParaRPr lang="en-US" sz="1300" kern="1200"/>
        </a:p>
      </dsp:txBody>
      <dsp:txXfrm>
        <a:off x="0" y="3838161"/>
        <a:ext cx="8377083" cy="95939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7D7DA1-E7E4-4673-B6F7-8F6FDB0CED27}">
      <dsp:nvSpPr>
        <dsp:cNvPr id="0" name=""/>
        <dsp:cNvSpPr/>
      </dsp:nvSpPr>
      <dsp:spPr>
        <a:xfrm>
          <a:off x="0" y="138623"/>
          <a:ext cx="4793456" cy="121212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There are some social factors and experiences that affect the health of children.Early childhood is a time frame from conception to eight years of age. What happens to the child in the early years is crucial to the child’s life course and developmental track.</a:t>
          </a:r>
        </a:p>
      </dsp:txBody>
      <dsp:txXfrm>
        <a:off x="59171" y="197794"/>
        <a:ext cx="4675114" cy="1093778"/>
      </dsp:txXfrm>
    </dsp:sp>
    <dsp:sp modelId="{D2764970-B6A4-464B-B56F-DB0958F46C2E}">
      <dsp:nvSpPr>
        <dsp:cNvPr id="0" name=""/>
        <dsp:cNvSpPr/>
      </dsp:nvSpPr>
      <dsp:spPr>
        <a:xfrm>
          <a:off x="0" y="1391063"/>
          <a:ext cx="4793456" cy="1212120"/>
        </a:xfrm>
        <a:prstGeom prst="roundRect">
          <a:avLst/>
        </a:prstGeom>
        <a:solidFill>
          <a:schemeClr val="accent2">
            <a:hueOff val="-6588574"/>
            <a:satOff val="30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Epidemiological studies have found links between early-life nutritional exposures and long-term health outcomes. Breastfeeding for more than six months, was linked to a lower risk of diabetes and obesity.</a:t>
          </a:r>
        </a:p>
      </dsp:txBody>
      <dsp:txXfrm>
        <a:off x="59171" y="1450234"/>
        <a:ext cx="4675114" cy="1093778"/>
      </dsp:txXfrm>
    </dsp:sp>
    <dsp:sp modelId="{0123DEFA-60E9-44C4-B522-D28134E51B81}">
      <dsp:nvSpPr>
        <dsp:cNvPr id="0" name=""/>
        <dsp:cNvSpPr/>
      </dsp:nvSpPr>
      <dsp:spPr>
        <a:xfrm>
          <a:off x="0" y="2643503"/>
          <a:ext cx="4793456" cy="1212120"/>
        </a:xfrm>
        <a:prstGeom prst="roundRect">
          <a:avLst/>
        </a:prstGeom>
        <a:solidFill>
          <a:schemeClr val="accent2">
            <a:hueOff val="-13177148"/>
            <a:satOff val="60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In a world of aging populations  and a growing burden of non-communicable diseases, particularly cardio-metabolic diseases, its essential to investigate the potential of early-life nutrition investments in preventing chronic diseases.</a:t>
          </a:r>
        </a:p>
      </dsp:txBody>
      <dsp:txXfrm>
        <a:off x="59171" y="2702674"/>
        <a:ext cx="4675114" cy="1093778"/>
      </dsp:txXfrm>
    </dsp:sp>
    <dsp:sp modelId="{2105E2E1-63CD-4EBA-8BA9-D76C64B32E9B}">
      <dsp:nvSpPr>
        <dsp:cNvPr id="0" name=""/>
        <dsp:cNvSpPr/>
      </dsp:nvSpPr>
      <dsp:spPr>
        <a:xfrm>
          <a:off x="0" y="3895943"/>
          <a:ext cx="4793456" cy="1212120"/>
        </a:xfrm>
        <a:prstGeom prst="roundRect">
          <a:avLst/>
        </a:prstGeom>
        <a:solidFill>
          <a:schemeClr val="accent2">
            <a:hueOff val="-19765721"/>
            <a:satOff val="90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Childhood health affects career and economic success (Picco and Chiara Pronzato, 2025).</a:t>
          </a:r>
        </a:p>
      </dsp:txBody>
      <dsp:txXfrm>
        <a:off x="59171" y="3955114"/>
        <a:ext cx="4675114" cy="109377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9A1821-DEA9-4A26-8F87-D0C5AB0AFD06}">
      <dsp:nvSpPr>
        <dsp:cNvPr id="0" name=""/>
        <dsp:cNvSpPr/>
      </dsp:nvSpPr>
      <dsp:spPr>
        <a:xfrm rot="5400000">
          <a:off x="-239219" y="851744"/>
          <a:ext cx="1327001" cy="160093"/>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4E00E78-13F2-4A51-AA61-9DABFB8D7725}">
      <dsp:nvSpPr>
        <dsp:cNvPr id="0" name=""/>
        <dsp:cNvSpPr/>
      </dsp:nvSpPr>
      <dsp:spPr>
        <a:xfrm>
          <a:off x="64963" y="3251"/>
          <a:ext cx="1778815" cy="106728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kern="1200" dirty="0"/>
            <a:t>A. Kelley, J., Oladimeji, A. and Dannefer, D. (2023). Cumulative dis/advantage processes, nutrition transition, and global metabolic disparities: interrogating the cohort-policy linkage. </a:t>
          </a:r>
          <a:r>
            <a:rPr lang="en-GB" sz="500" i="1" kern="1200" dirty="0"/>
            <a:t>Handbook of Health Inequalities Across the Life Course</a:t>
          </a:r>
          <a:r>
            <a:rPr lang="en-GB" sz="500" kern="1200" dirty="0"/>
            <a:t>, pp.32–45. </a:t>
          </a:r>
          <a:r>
            <a:rPr lang="en-GB" sz="500" kern="1200" dirty="0" err="1"/>
            <a:t>doi:https</a:t>
          </a:r>
          <a:r>
            <a:rPr lang="en-GB" sz="500" kern="1200" dirty="0"/>
            <a:t>://doi.org/10.4337/9781800888166.00009.</a:t>
          </a:r>
          <a:endParaRPr lang="en-US" sz="500" kern="1200" dirty="0"/>
        </a:p>
      </dsp:txBody>
      <dsp:txXfrm>
        <a:off x="96223" y="34511"/>
        <a:ext cx="1716295" cy="1004769"/>
      </dsp:txXfrm>
    </dsp:sp>
    <dsp:sp modelId="{30270728-AAC6-4937-9FBA-8D8BA69119F5}">
      <dsp:nvSpPr>
        <dsp:cNvPr id="0" name=""/>
        <dsp:cNvSpPr/>
      </dsp:nvSpPr>
      <dsp:spPr>
        <a:xfrm rot="5400000">
          <a:off x="-239219" y="2185855"/>
          <a:ext cx="1327001" cy="160093"/>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85DA705-87F7-4168-B790-78BC2A516B0F}">
      <dsp:nvSpPr>
        <dsp:cNvPr id="0" name=""/>
        <dsp:cNvSpPr/>
      </dsp:nvSpPr>
      <dsp:spPr>
        <a:xfrm>
          <a:off x="64963" y="1337363"/>
          <a:ext cx="1778815" cy="106728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kern="1200"/>
            <a:t>Adamsons, K., Few-Demo, A.L., Proulx, C. and Roy, K. eds., (2022). </a:t>
          </a:r>
          <a:r>
            <a:rPr lang="en-GB" sz="500" i="1" kern="1200"/>
            <a:t>Sourcebook of Family Theories and Methodologies</a:t>
          </a:r>
          <a:r>
            <a:rPr lang="en-GB" sz="500" kern="1200"/>
            <a:t>. Cham: Springer International Publishing. doi:https://doi.org/10.1007/978-3-030-92002-9.</a:t>
          </a:r>
          <a:endParaRPr lang="en-US" sz="500" kern="1200"/>
        </a:p>
      </dsp:txBody>
      <dsp:txXfrm>
        <a:off x="96223" y="1368623"/>
        <a:ext cx="1716295" cy="1004769"/>
      </dsp:txXfrm>
    </dsp:sp>
    <dsp:sp modelId="{B94BEC58-8AF6-47D9-A086-9F2096C7F4AE}">
      <dsp:nvSpPr>
        <dsp:cNvPr id="0" name=""/>
        <dsp:cNvSpPr/>
      </dsp:nvSpPr>
      <dsp:spPr>
        <a:xfrm rot="5400000">
          <a:off x="-239219" y="3519966"/>
          <a:ext cx="1327001" cy="160093"/>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6E7F333-AC15-4D78-99D7-049154DE1238}">
      <dsp:nvSpPr>
        <dsp:cNvPr id="0" name=""/>
        <dsp:cNvSpPr/>
      </dsp:nvSpPr>
      <dsp:spPr>
        <a:xfrm>
          <a:off x="64963" y="2671474"/>
          <a:ext cx="1778815" cy="106728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kern="1200"/>
            <a:t>Bowen, K.J., Murphy, N., Dickin, S., Dzebo, A. and Ebikeme, C. (2021). Health Synergies across International Sustainability and Development Agendas: Pathways to Strengthen National Action. </a:t>
          </a:r>
          <a:r>
            <a:rPr lang="en-GB" sz="500" i="1" kern="1200"/>
            <a:t>International Journal of Environmental Research and Public Health</a:t>
          </a:r>
          <a:r>
            <a:rPr lang="en-GB" sz="500" kern="1200"/>
            <a:t>, 18(4), p.1664. doi:https://doi.org/10.3390/ijerph18041664.</a:t>
          </a:r>
          <a:endParaRPr lang="en-US" sz="500" kern="1200"/>
        </a:p>
      </dsp:txBody>
      <dsp:txXfrm>
        <a:off x="96223" y="2702734"/>
        <a:ext cx="1716295" cy="1004769"/>
      </dsp:txXfrm>
    </dsp:sp>
    <dsp:sp modelId="{84FA56E5-3B1B-4433-817E-F4A2C202AF56}">
      <dsp:nvSpPr>
        <dsp:cNvPr id="0" name=""/>
        <dsp:cNvSpPr/>
      </dsp:nvSpPr>
      <dsp:spPr>
        <a:xfrm rot="5400000">
          <a:off x="-239219" y="4854078"/>
          <a:ext cx="1327001" cy="160093"/>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88FBB44-3D30-4091-BA11-5EF87045400E}">
      <dsp:nvSpPr>
        <dsp:cNvPr id="0" name=""/>
        <dsp:cNvSpPr/>
      </dsp:nvSpPr>
      <dsp:spPr>
        <a:xfrm>
          <a:off x="64963" y="4005585"/>
          <a:ext cx="1778815" cy="106728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kern="1200"/>
            <a:t>Dawid Majcherek, Scott William Hegerty, Arkadiusz Michał Kowalski, Małgorzata Stefania Lewandowska and Desislava Dikova (2024). Opportunities for healthcare digitalization in Europe: comparative analysis of inequalities in access to medical services. </a:t>
          </a:r>
          <a:r>
            <a:rPr lang="en-GB" sz="500" i="1" kern="1200"/>
            <a:t>Health policy</a:t>
          </a:r>
          <a:r>
            <a:rPr lang="en-GB" sz="500" kern="1200"/>
            <a:t>, 139, pp.104950–104950. doi:https://doi.org/10.1016/j.healthpol.2023.104950.</a:t>
          </a:r>
          <a:endParaRPr lang="en-US" sz="500" kern="1200"/>
        </a:p>
      </dsp:txBody>
      <dsp:txXfrm>
        <a:off x="96223" y="4036845"/>
        <a:ext cx="1716295" cy="1004769"/>
      </dsp:txXfrm>
    </dsp:sp>
    <dsp:sp modelId="{A1577D4C-F83E-442B-BE40-9DD9B9C0A03B}">
      <dsp:nvSpPr>
        <dsp:cNvPr id="0" name=""/>
        <dsp:cNvSpPr/>
      </dsp:nvSpPr>
      <dsp:spPr>
        <a:xfrm>
          <a:off x="427836" y="5521133"/>
          <a:ext cx="2358713" cy="160093"/>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93C741B-9EC5-49C4-A5EA-9FB0A184AD58}">
      <dsp:nvSpPr>
        <dsp:cNvPr id="0" name=""/>
        <dsp:cNvSpPr/>
      </dsp:nvSpPr>
      <dsp:spPr>
        <a:xfrm>
          <a:off x="64963" y="5339697"/>
          <a:ext cx="1778815" cy="106728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kern="1200"/>
            <a:t>Delvecchio, E., Germani, A., Raspa, V., Lis, A. and Mazzeschi, C. (2020). Parenting styles and child’s well-being: The mediating role of the perceived parental stress. </a:t>
          </a:r>
          <a:r>
            <a:rPr lang="en-GB" sz="500" i="1" kern="1200"/>
            <a:t>Europe’s Journal of Psychology</a:t>
          </a:r>
          <a:r>
            <a:rPr lang="en-GB" sz="500" kern="1200"/>
            <a:t>, 16(3), pp.514–531. doi:https://doi.org/10.5964/ejop.v16i3.2013.</a:t>
          </a:r>
          <a:endParaRPr lang="en-US" sz="500" kern="1200"/>
        </a:p>
      </dsp:txBody>
      <dsp:txXfrm>
        <a:off x="96223" y="5370957"/>
        <a:ext cx="1716295" cy="1004769"/>
      </dsp:txXfrm>
    </dsp:sp>
    <dsp:sp modelId="{A468C22D-B4D3-49F7-990D-221CF076B637}">
      <dsp:nvSpPr>
        <dsp:cNvPr id="0" name=""/>
        <dsp:cNvSpPr/>
      </dsp:nvSpPr>
      <dsp:spPr>
        <a:xfrm rot="16200000">
          <a:off x="2126604" y="4854078"/>
          <a:ext cx="1327001" cy="160093"/>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172BD98-84FF-4460-A80E-21FAF7A5BFD6}">
      <dsp:nvSpPr>
        <dsp:cNvPr id="0" name=""/>
        <dsp:cNvSpPr/>
      </dsp:nvSpPr>
      <dsp:spPr>
        <a:xfrm>
          <a:off x="2430787" y="5339697"/>
          <a:ext cx="1778815" cy="106728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kern="1200"/>
            <a:t>DiGirolamo, A.M., Ochaeta, L. and Flores, R.M.M. (2020). Early Childhood Nutrition and Cognitive Functioning in Childhood and Adolescence. </a:t>
          </a:r>
          <a:r>
            <a:rPr lang="en-GB" sz="500" i="1" kern="1200"/>
            <a:t>Food and Nutrition Bulletin</a:t>
          </a:r>
          <a:r>
            <a:rPr lang="en-GB" sz="500" kern="1200"/>
            <a:t>, [online] 41(1_suppl), pp.S31–S40. doi:https://doi.org/10.1177/0379572120907763.</a:t>
          </a:r>
          <a:endParaRPr lang="en-US" sz="500" kern="1200"/>
        </a:p>
      </dsp:txBody>
      <dsp:txXfrm>
        <a:off x="2462047" y="5370957"/>
        <a:ext cx="1716295" cy="1004769"/>
      </dsp:txXfrm>
    </dsp:sp>
    <dsp:sp modelId="{B5D92330-51DC-47B7-B0DB-A98288A7A073}">
      <dsp:nvSpPr>
        <dsp:cNvPr id="0" name=""/>
        <dsp:cNvSpPr/>
      </dsp:nvSpPr>
      <dsp:spPr>
        <a:xfrm rot="16200000">
          <a:off x="2126604" y="3519966"/>
          <a:ext cx="1327001" cy="160093"/>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6077A6C-9310-45AC-AE9A-FBFBBC8926C5}">
      <dsp:nvSpPr>
        <dsp:cNvPr id="0" name=""/>
        <dsp:cNvSpPr/>
      </dsp:nvSpPr>
      <dsp:spPr>
        <a:xfrm>
          <a:off x="2430787" y="4005585"/>
          <a:ext cx="1778815" cy="106728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kern="1200"/>
            <a:t>Dromerick, A.W., Geed, S., Barth, J., Brady, K., Giannetti, M.L., Mitchell, A., Edwardson, M.A., Tan, M.T., Zhou, Y., Newport, E.L. and Edwards, D.F. (2021). Critical Period After Stroke Study (CPASS): A phase II clinical trial testing an optimal time for motor recovery after stroke in humans. </a:t>
          </a:r>
          <a:r>
            <a:rPr lang="en-GB" sz="500" i="1" kern="1200"/>
            <a:t>Proceedings of the National Academy of Sciences of the United States of America</a:t>
          </a:r>
          <a:r>
            <a:rPr lang="en-GB" sz="500" kern="1200"/>
            <a:t>, [online] 118(39), p.e2026676118. doi:https://doi.org/10.1073/pnas.2026676118.</a:t>
          </a:r>
          <a:endParaRPr lang="en-US" sz="500" kern="1200"/>
        </a:p>
      </dsp:txBody>
      <dsp:txXfrm>
        <a:off x="2462047" y="4036845"/>
        <a:ext cx="1716295" cy="1004769"/>
      </dsp:txXfrm>
    </dsp:sp>
    <dsp:sp modelId="{2239C55D-9DA7-46C8-8AA6-537812AA331A}">
      <dsp:nvSpPr>
        <dsp:cNvPr id="0" name=""/>
        <dsp:cNvSpPr/>
      </dsp:nvSpPr>
      <dsp:spPr>
        <a:xfrm rot="16200000">
          <a:off x="2126604" y="2185855"/>
          <a:ext cx="1327001" cy="160093"/>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4268F1F-6D0F-4786-9410-D7BC620AA7B0}">
      <dsp:nvSpPr>
        <dsp:cNvPr id="0" name=""/>
        <dsp:cNvSpPr/>
      </dsp:nvSpPr>
      <dsp:spPr>
        <a:xfrm>
          <a:off x="2430787" y="2671474"/>
          <a:ext cx="1778815" cy="106728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kern="1200"/>
            <a:t>Eleanor Beth Whyle and Olivier, J. (2024). Health system reform and path-dependency: how ideas constrained change in South Africa’s national health insurance policy process. </a:t>
          </a:r>
          <a:r>
            <a:rPr lang="en-GB" sz="500" i="1" kern="1200"/>
            <a:t>Policy Sciences</a:t>
          </a:r>
          <a:r>
            <a:rPr lang="en-GB" sz="500" kern="1200"/>
            <a:t>. doi:https://doi.org/10.1007/s11077-024-09541-w.</a:t>
          </a:r>
          <a:endParaRPr lang="en-US" sz="500" kern="1200"/>
        </a:p>
      </dsp:txBody>
      <dsp:txXfrm>
        <a:off x="2462047" y="2702734"/>
        <a:ext cx="1716295" cy="1004769"/>
      </dsp:txXfrm>
    </dsp:sp>
    <dsp:sp modelId="{F9F339CF-7A49-4C40-954F-41C1CBEE28F5}">
      <dsp:nvSpPr>
        <dsp:cNvPr id="0" name=""/>
        <dsp:cNvSpPr/>
      </dsp:nvSpPr>
      <dsp:spPr>
        <a:xfrm rot="16200000">
          <a:off x="2126604" y="851744"/>
          <a:ext cx="1327001" cy="160093"/>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FC57F22-4C10-4DEF-9334-566081AE4C9B}">
      <dsp:nvSpPr>
        <dsp:cNvPr id="0" name=""/>
        <dsp:cNvSpPr/>
      </dsp:nvSpPr>
      <dsp:spPr>
        <a:xfrm>
          <a:off x="2430787" y="1337363"/>
          <a:ext cx="1778815" cy="106728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kern="1200"/>
            <a:t>Holt-Lunstad, J. (2022). Social Connection as a Public Health Issue: The Evidence and a Systemic Framework for Prioritizing the ‘Social’ in Social Determinants of Health. </a:t>
          </a:r>
          <a:r>
            <a:rPr lang="en-GB" sz="500" i="1" kern="1200"/>
            <a:t>Annual Review of Public Health</a:t>
          </a:r>
          <a:r>
            <a:rPr lang="en-GB" sz="500" kern="1200"/>
            <a:t>, [online] 43(1), pp.193–213. doi:https://doi.org/10.1146/annurev-publhealth-052020-110732.</a:t>
          </a:r>
          <a:endParaRPr lang="en-US" sz="500" kern="1200"/>
        </a:p>
      </dsp:txBody>
      <dsp:txXfrm>
        <a:off x="2462047" y="1368623"/>
        <a:ext cx="1716295" cy="1004769"/>
      </dsp:txXfrm>
    </dsp:sp>
    <dsp:sp modelId="{4C2929EB-7803-4851-87B2-CBC3192D852D}">
      <dsp:nvSpPr>
        <dsp:cNvPr id="0" name=""/>
        <dsp:cNvSpPr/>
      </dsp:nvSpPr>
      <dsp:spPr>
        <a:xfrm>
          <a:off x="2793660" y="184688"/>
          <a:ext cx="2358713" cy="160093"/>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3783CE1-972F-4B99-80E3-FFFA67266D39}">
      <dsp:nvSpPr>
        <dsp:cNvPr id="0" name=""/>
        <dsp:cNvSpPr/>
      </dsp:nvSpPr>
      <dsp:spPr>
        <a:xfrm>
          <a:off x="2430787" y="3251"/>
          <a:ext cx="1778815" cy="106728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kern="1200"/>
            <a:t>Iłowiecka, K., Glibowski, P., Skrzypek, M. and Styk, W. (2021). The Long-Term Dietitian and Psychological Support of Obese Patients Who Have Reduced Their Weight Allows Them to Maintain the Effects. </a:t>
          </a:r>
          <a:r>
            <a:rPr lang="en-GB" sz="500" i="1" kern="1200"/>
            <a:t>Nutrients</a:t>
          </a:r>
          <a:r>
            <a:rPr lang="en-GB" sz="500" kern="1200"/>
            <a:t>, 13(6), p.2020. doi:https://doi.org/10.3390/nu13062020.</a:t>
          </a:r>
          <a:endParaRPr lang="en-US" sz="500" kern="1200"/>
        </a:p>
      </dsp:txBody>
      <dsp:txXfrm>
        <a:off x="2462047" y="34511"/>
        <a:ext cx="1716295" cy="1004769"/>
      </dsp:txXfrm>
    </dsp:sp>
    <dsp:sp modelId="{81CD8A0B-3D10-4699-A053-625ADD8C0D1E}">
      <dsp:nvSpPr>
        <dsp:cNvPr id="0" name=""/>
        <dsp:cNvSpPr/>
      </dsp:nvSpPr>
      <dsp:spPr>
        <a:xfrm rot="5400000">
          <a:off x="4492429" y="851744"/>
          <a:ext cx="1327001" cy="160093"/>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03B3CB4-3674-48C5-AD0A-BCE67092C410}">
      <dsp:nvSpPr>
        <dsp:cNvPr id="0" name=""/>
        <dsp:cNvSpPr/>
      </dsp:nvSpPr>
      <dsp:spPr>
        <a:xfrm>
          <a:off x="4796611" y="3251"/>
          <a:ext cx="1778815" cy="106728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kern="1200"/>
            <a:t>Joëlle V. F. Coumans and Wark, S. (2024). Impact of Problem‐Based Learning Coaching and Neuroeducation in the Development of 21st Century Lifelong Learners. </a:t>
          </a:r>
          <a:r>
            <a:rPr lang="en-GB" sz="500" i="1" kern="1200"/>
            <a:t>Mind, Brain, and Education</a:t>
          </a:r>
          <a:r>
            <a:rPr lang="en-GB" sz="500" kern="1200"/>
            <a:t>, 18(1), pp.35–42. doi:https://doi.org/10.1111/mbe.12406.</a:t>
          </a:r>
          <a:endParaRPr lang="en-US" sz="500" kern="1200"/>
        </a:p>
      </dsp:txBody>
      <dsp:txXfrm>
        <a:off x="4827871" y="34511"/>
        <a:ext cx="1716295" cy="1004769"/>
      </dsp:txXfrm>
    </dsp:sp>
    <dsp:sp modelId="{874D0DB7-7674-486C-920D-071321E285B2}">
      <dsp:nvSpPr>
        <dsp:cNvPr id="0" name=""/>
        <dsp:cNvSpPr/>
      </dsp:nvSpPr>
      <dsp:spPr>
        <a:xfrm rot="5400000">
          <a:off x="4492429" y="2185855"/>
          <a:ext cx="1327001" cy="160093"/>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057ED16-D150-4D5E-B45D-05EBE2C6895D}">
      <dsp:nvSpPr>
        <dsp:cNvPr id="0" name=""/>
        <dsp:cNvSpPr/>
      </dsp:nvSpPr>
      <dsp:spPr>
        <a:xfrm>
          <a:off x="4796611" y="1337363"/>
          <a:ext cx="1778815" cy="106728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kern="1200"/>
            <a:t>Mallo, M.F. and Wolfe, B. (2020). The Influence of Early Life Health Conditions on Life Course Health. </a:t>
          </a:r>
          <a:r>
            <a:rPr lang="en-GB" sz="500" i="1" kern="1200"/>
            <a:t>RePEc: Research Papers in Economics</a:t>
          </a:r>
          <a:r>
            <a:rPr lang="en-GB" sz="500" kern="1200"/>
            <a:t>. doi:https://doi.org/10.3386/w27174.</a:t>
          </a:r>
          <a:endParaRPr lang="en-US" sz="500" kern="1200"/>
        </a:p>
      </dsp:txBody>
      <dsp:txXfrm>
        <a:off x="4827871" y="1368623"/>
        <a:ext cx="1716295" cy="1004769"/>
      </dsp:txXfrm>
    </dsp:sp>
    <dsp:sp modelId="{02A942BE-7135-4E95-9D68-3E7A05576C15}">
      <dsp:nvSpPr>
        <dsp:cNvPr id="0" name=""/>
        <dsp:cNvSpPr/>
      </dsp:nvSpPr>
      <dsp:spPr>
        <a:xfrm rot="5400000">
          <a:off x="4492429" y="3519966"/>
          <a:ext cx="1327001" cy="160093"/>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7144828-5515-46BE-9ABD-6ECEC0FB8CC7}">
      <dsp:nvSpPr>
        <dsp:cNvPr id="0" name=""/>
        <dsp:cNvSpPr/>
      </dsp:nvSpPr>
      <dsp:spPr>
        <a:xfrm>
          <a:off x="4796611" y="2671474"/>
          <a:ext cx="1778815" cy="106728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kern="1200"/>
            <a:t>Miller, A.L., Stein, S.F., Sokol, R., Varisco, R., Trout, P., Julian, M.M., Ribaudo, J., Kay, J., Pilkauskas, N.V., Gardner‐Neblett, N., Herrenkohl, T.I., Zivin, K., Muzik, M. and Rosenblum, K.L. (2022). From zero to thrive: A model of cross‐system and cross‐sector relational health to promote early childhood development across the child‐serving ecosystem. </a:t>
          </a:r>
          <a:r>
            <a:rPr lang="en-GB" sz="500" i="1" kern="1200"/>
            <a:t>Infant Mental Health Journal</a:t>
          </a:r>
          <a:r>
            <a:rPr lang="en-GB" sz="500" kern="1200"/>
            <a:t>, 43(4), pp.624–637. doi:https://doi.org/10.1002/imhj.21996.</a:t>
          </a:r>
          <a:endParaRPr lang="en-US" sz="500" kern="1200"/>
        </a:p>
      </dsp:txBody>
      <dsp:txXfrm>
        <a:off x="4827871" y="2702734"/>
        <a:ext cx="1716295" cy="1004769"/>
      </dsp:txXfrm>
    </dsp:sp>
    <dsp:sp modelId="{441CA96B-6BD0-46B9-9324-C7C849B0A0BB}">
      <dsp:nvSpPr>
        <dsp:cNvPr id="0" name=""/>
        <dsp:cNvSpPr/>
      </dsp:nvSpPr>
      <dsp:spPr>
        <a:xfrm rot="5400000">
          <a:off x="4492429" y="4854078"/>
          <a:ext cx="1327001" cy="160093"/>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4AE9BAE-9B70-4B8A-961A-4DFA7344E01C}">
      <dsp:nvSpPr>
        <dsp:cNvPr id="0" name=""/>
        <dsp:cNvSpPr/>
      </dsp:nvSpPr>
      <dsp:spPr>
        <a:xfrm>
          <a:off x="4796611" y="4005585"/>
          <a:ext cx="1778815" cy="106728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kern="1200"/>
            <a:t>Picco, S. and Chiara Pronzato (2025). Long-term impact evaluation of early childhood conditions When only short-term outcomes are available. </a:t>
          </a:r>
          <a:r>
            <a:rPr lang="en-GB" sz="500" i="1" kern="1200"/>
            <a:t>Evaluation and Program Planning</a:t>
          </a:r>
          <a:r>
            <a:rPr lang="en-GB" sz="500" kern="1200"/>
            <a:t>, pp.102584–102584. doi:https://doi.org/10.1016/j.evalprogplan.2025.102584.</a:t>
          </a:r>
          <a:endParaRPr lang="en-US" sz="500" kern="1200"/>
        </a:p>
      </dsp:txBody>
      <dsp:txXfrm>
        <a:off x="4827871" y="4036845"/>
        <a:ext cx="1716295" cy="1004769"/>
      </dsp:txXfrm>
    </dsp:sp>
    <dsp:sp modelId="{4AB677A8-2501-4C75-8FD5-F28B8AE01F1E}">
      <dsp:nvSpPr>
        <dsp:cNvPr id="0" name=""/>
        <dsp:cNvSpPr/>
      </dsp:nvSpPr>
      <dsp:spPr>
        <a:xfrm>
          <a:off x="5159484" y="5521133"/>
          <a:ext cx="2358713" cy="160093"/>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0D5418D-5D9D-4113-85F7-69611C1675ED}">
      <dsp:nvSpPr>
        <dsp:cNvPr id="0" name=""/>
        <dsp:cNvSpPr/>
      </dsp:nvSpPr>
      <dsp:spPr>
        <a:xfrm>
          <a:off x="4796611" y="5339697"/>
          <a:ext cx="1778815" cy="106728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kern="1200"/>
            <a:t>Racine, N., Deneault, A.-A., Thiemann, R., Turgeon, J., Zhu, J., Cooke, J. and Madigan, S. (2023). Intergenerational transmission of parent adverse childhood experiences to child outcomes: A systematic review and meta-analysis. </a:t>
          </a:r>
          <a:r>
            <a:rPr lang="en-GB" sz="500" i="1" kern="1200"/>
            <a:t>Child Abuse &amp; Neglect</a:t>
          </a:r>
          <a:r>
            <a:rPr lang="en-GB" sz="500" kern="1200"/>
            <a:t>, [online] p.106479. doi:https://doi.org/10.1016/j.chiabu.2023.106479.</a:t>
          </a:r>
          <a:endParaRPr lang="en-US" sz="500" kern="1200"/>
        </a:p>
      </dsp:txBody>
      <dsp:txXfrm>
        <a:off x="4827871" y="5370957"/>
        <a:ext cx="1716295" cy="1004769"/>
      </dsp:txXfrm>
    </dsp:sp>
    <dsp:sp modelId="{D81F82F1-822F-49AA-AC9E-23CF50130DFF}">
      <dsp:nvSpPr>
        <dsp:cNvPr id="0" name=""/>
        <dsp:cNvSpPr/>
      </dsp:nvSpPr>
      <dsp:spPr>
        <a:xfrm rot="16200000">
          <a:off x="6858253" y="4854078"/>
          <a:ext cx="1327001" cy="160093"/>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F381771-41B7-44D1-A38C-28A8748CB496}">
      <dsp:nvSpPr>
        <dsp:cNvPr id="0" name=""/>
        <dsp:cNvSpPr/>
      </dsp:nvSpPr>
      <dsp:spPr>
        <a:xfrm>
          <a:off x="7162435" y="5339697"/>
          <a:ext cx="1778815" cy="106728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kern="1200"/>
            <a:t>Sage Journals (2023). </a:t>
          </a:r>
          <a:r>
            <a:rPr lang="en-GB" sz="500" i="1" kern="1200"/>
            <a:t>SAGE Journals: Your gateway to world-class research journals</a:t>
          </a:r>
          <a:r>
            <a:rPr lang="en-GB" sz="500" kern="1200"/>
            <a:t>. [online] Sagepub.com. Available at: https://journals.sagepub.com/.</a:t>
          </a:r>
          <a:endParaRPr lang="en-US" sz="500" kern="1200"/>
        </a:p>
      </dsp:txBody>
      <dsp:txXfrm>
        <a:off x="7193695" y="5370957"/>
        <a:ext cx="1716295" cy="1004769"/>
      </dsp:txXfrm>
    </dsp:sp>
    <dsp:sp modelId="{3154ABF1-0C1C-47C2-BF25-701A0A4C58A7}">
      <dsp:nvSpPr>
        <dsp:cNvPr id="0" name=""/>
        <dsp:cNvSpPr/>
      </dsp:nvSpPr>
      <dsp:spPr>
        <a:xfrm>
          <a:off x="7162435" y="4005585"/>
          <a:ext cx="1778815" cy="106728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r>
            <a:rPr lang="en-GB" sz="500" kern="1200"/>
            <a:t>Skouteris, H., Bergmeier, H.J., Berns, S.D., Betancourt, J., Boynton‐Jarrett, R., Davis, M.B., Gibbons, K., Pérez‐Escamilla, R. and Story, M. (2020). Reframing the early childhood obesity prevention narrative through an equitable nurturing approach. </a:t>
          </a:r>
          <a:r>
            <a:rPr lang="en-GB" sz="500" i="1" kern="1200"/>
            <a:t>Maternal &amp; Child Nutrition</a:t>
          </a:r>
          <a:r>
            <a:rPr lang="en-GB" sz="500" kern="1200"/>
            <a:t>, 17(1). doi:https://doi.org/10.1111/mcn.13094.</a:t>
          </a:r>
          <a:endParaRPr lang="en-US" sz="500" kern="1200"/>
        </a:p>
      </dsp:txBody>
      <dsp:txXfrm>
        <a:off x="7193695" y="4036845"/>
        <a:ext cx="1716295" cy="100476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BD"/>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29C06CC-F709-D140-9439-FA7F8B4C1420}" type="datetimeFigureOut">
              <a:rPr lang="en-BD" smtClean="0"/>
              <a:t>03/14/2025</a:t>
            </a:fld>
            <a:endParaRPr lang="en-BD"/>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BD"/>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BD"/>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BD"/>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061C63E-7B03-BA4B-A910-47414E440E8D}" type="slidenum">
              <a:rPr lang="en-BD" smtClean="0"/>
              <a:t>‹#›</a:t>
            </a:fld>
            <a:endParaRPr lang="en-BD"/>
          </a:p>
        </p:txBody>
      </p:sp>
    </p:spTree>
    <p:extLst>
      <p:ext uri="{BB962C8B-B14F-4D97-AF65-F5344CB8AC3E}">
        <p14:creationId xmlns:p14="http://schemas.microsoft.com/office/powerpoint/2010/main" val="30443952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1200"/>
              </a:spcBef>
              <a:spcAft>
                <a:spcPts val="1200"/>
              </a:spcAft>
            </a:pPr>
            <a:r>
              <a:rPr lang="en-GB" sz="1800" b="0" i="0" u="none" strike="noStrike" dirty="0">
                <a:solidFill>
                  <a:srgbClr val="000000"/>
                </a:solidFill>
                <a:effectLst/>
                <a:latin typeface="Times New Roman" panose="02020603050405020304" pitchFamily="18" charset="0"/>
              </a:rPr>
              <a:t>Welcome, everyone. Today’s presentation will focus on the Life Course Approach (Early Childhood) and Its Relevance for Health and Health Related Quality of Life. The presentation will focus on the role of early experiences in Life Course as well as how social determinants affect health throughout Life Course and the role of intervention. It encompasses biological, behavioural and social components through the course of life.</a:t>
            </a:r>
            <a:endParaRPr lang="en-GB" b="0" dirty="0">
              <a:effectLst/>
            </a:endParaRPr>
          </a:p>
          <a:p>
            <a:br>
              <a:rPr lang="en-GB" dirty="0"/>
            </a:br>
            <a:endParaRPr lang="en-BD"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061C63E-7B03-BA4B-A910-47414E440E8D}" type="slidenum">
              <a:rPr kumimoji="0" lang="en-BD"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a:t>
            </a:fld>
            <a:endParaRPr kumimoji="0" lang="en-BD"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762989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200"/>
              </a:spcBef>
              <a:spcAft>
                <a:spcPts val="1200"/>
              </a:spcAft>
            </a:pPr>
            <a:r>
              <a:rPr lang="en-GB" sz="1800" dirty="0">
                <a:effectLst/>
                <a:latin typeface="Times New Roman" panose="02020603050405020304" pitchFamily="18" charset="0"/>
                <a:ea typeface="Times New Roman" panose="02020603050405020304" pitchFamily="18" charset="0"/>
              </a:rPr>
              <a:t>The Life Course Approach explains how initial impacts affect the health of an individual at various stages in life. According to </a:t>
            </a:r>
            <a:r>
              <a:rPr lang="en-GB" sz="1800" dirty="0" err="1">
                <a:effectLst/>
                <a:latin typeface="Times New Roman" panose="02020603050405020304" pitchFamily="18" charset="0"/>
                <a:ea typeface="Times New Roman" panose="02020603050405020304" pitchFamily="18" charset="0"/>
              </a:rPr>
              <a:t>Braveman</a:t>
            </a:r>
            <a:r>
              <a:rPr lang="en-GB" sz="1800" dirty="0">
                <a:effectLst/>
                <a:latin typeface="Times New Roman" panose="02020603050405020304" pitchFamily="18" charset="0"/>
                <a:ea typeface="Times New Roman" panose="02020603050405020304" pitchFamily="18" charset="0"/>
              </a:rPr>
              <a:t> and Barclay (2009) childhood health is an important determinant of adult health and inequity starts from infancy. The health of an individual is determined by inherited traits, the social and economic status, and health facility accessibility (Kuruvilla et al., 2017). In view of the above, it has been noted that children coming from disadvantaged setting are likely to suffer from chronic diseases and possess low life expectancy resulting from exposure to risk factors (Crump and Howell, 2019)These disparities, if addressed at a tender age, are likely to improve the overall health of the affected persons and reduce the amount of money spent on their treatment.</a:t>
            </a:r>
          </a:p>
        </p:txBody>
      </p:sp>
      <p:sp>
        <p:nvSpPr>
          <p:cNvPr id="4" name="Slide Number Placeholder 3"/>
          <p:cNvSpPr>
            <a:spLocks noGrp="1"/>
          </p:cNvSpPr>
          <p:nvPr>
            <p:ph type="sldNum" sz="quarter" idx="5"/>
          </p:nvPr>
        </p:nvSpPr>
        <p:spPr/>
        <p:txBody>
          <a:bodyPr/>
          <a:lstStyle/>
          <a:p>
            <a:fld id="{7061C63E-7B03-BA4B-A910-47414E440E8D}" type="slidenum">
              <a:rPr lang="en-BD" smtClean="0"/>
              <a:t>2</a:t>
            </a:fld>
            <a:endParaRPr lang="en-BD"/>
          </a:p>
        </p:txBody>
      </p:sp>
    </p:spTree>
    <p:extLst>
      <p:ext uri="{BB962C8B-B14F-4D97-AF65-F5344CB8AC3E}">
        <p14:creationId xmlns:p14="http://schemas.microsoft.com/office/powerpoint/2010/main" val="29313710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200"/>
              </a:spcBef>
              <a:spcAft>
                <a:spcPts val="1200"/>
              </a:spcAft>
            </a:pPr>
            <a:r>
              <a:rPr lang="en-GB" sz="1800" dirty="0">
                <a:effectLst/>
                <a:latin typeface="Times New Roman" panose="02020603050405020304" pitchFamily="18" charset="0"/>
                <a:ea typeface="Times New Roman" panose="02020603050405020304" pitchFamily="18" charset="0"/>
              </a:rPr>
              <a:t>The Life Course Approach was designed relying on several key concepts. Critical periods are the time when certain exposures are supposed to have long-lasting effects, for example, childhood (Flores and Wolfe, 2020). Hatch et al (2007) defined cumulative advantage or disadvantage as conditions in which small amount of health status benefits or risks over the time produce long-standing differences. Path dependence indicates that prior experiences determine future health practises and chances (Hardy et al., 2015). The key social factors that affect health include economic difficulties and educational opportunities affecting the lifetime health of a person (</a:t>
            </a:r>
            <a:r>
              <a:rPr lang="en-GB" sz="1800" dirty="0" err="1">
                <a:effectLst/>
                <a:latin typeface="Times New Roman" panose="02020603050405020304" pitchFamily="18" charset="0"/>
                <a:ea typeface="Times New Roman" panose="02020603050405020304" pitchFamily="18" charset="0"/>
              </a:rPr>
              <a:t>Bonaccio</a:t>
            </a:r>
            <a:r>
              <a:rPr lang="en-GB" sz="1800" dirty="0">
                <a:effectLst/>
                <a:latin typeface="Times New Roman" panose="02020603050405020304" pitchFamily="18" charset="0"/>
                <a:ea typeface="Times New Roman" panose="02020603050405020304" pitchFamily="18" charset="0"/>
              </a:rPr>
              <a:t> et al., 2019). Last, intergeneration transmission depicts how one’s parent’s health, education level, and their lifestyle impacts the health of their children (</a:t>
            </a:r>
            <a:r>
              <a:rPr lang="en-GB" sz="1800" dirty="0" err="1">
                <a:effectLst/>
                <a:latin typeface="Times New Roman" panose="02020603050405020304" pitchFamily="18" charset="0"/>
                <a:ea typeface="Times New Roman" panose="02020603050405020304" pitchFamily="18" charset="0"/>
              </a:rPr>
              <a:t>Bonaccio</a:t>
            </a:r>
            <a:r>
              <a:rPr lang="en-GB" sz="1800" dirty="0">
                <a:effectLst/>
                <a:latin typeface="Times New Roman" panose="02020603050405020304" pitchFamily="18" charset="0"/>
                <a:ea typeface="Times New Roman" panose="02020603050405020304" pitchFamily="18" charset="0"/>
              </a:rPr>
              <a:t> et al., 2019).</a:t>
            </a:r>
          </a:p>
        </p:txBody>
      </p:sp>
      <p:sp>
        <p:nvSpPr>
          <p:cNvPr id="4" name="Slide Number Placeholder 3"/>
          <p:cNvSpPr>
            <a:spLocks noGrp="1"/>
          </p:cNvSpPr>
          <p:nvPr>
            <p:ph type="sldNum" sz="quarter" idx="5"/>
          </p:nvPr>
        </p:nvSpPr>
        <p:spPr/>
        <p:txBody>
          <a:bodyPr/>
          <a:lstStyle/>
          <a:p>
            <a:fld id="{7061C63E-7B03-BA4B-A910-47414E440E8D}" type="slidenum">
              <a:rPr lang="en-BD" smtClean="0"/>
              <a:t>3</a:t>
            </a:fld>
            <a:endParaRPr lang="en-BD"/>
          </a:p>
        </p:txBody>
      </p:sp>
    </p:spTree>
    <p:extLst>
      <p:ext uri="{BB962C8B-B14F-4D97-AF65-F5344CB8AC3E}">
        <p14:creationId xmlns:p14="http://schemas.microsoft.com/office/powerpoint/2010/main" val="41567091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200"/>
              </a:spcBef>
              <a:spcAft>
                <a:spcPts val="1200"/>
              </a:spcAft>
            </a:pPr>
            <a:r>
              <a:rPr lang="en-GB" sz="1800" dirty="0">
                <a:effectLst/>
                <a:latin typeface="Times New Roman" panose="02020603050405020304" pitchFamily="18" charset="0"/>
                <a:ea typeface="Times New Roman" panose="02020603050405020304" pitchFamily="18" charset="0"/>
              </a:rPr>
              <a:t>The period of early childhood is very important to a person’s health throughout his or her lifetime. Research indicates that an inadequate prenatal and early childhood diet results in developmental disabilities and other diseases including obesity and diabetes (</a:t>
            </a:r>
            <a:r>
              <a:rPr lang="en-GB" sz="1800" dirty="0" err="1">
                <a:effectLst/>
                <a:latin typeface="Times New Roman" panose="02020603050405020304" pitchFamily="18" charset="0"/>
                <a:ea typeface="Times New Roman" panose="02020603050405020304" pitchFamily="18" charset="0"/>
              </a:rPr>
              <a:t>Iveson</a:t>
            </a:r>
            <a:r>
              <a:rPr lang="en-GB" sz="1800" dirty="0">
                <a:effectLst/>
                <a:latin typeface="Times New Roman" panose="02020603050405020304" pitchFamily="18" charset="0"/>
                <a:ea typeface="Times New Roman" panose="02020603050405020304" pitchFamily="18" charset="0"/>
              </a:rPr>
              <a:t>, Dibben and Deary, 2020). Studies also show that childhood stress increases the likelihood that the child will be at risk for cardiovascular disease and mental illnesses in later in life (Boyce and Shonkoff, 2016). Another aspect is the role of parents; the parents who lead healthy lifestyles have healthy children (</a:t>
            </a:r>
            <a:r>
              <a:rPr lang="en-GB" sz="1800" dirty="0" err="1">
                <a:effectLst/>
                <a:latin typeface="Times New Roman" panose="02020603050405020304" pitchFamily="18" charset="0"/>
                <a:ea typeface="Times New Roman" panose="02020603050405020304" pitchFamily="18" charset="0"/>
              </a:rPr>
              <a:t>Kuh</a:t>
            </a:r>
            <a:r>
              <a:rPr lang="en-GB" sz="1800" dirty="0">
                <a:effectLst/>
                <a:latin typeface="Times New Roman" panose="02020603050405020304" pitchFamily="18" charset="0"/>
                <a:ea typeface="Times New Roman" panose="02020603050405020304" pitchFamily="18" charset="0"/>
              </a:rPr>
              <a:t>, 2018). The long-term health complications can also be associated with childhood illnesses such as recurrent infections hence the importance of early healthcare (Flores and Wolfe, 2020). In addition, the improved early education enhances the mental and social development of children hence better health as they grow (Kamis, Lynch and Copeland, 2023).</a:t>
            </a:r>
          </a:p>
        </p:txBody>
      </p:sp>
      <p:sp>
        <p:nvSpPr>
          <p:cNvPr id="4" name="Slide Number Placeholder 3"/>
          <p:cNvSpPr>
            <a:spLocks noGrp="1"/>
          </p:cNvSpPr>
          <p:nvPr>
            <p:ph type="sldNum" sz="quarter" idx="5"/>
          </p:nvPr>
        </p:nvSpPr>
        <p:spPr/>
        <p:txBody>
          <a:bodyPr/>
          <a:lstStyle/>
          <a:p>
            <a:fld id="{7061C63E-7B03-BA4B-A910-47414E440E8D}" type="slidenum">
              <a:rPr lang="en-BD" smtClean="0"/>
              <a:t>4</a:t>
            </a:fld>
            <a:endParaRPr lang="en-BD"/>
          </a:p>
        </p:txBody>
      </p:sp>
    </p:spTree>
    <p:extLst>
      <p:ext uri="{BB962C8B-B14F-4D97-AF65-F5344CB8AC3E}">
        <p14:creationId xmlns:p14="http://schemas.microsoft.com/office/powerpoint/2010/main" val="22681225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200"/>
              </a:spcBef>
              <a:spcAft>
                <a:spcPts val="1200"/>
              </a:spcAft>
            </a:pPr>
            <a:r>
              <a:rPr lang="en-GB" sz="1800" dirty="0">
                <a:effectLst/>
                <a:latin typeface="Times New Roman" panose="02020603050405020304" pitchFamily="18" charset="0"/>
                <a:ea typeface="Times New Roman" panose="02020603050405020304" pitchFamily="18" charset="0"/>
              </a:rPr>
              <a:t>The social factors are very influential in the early childhood development of children’s health. Family income is one of the most significant factors—children belonging to the low income group are at a higher risk of malnutrition, poor housing, and restricted access to health facilities (Smith et al., 2024). Parents’ education affects children’s health due to the nature of food choices and knowledge, the health literacy, and availability of resources (</a:t>
            </a:r>
            <a:r>
              <a:rPr lang="en-GB" sz="1800" dirty="0" err="1">
                <a:effectLst/>
                <a:latin typeface="Times New Roman" panose="02020603050405020304" pitchFamily="18" charset="0"/>
                <a:ea typeface="Times New Roman" panose="02020603050405020304" pitchFamily="18" charset="0"/>
              </a:rPr>
              <a:t>Iveson</a:t>
            </a:r>
            <a:r>
              <a:rPr lang="en-GB" sz="1800" dirty="0">
                <a:effectLst/>
                <a:latin typeface="Times New Roman" panose="02020603050405020304" pitchFamily="18" charset="0"/>
                <a:ea typeface="Times New Roman" panose="02020603050405020304" pitchFamily="18" charset="0"/>
              </a:rPr>
              <a:t>, Dibben and Deary, 2020). Housing and environmental conditions including pollution, mould, and lead are some of the factors that cause respiratory ailments and cognitive impairments (Kuruvilla et al., 2017). This is due to healthcare inequalities so children from poor families are not provided with adequate preventive healthcare (Yu, 2006). Last but not the least is food security as poor nutrition during childhood is related to higher chances of obesity and metabolic diseases in adulthood (Hardy, Lawlor and </a:t>
            </a:r>
            <a:r>
              <a:rPr lang="en-GB" sz="1800" dirty="0" err="1">
                <a:effectLst/>
                <a:latin typeface="Times New Roman" panose="02020603050405020304" pitchFamily="18" charset="0"/>
                <a:ea typeface="Times New Roman" panose="02020603050405020304" pitchFamily="18" charset="0"/>
              </a:rPr>
              <a:t>Kuh</a:t>
            </a:r>
            <a:r>
              <a:rPr lang="en-GB" sz="1800" dirty="0">
                <a:effectLst/>
                <a:latin typeface="Times New Roman" panose="02020603050405020304" pitchFamily="18" charset="0"/>
                <a:ea typeface="Times New Roman" panose="02020603050405020304" pitchFamily="18" charset="0"/>
              </a:rPr>
              <a:t>, 2015).</a:t>
            </a:r>
          </a:p>
        </p:txBody>
      </p:sp>
      <p:sp>
        <p:nvSpPr>
          <p:cNvPr id="4" name="Slide Number Placeholder 3"/>
          <p:cNvSpPr>
            <a:spLocks noGrp="1"/>
          </p:cNvSpPr>
          <p:nvPr>
            <p:ph type="sldNum" sz="quarter" idx="5"/>
          </p:nvPr>
        </p:nvSpPr>
        <p:spPr/>
        <p:txBody>
          <a:bodyPr/>
          <a:lstStyle/>
          <a:p>
            <a:fld id="{7061C63E-7B03-BA4B-A910-47414E440E8D}" type="slidenum">
              <a:rPr lang="en-BD" smtClean="0"/>
              <a:t>5</a:t>
            </a:fld>
            <a:endParaRPr lang="en-BD"/>
          </a:p>
        </p:txBody>
      </p:sp>
    </p:spTree>
    <p:extLst>
      <p:ext uri="{BB962C8B-B14F-4D97-AF65-F5344CB8AC3E}">
        <p14:creationId xmlns:p14="http://schemas.microsoft.com/office/powerpoint/2010/main" val="38406903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200"/>
              </a:spcBef>
              <a:spcAft>
                <a:spcPts val="1200"/>
              </a:spcAft>
            </a:pPr>
            <a:r>
              <a:rPr lang="en-GB" sz="1800" dirty="0">
                <a:effectLst/>
                <a:latin typeface="Times New Roman" panose="02020603050405020304" pitchFamily="18" charset="0"/>
                <a:ea typeface="Times New Roman" panose="02020603050405020304" pitchFamily="18" charset="0"/>
              </a:rPr>
              <a:t>There is growing evidence that early childhood experience determines the health of individual throughout his/her life. Hypertension and diabetes among other diseases are known to be among the most prevalent diseases in individuals who were subjected to poor early-life conditions (Hardy et al., 2015). Mental illness like common depression, anxiety, and other similar conditions are also associated with adverse childhood experiences (</a:t>
            </a:r>
            <a:r>
              <a:rPr lang="en-GB" sz="1800" dirty="0" err="1">
                <a:effectLst/>
                <a:latin typeface="Times New Roman" panose="02020603050405020304" pitchFamily="18" charset="0"/>
                <a:ea typeface="Times New Roman" panose="02020603050405020304" pitchFamily="18" charset="0"/>
              </a:rPr>
              <a:t>Iveson</a:t>
            </a:r>
            <a:r>
              <a:rPr lang="en-GB" sz="1800" dirty="0">
                <a:effectLst/>
                <a:latin typeface="Times New Roman" panose="02020603050405020304" pitchFamily="18" charset="0"/>
                <a:ea typeface="Times New Roman" panose="02020603050405020304" pitchFamily="18" charset="0"/>
              </a:rPr>
              <a:t>, Dibben and Deary, 2020). Research also shows that there is a correlation between childhood health behaviours and the overall adult health-related behaviours including diet, physical activity, and substance use (</a:t>
            </a:r>
            <a:r>
              <a:rPr lang="en-GB" sz="1800" dirty="0" err="1">
                <a:effectLst/>
                <a:latin typeface="Times New Roman" panose="02020603050405020304" pitchFamily="18" charset="0"/>
                <a:ea typeface="Times New Roman" panose="02020603050405020304" pitchFamily="18" charset="0"/>
              </a:rPr>
              <a:t>Nyembezi</a:t>
            </a:r>
            <a:r>
              <a:rPr lang="en-GB" sz="1800" dirty="0">
                <a:effectLst/>
                <a:latin typeface="Times New Roman" panose="02020603050405020304" pitchFamily="18" charset="0"/>
                <a:ea typeface="Times New Roman" panose="02020603050405020304" pitchFamily="18" charset="0"/>
              </a:rPr>
              <a:t>, 2023). The differences in life expectancy have been attributed to the early childhood economic status—people with low SES have lower life expectancy by 5–10 years as compared to the high SES counterparts (Flores and Wolfe, 2020). Also, childhood health impacts the economic productivity of the nation since health hampers education and employment chances (</a:t>
            </a:r>
            <a:r>
              <a:rPr lang="en-GB" sz="1800" dirty="0" err="1">
                <a:effectLst/>
                <a:latin typeface="Times New Roman" panose="02020603050405020304" pitchFamily="18" charset="0"/>
                <a:ea typeface="Times New Roman" panose="02020603050405020304" pitchFamily="18" charset="0"/>
              </a:rPr>
              <a:t>Traebert</a:t>
            </a:r>
            <a:r>
              <a:rPr lang="en-GB" sz="1800" dirty="0">
                <a:effectLst/>
                <a:latin typeface="Times New Roman" panose="02020603050405020304" pitchFamily="18" charset="0"/>
                <a:ea typeface="Times New Roman" panose="02020603050405020304" pitchFamily="18" charset="0"/>
              </a:rPr>
              <a:t> et al., 2016).</a:t>
            </a:r>
          </a:p>
        </p:txBody>
      </p:sp>
      <p:sp>
        <p:nvSpPr>
          <p:cNvPr id="4" name="Slide Number Placeholder 3"/>
          <p:cNvSpPr>
            <a:spLocks noGrp="1"/>
          </p:cNvSpPr>
          <p:nvPr>
            <p:ph type="sldNum" sz="quarter" idx="5"/>
          </p:nvPr>
        </p:nvSpPr>
        <p:spPr/>
        <p:txBody>
          <a:bodyPr/>
          <a:lstStyle/>
          <a:p>
            <a:fld id="{7061C63E-7B03-BA4B-A910-47414E440E8D}" type="slidenum">
              <a:rPr lang="en-BD" smtClean="0"/>
              <a:t>6</a:t>
            </a:fld>
            <a:endParaRPr lang="en-BD"/>
          </a:p>
        </p:txBody>
      </p:sp>
    </p:spTree>
    <p:extLst>
      <p:ext uri="{BB962C8B-B14F-4D97-AF65-F5344CB8AC3E}">
        <p14:creationId xmlns:p14="http://schemas.microsoft.com/office/powerpoint/2010/main" val="887438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200"/>
              </a:spcBef>
              <a:spcAft>
                <a:spcPts val="1200"/>
              </a:spcAft>
            </a:pPr>
            <a:r>
              <a:rPr lang="en-GB" sz="1800" dirty="0">
                <a:effectLst/>
                <a:latin typeface="Times New Roman" panose="02020603050405020304" pitchFamily="18" charset="0"/>
                <a:ea typeface="Times New Roman" panose="02020603050405020304" pitchFamily="18" charset="0"/>
              </a:rPr>
              <a:t>Prevention is better than cure as the saying goes and this is especially true in relation to health issues. This paper has also established that maternal and child healthcare services, which include prenatal care, have been proven to lower infant mortality rates ((Viner et al., 2015). Pre-schooling including the pre-schools enhance cognitive and social development (Kamis, Lynch and Copeland, 2023). Parental support programmes makes parents to change their practises of nutrition and health hence improving the health of the child (</a:t>
            </a:r>
            <a:r>
              <a:rPr lang="en-GB" sz="1800" dirty="0" err="1">
                <a:effectLst/>
                <a:latin typeface="Times New Roman" panose="02020603050405020304" pitchFamily="18" charset="0"/>
                <a:ea typeface="Times New Roman" panose="02020603050405020304" pitchFamily="18" charset="0"/>
              </a:rPr>
              <a:t>Nyembezi</a:t>
            </a:r>
            <a:r>
              <a:rPr lang="en-GB" sz="1800" dirty="0">
                <a:effectLst/>
                <a:latin typeface="Times New Roman" panose="02020603050405020304" pitchFamily="18" charset="0"/>
                <a:ea typeface="Times New Roman" panose="02020603050405020304" pitchFamily="18" charset="0"/>
              </a:rPr>
              <a:t>, 2023). The immunisation programmes help to prevent the infections and minimise the adverse effects and medical expenses in future (Hardy, Lawlor and </a:t>
            </a:r>
            <a:r>
              <a:rPr lang="en-GB" sz="1800" dirty="0" err="1">
                <a:effectLst/>
                <a:latin typeface="Times New Roman" panose="02020603050405020304" pitchFamily="18" charset="0"/>
                <a:ea typeface="Times New Roman" panose="02020603050405020304" pitchFamily="18" charset="0"/>
              </a:rPr>
              <a:t>Kuh</a:t>
            </a:r>
            <a:r>
              <a:rPr lang="en-GB" sz="1800" dirty="0">
                <a:effectLst/>
                <a:latin typeface="Times New Roman" panose="02020603050405020304" pitchFamily="18" charset="0"/>
                <a:ea typeface="Times New Roman" panose="02020603050405020304" pitchFamily="18" charset="0"/>
              </a:rPr>
              <a:t>, 2015). Last but not the least, child benefit and health care subsidies decrease the gaps in health and achieve equal health (Kuruvilla et al., 2017).</a:t>
            </a:r>
          </a:p>
        </p:txBody>
      </p:sp>
      <p:sp>
        <p:nvSpPr>
          <p:cNvPr id="4" name="Slide Number Placeholder 3"/>
          <p:cNvSpPr>
            <a:spLocks noGrp="1"/>
          </p:cNvSpPr>
          <p:nvPr>
            <p:ph type="sldNum" sz="quarter" idx="5"/>
          </p:nvPr>
        </p:nvSpPr>
        <p:spPr/>
        <p:txBody>
          <a:bodyPr/>
          <a:lstStyle/>
          <a:p>
            <a:fld id="{7061C63E-7B03-BA4B-A910-47414E440E8D}" type="slidenum">
              <a:rPr lang="en-BD" smtClean="0"/>
              <a:t>7</a:t>
            </a:fld>
            <a:endParaRPr lang="en-BD"/>
          </a:p>
        </p:txBody>
      </p:sp>
    </p:spTree>
    <p:extLst>
      <p:ext uri="{BB962C8B-B14F-4D97-AF65-F5344CB8AC3E}">
        <p14:creationId xmlns:p14="http://schemas.microsoft.com/office/powerpoint/2010/main" val="42451478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200"/>
              </a:spcBef>
              <a:spcAft>
                <a:spcPts val="1200"/>
              </a:spcAft>
            </a:pPr>
            <a:r>
              <a:rPr lang="en-GB" sz="1800" dirty="0">
                <a:effectLst/>
                <a:latin typeface="Times New Roman" panose="02020603050405020304" pitchFamily="18" charset="0"/>
                <a:ea typeface="Times New Roman" panose="02020603050405020304" pitchFamily="18" charset="0"/>
              </a:rPr>
              <a:t>Picking good habits during childhood are very useful for a better and healthy future life. Mishra et al., (2010) state that childhood physical activity helps in the prevention of obesity and cardiovascular diseases in adulthood. Healthy diet is vital for the human brain and reduces the possibility of developing metabolic diseases (Hardy et al., 2015). Adequate sleep is very important in determining ones cognitive and emotional health (Kamath, 2015). Such support and fulfilling relationships within the family decrease the probability of anxiety and depression (Kamis, Lynch and Copeland, 2023). Non use of substances like tobacco and alcohol at a tender age helps to eliminate the diseases associated with addiction in the future (Yu, 2006).</a:t>
            </a:r>
          </a:p>
        </p:txBody>
      </p:sp>
      <p:sp>
        <p:nvSpPr>
          <p:cNvPr id="4" name="Slide Number Placeholder 3"/>
          <p:cNvSpPr>
            <a:spLocks noGrp="1"/>
          </p:cNvSpPr>
          <p:nvPr>
            <p:ph type="sldNum" sz="quarter" idx="5"/>
          </p:nvPr>
        </p:nvSpPr>
        <p:spPr/>
        <p:txBody>
          <a:bodyPr/>
          <a:lstStyle/>
          <a:p>
            <a:fld id="{7061C63E-7B03-BA4B-A910-47414E440E8D}" type="slidenum">
              <a:rPr lang="en-BD" smtClean="0"/>
              <a:t>8</a:t>
            </a:fld>
            <a:endParaRPr lang="en-BD"/>
          </a:p>
        </p:txBody>
      </p:sp>
    </p:spTree>
    <p:extLst>
      <p:ext uri="{BB962C8B-B14F-4D97-AF65-F5344CB8AC3E}">
        <p14:creationId xmlns:p14="http://schemas.microsoft.com/office/powerpoint/2010/main" val="13647549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200"/>
              </a:spcBef>
              <a:spcAft>
                <a:spcPts val="1200"/>
              </a:spcAft>
            </a:pPr>
            <a:r>
              <a:rPr lang="en-GB" sz="1800" dirty="0">
                <a:effectLst/>
                <a:latin typeface="Times New Roman" panose="02020603050405020304" pitchFamily="18" charset="0"/>
                <a:ea typeface="Times New Roman" panose="02020603050405020304" pitchFamily="18" charset="0"/>
              </a:rPr>
              <a:t>Health policies should embrace the life course approach whereby health promotion and disease prevention such as childhood immunisation and other tests (Hardy, Lawlor and </a:t>
            </a:r>
            <a:r>
              <a:rPr lang="en-GB" sz="1800" dirty="0" err="1">
                <a:effectLst/>
                <a:latin typeface="Times New Roman" panose="02020603050405020304" pitchFamily="18" charset="0"/>
                <a:ea typeface="Times New Roman" panose="02020603050405020304" pitchFamily="18" charset="0"/>
              </a:rPr>
              <a:t>Kuh</a:t>
            </a:r>
            <a:r>
              <a:rPr lang="en-GB" sz="1800" dirty="0">
                <a:effectLst/>
                <a:latin typeface="Times New Roman" panose="02020603050405020304" pitchFamily="18" charset="0"/>
                <a:ea typeface="Times New Roman" panose="02020603050405020304" pitchFamily="18" charset="0"/>
              </a:rPr>
              <a:t>, 2015). The goal of addressing health equity through specific policies is that it aids in decreasing the future disparities, according to Kuruvilla et al. (2017). This calls for school health programmes which are effective in enhancing the welfare of children in communities (Zheng, </a:t>
            </a:r>
            <a:r>
              <a:rPr lang="en-GB" sz="1800" dirty="0" err="1">
                <a:effectLst/>
                <a:latin typeface="Times New Roman" panose="02020603050405020304" pitchFamily="18" charset="0"/>
                <a:ea typeface="Times New Roman" panose="02020603050405020304" pitchFamily="18" charset="0"/>
              </a:rPr>
              <a:t>Dirlam</a:t>
            </a:r>
            <a:r>
              <a:rPr lang="en-GB" sz="1800" dirty="0">
                <a:effectLst/>
                <a:latin typeface="Times New Roman" panose="02020603050405020304" pitchFamily="18" charset="0"/>
                <a:ea typeface="Times New Roman" panose="02020603050405020304" pitchFamily="18" charset="0"/>
              </a:rPr>
              <a:t> and </a:t>
            </a:r>
            <a:r>
              <a:rPr lang="en-GB" sz="1800" dirty="0" err="1">
                <a:effectLst/>
                <a:latin typeface="Times New Roman" panose="02020603050405020304" pitchFamily="18" charset="0"/>
                <a:ea typeface="Times New Roman" panose="02020603050405020304" pitchFamily="18" charset="0"/>
              </a:rPr>
              <a:t>Echave</a:t>
            </a:r>
            <a:r>
              <a:rPr lang="en-GB" sz="1800" dirty="0">
                <a:effectLst/>
                <a:latin typeface="Times New Roman" panose="02020603050405020304" pitchFamily="18" charset="0"/>
                <a:ea typeface="Times New Roman" panose="02020603050405020304" pitchFamily="18" charset="0"/>
              </a:rPr>
              <a:t>, 2020)Health education campaigns are used by governments and non-governmental organisations to educate the public on the need to adopt right health practises from childhood (Kamis, Lynch and Copeland, 2023). Last of all, multi stakeholder cooperation with the areas of health care, education, and social services contributes to child growth ((Zhu and Liao, 2021).</a:t>
            </a:r>
          </a:p>
        </p:txBody>
      </p:sp>
      <p:sp>
        <p:nvSpPr>
          <p:cNvPr id="4" name="Slide Number Placeholder 3"/>
          <p:cNvSpPr>
            <a:spLocks noGrp="1"/>
          </p:cNvSpPr>
          <p:nvPr>
            <p:ph type="sldNum" sz="quarter" idx="5"/>
          </p:nvPr>
        </p:nvSpPr>
        <p:spPr/>
        <p:txBody>
          <a:bodyPr/>
          <a:lstStyle/>
          <a:p>
            <a:fld id="{7061C63E-7B03-BA4B-A910-47414E440E8D}" type="slidenum">
              <a:rPr lang="en-BD" smtClean="0"/>
              <a:t>9</a:t>
            </a:fld>
            <a:endParaRPr lang="en-BD"/>
          </a:p>
        </p:txBody>
      </p:sp>
    </p:spTree>
    <p:extLst>
      <p:ext uri="{BB962C8B-B14F-4D97-AF65-F5344CB8AC3E}">
        <p14:creationId xmlns:p14="http://schemas.microsoft.com/office/powerpoint/2010/main" val="40764171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200"/>
              </a:spcBef>
              <a:spcAft>
                <a:spcPts val="1200"/>
              </a:spcAft>
            </a:pPr>
            <a:r>
              <a:rPr lang="en-GB" sz="1800" dirty="0">
                <a:effectLst/>
                <a:latin typeface="Times New Roman" panose="02020603050405020304" pitchFamily="18" charset="0"/>
                <a:ea typeface="Times New Roman" panose="02020603050405020304" pitchFamily="18" charset="0"/>
              </a:rPr>
              <a:t>There are many examples of the chronicle health impact of early childhood circumstances, which are described in numerous empirical researches. Among the most notable ones, there is the Dunedin Multidisciplinary Health and Development Study with the follow-up of over 1,000 people from the age of birth. The study shows that children who have suffered early stress, poverty, or neglect are likely to have poor health, mental health, or die early (</a:t>
            </a:r>
            <a:r>
              <a:rPr lang="en-GB" sz="1800" dirty="0" err="1">
                <a:effectLst/>
                <a:latin typeface="Times New Roman" panose="02020603050405020304" pitchFamily="18" charset="0"/>
                <a:ea typeface="Times New Roman" panose="02020603050405020304" pitchFamily="18" charset="0"/>
              </a:rPr>
              <a:t>Bonaccio</a:t>
            </a:r>
            <a:r>
              <a:rPr lang="en-GB" sz="1800" dirty="0">
                <a:effectLst/>
                <a:latin typeface="Times New Roman" panose="02020603050405020304" pitchFamily="18" charset="0"/>
                <a:ea typeface="Times New Roman" panose="02020603050405020304" pitchFamily="18" charset="0"/>
              </a:rPr>
              <a:t> et al., 2019).</a:t>
            </a:r>
            <a:endParaRPr lang="en-BD" sz="1800" dirty="0">
              <a:effectLst/>
              <a:latin typeface="Times New Roman" panose="02020603050405020304" pitchFamily="18" charset="0"/>
              <a:ea typeface="Times New Roman" panose="02020603050405020304" pitchFamily="18" charset="0"/>
            </a:endParaRPr>
          </a:p>
          <a:p>
            <a:pPr algn="just">
              <a:lnSpc>
                <a:spcPct val="150000"/>
              </a:lnSpc>
              <a:spcBef>
                <a:spcPts val="1200"/>
              </a:spcBef>
              <a:spcAft>
                <a:spcPts val="1200"/>
              </a:spcAft>
            </a:pPr>
            <a:r>
              <a:rPr lang="en-GB" sz="1800" dirty="0">
                <a:effectLst/>
                <a:latin typeface="Times New Roman" panose="02020603050405020304" pitchFamily="18" charset="0"/>
                <a:ea typeface="Times New Roman" panose="02020603050405020304" pitchFamily="18" charset="0"/>
              </a:rPr>
              <a:t>Another important study is the Perry Preschool Project that observed the effects of high quality preschool programme on children from low-income families. Hatch et al., (2007) observed that such children had better performances in education, higher earnings, and had improved health in adulthood if they had been in preschool education. This underscores the significance of education in the first years of a child’s life on health and future wellbeing.</a:t>
            </a:r>
            <a:endParaRPr lang="en-BD" sz="1800" dirty="0">
              <a:effectLst/>
              <a:latin typeface="Times New Roman" panose="02020603050405020304" pitchFamily="18" charset="0"/>
              <a:ea typeface="Times New Roman" panose="02020603050405020304" pitchFamily="18" charset="0"/>
            </a:endParaRPr>
          </a:p>
          <a:p>
            <a:pPr algn="just">
              <a:lnSpc>
                <a:spcPct val="150000"/>
              </a:lnSpc>
              <a:spcBef>
                <a:spcPts val="1200"/>
              </a:spcBef>
              <a:spcAft>
                <a:spcPts val="1200"/>
              </a:spcAft>
            </a:pPr>
            <a:r>
              <a:rPr lang="en-GB" sz="1800" dirty="0">
                <a:effectLst/>
                <a:latin typeface="Times New Roman" panose="02020603050405020304" pitchFamily="18" charset="0"/>
                <a:ea typeface="Times New Roman" panose="02020603050405020304" pitchFamily="18" charset="0"/>
              </a:rPr>
              <a:t>Also, studies on childhood obesity trends call for early interventions. statistics show that the occurrence of childhood obesity has tripled over the last forty years and such children are five times likely to become obese adults (Hardy et al., 2015). These risks can be prevented through policies that promote physical activity, healthy diet and decrease on sedentary behaviour.</a:t>
            </a:r>
            <a:endParaRPr lang="en-BD" sz="1800" dirty="0">
              <a:effectLst/>
              <a:latin typeface="Times New Roman" panose="02020603050405020304" pitchFamily="18" charset="0"/>
              <a:ea typeface="Times New Roman" panose="02020603050405020304" pitchFamily="18" charset="0"/>
            </a:endParaRPr>
          </a:p>
          <a:p>
            <a:pPr algn="just">
              <a:lnSpc>
                <a:spcPct val="150000"/>
              </a:lnSpc>
              <a:spcBef>
                <a:spcPts val="1200"/>
              </a:spcBef>
              <a:spcAft>
                <a:spcPts val="1200"/>
              </a:spcAft>
            </a:pPr>
            <a:r>
              <a:rPr lang="en-GB" sz="1800" dirty="0">
                <a:effectLst/>
                <a:latin typeface="Times New Roman" panose="02020603050405020304" pitchFamily="18" charset="0"/>
                <a:ea typeface="Times New Roman" panose="02020603050405020304" pitchFamily="18" charset="0"/>
              </a:rPr>
              <a:t>The WHO has a framework for a life course approach where early childhood health becomes part of the long-term plans. This framework encourages the policies that are related to maternal and child health, social determinants, and preventive care across the life span (Kuruvilla et al., 2017).</a:t>
            </a:r>
            <a:endParaRPr lang="en-BD" sz="18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7061C63E-7B03-BA4B-A910-47414E440E8D}" type="slidenum">
              <a:rPr lang="en-BD" smtClean="0"/>
              <a:t>10</a:t>
            </a:fld>
            <a:endParaRPr lang="en-BD"/>
          </a:p>
        </p:txBody>
      </p:sp>
    </p:spTree>
    <p:extLst>
      <p:ext uri="{BB962C8B-B14F-4D97-AF65-F5344CB8AC3E}">
        <p14:creationId xmlns:p14="http://schemas.microsoft.com/office/powerpoint/2010/main" val="26530288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200"/>
              </a:spcBef>
              <a:spcAft>
                <a:spcPts val="1200"/>
              </a:spcAft>
            </a:pPr>
            <a:r>
              <a:rPr lang="en-GB" sz="1800" dirty="0">
                <a:effectLst/>
                <a:latin typeface="Times New Roman" panose="02020603050405020304" pitchFamily="18" charset="0"/>
                <a:ea typeface="Times New Roman" panose="02020603050405020304" pitchFamily="18" charset="0"/>
              </a:rPr>
              <a:t>The health disparities still persist and children in the disadvantaged condition have lower health status (Hardy, Lawlor and </a:t>
            </a:r>
            <a:r>
              <a:rPr lang="en-GB" sz="1800" dirty="0" err="1">
                <a:effectLst/>
                <a:latin typeface="Times New Roman" panose="02020603050405020304" pitchFamily="18" charset="0"/>
                <a:ea typeface="Times New Roman" panose="02020603050405020304" pitchFamily="18" charset="0"/>
              </a:rPr>
              <a:t>Kuh</a:t>
            </a:r>
            <a:r>
              <a:rPr lang="en-GB" sz="1800" dirty="0">
                <a:effectLst/>
                <a:latin typeface="Times New Roman" panose="02020603050405020304" pitchFamily="18" charset="0"/>
                <a:ea typeface="Times New Roman" panose="02020603050405020304" pitchFamily="18" charset="0"/>
              </a:rPr>
              <a:t>, 2015). Lack of investment into early childhood education has long-term effects on the economic and healthcare implications even though more investments into early intervention yields decreased costs in the future (Kuruvilla et al., 2017). There is also climate change, which poses threats such as malnutrition, respiratory diseases and stress among children (Yu, 2006). There is still limited access to adequate mental health care, while research states that childhood stress does influence mental health in adults (Kamath, 2015). It is for this reason that there is a need for increased development of school-based mental health programmes. International cooperation is required to promote the effective practises in achieving the health of children from the early years of their development to improve the global rates (Kuruvilla et al., 2017). By tackling these challenges interventions can be made that will contribute to more sustainable and long-term health gains.</a:t>
            </a:r>
            <a:endParaRPr lang="en-BD" sz="18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7061C63E-7B03-BA4B-A910-47414E440E8D}" type="slidenum">
              <a:rPr lang="en-BD" smtClean="0"/>
              <a:t>11</a:t>
            </a:fld>
            <a:endParaRPr lang="en-BD"/>
          </a:p>
        </p:txBody>
      </p:sp>
    </p:spTree>
    <p:extLst>
      <p:ext uri="{BB962C8B-B14F-4D97-AF65-F5344CB8AC3E}">
        <p14:creationId xmlns:p14="http://schemas.microsoft.com/office/powerpoint/2010/main" val="227753687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200"/>
              </a:spcBef>
              <a:spcAft>
                <a:spcPts val="1200"/>
              </a:spcAft>
            </a:pPr>
            <a:r>
              <a:rPr lang="en-GB" sz="1800" dirty="0">
                <a:effectLst/>
                <a:latin typeface="Times New Roman" panose="02020603050405020304" pitchFamily="18" charset="0"/>
                <a:ea typeface="Times New Roman" panose="02020603050405020304" pitchFamily="18" charset="0"/>
              </a:rPr>
              <a:t>Early childhood is critical for lifelong health. Addressing social determinants like income and education reduces long-term health disparities (Boyce and Shonkoff, 2016). Early interventions, including maternal care and preschool education, improve future health outcomes (Kuruvilla et al., 2017). The life course approach emphasizes continuous, integrated health promotion. Governments must invest in policies that support individuals from infancy (Kamis, Lynch and Copeland, 2023). Investing in early childhood health leads to healthier adults, stronger economies, and sustainable healthcare systems (Kamis, Lynch and Copeland, 2023).</a:t>
            </a:r>
            <a:endParaRPr lang="en-BD" sz="1800" dirty="0">
              <a:effectLst/>
              <a:latin typeface="Times New Roman" panose="02020603050405020304" pitchFamily="18" charset="0"/>
              <a:ea typeface="Times New Roman" panose="02020603050405020304" pitchFamily="18" charset="0"/>
            </a:endParaRPr>
          </a:p>
          <a:p>
            <a:pPr algn="just">
              <a:lnSpc>
                <a:spcPct val="150000"/>
              </a:lnSpc>
              <a:spcBef>
                <a:spcPts val="1200"/>
              </a:spcBef>
              <a:spcAft>
                <a:spcPts val="1200"/>
              </a:spcAft>
            </a:pPr>
            <a:r>
              <a:rPr lang="en-GB" sz="1800" dirty="0">
                <a:effectLst/>
                <a:latin typeface="Times New Roman" panose="02020603050405020304" pitchFamily="18" charset="0"/>
                <a:ea typeface="Times New Roman" panose="02020603050405020304" pitchFamily="18" charset="0"/>
              </a:rPr>
              <a:t> </a:t>
            </a:r>
            <a:endParaRPr lang="en-BD" sz="1800" dirty="0">
              <a:effectLst/>
              <a:latin typeface="Times New Roman" panose="02020603050405020304" pitchFamily="18" charset="0"/>
              <a:ea typeface="Times New Roman" panose="02020603050405020304" pitchFamily="18" charset="0"/>
            </a:endParaRPr>
          </a:p>
          <a:p>
            <a:pPr algn="just">
              <a:lnSpc>
                <a:spcPct val="150000"/>
              </a:lnSpc>
              <a:spcBef>
                <a:spcPts val="1200"/>
              </a:spcBef>
              <a:spcAft>
                <a:spcPts val="1200"/>
              </a:spcAft>
            </a:pPr>
            <a:r>
              <a:rPr lang="en-GB" sz="1800" dirty="0">
                <a:effectLst/>
                <a:latin typeface="Times New Roman" panose="02020603050405020304" pitchFamily="18" charset="0"/>
                <a:ea typeface="Times New Roman" panose="02020603050405020304" pitchFamily="18" charset="0"/>
              </a:rPr>
              <a:t>Thank you for your time. I am happy to take any questions.</a:t>
            </a:r>
            <a:endParaRPr lang="en-BD" sz="18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7061C63E-7B03-BA4B-A910-47414E440E8D}" type="slidenum">
              <a:rPr lang="en-BD" smtClean="0"/>
              <a:t>12</a:t>
            </a:fld>
            <a:endParaRPr lang="en-BD"/>
          </a:p>
        </p:txBody>
      </p:sp>
    </p:spTree>
    <p:extLst>
      <p:ext uri="{BB962C8B-B14F-4D97-AF65-F5344CB8AC3E}">
        <p14:creationId xmlns:p14="http://schemas.microsoft.com/office/powerpoint/2010/main" val="19880711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8DD65E-54E6-FC82-210B-504872B0C36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3881946-80D5-E9A3-E321-A46829FE1C9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8D026F1-7040-EA47-413F-5B6B164D0AEA}"/>
              </a:ext>
            </a:extLst>
          </p:cNvPr>
          <p:cNvSpPr>
            <a:spLocks noGrp="1"/>
          </p:cNvSpPr>
          <p:nvPr>
            <p:ph type="body" idx="1"/>
          </p:nvPr>
        </p:nvSpPr>
        <p:spPr/>
        <p:txBody>
          <a:bodyPr/>
          <a:lstStyle/>
          <a:p>
            <a:pPr algn="just" rtl="0">
              <a:spcBef>
                <a:spcPts val="1200"/>
              </a:spcBef>
              <a:spcAft>
                <a:spcPts val="1200"/>
              </a:spcAft>
            </a:pPr>
            <a:endParaRPr lang="en-BD" dirty="0"/>
          </a:p>
        </p:txBody>
      </p:sp>
      <p:sp>
        <p:nvSpPr>
          <p:cNvPr id="4" name="Slide Number Placeholder 3">
            <a:extLst>
              <a:ext uri="{FF2B5EF4-FFF2-40B4-BE49-F238E27FC236}">
                <a16:creationId xmlns:a16="http://schemas.microsoft.com/office/drawing/2014/main" id="{4E715E1B-736A-6879-5616-E65723AADAE9}"/>
              </a:ext>
            </a:extLst>
          </p:cNvPr>
          <p:cNvSpPr>
            <a:spLocks noGrp="1"/>
          </p:cNvSpPr>
          <p:nvPr>
            <p:ph type="sldNum" sz="quarter" idx="5"/>
          </p:nvPr>
        </p:nvSpPr>
        <p:spPr/>
        <p:txBody>
          <a:bodyPr/>
          <a:lstStyle/>
          <a:p>
            <a:fld id="{7061C63E-7B03-BA4B-A910-47414E440E8D}" type="slidenum">
              <a:rPr lang="en-BD" smtClean="0"/>
              <a:t>13</a:t>
            </a:fld>
            <a:endParaRPr lang="en-BD"/>
          </a:p>
        </p:txBody>
      </p:sp>
    </p:spTree>
    <p:extLst>
      <p:ext uri="{BB962C8B-B14F-4D97-AF65-F5344CB8AC3E}">
        <p14:creationId xmlns:p14="http://schemas.microsoft.com/office/powerpoint/2010/main" val="382334498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6" name="Group 5"/>
          <p:cNvGrpSpPr/>
          <p:nvPr/>
        </p:nvGrpSpPr>
        <p:grpSpPr>
          <a:xfrm>
            <a:off x="-1588" y="0"/>
            <a:ext cx="9145588" cy="6860798"/>
            <a:chOff x="-1588" y="0"/>
            <a:chExt cx="9145588" cy="6860798"/>
          </a:xfrm>
        </p:grpSpPr>
        <p:sp>
          <p:nvSpPr>
            <p:cNvPr id="9" name="Rectangle 8"/>
            <p:cNvSpPr/>
            <p:nvPr/>
          </p:nvSpPr>
          <p:spPr>
            <a:xfrm>
              <a:off x="0" y="0"/>
              <a:ext cx="9118832" cy="6858000"/>
            </a:xfrm>
            <a:prstGeom prst="rect">
              <a:avLst/>
            </a:prstGeom>
            <a:blipFill>
              <a:blip r:embed="rId2" cstate="screen">
                <a:duotone>
                  <a:schemeClr val="dk2">
                    <a:shade val="69000"/>
                    <a:hueMod val="91000"/>
                    <a:satMod val="164000"/>
                    <a:lumMod val="74000"/>
                  </a:schemeClr>
                  <a:schemeClr val="dk2">
                    <a:hueMod val="124000"/>
                    <a:satMod val="140000"/>
                    <a:lumMod val="142000"/>
                  </a:schemeClr>
                </a:duotone>
                <a:extLs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Oval 9"/>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866440" y="2226503"/>
            <a:ext cx="5917679" cy="2550877"/>
          </a:xfrm>
        </p:spPr>
        <p:txBody>
          <a:bodyPr anchor="b"/>
          <a:lstStyle>
            <a:lvl1pPr>
              <a:defRPr sz="4800"/>
            </a:lvl1pPr>
          </a:lstStyle>
          <a:p>
            <a:r>
              <a:rPr lang="en-GB"/>
              <a:t>Click to edit Master title style</a:t>
            </a:r>
            <a:endParaRPr lang="en-US" dirty="0"/>
          </a:p>
        </p:txBody>
      </p:sp>
      <p:sp>
        <p:nvSpPr>
          <p:cNvPr id="3" name="Subtitle 2"/>
          <p:cNvSpPr>
            <a:spLocks noGrp="1"/>
          </p:cNvSpPr>
          <p:nvPr>
            <p:ph type="subTitle" idx="1"/>
          </p:nvPr>
        </p:nvSpPr>
        <p:spPr>
          <a:xfrm>
            <a:off x="866440" y="4777380"/>
            <a:ext cx="5917679"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bwMode="gray">
          <a:xfrm rot="5400000">
            <a:off x="7498080" y="1828800"/>
            <a:ext cx="990599" cy="228659"/>
          </a:xfrm>
        </p:spPr>
        <p:txBody>
          <a:bodyPr anchor="t"/>
          <a:lstStyle>
            <a:lvl1pPr algn="l">
              <a:defRPr b="0" i="0">
                <a:solidFill>
                  <a:schemeClr val="bg1">
                    <a:alpha val="60000"/>
                  </a:schemeClr>
                </a:solidFill>
              </a:defRPr>
            </a:lvl1pPr>
          </a:lstStyle>
          <a:p>
            <a:fld id="{5BCAD085-E8A6-8845-BD4E-CB4CCA059FC4}" type="datetimeFigureOut">
              <a:rPr lang="en-US" smtClean="0"/>
              <a:t>3/14/2025</a:t>
            </a:fld>
            <a:endParaRPr lang="en-US"/>
          </a:p>
        </p:txBody>
      </p:sp>
      <p:sp>
        <p:nvSpPr>
          <p:cNvPr id="5" name="Footer Placeholder 4"/>
          <p:cNvSpPr>
            <a:spLocks noGrp="1"/>
          </p:cNvSpPr>
          <p:nvPr>
            <p:ph type="ftr" sz="quarter" idx="11"/>
          </p:nvPr>
        </p:nvSpPr>
        <p:spPr bwMode="gray">
          <a:xfrm rot="5400000">
            <a:off x="6236208" y="3264408"/>
            <a:ext cx="3859795" cy="228660"/>
          </a:xfrm>
        </p:spPr>
        <p:txBody>
          <a:bodyPr/>
          <a:lstStyle>
            <a:lvl1pPr>
              <a:defRPr b="0" i="0">
                <a:solidFill>
                  <a:schemeClr val="bg1">
                    <a:alpha val="60000"/>
                  </a:schemeClr>
                </a:solidFill>
              </a:defRPr>
            </a:lvl1pPr>
          </a:lstStyle>
          <a:p>
            <a:endParaRPr lang="en-US"/>
          </a:p>
        </p:txBody>
      </p:sp>
      <p:sp>
        <p:nvSpPr>
          <p:cNvPr id="11" name="Rectangle 10"/>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 name="Slide Number Placeholder 5"/>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C1FF6DA9-008F-8B48-92A6-B652298478BF}" type="slidenum">
              <a:rPr lang="en-US" smtClean="0"/>
              <a:t>‹#›</a:t>
            </a:fld>
            <a:endParaRPr lang="en-US"/>
          </a:p>
        </p:txBody>
      </p:sp>
    </p:spTree>
    <p:extLst>
      <p:ext uri="{BB962C8B-B14F-4D97-AF65-F5344CB8AC3E}">
        <p14:creationId xmlns:p14="http://schemas.microsoft.com/office/powerpoint/2010/main" val="1280013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65970" y="927098"/>
            <a:ext cx="6343672" cy="709865"/>
          </a:xfrm>
        </p:spPr>
        <p:txBody>
          <a:bodyPr anchor="ctr"/>
          <a:lstStyle>
            <a:lvl1pPr>
              <a:defRPr sz="32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3/14/2025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C1FF6DA9-008F-8B48-92A6-B652298478BF}" type="slidenum">
              <a:rPr lang="en-US" smtClean="0"/>
              <a:t>‹#›</a:t>
            </a:fld>
            <a:endParaRPr lang="en-US"/>
          </a:p>
        </p:txBody>
      </p:sp>
    </p:spTree>
    <p:extLst>
      <p:ext uri="{BB962C8B-B14F-4D97-AF65-F5344CB8AC3E}">
        <p14:creationId xmlns:p14="http://schemas.microsoft.com/office/powerpoint/2010/main" val="34549990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p:cNvGrpSpPr/>
          <p:nvPr/>
        </p:nvGrpSpPr>
        <p:grpSpPr>
          <a:xfrm>
            <a:off x="-1588" y="0"/>
            <a:ext cx="9145588" cy="6860798"/>
            <a:chOff x="-1588" y="0"/>
            <a:chExt cx="9145588" cy="6860798"/>
          </a:xfrm>
        </p:grpSpPr>
        <p:sp>
          <p:nvSpPr>
            <p:cNvPr id="12" name="Rectangle 11"/>
            <p:cNvSpPr/>
            <p:nvPr/>
          </p:nvSpPr>
          <p:spPr>
            <a:xfrm>
              <a:off x="0" y="0"/>
              <a:ext cx="9118832" cy="6858000"/>
            </a:xfrm>
            <a:prstGeom prst="rect">
              <a:avLst/>
            </a:prstGeom>
            <a:blipFill>
              <a:blip r:embed="rId2" cstate="screen">
                <a:duotone>
                  <a:schemeClr val="dk2">
                    <a:shade val="69000"/>
                    <a:hueMod val="91000"/>
                    <a:satMod val="164000"/>
                    <a:lumMod val="74000"/>
                  </a:schemeClr>
                  <a:schemeClr val="dk2">
                    <a:hueMod val="124000"/>
                    <a:satMod val="140000"/>
                    <a:lumMod val="142000"/>
                  </a:schemeClr>
                </a:duotone>
                <a:extLs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bwMode="gray">
            <a:xfrm rot="16200000">
              <a:off x="3105027"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18" name="Freeform 5"/>
            <p:cNvSpPr/>
            <p:nvPr/>
          </p:nvSpPr>
          <p:spPr bwMode="gray">
            <a:xfrm rot="15687606">
              <a:off x="3320102"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877534" y="2257588"/>
            <a:ext cx="3090672" cy="3020344"/>
          </a:xfrm>
        </p:spPr>
        <p:txBody>
          <a:bodyPr anchor="ct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5119261" y="2257588"/>
            <a:ext cx="3082516" cy="302034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3/14/2025</a:t>
            </a:fld>
            <a:endParaRPr lang="en-US"/>
          </a:p>
        </p:txBody>
      </p:sp>
      <p:sp>
        <p:nvSpPr>
          <p:cNvPr id="5" name="Footer Placeholder 4"/>
          <p:cNvSpPr>
            <a:spLocks noGrp="1"/>
          </p:cNvSpPr>
          <p:nvPr>
            <p:ph type="ftr" sz="quarter" idx="11"/>
          </p:nvPr>
        </p:nvSpPr>
        <p:spPr/>
        <p:txBody>
          <a:bodyPr/>
          <a:lstStyle/>
          <a:p>
            <a:endParaRPr lang="en-US"/>
          </a:p>
        </p:txBody>
      </p:sp>
      <p:sp>
        <p:nvSpPr>
          <p:cNvPr id="8" name="Rectangle 7"/>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C1FF6DA9-008F-8B48-92A6-B652298478BF}" type="slidenum">
              <a:rPr lang="en-US" smtClean="0"/>
              <a:t>‹#›</a:t>
            </a:fld>
            <a:endParaRPr lang="en-US"/>
          </a:p>
        </p:txBody>
      </p:sp>
    </p:spTree>
    <p:extLst>
      <p:ext uri="{BB962C8B-B14F-4D97-AF65-F5344CB8AC3E}">
        <p14:creationId xmlns:p14="http://schemas.microsoft.com/office/powerpoint/2010/main" val="40024454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GB"/>
              <a:t>Click to edit Master title style</a:t>
            </a:r>
            <a:endParaRPr lang="en-US" dirty="0"/>
          </a:p>
        </p:txBody>
      </p:sp>
      <p:sp>
        <p:nvSpPr>
          <p:cNvPr id="3" name="Content Placeholder 2"/>
          <p:cNvSpPr>
            <a:spLocks noGrp="1"/>
          </p:cNvSpPr>
          <p:nvPr>
            <p:ph sz="half" idx="1"/>
          </p:nvPr>
        </p:nvSpPr>
        <p:spPr>
          <a:xfrm>
            <a:off x="866440" y="2489200"/>
            <a:ext cx="3636980" cy="353060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40581" y="2489203"/>
            <a:ext cx="3636980" cy="353060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3/14/2025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C1FF6DA9-008F-8B48-92A6-B652298478BF}" type="slidenum">
              <a:rPr lang="en-US" smtClean="0"/>
              <a:t>‹#›</a:t>
            </a:fld>
            <a:endParaRPr lang="en-US"/>
          </a:p>
        </p:txBody>
      </p:sp>
    </p:spTree>
    <p:extLst>
      <p:ext uri="{BB962C8B-B14F-4D97-AF65-F5344CB8AC3E}">
        <p14:creationId xmlns:p14="http://schemas.microsoft.com/office/powerpoint/2010/main" val="28735095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869918" y="2489200"/>
            <a:ext cx="3633502" cy="759290"/>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66440" y="3248490"/>
            <a:ext cx="3636980" cy="2771311"/>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40581" y="2489200"/>
            <a:ext cx="3636979" cy="756635"/>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0581" y="3245835"/>
            <a:ext cx="3636980" cy="277396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3/14/2025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C1FF6DA9-008F-8B48-92A6-B652298478BF}" type="slidenum">
              <a:rPr lang="en-US" smtClean="0"/>
              <a:t>‹#›</a:t>
            </a:fld>
            <a:endParaRPr lang="en-US"/>
          </a:p>
        </p:txBody>
      </p:sp>
    </p:spTree>
    <p:extLst>
      <p:ext uri="{BB962C8B-B14F-4D97-AF65-F5344CB8AC3E}">
        <p14:creationId xmlns:p14="http://schemas.microsoft.com/office/powerpoint/2010/main" val="14957593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BCAD085-E8A6-8845-BD4E-CB4CCA059FC4}" type="datetimeFigureOut">
              <a:rPr lang="en-US" smtClean="0"/>
              <a:t>3/14/2025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C1FF6DA9-008F-8B48-92A6-B652298478BF}" type="slidenum">
              <a:rPr lang="en-US" smtClean="0"/>
              <a:t>‹#›</a:t>
            </a:fld>
            <a:endParaRPr lang="en-US"/>
          </a:p>
        </p:txBody>
      </p:sp>
    </p:spTree>
    <p:extLst>
      <p:ext uri="{BB962C8B-B14F-4D97-AF65-F5344CB8AC3E}">
        <p14:creationId xmlns:p14="http://schemas.microsoft.com/office/powerpoint/2010/main" val="25016499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Rectangle 4"/>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Date Placeholder 1"/>
          <p:cNvSpPr>
            <a:spLocks noGrp="1"/>
          </p:cNvSpPr>
          <p:nvPr>
            <p:ph type="dt" sz="half" idx="10"/>
          </p:nvPr>
        </p:nvSpPr>
        <p:spPr/>
        <p:txBody>
          <a:bodyPr/>
          <a:lstStyle/>
          <a:p>
            <a:fld id="{5BCAD085-E8A6-8845-BD4E-CB4CCA059FC4}" type="datetimeFigureOut">
              <a:rPr lang="en-US" smtClean="0"/>
              <a:t>3/14/2025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a:xfrm>
            <a:off x="7678616" y="295730"/>
            <a:ext cx="791308" cy="767687"/>
          </a:xfrm>
          <a:prstGeom prst="rect">
            <a:avLst/>
          </a:prstGeom>
        </p:spPr>
        <p:txBody>
          <a:bodyPr/>
          <a:lstStyle>
            <a:lvl1pPr algn="ctr">
              <a:defRPr sz="2800"/>
            </a:lvl1pPr>
          </a:lstStyle>
          <a:p>
            <a:fld id="{C1FF6DA9-008F-8B48-92A6-B652298478BF}" type="slidenum">
              <a:rPr lang="en-US" smtClean="0"/>
              <a:t>‹#›</a:t>
            </a:fld>
            <a:endParaRPr lang="en-US"/>
          </a:p>
        </p:txBody>
      </p:sp>
    </p:spTree>
    <p:extLst>
      <p:ext uri="{BB962C8B-B14F-4D97-AF65-F5344CB8AC3E}">
        <p14:creationId xmlns:p14="http://schemas.microsoft.com/office/powerpoint/2010/main" val="41099204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8" name="Group 7"/>
          <p:cNvGrpSpPr/>
          <p:nvPr/>
        </p:nvGrpSpPr>
        <p:grpSpPr>
          <a:xfrm>
            <a:off x="-1588" y="0"/>
            <a:ext cx="9145588" cy="6860798"/>
            <a:chOff x="-1588" y="0"/>
            <a:chExt cx="9145588" cy="6860798"/>
          </a:xfrm>
        </p:grpSpPr>
        <p:sp>
          <p:nvSpPr>
            <p:cNvPr id="13" name="Rectangle 12"/>
            <p:cNvSpPr/>
            <p:nvPr/>
          </p:nvSpPr>
          <p:spPr>
            <a:xfrm>
              <a:off x="0" y="0"/>
              <a:ext cx="9118832" cy="6858000"/>
            </a:xfrm>
            <a:prstGeom prst="rect">
              <a:avLst/>
            </a:prstGeom>
            <a:blipFill>
              <a:blip r:embed="rId2" cstate="screen">
                <a:duotone>
                  <a:schemeClr val="dk2">
                    <a:shade val="69000"/>
                    <a:hueMod val="91000"/>
                    <a:satMod val="164000"/>
                    <a:lumMod val="74000"/>
                  </a:schemeClr>
                  <a:schemeClr val="dk2">
                    <a:hueMod val="124000"/>
                    <a:satMod val="140000"/>
                    <a:lumMod val="142000"/>
                  </a:schemeClr>
                </a:duotone>
                <a:extLs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bwMode="gray">
            <a:xfrm rot="16200000">
              <a:off x="2548536"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22" name="Freeform 5"/>
            <p:cNvSpPr/>
            <p:nvPr/>
          </p:nvSpPr>
          <p:spPr bwMode="gray">
            <a:xfrm rot="15687606">
              <a:off x="2769747"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866440" y="1447800"/>
            <a:ext cx="2712590" cy="1495588"/>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568927" y="1447800"/>
            <a:ext cx="3632850" cy="45720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bwMode="gray">
          <a:xfrm>
            <a:off x="866441" y="3086845"/>
            <a:ext cx="2712589" cy="2933701"/>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3/14/2025</a:t>
            </a:fld>
            <a:endParaRPr lang="en-US"/>
          </a:p>
        </p:txBody>
      </p:sp>
      <p:sp>
        <p:nvSpPr>
          <p:cNvPr id="6" name="Footer Placeholder 5"/>
          <p:cNvSpPr>
            <a:spLocks noGrp="1"/>
          </p:cNvSpPr>
          <p:nvPr>
            <p:ph type="ftr" sz="quarter" idx="11"/>
          </p:nvPr>
        </p:nvSpPr>
        <p:spPr/>
        <p:txBody>
          <a:bodyPr/>
          <a:lstStyle/>
          <a:p>
            <a:endParaRPr lang="en-US"/>
          </a:p>
        </p:txBody>
      </p:sp>
      <p:sp>
        <p:nvSpPr>
          <p:cNvPr id="9" name="Rectangle 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7678616" y="295730"/>
            <a:ext cx="791308" cy="767687"/>
          </a:xfrm>
          <a:prstGeom prst="rect">
            <a:avLst/>
          </a:prstGeom>
        </p:spPr>
        <p:txBody>
          <a:bodyPr/>
          <a:lstStyle>
            <a:lvl1pPr algn="ctr">
              <a:defRPr sz="2800"/>
            </a:lvl1pPr>
          </a:lstStyle>
          <a:p>
            <a:fld id="{C1FF6DA9-008F-8B48-92A6-B652298478BF}" type="slidenum">
              <a:rPr lang="en-US" smtClean="0"/>
              <a:t>‹#›</a:t>
            </a:fld>
            <a:endParaRPr lang="en-US"/>
          </a:p>
        </p:txBody>
      </p:sp>
    </p:spTree>
    <p:extLst>
      <p:ext uri="{BB962C8B-B14F-4D97-AF65-F5344CB8AC3E}">
        <p14:creationId xmlns:p14="http://schemas.microsoft.com/office/powerpoint/2010/main" val="678533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1588" y="0"/>
            <a:ext cx="9145588" cy="6860798"/>
            <a:chOff x="-1588" y="0"/>
            <a:chExt cx="9145588" cy="6860798"/>
          </a:xfrm>
        </p:grpSpPr>
        <p:sp>
          <p:nvSpPr>
            <p:cNvPr id="13" name="Rectangle 12"/>
            <p:cNvSpPr/>
            <p:nvPr/>
          </p:nvSpPr>
          <p:spPr>
            <a:xfrm>
              <a:off x="0" y="0"/>
              <a:ext cx="9118832" cy="6858000"/>
            </a:xfrm>
            <a:prstGeom prst="rect">
              <a:avLst/>
            </a:prstGeom>
            <a:blipFill>
              <a:blip r:embed="rId2" cstate="screen">
                <a:duotone>
                  <a:schemeClr val="dk2">
                    <a:shade val="69000"/>
                    <a:hueMod val="91000"/>
                    <a:satMod val="164000"/>
                    <a:lumMod val="74000"/>
                  </a:schemeClr>
                  <a:schemeClr val="dk2">
                    <a:hueMod val="124000"/>
                    <a:satMod val="140000"/>
                    <a:lumMod val="142000"/>
                  </a:schemeClr>
                </a:duotone>
                <a:extLs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bwMode="gray">
            <a:xfrm rot="16200000">
              <a:off x="2852610"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24" name="Freeform 5"/>
            <p:cNvSpPr/>
            <p:nvPr/>
          </p:nvSpPr>
          <p:spPr bwMode="gray">
            <a:xfrm rot="15687606">
              <a:off x="3074559"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866440" y="1381390"/>
            <a:ext cx="2987089" cy="157480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4722909" y="1320800"/>
            <a:ext cx="2791102" cy="42164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866440" y="3086100"/>
            <a:ext cx="2987089" cy="24511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3/14/2025</a:t>
            </a:fld>
            <a:endParaRPr lang="en-US"/>
          </a:p>
        </p:txBody>
      </p:sp>
      <p:sp>
        <p:nvSpPr>
          <p:cNvPr id="6" name="Footer Placeholder 5"/>
          <p:cNvSpPr>
            <a:spLocks noGrp="1"/>
          </p:cNvSpPr>
          <p:nvPr>
            <p:ph type="ftr" sz="quarter" idx="11"/>
          </p:nvPr>
        </p:nvSpPr>
        <p:spPr/>
        <p:txBody>
          <a:bodyPr/>
          <a:lstStyle/>
          <a:p>
            <a:endParaRPr lang="en-US"/>
          </a:p>
        </p:txBody>
      </p:sp>
      <p:sp>
        <p:nvSpPr>
          <p:cNvPr id="10" name="Rectangle 9"/>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7678616" y="295730"/>
            <a:ext cx="791308" cy="767687"/>
          </a:xfrm>
          <a:prstGeom prst="rect">
            <a:avLst/>
          </a:prstGeom>
        </p:spPr>
        <p:txBody>
          <a:bodyPr/>
          <a:lstStyle>
            <a:lvl1pPr algn="ctr">
              <a:defRPr sz="2800"/>
            </a:lvl1pPr>
          </a:lstStyle>
          <a:p>
            <a:fld id="{C1FF6DA9-008F-8B48-92A6-B652298478BF}" type="slidenum">
              <a:rPr lang="en-US" smtClean="0"/>
              <a:t>‹#›</a:t>
            </a:fld>
            <a:endParaRPr lang="en-US"/>
          </a:p>
        </p:txBody>
      </p:sp>
    </p:spTree>
    <p:extLst>
      <p:ext uri="{BB962C8B-B14F-4D97-AF65-F5344CB8AC3E}">
        <p14:creationId xmlns:p14="http://schemas.microsoft.com/office/powerpoint/2010/main" val="25248569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Panoramic Picture with Caption">
    <p:spTree>
      <p:nvGrpSpPr>
        <p:cNvPr id="1" name=""/>
        <p:cNvGrpSpPr/>
        <p:nvPr/>
      </p:nvGrpSpPr>
      <p:grpSpPr>
        <a:xfrm>
          <a:off x="0" y="0"/>
          <a:ext cx="0" cy="0"/>
          <a:chOff x="0" y="0"/>
          <a:chExt cx="0" cy="0"/>
        </a:xfrm>
      </p:grpSpPr>
      <p:grpSp>
        <p:nvGrpSpPr>
          <p:cNvPr id="8" name="Group 7"/>
          <p:cNvGrpSpPr/>
          <p:nvPr/>
        </p:nvGrpSpPr>
        <p:grpSpPr>
          <a:xfrm>
            <a:off x="-1588" y="0"/>
            <a:ext cx="9145588" cy="6860798"/>
            <a:chOff x="-1588" y="0"/>
            <a:chExt cx="9145588" cy="6860798"/>
          </a:xfrm>
        </p:grpSpPr>
        <p:sp>
          <p:nvSpPr>
            <p:cNvPr id="12" name="Rectangle 11"/>
            <p:cNvSpPr/>
            <p:nvPr/>
          </p:nvSpPr>
          <p:spPr>
            <a:xfrm>
              <a:off x="0" y="0"/>
              <a:ext cx="9118832" cy="6858000"/>
            </a:xfrm>
            <a:prstGeom prst="rect">
              <a:avLst/>
            </a:prstGeom>
            <a:blipFill>
              <a:blip r:embed="rId2" cstate="screen">
                <a:duotone>
                  <a:schemeClr val="dk2">
                    <a:shade val="69000"/>
                    <a:hueMod val="91000"/>
                    <a:satMod val="164000"/>
                    <a:lumMod val="74000"/>
                  </a:schemeClr>
                  <a:schemeClr val="dk2">
                    <a:hueMod val="124000"/>
                    <a:satMod val="140000"/>
                    <a:lumMod val="142000"/>
                  </a:schemeClr>
                </a:duotone>
                <a:extLs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10204164">
              <a:off x="426788" y="4564241"/>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6" name="Rectangle 15"/>
            <p:cNvSpPr/>
            <p:nvPr/>
          </p:nvSpPr>
          <p:spPr>
            <a:xfrm>
              <a:off x="421503" y="402165"/>
              <a:ext cx="8327939" cy="3141135"/>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bwMode="gray">
            <a:xfrm rot="10800000">
              <a:off x="485023" y="2670079"/>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20"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866441" y="4961454"/>
            <a:ext cx="6422004"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866441" y="685800"/>
            <a:ext cx="6422004"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bwMode="gray">
          <a:xfrm>
            <a:off x="866440" y="5528192"/>
            <a:ext cx="6422004"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3/14/2025</a:t>
            </a:fld>
            <a:endParaRPr lang="en-US"/>
          </a:p>
        </p:txBody>
      </p:sp>
      <p:sp>
        <p:nvSpPr>
          <p:cNvPr id="6" name="Footer Placeholder 5"/>
          <p:cNvSpPr>
            <a:spLocks noGrp="1"/>
          </p:cNvSpPr>
          <p:nvPr>
            <p:ph type="ftr" sz="quarter" idx="11"/>
          </p:nvPr>
        </p:nvSpPr>
        <p:spPr/>
        <p:txBody>
          <a:bodyPr/>
          <a:lstStyle/>
          <a:p>
            <a:endParaRPr lang="en-US"/>
          </a:p>
        </p:txBody>
      </p:sp>
      <p:sp>
        <p:nvSpPr>
          <p:cNvPr id="10" name="Rectangle 9"/>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7678616" y="295730"/>
            <a:ext cx="791308" cy="767687"/>
          </a:xfrm>
          <a:prstGeom prst="rect">
            <a:avLst/>
          </a:prstGeom>
        </p:spPr>
        <p:txBody>
          <a:bodyPr/>
          <a:lstStyle>
            <a:lvl1pPr algn="ctr">
              <a:defRPr sz="2800"/>
            </a:lvl1pPr>
          </a:lstStyle>
          <a:p>
            <a:fld id="{C1FF6DA9-008F-8B48-92A6-B652298478BF}" type="slidenum">
              <a:rPr lang="en-US" smtClean="0"/>
              <a:t>‹#›</a:t>
            </a:fld>
            <a:endParaRPr lang="en-US"/>
          </a:p>
        </p:txBody>
      </p:sp>
    </p:spTree>
    <p:extLst>
      <p:ext uri="{BB962C8B-B14F-4D97-AF65-F5344CB8AC3E}">
        <p14:creationId xmlns:p14="http://schemas.microsoft.com/office/powerpoint/2010/main" val="22846955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3" name="Group 2"/>
          <p:cNvGrpSpPr/>
          <p:nvPr/>
        </p:nvGrpSpPr>
        <p:grpSpPr>
          <a:xfrm>
            <a:off x="-1588" y="0"/>
            <a:ext cx="9145588" cy="6860798"/>
            <a:chOff x="-1588" y="0"/>
            <a:chExt cx="9145588" cy="6860798"/>
          </a:xfrm>
        </p:grpSpPr>
        <p:sp>
          <p:nvSpPr>
            <p:cNvPr id="12" name="Rectangle 11"/>
            <p:cNvSpPr/>
            <p:nvPr/>
          </p:nvSpPr>
          <p:spPr>
            <a:xfrm>
              <a:off x="0" y="0"/>
              <a:ext cx="9118832" cy="6858000"/>
            </a:xfrm>
            <a:prstGeom prst="rect">
              <a:avLst/>
            </a:prstGeom>
            <a:blipFill>
              <a:blip r:embed="rId2" cstate="screen">
                <a:duotone>
                  <a:schemeClr val="dk2">
                    <a:shade val="69000"/>
                    <a:hueMod val="91000"/>
                    <a:satMod val="164000"/>
                    <a:lumMod val="74000"/>
                  </a:schemeClr>
                  <a:schemeClr val="dk2">
                    <a:hueMod val="124000"/>
                    <a:satMod val="140000"/>
                    <a:lumMod val="142000"/>
                  </a:schemeClr>
                </a:duotone>
                <a:extLs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21010068">
              <a:off x="6359946" y="2780895"/>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Rectangle 8"/>
            <p:cNvSpPr/>
            <p:nvPr/>
          </p:nvSpPr>
          <p:spPr>
            <a:xfrm>
              <a:off x="485023" y="4343399"/>
              <a:ext cx="8182128" cy="2112436"/>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bwMode="gray">
            <a:xfrm>
              <a:off x="485023" y="2854646"/>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866440" y="927100"/>
            <a:ext cx="6422005" cy="1692720"/>
          </a:xfrm>
        </p:spPr>
        <p:txBody>
          <a:bodyPr/>
          <a:lstStyle>
            <a:lvl1pPr>
              <a:defRPr sz="3600"/>
            </a:lvl1pPr>
          </a:lstStyle>
          <a:p>
            <a:r>
              <a:rPr lang="en-GB"/>
              <a:t>Click to edit Master title style</a:t>
            </a:r>
            <a:endParaRPr lang="en-US" dirty="0"/>
          </a:p>
        </p:txBody>
      </p:sp>
      <p:sp>
        <p:nvSpPr>
          <p:cNvPr id="13" name="Text Placeholder 3"/>
          <p:cNvSpPr>
            <a:spLocks noGrp="1"/>
          </p:cNvSpPr>
          <p:nvPr>
            <p:ph type="body" sz="half" idx="2"/>
          </p:nvPr>
        </p:nvSpPr>
        <p:spPr>
          <a:xfrm>
            <a:off x="866440" y="3488023"/>
            <a:ext cx="6422005" cy="2536857"/>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3/14/2025</a:t>
            </a:fld>
            <a:endParaRPr lang="en-US"/>
          </a:p>
        </p:txBody>
      </p:sp>
      <p:sp>
        <p:nvSpPr>
          <p:cNvPr id="5" name="Footer Placeholder 4"/>
          <p:cNvSpPr>
            <a:spLocks noGrp="1"/>
          </p:cNvSpPr>
          <p:nvPr>
            <p:ph type="ftr" sz="quarter" idx="11"/>
          </p:nvPr>
        </p:nvSpPr>
        <p:spPr/>
        <p:txBody>
          <a:bodyPr/>
          <a:lstStyle/>
          <a:p>
            <a:endParaRPr lang="en-US"/>
          </a:p>
        </p:txBody>
      </p:sp>
      <p:sp>
        <p:nvSpPr>
          <p:cNvPr id="8" name="Rectangle 7"/>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C1FF6DA9-008F-8B48-92A6-B652298478BF}" type="slidenum">
              <a:rPr lang="en-US" smtClean="0"/>
              <a:t>‹#›</a:t>
            </a:fld>
            <a:endParaRPr lang="en-US"/>
          </a:p>
        </p:txBody>
      </p:sp>
    </p:spTree>
    <p:extLst>
      <p:ext uri="{BB962C8B-B14F-4D97-AF65-F5344CB8AC3E}">
        <p14:creationId xmlns:p14="http://schemas.microsoft.com/office/powerpoint/2010/main" val="28295799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1588" y="0"/>
            <a:ext cx="9145588" cy="6860798"/>
            <a:chOff x="-1588" y="0"/>
            <a:chExt cx="9145588" cy="6860798"/>
          </a:xfrm>
        </p:grpSpPr>
        <p:sp>
          <p:nvSpPr>
            <p:cNvPr id="13" name="Rectangle 12"/>
            <p:cNvSpPr/>
            <p:nvPr/>
          </p:nvSpPr>
          <p:spPr>
            <a:xfrm>
              <a:off x="0" y="0"/>
              <a:ext cx="9118832" cy="6858000"/>
            </a:xfrm>
            <a:prstGeom prst="rect">
              <a:avLst/>
            </a:prstGeom>
            <a:blipFill>
              <a:blip r:embed="rId2" cstate="screen">
                <a:duotone>
                  <a:schemeClr val="dk2">
                    <a:shade val="69000"/>
                    <a:hueMod val="91000"/>
                    <a:satMod val="164000"/>
                    <a:lumMod val="74000"/>
                  </a:schemeClr>
                  <a:schemeClr val="dk2">
                    <a:hueMod val="124000"/>
                    <a:satMod val="140000"/>
                    <a:lumMod val="142000"/>
                  </a:schemeClr>
                </a:duotone>
                <a:extLs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21010068">
              <a:off x="6359946" y="4309201"/>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10"/>
            <p:cNvSpPr/>
            <p:nvPr/>
          </p:nvSpPr>
          <p:spPr bwMode="gray">
            <a:xfrm>
              <a:off x="485023" y="4381500"/>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24"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3" name="TextBox 22"/>
          <p:cNvSpPr txBox="1"/>
          <p:nvPr/>
        </p:nvSpPr>
        <p:spPr bwMode="gray">
          <a:xfrm>
            <a:off x="647430" y="651690"/>
            <a:ext cx="601591" cy="1323439"/>
          </a:xfrm>
          <a:prstGeom prst="rect">
            <a:avLst/>
          </a:prstGeom>
          <a:noFill/>
        </p:spPr>
        <p:txBody>
          <a:bodyPr wrap="square" rtlCol="0">
            <a:spAutoFit/>
          </a:bodyPr>
          <a:lstStyle/>
          <a:p>
            <a:pPr algn="r"/>
            <a:r>
              <a:rPr lang="en-US" sz="8000" b="0" i="0" dirty="0">
                <a:solidFill>
                  <a:schemeClr val="accent1">
                    <a:lumMod val="60000"/>
                    <a:lumOff val="40000"/>
                  </a:schemeClr>
                </a:solidFill>
                <a:latin typeface="Arial"/>
                <a:cs typeface="Arial"/>
              </a:rPr>
              <a:t>“</a:t>
            </a:r>
          </a:p>
        </p:txBody>
      </p:sp>
      <p:sp>
        <p:nvSpPr>
          <p:cNvPr id="14" name="TextBox 13"/>
          <p:cNvSpPr txBox="1"/>
          <p:nvPr/>
        </p:nvSpPr>
        <p:spPr bwMode="gray">
          <a:xfrm>
            <a:off x="7069418" y="2900292"/>
            <a:ext cx="619063" cy="1323439"/>
          </a:xfrm>
          <a:prstGeom prst="rect">
            <a:avLst/>
          </a:prstGeom>
          <a:noFill/>
        </p:spPr>
        <p:txBody>
          <a:bodyPr wrap="square" rtlCol="0">
            <a:spAutoFit/>
          </a:bodyPr>
          <a:lstStyle/>
          <a:p>
            <a:pPr algn="r"/>
            <a:r>
              <a:rPr lang="en-US" sz="80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128060" y="927099"/>
            <a:ext cx="6160385" cy="2882179"/>
          </a:xfrm>
        </p:spPr>
        <p:txBody>
          <a:bodyPr anchor="ctr"/>
          <a:lstStyle>
            <a:lvl1pPr>
              <a:defRPr sz="3600"/>
            </a:lvl1pPr>
          </a:lstStyle>
          <a:p>
            <a:r>
              <a:rPr lang="en-GB"/>
              <a:t>Click to edit Master title style</a:t>
            </a:r>
            <a:endParaRPr lang="en-US" dirty="0"/>
          </a:p>
        </p:txBody>
      </p:sp>
      <p:sp>
        <p:nvSpPr>
          <p:cNvPr id="17" name="Text Placeholder 3"/>
          <p:cNvSpPr>
            <a:spLocks noGrp="1"/>
          </p:cNvSpPr>
          <p:nvPr>
            <p:ph type="body" sz="half" idx="13"/>
          </p:nvPr>
        </p:nvSpPr>
        <p:spPr bwMode="gray">
          <a:xfrm>
            <a:off x="1387278" y="3809278"/>
            <a:ext cx="5646143" cy="333113"/>
          </a:xfrm>
        </p:spPr>
        <p:txBody>
          <a:bodyPr>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6" name="Text Placeholder 3"/>
          <p:cNvSpPr>
            <a:spLocks noGrp="1"/>
          </p:cNvSpPr>
          <p:nvPr>
            <p:ph type="body" sz="half" idx="2"/>
          </p:nvPr>
        </p:nvSpPr>
        <p:spPr>
          <a:xfrm>
            <a:off x="866440" y="5000816"/>
            <a:ext cx="6343673" cy="1010619"/>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3/14/2025</a:t>
            </a:fld>
            <a:endParaRPr lang="en-US"/>
          </a:p>
        </p:txBody>
      </p:sp>
      <p:sp>
        <p:nvSpPr>
          <p:cNvPr id="5" name="Footer Placeholder 4"/>
          <p:cNvSpPr>
            <a:spLocks noGrp="1"/>
          </p:cNvSpPr>
          <p:nvPr>
            <p:ph type="ftr" sz="quarter" idx="11"/>
          </p:nvPr>
        </p:nvSpPr>
        <p:spPr/>
        <p:txBody>
          <a:bodyPr/>
          <a:lstStyle/>
          <a:p>
            <a:endParaRPr lang="en-US"/>
          </a:p>
        </p:txBody>
      </p:sp>
      <p:sp>
        <p:nvSpPr>
          <p:cNvPr id="9" name="Rectangle 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C1FF6DA9-008F-8B48-92A6-B652298478BF}" type="slidenum">
              <a:rPr lang="en-US" smtClean="0"/>
              <a:t>‹#›</a:t>
            </a:fld>
            <a:endParaRPr lang="en-US"/>
          </a:p>
        </p:txBody>
      </p:sp>
    </p:spTree>
    <p:extLst>
      <p:ext uri="{BB962C8B-B14F-4D97-AF65-F5344CB8AC3E}">
        <p14:creationId xmlns:p14="http://schemas.microsoft.com/office/powerpoint/2010/main" val="5282422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1588" y="0"/>
            <a:ext cx="9145588" cy="6860798"/>
            <a:chOff x="-1588" y="0"/>
            <a:chExt cx="9145588" cy="6860798"/>
          </a:xfrm>
        </p:grpSpPr>
        <p:sp>
          <p:nvSpPr>
            <p:cNvPr id="10" name="Rectangle 9"/>
            <p:cNvSpPr/>
            <p:nvPr/>
          </p:nvSpPr>
          <p:spPr>
            <a:xfrm>
              <a:off x="0" y="0"/>
              <a:ext cx="9118832" cy="6858000"/>
            </a:xfrm>
            <a:prstGeom prst="rect">
              <a:avLst/>
            </a:prstGeom>
            <a:blipFill>
              <a:blip r:embed="rId2" cstate="screen">
                <a:duotone>
                  <a:schemeClr val="dk2">
                    <a:shade val="69000"/>
                    <a:hueMod val="91000"/>
                    <a:satMod val="164000"/>
                    <a:lumMod val="74000"/>
                  </a:schemeClr>
                  <a:schemeClr val="dk2">
                    <a:hueMod val="124000"/>
                    <a:satMod val="140000"/>
                    <a:lumMod val="142000"/>
                  </a:schemeClr>
                </a:duotone>
                <a:extLs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p:cNvSpPr/>
            <p:nvPr/>
          </p:nvSpPr>
          <p:spPr bwMode="gray">
            <a:xfrm rot="21010068">
              <a:off x="6359946" y="431124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7"/>
            <p:cNvSpPr/>
            <p:nvPr/>
          </p:nvSpPr>
          <p:spPr bwMode="gray">
            <a:xfrm>
              <a:off x="485023" y="4381500"/>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17"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866440" y="2057400"/>
            <a:ext cx="6422005" cy="209550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866441" y="5024908"/>
            <a:ext cx="6422004" cy="994891"/>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3/14/2025</a:t>
            </a:fld>
            <a:endParaRPr lang="en-US"/>
          </a:p>
        </p:txBody>
      </p:sp>
      <p:sp>
        <p:nvSpPr>
          <p:cNvPr id="5" name="Footer Placeholder 4"/>
          <p:cNvSpPr>
            <a:spLocks noGrp="1"/>
          </p:cNvSpPr>
          <p:nvPr>
            <p:ph type="ftr" sz="quarter" idx="11"/>
          </p:nvPr>
        </p:nvSpPr>
        <p:spPr/>
        <p:txBody>
          <a:bodyPr/>
          <a:lstStyle/>
          <a:p>
            <a:endParaRPr lang="en-US"/>
          </a:p>
        </p:txBody>
      </p:sp>
      <p:sp>
        <p:nvSpPr>
          <p:cNvPr id="7" name="Rectangle 6"/>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C1FF6DA9-008F-8B48-92A6-B652298478BF}" type="slidenum">
              <a:rPr lang="en-US" smtClean="0"/>
              <a:t>‹#›</a:t>
            </a:fld>
            <a:endParaRPr lang="en-US"/>
          </a:p>
        </p:txBody>
      </p:sp>
    </p:spTree>
    <p:extLst>
      <p:ext uri="{BB962C8B-B14F-4D97-AF65-F5344CB8AC3E}">
        <p14:creationId xmlns:p14="http://schemas.microsoft.com/office/powerpoint/2010/main" val="34419280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866440" y="927100"/>
            <a:ext cx="6423593" cy="709864"/>
          </a:xfrm>
        </p:spPr>
        <p:txBody>
          <a:bodyPr/>
          <a:lstStyle>
            <a:lvl1pPr>
              <a:defRPr sz="3200"/>
            </a:lvl1pPr>
          </a:lstStyle>
          <a:p>
            <a:r>
              <a:rPr lang="en-GB"/>
              <a:t>Click to edit Master title style</a:t>
            </a:r>
            <a:endParaRPr lang="en-US" dirty="0"/>
          </a:p>
        </p:txBody>
      </p:sp>
      <p:sp>
        <p:nvSpPr>
          <p:cNvPr id="3" name="Text Placeholder 2"/>
          <p:cNvSpPr>
            <a:spLocks noGrp="1"/>
          </p:cNvSpPr>
          <p:nvPr>
            <p:ph type="body" idx="1"/>
          </p:nvPr>
        </p:nvSpPr>
        <p:spPr>
          <a:xfrm>
            <a:off x="866440" y="2489200"/>
            <a:ext cx="2313432"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2" name="Text Placeholder 3"/>
          <p:cNvSpPr>
            <a:spLocks noGrp="1"/>
          </p:cNvSpPr>
          <p:nvPr>
            <p:ph type="body" sz="half" idx="15"/>
          </p:nvPr>
        </p:nvSpPr>
        <p:spPr>
          <a:xfrm>
            <a:off x="866440" y="3147164"/>
            <a:ext cx="2313432" cy="2888366"/>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405614" y="2489200"/>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Text Placeholder 3"/>
          <p:cNvSpPr>
            <a:spLocks noGrp="1"/>
          </p:cNvSpPr>
          <p:nvPr>
            <p:ph type="body" sz="half" idx="16"/>
          </p:nvPr>
        </p:nvSpPr>
        <p:spPr>
          <a:xfrm>
            <a:off x="3408471" y="3147164"/>
            <a:ext cx="2318918" cy="2888366"/>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5958642" y="2489200"/>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4" name="Text Placeholder 3"/>
          <p:cNvSpPr>
            <a:spLocks noGrp="1"/>
          </p:cNvSpPr>
          <p:nvPr>
            <p:ph type="body" sz="half" idx="17"/>
          </p:nvPr>
        </p:nvSpPr>
        <p:spPr>
          <a:xfrm>
            <a:off x="5960935" y="3147164"/>
            <a:ext cx="2316625" cy="2888366"/>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294530"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849521"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5BCAD085-E8A6-8845-BD4E-CB4CCA059FC4}" type="datetimeFigureOut">
              <a:rPr lang="en-US" smtClean="0"/>
              <a:t>3/14/2025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a:xfrm>
            <a:off x="7678616" y="295730"/>
            <a:ext cx="791308" cy="767687"/>
          </a:xfrm>
          <a:prstGeom prst="rect">
            <a:avLst/>
          </a:prstGeom>
        </p:spPr>
        <p:txBody>
          <a:bodyPr/>
          <a:lstStyle>
            <a:lvl1pPr algn="ctr">
              <a:defRPr sz="2800"/>
            </a:lvl1pPr>
          </a:lstStyle>
          <a:p>
            <a:fld id="{C1FF6DA9-008F-8B48-92A6-B652298478BF}" type="slidenum">
              <a:rPr lang="en-US" smtClean="0"/>
              <a:t>‹#›</a:t>
            </a:fld>
            <a:endParaRPr lang="en-US"/>
          </a:p>
        </p:txBody>
      </p:sp>
    </p:spTree>
    <p:extLst>
      <p:ext uri="{BB962C8B-B14F-4D97-AF65-F5344CB8AC3E}">
        <p14:creationId xmlns:p14="http://schemas.microsoft.com/office/powerpoint/2010/main" val="30702851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866440" y="927100"/>
            <a:ext cx="6345260" cy="709864"/>
          </a:xfrm>
        </p:spPr>
        <p:txBody>
          <a:bodyPr/>
          <a:lstStyle>
            <a:lvl1pPr>
              <a:defRPr sz="3200"/>
            </a:lvl1pPr>
          </a:lstStyle>
          <a:p>
            <a:r>
              <a:rPr lang="en-GB"/>
              <a:t>Click to edit Master title style</a:t>
            </a:r>
            <a:endParaRPr lang="en-US" dirty="0"/>
          </a:p>
        </p:txBody>
      </p:sp>
      <p:sp>
        <p:nvSpPr>
          <p:cNvPr id="3" name="Text Placeholder 2"/>
          <p:cNvSpPr>
            <a:spLocks noGrp="1"/>
          </p:cNvSpPr>
          <p:nvPr>
            <p:ph type="body" idx="1"/>
          </p:nvPr>
        </p:nvSpPr>
        <p:spPr>
          <a:xfrm>
            <a:off x="866440" y="4179596"/>
            <a:ext cx="2313432"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2" name="Picture Placeholder 2"/>
          <p:cNvSpPr>
            <a:spLocks noGrp="1" noChangeAspect="1"/>
          </p:cNvSpPr>
          <p:nvPr>
            <p:ph type="pic" idx="15"/>
          </p:nvPr>
        </p:nvSpPr>
        <p:spPr>
          <a:xfrm>
            <a:off x="1019055" y="2489200"/>
            <a:ext cx="2015144" cy="1447342"/>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8"/>
          </p:nvPr>
        </p:nvSpPr>
        <p:spPr>
          <a:xfrm>
            <a:off x="866439" y="4837558"/>
            <a:ext cx="2313432" cy="1187321"/>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411125" y="4179595"/>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8" name="Picture Placeholder 2"/>
          <p:cNvSpPr>
            <a:spLocks noGrp="1" noChangeAspect="1"/>
          </p:cNvSpPr>
          <p:nvPr>
            <p:ph type="pic" idx="21"/>
          </p:nvPr>
        </p:nvSpPr>
        <p:spPr>
          <a:xfrm>
            <a:off x="3553189" y="2489200"/>
            <a:ext cx="2015144" cy="1447342"/>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3411125" y="4848208"/>
            <a:ext cx="2318918" cy="1187321"/>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5958642" y="4179596"/>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9" name="Picture Placeholder 2"/>
          <p:cNvSpPr>
            <a:spLocks noGrp="1" noChangeAspect="1"/>
          </p:cNvSpPr>
          <p:nvPr>
            <p:ph type="pic" idx="22"/>
          </p:nvPr>
        </p:nvSpPr>
        <p:spPr>
          <a:xfrm>
            <a:off x="6108641" y="2489200"/>
            <a:ext cx="2015144" cy="1447342"/>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5958642" y="4837558"/>
            <a:ext cx="2318918" cy="1187321"/>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40" name="Straight Connector 39"/>
          <p:cNvCxnSpPr/>
          <p:nvPr/>
        </p:nvCxnSpPr>
        <p:spPr>
          <a:xfrm>
            <a:off x="3290019"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1" name="Straight Connector 40"/>
          <p:cNvCxnSpPr/>
          <p:nvPr/>
        </p:nvCxnSpPr>
        <p:spPr>
          <a:xfrm>
            <a:off x="5849521"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5BCAD085-E8A6-8845-BD4E-CB4CCA059FC4}" type="datetimeFigureOut">
              <a:rPr lang="en-US" smtClean="0"/>
              <a:t>3/14/2025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a:xfrm>
            <a:off x="7678616" y="295730"/>
            <a:ext cx="791308" cy="767687"/>
          </a:xfrm>
          <a:prstGeom prst="rect">
            <a:avLst/>
          </a:prstGeom>
        </p:spPr>
        <p:txBody>
          <a:bodyPr/>
          <a:lstStyle>
            <a:lvl1pPr algn="ctr">
              <a:defRPr sz="2800"/>
            </a:lvl1pPr>
          </a:lstStyle>
          <a:p>
            <a:fld id="{C1FF6DA9-008F-8B48-92A6-B652298478BF}" type="slidenum">
              <a:rPr lang="en-US" smtClean="0"/>
              <a:t>‹#›</a:t>
            </a:fld>
            <a:endParaRPr lang="en-US"/>
          </a:p>
        </p:txBody>
      </p:sp>
    </p:spTree>
    <p:extLst>
      <p:ext uri="{BB962C8B-B14F-4D97-AF65-F5344CB8AC3E}">
        <p14:creationId xmlns:p14="http://schemas.microsoft.com/office/powerpoint/2010/main" val="257794628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3/14/2025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C1FF6DA9-008F-8B48-92A6-B652298478BF}" type="slidenum">
              <a:rPr lang="en-US" smtClean="0"/>
              <a:t>‹#›</a:t>
            </a:fld>
            <a:endParaRPr lang="en-US"/>
          </a:p>
        </p:txBody>
      </p:sp>
    </p:spTree>
    <p:extLst>
      <p:ext uri="{BB962C8B-B14F-4D97-AF65-F5344CB8AC3E}">
        <p14:creationId xmlns:p14="http://schemas.microsoft.com/office/powerpoint/2010/main" val="37778109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p:cNvGrpSpPr/>
          <p:nvPr/>
        </p:nvGrpSpPr>
        <p:grpSpPr>
          <a:xfrm>
            <a:off x="-1588" y="0"/>
            <a:ext cx="9120420" cy="6860798"/>
            <a:chOff x="-1588" y="0"/>
            <a:chExt cx="9120420" cy="6860798"/>
          </a:xfrm>
        </p:grpSpPr>
        <p:sp>
          <p:nvSpPr>
            <p:cNvPr id="11" name="Rectangle 10"/>
            <p:cNvSpPr/>
            <p:nvPr/>
          </p:nvSpPr>
          <p:spPr>
            <a:xfrm>
              <a:off x="0" y="0"/>
              <a:ext cx="9118832" cy="6858000"/>
            </a:xfrm>
            <a:prstGeom prst="rect">
              <a:avLst/>
            </a:prstGeom>
            <a:blipFill>
              <a:blip r:embed="rId2" cstate="screen">
                <a:duotone>
                  <a:schemeClr val="dk2">
                    <a:shade val="69000"/>
                    <a:hueMod val="91000"/>
                    <a:satMod val="164000"/>
                    <a:lumMod val="74000"/>
                  </a:schemeClr>
                  <a:schemeClr val="dk2">
                    <a:hueMod val="124000"/>
                    <a:satMod val="140000"/>
                    <a:lumMod val="142000"/>
                  </a:schemeClr>
                </a:duotone>
                <a:extLs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Freeform 5"/>
            <p:cNvSpPr/>
            <p:nvPr/>
          </p:nvSpPr>
          <p:spPr bwMode="gray">
            <a:xfrm rot="4966650">
              <a:off x="4673046" y="5107506"/>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grpSp>
      <p:sp>
        <p:nvSpPr>
          <p:cNvPr id="17" name="Rectangle 16"/>
          <p:cNvSpPr/>
          <p:nvPr/>
        </p:nvSpPr>
        <p:spPr>
          <a:xfrm>
            <a:off x="414867" y="402165"/>
            <a:ext cx="46105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9"/>
          <p:cNvSpPr/>
          <p:nvPr/>
        </p:nvSpPr>
        <p:spPr bwMode="gray">
          <a:xfrm rot="5400000">
            <a:off x="1299309"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18"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sp>
        <p:nvSpPr>
          <p:cNvPr id="2" name="Vertical Title 1"/>
          <p:cNvSpPr>
            <a:spLocks noGrp="1"/>
          </p:cNvSpPr>
          <p:nvPr>
            <p:ph type="title" orient="vert"/>
          </p:nvPr>
        </p:nvSpPr>
        <p:spPr>
          <a:xfrm>
            <a:off x="6174928" y="1447799"/>
            <a:ext cx="1113516" cy="4572001"/>
          </a:xfrm>
        </p:spPr>
        <p:txBody>
          <a:bodyPr vert="eaVert" anchor="ctr"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866738" y="1447799"/>
            <a:ext cx="4416936" cy="457200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3/14/2025</a:t>
            </a:fld>
            <a:endParaRPr lang="en-US"/>
          </a:p>
        </p:txBody>
      </p:sp>
      <p:sp>
        <p:nvSpPr>
          <p:cNvPr id="5" name="Footer Placeholder 4"/>
          <p:cNvSpPr>
            <a:spLocks noGrp="1"/>
          </p:cNvSpPr>
          <p:nvPr>
            <p:ph type="ftr" sz="quarter" idx="11"/>
          </p:nvPr>
        </p:nvSpPr>
        <p:spPr/>
        <p:txBody>
          <a:bodyPr/>
          <a:lstStyle/>
          <a:p>
            <a:endParaRPr lang="en-US"/>
          </a:p>
        </p:txBody>
      </p:sp>
      <p:sp>
        <p:nvSpPr>
          <p:cNvPr id="9" name="Rectangle 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C1FF6DA9-008F-8B48-92A6-B652298478BF}" type="slidenum">
              <a:rPr lang="en-US" smtClean="0"/>
              <a:t>‹#›</a:t>
            </a:fld>
            <a:endParaRPr lang="en-US"/>
          </a:p>
        </p:txBody>
      </p:sp>
    </p:spTree>
    <p:extLst>
      <p:ext uri="{BB962C8B-B14F-4D97-AF65-F5344CB8AC3E}">
        <p14:creationId xmlns:p14="http://schemas.microsoft.com/office/powerpoint/2010/main" val="137270917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7E161F-53F7-7710-503A-4407C1553201}"/>
              </a:ext>
            </a:extLst>
          </p:cNvPr>
          <p:cNvSpPr>
            <a:spLocks noGrp="1"/>
          </p:cNvSpPr>
          <p:nvPr>
            <p:ph type="ctrTitle"/>
          </p:nvPr>
        </p:nvSpPr>
        <p:spPr>
          <a:xfrm>
            <a:off x="1143000" y="1122363"/>
            <a:ext cx="6858000" cy="2387600"/>
          </a:xfrm>
        </p:spPr>
        <p:txBody>
          <a:bodyPr anchor="b"/>
          <a:lstStyle>
            <a:lvl1pPr algn="ctr">
              <a:defRPr sz="4500"/>
            </a:lvl1pPr>
          </a:lstStyle>
          <a:p>
            <a:r>
              <a:rPr lang="en-GB"/>
              <a:t>Click to edit Master title style</a:t>
            </a:r>
            <a:endParaRPr lang="en-BD"/>
          </a:p>
        </p:txBody>
      </p:sp>
      <p:sp>
        <p:nvSpPr>
          <p:cNvPr id="3" name="Subtitle 2">
            <a:extLst>
              <a:ext uri="{FF2B5EF4-FFF2-40B4-BE49-F238E27FC236}">
                <a16:creationId xmlns:a16="http://schemas.microsoft.com/office/drawing/2014/main" id="{52AE2B5B-578B-3B57-8212-6635B1D37517}"/>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BD"/>
          </a:p>
        </p:txBody>
      </p:sp>
      <p:sp>
        <p:nvSpPr>
          <p:cNvPr id="4" name="Date Placeholder 3">
            <a:extLst>
              <a:ext uri="{FF2B5EF4-FFF2-40B4-BE49-F238E27FC236}">
                <a16:creationId xmlns:a16="http://schemas.microsoft.com/office/drawing/2014/main" id="{0C0F8A49-ADE5-5743-B210-4F6826731C0D}"/>
              </a:ext>
            </a:extLst>
          </p:cNvPr>
          <p:cNvSpPr>
            <a:spLocks noGrp="1"/>
          </p:cNvSpPr>
          <p:nvPr>
            <p:ph type="dt" sz="half" idx="10"/>
          </p:nvPr>
        </p:nvSpPr>
        <p:spPr/>
        <p:txBody>
          <a:bodyPr/>
          <a:lstStyle/>
          <a:p>
            <a:fld id="{5BCAD085-E8A6-8845-BD4E-CB4CCA059FC4}" type="datetimeFigureOut">
              <a:rPr lang="en-US" smtClean="0"/>
              <a:t>3/14/2025</a:t>
            </a:fld>
            <a:endParaRPr lang="en-US"/>
          </a:p>
        </p:txBody>
      </p:sp>
      <p:sp>
        <p:nvSpPr>
          <p:cNvPr id="5" name="Footer Placeholder 4">
            <a:extLst>
              <a:ext uri="{FF2B5EF4-FFF2-40B4-BE49-F238E27FC236}">
                <a16:creationId xmlns:a16="http://schemas.microsoft.com/office/drawing/2014/main" id="{B883B187-A675-9FD2-68D1-1F401B88E7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C226516-41D7-383F-4A5E-E69B4CAF4ABB}"/>
              </a:ext>
            </a:extLst>
          </p:cNvPr>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03524626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03204A-61FC-DAEB-B454-4BC1A535EC15}"/>
              </a:ext>
            </a:extLst>
          </p:cNvPr>
          <p:cNvSpPr>
            <a:spLocks noGrp="1"/>
          </p:cNvSpPr>
          <p:nvPr>
            <p:ph type="title"/>
          </p:nvPr>
        </p:nvSpPr>
        <p:spPr/>
        <p:txBody>
          <a:bodyPr/>
          <a:lstStyle/>
          <a:p>
            <a:r>
              <a:rPr lang="en-GB"/>
              <a:t>Click to edit Master title style</a:t>
            </a:r>
            <a:endParaRPr lang="en-BD"/>
          </a:p>
        </p:txBody>
      </p:sp>
      <p:sp>
        <p:nvSpPr>
          <p:cNvPr id="3" name="Content Placeholder 2">
            <a:extLst>
              <a:ext uri="{FF2B5EF4-FFF2-40B4-BE49-F238E27FC236}">
                <a16:creationId xmlns:a16="http://schemas.microsoft.com/office/drawing/2014/main" id="{1FBF7D4C-6A3A-B8CA-DA62-33C7D10C204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BD"/>
          </a:p>
        </p:txBody>
      </p:sp>
      <p:sp>
        <p:nvSpPr>
          <p:cNvPr id="4" name="Date Placeholder 3">
            <a:extLst>
              <a:ext uri="{FF2B5EF4-FFF2-40B4-BE49-F238E27FC236}">
                <a16:creationId xmlns:a16="http://schemas.microsoft.com/office/drawing/2014/main" id="{8BCABCA8-9094-BF37-34E1-03A7D0C08974}"/>
              </a:ext>
            </a:extLst>
          </p:cNvPr>
          <p:cNvSpPr>
            <a:spLocks noGrp="1"/>
          </p:cNvSpPr>
          <p:nvPr>
            <p:ph type="dt" sz="half" idx="10"/>
          </p:nvPr>
        </p:nvSpPr>
        <p:spPr/>
        <p:txBody>
          <a:bodyPr/>
          <a:lstStyle/>
          <a:p>
            <a:fld id="{5BCAD085-E8A6-8845-BD4E-CB4CCA059FC4}" type="datetimeFigureOut">
              <a:rPr lang="en-US" smtClean="0"/>
              <a:t>3/14/2025</a:t>
            </a:fld>
            <a:endParaRPr lang="en-US"/>
          </a:p>
        </p:txBody>
      </p:sp>
      <p:sp>
        <p:nvSpPr>
          <p:cNvPr id="5" name="Footer Placeholder 4">
            <a:extLst>
              <a:ext uri="{FF2B5EF4-FFF2-40B4-BE49-F238E27FC236}">
                <a16:creationId xmlns:a16="http://schemas.microsoft.com/office/drawing/2014/main" id="{EA46C69F-F6A7-AFCF-37CA-9DDFBC50BCF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CDB2BF-9D4E-4F14-9E59-67DB0EF6C2D8}"/>
              </a:ext>
            </a:extLst>
          </p:cNvPr>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7329064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55D63C-C190-56DE-609D-7A746C888BAA}"/>
              </a:ext>
            </a:extLst>
          </p:cNvPr>
          <p:cNvSpPr>
            <a:spLocks noGrp="1"/>
          </p:cNvSpPr>
          <p:nvPr>
            <p:ph type="title"/>
          </p:nvPr>
        </p:nvSpPr>
        <p:spPr>
          <a:xfrm>
            <a:off x="623888" y="1709739"/>
            <a:ext cx="7886700" cy="2852737"/>
          </a:xfrm>
        </p:spPr>
        <p:txBody>
          <a:bodyPr anchor="b"/>
          <a:lstStyle>
            <a:lvl1pPr>
              <a:defRPr sz="4500"/>
            </a:lvl1pPr>
          </a:lstStyle>
          <a:p>
            <a:r>
              <a:rPr lang="en-GB"/>
              <a:t>Click to edit Master title style</a:t>
            </a:r>
            <a:endParaRPr lang="en-BD"/>
          </a:p>
        </p:txBody>
      </p:sp>
      <p:sp>
        <p:nvSpPr>
          <p:cNvPr id="3" name="Text Placeholder 2">
            <a:extLst>
              <a:ext uri="{FF2B5EF4-FFF2-40B4-BE49-F238E27FC236}">
                <a16:creationId xmlns:a16="http://schemas.microsoft.com/office/drawing/2014/main" id="{EF3DC9DA-AD98-FA1D-A6B3-5925C9C5BB30}"/>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538887D-2CC4-4CD2-0914-CD4EBEBC88F4}"/>
              </a:ext>
            </a:extLst>
          </p:cNvPr>
          <p:cNvSpPr>
            <a:spLocks noGrp="1"/>
          </p:cNvSpPr>
          <p:nvPr>
            <p:ph type="dt" sz="half" idx="10"/>
          </p:nvPr>
        </p:nvSpPr>
        <p:spPr/>
        <p:txBody>
          <a:bodyPr/>
          <a:lstStyle/>
          <a:p>
            <a:fld id="{5BCAD085-E8A6-8845-BD4E-CB4CCA059FC4}" type="datetimeFigureOut">
              <a:rPr lang="en-US" smtClean="0"/>
              <a:t>3/14/2025</a:t>
            </a:fld>
            <a:endParaRPr lang="en-US"/>
          </a:p>
        </p:txBody>
      </p:sp>
      <p:sp>
        <p:nvSpPr>
          <p:cNvPr id="5" name="Footer Placeholder 4">
            <a:extLst>
              <a:ext uri="{FF2B5EF4-FFF2-40B4-BE49-F238E27FC236}">
                <a16:creationId xmlns:a16="http://schemas.microsoft.com/office/drawing/2014/main" id="{03305ECD-CF37-BD26-8D55-B7EF871FEBC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749050-E624-902F-BD89-3A37723B1FD3}"/>
              </a:ext>
            </a:extLst>
          </p:cNvPr>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11812323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E657B7-48F9-8D0A-9B5E-A8B95002FC93}"/>
              </a:ext>
            </a:extLst>
          </p:cNvPr>
          <p:cNvSpPr>
            <a:spLocks noGrp="1"/>
          </p:cNvSpPr>
          <p:nvPr>
            <p:ph type="title"/>
          </p:nvPr>
        </p:nvSpPr>
        <p:spPr/>
        <p:txBody>
          <a:bodyPr/>
          <a:lstStyle/>
          <a:p>
            <a:r>
              <a:rPr lang="en-GB"/>
              <a:t>Click to edit Master title style</a:t>
            </a:r>
            <a:endParaRPr lang="en-BD"/>
          </a:p>
        </p:txBody>
      </p:sp>
      <p:sp>
        <p:nvSpPr>
          <p:cNvPr id="3" name="Content Placeholder 2">
            <a:extLst>
              <a:ext uri="{FF2B5EF4-FFF2-40B4-BE49-F238E27FC236}">
                <a16:creationId xmlns:a16="http://schemas.microsoft.com/office/drawing/2014/main" id="{5B42389B-08BE-FF52-D6C8-601DA80662D0}"/>
              </a:ext>
            </a:extLst>
          </p:cNvPr>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BD"/>
          </a:p>
        </p:txBody>
      </p:sp>
      <p:sp>
        <p:nvSpPr>
          <p:cNvPr id="4" name="Content Placeholder 3">
            <a:extLst>
              <a:ext uri="{FF2B5EF4-FFF2-40B4-BE49-F238E27FC236}">
                <a16:creationId xmlns:a16="http://schemas.microsoft.com/office/drawing/2014/main" id="{06DFE999-96F2-64D5-254A-36E46CC8E8F2}"/>
              </a:ext>
            </a:extLst>
          </p:cNvPr>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BD"/>
          </a:p>
        </p:txBody>
      </p:sp>
      <p:sp>
        <p:nvSpPr>
          <p:cNvPr id="5" name="Date Placeholder 4">
            <a:extLst>
              <a:ext uri="{FF2B5EF4-FFF2-40B4-BE49-F238E27FC236}">
                <a16:creationId xmlns:a16="http://schemas.microsoft.com/office/drawing/2014/main" id="{00B7EF46-9604-D8C4-68BD-1D5D31575B78}"/>
              </a:ext>
            </a:extLst>
          </p:cNvPr>
          <p:cNvSpPr>
            <a:spLocks noGrp="1"/>
          </p:cNvSpPr>
          <p:nvPr>
            <p:ph type="dt" sz="half" idx="10"/>
          </p:nvPr>
        </p:nvSpPr>
        <p:spPr/>
        <p:txBody>
          <a:bodyPr/>
          <a:lstStyle/>
          <a:p>
            <a:fld id="{5BCAD085-E8A6-8845-BD4E-CB4CCA059FC4}" type="datetimeFigureOut">
              <a:rPr lang="en-US" smtClean="0"/>
              <a:t>3/14/2025</a:t>
            </a:fld>
            <a:endParaRPr lang="en-US"/>
          </a:p>
        </p:txBody>
      </p:sp>
      <p:sp>
        <p:nvSpPr>
          <p:cNvPr id="6" name="Footer Placeholder 5">
            <a:extLst>
              <a:ext uri="{FF2B5EF4-FFF2-40B4-BE49-F238E27FC236}">
                <a16:creationId xmlns:a16="http://schemas.microsoft.com/office/drawing/2014/main" id="{8AC31C19-4B1D-1705-429A-83D0834272D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5088F7-47D8-6ED4-3C17-78BE3B180FD7}"/>
              </a:ext>
            </a:extLst>
          </p:cNvPr>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08921133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A18BFC-2657-ECC4-A25C-9F2E7FA876CC}"/>
              </a:ext>
            </a:extLst>
          </p:cNvPr>
          <p:cNvSpPr>
            <a:spLocks noGrp="1"/>
          </p:cNvSpPr>
          <p:nvPr>
            <p:ph type="title"/>
          </p:nvPr>
        </p:nvSpPr>
        <p:spPr>
          <a:xfrm>
            <a:off x="629841" y="365126"/>
            <a:ext cx="7886700" cy="1325563"/>
          </a:xfrm>
        </p:spPr>
        <p:txBody>
          <a:bodyPr/>
          <a:lstStyle/>
          <a:p>
            <a:r>
              <a:rPr lang="en-GB"/>
              <a:t>Click to edit Master title style</a:t>
            </a:r>
            <a:endParaRPr lang="en-BD"/>
          </a:p>
        </p:txBody>
      </p:sp>
      <p:sp>
        <p:nvSpPr>
          <p:cNvPr id="3" name="Text Placeholder 2">
            <a:extLst>
              <a:ext uri="{FF2B5EF4-FFF2-40B4-BE49-F238E27FC236}">
                <a16:creationId xmlns:a16="http://schemas.microsoft.com/office/drawing/2014/main" id="{7F95725E-91F9-6344-4F7F-6A4DACDBB885}"/>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18100DF5-6635-CF42-DDBB-38FB7D1A2054}"/>
              </a:ext>
            </a:extLst>
          </p:cNvPr>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BD"/>
          </a:p>
        </p:txBody>
      </p:sp>
      <p:sp>
        <p:nvSpPr>
          <p:cNvPr id="5" name="Text Placeholder 4">
            <a:extLst>
              <a:ext uri="{FF2B5EF4-FFF2-40B4-BE49-F238E27FC236}">
                <a16:creationId xmlns:a16="http://schemas.microsoft.com/office/drawing/2014/main" id="{987CA665-420A-B8E6-2191-B2A56E1DF5C9}"/>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C3EBC6F1-F27F-67CF-D2D8-DBFDD39AD661}"/>
              </a:ext>
            </a:extLst>
          </p:cNvPr>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BD"/>
          </a:p>
        </p:txBody>
      </p:sp>
      <p:sp>
        <p:nvSpPr>
          <p:cNvPr id="7" name="Date Placeholder 6">
            <a:extLst>
              <a:ext uri="{FF2B5EF4-FFF2-40B4-BE49-F238E27FC236}">
                <a16:creationId xmlns:a16="http://schemas.microsoft.com/office/drawing/2014/main" id="{635A7F36-BF99-DB23-7BB5-1997324F67A1}"/>
              </a:ext>
            </a:extLst>
          </p:cNvPr>
          <p:cNvSpPr>
            <a:spLocks noGrp="1"/>
          </p:cNvSpPr>
          <p:nvPr>
            <p:ph type="dt" sz="half" idx="10"/>
          </p:nvPr>
        </p:nvSpPr>
        <p:spPr/>
        <p:txBody>
          <a:bodyPr/>
          <a:lstStyle/>
          <a:p>
            <a:fld id="{5BCAD085-E8A6-8845-BD4E-CB4CCA059FC4}" type="datetimeFigureOut">
              <a:rPr lang="en-US" smtClean="0"/>
              <a:t>3/14/2025</a:t>
            </a:fld>
            <a:endParaRPr lang="en-US"/>
          </a:p>
        </p:txBody>
      </p:sp>
      <p:sp>
        <p:nvSpPr>
          <p:cNvPr id="8" name="Footer Placeholder 7">
            <a:extLst>
              <a:ext uri="{FF2B5EF4-FFF2-40B4-BE49-F238E27FC236}">
                <a16:creationId xmlns:a16="http://schemas.microsoft.com/office/drawing/2014/main" id="{EC6654DF-992B-2B99-9DED-CF690BEF079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70B2547-6592-00EE-C0A1-38AACCD62629}"/>
              </a:ext>
            </a:extLst>
          </p:cNvPr>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99140502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8061D-779F-B31A-2E39-07B4F88BA526}"/>
              </a:ext>
            </a:extLst>
          </p:cNvPr>
          <p:cNvSpPr>
            <a:spLocks noGrp="1"/>
          </p:cNvSpPr>
          <p:nvPr>
            <p:ph type="title"/>
          </p:nvPr>
        </p:nvSpPr>
        <p:spPr/>
        <p:txBody>
          <a:bodyPr/>
          <a:lstStyle/>
          <a:p>
            <a:r>
              <a:rPr lang="en-GB"/>
              <a:t>Click to edit Master title style</a:t>
            </a:r>
            <a:endParaRPr lang="en-BD"/>
          </a:p>
        </p:txBody>
      </p:sp>
      <p:sp>
        <p:nvSpPr>
          <p:cNvPr id="3" name="Date Placeholder 2">
            <a:extLst>
              <a:ext uri="{FF2B5EF4-FFF2-40B4-BE49-F238E27FC236}">
                <a16:creationId xmlns:a16="http://schemas.microsoft.com/office/drawing/2014/main" id="{E68AC715-4FDF-B094-F1CA-993294D0ECBF}"/>
              </a:ext>
            </a:extLst>
          </p:cNvPr>
          <p:cNvSpPr>
            <a:spLocks noGrp="1"/>
          </p:cNvSpPr>
          <p:nvPr>
            <p:ph type="dt" sz="half" idx="10"/>
          </p:nvPr>
        </p:nvSpPr>
        <p:spPr/>
        <p:txBody>
          <a:bodyPr/>
          <a:lstStyle/>
          <a:p>
            <a:fld id="{5BCAD085-E8A6-8845-BD4E-CB4CCA059FC4}" type="datetimeFigureOut">
              <a:rPr lang="en-US" smtClean="0"/>
              <a:t>3/14/2025</a:t>
            </a:fld>
            <a:endParaRPr lang="en-US"/>
          </a:p>
        </p:txBody>
      </p:sp>
      <p:sp>
        <p:nvSpPr>
          <p:cNvPr id="4" name="Footer Placeholder 3">
            <a:extLst>
              <a:ext uri="{FF2B5EF4-FFF2-40B4-BE49-F238E27FC236}">
                <a16:creationId xmlns:a16="http://schemas.microsoft.com/office/drawing/2014/main" id="{77C48427-B6C3-3D5F-D91B-0325E3DEA05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E2B06A9-1CF3-EF19-4635-E360C468EDEA}"/>
              </a:ext>
            </a:extLst>
          </p:cNvPr>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97721173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C85411F-62C1-0717-4D41-9B4E4C7052EF}"/>
              </a:ext>
            </a:extLst>
          </p:cNvPr>
          <p:cNvSpPr>
            <a:spLocks noGrp="1"/>
          </p:cNvSpPr>
          <p:nvPr>
            <p:ph type="dt" sz="half" idx="10"/>
          </p:nvPr>
        </p:nvSpPr>
        <p:spPr/>
        <p:txBody>
          <a:bodyPr/>
          <a:lstStyle/>
          <a:p>
            <a:fld id="{5BCAD085-E8A6-8845-BD4E-CB4CCA059FC4}" type="datetimeFigureOut">
              <a:rPr lang="en-US" smtClean="0"/>
              <a:t>3/14/2025</a:t>
            </a:fld>
            <a:endParaRPr lang="en-US"/>
          </a:p>
        </p:txBody>
      </p:sp>
      <p:sp>
        <p:nvSpPr>
          <p:cNvPr id="3" name="Footer Placeholder 2">
            <a:extLst>
              <a:ext uri="{FF2B5EF4-FFF2-40B4-BE49-F238E27FC236}">
                <a16:creationId xmlns:a16="http://schemas.microsoft.com/office/drawing/2014/main" id="{DA47C348-3A60-F15E-AF70-172C606FE20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1B8FC02-3C55-5F25-6CFE-14AE9DE426B9}"/>
              </a:ext>
            </a:extLst>
          </p:cNvPr>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634405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B67E4-9F20-4484-5E5A-EA6E108B74CB}"/>
              </a:ext>
            </a:extLst>
          </p:cNvPr>
          <p:cNvSpPr>
            <a:spLocks noGrp="1"/>
          </p:cNvSpPr>
          <p:nvPr>
            <p:ph type="title"/>
          </p:nvPr>
        </p:nvSpPr>
        <p:spPr>
          <a:xfrm>
            <a:off x="629841" y="457200"/>
            <a:ext cx="2949178" cy="1600200"/>
          </a:xfrm>
        </p:spPr>
        <p:txBody>
          <a:bodyPr anchor="b"/>
          <a:lstStyle>
            <a:lvl1pPr>
              <a:defRPr sz="2400"/>
            </a:lvl1pPr>
          </a:lstStyle>
          <a:p>
            <a:r>
              <a:rPr lang="en-GB"/>
              <a:t>Click to edit Master title style</a:t>
            </a:r>
            <a:endParaRPr lang="en-BD"/>
          </a:p>
        </p:txBody>
      </p:sp>
      <p:sp>
        <p:nvSpPr>
          <p:cNvPr id="3" name="Content Placeholder 2">
            <a:extLst>
              <a:ext uri="{FF2B5EF4-FFF2-40B4-BE49-F238E27FC236}">
                <a16:creationId xmlns:a16="http://schemas.microsoft.com/office/drawing/2014/main" id="{90EE5FF3-BB79-5588-F5C8-C8BD69366F40}"/>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BD"/>
          </a:p>
        </p:txBody>
      </p:sp>
      <p:sp>
        <p:nvSpPr>
          <p:cNvPr id="4" name="Text Placeholder 3">
            <a:extLst>
              <a:ext uri="{FF2B5EF4-FFF2-40B4-BE49-F238E27FC236}">
                <a16:creationId xmlns:a16="http://schemas.microsoft.com/office/drawing/2014/main" id="{ED32C472-4FBD-F674-AC7A-497EB3A77DD8}"/>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CAD2A596-EA6A-9035-F5E8-5EB1529CCAC9}"/>
              </a:ext>
            </a:extLst>
          </p:cNvPr>
          <p:cNvSpPr>
            <a:spLocks noGrp="1"/>
          </p:cNvSpPr>
          <p:nvPr>
            <p:ph type="dt" sz="half" idx="10"/>
          </p:nvPr>
        </p:nvSpPr>
        <p:spPr/>
        <p:txBody>
          <a:bodyPr/>
          <a:lstStyle/>
          <a:p>
            <a:fld id="{5BCAD085-E8A6-8845-BD4E-CB4CCA059FC4}" type="datetimeFigureOut">
              <a:rPr lang="en-US" smtClean="0"/>
              <a:t>3/14/2025</a:t>
            </a:fld>
            <a:endParaRPr lang="en-US"/>
          </a:p>
        </p:txBody>
      </p:sp>
      <p:sp>
        <p:nvSpPr>
          <p:cNvPr id="6" name="Footer Placeholder 5">
            <a:extLst>
              <a:ext uri="{FF2B5EF4-FFF2-40B4-BE49-F238E27FC236}">
                <a16:creationId xmlns:a16="http://schemas.microsoft.com/office/drawing/2014/main" id="{14E53B0A-1026-A8F7-6090-3EDDA2A11F2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B2E25CF-6D77-1971-3783-9360A489AB5C}"/>
              </a:ext>
            </a:extLst>
          </p:cNvPr>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71186862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FFEECD-470B-E3AC-2A0A-0FE9CB83D19F}"/>
              </a:ext>
            </a:extLst>
          </p:cNvPr>
          <p:cNvSpPr>
            <a:spLocks noGrp="1"/>
          </p:cNvSpPr>
          <p:nvPr>
            <p:ph type="title"/>
          </p:nvPr>
        </p:nvSpPr>
        <p:spPr>
          <a:xfrm>
            <a:off x="629841" y="457200"/>
            <a:ext cx="2949178" cy="1600200"/>
          </a:xfrm>
        </p:spPr>
        <p:txBody>
          <a:bodyPr anchor="b"/>
          <a:lstStyle>
            <a:lvl1pPr>
              <a:defRPr sz="2400"/>
            </a:lvl1pPr>
          </a:lstStyle>
          <a:p>
            <a:r>
              <a:rPr lang="en-GB"/>
              <a:t>Click to edit Master title style</a:t>
            </a:r>
            <a:endParaRPr lang="en-BD"/>
          </a:p>
        </p:txBody>
      </p:sp>
      <p:sp>
        <p:nvSpPr>
          <p:cNvPr id="3" name="Picture Placeholder 2">
            <a:extLst>
              <a:ext uri="{FF2B5EF4-FFF2-40B4-BE49-F238E27FC236}">
                <a16:creationId xmlns:a16="http://schemas.microsoft.com/office/drawing/2014/main" id="{3DF3E4F3-9EBE-9EA3-E461-9451F6095C60}"/>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BD"/>
          </a:p>
        </p:txBody>
      </p:sp>
      <p:sp>
        <p:nvSpPr>
          <p:cNvPr id="4" name="Text Placeholder 3">
            <a:extLst>
              <a:ext uri="{FF2B5EF4-FFF2-40B4-BE49-F238E27FC236}">
                <a16:creationId xmlns:a16="http://schemas.microsoft.com/office/drawing/2014/main" id="{282C268B-9406-C01E-918B-FD0451535489}"/>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B04A1629-F66E-77DF-99EF-96F11CB28DF0}"/>
              </a:ext>
            </a:extLst>
          </p:cNvPr>
          <p:cNvSpPr>
            <a:spLocks noGrp="1"/>
          </p:cNvSpPr>
          <p:nvPr>
            <p:ph type="dt" sz="half" idx="10"/>
          </p:nvPr>
        </p:nvSpPr>
        <p:spPr/>
        <p:txBody>
          <a:bodyPr/>
          <a:lstStyle/>
          <a:p>
            <a:fld id="{5BCAD085-E8A6-8845-BD4E-CB4CCA059FC4}" type="datetimeFigureOut">
              <a:rPr lang="en-US" smtClean="0"/>
              <a:t>3/14/2025</a:t>
            </a:fld>
            <a:endParaRPr lang="en-US"/>
          </a:p>
        </p:txBody>
      </p:sp>
      <p:sp>
        <p:nvSpPr>
          <p:cNvPr id="6" name="Footer Placeholder 5">
            <a:extLst>
              <a:ext uri="{FF2B5EF4-FFF2-40B4-BE49-F238E27FC236}">
                <a16:creationId xmlns:a16="http://schemas.microsoft.com/office/drawing/2014/main" id="{A9887A5E-4D52-C1C4-0190-BBCCEBFB07B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B3F18C-4DC4-79DD-E78E-9E9087B4FF1C}"/>
              </a:ext>
            </a:extLst>
          </p:cNvPr>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17130843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6B80B-00C0-BBBA-6F16-B8309E2EAE81}"/>
              </a:ext>
            </a:extLst>
          </p:cNvPr>
          <p:cNvSpPr>
            <a:spLocks noGrp="1"/>
          </p:cNvSpPr>
          <p:nvPr>
            <p:ph type="title"/>
          </p:nvPr>
        </p:nvSpPr>
        <p:spPr/>
        <p:txBody>
          <a:bodyPr/>
          <a:lstStyle/>
          <a:p>
            <a:r>
              <a:rPr lang="en-GB"/>
              <a:t>Click to edit Master title style</a:t>
            </a:r>
            <a:endParaRPr lang="en-BD"/>
          </a:p>
        </p:txBody>
      </p:sp>
      <p:sp>
        <p:nvSpPr>
          <p:cNvPr id="3" name="Vertical Text Placeholder 2">
            <a:extLst>
              <a:ext uri="{FF2B5EF4-FFF2-40B4-BE49-F238E27FC236}">
                <a16:creationId xmlns:a16="http://schemas.microsoft.com/office/drawing/2014/main" id="{9FB06F09-1530-E502-65C9-AB75A2D113D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BD"/>
          </a:p>
        </p:txBody>
      </p:sp>
      <p:sp>
        <p:nvSpPr>
          <p:cNvPr id="4" name="Date Placeholder 3">
            <a:extLst>
              <a:ext uri="{FF2B5EF4-FFF2-40B4-BE49-F238E27FC236}">
                <a16:creationId xmlns:a16="http://schemas.microsoft.com/office/drawing/2014/main" id="{C2BD5A9E-B4E6-339C-A131-1B1D84FF3835}"/>
              </a:ext>
            </a:extLst>
          </p:cNvPr>
          <p:cNvSpPr>
            <a:spLocks noGrp="1"/>
          </p:cNvSpPr>
          <p:nvPr>
            <p:ph type="dt" sz="half" idx="10"/>
          </p:nvPr>
        </p:nvSpPr>
        <p:spPr/>
        <p:txBody>
          <a:bodyPr/>
          <a:lstStyle/>
          <a:p>
            <a:fld id="{5BCAD085-E8A6-8845-BD4E-CB4CCA059FC4}" type="datetimeFigureOut">
              <a:rPr lang="en-US" smtClean="0"/>
              <a:t>3/14/2025</a:t>
            </a:fld>
            <a:endParaRPr lang="en-US"/>
          </a:p>
        </p:txBody>
      </p:sp>
      <p:sp>
        <p:nvSpPr>
          <p:cNvPr id="5" name="Footer Placeholder 4">
            <a:extLst>
              <a:ext uri="{FF2B5EF4-FFF2-40B4-BE49-F238E27FC236}">
                <a16:creationId xmlns:a16="http://schemas.microsoft.com/office/drawing/2014/main" id="{D2A1A4A9-1501-C4CD-23C3-78B350DFEC9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846DB0F-1DF3-E8FC-181C-A7E6BB72F661}"/>
              </a:ext>
            </a:extLst>
          </p:cNvPr>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6189311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AC75A89-4389-8F7B-E6A6-B73595137B17}"/>
              </a:ext>
            </a:extLst>
          </p:cNvPr>
          <p:cNvSpPr>
            <a:spLocks noGrp="1"/>
          </p:cNvSpPr>
          <p:nvPr>
            <p:ph type="title" orient="vert"/>
          </p:nvPr>
        </p:nvSpPr>
        <p:spPr>
          <a:xfrm>
            <a:off x="6543675" y="365125"/>
            <a:ext cx="1971675" cy="5811838"/>
          </a:xfrm>
        </p:spPr>
        <p:txBody>
          <a:bodyPr vert="eaVert"/>
          <a:lstStyle/>
          <a:p>
            <a:r>
              <a:rPr lang="en-GB"/>
              <a:t>Click to edit Master title style</a:t>
            </a:r>
            <a:endParaRPr lang="en-BD"/>
          </a:p>
        </p:txBody>
      </p:sp>
      <p:sp>
        <p:nvSpPr>
          <p:cNvPr id="3" name="Vertical Text Placeholder 2">
            <a:extLst>
              <a:ext uri="{FF2B5EF4-FFF2-40B4-BE49-F238E27FC236}">
                <a16:creationId xmlns:a16="http://schemas.microsoft.com/office/drawing/2014/main" id="{96BF6D75-D88E-1E14-5F1D-FD770A6B6C7E}"/>
              </a:ext>
            </a:extLst>
          </p:cNvPr>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BD"/>
          </a:p>
        </p:txBody>
      </p:sp>
      <p:sp>
        <p:nvSpPr>
          <p:cNvPr id="4" name="Date Placeholder 3">
            <a:extLst>
              <a:ext uri="{FF2B5EF4-FFF2-40B4-BE49-F238E27FC236}">
                <a16:creationId xmlns:a16="http://schemas.microsoft.com/office/drawing/2014/main" id="{83A3AE7A-2E1C-5A73-08E7-B67C4C1AF8B7}"/>
              </a:ext>
            </a:extLst>
          </p:cNvPr>
          <p:cNvSpPr>
            <a:spLocks noGrp="1"/>
          </p:cNvSpPr>
          <p:nvPr>
            <p:ph type="dt" sz="half" idx="10"/>
          </p:nvPr>
        </p:nvSpPr>
        <p:spPr/>
        <p:txBody>
          <a:bodyPr/>
          <a:lstStyle/>
          <a:p>
            <a:fld id="{5BCAD085-E8A6-8845-BD4E-CB4CCA059FC4}" type="datetimeFigureOut">
              <a:rPr lang="en-US" smtClean="0"/>
              <a:t>3/14/2025</a:t>
            </a:fld>
            <a:endParaRPr lang="en-US"/>
          </a:p>
        </p:txBody>
      </p:sp>
      <p:sp>
        <p:nvSpPr>
          <p:cNvPr id="5" name="Footer Placeholder 4">
            <a:extLst>
              <a:ext uri="{FF2B5EF4-FFF2-40B4-BE49-F238E27FC236}">
                <a16:creationId xmlns:a16="http://schemas.microsoft.com/office/drawing/2014/main" id="{F459257D-E25F-E219-C5C7-6D5F5AADB9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89A4470-29C6-F622-FE17-4CFBD5EA56B8}"/>
              </a:ext>
            </a:extLst>
          </p:cNvPr>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14591697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7E161F-53F7-7710-503A-4407C1553201}"/>
              </a:ext>
            </a:extLst>
          </p:cNvPr>
          <p:cNvSpPr>
            <a:spLocks noGrp="1"/>
          </p:cNvSpPr>
          <p:nvPr>
            <p:ph type="ctrTitle"/>
          </p:nvPr>
        </p:nvSpPr>
        <p:spPr>
          <a:xfrm>
            <a:off x="1143000" y="1122363"/>
            <a:ext cx="6858000" cy="2387600"/>
          </a:xfrm>
        </p:spPr>
        <p:txBody>
          <a:bodyPr anchor="b"/>
          <a:lstStyle>
            <a:lvl1pPr algn="ctr">
              <a:defRPr sz="4500"/>
            </a:lvl1pPr>
          </a:lstStyle>
          <a:p>
            <a:r>
              <a:rPr lang="en-GB"/>
              <a:t>Click to edit Master title style</a:t>
            </a:r>
            <a:endParaRPr lang="en-BD"/>
          </a:p>
        </p:txBody>
      </p:sp>
      <p:sp>
        <p:nvSpPr>
          <p:cNvPr id="3" name="Subtitle 2">
            <a:extLst>
              <a:ext uri="{FF2B5EF4-FFF2-40B4-BE49-F238E27FC236}">
                <a16:creationId xmlns:a16="http://schemas.microsoft.com/office/drawing/2014/main" id="{52AE2B5B-578B-3B57-8212-6635B1D37517}"/>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BD"/>
          </a:p>
        </p:txBody>
      </p:sp>
      <p:sp>
        <p:nvSpPr>
          <p:cNvPr id="4" name="Date Placeholder 3">
            <a:extLst>
              <a:ext uri="{FF2B5EF4-FFF2-40B4-BE49-F238E27FC236}">
                <a16:creationId xmlns:a16="http://schemas.microsoft.com/office/drawing/2014/main" id="{0C0F8A49-ADE5-5743-B210-4F6826731C0D}"/>
              </a:ext>
            </a:extLst>
          </p:cNvPr>
          <p:cNvSpPr>
            <a:spLocks noGrp="1"/>
          </p:cNvSpPr>
          <p:nvPr>
            <p:ph type="dt" sz="half" idx="10"/>
          </p:nvPr>
        </p:nvSpPr>
        <p:spPr/>
        <p:txBody>
          <a:bodyPr/>
          <a:lstStyle/>
          <a:p>
            <a:fld id="{5BCAD085-E8A6-8845-BD4E-CB4CCA059FC4}" type="datetimeFigureOut">
              <a:rPr lang="en-US" smtClean="0"/>
              <a:t>3/14/2025</a:t>
            </a:fld>
            <a:endParaRPr lang="en-US"/>
          </a:p>
        </p:txBody>
      </p:sp>
      <p:sp>
        <p:nvSpPr>
          <p:cNvPr id="5" name="Footer Placeholder 4">
            <a:extLst>
              <a:ext uri="{FF2B5EF4-FFF2-40B4-BE49-F238E27FC236}">
                <a16:creationId xmlns:a16="http://schemas.microsoft.com/office/drawing/2014/main" id="{B883B187-A675-9FD2-68D1-1F401B88E7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C226516-41D7-383F-4A5E-E69B4CAF4ABB}"/>
              </a:ext>
            </a:extLst>
          </p:cNvPr>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45666325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03204A-61FC-DAEB-B454-4BC1A535EC15}"/>
              </a:ext>
            </a:extLst>
          </p:cNvPr>
          <p:cNvSpPr>
            <a:spLocks noGrp="1"/>
          </p:cNvSpPr>
          <p:nvPr>
            <p:ph type="title"/>
          </p:nvPr>
        </p:nvSpPr>
        <p:spPr/>
        <p:txBody>
          <a:bodyPr/>
          <a:lstStyle/>
          <a:p>
            <a:r>
              <a:rPr lang="en-GB"/>
              <a:t>Click to edit Master title style</a:t>
            </a:r>
            <a:endParaRPr lang="en-BD"/>
          </a:p>
        </p:txBody>
      </p:sp>
      <p:sp>
        <p:nvSpPr>
          <p:cNvPr id="3" name="Content Placeholder 2">
            <a:extLst>
              <a:ext uri="{FF2B5EF4-FFF2-40B4-BE49-F238E27FC236}">
                <a16:creationId xmlns:a16="http://schemas.microsoft.com/office/drawing/2014/main" id="{1FBF7D4C-6A3A-B8CA-DA62-33C7D10C204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BD"/>
          </a:p>
        </p:txBody>
      </p:sp>
      <p:sp>
        <p:nvSpPr>
          <p:cNvPr id="4" name="Date Placeholder 3">
            <a:extLst>
              <a:ext uri="{FF2B5EF4-FFF2-40B4-BE49-F238E27FC236}">
                <a16:creationId xmlns:a16="http://schemas.microsoft.com/office/drawing/2014/main" id="{8BCABCA8-9094-BF37-34E1-03A7D0C08974}"/>
              </a:ext>
            </a:extLst>
          </p:cNvPr>
          <p:cNvSpPr>
            <a:spLocks noGrp="1"/>
          </p:cNvSpPr>
          <p:nvPr>
            <p:ph type="dt" sz="half" idx="10"/>
          </p:nvPr>
        </p:nvSpPr>
        <p:spPr/>
        <p:txBody>
          <a:bodyPr/>
          <a:lstStyle/>
          <a:p>
            <a:fld id="{5BCAD085-E8A6-8845-BD4E-CB4CCA059FC4}" type="datetimeFigureOut">
              <a:rPr lang="en-US" smtClean="0"/>
              <a:t>3/14/2025</a:t>
            </a:fld>
            <a:endParaRPr lang="en-US"/>
          </a:p>
        </p:txBody>
      </p:sp>
      <p:sp>
        <p:nvSpPr>
          <p:cNvPr id="5" name="Footer Placeholder 4">
            <a:extLst>
              <a:ext uri="{FF2B5EF4-FFF2-40B4-BE49-F238E27FC236}">
                <a16:creationId xmlns:a16="http://schemas.microsoft.com/office/drawing/2014/main" id="{EA46C69F-F6A7-AFCF-37CA-9DDFBC50BCF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CDB2BF-9D4E-4F14-9E59-67DB0EF6C2D8}"/>
              </a:ext>
            </a:extLst>
          </p:cNvPr>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19800269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55D63C-C190-56DE-609D-7A746C888BAA}"/>
              </a:ext>
            </a:extLst>
          </p:cNvPr>
          <p:cNvSpPr>
            <a:spLocks noGrp="1"/>
          </p:cNvSpPr>
          <p:nvPr>
            <p:ph type="title"/>
          </p:nvPr>
        </p:nvSpPr>
        <p:spPr>
          <a:xfrm>
            <a:off x="623888" y="1709739"/>
            <a:ext cx="7886700" cy="2852737"/>
          </a:xfrm>
        </p:spPr>
        <p:txBody>
          <a:bodyPr anchor="b"/>
          <a:lstStyle>
            <a:lvl1pPr>
              <a:defRPr sz="4500"/>
            </a:lvl1pPr>
          </a:lstStyle>
          <a:p>
            <a:r>
              <a:rPr lang="en-GB"/>
              <a:t>Click to edit Master title style</a:t>
            </a:r>
            <a:endParaRPr lang="en-BD"/>
          </a:p>
        </p:txBody>
      </p:sp>
      <p:sp>
        <p:nvSpPr>
          <p:cNvPr id="3" name="Text Placeholder 2">
            <a:extLst>
              <a:ext uri="{FF2B5EF4-FFF2-40B4-BE49-F238E27FC236}">
                <a16:creationId xmlns:a16="http://schemas.microsoft.com/office/drawing/2014/main" id="{EF3DC9DA-AD98-FA1D-A6B3-5925C9C5BB30}"/>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538887D-2CC4-4CD2-0914-CD4EBEBC88F4}"/>
              </a:ext>
            </a:extLst>
          </p:cNvPr>
          <p:cNvSpPr>
            <a:spLocks noGrp="1"/>
          </p:cNvSpPr>
          <p:nvPr>
            <p:ph type="dt" sz="half" idx="10"/>
          </p:nvPr>
        </p:nvSpPr>
        <p:spPr/>
        <p:txBody>
          <a:bodyPr/>
          <a:lstStyle/>
          <a:p>
            <a:fld id="{5BCAD085-E8A6-8845-BD4E-CB4CCA059FC4}" type="datetimeFigureOut">
              <a:rPr lang="en-US" smtClean="0"/>
              <a:t>3/14/2025</a:t>
            </a:fld>
            <a:endParaRPr lang="en-US"/>
          </a:p>
        </p:txBody>
      </p:sp>
      <p:sp>
        <p:nvSpPr>
          <p:cNvPr id="5" name="Footer Placeholder 4">
            <a:extLst>
              <a:ext uri="{FF2B5EF4-FFF2-40B4-BE49-F238E27FC236}">
                <a16:creationId xmlns:a16="http://schemas.microsoft.com/office/drawing/2014/main" id="{03305ECD-CF37-BD26-8D55-B7EF871FEBC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749050-E624-902F-BD89-3A37723B1FD3}"/>
              </a:ext>
            </a:extLst>
          </p:cNvPr>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07842643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E657B7-48F9-8D0A-9B5E-A8B95002FC93}"/>
              </a:ext>
            </a:extLst>
          </p:cNvPr>
          <p:cNvSpPr>
            <a:spLocks noGrp="1"/>
          </p:cNvSpPr>
          <p:nvPr>
            <p:ph type="title"/>
          </p:nvPr>
        </p:nvSpPr>
        <p:spPr/>
        <p:txBody>
          <a:bodyPr/>
          <a:lstStyle/>
          <a:p>
            <a:r>
              <a:rPr lang="en-GB"/>
              <a:t>Click to edit Master title style</a:t>
            </a:r>
            <a:endParaRPr lang="en-BD"/>
          </a:p>
        </p:txBody>
      </p:sp>
      <p:sp>
        <p:nvSpPr>
          <p:cNvPr id="3" name="Content Placeholder 2">
            <a:extLst>
              <a:ext uri="{FF2B5EF4-FFF2-40B4-BE49-F238E27FC236}">
                <a16:creationId xmlns:a16="http://schemas.microsoft.com/office/drawing/2014/main" id="{5B42389B-08BE-FF52-D6C8-601DA80662D0}"/>
              </a:ext>
            </a:extLst>
          </p:cNvPr>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BD"/>
          </a:p>
        </p:txBody>
      </p:sp>
      <p:sp>
        <p:nvSpPr>
          <p:cNvPr id="4" name="Content Placeholder 3">
            <a:extLst>
              <a:ext uri="{FF2B5EF4-FFF2-40B4-BE49-F238E27FC236}">
                <a16:creationId xmlns:a16="http://schemas.microsoft.com/office/drawing/2014/main" id="{06DFE999-96F2-64D5-254A-36E46CC8E8F2}"/>
              </a:ext>
            </a:extLst>
          </p:cNvPr>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BD"/>
          </a:p>
        </p:txBody>
      </p:sp>
      <p:sp>
        <p:nvSpPr>
          <p:cNvPr id="5" name="Date Placeholder 4">
            <a:extLst>
              <a:ext uri="{FF2B5EF4-FFF2-40B4-BE49-F238E27FC236}">
                <a16:creationId xmlns:a16="http://schemas.microsoft.com/office/drawing/2014/main" id="{00B7EF46-9604-D8C4-68BD-1D5D31575B78}"/>
              </a:ext>
            </a:extLst>
          </p:cNvPr>
          <p:cNvSpPr>
            <a:spLocks noGrp="1"/>
          </p:cNvSpPr>
          <p:nvPr>
            <p:ph type="dt" sz="half" idx="10"/>
          </p:nvPr>
        </p:nvSpPr>
        <p:spPr/>
        <p:txBody>
          <a:bodyPr/>
          <a:lstStyle/>
          <a:p>
            <a:fld id="{5BCAD085-E8A6-8845-BD4E-CB4CCA059FC4}" type="datetimeFigureOut">
              <a:rPr lang="en-US" smtClean="0"/>
              <a:t>3/14/2025</a:t>
            </a:fld>
            <a:endParaRPr lang="en-US"/>
          </a:p>
        </p:txBody>
      </p:sp>
      <p:sp>
        <p:nvSpPr>
          <p:cNvPr id="6" name="Footer Placeholder 5">
            <a:extLst>
              <a:ext uri="{FF2B5EF4-FFF2-40B4-BE49-F238E27FC236}">
                <a16:creationId xmlns:a16="http://schemas.microsoft.com/office/drawing/2014/main" id="{8AC31C19-4B1D-1705-429A-83D0834272D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5088F7-47D8-6ED4-3C17-78BE3B180FD7}"/>
              </a:ext>
            </a:extLst>
          </p:cNvPr>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51114303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A18BFC-2657-ECC4-A25C-9F2E7FA876CC}"/>
              </a:ext>
            </a:extLst>
          </p:cNvPr>
          <p:cNvSpPr>
            <a:spLocks noGrp="1"/>
          </p:cNvSpPr>
          <p:nvPr>
            <p:ph type="title"/>
          </p:nvPr>
        </p:nvSpPr>
        <p:spPr>
          <a:xfrm>
            <a:off x="629841" y="365126"/>
            <a:ext cx="7886700" cy="1325563"/>
          </a:xfrm>
        </p:spPr>
        <p:txBody>
          <a:bodyPr/>
          <a:lstStyle/>
          <a:p>
            <a:r>
              <a:rPr lang="en-GB"/>
              <a:t>Click to edit Master title style</a:t>
            </a:r>
            <a:endParaRPr lang="en-BD"/>
          </a:p>
        </p:txBody>
      </p:sp>
      <p:sp>
        <p:nvSpPr>
          <p:cNvPr id="3" name="Text Placeholder 2">
            <a:extLst>
              <a:ext uri="{FF2B5EF4-FFF2-40B4-BE49-F238E27FC236}">
                <a16:creationId xmlns:a16="http://schemas.microsoft.com/office/drawing/2014/main" id="{7F95725E-91F9-6344-4F7F-6A4DACDBB885}"/>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18100DF5-6635-CF42-DDBB-38FB7D1A2054}"/>
              </a:ext>
            </a:extLst>
          </p:cNvPr>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BD"/>
          </a:p>
        </p:txBody>
      </p:sp>
      <p:sp>
        <p:nvSpPr>
          <p:cNvPr id="5" name="Text Placeholder 4">
            <a:extLst>
              <a:ext uri="{FF2B5EF4-FFF2-40B4-BE49-F238E27FC236}">
                <a16:creationId xmlns:a16="http://schemas.microsoft.com/office/drawing/2014/main" id="{987CA665-420A-B8E6-2191-B2A56E1DF5C9}"/>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C3EBC6F1-F27F-67CF-D2D8-DBFDD39AD661}"/>
              </a:ext>
            </a:extLst>
          </p:cNvPr>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BD"/>
          </a:p>
        </p:txBody>
      </p:sp>
      <p:sp>
        <p:nvSpPr>
          <p:cNvPr id="7" name="Date Placeholder 6">
            <a:extLst>
              <a:ext uri="{FF2B5EF4-FFF2-40B4-BE49-F238E27FC236}">
                <a16:creationId xmlns:a16="http://schemas.microsoft.com/office/drawing/2014/main" id="{635A7F36-BF99-DB23-7BB5-1997324F67A1}"/>
              </a:ext>
            </a:extLst>
          </p:cNvPr>
          <p:cNvSpPr>
            <a:spLocks noGrp="1"/>
          </p:cNvSpPr>
          <p:nvPr>
            <p:ph type="dt" sz="half" idx="10"/>
          </p:nvPr>
        </p:nvSpPr>
        <p:spPr/>
        <p:txBody>
          <a:bodyPr/>
          <a:lstStyle/>
          <a:p>
            <a:fld id="{5BCAD085-E8A6-8845-BD4E-CB4CCA059FC4}" type="datetimeFigureOut">
              <a:rPr lang="en-US" smtClean="0"/>
              <a:t>3/14/2025</a:t>
            </a:fld>
            <a:endParaRPr lang="en-US"/>
          </a:p>
        </p:txBody>
      </p:sp>
      <p:sp>
        <p:nvSpPr>
          <p:cNvPr id="8" name="Footer Placeholder 7">
            <a:extLst>
              <a:ext uri="{FF2B5EF4-FFF2-40B4-BE49-F238E27FC236}">
                <a16:creationId xmlns:a16="http://schemas.microsoft.com/office/drawing/2014/main" id="{EC6654DF-992B-2B99-9DED-CF690BEF079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70B2547-6592-00EE-C0A1-38AACCD62629}"/>
              </a:ext>
            </a:extLst>
          </p:cNvPr>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211725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8061D-779F-B31A-2E39-07B4F88BA526}"/>
              </a:ext>
            </a:extLst>
          </p:cNvPr>
          <p:cNvSpPr>
            <a:spLocks noGrp="1"/>
          </p:cNvSpPr>
          <p:nvPr>
            <p:ph type="title"/>
          </p:nvPr>
        </p:nvSpPr>
        <p:spPr/>
        <p:txBody>
          <a:bodyPr/>
          <a:lstStyle/>
          <a:p>
            <a:r>
              <a:rPr lang="en-GB"/>
              <a:t>Click to edit Master title style</a:t>
            </a:r>
            <a:endParaRPr lang="en-BD"/>
          </a:p>
        </p:txBody>
      </p:sp>
      <p:sp>
        <p:nvSpPr>
          <p:cNvPr id="3" name="Date Placeholder 2">
            <a:extLst>
              <a:ext uri="{FF2B5EF4-FFF2-40B4-BE49-F238E27FC236}">
                <a16:creationId xmlns:a16="http://schemas.microsoft.com/office/drawing/2014/main" id="{E68AC715-4FDF-B094-F1CA-993294D0ECBF}"/>
              </a:ext>
            </a:extLst>
          </p:cNvPr>
          <p:cNvSpPr>
            <a:spLocks noGrp="1"/>
          </p:cNvSpPr>
          <p:nvPr>
            <p:ph type="dt" sz="half" idx="10"/>
          </p:nvPr>
        </p:nvSpPr>
        <p:spPr/>
        <p:txBody>
          <a:bodyPr/>
          <a:lstStyle/>
          <a:p>
            <a:fld id="{5BCAD085-E8A6-8845-BD4E-CB4CCA059FC4}" type="datetimeFigureOut">
              <a:rPr lang="en-US" smtClean="0"/>
              <a:t>3/14/2025</a:t>
            </a:fld>
            <a:endParaRPr lang="en-US"/>
          </a:p>
        </p:txBody>
      </p:sp>
      <p:sp>
        <p:nvSpPr>
          <p:cNvPr id="4" name="Footer Placeholder 3">
            <a:extLst>
              <a:ext uri="{FF2B5EF4-FFF2-40B4-BE49-F238E27FC236}">
                <a16:creationId xmlns:a16="http://schemas.microsoft.com/office/drawing/2014/main" id="{77C48427-B6C3-3D5F-D91B-0325E3DEA05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E2B06A9-1CF3-EF19-4635-E360C468EDEA}"/>
              </a:ext>
            </a:extLst>
          </p:cNvPr>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05063914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C85411F-62C1-0717-4D41-9B4E4C7052EF}"/>
              </a:ext>
            </a:extLst>
          </p:cNvPr>
          <p:cNvSpPr>
            <a:spLocks noGrp="1"/>
          </p:cNvSpPr>
          <p:nvPr>
            <p:ph type="dt" sz="half" idx="10"/>
          </p:nvPr>
        </p:nvSpPr>
        <p:spPr/>
        <p:txBody>
          <a:bodyPr/>
          <a:lstStyle/>
          <a:p>
            <a:fld id="{5BCAD085-E8A6-8845-BD4E-CB4CCA059FC4}" type="datetimeFigureOut">
              <a:rPr lang="en-US" smtClean="0"/>
              <a:t>3/14/2025</a:t>
            </a:fld>
            <a:endParaRPr lang="en-US"/>
          </a:p>
        </p:txBody>
      </p:sp>
      <p:sp>
        <p:nvSpPr>
          <p:cNvPr id="3" name="Footer Placeholder 2">
            <a:extLst>
              <a:ext uri="{FF2B5EF4-FFF2-40B4-BE49-F238E27FC236}">
                <a16:creationId xmlns:a16="http://schemas.microsoft.com/office/drawing/2014/main" id="{DA47C348-3A60-F15E-AF70-172C606FE20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1B8FC02-3C55-5F25-6CFE-14AE9DE426B9}"/>
              </a:ext>
            </a:extLst>
          </p:cNvPr>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9525985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B67E4-9F20-4484-5E5A-EA6E108B74CB}"/>
              </a:ext>
            </a:extLst>
          </p:cNvPr>
          <p:cNvSpPr>
            <a:spLocks noGrp="1"/>
          </p:cNvSpPr>
          <p:nvPr>
            <p:ph type="title"/>
          </p:nvPr>
        </p:nvSpPr>
        <p:spPr>
          <a:xfrm>
            <a:off x="629841" y="457200"/>
            <a:ext cx="2949178" cy="1600200"/>
          </a:xfrm>
        </p:spPr>
        <p:txBody>
          <a:bodyPr anchor="b"/>
          <a:lstStyle>
            <a:lvl1pPr>
              <a:defRPr sz="2400"/>
            </a:lvl1pPr>
          </a:lstStyle>
          <a:p>
            <a:r>
              <a:rPr lang="en-GB"/>
              <a:t>Click to edit Master title style</a:t>
            </a:r>
            <a:endParaRPr lang="en-BD"/>
          </a:p>
        </p:txBody>
      </p:sp>
      <p:sp>
        <p:nvSpPr>
          <p:cNvPr id="3" name="Content Placeholder 2">
            <a:extLst>
              <a:ext uri="{FF2B5EF4-FFF2-40B4-BE49-F238E27FC236}">
                <a16:creationId xmlns:a16="http://schemas.microsoft.com/office/drawing/2014/main" id="{90EE5FF3-BB79-5588-F5C8-C8BD69366F40}"/>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BD"/>
          </a:p>
        </p:txBody>
      </p:sp>
      <p:sp>
        <p:nvSpPr>
          <p:cNvPr id="4" name="Text Placeholder 3">
            <a:extLst>
              <a:ext uri="{FF2B5EF4-FFF2-40B4-BE49-F238E27FC236}">
                <a16:creationId xmlns:a16="http://schemas.microsoft.com/office/drawing/2014/main" id="{ED32C472-4FBD-F674-AC7A-497EB3A77DD8}"/>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CAD2A596-EA6A-9035-F5E8-5EB1529CCAC9}"/>
              </a:ext>
            </a:extLst>
          </p:cNvPr>
          <p:cNvSpPr>
            <a:spLocks noGrp="1"/>
          </p:cNvSpPr>
          <p:nvPr>
            <p:ph type="dt" sz="half" idx="10"/>
          </p:nvPr>
        </p:nvSpPr>
        <p:spPr/>
        <p:txBody>
          <a:bodyPr/>
          <a:lstStyle/>
          <a:p>
            <a:fld id="{5BCAD085-E8A6-8845-BD4E-CB4CCA059FC4}" type="datetimeFigureOut">
              <a:rPr lang="en-US" smtClean="0"/>
              <a:t>3/14/2025</a:t>
            </a:fld>
            <a:endParaRPr lang="en-US"/>
          </a:p>
        </p:txBody>
      </p:sp>
      <p:sp>
        <p:nvSpPr>
          <p:cNvPr id="6" name="Footer Placeholder 5">
            <a:extLst>
              <a:ext uri="{FF2B5EF4-FFF2-40B4-BE49-F238E27FC236}">
                <a16:creationId xmlns:a16="http://schemas.microsoft.com/office/drawing/2014/main" id="{14E53B0A-1026-A8F7-6090-3EDDA2A11F2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B2E25CF-6D77-1971-3783-9360A489AB5C}"/>
              </a:ext>
            </a:extLst>
          </p:cNvPr>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55643986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FFEECD-470B-E3AC-2A0A-0FE9CB83D19F}"/>
              </a:ext>
            </a:extLst>
          </p:cNvPr>
          <p:cNvSpPr>
            <a:spLocks noGrp="1"/>
          </p:cNvSpPr>
          <p:nvPr>
            <p:ph type="title"/>
          </p:nvPr>
        </p:nvSpPr>
        <p:spPr>
          <a:xfrm>
            <a:off x="629841" y="457200"/>
            <a:ext cx="2949178" cy="1600200"/>
          </a:xfrm>
        </p:spPr>
        <p:txBody>
          <a:bodyPr anchor="b"/>
          <a:lstStyle>
            <a:lvl1pPr>
              <a:defRPr sz="2400"/>
            </a:lvl1pPr>
          </a:lstStyle>
          <a:p>
            <a:r>
              <a:rPr lang="en-GB"/>
              <a:t>Click to edit Master title style</a:t>
            </a:r>
            <a:endParaRPr lang="en-BD"/>
          </a:p>
        </p:txBody>
      </p:sp>
      <p:sp>
        <p:nvSpPr>
          <p:cNvPr id="3" name="Picture Placeholder 2">
            <a:extLst>
              <a:ext uri="{FF2B5EF4-FFF2-40B4-BE49-F238E27FC236}">
                <a16:creationId xmlns:a16="http://schemas.microsoft.com/office/drawing/2014/main" id="{3DF3E4F3-9EBE-9EA3-E461-9451F6095C60}"/>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BD"/>
          </a:p>
        </p:txBody>
      </p:sp>
      <p:sp>
        <p:nvSpPr>
          <p:cNvPr id="4" name="Text Placeholder 3">
            <a:extLst>
              <a:ext uri="{FF2B5EF4-FFF2-40B4-BE49-F238E27FC236}">
                <a16:creationId xmlns:a16="http://schemas.microsoft.com/office/drawing/2014/main" id="{282C268B-9406-C01E-918B-FD0451535489}"/>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B04A1629-F66E-77DF-99EF-96F11CB28DF0}"/>
              </a:ext>
            </a:extLst>
          </p:cNvPr>
          <p:cNvSpPr>
            <a:spLocks noGrp="1"/>
          </p:cNvSpPr>
          <p:nvPr>
            <p:ph type="dt" sz="half" idx="10"/>
          </p:nvPr>
        </p:nvSpPr>
        <p:spPr/>
        <p:txBody>
          <a:bodyPr/>
          <a:lstStyle/>
          <a:p>
            <a:fld id="{5BCAD085-E8A6-8845-BD4E-CB4CCA059FC4}" type="datetimeFigureOut">
              <a:rPr lang="en-US" smtClean="0"/>
              <a:t>3/14/2025</a:t>
            </a:fld>
            <a:endParaRPr lang="en-US"/>
          </a:p>
        </p:txBody>
      </p:sp>
      <p:sp>
        <p:nvSpPr>
          <p:cNvPr id="6" name="Footer Placeholder 5">
            <a:extLst>
              <a:ext uri="{FF2B5EF4-FFF2-40B4-BE49-F238E27FC236}">
                <a16:creationId xmlns:a16="http://schemas.microsoft.com/office/drawing/2014/main" id="{A9887A5E-4D52-C1C4-0190-BBCCEBFB07B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B3F18C-4DC4-79DD-E78E-9E9087B4FF1C}"/>
              </a:ext>
            </a:extLst>
          </p:cNvPr>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31454493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6B80B-00C0-BBBA-6F16-B8309E2EAE81}"/>
              </a:ext>
            </a:extLst>
          </p:cNvPr>
          <p:cNvSpPr>
            <a:spLocks noGrp="1"/>
          </p:cNvSpPr>
          <p:nvPr>
            <p:ph type="title"/>
          </p:nvPr>
        </p:nvSpPr>
        <p:spPr/>
        <p:txBody>
          <a:bodyPr/>
          <a:lstStyle/>
          <a:p>
            <a:r>
              <a:rPr lang="en-GB"/>
              <a:t>Click to edit Master title style</a:t>
            </a:r>
            <a:endParaRPr lang="en-BD"/>
          </a:p>
        </p:txBody>
      </p:sp>
      <p:sp>
        <p:nvSpPr>
          <p:cNvPr id="3" name="Vertical Text Placeholder 2">
            <a:extLst>
              <a:ext uri="{FF2B5EF4-FFF2-40B4-BE49-F238E27FC236}">
                <a16:creationId xmlns:a16="http://schemas.microsoft.com/office/drawing/2014/main" id="{9FB06F09-1530-E502-65C9-AB75A2D113D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BD"/>
          </a:p>
        </p:txBody>
      </p:sp>
      <p:sp>
        <p:nvSpPr>
          <p:cNvPr id="4" name="Date Placeholder 3">
            <a:extLst>
              <a:ext uri="{FF2B5EF4-FFF2-40B4-BE49-F238E27FC236}">
                <a16:creationId xmlns:a16="http://schemas.microsoft.com/office/drawing/2014/main" id="{C2BD5A9E-B4E6-339C-A131-1B1D84FF3835}"/>
              </a:ext>
            </a:extLst>
          </p:cNvPr>
          <p:cNvSpPr>
            <a:spLocks noGrp="1"/>
          </p:cNvSpPr>
          <p:nvPr>
            <p:ph type="dt" sz="half" idx="10"/>
          </p:nvPr>
        </p:nvSpPr>
        <p:spPr/>
        <p:txBody>
          <a:bodyPr/>
          <a:lstStyle/>
          <a:p>
            <a:fld id="{5BCAD085-E8A6-8845-BD4E-CB4CCA059FC4}" type="datetimeFigureOut">
              <a:rPr lang="en-US" smtClean="0"/>
              <a:t>3/14/2025</a:t>
            </a:fld>
            <a:endParaRPr lang="en-US"/>
          </a:p>
        </p:txBody>
      </p:sp>
      <p:sp>
        <p:nvSpPr>
          <p:cNvPr id="5" name="Footer Placeholder 4">
            <a:extLst>
              <a:ext uri="{FF2B5EF4-FFF2-40B4-BE49-F238E27FC236}">
                <a16:creationId xmlns:a16="http://schemas.microsoft.com/office/drawing/2014/main" id="{D2A1A4A9-1501-C4CD-23C3-78B350DFEC9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846DB0F-1DF3-E8FC-181C-A7E6BB72F661}"/>
              </a:ext>
            </a:extLst>
          </p:cNvPr>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00987535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AC75A89-4389-8F7B-E6A6-B73595137B17}"/>
              </a:ext>
            </a:extLst>
          </p:cNvPr>
          <p:cNvSpPr>
            <a:spLocks noGrp="1"/>
          </p:cNvSpPr>
          <p:nvPr>
            <p:ph type="title" orient="vert"/>
          </p:nvPr>
        </p:nvSpPr>
        <p:spPr>
          <a:xfrm>
            <a:off x="6543675" y="365125"/>
            <a:ext cx="1971675" cy="5811838"/>
          </a:xfrm>
        </p:spPr>
        <p:txBody>
          <a:bodyPr vert="eaVert"/>
          <a:lstStyle/>
          <a:p>
            <a:r>
              <a:rPr lang="en-GB"/>
              <a:t>Click to edit Master title style</a:t>
            </a:r>
            <a:endParaRPr lang="en-BD"/>
          </a:p>
        </p:txBody>
      </p:sp>
      <p:sp>
        <p:nvSpPr>
          <p:cNvPr id="3" name="Vertical Text Placeholder 2">
            <a:extLst>
              <a:ext uri="{FF2B5EF4-FFF2-40B4-BE49-F238E27FC236}">
                <a16:creationId xmlns:a16="http://schemas.microsoft.com/office/drawing/2014/main" id="{96BF6D75-D88E-1E14-5F1D-FD770A6B6C7E}"/>
              </a:ext>
            </a:extLst>
          </p:cNvPr>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BD"/>
          </a:p>
        </p:txBody>
      </p:sp>
      <p:sp>
        <p:nvSpPr>
          <p:cNvPr id="4" name="Date Placeholder 3">
            <a:extLst>
              <a:ext uri="{FF2B5EF4-FFF2-40B4-BE49-F238E27FC236}">
                <a16:creationId xmlns:a16="http://schemas.microsoft.com/office/drawing/2014/main" id="{83A3AE7A-2E1C-5A73-08E7-B67C4C1AF8B7}"/>
              </a:ext>
            </a:extLst>
          </p:cNvPr>
          <p:cNvSpPr>
            <a:spLocks noGrp="1"/>
          </p:cNvSpPr>
          <p:nvPr>
            <p:ph type="dt" sz="half" idx="10"/>
          </p:nvPr>
        </p:nvSpPr>
        <p:spPr/>
        <p:txBody>
          <a:bodyPr/>
          <a:lstStyle/>
          <a:p>
            <a:fld id="{5BCAD085-E8A6-8845-BD4E-CB4CCA059FC4}" type="datetimeFigureOut">
              <a:rPr lang="en-US" smtClean="0"/>
              <a:t>3/14/2025</a:t>
            </a:fld>
            <a:endParaRPr lang="en-US"/>
          </a:p>
        </p:txBody>
      </p:sp>
      <p:sp>
        <p:nvSpPr>
          <p:cNvPr id="5" name="Footer Placeholder 4">
            <a:extLst>
              <a:ext uri="{FF2B5EF4-FFF2-40B4-BE49-F238E27FC236}">
                <a16:creationId xmlns:a16="http://schemas.microsoft.com/office/drawing/2014/main" id="{F459257D-E25F-E219-C5C7-6D5F5AADB9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89A4470-29C6-F622-FE17-4CFBD5EA56B8}"/>
              </a:ext>
            </a:extLst>
          </p:cNvPr>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3214278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theme" Target="../theme/theme2.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6.xml"/><Relationship Id="rId3" Type="http://schemas.openxmlformats.org/officeDocument/2006/relationships/slideLayout" Target="../slideLayouts/slideLayout31.xml"/><Relationship Id="rId7" Type="http://schemas.openxmlformats.org/officeDocument/2006/relationships/slideLayout" Target="../slideLayouts/slideLayout35.xml"/><Relationship Id="rId12" Type="http://schemas.openxmlformats.org/officeDocument/2006/relationships/theme" Target="../theme/theme3.xml"/><Relationship Id="rId2" Type="http://schemas.openxmlformats.org/officeDocument/2006/relationships/slideLayout" Target="../slideLayouts/slideLayout30.xml"/><Relationship Id="rId1" Type="http://schemas.openxmlformats.org/officeDocument/2006/relationships/slideLayout" Target="../slideLayouts/slideLayout29.xml"/><Relationship Id="rId6" Type="http://schemas.openxmlformats.org/officeDocument/2006/relationships/slideLayout" Target="../slideLayouts/slideLayout34.xml"/><Relationship Id="rId11" Type="http://schemas.openxmlformats.org/officeDocument/2006/relationships/slideLayout" Target="../slideLayouts/slideLayout39.xml"/><Relationship Id="rId5" Type="http://schemas.openxmlformats.org/officeDocument/2006/relationships/slideLayout" Target="../slideLayouts/slideLayout33.xml"/><Relationship Id="rId10" Type="http://schemas.openxmlformats.org/officeDocument/2006/relationships/slideLayout" Target="../slideLayouts/slideLayout38.xml"/><Relationship Id="rId4" Type="http://schemas.openxmlformats.org/officeDocument/2006/relationships/slideLayout" Target="../slideLayouts/slideLayout32.xml"/><Relationship Id="rId9" Type="http://schemas.openxmlformats.org/officeDocument/2006/relationships/slideLayout" Target="../slideLayouts/slideLayout3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6" name="Group 5"/>
          <p:cNvGrpSpPr/>
          <p:nvPr/>
        </p:nvGrpSpPr>
        <p:grpSpPr>
          <a:xfrm>
            <a:off x="-1588" y="0"/>
            <a:ext cx="9145588" cy="6860798"/>
            <a:chOff x="-1588" y="0"/>
            <a:chExt cx="9145588" cy="6860798"/>
          </a:xfrm>
        </p:grpSpPr>
        <p:sp>
          <p:nvSpPr>
            <p:cNvPr id="14" name="Rectangle 13"/>
            <p:cNvSpPr/>
            <p:nvPr/>
          </p:nvSpPr>
          <p:spPr>
            <a:xfrm>
              <a:off x="0" y="0"/>
              <a:ext cx="9118832" cy="6858000"/>
            </a:xfrm>
            <a:prstGeom prst="rect">
              <a:avLst/>
            </a:prstGeom>
            <a:blipFill>
              <a:blip r:embed="rId19" cstate="screen">
                <a:duotone>
                  <a:schemeClr val="dk2">
                    <a:shade val="69000"/>
                    <a:hueMod val="91000"/>
                    <a:satMod val="164000"/>
                    <a:lumMod val="74000"/>
                  </a:schemeClr>
                  <a:schemeClr val="dk2">
                    <a:hueMod val="124000"/>
                    <a:satMod val="140000"/>
                    <a:lumMod val="142000"/>
                  </a:schemeClr>
                </a:duotone>
                <a:extLs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Oval 20"/>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Freeform 5"/>
            <p:cNvSpPr/>
            <p:nvPr/>
          </p:nvSpPr>
          <p:spPr bwMode="gray">
            <a:xfrm rot="21010068">
              <a:off x="6359946" y="179029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5" name="Freeform 24"/>
            <p:cNvSpPr/>
            <p:nvPr/>
          </p:nvSpPr>
          <p:spPr bwMode="gray">
            <a:xfrm>
              <a:off x="485023" y="1856450"/>
              <a:ext cx="8173954" cy="4535226"/>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10"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Placeholder 1"/>
          <p:cNvSpPr>
            <a:spLocks noGrp="1"/>
          </p:cNvSpPr>
          <p:nvPr>
            <p:ph type="title"/>
          </p:nvPr>
        </p:nvSpPr>
        <p:spPr bwMode="gray">
          <a:xfrm>
            <a:off x="866440" y="927099"/>
            <a:ext cx="6345260" cy="709865"/>
          </a:xfrm>
          <a:prstGeom prst="rect">
            <a:avLst/>
          </a:prstGeom>
        </p:spPr>
        <p:txBody>
          <a:bodyPr vert="horz" lIns="91440" tIns="45720" rIns="91440" bIns="45720" rtlCol="0" anchor="ctr">
            <a:noAutofit/>
          </a:bodyPr>
          <a:lstStyle/>
          <a:p>
            <a:r>
              <a:rPr lang="en-GB"/>
              <a:t>Click to edit Master title style</a:t>
            </a:r>
            <a:endParaRPr lang="en-US" dirty="0"/>
          </a:p>
        </p:txBody>
      </p:sp>
      <p:sp>
        <p:nvSpPr>
          <p:cNvPr id="3" name="Text Placeholder 2"/>
          <p:cNvSpPr>
            <a:spLocks noGrp="1"/>
          </p:cNvSpPr>
          <p:nvPr>
            <p:ph type="body" idx="1"/>
          </p:nvPr>
        </p:nvSpPr>
        <p:spPr>
          <a:xfrm>
            <a:off x="864382" y="2489200"/>
            <a:ext cx="6345260" cy="35306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74443" y="6365498"/>
            <a:ext cx="990599" cy="228659"/>
          </a:xfrm>
          <a:prstGeom prst="rect">
            <a:avLst/>
          </a:prstGeom>
        </p:spPr>
        <p:txBody>
          <a:bodyPr vert="horz" lIns="91440" tIns="45720" rIns="91440" bIns="45720" rtlCol="0" anchor="b"/>
          <a:lstStyle>
            <a:lvl1pPr algn="r">
              <a:defRPr sz="900" b="1" i="0">
                <a:solidFill>
                  <a:schemeClr val="accent1"/>
                </a:solidFill>
              </a:defRPr>
            </a:lvl1pPr>
          </a:lstStyle>
          <a:p>
            <a:fld id="{5BCAD085-E8A6-8845-BD4E-CB4CCA059FC4}" type="datetimeFigureOut">
              <a:rPr lang="en-US" smtClean="0"/>
              <a:t>3/14/2025</a:t>
            </a:fld>
            <a:endParaRPr lang="en-US"/>
          </a:p>
        </p:txBody>
      </p:sp>
      <p:sp>
        <p:nvSpPr>
          <p:cNvPr id="5" name="Footer Placeholder 4"/>
          <p:cNvSpPr>
            <a:spLocks noGrp="1"/>
          </p:cNvSpPr>
          <p:nvPr>
            <p:ph type="ftr" sz="quarter" idx="3"/>
          </p:nvPr>
        </p:nvSpPr>
        <p:spPr>
          <a:xfrm>
            <a:off x="590843" y="6365497"/>
            <a:ext cx="3859795" cy="228660"/>
          </a:xfrm>
          <a:prstGeom prst="rect">
            <a:avLst/>
          </a:prstGeom>
        </p:spPr>
        <p:txBody>
          <a:bodyPr vert="horz" lIns="91440" tIns="45720" rIns="91440" bIns="45720" rtlCol="0" anchor="b"/>
          <a:lstStyle>
            <a:lvl1pPr algn="l">
              <a:defRPr sz="900" b="1" i="0">
                <a:solidFill>
                  <a:schemeClr val="accent1"/>
                </a:solidFill>
              </a:defRPr>
            </a:lvl1pPr>
          </a:lstStyle>
          <a:p>
            <a:endParaRPr lang="en-US"/>
          </a:p>
        </p:txBody>
      </p:sp>
      <p:sp>
        <p:nvSpPr>
          <p:cNvPr id="26" name="Rectangle 25"/>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8" name="Slide Number Placeholder 5"/>
          <p:cNvSpPr>
            <a:spLocks noGrp="1"/>
          </p:cNvSpPr>
          <p:nvPr>
            <p:ph type="sldNum" sz="quarter" idx="4"/>
          </p:nvPr>
        </p:nvSpPr>
        <p:spPr bwMode="gray">
          <a:xfrm>
            <a:off x="7678616" y="295730"/>
            <a:ext cx="791308" cy="767687"/>
          </a:xfrm>
          <a:prstGeom prst="rect">
            <a:avLst/>
          </a:prstGeom>
        </p:spPr>
        <p:txBody>
          <a:bodyPr anchor="b"/>
          <a:lstStyle>
            <a:lvl1pPr algn="ctr">
              <a:defRPr sz="2800">
                <a:solidFill>
                  <a:schemeClr val="bg1"/>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1126405730"/>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 id="2147483735" r:id="rId15"/>
    <p:sldLayoutId id="2147483736" r:id="rId16"/>
    <p:sldLayoutId id="2147483737" r:id="rId17"/>
  </p:sldLayoutIdLst>
  <p:txStyles>
    <p:titleStyle>
      <a:lvl1pPr algn="l" defTabSz="457200" rtl="0" eaLnBrk="1" latinLnBrk="0" hangingPunct="1">
        <a:spcBef>
          <a:spcPct val="0"/>
        </a:spcBef>
        <a:buNone/>
        <a:defRPr sz="3200" b="0" i="0" kern="1200">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685800" indent="-283464"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96012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23444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150876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18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0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225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24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75AB51F-1C2E-1E67-43E2-0621E6465597}"/>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BD"/>
          </a:p>
        </p:txBody>
      </p:sp>
      <p:sp>
        <p:nvSpPr>
          <p:cNvPr id="3" name="Text Placeholder 2">
            <a:extLst>
              <a:ext uri="{FF2B5EF4-FFF2-40B4-BE49-F238E27FC236}">
                <a16:creationId xmlns:a16="http://schemas.microsoft.com/office/drawing/2014/main" id="{A537FE48-A84E-C253-3AC5-854C351C9539}"/>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BD"/>
          </a:p>
        </p:txBody>
      </p:sp>
      <p:sp>
        <p:nvSpPr>
          <p:cNvPr id="4" name="Date Placeholder 3">
            <a:extLst>
              <a:ext uri="{FF2B5EF4-FFF2-40B4-BE49-F238E27FC236}">
                <a16:creationId xmlns:a16="http://schemas.microsoft.com/office/drawing/2014/main" id="{0CCB58A5-A098-FDF1-30E0-DDB0C2E2A0F9}"/>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5BCAD085-E8A6-8845-BD4E-CB4CCA059FC4}" type="datetimeFigureOut">
              <a:rPr lang="en-US" smtClean="0"/>
              <a:t>3/14/2025</a:t>
            </a:fld>
            <a:endParaRPr lang="en-US"/>
          </a:p>
        </p:txBody>
      </p:sp>
      <p:sp>
        <p:nvSpPr>
          <p:cNvPr id="5" name="Footer Placeholder 4">
            <a:extLst>
              <a:ext uri="{FF2B5EF4-FFF2-40B4-BE49-F238E27FC236}">
                <a16:creationId xmlns:a16="http://schemas.microsoft.com/office/drawing/2014/main" id="{A0135EBF-0295-E821-BFD8-D492CE032EFE}"/>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2AE1E6D-7204-D025-AE7D-596E4C531EE1}"/>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634833340"/>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BD"/>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75AB51F-1C2E-1E67-43E2-0621E6465597}"/>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BD"/>
          </a:p>
        </p:txBody>
      </p:sp>
      <p:sp>
        <p:nvSpPr>
          <p:cNvPr id="3" name="Text Placeholder 2">
            <a:extLst>
              <a:ext uri="{FF2B5EF4-FFF2-40B4-BE49-F238E27FC236}">
                <a16:creationId xmlns:a16="http://schemas.microsoft.com/office/drawing/2014/main" id="{A537FE48-A84E-C253-3AC5-854C351C9539}"/>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BD"/>
          </a:p>
        </p:txBody>
      </p:sp>
      <p:sp>
        <p:nvSpPr>
          <p:cNvPr id="4" name="Date Placeholder 3">
            <a:extLst>
              <a:ext uri="{FF2B5EF4-FFF2-40B4-BE49-F238E27FC236}">
                <a16:creationId xmlns:a16="http://schemas.microsoft.com/office/drawing/2014/main" id="{0CCB58A5-A098-FDF1-30E0-DDB0C2E2A0F9}"/>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5BCAD085-E8A6-8845-BD4E-CB4CCA059FC4}" type="datetimeFigureOut">
              <a:rPr lang="en-US" smtClean="0"/>
              <a:t>3/14/2025</a:t>
            </a:fld>
            <a:endParaRPr lang="en-US"/>
          </a:p>
        </p:txBody>
      </p:sp>
      <p:sp>
        <p:nvSpPr>
          <p:cNvPr id="5" name="Footer Placeholder 4">
            <a:extLst>
              <a:ext uri="{FF2B5EF4-FFF2-40B4-BE49-F238E27FC236}">
                <a16:creationId xmlns:a16="http://schemas.microsoft.com/office/drawing/2014/main" id="{A0135EBF-0295-E821-BFD8-D492CE032EFE}"/>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2AE1E6D-7204-D025-AE7D-596E4C531EE1}"/>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1546068399"/>
      </p:ext>
    </p:extLst>
  </p:cSld>
  <p:clrMap bg1="lt1" tx1="dk1" bg2="lt2" tx2="dk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BD"/>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9.xml"/><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svg"/></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jpeg"/><Relationship Id="rId7"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jpeg"/><Relationship Id="rId7" Type="http://schemas.openxmlformats.org/officeDocument/2006/relationships/diagramColors" Target="../diagrams/colors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3.xml"/><Relationship Id="rId1" Type="http://schemas.openxmlformats.org/officeDocument/2006/relationships/slideLayout" Target="../slideLayouts/slideLayout30.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268" y="351656"/>
            <a:ext cx="7886700" cy="1781007"/>
          </a:xfrm>
        </p:spPr>
        <p:txBody>
          <a:bodyPr>
            <a:normAutofit fontScale="90000"/>
          </a:bodyPr>
          <a:lstStyle/>
          <a:p>
            <a:pPr algn="ctr"/>
            <a:r>
              <a:rPr b="1" dirty="0">
                <a:latin typeface="Arial" panose="020B0604020202020204" pitchFamily="34" charset="0"/>
                <a:cs typeface="Arial" panose="020B0604020202020204" pitchFamily="34" charset="0"/>
              </a:rPr>
              <a:t>A Holistic Understanding of the Life Course Approach (Early Childhood) and Its Implications for Health and Well-Being</a:t>
            </a:r>
          </a:p>
        </p:txBody>
      </p:sp>
      <p:sp>
        <p:nvSpPr>
          <p:cNvPr id="3" name="Content Placeholder 2"/>
          <p:cNvSpPr>
            <a:spLocks noGrp="1"/>
          </p:cNvSpPr>
          <p:nvPr>
            <p:ph idx="1"/>
          </p:nvPr>
        </p:nvSpPr>
        <p:spPr>
          <a:xfrm>
            <a:off x="219006" y="3429000"/>
            <a:ext cx="3017815" cy="2250193"/>
          </a:xfrm>
        </p:spPr>
        <p:txBody>
          <a:bodyPr/>
          <a:lstStyle/>
          <a:p>
            <a:pPr marL="0" indent="0">
              <a:buNone/>
            </a:pPr>
            <a:r>
              <a:rPr lang="en-US" sz="2400" b="1" dirty="0"/>
              <a:t>Presented by:</a:t>
            </a:r>
          </a:p>
          <a:p>
            <a:pPr marL="0" indent="0">
              <a:buNone/>
            </a:pPr>
            <a:r>
              <a:rPr lang="en-US" dirty="0"/>
              <a:t>Bianca Bugilan (2326503)</a:t>
            </a:r>
          </a:p>
        </p:txBody>
      </p:sp>
      <p:sp>
        <p:nvSpPr>
          <p:cNvPr id="4" name="TextBox 3">
            <a:extLst>
              <a:ext uri="{FF2B5EF4-FFF2-40B4-BE49-F238E27FC236}">
                <a16:creationId xmlns:a16="http://schemas.microsoft.com/office/drawing/2014/main" id="{706EA693-63D5-0C79-D28D-DCA7DA1E86D1}"/>
              </a:ext>
            </a:extLst>
          </p:cNvPr>
          <p:cNvSpPr txBox="1"/>
          <p:nvPr/>
        </p:nvSpPr>
        <p:spPr>
          <a:xfrm>
            <a:off x="978283" y="2828835"/>
            <a:ext cx="7150012" cy="769441"/>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prstClr val="black"/>
              </a:solidFill>
              <a:effectLst/>
              <a:uLnTx/>
              <a:uFillTx/>
              <a:latin typeface="Arial Black" panose="020B0A04020102020204" pitchFamily="34" charset="0"/>
              <a:ea typeface="+mn-ea"/>
              <a:cs typeface="Times New Roman" panose="02020603050405020304" pitchFamily="18"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BD" sz="24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8" name="Picture 7" descr="A baby with paint on her face and hands&#10;&#10;AI-generated content may be incorrect.">
            <a:extLst>
              <a:ext uri="{FF2B5EF4-FFF2-40B4-BE49-F238E27FC236}">
                <a16:creationId xmlns:a16="http://schemas.microsoft.com/office/drawing/2014/main" id="{F62B7A06-1491-B907-2F27-5C67C281E050}"/>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Lst>
          </a:blip>
          <a:stretch>
            <a:fillRect/>
          </a:stretch>
        </p:blipFill>
        <p:spPr>
          <a:xfrm>
            <a:off x="4454011" y="2606917"/>
            <a:ext cx="3460957" cy="3919092"/>
          </a:xfrm>
          <a:prstGeom prst="rect">
            <a:avLst/>
          </a:prstGeom>
        </p:spPr>
      </p:pic>
    </p:spTree>
    <p:extLst>
      <p:ext uri="{BB962C8B-B14F-4D97-AF65-F5344CB8AC3E}">
        <p14:creationId xmlns:p14="http://schemas.microsoft.com/office/powerpoint/2010/main" val="30528248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66215" y="973668"/>
            <a:ext cx="6571060" cy="706964"/>
          </a:xfrm>
        </p:spPr>
        <p:txBody>
          <a:bodyPr>
            <a:normAutofit/>
          </a:bodyPr>
          <a:lstStyle/>
          <a:p>
            <a:pPr>
              <a:lnSpc>
                <a:spcPct val="90000"/>
              </a:lnSpc>
            </a:pPr>
            <a:r>
              <a:rPr lang="en-US" sz="2500">
                <a:solidFill>
                  <a:srgbClr val="EBEBEB"/>
                </a:solidFill>
              </a:rPr>
              <a:t>Introduction to the Life Course Approach</a:t>
            </a:r>
          </a:p>
        </p:txBody>
      </p:sp>
      <p:sp>
        <p:nvSpPr>
          <p:cNvPr id="3" name="Content Placeholder 2"/>
          <p:cNvSpPr>
            <a:spLocks noGrp="1"/>
          </p:cNvSpPr>
          <p:nvPr>
            <p:ph idx="1"/>
          </p:nvPr>
        </p:nvSpPr>
        <p:spPr>
          <a:xfrm>
            <a:off x="866215" y="2603500"/>
            <a:ext cx="4797985" cy="3416300"/>
          </a:xfrm>
        </p:spPr>
        <p:txBody>
          <a:bodyPr anchor="ctr">
            <a:noAutofit/>
          </a:bodyPr>
          <a:lstStyle/>
          <a:p>
            <a:pPr marL="0" indent="0">
              <a:lnSpc>
                <a:spcPct val="90000"/>
              </a:lnSpc>
              <a:buNone/>
            </a:pPr>
            <a:r>
              <a:rPr lang="en-US" sz="1400" dirty="0">
                <a:latin typeface="Times New Roman" panose="02020603050405020304" pitchFamily="18" charset="0"/>
                <a:cs typeface="Times New Roman" panose="02020603050405020304" pitchFamily="18" charset="0"/>
              </a:rPr>
              <a:t>The life course approach focuses on health and well-being throughout a person’s life and across generations.  It recognizes that:</a:t>
            </a:r>
          </a:p>
          <a:p>
            <a:pPr marL="0" indent="0">
              <a:lnSpc>
                <a:spcPct val="90000"/>
              </a:lnSpc>
              <a:buNone/>
            </a:pPr>
            <a:r>
              <a:rPr lang="en-US" sz="1400" dirty="0">
                <a:latin typeface="Times New Roman" panose="02020603050405020304" pitchFamily="18" charset="0"/>
                <a:cs typeface="Times New Roman" panose="02020603050405020304" pitchFamily="18" charset="0"/>
              </a:rPr>
              <a:t>Our health is influenced by a combination of protective and risk factors that interact over time.</a:t>
            </a:r>
          </a:p>
          <a:p>
            <a:pPr marL="0" indent="0">
              <a:lnSpc>
                <a:spcPct val="90000"/>
              </a:lnSpc>
              <a:buNone/>
            </a:pPr>
            <a:r>
              <a:rPr lang="en-US" sz="1400" dirty="0">
                <a:latin typeface="Times New Roman" panose="02020603050405020304" pitchFamily="18" charset="0"/>
                <a:cs typeface="Times New Roman" panose="02020603050405020304" pitchFamily="18" charset="0"/>
              </a:rPr>
              <a:t>Maintaining good functional ability is the main outcome of the life course approach to health.</a:t>
            </a:r>
          </a:p>
          <a:p>
            <a:pPr marL="0" indent="0">
              <a:lnSpc>
                <a:spcPct val="90000"/>
              </a:lnSpc>
              <a:buNone/>
            </a:pPr>
            <a:r>
              <a:rPr lang="en-US" sz="1400" dirty="0">
                <a:latin typeface="Times New Roman" panose="02020603050405020304" pitchFamily="18" charset="0"/>
                <a:cs typeface="Times New Roman" panose="02020603050405020304" pitchFamily="18" charset="0"/>
              </a:rPr>
              <a:t>The life course approach to health is all about helping people stay active, independent, and able to do what matters to them at every stage of life. The right support, from our surroundings, communities, or policies can make a huge difference in keeping us healthy for longer. By changing the way society works, from the policies we create to the environments we build, we can reduce unfair barriers that affect people’s health </a:t>
            </a:r>
            <a:r>
              <a:rPr lang="en-US" sz="1400">
                <a:latin typeface="Times New Roman" panose="02020603050405020304" pitchFamily="18" charset="0"/>
                <a:cs typeface="Times New Roman" panose="02020603050405020304" pitchFamily="18" charset="0"/>
              </a:rPr>
              <a:t>and well-being</a:t>
            </a:r>
            <a:r>
              <a:rPr lang="en-US" sz="1400" dirty="0">
                <a:latin typeface="Times New Roman" panose="02020603050405020304" pitchFamily="18" charset="0"/>
                <a:cs typeface="Times New Roman" panose="02020603050405020304" pitchFamily="18" charset="0"/>
              </a:rPr>
              <a:t>.</a:t>
            </a:r>
            <a:r>
              <a:rPr lang="en-US" sz="1400">
                <a:latin typeface="Times New Roman" panose="02020603050405020304" pitchFamily="18" charset="0"/>
                <a:cs typeface="Times New Roman" panose="02020603050405020304" pitchFamily="18" charset="0"/>
              </a:rPr>
              <a:t> </a:t>
            </a:r>
            <a:r>
              <a:rPr lang="en-US" sz="1400" dirty="0">
                <a:latin typeface="Times New Roman" panose="02020603050405020304" pitchFamily="18" charset="0"/>
                <a:cs typeface="Times New Roman" panose="02020603050405020304" pitchFamily="18" charset="0"/>
              </a:rPr>
              <a:t>When we do this, we’re not just improving lives today-we’re shaping a healthier, more equal future for generations to come.</a:t>
            </a:r>
          </a:p>
          <a:p>
            <a:pPr marL="0" indent="0">
              <a:lnSpc>
                <a:spcPct val="90000"/>
              </a:lnSpc>
              <a:buNone/>
            </a:pPr>
            <a:r>
              <a:rPr lang="en-US" sz="1400" dirty="0">
                <a:latin typeface="Times New Roman" panose="02020603050405020304" pitchFamily="18" charset="0"/>
                <a:cs typeface="Times New Roman" panose="02020603050405020304" pitchFamily="18" charset="0"/>
              </a:rPr>
              <a:t> (Adamsons et al., 2022).</a:t>
            </a:r>
          </a:p>
        </p:txBody>
      </p:sp>
      <p:pic>
        <p:nvPicPr>
          <p:cNvPr id="20" name="Graphic 19" descr="Cycle with People">
            <a:extLst>
              <a:ext uri="{FF2B5EF4-FFF2-40B4-BE49-F238E27FC236}">
                <a16:creationId xmlns:a16="http://schemas.microsoft.com/office/drawing/2014/main" id="{B768A863-64BA-58C8-382E-7BD6A892290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015428" y="3154514"/>
            <a:ext cx="2310036" cy="2310036"/>
          </a:xfrm>
          <a:prstGeom prst="roundRect">
            <a:avLst>
              <a:gd name="adj" fmla="val 1858"/>
            </a:avLst>
          </a:prstGeom>
          <a:effectLst>
            <a:outerShdw blurRad="50800" dist="50800" dir="5400000" algn="tl" rotWithShape="0">
              <a:srgbClr val="000000">
                <a:alpha val="43000"/>
              </a:srgbClr>
            </a:outerShdw>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57" name="Rectangle 256">
            <a:extLst>
              <a:ext uri="{FF2B5EF4-FFF2-40B4-BE49-F238E27FC236}">
                <a16:creationId xmlns:a16="http://schemas.microsoft.com/office/drawing/2014/main" id="{6DFBE54E-A701-4039-AC57-CF06B37CC6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55" name="Freeform 5">
            <a:extLst>
              <a:ext uri="{FF2B5EF4-FFF2-40B4-BE49-F238E27FC236}">
                <a16:creationId xmlns:a16="http://schemas.microsoft.com/office/drawing/2014/main" id="{D33A9890-FE1F-4F08-8EF4-FD2B439546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9144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202" name="Title 201">
            <a:extLst>
              <a:ext uri="{FF2B5EF4-FFF2-40B4-BE49-F238E27FC236}">
                <a16:creationId xmlns:a16="http://schemas.microsoft.com/office/drawing/2014/main" id="{F828923D-02C0-2D9B-F66F-7A0102CA9526}"/>
              </a:ext>
            </a:extLst>
          </p:cNvPr>
          <p:cNvSpPr>
            <a:spLocks noGrp="1"/>
          </p:cNvSpPr>
          <p:nvPr>
            <p:ph type="title"/>
          </p:nvPr>
        </p:nvSpPr>
        <p:spPr>
          <a:xfrm>
            <a:off x="866215" y="973668"/>
            <a:ext cx="6571060" cy="706964"/>
          </a:xfrm>
        </p:spPr>
        <p:txBody>
          <a:bodyPr>
            <a:normAutofit/>
          </a:bodyPr>
          <a:lstStyle/>
          <a:p>
            <a:pPr>
              <a:lnSpc>
                <a:spcPct val="90000"/>
              </a:lnSpc>
            </a:pPr>
            <a:r>
              <a:rPr lang="en-US" sz="2200">
                <a:solidFill>
                  <a:srgbClr val="FFFFFF"/>
                </a:solidFill>
              </a:rPr>
              <a:t>Key Concepts in the Life Course Approach</a:t>
            </a:r>
            <a:endParaRPr lang="en-GB" sz="2200">
              <a:solidFill>
                <a:srgbClr val="FFFFFF"/>
              </a:solidFill>
            </a:endParaRPr>
          </a:p>
        </p:txBody>
      </p:sp>
      <p:sp>
        <p:nvSpPr>
          <p:cNvPr id="261" name="Rectangle 260">
            <a:extLst>
              <a:ext uri="{FF2B5EF4-FFF2-40B4-BE49-F238E27FC236}">
                <a16:creationId xmlns:a16="http://schemas.microsoft.com/office/drawing/2014/main" id="{92515798-C8A3-40E7-A830-82681C81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C741C37E-8FD9-6D85-D1E6-F7A290BD1B12}"/>
              </a:ext>
            </a:extLst>
          </p:cNvPr>
          <p:cNvGraphicFramePr>
            <a:graphicFrameLocks noGrp="1"/>
          </p:cNvGraphicFramePr>
          <p:nvPr>
            <p:ph idx="1"/>
            <p:extLst>
              <p:ext uri="{D42A27DB-BD31-4B8C-83A1-F6EECF244321}">
                <p14:modId xmlns:p14="http://schemas.microsoft.com/office/powerpoint/2010/main" val="3247523776"/>
              </p:ext>
            </p:extLst>
          </p:nvPr>
        </p:nvGraphicFramePr>
        <p:xfrm>
          <a:off x="363794" y="1543665"/>
          <a:ext cx="8377083" cy="479814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981798-4550-46DA-9172-4846E2FB66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82EB7D3-3AD8-4ED1-9E1A-2906E14635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flipH="1">
            <a:off x="317501" y="404829"/>
            <a:ext cx="335914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238606" y="277822"/>
            <a:ext cx="3133400" cy="1391692"/>
          </a:xfrm>
        </p:spPr>
        <p:txBody>
          <a:bodyPr>
            <a:normAutofit/>
          </a:bodyPr>
          <a:lstStyle/>
          <a:p>
            <a:pPr>
              <a:lnSpc>
                <a:spcPct val="90000"/>
              </a:lnSpc>
            </a:pPr>
            <a:r>
              <a:rPr lang="en-US" sz="2700" dirty="0">
                <a:solidFill>
                  <a:schemeClr val="tx2"/>
                </a:solidFill>
              </a:rPr>
              <a:t>Early Childhood as a Foundation for Health</a:t>
            </a:r>
          </a:p>
        </p:txBody>
      </p:sp>
      <p:sp>
        <p:nvSpPr>
          <p:cNvPr id="3" name="Content Placeholder 2"/>
          <p:cNvSpPr>
            <a:spLocks noGrp="1"/>
          </p:cNvSpPr>
          <p:nvPr>
            <p:ph idx="1"/>
          </p:nvPr>
        </p:nvSpPr>
        <p:spPr>
          <a:xfrm>
            <a:off x="195116" y="1669513"/>
            <a:ext cx="3054505" cy="5006589"/>
          </a:xfrm>
        </p:spPr>
        <p:txBody>
          <a:bodyPr vert="horz" lIns="91440" tIns="45720" rIns="91440" bIns="45720" rtlCol="0">
            <a:normAutofit fontScale="92500" lnSpcReduction="20000"/>
          </a:bodyPr>
          <a:lstStyle/>
          <a:p>
            <a:pPr>
              <a:lnSpc>
                <a:spcPct val="90000"/>
              </a:lnSpc>
            </a:pPr>
            <a:endParaRPr lang="en-GB" sz="1300" dirty="0">
              <a:latin typeface="Times New Roman" panose="02020603050405020304" pitchFamily="18" charset="0"/>
              <a:cs typeface="Times New Roman" panose="02020603050405020304" pitchFamily="18" charset="0"/>
            </a:endParaRPr>
          </a:p>
          <a:p>
            <a:pPr>
              <a:lnSpc>
                <a:spcPct val="90000"/>
              </a:lnSpc>
            </a:pPr>
            <a:r>
              <a:rPr lang="en-GB" sz="1900" dirty="0">
                <a:latin typeface="Times New Roman" panose="02020603050405020304" pitchFamily="18" charset="0"/>
                <a:cs typeface="Times New Roman" panose="02020603050405020304" pitchFamily="18" charset="0"/>
              </a:rPr>
              <a:t>Prenatal and early childhood nutrition impacts cognition (DiGirolamo, </a:t>
            </a:r>
            <a:r>
              <a:rPr lang="en-GB" sz="1900" dirty="0" err="1">
                <a:latin typeface="Times New Roman" panose="02020603050405020304" pitchFamily="18" charset="0"/>
                <a:cs typeface="Times New Roman" panose="02020603050405020304" pitchFamily="18" charset="0"/>
              </a:rPr>
              <a:t>Ochaeta</a:t>
            </a:r>
            <a:r>
              <a:rPr lang="en-GB" sz="1900" dirty="0">
                <a:latin typeface="Times New Roman" panose="02020603050405020304" pitchFamily="18" charset="0"/>
                <a:cs typeface="Times New Roman" panose="02020603050405020304" pitchFamily="18" charset="0"/>
              </a:rPr>
              <a:t> and Flores, 2020).</a:t>
            </a:r>
          </a:p>
          <a:p>
            <a:pPr>
              <a:lnSpc>
                <a:spcPct val="90000"/>
              </a:lnSpc>
            </a:pPr>
            <a:r>
              <a:rPr lang="en-GB" sz="1900" dirty="0">
                <a:latin typeface="Times New Roman" panose="02020603050405020304" pitchFamily="18" charset="0"/>
                <a:cs typeface="Times New Roman" panose="02020603050405020304" pitchFamily="18" charset="0"/>
              </a:rPr>
              <a:t>Chronic stress increases cardiovascular and mental health risks (Flores and Wolfe, 2020)</a:t>
            </a:r>
          </a:p>
          <a:p>
            <a:pPr>
              <a:lnSpc>
                <a:spcPct val="90000"/>
              </a:lnSpc>
            </a:pPr>
            <a:r>
              <a:rPr lang="en-GB" sz="1900" dirty="0">
                <a:latin typeface="Times New Roman" panose="02020603050405020304" pitchFamily="18" charset="0"/>
                <a:cs typeface="Times New Roman" panose="02020603050405020304" pitchFamily="18" charset="0"/>
              </a:rPr>
              <a:t>Parenting styles shape emotional, physical, and social well-being (Delvecchio et al, 2020).</a:t>
            </a:r>
          </a:p>
          <a:p>
            <a:pPr>
              <a:lnSpc>
                <a:spcPct val="90000"/>
              </a:lnSpc>
            </a:pPr>
            <a:r>
              <a:rPr lang="en-GB" sz="1900" dirty="0">
                <a:latin typeface="Times New Roman" panose="02020603050405020304" pitchFamily="18" charset="0"/>
                <a:cs typeface="Times New Roman" panose="02020603050405020304" pitchFamily="18" charset="0"/>
              </a:rPr>
              <a:t>Childhood illnesses affect long-term health (Mallo and Wolfe, 2020).</a:t>
            </a:r>
          </a:p>
          <a:p>
            <a:pPr>
              <a:lnSpc>
                <a:spcPct val="90000"/>
              </a:lnSpc>
            </a:pPr>
            <a:r>
              <a:rPr lang="en-GB" sz="1900" dirty="0">
                <a:latin typeface="Times New Roman" panose="02020603050405020304" pitchFamily="18" charset="0"/>
                <a:cs typeface="Times New Roman" panose="02020603050405020304" pitchFamily="18" charset="0"/>
              </a:rPr>
              <a:t>Education fosters lifelong learning and well-being (Joelle V. F. Coumans and Wark, 2024).</a:t>
            </a:r>
          </a:p>
        </p:txBody>
      </p:sp>
      <p:pic>
        <p:nvPicPr>
          <p:cNvPr id="7" name="Picture 6">
            <a:extLst>
              <a:ext uri="{FF2B5EF4-FFF2-40B4-BE49-F238E27FC236}">
                <a16:creationId xmlns:a16="http://schemas.microsoft.com/office/drawing/2014/main" id="{1CC72370-C916-8B9D-49D9-52878AB27886}"/>
              </a:ext>
            </a:extLst>
          </p:cNvPr>
          <p:cNvPicPr>
            <a:picLocks noChangeAspect="1"/>
          </p:cNvPicPr>
          <p:nvPr/>
        </p:nvPicPr>
        <p:blipFill>
          <a:blip r:embed="rId3"/>
          <a:srcRect l="19117" r="28868" b="2"/>
          <a:stretch/>
        </p:blipFill>
        <p:spPr>
          <a:xfrm>
            <a:off x="4719483" y="1518317"/>
            <a:ext cx="4059765" cy="4878001"/>
          </a:xfrm>
          <a:custGeom>
            <a:avLst/>
            <a:gdLst/>
            <a:ahLst/>
            <a:cxnLst/>
            <a:rect l="l" t="t" r="r" b="b"/>
            <a:pathLst>
              <a:path w="6585549" h="5934638">
                <a:moveTo>
                  <a:pt x="225406" y="0"/>
                </a:moveTo>
                <a:lnTo>
                  <a:pt x="6585549" y="0"/>
                </a:lnTo>
                <a:lnTo>
                  <a:pt x="6585549" y="5934638"/>
                </a:lnTo>
                <a:lnTo>
                  <a:pt x="226600" y="5934638"/>
                </a:lnTo>
                <a:lnTo>
                  <a:pt x="214529" y="5856373"/>
                </a:lnTo>
                <a:lnTo>
                  <a:pt x="203238" y="5780097"/>
                </a:lnTo>
                <a:lnTo>
                  <a:pt x="191320" y="5689292"/>
                </a:lnTo>
                <a:lnTo>
                  <a:pt x="177049" y="5581536"/>
                </a:lnTo>
                <a:lnTo>
                  <a:pt x="161995" y="5462279"/>
                </a:lnTo>
                <a:lnTo>
                  <a:pt x="146156" y="5327888"/>
                </a:lnTo>
                <a:lnTo>
                  <a:pt x="129376" y="5181389"/>
                </a:lnTo>
                <a:lnTo>
                  <a:pt x="112596" y="5022177"/>
                </a:lnTo>
                <a:lnTo>
                  <a:pt x="95503" y="4852675"/>
                </a:lnTo>
                <a:lnTo>
                  <a:pt x="79664" y="4669854"/>
                </a:lnTo>
                <a:lnTo>
                  <a:pt x="64453" y="4478558"/>
                </a:lnTo>
                <a:lnTo>
                  <a:pt x="50652" y="4276365"/>
                </a:lnTo>
                <a:lnTo>
                  <a:pt x="37480" y="4065697"/>
                </a:lnTo>
                <a:lnTo>
                  <a:pt x="25091" y="3845949"/>
                </a:lnTo>
                <a:lnTo>
                  <a:pt x="20700" y="3733351"/>
                </a:lnTo>
                <a:lnTo>
                  <a:pt x="15838" y="3618331"/>
                </a:lnTo>
                <a:lnTo>
                  <a:pt x="11291" y="3501495"/>
                </a:lnTo>
                <a:lnTo>
                  <a:pt x="8311" y="3384054"/>
                </a:lnTo>
                <a:lnTo>
                  <a:pt x="5645" y="3264191"/>
                </a:lnTo>
                <a:lnTo>
                  <a:pt x="2822" y="3143118"/>
                </a:lnTo>
                <a:lnTo>
                  <a:pt x="941" y="3019623"/>
                </a:lnTo>
                <a:lnTo>
                  <a:pt x="941" y="2894918"/>
                </a:lnTo>
                <a:lnTo>
                  <a:pt x="0" y="2769001"/>
                </a:lnTo>
                <a:lnTo>
                  <a:pt x="941" y="2641874"/>
                </a:lnTo>
                <a:lnTo>
                  <a:pt x="2822" y="2512931"/>
                </a:lnTo>
                <a:lnTo>
                  <a:pt x="4547" y="2383988"/>
                </a:lnTo>
                <a:lnTo>
                  <a:pt x="8311" y="2253229"/>
                </a:lnTo>
                <a:lnTo>
                  <a:pt x="12232" y="2121259"/>
                </a:lnTo>
                <a:lnTo>
                  <a:pt x="16779" y="1989289"/>
                </a:lnTo>
                <a:lnTo>
                  <a:pt x="23209" y="1856108"/>
                </a:lnTo>
                <a:lnTo>
                  <a:pt x="30893" y="1721716"/>
                </a:lnTo>
                <a:lnTo>
                  <a:pt x="38264" y="1586720"/>
                </a:lnTo>
                <a:lnTo>
                  <a:pt x="47673" y="1451723"/>
                </a:lnTo>
                <a:lnTo>
                  <a:pt x="58964" y="1314910"/>
                </a:lnTo>
                <a:lnTo>
                  <a:pt x="70255" y="1179913"/>
                </a:lnTo>
                <a:lnTo>
                  <a:pt x="83271" y="1042495"/>
                </a:lnTo>
                <a:lnTo>
                  <a:pt x="97542" y="904471"/>
                </a:lnTo>
                <a:lnTo>
                  <a:pt x="112596" y="768263"/>
                </a:lnTo>
                <a:lnTo>
                  <a:pt x="130160" y="630240"/>
                </a:lnTo>
                <a:lnTo>
                  <a:pt x="148978" y="492821"/>
                </a:lnTo>
                <a:lnTo>
                  <a:pt x="167640" y="354798"/>
                </a:lnTo>
                <a:lnTo>
                  <a:pt x="189438" y="217380"/>
                </a:lnTo>
                <a:lnTo>
                  <a:pt x="211706" y="80567"/>
                </a:lnTo>
                <a:close/>
              </a:path>
            </a:pathLst>
          </a:custGeom>
        </p:spPr>
      </p:pic>
      <p:sp>
        <p:nvSpPr>
          <p:cNvPr id="11" name="Freeform 5">
            <a:extLst>
              <a:ext uri="{FF2B5EF4-FFF2-40B4-BE49-F238E27FC236}">
                <a16:creationId xmlns:a16="http://schemas.microsoft.com/office/drawing/2014/main" id="{2D529E20-662F-4915-ACD7-970C026FDB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5677511" flipH="1">
            <a:off x="2246569" y="1958444"/>
            <a:ext cx="3299407" cy="330693"/>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56981798-4550-46DA-9172-4846E2FB66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D82EB7D3-3AD8-4ED1-9E1A-2906E14635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flipH="1">
            <a:off x="317501" y="404829"/>
            <a:ext cx="335914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154064" y="285136"/>
            <a:ext cx="3133400" cy="1539450"/>
          </a:xfrm>
        </p:spPr>
        <p:txBody>
          <a:bodyPr>
            <a:normAutofit/>
          </a:bodyPr>
          <a:lstStyle/>
          <a:p>
            <a:pPr>
              <a:lnSpc>
                <a:spcPct val="90000"/>
              </a:lnSpc>
            </a:pPr>
            <a:r>
              <a:rPr lang="en-US" sz="2200" dirty="0">
                <a:solidFill>
                  <a:schemeClr val="tx2"/>
                </a:solidFill>
              </a:rPr>
              <a:t>Social Determinants of Health in Early Childhood</a:t>
            </a:r>
          </a:p>
        </p:txBody>
      </p:sp>
      <p:sp>
        <p:nvSpPr>
          <p:cNvPr id="3" name="Content Placeholder 2"/>
          <p:cNvSpPr>
            <a:spLocks noGrp="1"/>
          </p:cNvSpPr>
          <p:nvPr>
            <p:ph idx="1"/>
          </p:nvPr>
        </p:nvSpPr>
        <p:spPr>
          <a:xfrm>
            <a:off x="26474" y="1462981"/>
            <a:ext cx="3054505" cy="4682180"/>
          </a:xfrm>
        </p:spPr>
        <p:txBody>
          <a:bodyPr vert="horz" lIns="91440" tIns="45720" rIns="91440" bIns="45720" rtlCol="0">
            <a:normAutofit lnSpcReduction="10000"/>
          </a:bodyPr>
          <a:lstStyle/>
          <a:p>
            <a:pPr>
              <a:lnSpc>
                <a:spcPct val="90000"/>
              </a:lnSpc>
            </a:pPr>
            <a:endParaRPr lang="en-US" sz="1500" dirty="0">
              <a:latin typeface="Times New Roman" panose="02020603050405020304" pitchFamily="18" charset="0"/>
              <a:cs typeface="Times New Roman" panose="02020603050405020304" pitchFamily="18" charset="0"/>
            </a:endParaRPr>
          </a:p>
          <a:p>
            <a:pPr>
              <a:lnSpc>
                <a:spcPct val="90000"/>
              </a:lnSpc>
            </a:pPr>
            <a:r>
              <a:rPr lang="en-US" dirty="0">
                <a:latin typeface="Times New Roman" panose="02020603050405020304" pitchFamily="18" charset="0"/>
                <a:cs typeface="Times New Roman" panose="02020603050405020304" pitchFamily="18" charset="0"/>
              </a:rPr>
              <a:t>Economic Status: Low-income families face health risks .</a:t>
            </a:r>
          </a:p>
          <a:p>
            <a:pPr>
              <a:lnSpc>
                <a:spcPct val="90000"/>
              </a:lnSpc>
            </a:pPr>
            <a:r>
              <a:rPr lang="en-US" dirty="0">
                <a:latin typeface="Times New Roman" panose="02020603050405020304" pitchFamily="18" charset="0"/>
                <a:cs typeface="Times New Roman" panose="02020603050405020304" pitchFamily="18" charset="0"/>
              </a:rPr>
              <a:t>Parental Education: Influences children’s health and behaviors.</a:t>
            </a:r>
          </a:p>
          <a:p>
            <a:pPr>
              <a:lnSpc>
                <a:spcPct val="90000"/>
              </a:lnSpc>
            </a:pPr>
            <a:r>
              <a:rPr lang="en-US" dirty="0">
                <a:latin typeface="Times New Roman" panose="02020603050405020304" pitchFamily="18" charset="0"/>
                <a:cs typeface="Times New Roman" panose="02020603050405020304" pitchFamily="18" charset="0"/>
              </a:rPr>
              <a:t>Housing and Environment: Poor conditions impact health.</a:t>
            </a:r>
          </a:p>
          <a:p>
            <a:pPr>
              <a:lnSpc>
                <a:spcPct val="90000"/>
              </a:lnSpc>
            </a:pPr>
            <a:r>
              <a:rPr lang="en-US" dirty="0">
                <a:latin typeface="Times New Roman" panose="02020603050405020304" pitchFamily="18" charset="0"/>
                <a:cs typeface="Times New Roman" panose="02020603050405020304" pitchFamily="18" charset="0"/>
              </a:rPr>
              <a:t>Healthcare Access: Disparities lead to long-term inequalities.</a:t>
            </a:r>
          </a:p>
          <a:p>
            <a:pPr>
              <a:lnSpc>
                <a:spcPct val="90000"/>
              </a:lnSpc>
            </a:pPr>
            <a:r>
              <a:rPr lang="en-US" dirty="0">
                <a:latin typeface="Times New Roman" panose="02020603050405020304" pitchFamily="18" charset="0"/>
                <a:cs typeface="Times New Roman" panose="02020603050405020304" pitchFamily="18" charset="0"/>
              </a:rPr>
              <a:t>Nutrition: Malnutrition causes developmental delays (Holt-</a:t>
            </a:r>
            <a:r>
              <a:rPr lang="en-US" dirty="0" err="1">
                <a:latin typeface="Times New Roman" panose="02020603050405020304" pitchFamily="18" charset="0"/>
                <a:cs typeface="Times New Roman" panose="02020603050405020304" pitchFamily="18" charset="0"/>
              </a:rPr>
              <a:t>Lunstad</a:t>
            </a:r>
            <a:r>
              <a:rPr lang="en-US" dirty="0">
                <a:latin typeface="Times New Roman" panose="02020603050405020304" pitchFamily="18" charset="0"/>
                <a:cs typeface="Times New Roman" panose="02020603050405020304" pitchFamily="18" charset="0"/>
              </a:rPr>
              <a:t>, 2022).</a:t>
            </a:r>
          </a:p>
          <a:p>
            <a:pPr>
              <a:lnSpc>
                <a:spcPct val="90000"/>
              </a:lnSpc>
            </a:pPr>
            <a:endParaRPr lang="en-US" sz="1500" dirty="0">
              <a:latin typeface="Times New Roman" panose="02020603050405020304" pitchFamily="18" charset="0"/>
              <a:cs typeface="Times New Roman" panose="02020603050405020304" pitchFamily="18" charset="0"/>
            </a:endParaRPr>
          </a:p>
        </p:txBody>
      </p:sp>
      <p:pic>
        <p:nvPicPr>
          <p:cNvPr id="9" name="Picture 8" descr="A group of women in a room&#10;&#10;AI-generated content may be incorrect.">
            <a:extLst>
              <a:ext uri="{FF2B5EF4-FFF2-40B4-BE49-F238E27FC236}">
                <a16:creationId xmlns:a16="http://schemas.microsoft.com/office/drawing/2014/main" id="{80E0474B-2013-5BBA-A6A6-CA64981B52A2}"/>
              </a:ext>
            </a:extLst>
          </p:cNvPr>
          <p:cNvPicPr>
            <a:picLocks noChangeAspect="1"/>
          </p:cNvPicPr>
          <p:nvPr/>
        </p:nvPicPr>
        <p:blipFill>
          <a:blip r:embed="rId3"/>
          <a:srcRect l="6483" r="10706" b="-1"/>
          <a:stretch/>
        </p:blipFill>
        <p:spPr>
          <a:xfrm>
            <a:off x="3840086" y="461681"/>
            <a:ext cx="5149849" cy="6187788"/>
          </a:xfrm>
          <a:prstGeom prst="rect">
            <a:avLst/>
          </a:prstGeom>
          <a:ln>
            <a:noFill/>
          </a:ln>
          <a:effectLst>
            <a:softEdge rad="112500"/>
          </a:effectLst>
        </p:spPr>
      </p:pic>
      <p:sp>
        <p:nvSpPr>
          <p:cNvPr id="36" name="Freeform 5">
            <a:extLst>
              <a:ext uri="{FF2B5EF4-FFF2-40B4-BE49-F238E27FC236}">
                <a16:creationId xmlns:a16="http://schemas.microsoft.com/office/drawing/2014/main" id="{2D529E20-662F-4915-ACD7-970C026FDB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5677511" flipH="1">
            <a:off x="2246569" y="1958444"/>
            <a:ext cx="3299407" cy="330693"/>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6858000"/>
            <a:chOff x="0" y="0"/>
            <a:chExt cx="12192000" cy="6858000"/>
          </a:xfrm>
        </p:grpSpPr>
        <p:sp>
          <p:nvSpPr>
            <p:cNvPr id="10" name="Rectangle 9">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Oval 10">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Oval 11">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5"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16"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p:cNvSpPr>
            <a:spLocks noGrp="1"/>
          </p:cNvSpPr>
          <p:nvPr>
            <p:ph type="title"/>
          </p:nvPr>
        </p:nvSpPr>
        <p:spPr>
          <a:xfrm>
            <a:off x="866216" y="973667"/>
            <a:ext cx="2206657" cy="4833745"/>
          </a:xfrm>
        </p:spPr>
        <p:txBody>
          <a:bodyPr>
            <a:normAutofit/>
          </a:bodyPr>
          <a:lstStyle/>
          <a:p>
            <a:r>
              <a:rPr lang="en-US" sz="3000">
                <a:solidFill>
                  <a:srgbClr val="EBEBEB"/>
                </a:solidFill>
              </a:rPr>
              <a:t>Impact of Early Childhood on Long-Term Health</a:t>
            </a:r>
          </a:p>
        </p:txBody>
      </p:sp>
      <p:sp>
        <p:nvSpPr>
          <p:cNvPr id="18" name="Rectangle 17">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CC79AB03-D92E-01D3-0A8E-AE890186D260}"/>
              </a:ext>
            </a:extLst>
          </p:cNvPr>
          <p:cNvGraphicFramePr>
            <a:graphicFrameLocks noGrp="1"/>
          </p:cNvGraphicFramePr>
          <p:nvPr>
            <p:ph idx="1"/>
            <p:extLst>
              <p:ext uri="{D42A27DB-BD31-4B8C-83A1-F6EECF244321}">
                <p14:modId xmlns:p14="http://schemas.microsoft.com/office/powerpoint/2010/main" val="184567774"/>
              </p:ext>
            </p:extLst>
          </p:nvPr>
        </p:nvGraphicFramePr>
        <p:xfrm>
          <a:off x="3895725" y="808038"/>
          <a:ext cx="4793456" cy="524668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66215" y="973668"/>
            <a:ext cx="6571060" cy="706964"/>
          </a:xfrm>
        </p:spPr>
        <p:txBody>
          <a:bodyPr>
            <a:normAutofit/>
          </a:bodyPr>
          <a:lstStyle/>
          <a:p>
            <a:pPr>
              <a:lnSpc>
                <a:spcPct val="90000"/>
              </a:lnSpc>
            </a:pPr>
            <a:r>
              <a:rPr lang="en-US" sz="2200">
                <a:solidFill>
                  <a:srgbClr val="EBEBEB"/>
                </a:solidFill>
              </a:rPr>
              <a:t>Role of Early Interventions in Health and Well-Being</a:t>
            </a:r>
          </a:p>
        </p:txBody>
      </p:sp>
      <p:sp>
        <p:nvSpPr>
          <p:cNvPr id="3" name="Content Placeholder 2"/>
          <p:cNvSpPr>
            <a:spLocks noGrp="1"/>
          </p:cNvSpPr>
          <p:nvPr>
            <p:ph idx="1"/>
          </p:nvPr>
        </p:nvSpPr>
        <p:spPr>
          <a:xfrm>
            <a:off x="866215" y="2603500"/>
            <a:ext cx="4797985" cy="3416300"/>
          </a:xfrm>
        </p:spPr>
        <p:txBody>
          <a:bodyPr vert="horz" lIns="91440" tIns="45720" rIns="91440" bIns="45720" rtlCol="0" anchor="ctr">
            <a:normAutofit/>
          </a:bodyPr>
          <a:lstStyle/>
          <a:p>
            <a:pPr>
              <a:lnSpc>
                <a:spcPct val="90000"/>
              </a:lnSpc>
            </a:pPr>
            <a:endParaRPr lang="en-US" dirty="0">
              <a:latin typeface="Times New Roman" panose="02020603050405020304" pitchFamily="18" charset="0"/>
              <a:cs typeface="Times New Roman" panose="02020603050405020304" pitchFamily="18" charset="0"/>
            </a:endParaRPr>
          </a:p>
          <a:p>
            <a:pPr>
              <a:lnSpc>
                <a:spcPct val="90000"/>
              </a:lnSpc>
            </a:pPr>
            <a:r>
              <a:rPr lang="en-US" dirty="0">
                <a:latin typeface="Times New Roman" panose="02020603050405020304" pitchFamily="18" charset="0"/>
                <a:cs typeface="Times New Roman" panose="02020603050405020304" pitchFamily="18" charset="0"/>
              </a:rPr>
              <a:t>Maternal and child healthcare reduces infant mortality.</a:t>
            </a:r>
          </a:p>
          <a:p>
            <a:pPr>
              <a:lnSpc>
                <a:spcPct val="90000"/>
              </a:lnSpc>
            </a:pPr>
            <a:r>
              <a:rPr lang="en-US" dirty="0">
                <a:latin typeface="Times New Roman" panose="02020603050405020304" pitchFamily="18" charset="0"/>
                <a:cs typeface="Times New Roman" panose="02020603050405020304" pitchFamily="18" charset="0"/>
              </a:rPr>
              <a:t>Early education improves cognitive development.</a:t>
            </a:r>
          </a:p>
          <a:p>
            <a:pPr>
              <a:lnSpc>
                <a:spcPct val="90000"/>
              </a:lnSpc>
            </a:pPr>
            <a:r>
              <a:rPr lang="en-US" dirty="0">
                <a:latin typeface="Times New Roman" panose="02020603050405020304" pitchFamily="18" charset="0"/>
                <a:cs typeface="Times New Roman" panose="02020603050405020304" pitchFamily="18" charset="0"/>
              </a:rPr>
              <a:t>Parental support programs enhance outcomes.</a:t>
            </a:r>
          </a:p>
          <a:p>
            <a:pPr>
              <a:lnSpc>
                <a:spcPct val="90000"/>
              </a:lnSpc>
            </a:pPr>
            <a:r>
              <a:rPr lang="en-US" dirty="0">
                <a:latin typeface="Times New Roman" panose="02020603050405020304" pitchFamily="18" charset="0"/>
                <a:cs typeface="Times New Roman" panose="02020603050405020304" pitchFamily="18" charset="0"/>
              </a:rPr>
              <a:t>Vaccination prevents lifelong health complications.</a:t>
            </a:r>
          </a:p>
          <a:p>
            <a:pPr>
              <a:lnSpc>
                <a:spcPct val="90000"/>
              </a:lnSpc>
            </a:pPr>
            <a:r>
              <a:rPr lang="en-US" dirty="0">
                <a:latin typeface="Times New Roman" panose="02020603050405020304" pitchFamily="18" charset="0"/>
                <a:cs typeface="Times New Roman" panose="02020603050405020304" pitchFamily="18" charset="0"/>
              </a:rPr>
              <a:t>Social policies reduce health disparities (Sage Journals, 2023).</a:t>
            </a:r>
          </a:p>
        </p:txBody>
      </p:sp>
      <p:pic>
        <p:nvPicPr>
          <p:cNvPr id="5" name="Picture 4">
            <a:extLst>
              <a:ext uri="{FF2B5EF4-FFF2-40B4-BE49-F238E27FC236}">
                <a16:creationId xmlns:a16="http://schemas.microsoft.com/office/drawing/2014/main" id="{86399AB8-A90D-B08A-A80A-4B46C3E7C41E}"/>
              </a:ext>
            </a:extLst>
          </p:cNvPr>
          <p:cNvPicPr>
            <a:picLocks noChangeAspect="1"/>
          </p:cNvPicPr>
          <p:nvPr/>
        </p:nvPicPr>
        <p:blipFill>
          <a:blip r:embed="rId3"/>
          <a:stretch>
            <a:fillRect/>
          </a:stretch>
        </p:blipFill>
        <p:spPr>
          <a:xfrm>
            <a:off x="5978013" y="2629956"/>
            <a:ext cx="2824716" cy="3121915"/>
          </a:xfrm>
          <a:prstGeom prst="roundRect">
            <a:avLst>
              <a:gd name="adj" fmla="val 1858"/>
            </a:avLst>
          </a:prstGeom>
          <a:effectLst>
            <a:outerShdw blurRad="50800" dist="50800" dir="5400000" algn="tl" rotWithShape="0">
              <a:srgbClr val="000000">
                <a:alpha val="43000"/>
              </a:srgbClr>
            </a:outerShdw>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70C2B8F-6B1B-46D5-86E6-40F36C695F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12" name="Freeform 5">
            <a:extLst>
              <a:ext uri="{FF2B5EF4-FFF2-40B4-BE49-F238E27FC236}">
                <a16:creationId xmlns:a16="http://schemas.microsoft.com/office/drawing/2014/main" id="{DB521824-592C-476A-AB0A-CA0C6D1F34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11338" y="1881194"/>
            <a:ext cx="3299407" cy="330693"/>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GB"/>
          </a:p>
        </p:txBody>
      </p:sp>
      <p:sp>
        <p:nvSpPr>
          <p:cNvPr id="14" name="Freeform: Shape 13">
            <a:extLst>
              <a:ext uri="{FF2B5EF4-FFF2-40B4-BE49-F238E27FC236}">
                <a16:creationId xmlns:a16="http://schemas.microsoft.com/office/drawing/2014/main" id="{A2749EFA-8EE4-4EB8-9424-8E593B932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3706465" y="1335800"/>
            <a:ext cx="6053670" cy="4186400"/>
          </a:xfrm>
          <a:custGeom>
            <a:avLst/>
            <a:gdLst>
              <a:gd name="connsiteX0" fmla="*/ 6053670 w 6053670"/>
              <a:gd name="connsiteY0" fmla="*/ 1098 h 5581866"/>
              <a:gd name="connsiteX1" fmla="*/ 6053670 w 6053670"/>
              <a:gd name="connsiteY1" fmla="*/ 514028 h 5581866"/>
              <a:gd name="connsiteX2" fmla="*/ 6053670 w 6053670"/>
              <a:gd name="connsiteY2" fmla="*/ 1254558 h 5581866"/>
              <a:gd name="connsiteX3" fmla="*/ 6053670 w 6053670"/>
              <a:gd name="connsiteY3" fmla="*/ 5581866 h 5581866"/>
              <a:gd name="connsiteX4" fmla="*/ 0 w 6053670"/>
              <a:gd name="connsiteY4" fmla="*/ 5581866 h 5581866"/>
              <a:gd name="connsiteX5" fmla="*/ 0 w 6053670"/>
              <a:gd name="connsiteY5" fmla="*/ 1249853 h 5581866"/>
              <a:gd name="connsiteX6" fmla="*/ 0 w 6053670"/>
              <a:gd name="connsiteY6" fmla="*/ 514028 h 5581866"/>
              <a:gd name="connsiteX7" fmla="*/ 0 w 6053670"/>
              <a:gd name="connsiteY7" fmla="*/ 0 h 5581866"/>
              <a:gd name="connsiteX8" fmla="*/ 35717 w 6053670"/>
              <a:gd name="connsiteY8" fmla="*/ 5488 h 5581866"/>
              <a:gd name="connsiteX9" fmla="*/ 140445 w 6053670"/>
              <a:gd name="connsiteY9" fmla="*/ 21641 h 5581866"/>
              <a:gd name="connsiteX10" fmla="*/ 216722 w 6053670"/>
              <a:gd name="connsiteY10" fmla="*/ 32932 h 5581866"/>
              <a:gd name="connsiteX11" fmla="*/ 307527 w 6053670"/>
              <a:gd name="connsiteY11" fmla="*/ 44850 h 5581866"/>
              <a:gd name="connsiteX12" fmla="*/ 415282 w 6053670"/>
              <a:gd name="connsiteY12" fmla="*/ 59121 h 5581866"/>
              <a:gd name="connsiteX13" fmla="*/ 534539 w 6053670"/>
              <a:gd name="connsiteY13" fmla="*/ 74175 h 5581866"/>
              <a:gd name="connsiteX14" fmla="*/ 668931 w 6053670"/>
              <a:gd name="connsiteY14" fmla="*/ 90014 h 5581866"/>
              <a:gd name="connsiteX15" fmla="*/ 815430 w 6053670"/>
              <a:gd name="connsiteY15" fmla="*/ 106794 h 5581866"/>
              <a:gd name="connsiteX16" fmla="*/ 974641 w 6053670"/>
              <a:gd name="connsiteY16" fmla="*/ 123574 h 5581866"/>
              <a:gd name="connsiteX17" fmla="*/ 1144144 w 6053670"/>
              <a:gd name="connsiteY17" fmla="*/ 140667 h 5581866"/>
              <a:gd name="connsiteX18" fmla="*/ 1326965 w 6053670"/>
              <a:gd name="connsiteY18" fmla="*/ 156506 h 5581866"/>
              <a:gd name="connsiteX19" fmla="*/ 1518261 w 6053670"/>
              <a:gd name="connsiteY19" fmla="*/ 171717 h 5581866"/>
              <a:gd name="connsiteX20" fmla="*/ 1720453 w 6053670"/>
              <a:gd name="connsiteY20" fmla="*/ 185518 h 5581866"/>
              <a:gd name="connsiteX21" fmla="*/ 1931121 w 6053670"/>
              <a:gd name="connsiteY21" fmla="*/ 198690 h 5581866"/>
              <a:gd name="connsiteX22" fmla="*/ 2150869 w 6053670"/>
              <a:gd name="connsiteY22" fmla="*/ 211079 h 5581866"/>
              <a:gd name="connsiteX23" fmla="*/ 2263467 w 6053670"/>
              <a:gd name="connsiteY23" fmla="*/ 215470 h 5581866"/>
              <a:gd name="connsiteX24" fmla="*/ 2378487 w 6053670"/>
              <a:gd name="connsiteY24" fmla="*/ 220332 h 5581866"/>
              <a:gd name="connsiteX25" fmla="*/ 2495323 w 6053670"/>
              <a:gd name="connsiteY25" fmla="*/ 224879 h 5581866"/>
              <a:gd name="connsiteX26" fmla="*/ 2612764 w 6053670"/>
              <a:gd name="connsiteY26" fmla="*/ 227859 h 5581866"/>
              <a:gd name="connsiteX27" fmla="*/ 2732627 w 6053670"/>
              <a:gd name="connsiteY27" fmla="*/ 230525 h 5581866"/>
              <a:gd name="connsiteX28" fmla="*/ 2853700 w 6053670"/>
              <a:gd name="connsiteY28" fmla="*/ 233348 h 5581866"/>
              <a:gd name="connsiteX29" fmla="*/ 2977195 w 6053670"/>
              <a:gd name="connsiteY29" fmla="*/ 235229 h 5581866"/>
              <a:gd name="connsiteX30" fmla="*/ 3101900 w 6053670"/>
              <a:gd name="connsiteY30" fmla="*/ 235229 h 5581866"/>
              <a:gd name="connsiteX31" fmla="*/ 3227817 w 6053670"/>
              <a:gd name="connsiteY31" fmla="*/ 236170 h 5581866"/>
              <a:gd name="connsiteX32" fmla="*/ 3354944 w 6053670"/>
              <a:gd name="connsiteY32" fmla="*/ 235229 h 5581866"/>
              <a:gd name="connsiteX33" fmla="*/ 3483887 w 6053670"/>
              <a:gd name="connsiteY33" fmla="*/ 233348 h 5581866"/>
              <a:gd name="connsiteX34" fmla="*/ 3612830 w 6053670"/>
              <a:gd name="connsiteY34" fmla="*/ 231623 h 5581866"/>
              <a:gd name="connsiteX35" fmla="*/ 3743589 w 6053670"/>
              <a:gd name="connsiteY35" fmla="*/ 227859 h 5581866"/>
              <a:gd name="connsiteX36" fmla="*/ 3875559 w 6053670"/>
              <a:gd name="connsiteY36" fmla="*/ 223938 h 5581866"/>
              <a:gd name="connsiteX37" fmla="*/ 4007529 w 6053670"/>
              <a:gd name="connsiteY37" fmla="*/ 219391 h 5581866"/>
              <a:gd name="connsiteX38" fmla="*/ 4140710 w 6053670"/>
              <a:gd name="connsiteY38" fmla="*/ 212961 h 5581866"/>
              <a:gd name="connsiteX39" fmla="*/ 4275102 w 6053670"/>
              <a:gd name="connsiteY39" fmla="*/ 205277 h 5581866"/>
              <a:gd name="connsiteX40" fmla="*/ 4410098 w 6053670"/>
              <a:gd name="connsiteY40" fmla="*/ 197907 h 5581866"/>
              <a:gd name="connsiteX41" fmla="*/ 4545096 w 6053670"/>
              <a:gd name="connsiteY41" fmla="*/ 188498 h 5581866"/>
              <a:gd name="connsiteX42" fmla="*/ 4681909 w 6053670"/>
              <a:gd name="connsiteY42" fmla="*/ 177207 h 5581866"/>
              <a:gd name="connsiteX43" fmla="*/ 4816905 w 6053670"/>
              <a:gd name="connsiteY43" fmla="*/ 165916 h 5581866"/>
              <a:gd name="connsiteX44" fmla="*/ 4954323 w 6053670"/>
              <a:gd name="connsiteY44" fmla="*/ 152899 h 5581866"/>
              <a:gd name="connsiteX45" fmla="*/ 5092347 w 6053670"/>
              <a:gd name="connsiteY45" fmla="*/ 138629 h 5581866"/>
              <a:gd name="connsiteX46" fmla="*/ 5228555 w 6053670"/>
              <a:gd name="connsiteY46" fmla="*/ 123574 h 5581866"/>
              <a:gd name="connsiteX47" fmla="*/ 5366578 w 6053670"/>
              <a:gd name="connsiteY47" fmla="*/ 106010 h 5581866"/>
              <a:gd name="connsiteX48" fmla="*/ 5503997 w 6053670"/>
              <a:gd name="connsiteY48" fmla="*/ 87192 h 5581866"/>
              <a:gd name="connsiteX49" fmla="*/ 5642020 w 6053670"/>
              <a:gd name="connsiteY49" fmla="*/ 68530 h 5581866"/>
              <a:gd name="connsiteX50" fmla="*/ 5779438 w 6053670"/>
              <a:gd name="connsiteY50" fmla="*/ 46733 h 5581866"/>
              <a:gd name="connsiteX51" fmla="*/ 5916251 w 6053670"/>
              <a:gd name="connsiteY51" fmla="*/ 24464 h 5581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5581866">
                <a:moveTo>
                  <a:pt x="6053670" y="1098"/>
                </a:moveTo>
                <a:lnTo>
                  <a:pt x="6053670" y="514028"/>
                </a:lnTo>
                <a:lnTo>
                  <a:pt x="6053670" y="1254558"/>
                </a:lnTo>
                <a:lnTo>
                  <a:pt x="6053670" y="5581866"/>
                </a:lnTo>
                <a:lnTo>
                  <a:pt x="0" y="5581866"/>
                </a:lnTo>
                <a:lnTo>
                  <a:pt x="0" y="1249853"/>
                </a:lnTo>
                <a:lnTo>
                  <a:pt x="0" y="514028"/>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txBody>
          <a:bodyPr/>
          <a:lstStyle/>
          <a:p>
            <a:endParaRPr lang="en-GB"/>
          </a:p>
        </p:txBody>
      </p:sp>
      <p:sp>
        <p:nvSpPr>
          <p:cNvPr id="16" name="Freeform 5">
            <a:extLst>
              <a:ext uri="{FF2B5EF4-FFF2-40B4-BE49-F238E27FC236}">
                <a16:creationId xmlns:a16="http://schemas.microsoft.com/office/drawing/2014/main" id="{B5C860C9-D4F9-4350-80DA-0D1CD36C77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9144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2" name="Title 1"/>
          <p:cNvSpPr>
            <a:spLocks noGrp="1"/>
          </p:cNvSpPr>
          <p:nvPr>
            <p:ph type="title"/>
          </p:nvPr>
        </p:nvSpPr>
        <p:spPr>
          <a:xfrm>
            <a:off x="479323" y="629265"/>
            <a:ext cx="3849329" cy="1622322"/>
          </a:xfrm>
        </p:spPr>
        <p:txBody>
          <a:bodyPr>
            <a:normAutofit/>
          </a:bodyPr>
          <a:lstStyle/>
          <a:p>
            <a:r>
              <a:rPr lang="en-US">
                <a:solidFill>
                  <a:srgbClr val="EBEBEB"/>
                </a:solidFill>
              </a:rPr>
              <a:t>Lifestyle Choices and Their Long-Term Impact</a:t>
            </a:r>
          </a:p>
        </p:txBody>
      </p:sp>
      <p:pic>
        <p:nvPicPr>
          <p:cNvPr id="5" name="Picture 4">
            <a:extLst>
              <a:ext uri="{FF2B5EF4-FFF2-40B4-BE49-F238E27FC236}">
                <a16:creationId xmlns:a16="http://schemas.microsoft.com/office/drawing/2014/main" id="{DA3DE4F2-4417-412A-867A-05D0C7B0E9D4}"/>
              </a:ext>
            </a:extLst>
          </p:cNvPr>
          <p:cNvPicPr>
            <a:picLocks noChangeAspect="1"/>
          </p:cNvPicPr>
          <p:nvPr/>
        </p:nvPicPr>
        <p:blipFill>
          <a:blip r:embed="rId3"/>
          <a:stretch>
            <a:fillRect/>
          </a:stretch>
        </p:blipFill>
        <p:spPr>
          <a:xfrm>
            <a:off x="4807974" y="1201967"/>
            <a:ext cx="4491749" cy="5028510"/>
          </a:xfrm>
          <a:prstGeom prst="rect">
            <a:avLst/>
          </a:prstGeom>
        </p:spPr>
      </p:pic>
      <p:sp>
        <p:nvSpPr>
          <p:cNvPr id="18" name="Rectangle 17">
            <a:extLst>
              <a:ext uri="{FF2B5EF4-FFF2-40B4-BE49-F238E27FC236}">
                <a16:creationId xmlns:a16="http://schemas.microsoft.com/office/drawing/2014/main" id="{538A90C8-AE0E-4EBA-9AF8-EEDB206020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p:cNvSpPr>
            <a:spLocks noGrp="1"/>
          </p:cNvSpPr>
          <p:nvPr>
            <p:ph idx="1"/>
          </p:nvPr>
        </p:nvSpPr>
        <p:spPr>
          <a:xfrm>
            <a:off x="479323" y="2418735"/>
            <a:ext cx="3849329" cy="3811742"/>
          </a:xfrm>
        </p:spPr>
        <p:txBody>
          <a:bodyPr vert="horz" lIns="91440" tIns="45720" rIns="91440" bIns="45720" rtlCol="0" anchor="ctr">
            <a:normAutofit fontScale="92500" lnSpcReduction="10000"/>
          </a:bodyPr>
          <a:lstStyle/>
          <a:p>
            <a:pPr marL="0" indent="0">
              <a:lnSpc>
                <a:spcPct val="90000"/>
              </a:lnSpc>
              <a:buNone/>
            </a:pPr>
            <a:r>
              <a:rPr lang="en-GB" sz="2000" dirty="0">
                <a:solidFill>
                  <a:srgbClr val="FFFFFF"/>
                </a:solidFill>
                <a:latin typeface="Times New Roman" panose="02020603050405020304" pitchFamily="18" charset="0"/>
                <a:cs typeface="Times New Roman" panose="02020603050405020304" pitchFamily="18" charset="0"/>
              </a:rPr>
              <a:t>Lifestyle interventions are effective from the earliest years of childhood. To best promote health, lifestyle factors should be implemented for children and their families </a:t>
            </a:r>
            <a:r>
              <a:rPr lang="en-GB" sz="2000">
                <a:solidFill>
                  <a:srgbClr val="FFFFFF"/>
                </a:solidFill>
                <a:latin typeface="Times New Roman" panose="02020603050405020304" pitchFamily="18" charset="0"/>
                <a:cs typeface="Times New Roman" panose="02020603050405020304" pitchFamily="18" charset="0"/>
              </a:rPr>
              <a:t>from birth. </a:t>
            </a:r>
            <a:r>
              <a:rPr lang="en-GB" sz="2000" dirty="0">
                <a:solidFill>
                  <a:srgbClr val="FFFFFF"/>
                </a:solidFill>
                <a:latin typeface="Times New Roman" panose="02020603050405020304" pitchFamily="18" charset="0"/>
                <a:cs typeface="Times New Roman" panose="02020603050405020304" pitchFamily="18" charset="0"/>
              </a:rPr>
              <a:t>This includes introducing families to the benefits of a whole-food plant-based (WFPB) or plant predominant diet, daily physical activity, positive family and peer social connections, optimal sleep habits.</a:t>
            </a:r>
          </a:p>
          <a:p>
            <a:pPr>
              <a:lnSpc>
                <a:spcPct val="90000"/>
              </a:lnSpc>
            </a:pPr>
            <a:r>
              <a:rPr lang="en-GB" sz="2000" dirty="0">
                <a:solidFill>
                  <a:srgbClr val="FFFFFF"/>
                </a:solidFill>
                <a:latin typeface="Times New Roman" panose="02020603050405020304" pitchFamily="18" charset="0"/>
                <a:cs typeface="Times New Roman" panose="02020603050405020304" pitchFamily="18" charset="0"/>
              </a:rPr>
              <a:t>Early exposure to substances increases risks (</a:t>
            </a:r>
            <a:r>
              <a:rPr lang="en-GB" sz="2000" dirty="0" err="1">
                <a:solidFill>
                  <a:srgbClr val="FFFFFF"/>
                </a:solidFill>
                <a:latin typeface="Times New Roman" panose="02020603050405020304" pitchFamily="18" charset="0"/>
                <a:cs typeface="Times New Roman" panose="02020603050405020304" pitchFamily="18" charset="0"/>
              </a:rPr>
              <a:t>Ilowiecka</a:t>
            </a:r>
            <a:r>
              <a:rPr lang="en-GB" sz="2000" dirty="0">
                <a:solidFill>
                  <a:srgbClr val="FFFFFF"/>
                </a:solidFill>
                <a:latin typeface="Times New Roman" panose="02020603050405020304" pitchFamily="18" charset="0"/>
                <a:cs typeface="Times New Roman" panose="02020603050405020304" pitchFamily="18" charset="0"/>
              </a:rPr>
              <a:t> et al, 2021).</a:t>
            </a:r>
          </a:p>
        </p:txBody>
      </p:sp>
    </p:spTree>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70C2B8F-6B1B-46D5-86E6-40F36C695F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12" name="Freeform 5">
            <a:extLst>
              <a:ext uri="{FF2B5EF4-FFF2-40B4-BE49-F238E27FC236}">
                <a16:creationId xmlns:a16="http://schemas.microsoft.com/office/drawing/2014/main" id="{DB521824-592C-476A-AB0A-CA0C6D1F34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11338" y="1881194"/>
            <a:ext cx="3299407" cy="330693"/>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GB"/>
          </a:p>
        </p:txBody>
      </p:sp>
      <p:sp>
        <p:nvSpPr>
          <p:cNvPr id="14" name="Freeform: Shape 13">
            <a:extLst>
              <a:ext uri="{FF2B5EF4-FFF2-40B4-BE49-F238E27FC236}">
                <a16:creationId xmlns:a16="http://schemas.microsoft.com/office/drawing/2014/main" id="{A2749EFA-8EE4-4EB8-9424-8E593B932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3706465" y="1335800"/>
            <a:ext cx="6053670" cy="4186400"/>
          </a:xfrm>
          <a:custGeom>
            <a:avLst/>
            <a:gdLst>
              <a:gd name="connsiteX0" fmla="*/ 6053670 w 6053670"/>
              <a:gd name="connsiteY0" fmla="*/ 1098 h 5581866"/>
              <a:gd name="connsiteX1" fmla="*/ 6053670 w 6053670"/>
              <a:gd name="connsiteY1" fmla="*/ 514028 h 5581866"/>
              <a:gd name="connsiteX2" fmla="*/ 6053670 w 6053670"/>
              <a:gd name="connsiteY2" fmla="*/ 1254558 h 5581866"/>
              <a:gd name="connsiteX3" fmla="*/ 6053670 w 6053670"/>
              <a:gd name="connsiteY3" fmla="*/ 5581866 h 5581866"/>
              <a:gd name="connsiteX4" fmla="*/ 0 w 6053670"/>
              <a:gd name="connsiteY4" fmla="*/ 5581866 h 5581866"/>
              <a:gd name="connsiteX5" fmla="*/ 0 w 6053670"/>
              <a:gd name="connsiteY5" fmla="*/ 1249853 h 5581866"/>
              <a:gd name="connsiteX6" fmla="*/ 0 w 6053670"/>
              <a:gd name="connsiteY6" fmla="*/ 514028 h 5581866"/>
              <a:gd name="connsiteX7" fmla="*/ 0 w 6053670"/>
              <a:gd name="connsiteY7" fmla="*/ 0 h 5581866"/>
              <a:gd name="connsiteX8" fmla="*/ 35717 w 6053670"/>
              <a:gd name="connsiteY8" fmla="*/ 5488 h 5581866"/>
              <a:gd name="connsiteX9" fmla="*/ 140445 w 6053670"/>
              <a:gd name="connsiteY9" fmla="*/ 21641 h 5581866"/>
              <a:gd name="connsiteX10" fmla="*/ 216722 w 6053670"/>
              <a:gd name="connsiteY10" fmla="*/ 32932 h 5581866"/>
              <a:gd name="connsiteX11" fmla="*/ 307527 w 6053670"/>
              <a:gd name="connsiteY11" fmla="*/ 44850 h 5581866"/>
              <a:gd name="connsiteX12" fmla="*/ 415282 w 6053670"/>
              <a:gd name="connsiteY12" fmla="*/ 59121 h 5581866"/>
              <a:gd name="connsiteX13" fmla="*/ 534539 w 6053670"/>
              <a:gd name="connsiteY13" fmla="*/ 74175 h 5581866"/>
              <a:gd name="connsiteX14" fmla="*/ 668931 w 6053670"/>
              <a:gd name="connsiteY14" fmla="*/ 90014 h 5581866"/>
              <a:gd name="connsiteX15" fmla="*/ 815430 w 6053670"/>
              <a:gd name="connsiteY15" fmla="*/ 106794 h 5581866"/>
              <a:gd name="connsiteX16" fmla="*/ 974641 w 6053670"/>
              <a:gd name="connsiteY16" fmla="*/ 123574 h 5581866"/>
              <a:gd name="connsiteX17" fmla="*/ 1144144 w 6053670"/>
              <a:gd name="connsiteY17" fmla="*/ 140667 h 5581866"/>
              <a:gd name="connsiteX18" fmla="*/ 1326965 w 6053670"/>
              <a:gd name="connsiteY18" fmla="*/ 156506 h 5581866"/>
              <a:gd name="connsiteX19" fmla="*/ 1518261 w 6053670"/>
              <a:gd name="connsiteY19" fmla="*/ 171717 h 5581866"/>
              <a:gd name="connsiteX20" fmla="*/ 1720453 w 6053670"/>
              <a:gd name="connsiteY20" fmla="*/ 185518 h 5581866"/>
              <a:gd name="connsiteX21" fmla="*/ 1931121 w 6053670"/>
              <a:gd name="connsiteY21" fmla="*/ 198690 h 5581866"/>
              <a:gd name="connsiteX22" fmla="*/ 2150869 w 6053670"/>
              <a:gd name="connsiteY22" fmla="*/ 211079 h 5581866"/>
              <a:gd name="connsiteX23" fmla="*/ 2263467 w 6053670"/>
              <a:gd name="connsiteY23" fmla="*/ 215470 h 5581866"/>
              <a:gd name="connsiteX24" fmla="*/ 2378487 w 6053670"/>
              <a:gd name="connsiteY24" fmla="*/ 220332 h 5581866"/>
              <a:gd name="connsiteX25" fmla="*/ 2495323 w 6053670"/>
              <a:gd name="connsiteY25" fmla="*/ 224879 h 5581866"/>
              <a:gd name="connsiteX26" fmla="*/ 2612764 w 6053670"/>
              <a:gd name="connsiteY26" fmla="*/ 227859 h 5581866"/>
              <a:gd name="connsiteX27" fmla="*/ 2732627 w 6053670"/>
              <a:gd name="connsiteY27" fmla="*/ 230525 h 5581866"/>
              <a:gd name="connsiteX28" fmla="*/ 2853700 w 6053670"/>
              <a:gd name="connsiteY28" fmla="*/ 233348 h 5581866"/>
              <a:gd name="connsiteX29" fmla="*/ 2977195 w 6053670"/>
              <a:gd name="connsiteY29" fmla="*/ 235229 h 5581866"/>
              <a:gd name="connsiteX30" fmla="*/ 3101900 w 6053670"/>
              <a:gd name="connsiteY30" fmla="*/ 235229 h 5581866"/>
              <a:gd name="connsiteX31" fmla="*/ 3227817 w 6053670"/>
              <a:gd name="connsiteY31" fmla="*/ 236170 h 5581866"/>
              <a:gd name="connsiteX32" fmla="*/ 3354944 w 6053670"/>
              <a:gd name="connsiteY32" fmla="*/ 235229 h 5581866"/>
              <a:gd name="connsiteX33" fmla="*/ 3483887 w 6053670"/>
              <a:gd name="connsiteY33" fmla="*/ 233348 h 5581866"/>
              <a:gd name="connsiteX34" fmla="*/ 3612830 w 6053670"/>
              <a:gd name="connsiteY34" fmla="*/ 231623 h 5581866"/>
              <a:gd name="connsiteX35" fmla="*/ 3743589 w 6053670"/>
              <a:gd name="connsiteY35" fmla="*/ 227859 h 5581866"/>
              <a:gd name="connsiteX36" fmla="*/ 3875559 w 6053670"/>
              <a:gd name="connsiteY36" fmla="*/ 223938 h 5581866"/>
              <a:gd name="connsiteX37" fmla="*/ 4007529 w 6053670"/>
              <a:gd name="connsiteY37" fmla="*/ 219391 h 5581866"/>
              <a:gd name="connsiteX38" fmla="*/ 4140710 w 6053670"/>
              <a:gd name="connsiteY38" fmla="*/ 212961 h 5581866"/>
              <a:gd name="connsiteX39" fmla="*/ 4275102 w 6053670"/>
              <a:gd name="connsiteY39" fmla="*/ 205277 h 5581866"/>
              <a:gd name="connsiteX40" fmla="*/ 4410098 w 6053670"/>
              <a:gd name="connsiteY40" fmla="*/ 197907 h 5581866"/>
              <a:gd name="connsiteX41" fmla="*/ 4545096 w 6053670"/>
              <a:gd name="connsiteY41" fmla="*/ 188498 h 5581866"/>
              <a:gd name="connsiteX42" fmla="*/ 4681909 w 6053670"/>
              <a:gd name="connsiteY42" fmla="*/ 177207 h 5581866"/>
              <a:gd name="connsiteX43" fmla="*/ 4816905 w 6053670"/>
              <a:gd name="connsiteY43" fmla="*/ 165916 h 5581866"/>
              <a:gd name="connsiteX44" fmla="*/ 4954323 w 6053670"/>
              <a:gd name="connsiteY44" fmla="*/ 152899 h 5581866"/>
              <a:gd name="connsiteX45" fmla="*/ 5092347 w 6053670"/>
              <a:gd name="connsiteY45" fmla="*/ 138629 h 5581866"/>
              <a:gd name="connsiteX46" fmla="*/ 5228555 w 6053670"/>
              <a:gd name="connsiteY46" fmla="*/ 123574 h 5581866"/>
              <a:gd name="connsiteX47" fmla="*/ 5366578 w 6053670"/>
              <a:gd name="connsiteY47" fmla="*/ 106010 h 5581866"/>
              <a:gd name="connsiteX48" fmla="*/ 5503997 w 6053670"/>
              <a:gd name="connsiteY48" fmla="*/ 87192 h 5581866"/>
              <a:gd name="connsiteX49" fmla="*/ 5642020 w 6053670"/>
              <a:gd name="connsiteY49" fmla="*/ 68530 h 5581866"/>
              <a:gd name="connsiteX50" fmla="*/ 5779438 w 6053670"/>
              <a:gd name="connsiteY50" fmla="*/ 46733 h 5581866"/>
              <a:gd name="connsiteX51" fmla="*/ 5916251 w 6053670"/>
              <a:gd name="connsiteY51" fmla="*/ 24464 h 5581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5581866">
                <a:moveTo>
                  <a:pt x="6053670" y="1098"/>
                </a:moveTo>
                <a:lnTo>
                  <a:pt x="6053670" y="514028"/>
                </a:lnTo>
                <a:lnTo>
                  <a:pt x="6053670" y="1254558"/>
                </a:lnTo>
                <a:lnTo>
                  <a:pt x="6053670" y="5581866"/>
                </a:lnTo>
                <a:lnTo>
                  <a:pt x="0" y="5581866"/>
                </a:lnTo>
                <a:lnTo>
                  <a:pt x="0" y="1249853"/>
                </a:lnTo>
                <a:lnTo>
                  <a:pt x="0" y="514028"/>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txBody>
          <a:bodyPr/>
          <a:lstStyle/>
          <a:p>
            <a:endParaRPr lang="en-GB"/>
          </a:p>
        </p:txBody>
      </p:sp>
      <p:sp>
        <p:nvSpPr>
          <p:cNvPr id="16" name="Freeform 5">
            <a:extLst>
              <a:ext uri="{FF2B5EF4-FFF2-40B4-BE49-F238E27FC236}">
                <a16:creationId xmlns:a16="http://schemas.microsoft.com/office/drawing/2014/main" id="{B5C860C9-D4F9-4350-80DA-0D1CD36C77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9144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2" name="Title 1"/>
          <p:cNvSpPr>
            <a:spLocks noGrp="1"/>
          </p:cNvSpPr>
          <p:nvPr>
            <p:ph type="title"/>
          </p:nvPr>
        </p:nvSpPr>
        <p:spPr>
          <a:xfrm>
            <a:off x="479323" y="629265"/>
            <a:ext cx="3849329" cy="1622322"/>
          </a:xfrm>
        </p:spPr>
        <p:txBody>
          <a:bodyPr>
            <a:normAutofit/>
          </a:bodyPr>
          <a:lstStyle/>
          <a:p>
            <a:r>
              <a:rPr lang="en-US">
                <a:solidFill>
                  <a:srgbClr val="EBEBEB"/>
                </a:solidFill>
              </a:rPr>
              <a:t>Life Course Perspective on Health Policies</a:t>
            </a:r>
          </a:p>
        </p:txBody>
      </p:sp>
      <p:pic>
        <p:nvPicPr>
          <p:cNvPr id="5" name="Picture 4">
            <a:extLst>
              <a:ext uri="{FF2B5EF4-FFF2-40B4-BE49-F238E27FC236}">
                <a16:creationId xmlns:a16="http://schemas.microsoft.com/office/drawing/2014/main" id="{0907D4C2-8ABD-BB95-FA77-303AB1A4BBA5}"/>
              </a:ext>
            </a:extLst>
          </p:cNvPr>
          <p:cNvPicPr>
            <a:picLocks noChangeAspect="1"/>
          </p:cNvPicPr>
          <p:nvPr/>
        </p:nvPicPr>
        <p:blipFill>
          <a:blip r:embed="rId3"/>
          <a:stretch>
            <a:fillRect/>
          </a:stretch>
        </p:blipFill>
        <p:spPr>
          <a:xfrm>
            <a:off x="5170328" y="1923936"/>
            <a:ext cx="3621530" cy="3560538"/>
          </a:xfrm>
          <a:prstGeom prst="rect">
            <a:avLst/>
          </a:prstGeom>
        </p:spPr>
      </p:pic>
      <p:sp>
        <p:nvSpPr>
          <p:cNvPr id="18" name="Rectangle 17">
            <a:extLst>
              <a:ext uri="{FF2B5EF4-FFF2-40B4-BE49-F238E27FC236}">
                <a16:creationId xmlns:a16="http://schemas.microsoft.com/office/drawing/2014/main" id="{538A90C8-AE0E-4EBA-9AF8-EEDB206020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p:cNvSpPr>
            <a:spLocks noGrp="1"/>
          </p:cNvSpPr>
          <p:nvPr>
            <p:ph idx="1"/>
          </p:nvPr>
        </p:nvSpPr>
        <p:spPr>
          <a:xfrm>
            <a:off x="479323" y="2418735"/>
            <a:ext cx="3849329" cy="3811742"/>
          </a:xfrm>
        </p:spPr>
        <p:txBody>
          <a:bodyPr vert="horz" lIns="91440" tIns="45720" rIns="91440" bIns="45720" rtlCol="0" anchor="ctr">
            <a:normAutofit lnSpcReduction="10000"/>
          </a:bodyPr>
          <a:lstStyle/>
          <a:p>
            <a:pPr>
              <a:lnSpc>
                <a:spcPct val="90000"/>
              </a:lnSpc>
            </a:pPr>
            <a:endParaRPr lang="en-US" dirty="0">
              <a:solidFill>
                <a:srgbClr val="FFFFFF"/>
              </a:solidFill>
              <a:latin typeface="Times New Roman" panose="02020603050405020304" pitchFamily="18" charset="0"/>
              <a:cs typeface="Times New Roman" panose="02020603050405020304" pitchFamily="18" charset="0"/>
            </a:endParaRPr>
          </a:p>
          <a:p>
            <a:pPr>
              <a:lnSpc>
                <a:spcPct val="90000"/>
              </a:lnSpc>
            </a:pPr>
            <a:r>
              <a:rPr lang="en-US" sz="2000" dirty="0">
                <a:solidFill>
                  <a:srgbClr val="FFFFFF"/>
                </a:solidFill>
                <a:latin typeface="Times New Roman" panose="02020603050405020304" pitchFamily="18" charset="0"/>
                <a:cs typeface="Times New Roman" panose="02020603050405020304" pitchFamily="18" charset="0"/>
              </a:rPr>
              <a:t>Preventive care includes vaccinations and screenings.</a:t>
            </a:r>
          </a:p>
          <a:p>
            <a:pPr>
              <a:lnSpc>
                <a:spcPct val="90000"/>
              </a:lnSpc>
            </a:pPr>
            <a:r>
              <a:rPr lang="en-US" sz="2000" dirty="0">
                <a:solidFill>
                  <a:srgbClr val="FFFFFF"/>
                </a:solidFill>
                <a:latin typeface="Times New Roman" panose="02020603050405020304" pitchFamily="18" charset="0"/>
                <a:cs typeface="Times New Roman" panose="02020603050405020304" pitchFamily="18" charset="0"/>
              </a:rPr>
              <a:t>Health equity policies reduce disparities.</a:t>
            </a:r>
          </a:p>
          <a:p>
            <a:pPr>
              <a:lnSpc>
                <a:spcPct val="90000"/>
              </a:lnSpc>
            </a:pPr>
            <a:r>
              <a:rPr lang="en-US" sz="2000" dirty="0">
                <a:solidFill>
                  <a:srgbClr val="FFFFFF"/>
                </a:solidFill>
                <a:latin typeface="Times New Roman" panose="02020603050405020304" pitchFamily="18" charset="0"/>
                <a:cs typeface="Times New Roman" panose="02020603050405020304" pitchFamily="18" charset="0"/>
              </a:rPr>
              <a:t>Community-based interventions target vulnerable groups.</a:t>
            </a:r>
          </a:p>
          <a:p>
            <a:pPr>
              <a:lnSpc>
                <a:spcPct val="90000"/>
              </a:lnSpc>
            </a:pPr>
            <a:r>
              <a:rPr lang="en-US" sz="2000" dirty="0">
                <a:solidFill>
                  <a:srgbClr val="FFFFFF"/>
                </a:solidFill>
                <a:latin typeface="Times New Roman" panose="02020603050405020304" pitchFamily="18" charset="0"/>
                <a:cs typeface="Times New Roman" panose="02020603050405020304" pitchFamily="18" charset="0"/>
              </a:rPr>
              <a:t>Public health campaigns promote lifelong well-being.</a:t>
            </a:r>
          </a:p>
          <a:p>
            <a:pPr>
              <a:lnSpc>
                <a:spcPct val="90000"/>
              </a:lnSpc>
            </a:pPr>
            <a:r>
              <a:rPr lang="en-US" sz="2000" dirty="0">
                <a:solidFill>
                  <a:srgbClr val="FFFFFF"/>
                </a:solidFill>
                <a:latin typeface="Times New Roman" panose="02020603050405020304" pitchFamily="18" charset="0"/>
                <a:cs typeface="Times New Roman" panose="02020603050405020304" pitchFamily="18" charset="0"/>
              </a:rPr>
              <a:t>Cross-sector collaboration enhances child development (Miller et al, 2022)</a:t>
            </a:r>
          </a:p>
        </p:txBody>
      </p:sp>
    </p:spTree>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643780CE-2BE5-46F6-97B2-60DF30217E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25" name="Freeform: Shape 24">
            <a:extLst>
              <a:ext uri="{FF2B5EF4-FFF2-40B4-BE49-F238E27FC236}">
                <a16:creationId xmlns:a16="http://schemas.microsoft.com/office/drawing/2014/main" id="{61A87A49-68E6-459E-A5A6-46229FF421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3122264" y="751601"/>
            <a:ext cx="6053670" cy="5354799"/>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txBody>
          <a:bodyPr/>
          <a:lstStyle/>
          <a:p>
            <a:endParaRPr lang="en-GB"/>
          </a:p>
        </p:txBody>
      </p:sp>
      <p:sp>
        <p:nvSpPr>
          <p:cNvPr id="26" name="Freeform 5">
            <a:extLst>
              <a:ext uri="{FF2B5EF4-FFF2-40B4-BE49-F238E27FC236}">
                <a16:creationId xmlns:a16="http://schemas.microsoft.com/office/drawing/2014/main" id="{F6ACD5FC-CAFE-48EB-B765-60EED2E0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9144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2" name="Title 1"/>
          <p:cNvSpPr>
            <a:spLocks noGrp="1"/>
          </p:cNvSpPr>
          <p:nvPr>
            <p:ph type="title"/>
          </p:nvPr>
        </p:nvSpPr>
        <p:spPr>
          <a:xfrm>
            <a:off x="866216" y="973668"/>
            <a:ext cx="2206657" cy="1020232"/>
          </a:xfrm>
        </p:spPr>
        <p:txBody>
          <a:bodyPr>
            <a:normAutofit/>
          </a:bodyPr>
          <a:lstStyle/>
          <a:p>
            <a:pPr>
              <a:lnSpc>
                <a:spcPct val="90000"/>
              </a:lnSpc>
            </a:pPr>
            <a:r>
              <a:rPr lang="en-GB" sz="2200">
                <a:solidFill>
                  <a:srgbClr val="EBEBEB"/>
                </a:solidFill>
              </a:rPr>
              <a:t>Case Studies and Evidence</a:t>
            </a:r>
          </a:p>
        </p:txBody>
      </p:sp>
      <p:pic>
        <p:nvPicPr>
          <p:cNvPr id="5" name="Picture 4">
            <a:extLst>
              <a:ext uri="{FF2B5EF4-FFF2-40B4-BE49-F238E27FC236}">
                <a16:creationId xmlns:a16="http://schemas.microsoft.com/office/drawing/2014/main" id="{5D7EF934-107A-E13E-7807-C2E46B28E6AE}"/>
              </a:ext>
            </a:extLst>
          </p:cNvPr>
          <p:cNvPicPr>
            <a:picLocks noChangeAspect="1"/>
          </p:cNvPicPr>
          <p:nvPr/>
        </p:nvPicPr>
        <p:blipFill>
          <a:blip r:embed="rId3"/>
          <a:srcRect r="24374" b="-3"/>
          <a:stretch/>
        </p:blipFill>
        <p:spPr>
          <a:xfrm>
            <a:off x="3592641" y="1078955"/>
            <a:ext cx="5087161" cy="5587315"/>
          </a:xfrm>
          <a:prstGeom prst="rect">
            <a:avLst/>
          </a:prstGeom>
        </p:spPr>
      </p:pic>
      <p:sp>
        <p:nvSpPr>
          <p:cNvPr id="28" name="Rectangle 27">
            <a:extLst>
              <a:ext uri="{FF2B5EF4-FFF2-40B4-BE49-F238E27FC236}">
                <a16:creationId xmlns:a16="http://schemas.microsoft.com/office/drawing/2014/main" id="{9F33B405-D785-4738-B1C0-6A0AA5E982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Oval 29">
            <a:extLst>
              <a:ext uri="{FF2B5EF4-FFF2-40B4-BE49-F238E27FC236}">
                <a16:creationId xmlns:a16="http://schemas.microsoft.com/office/drawing/2014/main" id="{4233DC0E-DE6C-4FB6-A529-51B162641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314325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Oval 31">
            <a:extLst>
              <a:ext uri="{FF2B5EF4-FFF2-40B4-BE49-F238E27FC236}">
                <a16:creationId xmlns:a16="http://schemas.microsoft.com/office/drawing/2014/main" id="{3870477F-E451-4BC3-863F-0E2FC57288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177165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p:cNvSpPr>
            <a:spLocks noGrp="1"/>
          </p:cNvSpPr>
          <p:nvPr>
            <p:ph idx="1"/>
          </p:nvPr>
        </p:nvSpPr>
        <p:spPr>
          <a:xfrm>
            <a:off x="616356" y="1754755"/>
            <a:ext cx="2350294" cy="3898900"/>
          </a:xfrm>
        </p:spPr>
        <p:txBody>
          <a:bodyPr vert="horz" lIns="91440" tIns="45720" rIns="91440" bIns="45720" rtlCol="0">
            <a:normAutofit fontScale="92500" lnSpcReduction="10000"/>
          </a:bodyPr>
          <a:lstStyle/>
          <a:p>
            <a:pPr>
              <a:lnSpc>
                <a:spcPct val="90000"/>
              </a:lnSpc>
            </a:pPr>
            <a:endParaRPr lang="en-US" sz="1500" dirty="0">
              <a:solidFill>
                <a:srgbClr val="FFFFFF"/>
              </a:solidFill>
              <a:latin typeface="Times New Roman" panose="02020603050405020304" pitchFamily="18" charset="0"/>
              <a:cs typeface="Times New Roman" panose="02020603050405020304" pitchFamily="18" charset="0"/>
            </a:endParaRPr>
          </a:p>
          <a:p>
            <a:pPr>
              <a:lnSpc>
                <a:spcPct val="90000"/>
              </a:lnSpc>
            </a:pPr>
            <a:r>
              <a:rPr lang="en-US" dirty="0">
                <a:solidFill>
                  <a:srgbClr val="FFFFFF"/>
                </a:solidFill>
                <a:latin typeface="Times New Roman" panose="02020603050405020304" pitchFamily="18" charset="0"/>
                <a:cs typeface="Times New Roman" panose="02020603050405020304" pitchFamily="18" charset="0"/>
              </a:rPr>
              <a:t>The Dunedin Study: Early stress impacts lifelong health.</a:t>
            </a:r>
          </a:p>
          <a:p>
            <a:pPr>
              <a:lnSpc>
                <a:spcPct val="90000"/>
              </a:lnSpc>
            </a:pPr>
            <a:r>
              <a:rPr lang="en-US" dirty="0">
                <a:solidFill>
                  <a:srgbClr val="FFFFFF"/>
                </a:solidFill>
                <a:latin typeface="Times New Roman" panose="02020603050405020304" pitchFamily="18" charset="0"/>
                <a:cs typeface="Times New Roman" panose="02020603050405020304" pitchFamily="18" charset="0"/>
              </a:rPr>
              <a:t>The Perry Preschool Project: Education improves health.</a:t>
            </a:r>
          </a:p>
          <a:p>
            <a:pPr>
              <a:lnSpc>
                <a:spcPct val="90000"/>
              </a:lnSpc>
            </a:pPr>
            <a:r>
              <a:rPr lang="en-US" dirty="0">
                <a:solidFill>
                  <a:srgbClr val="FFFFFF"/>
                </a:solidFill>
                <a:latin typeface="Times New Roman" panose="02020603050405020304" pitchFamily="18" charset="0"/>
                <a:cs typeface="Times New Roman" panose="02020603050405020304" pitchFamily="18" charset="0"/>
              </a:rPr>
              <a:t>Childhood obesity trends highlight early interventions.</a:t>
            </a:r>
          </a:p>
          <a:p>
            <a:pPr>
              <a:lnSpc>
                <a:spcPct val="90000"/>
              </a:lnSpc>
            </a:pPr>
            <a:r>
              <a:rPr lang="en-US" dirty="0">
                <a:solidFill>
                  <a:srgbClr val="FFFFFF"/>
                </a:solidFill>
                <a:latin typeface="Times New Roman" panose="02020603050405020304" pitchFamily="18" charset="0"/>
                <a:cs typeface="Times New Roman" panose="02020603050405020304" pitchFamily="18" charset="0"/>
              </a:rPr>
              <a:t>WHO framework integrates early childhood into policies (</a:t>
            </a:r>
            <a:r>
              <a:rPr lang="en-US" dirty="0" err="1">
                <a:solidFill>
                  <a:srgbClr val="FFFFFF"/>
                </a:solidFill>
                <a:latin typeface="Times New Roman" panose="02020603050405020304" pitchFamily="18" charset="0"/>
                <a:cs typeface="Times New Roman" panose="02020603050405020304" pitchFamily="18" charset="0"/>
              </a:rPr>
              <a:t>Skouteris</a:t>
            </a:r>
            <a:r>
              <a:rPr lang="en-US" dirty="0">
                <a:solidFill>
                  <a:srgbClr val="FFFFFF"/>
                </a:solidFill>
                <a:latin typeface="Times New Roman" panose="02020603050405020304" pitchFamily="18" charset="0"/>
                <a:cs typeface="Times New Roman" panose="02020603050405020304" pitchFamily="18" charset="0"/>
              </a:rPr>
              <a:t> et al, 2020).</a:t>
            </a:r>
          </a:p>
        </p:txBody>
      </p:sp>
      <p:sp>
        <p:nvSpPr>
          <p:cNvPr id="40" name="Freeform 5">
            <a:extLst>
              <a:ext uri="{FF2B5EF4-FFF2-40B4-BE49-F238E27FC236}">
                <a16:creationId xmlns:a16="http://schemas.microsoft.com/office/drawing/2014/main" id="{B4A81DE1-E2BC-4A31-99EE-71350421B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1942938" y="1881194"/>
            <a:ext cx="3299407" cy="330693"/>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GB"/>
          </a:p>
        </p:txBody>
      </p:sp>
    </p:spTree>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Challenges and Future Directions</a:t>
            </a:r>
          </a:p>
        </p:txBody>
      </p:sp>
      <p:sp>
        <p:nvSpPr>
          <p:cNvPr id="3" name="Content Placeholder 2"/>
          <p:cNvSpPr>
            <a:spLocks noGrp="1"/>
          </p:cNvSpPr>
          <p:nvPr>
            <p:ph idx="1"/>
          </p:nvPr>
        </p:nvSpPr>
        <p:spPr>
          <a:xfrm>
            <a:off x="538705" y="1887950"/>
            <a:ext cx="4772331" cy="4970049"/>
          </a:xfrm>
        </p:spPr>
        <p:txBody>
          <a:bodyPr vert="horz" lIns="91440" tIns="45720" rIns="91440" bIns="45720" rtlCol="0">
            <a:normAutofit/>
          </a:bodyPr>
          <a:lstStyle/>
          <a:p>
            <a:pPr algn="just"/>
            <a:endParaRPr sz="2000" dirty="0">
              <a:latin typeface="Times New Roman" panose="02020603050405020304" pitchFamily="18" charset="0"/>
              <a:cs typeface="Times New Roman" panose="02020603050405020304" pitchFamily="18" charset="0"/>
            </a:endParaRPr>
          </a:p>
          <a:p>
            <a:pPr algn="just"/>
            <a:r>
              <a:rPr sz="2000" dirty="0">
                <a:latin typeface="Times New Roman" panose="02020603050405020304" pitchFamily="18" charset="0"/>
                <a:cs typeface="Times New Roman" panose="02020603050405020304" pitchFamily="18" charset="0"/>
              </a:rPr>
              <a:t>Persistent health inequalities affect childhood</a:t>
            </a:r>
            <a:r>
              <a:rPr lang="en-GB" sz="2000" dirty="0">
                <a:latin typeface="Times New Roman" panose="02020603050405020304" pitchFamily="18" charset="0"/>
                <a:cs typeface="Times New Roman" panose="02020603050405020304" pitchFamily="18" charset="0"/>
              </a:rPr>
              <a:t>.</a:t>
            </a:r>
            <a:endParaRPr sz="2000" dirty="0">
              <a:latin typeface="Times New Roman" panose="02020603050405020304" pitchFamily="18" charset="0"/>
              <a:cs typeface="Times New Roman" panose="02020603050405020304" pitchFamily="18" charset="0"/>
            </a:endParaRPr>
          </a:p>
          <a:p>
            <a:pPr algn="just"/>
            <a:r>
              <a:rPr sz="2000" dirty="0">
                <a:latin typeface="Times New Roman" panose="02020603050405020304" pitchFamily="18" charset="0"/>
                <a:cs typeface="Times New Roman" panose="02020603050405020304" pitchFamily="18" charset="0"/>
              </a:rPr>
              <a:t>Limited investment in childhood programs hinders progress</a:t>
            </a:r>
            <a:r>
              <a:rPr lang="en-GB" sz="2000" dirty="0">
                <a:latin typeface="Times New Roman" panose="02020603050405020304" pitchFamily="18" charset="0"/>
                <a:cs typeface="Times New Roman" panose="02020603050405020304" pitchFamily="18" charset="0"/>
              </a:rPr>
              <a:t>.</a:t>
            </a:r>
            <a:endParaRPr sz="2000" dirty="0">
              <a:latin typeface="Times New Roman" panose="02020603050405020304" pitchFamily="18" charset="0"/>
              <a:cs typeface="Times New Roman" panose="02020603050405020304" pitchFamily="18" charset="0"/>
            </a:endParaRPr>
          </a:p>
          <a:p>
            <a:pPr algn="just"/>
            <a:r>
              <a:rPr sz="2000" dirty="0">
                <a:latin typeface="Times New Roman" panose="02020603050405020304" pitchFamily="18" charset="0"/>
                <a:cs typeface="Times New Roman" panose="02020603050405020304" pitchFamily="18" charset="0"/>
              </a:rPr>
              <a:t>Climate change impacts child health</a:t>
            </a:r>
            <a:r>
              <a:rPr lang="en-GB" sz="2000" dirty="0">
                <a:latin typeface="Times New Roman" panose="02020603050405020304" pitchFamily="18" charset="0"/>
                <a:cs typeface="Times New Roman" panose="02020603050405020304" pitchFamily="18" charset="0"/>
              </a:rPr>
              <a:t>.    </a:t>
            </a:r>
          </a:p>
          <a:p>
            <a:pPr algn="just"/>
            <a:r>
              <a:rPr sz="2000" dirty="0">
                <a:latin typeface="Times New Roman" panose="02020603050405020304" pitchFamily="18" charset="0"/>
                <a:cs typeface="Times New Roman" panose="02020603050405020304" pitchFamily="18" charset="0"/>
              </a:rPr>
              <a:t>Need for more focus on early mental health interventions</a:t>
            </a:r>
            <a:r>
              <a:rPr lang="en-GB" sz="2000" dirty="0">
                <a:latin typeface="Times New Roman" panose="02020603050405020304" pitchFamily="18" charset="0"/>
                <a:cs typeface="Times New Roman" panose="02020603050405020304" pitchFamily="18" charset="0"/>
              </a:rPr>
              <a:t>.</a:t>
            </a:r>
            <a:endParaRPr sz="2000" dirty="0">
              <a:latin typeface="Times New Roman" panose="02020603050405020304" pitchFamily="18" charset="0"/>
              <a:cs typeface="Times New Roman" panose="02020603050405020304" pitchFamily="18" charset="0"/>
            </a:endParaRPr>
          </a:p>
          <a:p>
            <a:pPr algn="just"/>
            <a:r>
              <a:rPr sz="2000" dirty="0">
                <a:latin typeface="Times New Roman" panose="02020603050405020304" pitchFamily="18" charset="0"/>
                <a:cs typeface="Times New Roman" panose="02020603050405020304" pitchFamily="18" charset="0"/>
              </a:rPr>
              <a:t>Global</a:t>
            </a:r>
            <a:r>
              <a:rPr lang="en-GB" sz="2000" dirty="0">
                <a:latin typeface="Times New Roman" panose="02020603050405020304" pitchFamily="18" charset="0"/>
                <a:cs typeface="Times New Roman" panose="02020603050405020304" pitchFamily="18" charset="0"/>
              </a:rPr>
              <a:t> </a:t>
            </a:r>
            <a:r>
              <a:rPr sz="2000" dirty="0">
                <a:latin typeface="Times New Roman" panose="02020603050405020304" pitchFamily="18" charset="0"/>
                <a:cs typeface="Times New Roman" panose="02020603050405020304" pitchFamily="18" charset="0"/>
              </a:rPr>
              <a:t>collaboration integrates sustainable health policies </a:t>
            </a:r>
            <a:r>
              <a:rPr lang="en-GB" sz="2000" dirty="0">
                <a:latin typeface="Times New Roman" panose="02020603050405020304" pitchFamily="18" charset="0"/>
                <a:cs typeface="Times New Roman" panose="02020603050405020304" pitchFamily="18" charset="0"/>
              </a:rPr>
              <a:t>(Bowen et al, 2021).</a:t>
            </a:r>
            <a:endParaRPr sz="20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Conclusion and Key Takeaways</a:t>
            </a:r>
          </a:p>
        </p:txBody>
      </p:sp>
      <p:sp>
        <p:nvSpPr>
          <p:cNvPr id="3" name="Content Placeholder 2"/>
          <p:cNvSpPr>
            <a:spLocks noGrp="1"/>
          </p:cNvSpPr>
          <p:nvPr>
            <p:ph idx="1"/>
          </p:nvPr>
        </p:nvSpPr>
        <p:spPr>
          <a:xfrm>
            <a:off x="538705" y="1887950"/>
            <a:ext cx="4471706" cy="4970049"/>
          </a:xfrm>
        </p:spPr>
        <p:txBody>
          <a:bodyPr vert="horz" lIns="91440" tIns="45720" rIns="91440" bIns="45720" rtlCol="0">
            <a:normAutofit/>
          </a:bodyPr>
          <a:lstStyle/>
          <a:p>
            <a:pPr algn="just"/>
            <a:endParaRPr sz="2000" dirty="0">
              <a:latin typeface="Times New Roman" panose="02020603050405020304" pitchFamily="18" charset="0"/>
              <a:cs typeface="Times New Roman" panose="02020603050405020304" pitchFamily="18" charset="0"/>
            </a:endParaRPr>
          </a:p>
          <a:p>
            <a:pPr algn="just"/>
            <a:r>
              <a:rPr sz="2000" dirty="0">
                <a:latin typeface="Times New Roman" panose="02020603050405020304" pitchFamily="18" charset="0"/>
                <a:cs typeface="Times New Roman" panose="02020603050405020304" pitchFamily="18" charset="0"/>
              </a:rPr>
              <a:t>Early childhood is critical for lifelong health </a:t>
            </a:r>
            <a:r>
              <a:rPr lang="en-GB" sz="2000" dirty="0">
                <a:latin typeface="Times New Roman" panose="02020603050405020304" pitchFamily="18" charset="0"/>
                <a:cs typeface="Times New Roman" panose="02020603050405020304" pitchFamily="18" charset="0"/>
              </a:rPr>
              <a:t>.</a:t>
            </a:r>
            <a:endParaRPr sz="2000" dirty="0">
              <a:latin typeface="Times New Roman" panose="02020603050405020304" pitchFamily="18" charset="0"/>
              <a:cs typeface="Times New Roman" panose="02020603050405020304" pitchFamily="18" charset="0"/>
            </a:endParaRPr>
          </a:p>
          <a:p>
            <a:pPr algn="just"/>
            <a:r>
              <a:rPr sz="2000" dirty="0">
                <a:latin typeface="Times New Roman" panose="02020603050405020304" pitchFamily="18" charset="0"/>
                <a:cs typeface="Times New Roman" panose="02020603050405020304" pitchFamily="18" charset="0"/>
              </a:rPr>
              <a:t>Social determinants shape health trajectories</a:t>
            </a:r>
            <a:r>
              <a:rPr lang="en-GB" sz="2000" dirty="0">
                <a:latin typeface="Times New Roman" panose="02020603050405020304" pitchFamily="18" charset="0"/>
                <a:cs typeface="Times New Roman" panose="02020603050405020304" pitchFamily="18" charset="0"/>
              </a:rPr>
              <a:t>.</a:t>
            </a:r>
            <a:endParaRPr sz="2000" dirty="0">
              <a:latin typeface="Times New Roman" panose="02020603050405020304" pitchFamily="18" charset="0"/>
              <a:cs typeface="Times New Roman" panose="02020603050405020304" pitchFamily="18" charset="0"/>
            </a:endParaRPr>
          </a:p>
          <a:p>
            <a:pPr algn="just"/>
            <a:r>
              <a:rPr sz="2000" dirty="0">
                <a:latin typeface="Times New Roman" panose="02020603050405020304" pitchFamily="18" charset="0"/>
                <a:cs typeface="Times New Roman" panose="02020603050405020304" pitchFamily="18" charset="0"/>
              </a:rPr>
              <a:t>Early interventions mitigate long-term health risks</a:t>
            </a:r>
            <a:r>
              <a:rPr lang="en-GB" sz="2000" dirty="0">
                <a:latin typeface="Times New Roman" panose="02020603050405020304" pitchFamily="18" charset="0"/>
                <a:cs typeface="Times New Roman" panose="02020603050405020304" pitchFamily="18" charset="0"/>
              </a:rPr>
              <a:t>.</a:t>
            </a:r>
            <a:endParaRPr sz="2000" dirty="0">
              <a:latin typeface="Times New Roman" panose="02020603050405020304" pitchFamily="18" charset="0"/>
              <a:cs typeface="Times New Roman" panose="02020603050405020304" pitchFamily="18" charset="0"/>
            </a:endParaRPr>
          </a:p>
          <a:p>
            <a:pPr algn="just"/>
            <a:r>
              <a:rPr sz="2000" dirty="0">
                <a:latin typeface="Times New Roman" panose="02020603050405020304" pitchFamily="18" charset="0"/>
                <a:cs typeface="Times New Roman" panose="02020603050405020304" pitchFamily="18" charset="0"/>
              </a:rPr>
              <a:t>Life course approach promotes health across ages</a:t>
            </a:r>
            <a:r>
              <a:rPr lang="en-GB" sz="2000" dirty="0">
                <a:latin typeface="Times New Roman" panose="02020603050405020304" pitchFamily="18" charset="0"/>
                <a:cs typeface="Times New Roman" panose="02020603050405020304" pitchFamily="18" charset="0"/>
              </a:rPr>
              <a:t>.</a:t>
            </a:r>
            <a:endParaRPr sz="2000" dirty="0">
              <a:latin typeface="Times New Roman" panose="02020603050405020304" pitchFamily="18" charset="0"/>
              <a:cs typeface="Times New Roman" panose="02020603050405020304" pitchFamily="18" charset="0"/>
            </a:endParaRPr>
          </a:p>
          <a:p>
            <a:pPr algn="just"/>
            <a:r>
              <a:rPr sz="2000" dirty="0">
                <a:latin typeface="Times New Roman" panose="02020603050405020304" pitchFamily="18" charset="0"/>
                <a:cs typeface="Times New Roman" panose="02020603050405020304" pitchFamily="18" charset="0"/>
              </a:rPr>
              <a:t>Investing in early health leads to healthier societies (</a:t>
            </a:r>
            <a:r>
              <a:rPr lang="en-GB" sz="2000" dirty="0">
                <a:latin typeface="Times New Roman" panose="02020603050405020304" pitchFamily="18" charset="0"/>
                <a:cs typeface="Times New Roman" panose="02020603050405020304" pitchFamily="18" charset="0"/>
              </a:rPr>
              <a:t>Dawid </a:t>
            </a:r>
            <a:r>
              <a:rPr lang="en-GB" sz="2000" dirty="0" err="1">
                <a:latin typeface="Times New Roman" panose="02020603050405020304" pitchFamily="18" charset="0"/>
                <a:cs typeface="Times New Roman" panose="02020603050405020304" pitchFamily="18" charset="0"/>
              </a:rPr>
              <a:t>Majcherek</a:t>
            </a:r>
            <a:r>
              <a:rPr lang="en-GB" sz="2000" dirty="0">
                <a:latin typeface="Times New Roman" panose="02020603050405020304" pitchFamily="18" charset="0"/>
                <a:cs typeface="Times New Roman" panose="02020603050405020304" pitchFamily="18" charset="0"/>
              </a:rPr>
              <a:t> et al, 2024).</a:t>
            </a:r>
            <a:endParaRPr sz="20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AE677E-129A-297D-73C6-5C2EE226428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8D0D1E4-D406-F98A-1693-9D68033098A1}"/>
              </a:ext>
            </a:extLst>
          </p:cNvPr>
          <p:cNvSpPr>
            <a:spLocks noGrp="1"/>
          </p:cNvSpPr>
          <p:nvPr>
            <p:ph type="title"/>
          </p:nvPr>
        </p:nvSpPr>
        <p:spPr>
          <a:xfrm>
            <a:off x="228600" y="-228600"/>
            <a:ext cx="8196805" cy="868681"/>
          </a:xfrm>
        </p:spPr>
        <p:txBody>
          <a:bodyPr/>
          <a:lstStyle/>
          <a:p>
            <a:pPr algn="ctr"/>
            <a:r>
              <a:rPr lang="en-US"/>
              <a:t>References</a:t>
            </a:r>
            <a:endParaRPr lang="en-US" dirty="0"/>
          </a:p>
        </p:txBody>
      </p:sp>
      <p:graphicFrame>
        <p:nvGraphicFramePr>
          <p:cNvPr id="16" name="Content Placeholder 5">
            <a:extLst>
              <a:ext uri="{FF2B5EF4-FFF2-40B4-BE49-F238E27FC236}">
                <a16:creationId xmlns:a16="http://schemas.microsoft.com/office/drawing/2014/main" id="{1CA3E79A-9AE4-0FB7-5426-1DDF652631F5}"/>
              </a:ext>
            </a:extLst>
          </p:cNvPr>
          <p:cNvGraphicFramePr>
            <a:graphicFrameLocks noGrp="1"/>
          </p:cNvGraphicFramePr>
          <p:nvPr>
            <p:ph idx="1"/>
          </p:nvPr>
        </p:nvGraphicFramePr>
        <p:xfrm>
          <a:off x="0" y="447762"/>
          <a:ext cx="9006214" cy="64102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8033463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0085e1a2-9cbf-4b92-866b-21f3c89040b6"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86E4C94D3791F742BF2CEB284273B86F" ma:contentTypeVersion="10" ma:contentTypeDescription="Create a new document." ma:contentTypeScope="" ma:versionID="14c0d97be7ed017a9362197472cd1aaf">
  <xsd:schema xmlns:xsd="http://www.w3.org/2001/XMLSchema" xmlns:xs="http://www.w3.org/2001/XMLSchema" xmlns:p="http://schemas.microsoft.com/office/2006/metadata/properties" xmlns:ns3="0085e1a2-9cbf-4b92-866b-21f3c89040b6" targetNamespace="http://schemas.microsoft.com/office/2006/metadata/properties" ma:root="true" ma:fieldsID="bd6942046a0458b638daf87dd485b7e0" ns3:_="">
    <xsd:import namespace="0085e1a2-9cbf-4b92-866b-21f3c89040b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element ref="ns3:MediaServiceSystem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85e1a2-9cbf-4b92-866b-21f3c89040b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element name="MediaServiceSystemTags" ma:index="14" nillable="true" ma:displayName="MediaServiceSystemTags" ma:hidden="true" ma:internalName="MediaServiceSystemTags" ma:readOnly="true">
      <xsd:simpleType>
        <xsd:restriction base="dms:Note"/>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1463A9A-9702-4490-B7F9-E7F48EC884A8}">
  <ds:schemaRefs>
    <ds:schemaRef ds:uri="http://schemas.microsoft.com/office/2006/metadata/properties"/>
    <ds:schemaRef ds:uri="http://www.w3.org/2000/xmlns/"/>
    <ds:schemaRef ds:uri="0085e1a2-9cbf-4b92-866b-21f3c89040b6"/>
    <ds:schemaRef ds:uri="http://www.w3.org/2001/XMLSchema-instance"/>
    <ds:schemaRef ds:uri="http://schemas.microsoft.com/office/infopath/2007/PartnerControls"/>
  </ds:schemaRefs>
</ds:datastoreItem>
</file>

<file path=customXml/itemProps2.xml><?xml version="1.0" encoding="utf-8"?>
<ds:datastoreItem xmlns:ds="http://schemas.openxmlformats.org/officeDocument/2006/customXml" ds:itemID="{94542A1C-B3CC-43EA-AC1B-89CBEEC79942}">
  <ds:schemaRefs>
    <ds:schemaRef ds:uri="http://schemas.microsoft.com/sharepoint/v3/contenttype/forms"/>
  </ds:schemaRefs>
</ds:datastoreItem>
</file>

<file path=customXml/itemProps3.xml><?xml version="1.0" encoding="utf-8"?>
<ds:datastoreItem xmlns:ds="http://schemas.openxmlformats.org/officeDocument/2006/customXml" ds:itemID="{C40905E3-BA11-42C9-8999-60DA2AFB6A34}">
  <ds:schemaRefs>
    <ds:schemaRef ds:uri="http://schemas.microsoft.com/office/2006/metadata/contentType"/>
    <ds:schemaRef ds:uri="http://schemas.microsoft.com/office/2006/metadata/properties/metaAttributes"/>
    <ds:schemaRef ds:uri="http://www.w3.org/2000/xmlns/"/>
    <ds:schemaRef ds:uri="http://www.w3.org/2001/XMLSchema"/>
    <ds:schemaRef ds:uri="0085e1a2-9cbf-4b92-866b-21f3c89040b6"/>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Default Theme</Template>
  <TotalTime>741</TotalTime>
  <Words>3963</Words>
  <Application>Microsoft Office PowerPoint</Application>
  <PresentationFormat>On-screen Show (4:3)</PresentationFormat>
  <Paragraphs>122</Paragraphs>
  <Slides>13</Slides>
  <Notes>13</Notes>
  <HiddenSlides>0</HiddenSlides>
  <MMClips>0</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13</vt:i4>
      </vt:variant>
    </vt:vector>
  </HeadingPairs>
  <TitlesOfParts>
    <vt:vector size="23" baseType="lpstr">
      <vt:lpstr>Arial</vt:lpstr>
      <vt:lpstr>Arial Black</vt:lpstr>
      <vt:lpstr>Calibri</vt:lpstr>
      <vt:lpstr>Calibri Light</vt:lpstr>
      <vt:lpstr>Century Gothic</vt:lpstr>
      <vt:lpstr>Times New Roman</vt:lpstr>
      <vt:lpstr>Wingdings 3</vt:lpstr>
      <vt:lpstr>Ion Boardroom</vt:lpstr>
      <vt:lpstr>Office Theme</vt:lpstr>
      <vt:lpstr>1_Office Theme</vt:lpstr>
      <vt:lpstr>A Holistic Understanding of the Life Course Approach (Early Childhood) and Its Implications for Health and Well-Being</vt:lpstr>
      <vt:lpstr>Introduction to the Life Course Approach</vt:lpstr>
      <vt:lpstr>Key Concepts in the Life Course Approach</vt:lpstr>
      <vt:lpstr>Early Childhood as a Foundation for Health</vt:lpstr>
      <vt:lpstr>Social Determinants of Health in Early Childhood</vt:lpstr>
      <vt:lpstr>Impact of Early Childhood on Long-Term Health</vt:lpstr>
      <vt:lpstr>Role of Early Interventions in Health and Well-Being</vt:lpstr>
      <vt:lpstr>Lifestyle Choices and Their Long-Term Impact</vt:lpstr>
      <vt:lpstr>Life Course Perspective on Health Policies</vt:lpstr>
      <vt:lpstr>Case Studies and Evidence</vt:lpstr>
      <vt:lpstr>Challenges and Future Directions</vt:lpstr>
      <vt:lpstr>Conclusion and Key Takeaways</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Holistic Understanding of the Life Course Approach (Early Childhood) and Its Implications for Health and Well-Being</dc:title>
  <dc:subject/>
  <dc:creator>LENOVO</dc:creator>
  <cp:keywords/>
  <dc:description>generated using python-pptx</dc:description>
  <cp:lastModifiedBy>bianca bugilan</cp:lastModifiedBy>
  <cp:revision>10</cp:revision>
  <dcterms:created xsi:type="dcterms:W3CDTF">2013-01-27T09:14:16Z</dcterms:created>
  <dcterms:modified xsi:type="dcterms:W3CDTF">2025-03-14T21:33:30Z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0x01010086E4C94D3791F742BF2CEB284273B86F</vt:lpwstr>
  </property>
</Properties>
</file>