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Nsingi (2129635)" userId="1880f013-f97f-4b70-87a0-e20a324e6115" providerId="ADAL" clId="{04B759A3-EA18-A94D-965F-FE5538CB4992}"/>
    <pc:docChg chg="undo custSel addSld modSld">
      <pc:chgData name="Jennifer Nsingi (2129635)" userId="1880f013-f97f-4b70-87a0-e20a324e6115" providerId="ADAL" clId="{04B759A3-EA18-A94D-965F-FE5538CB4992}" dt="2022-08-06T22:25:58.399" v="1701" actId="20577"/>
      <pc:docMkLst>
        <pc:docMk/>
      </pc:docMkLst>
      <pc:sldChg chg="modSp">
        <pc:chgData name="Jennifer Nsingi (2129635)" userId="1880f013-f97f-4b70-87a0-e20a324e6115" providerId="ADAL" clId="{04B759A3-EA18-A94D-965F-FE5538CB4992}" dt="2022-08-05T22:37:26.466" v="1696" actId="1076"/>
        <pc:sldMkLst>
          <pc:docMk/>
          <pc:sldMk cId="10896779" sldId="256"/>
        </pc:sldMkLst>
        <pc:spChg chg="mod">
          <ac:chgData name="Jennifer Nsingi (2129635)" userId="1880f013-f97f-4b70-87a0-e20a324e6115" providerId="ADAL" clId="{04B759A3-EA18-A94D-965F-FE5538CB4992}" dt="2022-08-05T22:36:39.780" v="1686" actId="21"/>
          <ac:spMkLst>
            <pc:docMk/>
            <pc:sldMk cId="10896779" sldId="256"/>
            <ac:spMk id="2" creationId="{28F32421-3D90-1B0E-318F-B14D18740CAA}"/>
          </ac:spMkLst>
        </pc:spChg>
        <pc:spChg chg="mod">
          <ac:chgData name="Jennifer Nsingi (2129635)" userId="1880f013-f97f-4b70-87a0-e20a324e6115" providerId="ADAL" clId="{04B759A3-EA18-A94D-965F-FE5538CB4992}" dt="2022-08-05T22:37:26.466" v="1696" actId="1076"/>
          <ac:spMkLst>
            <pc:docMk/>
            <pc:sldMk cId="10896779" sldId="256"/>
            <ac:spMk id="3" creationId="{DE5CDFA1-BFF5-70D3-B3C1-8C0319BA45F2}"/>
          </ac:spMkLst>
        </pc:spChg>
      </pc:sldChg>
      <pc:sldChg chg="modSp">
        <pc:chgData name="Jennifer Nsingi (2129635)" userId="1880f013-f97f-4b70-87a0-e20a324e6115" providerId="ADAL" clId="{04B759A3-EA18-A94D-965F-FE5538CB4992}" dt="2022-08-05T22:14:15.187" v="853" actId="20577"/>
        <pc:sldMkLst>
          <pc:docMk/>
          <pc:sldMk cId="2563945593" sldId="257"/>
        </pc:sldMkLst>
        <pc:spChg chg="mod">
          <ac:chgData name="Jennifer Nsingi (2129635)" userId="1880f013-f97f-4b70-87a0-e20a324e6115" providerId="ADAL" clId="{04B759A3-EA18-A94D-965F-FE5538CB4992}" dt="2022-08-05T22:14:15.187" v="853" actId="20577"/>
          <ac:spMkLst>
            <pc:docMk/>
            <pc:sldMk cId="2563945593" sldId="257"/>
            <ac:spMk id="3" creationId="{A380C962-A470-737F-F36C-B04118E66BFD}"/>
          </ac:spMkLst>
        </pc:spChg>
      </pc:sldChg>
      <pc:sldChg chg="modSp">
        <pc:chgData name="Jennifer Nsingi (2129635)" userId="1880f013-f97f-4b70-87a0-e20a324e6115" providerId="ADAL" clId="{04B759A3-EA18-A94D-965F-FE5538CB4992}" dt="2022-08-05T21:58:29.802" v="457" actId="1076"/>
        <pc:sldMkLst>
          <pc:docMk/>
          <pc:sldMk cId="1469864016" sldId="258"/>
        </pc:sldMkLst>
        <pc:graphicFrameChg chg="mod">
          <ac:chgData name="Jennifer Nsingi (2129635)" userId="1880f013-f97f-4b70-87a0-e20a324e6115" providerId="ADAL" clId="{04B759A3-EA18-A94D-965F-FE5538CB4992}" dt="2022-08-05T21:58:29.802" v="457" actId="1076"/>
          <ac:graphicFrameMkLst>
            <pc:docMk/>
            <pc:sldMk cId="1469864016" sldId="258"/>
            <ac:graphicFrameMk id="4" creationId="{9275E70D-E303-8BDB-15E3-300F40892D7A}"/>
          </ac:graphicFrameMkLst>
        </pc:graphicFrameChg>
      </pc:sldChg>
      <pc:sldChg chg="modSp new">
        <pc:chgData name="Jennifer Nsingi (2129635)" userId="1880f013-f97f-4b70-87a0-e20a324e6115" providerId="ADAL" clId="{04B759A3-EA18-A94D-965F-FE5538CB4992}" dt="2022-08-05T22:03:26.518" v="470" actId="1576"/>
        <pc:sldMkLst>
          <pc:docMk/>
          <pc:sldMk cId="3050466258" sldId="259"/>
        </pc:sldMkLst>
        <pc:spChg chg="mod">
          <ac:chgData name="Jennifer Nsingi (2129635)" userId="1880f013-f97f-4b70-87a0-e20a324e6115" providerId="ADAL" clId="{04B759A3-EA18-A94D-965F-FE5538CB4992}" dt="2022-08-05T22:03:07.672" v="467" actId="20577"/>
          <ac:spMkLst>
            <pc:docMk/>
            <pc:sldMk cId="3050466258" sldId="259"/>
            <ac:spMk id="2" creationId="{2E94E166-027E-90D3-D302-76805B15A73A}"/>
          </ac:spMkLst>
        </pc:spChg>
        <pc:spChg chg="mod">
          <ac:chgData name="Jennifer Nsingi (2129635)" userId="1880f013-f97f-4b70-87a0-e20a324e6115" providerId="ADAL" clId="{04B759A3-EA18-A94D-965F-FE5538CB4992}" dt="2022-08-05T22:03:26.518" v="470" actId="1576"/>
          <ac:spMkLst>
            <pc:docMk/>
            <pc:sldMk cId="3050466258" sldId="259"/>
            <ac:spMk id="3" creationId="{ACC52FC4-F6CD-0AB0-ACDA-299F38BE6D42}"/>
          </ac:spMkLst>
        </pc:spChg>
      </pc:sldChg>
      <pc:sldChg chg="modSp new">
        <pc:chgData name="Jennifer Nsingi (2129635)" userId="1880f013-f97f-4b70-87a0-e20a324e6115" providerId="ADAL" clId="{04B759A3-EA18-A94D-965F-FE5538CB4992}" dt="2022-08-06T22:25:58.399" v="1701" actId="20577"/>
        <pc:sldMkLst>
          <pc:docMk/>
          <pc:sldMk cId="3561465882" sldId="260"/>
        </pc:sldMkLst>
        <pc:spChg chg="mod">
          <ac:chgData name="Jennifer Nsingi (2129635)" userId="1880f013-f97f-4b70-87a0-e20a324e6115" providerId="ADAL" clId="{04B759A3-EA18-A94D-965F-FE5538CB4992}" dt="2022-08-05T22:08:14.894" v="610" actId="20577"/>
          <ac:spMkLst>
            <pc:docMk/>
            <pc:sldMk cId="3561465882" sldId="260"/>
            <ac:spMk id="2" creationId="{BC9F2557-EB9F-85CE-62FF-FF8BED7C3838}"/>
          </ac:spMkLst>
        </pc:spChg>
        <pc:spChg chg="mod">
          <ac:chgData name="Jennifer Nsingi (2129635)" userId="1880f013-f97f-4b70-87a0-e20a324e6115" providerId="ADAL" clId="{04B759A3-EA18-A94D-965F-FE5538CB4992}" dt="2022-08-06T22:25:58.399" v="1701" actId="20577"/>
          <ac:spMkLst>
            <pc:docMk/>
            <pc:sldMk cId="3561465882" sldId="260"/>
            <ac:spMk id="3" creationId="{EC791FA1-940A-513F-58C4-2A410A89BB93}"/>
          </ac:spMkLst>
        </pc:spChg>
      </pc:sldChg>
      <pc:sldChg chg="modSp new">
        <pc:chgData name="Jennifer Nsingi (2129635)" userId="1880f013-f97f-4b70-87a0-e20a324e6115" providerId="ADAL" clId="{04B759A3-EA18-A94D-965F-FE5538CB4992}" dt="2022-08-05T22:21:50.435" v="1245" actId="20577"/>
        <pc:sldMkLst>
          <pc:docMk/>
          <pc:sldMk cId="3588089534" sldId="261"/>
        </pc:sldMkLst>
        <pc:spChg chg="mod">
          <ac:chgData name="Jennifer Nsingi (2129635)" userId="1880f013-f97f-4b70-87a0-e20a324e6115" providerId="ADAL" clId="{04B759A3-EA18-A94D-965F-FE5538CB4992}" dt="2022-08-05T22:18:51.864" v="889" actId="20577"/>
          <ac:spMkLst>
            <pc:docMk/>
            <pc:sldMk cId="3588089534" sldId="261"/>
            <ac:spMk id="2" creationId="{261CB524-AA5C-C492-8765-1EEA6A2E8FCB}"/>
          </ac:spMkLst>
        </pc:spChg>
        <pc:spChg chg="mod">
          <ac:chgData name="Jennifer Nsingi (2129635)" userId="1880f013-f97f-4b70-87a0-e20a324e6115" providerId="ADAL" clId="{04B759A3-EA18-A94D-965F-FE5538CB4992}" dt="2022-08-05T22:21:50.435" v="1245" actId="20577"/>
          <ac:spMkLst>
            <pc:docMk/>
            <pc:sldMk cId="3588089534" sldId="261"/>
            <ac:spMk id="3" creationId="{29157680-10A2-50B4-0CBE-47D6F0150136}"/>
          </ac:spMkLst>
        </pc:spChg>
      </pc:sldChg>
      <pc:sldChg chg="modSp new">
        <pc:chgData name="Jennifer Nsingi (2129635)" userId="1880f013-f97f-4b70-87a0-e20a324e6115" providerId="ADAL" clId="{04B759A3-EA18-A94D-965F-FE5538CB4992}" dt="2022-08-05T22:33:20.905" v="1680" actId="20577"/>
        <pc:sldMkLst>
          <pc:docMk/>
          <pc:sldMk cId="1179302305" sldId="262"/>
        </pc:sldMkLst>
        <pc:spChg chg="mod">
          <ac:chgData name="Jennifer Nsingi (2129635)" userId="1880f013-f97f-4b70-87a0-e20a324e6115" providerId="ADAL" clId="{04B759A3-EA18-A94D-965F-FE5538CB4992}" dt="2022-08-05T22:32:29.043" v="1631" actId="20577"/>
          <ac:spMkLst>
            <pc:docMk/>
            <pc:sldMk cId="1179302305" sldId="262"/>
            <ac:spMk id="2" creationId="{91786777-7DCD-29BE-7E94-2A41257B4E1A}"/>
          </ac:spMkLst>
        </pc:spChg>
        <pc:spChg chg="mod">
          <ac:chgData name="Jennifer Nsingi (2129635)" userId="1880f013-f97f-4b70-87a0-e20a324e6115" providerId="ADAL" clId="{04B759A3-EA18-A94D-965F-FE5538CB4992}" dt="2022-08-05T22:33:20.905" v="1680" actId="20577"/>
          <ac:spMkLst>
            <pc:docMk/>
            <pc:sldMk cId="1179302305" sldId="262"/>
            <ac:spMk id="3" creationId="{436474D9-766E-339E-D392-F2ED2A10951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8/6/22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ed.co.uk/career-advice/how-to-become-an-hr-business-partner/amp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32421-3D90-1B0E-318F-B14D18740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ACE Practical Portfolio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5CDFA1-BFF5-70D3-B3C1-8C0319BA45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9103" y="1160443"/>
            <a:ext cx="5357600" cy="202776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Jennifer Nsingi 2129632</a:t>
            </a:r>
          </a:p>
          <a:p>
            <a:r>
              <a:rPr lang="en-US" dirty="0"/>
              <a:t>BMSW4001</a:t>
            </a:r>
          </a:p>
          <a:p>
            <a:r>
              <a:rPr lang="en-US" dirty="0"/>
              <a:t> Academic And Employability Skills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6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0006F-0C0F-3842-1022-822547E9A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0C962-A470-737F-F36C-B04118E66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7730" y="2052116"/>
            <a:ext cx="7796540" cy="3997828"/>
          </a:xfrm>
        </p:spPr>
        <p:txBody>
          <a:bodyPr/>
          <a:lstStyle/>
          <a:p>
            <a:r>
              <a:rPr lang="en-US" dirty="0"/>
              <a:t>The overall aim is to return to the office environment and progress in Human Resources as a business partner. </a:t>
            </a:r>
          </a:p>
          <a:p>
            <a:r>
              <a:rPr lang="en-US" dirty="0"/>
              <a:t>My aims and objectives are to gain the necessary skills and academic certifications I need to progress to the highest level in HR. </a:t>
            </a:r>
          </a:p>
        </p:txBody>
      </p:sp>
    </p:spTree>
    <p:extLst>
      <p:ext uri="{BB962C8B-B14F-4D97-AF65-F5344CB8AC3E}">
        <p14:creationId xmlns:p14="http://schemas.microsoft.com/office/powerpoint/2010/main" val="2563945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F2557-EB9F-85CE-62FF-FF8BED7C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Job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91FA1-940A-513F-58C4-2A410A89B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808" y="1885285"/>
            <a:ext cx="7796540" cy="3997828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en-US" dirty="0"/>
              <a:t>“</a:t>
            </a:r>
            <a:r>
              <a:rPr lang="en-US" b="0" i="0" u="none" strike="noStrike" dirty="0">
                <a:effectLst/>
                <a:latin typeface="Red Hat Text"/>
              </a:rPr>
              <a:t>An HR Business Partner works closely with an organization to develop an HR agenda in line with their overall goals – and improve how the business operates overall “ Reed</a:t>
            </a:r>
          </a:p>
          <a:p>
            <a:r>
              <a:rPr lang="en-US" dirty="0">
                <a:latin typeface="Red Hat Text"/>
              </a:rPr>
              <a:t>Implement HR initiative </a:t>
            </a:r>
          </a:p>
          <a:p>
            <a:r>
              <a:rPr lang="en-US" b="0" i="0" u="none" strike="noStrike" dirty="0">
                <a:effectLst/>
                <a:latin typeface="Red Hat Text"/>
              </a:rPr>
              <a:t>Final decisions </a:t>
            </a:r>
          </a:p>
          <a:p>
            <a:r>
              <a:rPr lang="en-US" dirty="0">
                <a:latin typeface="Red Hat Text"/>
              </a:rPr>
              <a:t>High level of support for staff during HR proceedings </a:t>
            </a:r>
          </a:p>
          <a:p>
            <a:r>
              <a:rPr lang="en-US" b="0" i="0" u="none" strike="noStrike" dirty="0">
                <a:effectLst/>
                <a:latin typeface="Red Hat Text"/>
              </a:rPr>
              <a:t>Promote company values and policies </a:t>
            </a:r>
          </a:p>
          <a:p>
            <a:r>
              <a:rPr lang="en-US" dirty="0">
                <a:latin typeface="Red Hat Text"/>
              </a:rPr>
              <a:t>Over see functionality of the business </a:t>
            </a:r>
            <a:endParaRPr lang="en-US" b="0" i="0" u="none" strike="noStrike" dirty="0">
              <a:effectLst/>
              <a:latin typeface="Red Hat Tex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465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212C6-973F-CBA5-0E3B-1D28220BC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SWOT Analysis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275E70D-E303-8BDB-15E3-300F40892D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8638976"/>
              </p:ext>
            </p:extLst>
          </p:nvPr>
        </p:nvGraphicFramePr>
        <p:xfrm>
          <a:off x="1455851" y="1885285"/>
          <a:ext cx="9114288" cy="4644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8572">
                  <a:extLst>
                    <a:ext uri="{9D8B030D-6E8A-4147-A177-3AD203B41FA5}">
                      <a16:colId xmlns:a16="http://schemas.microsoft.com/office/drawing/2014/main" val="1529108986"/>
                    </a:ext>
                  </a:extLst>
                </a:gridCol>
                <a:gridCol w="2278572">
                  <a:extLst>
                    <a:ext uri="{9D8B030D-6E8A-4147-A177-3AD203B41FA5}">
                      <a16:colId xmlns:a16="http://schemas.microsoft.com/office/drawing/2014/main" val="1055969071"/>
                    </a:ext>
                  </a:extLst>
                </a:gridCol>
                <a:gridCol w="2278572">
                  <a:extLst>
                    <a:ext uri="{9D8B030D-6E8A-4147-A177-3AD203B41FA5}">
                      <a16:colId xmlns:a16="http://schemas.microsoft.com/office/drawing/2014/main" val="3537236582"/>
                    </a:ext>
                  </a:extLst>
                </a:gridCol>
                <a:gridCol w="2278572">
                  <a:extLst>
                    <a:ext uri="{9D8B030D-6E8A-4147-A177-3AD203B41FA5}">
                      <a16:colId xmlns:a16="http://schemas.microsoft.com/office/drawing/2014/main" val="2885285292"/>
                    </a:ext>
                  </a:extLst>
                </a:gridCol>
              </a:tblGrid>
              <a:tr h="1169412">
                <a:tc>
                  <a:txBody>
                    <a:bodyPr/>
                    <a:lstStyle/>
                    <a:p>
                      <a:r>
                        <a:rPr lang="en-US" dirty="0"/>
                        <a:t>(S)</a:t>
                      </a:r>
                      <a:r>
                        <a:rPr lang="en-US" dirty="0" err="1"/>
                        <a:t>trengths</a:t>
                      </a:r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(W)</a:t>
                      </a:r>
                      <a:r>
                        <a:rPr lang="en-US" dirty="0" err="1"/>
                        <a:t>eakness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(O)</a:t>
                      </a:r>
                      <a:r>
                        <a:rPr lang="en-US" dirty="0" err="1"/>
                        <a:t>pportunities</a:t>
                      </a:r>
                      <a:r>
                        <a:rPr lang="en-US" dirty="0"/>
                        <a:t>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(T)</a:t>
                      </a:r>
                      <a:r>
                        <a:rPr lang="en-US" dirty="0" err="1"/>
                        <a:t>hreats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230497"/>
                  </a:ext>
                </a:extLst>
              </a:tr>
              <a:tr h="116941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Fast learner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Able to use own initiative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Personable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Time management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Stress management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Effective time management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Adaptable in new environments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Time management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5763526"/>
                  </a:ext>
                </a:extLst>
              </a:tr>
              <a:tr h="116941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Competitive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Able to work under pressure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Competitive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Competitive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Maintaining motivation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Finding a progressive career path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Developing key work skills and experience to increase work opportunities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Separating personal stress in the work place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0980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9864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CB524-AA5C-C492-8765-1EEA6A2E8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Transferable skills and experience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57680-10A2-50B4-0CBE-47D6F0150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Having previously worked in HR as an apprentice, and currently working in hospitality with similar duties to HR. I believe I have many transferable skills that will assist me in the cross over.  </a:t>
            </a:r>
          </a:p>
          <a:p>
            <a:r>
              <a:rPr lang="en-US" dirty="0"/>
              <a:t>Using my current management skills and knowledge with business operations. </a:t>
            </a:r>
          </a:p>
        </p:txBody>
      </p:sp>
    </p:spTree>
    <p:extLst>
      <p:ext uri="{BB962C8B-B14F-4D97-AF65-F5344CB8AC3E}">
        <p14:creationId xmlns:p14="http://schemas.microsoft.com/office/powerpoint/2010/main" val="3588089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86777-7DCD-29BE-7E94-2A41257B4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474D9-766E-339E-D392-F2ED2A109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Able to work part of a team</a:t>
            </a:r>
          </a:p>
          <a:p>
            <a:r>
              <a:rPr lang="en-US" dirty="0"/>
              <a:t>Able to find solutions to problems quickly and efficiently </a:t>
            </a:r>
          </a:p>
          <a:p>
            <a:r>
              <a:rPr lang="en-US" dirty="0"/>
              <a:t>Able to remain up to date with company policies and employment laws and unions </a:t>
            </a:r>
          </a:p>
          <a:p>
            <a:r>
              <a:rPr lang="en-US" dirty="0"/>
              <a:t>Aware of the needs of employees </a:t>
            </a:r>
          </a:p>
          <a:p>
            <a:r>
              <a:rPr lang="en-US" dirty="0"/>
              <a:t>Able to control mood and emotions in situations staying neutral at all times. </a:t>
            </a:r>
          </a:p>
        </p:txBody>
      </p:sp>
    </p:spTree>
    <p:extLst>
      <p:ext uri="{BB962C8B-B14F-4D97-AF65-F5344CB8AC3E}">
        <p14:creationId xmlns:p14="http://schemas.microsoft.com/office/powerpoint/2010/main" val="1179302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E166-027E-90D3-D302-76805B15A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52FC4-F6CD-0AB0-ACDA-299F38BE6D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https://www.reed.co.uk/career-advice/how-to-become-an-hr-business-partner/amp/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4662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Madison</vt:lpstr>
      <vt:lpstr> ACE Practical Portfolio</vt:lpstr>
      <vt:lpstr>Introduction</vt:lpstr>
      <vt:lpstr>Job requirements</vt:lpstr>
      <vt:lpstr>SWOT Analysis </vt:lpstr>
      <vt:lpstr>Transferable skills and experience </vt:lpstr>
      <vt:lpstr>Continued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</dc:title>
  <dc:creator>Jennifer Nsingi (2129635)</dc:creator>
  <cp:lastModifiedBy>Jennifer Nsingi (2129635)</cp:lastModifiedBy>
  <cp:revision>3</cp:revision>
  <dcterms:created xsi:type="dcterms:W3CDTF">2022-08-05T20:57:56Z</dcterms:created>
  <dcterms:modified xsi:type="dcterms:W3CDTF">2022-08-06T22:26:06Z</dcterms:modified>
</cp:coreProperties>
</file>