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95" autoAdjust="0"/>
    <p:restoredTop sz="94660"/>
  </p:normalViewPr>
  <p:slideViewPr>
    <p:cSldViewPr snapToGrid="0">
      <p:cViewPr>
        <p:scale>
          <a:sx n="56" d="100"/>
          <a:sy n="56" d="100"/>
        </p:scale>
        <p:origin x="773" y="62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D09C39-AABD-F390-7F9F-A5147774D1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0117DD4-E29C-C2D4-C097-23C80D06D8A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55F018-4E3D-66B7-8AC3-8848977B3D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30B70-BE8C-4224-BB00-BE175BE8D99F}" type="datetimeFigureOut">
              <a:rPr lang="en-GB" smtClean="0"/>
              <a:t>24/09/2023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482A42-5745-E2B4-C0D3-FE2B2A9DC1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EBFF7A-9EC6-45B2-6D18-5D4EF6E45B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F7251-1077-4D17-A659-C5ACA644A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23291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AFB44A-C578-795E-A19D-2A26A637F9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91FCAC-A9BD-3AC0-D0CB-D8EFB70805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A64B0B-D2D0-1BB1-61B5-41BA1704D2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30B70-BE8C-4224-BB00-BE175BE8D99F}" type="datetimeFigureOut">
              <a:rPr lang="en-GB" smtClean="0"/>
              <a:t>24/09/2023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3E5971-1AB1-6E49-C579-0C9A200BAC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6F2951-D54A-205F-8944-B9722019CF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F7251-1077-4D17-A659-C5ACA644A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84124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6EE907-3904-7297-2BC7-3ABC8B7F32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9BCC1CF-7870-E834-E4FF-8D170943B8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840D1F-F4AB-9860-1345-C5C2361BD5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30B70-BE8C-4224-BB00-BE175BE8D99F}" type="datetimeFigureOut">
              <a:rPr lang="en-GB" smtClean="0"/>
              <a:t>24/09/2023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647EDD-A766-DF65-B9C6-0405320745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F4F534-BC49-3592-23C5-E8F6843295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F7251-1077-4D17-A659-C5ACA644A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7801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274B83-DD90-D5FB-F735-793B605BDE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EF9640-A677-1987-9B4C-BDA5B89B1B5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3C32DC-2665-28B0-F9BC-976ACF6F8A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DDA426-14F9-4E2D-892E-354DDB92CC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30B70-BE8C-4224-BB00-BE175BE8D99F}" type="datetimeFigureOut">
              <a:rPr lang="en-GB" smtClean="0"/>
              <a:t>24/09/2023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3D46B83-5BC0-CE48-9B34-035623083F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9D4F522-B848-42A3-BA11-9751541118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F7251-1077-4D17-A659-C5ACA644A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14248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363976-ECBA-B0F2-DA21-75488E694E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C6C00C-2487-43CB-0CC3-359AE289A7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2E79991-C24B-B7A4-3B33-5C31B16B2A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D9E5D13-56C8-B453-B0C8-885D94E3F9A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35D362D-FB06-BD40-F3C6-0FCA26151E5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DD6E026-42E9-DE51-4121-5C1CDE29BA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30B70-BE8C-4224-BB00-BE175BE8D99F}" type="datetimeFigureOut">
              <a:rPr lang="en-GB" smtClean="0"/>
              <a:t>24/09/2023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664DB37-2F6D-1C05-BB01-F81835ED2E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A6654E5-5B5D-4BF7-EA74-58DB732810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F7251-1077-4D17-A659-C5ACA644A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53577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576930-8F48-40F6-D956-BE60A985D0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57A26F1-6112-CDC6-22C2-BE2D2E9D7E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30B70-BE8C-4224-BB00-BE175BE8D99F}" type="datetimeFigureOut">
              <a:rPr lang="en-GB" smtClean="0"/>
              <a:t>24/09/2023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99D9961-F259-9A91-4BBC-6A98E1D964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DBDCA1A-EE02-2B78-7614-8A4C686FC8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F7251-1077-4D17-A659-C5ACA644A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61992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2D54B6D-2207-9F60-02D5-D587FE517C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30B70-BE8C-4224-BB00-BE175BE8D99F}" type="datetimeFigureOut">
              <a:rPr lang="en-GB" smtClean="0"/>
              <a:t>24/09/2023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9BBF58D-FFA9-D182-1379-B6C60C7431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E9D6EC0-6448-B3F0-8694-B7197411F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F7251-1077-4D17-A659-C5ACA644A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76678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062127-3445-8209-0278-0C7830D246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183672-B78C-FBE4-DE2E-3F2184C714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F43BAB0-2038-A24B-B0C0-8ADE757142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0D44F5A-9EB9-2B37-746C-C361E84EDD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30B70-BE8C-4224-BB00-BE175BE8D99F}" type="datetimeFigureOut">
              <a:rPr lang="en-GB" smtClean="0"/>
              <a:t>24/09/2023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9C90D15-8F2D-F87A-52D5-D5CBB699FE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FAD51D6-D1A0-C74C-27D6-1580D733D7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F7251-1077-4D17-A659-C5ACA644A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33025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F7AD97-944E-9D59-5CE9-7D99125458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D59D40B-69F2-06E1-7DC8-C8303C6EACF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AA58E2A-5DA5-FA6F-DFB6-C8D069060EB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99B2A10-3B42-E80B-E313-54385EF7FE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30B70-BE8C-4224-BB00-BE175BE8D99F}" type="datetimeFigureOut">
              <a:rPr lang="en-GB" smtClean="0"/>
              <a:t>24/09/2023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6D179C1-B716-195D-AA7A-8AE4507B3B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67702B-CDA8-C8FF-A0A4-452E0B1B52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F7251-1077-4D17-A659-C5ACA644A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03394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98BB1A-C498-9768-C0B9-49EDF62218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5FE32C3-14C4-36A3-2CE5-CD1D132B871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1BAB79-BAB9-7909-39E9-8D22E7F9DC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30B70-BE8C-4224-BB00-BE175BE8D99F}" type="datetimeFigureOut">
              <a:rPr lang="en-GB" smtClean="0"/>
              <a:t>24/09/2023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EA35B0-683F-1BF3-921A-E21A498F80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F4A523-9793-2102-7831-605C87D0B0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F7251-1077-4D17-A659-C5ACA644A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4111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759775D-D47B-F08E-5F83-303FA0D1810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3021EDB-4161-74C8-5D20-A1A99DE7E5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FF9DB8-16AE-828C-5E8D-09915A0EBA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30B70-BE8C-4224-BB00-BE175BE8D99F}" type="datetimeFigureOut">
              <a:rPr lang="en-GB" smtClean="0"/>
              <a:t>24/09/2023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5A2C29-C28C-F8B6-D160-D0390DAF54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F13164-0079-07C3-9F03-005D37C3F9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F7251-1077-4D17-A659-C5ACA644A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0363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E4B9A2B-C178-3945-FD41-C6DD458866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16F898-1742-8352-32AB-84AA1E3949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F554EB-967F-160D-2FCF-60457E71CA6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430B70-BE8C-4224-BB00-BE175BE8D99F}" type="datetimeFigureOut">
              <a:rPr lang="en-GB" smtClean="0"/>
              <a:t>24/09/2023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1B2CEC-70D4-44FD-C926-F1A26C507A8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7D2F01-C68E-7BC5-49F1-6D6BA9A2C81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6F7251-1077-4D17-A659-C5ACA644A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23910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Arrow: Right 31">
            <a:extLst>
              <a:ext uri="{FF2B5EF4-FFF2-40B4-BE49-F238E27FC236}">
                <a16:creationId xmlns:a16="http://schemas.microsoft.com/office/drawing/2014/main" id="{25C65B58-0C66-4E9D-0CAC-DFFEF65E5A77}"/>
              </a:ext>
            </a:extLst>
          </p:cNvPr>
          <p:cNvSpPr/>
          <p:nvPr/>
        </p:nvSpPr>
        <p:spPr>
          <a:xfrm>
            <a:off x="2559627" y="148670"/>
            <a:ext cx="6425294" cy="1340675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B8577A87-99B0-67AD-40E2-64212A9B8204}"/>
              </a:ext>
            </a:extLst>
          </p:cNvPr>
          <p:cNvSpPr/>
          <p:nvPr/>
        </p:nvSpPr>
        <p:spPr>
          <a:xfrm>
            <a:off x="203296" y="1354018"/>
            <a:ext cx="3645373" cy="294502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93A0A6F-2387-6CC5-EE80-9F8AED52D26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67791" y="443592"/>
            <a:ext cx="7564582" cy="798394"/>
          </a:xfrm>
        </p:spPr>
        <p:txBody>
          <a:bodyPr>
            <a:normAutofit fontScale="90000"/>
          </a:bodyPr>
          <a:lstStyle/>
          <a:p>
            <a:r>
              <a:rPr lang="en-GB" sz="4000" b="1" u="sng" dirty="0">
                <a:latin typeface="Bradley Hand ITC" panose="03070402050302030203" pitchFamily="66" charset="0"/>
              </a:rPr>
              <a:t>Skills </a:t>
            </a:r>
            <a:r>
              <a:rPr lang="en-GB" sz="4000" b="1" u="sng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&amp;</a:t>
            </a:r>
            <a:r>
              <a:rPr lang="en-GB" sz="4000" b="1" u="sng" dirty="0">
                <a:latin typeface="Bradley Hand ITC" panose="03070402050302030203" pitchFamily="66" charset="0"/>
              </a:rPr>
              <a:t> qualities that support academic study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8C55EF6-BA36-9881-C171-F95B6F1A646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3296" y="1354018"/>
            <a:ext cx="3800765" cy="2945025"/>
          </a:xfr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25000" lnSpcReduction="20000"/>
          </a:bodyPr>
          <a:lstStyle/>
          <a:p>
            <a:pPr algn="l"/>
            <a:r>
              <a:rPr lang="en-GB" sz="11200" b="1" u="sng" dirty="0">
                <a:latin typeface="Bradley Hand ITC" panose="03070402050302030203" pitchFamily="66" charset="0"/>
              </a:rPr>
              <a:t>Organisational skills</a:t>
            </a:r>
          </a:p>
          <a:p>
            <a:pPr algn="l"/>
            <a:r>
              <a:rPr lang="en-GB" sz="112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Keeps you on top of things</a:t>
            </a:r>
          </a:p>
          <a:p>
            <a:pPr algn="l"/>
            <a:r>
              <a:rPr lang="en-GB" sz="112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Sets you up for success</a:t>
            </a:r>
          </a:p>
          <a:p>
            <a:pPr algn="l"/>
            <a:r>
              <a:rPr lang="en-GB" sz="112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Keeps you organised</a:t>
            </a:r>
          </a:p>
          <a:p>
            <a:pPr algn="l"/>
            <a:r>
              <a:rPr lang="en-GB" sz="112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Helps you stay focused</a:t>
            </a:r>
          </a:p>
          <a:p>
            <a:pPr algn="l"/>
            <a:r>
              <a:rPr lang="en-GB" sz="112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Saves you time</a:t>
            </a:r>
          </a:p>
          <a:p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D631546-EB8E-AB84-D8D2-4B2EB612B788}"/>
              </a:ext>
            </a:extLst>
          </p:cNvPr>
          <p:cNvSpPr txBox="1"/>
          <p:nvPr/>
        </p:nvSpPr>
        <p:spPr>
          <a:xfrm>
            <a:off x="10058400" y="152746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EB38DE7A-85D9-3009-8042-35EA9777141B}"/>
              </a:ext>
            </a:extLst>
          </p:cNvPr>
          <p:cNvCxnSpPr/>
          <p:nvPr/>
        </p:nvCxnSpPr>
        <p:spPr>
          <a:xfrm flipV="1">
            <a:off x="5850082" y="3029803"/>
            <a:ext cx="4808" cy="136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Star: 5 Points 25">
            <a:extLst>
              <a:ext uri="{FF2B5EF4-FFF2-40B4-BE49-F238E27FC236}">
                <a16:creationId xmlns:a16="http://schemas.microsoft.com/office/drawing/2014/main" id="{BBEA0142-D619-188C-80CC-C42B8E03CB32}"/>
              </a:ext>
            </a:extLst>
          </p:cNvPr>
          <p:cNvSpPr/>
          <p:nvPr/>
        </p:nvSpPr>
        <p:spPr>
          <a:xfrm>
            <a:off x="7175594" y="443592"/>
            <a:ext cx="4913557" cy="5172422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BB103C3-A2CF-8E36-C3A9-D9F7B6BDE176}"/>
              </a:ext>
            </a:extLst>
          </p:cNvPr>
          <p:cNvSpPr txBox="1"/>
          <p:nvPr/>
        </p:nvSpPr>
        <p:spPr>
          <a:xfrm>
            <a:off x="7545816" y="1677815"/>
            <a:ext cx="444288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>
                <a:latin typeface="Bradley Hand ITC" panose="03070402050302030203" pitchFamily="66" charset="0"/>
              </a:rPr>
              <a:t>Time management</a:t>
            </a:r>
          </a:p>
          <a:p>
            <a:r>
              <a:rPr lang="en-GB" sz="28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Look at short term goals</a:t>
            </a:r>
          </a:p>
          <a:p>
            <a:r>
              <a:rPr lang="en-GB" sz="28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Create timetables</a:t>
            </a:r>
          </a:p>
          <a:p>
            <a:r>
              <a:rPr lang="en-GB" sz="28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Be more productive</a:t>
            </a:r>
          </a:p>
          <a:p>
            <a:r>
              <a:rPr lang="en-GB" sz="28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Demonstrates structure</a:t>
            </a:r>
          </a:p>
          <a:p>
            <a:r>
              <a:rPr lang="en-GB" sz="28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Be organised</a:t>
            </a:r>
          </a:p>
          <a:p>
            <a:r>
              <a:rPr lang="en-GB" sz="28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Increases employment opportunities</a:t>
            </a:r>
          </a:p>
        </p:txBody>
      </p:sp>
      <p:sp>
        <p:nvSpPr>
          <p:cNvPr id="29" name="Isosceles Triangle 28">
            <a:extLst>
              <a:ext uri="{FF2B5EF4-FFF2-40B4-BE49-F238E27FC236}">
                <a16:creationId xmlns:a16="http://schemas.microsoft.com/office/drawing/2014/main" id="{143DDB4F-C243-B458-BA54-9B61ADF32989}"/>
              </a:ext>
            </a:extLst>
          </p:cNvPr>
          <p:cNvSpPr/>
          <p:nvPr/>
        </p:nvSpPr>
        <p:spPr>
          <a:xfrm>
            <a:off x="4004061" y="2582661"/>
            <a:ext cx="3850808" cy="4086034"/>
          </a:xfrm>
          <a:prstGeom prst="triangl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064A293-680F-1134-C59B-8F4B128BA7F3}"/>
              </a:ext>
            </a:extLst>
          </p:cNvPr>
          <p:cNvSpPr txBox="1"/>
          <p:nvPr/>
        </p:nvSpPr>
        <p:spPr>
          <a:xfrm>
            <a:off x="4218891" y="4031674"/>
            <a:ext cx="562998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>
                <a:latin typeface="Bradley Hand ITC" panose="03070402050302030203" pitchFamily="66" charset="0"/>
              </a:rPr>
              <a:t>Critical thinking</a:t>
            </a:r>
          </a:p>
          <a:p>
            <a:r>
              <a:rPr lang="en-GB" sz="28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Think rationally</a:t>
            </a:r>
          </a:p>
          <a:p>
            <a:r>
              <a:rPr lang="en-GB" sz="28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Be understanding</a:t>
            </a:r>
          </a:p>
          <a:p>
            <a:r>
              <a:rPr lang="en-GB" sz="28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Question everything</a:t>
            </a:r>
          </a:p>
          <a:p>
            <a:r>
              <a:rPr lang="en-GB" sz="28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Demonstrate intellectual empathy</a:t>
            </a:r>
          </a:p>
          <a:p>
            <a:r>
              <a:rPr lang="en-GB" sz="28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Research several sources</a:t>
            </a:r>
          </a:p>
        </p:txBody>
      </p:sp>
    </p:spTree>
    <p:extLst>
      <p:ext uri="{BB962C8B-B14F-4D97-AF65-F5344CB8AC3E}">
        <p14:creationId xmlns:p14="http://schemas.microsoft.com/office/powerpoint/2010/main" val="16480077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63</Words>
  <Application>Microsoft Office PowerPoint</Application>
  <PresentationFormat>Widescreen</PresentationFormat>
  <Paragraphs>20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Bradley Hand ITC</vt:lpstr>
      <vt:lpstr>Calibri</vt:lpstr>
      <vt:lpstr>Calibri Light</vt:lpstr>
      <vt:lpstr>Office Theme</vt:lpstr>
      <vt:lpstr>Skills &amp; qualities that support academic study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Skills &amp; qualities that support academic study</dc:title>
  <dc:creator>bernie bowers</dc:creator>
  <cp:lastModifiedBy>bernie bowers</cp:lastModifiedBy>
  <cp:revision>1</cp:revision>
  <dcterms:created xsi:type="dcterms:W3CDTF">2023-09-24T17:34:51Z</dcterms:created>
  <dcterms:modified xsi:type="dcterms:W3CDTF">2023-09-24T17:34:52Z</dcterms:modified>
</cp:coreProperties>
</file>