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E3D446-8D04-1F54-F522-FDEFA1EA80C3}" v="54" dt="2024-03-13T12:23:32.703"/>
    <p1510:client id="{82A30B30-753B-E551-2288-59A5CD13B8E1}" v="707" dt="2024-03-14T10:33:35.3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Cox (2109133)" userId="S::2109133@student.uwtsd.ac.uk::f6e028e8-4d92-4d71-9958-fa9ebc237108" providerId="AD" clId="Web-{41E3D446-8D04-1F54-F522-FDEFA1EA80C3}"/>
    <pc:docChg chg="addSld delSld modSld addMainMaster delMainMaster">
      <pc:chgData name="Ellie Cox (2109133)" userId="S::2109133@student.uwtsd.ac.uk::f6e028e8-4d92-4d71-9958-fa9ebc237108" providerId="AD" clId="Web-{41E3D446-8D04-1F54-F522-FDEFA1EA80C3}" dt="2024-03-13T12:23:32.703" v="60"/>
      <pc:docMkLst>
        <pc:docMk/>
      </pc:docMkLst>
      <pc:sldChg chg="addSp delSp modSp mod setBg modClrScheme setClrOvrMap chgLayout">
        <pc:chgData name="Ellie Cox (2109133)" userId="S::2109133@student.uwtsd.ac.uk::f6e028e8-4d92-4d71-9958-fa9ebc237108" providerId="AD" clId="Web-{41E3D446-8D04-1F54-F522-FDEFA1EA80C3}" dt="2024-03-13T11:51:28.137" v="31"/>
        <pc:sldMkLst>
          <pc:docMk/>
          <pc:sldMk cId="109857222" sldId="256"/>
        </pc:sldMkLst>
        <pc:spChg chg="mod">
          <ac:chgData name="Ellie Cox (2109133)" userId="S::2109133@student.uwtsd.ac.uk::f6e028e8-4d92-4d71-9958-fa9ebc237108" providerId="AD" clId="Web-{41E3D446-8D04-1F54-F522-FDEFA1EA80C3}" dt="2024-03-13T11:51:28.137" v="3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lie Cox (2109133)" userId="S::2109133@student.uwtsd.ac.uk::f6e028e8-4d92-4d71-9958-fa9ebc237108" providerId="AD" clId="Web-{41E3D446-8D04-1F54-F522-FDEFA1EA80C3}" dt="2024-03-13T11:51:28.137" v="3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llie Cox (2109133)" userId="S::2109133@student.uwtsd.ac.uk::f6e028e8-4d92-4d71-9958-fa9ebc237108" providerId="AD" clId="Web-{41E3D446-8D04-1F54-F522-FDEFA1EA80C3}" dt="2024-03-13T11:51:28.137" v="31"/>
          <ac:spMkLst>
            <pc:docMk/>
            <pc:sldMk cId="109857222" sldId="256"/>
            <ac:spMk id="10" creationId="{71B2258F-86CA-4D4D-8270-BC05FCDEBFB3}"/>
          </ac:spMkLst>
        </pc:spChg>
        <pc:spChg chg="add">
          <ac:chgData name="Ellie Cox (2109133)" userId="S::2109133@student.uwtsd.ac.uk::f6e028e8-4d92-4d71-9958-fa9ebc237108" providerId="AD" clId="Web-{41E3D446-8D04-1F54-F522-FDEFA1EA80C3}" dt="2024-03-13T11:51:28.137" v="31"/>
          <ac:spMkLst>
            <pc:docMk/>
            <pc:sldMk cId="109857222" sldId="256"/>
            <ac:spMk id="15" creationId="{A5D0B0D3-D735-4619-AA45-B57B791E1744}"/>
          </ac:spMkLst>
        </pc:spChg>
        <pc:spChg chg="add">
          <ac:chgData name="Ellie Cox (2109133)" userId="S::2109133@student.uwtsd.ac.uk::f6e028e8-4d92-4d71-9958-fa9ebc237108" providerId="AD" clId="Web-{41E3D446-8D04-1F54-F522-FDEFA1EA80C3}" dt="2024-03-13T11:51:28.137" v="31"/>
          <ac:spMkLst>
            <pc:docMk/>
            <pc:sldMk cId="109857222" sldId="256"/>
            <ac:spMk id="25" creationId="{3D505D40-32E9-4C48-81F8-AD80433BE6B7}"/>
          </ac:spMkLst>
        </pc:spChg>
        <pc:grpChg chg="add">
          <ac:chgData name="Ellie Cox (2109133)" userId="S::2109133@student.uwtsd.ac.uk::f6e028e8-4d92-4d71-9958-fa9ebc237108" providerId="AD" clId="Web-{41E3D446-8D04-1F54-F522-FDEFA1EA80C3}" dt="2024-03-13T11:51:28.137" v="31"/>
          <ac:grpSpMkLst>
            <pc:docMk/>
            <pc:sldMk cId="109857222" sldId="256"/>
            <ac:grpSpMk id="17" creationId="{DBBA0A0D-8F6A-400A-9E49-8C008E2C7DB1}"/>
          </ac:grpSpMkLst>
        </pc:grpChg>
        <pc:grpChg chg="add">
          <ac:chgData name="Ellie Cox (2109133)" userId="S::2109133@student.uwtsd.ac.uk::f6e028e8-4d92-4d71-9958-fa9ebc237108" providerId="AD" clId="Web-{41E3D446-8D04-1F54-F522-FDEFA1EA80C3}" dt="2024-03-13T11:51:28.137" v="31"/>
          <ac:grpSpMkLst>
            <pc:docMk/>
            <pc:sldMk cId="109857222" sldId="256"/>
            <ac:grpSpMk id="27" creationId="{C507BF36-B92B-4CAC-BCA7-8364B51E1F09}"/>
          </ac:grpSpMkLst>
        </pc:grpChg>
        <pc:picChg chg="add del mod">
          <ac:chgData name="Ellie Cox (2109133)" userId="S::2109133@student.uwtsd.ac.uk::f6e028e8-4d92-4d71-9958-fa9ebc237108" providerId="AD" clId="Web-{41E3D446-8D04-1F54-F522-FDEFA1EA80C3}" dt="2024-03-13T11:46:30.424" v="1"/>
          <ac:picMkLst>
            <pc:docMk/>
            <pc:sldMk cId="109857222" sldId="256"/>
            <ac:picMk id="4" creationId="{4C70D245-3E0C-8267-DD57-B97538ECE91F}"/>
          </ac:picMkLst>
        </pc:picChg>
        <pc:picChg chg="add mod ord">
          <ac:chgData name="Ellie Cox (2109133)" userId="S::2109133@student.uwtsd.ac.uk::f6e028e8-4d92-4d71-9958-fa9ebc237108" providerId="AD" clId="Web-{41E3D446-8D04-1F54-F522-FDEFA1EA80C3}" dt="2024-03-13T11:51:28.137" v="31"/>
          <ac:picMkLst>
            <pc:docMk/>
            <pc:sldMk cId="109857222" sldId="256"/>
            <ac:picMk id="5" creationId="{D5578FA3-E60C-75D8-A0A1-854EB420FE34}"/>
          </ac:picMkLst>
        </pc:picChg>
      </pc:sldChg>
      <pc:sldChg chg="modSp new del">
        <pc:chgData name="Ellie Cox (2109133)" userId="S::2109133@student.uwtsd.ac.uk::f6e028e8-4d92-4d71-9958-fa9ebc237108" providerId="AD" clId="Web-{41E3D446-8D04-1F54-F522-FDEFA1EA80C3}" dt="2024-03-13T11:52:39.343" v="36"/>
        <pc:sldMkLst>
          <pc:docMk/>
          <pc:sldMk cId="3039600686" sldId="257"/>
        </pc:sldMkLst>
        <pc:spChg chg="mod">
          <ac:chgData name="Ellie Cox (2109133)" userId="S::2109133@student.uwtsd.ac.uk::f6e028e8-4d92-4d71-9958-fa9ebc237108" providerId="AD" clId="Web-{41E3D446-8D04-1F54-F522-FDEFA1EA80C3}" dt="2024-03-13T11:52:39.093" v="35" actId="20577"/>
          <ac:spMkLst>
            <pc:docMk/>
            <pc:sldMk cId="3039600686" sldId="257"/>
            <ac:spMk id="3" creationId="{6BA0B1BB-FC5D-258F-9DF7-30917C5FFBA7}"/>
          </ac:spMkLst>
        </pc:spChg>
      </pc:sldChg>
      <pc:sldChg chg="addSp delSp modSp new">
        <pc:chgData name="Ellie Cox (2109133)" userId="S::2109133@student.uwtsd.ac.uk::f6e028e8-4d92-4d71-9958-fa9ebc237108" providerId="AD" clId="Web-{41E3D446-8D04-1F54-F522-FDEFA1EA80C3}" dt="2024-03-13T12:18:34.208" v="45"/>
        <pc:sldMkLst>
          <pc:docMk/>
          <pc:sldMk cId="3745382792" sldId="257"/>
        </pc:sldMkLst>
        <pc:spChg chg="del">
          <ac:chgData name="Ellie Cox (2109133)" userId="S::2109133@student.uwtsd.ac.uk::f6e028e8-4d92-4d71-9958-fa9ebc237108" providerId="AD" clId="Web-{41E3D446-8D04-1F54-F522-FDEFA1EA80C3}" dt="2024-03-13T12:17:20.206" v="38"/>
          <ac:spMkLst>
            <pc:docMk/>
            <pc:sldMk cId="3745382792" sldId="257"/>
            <ac:spMk id="3" creationId="{4D24EA1C-EB96-EF33-6753-FF4B0FAB1074}"/>
          </ac:spMkLst>
        </pc:spChg>
        <pc:spChg chg="add mod">
          <ac:chgData name="Ellie Cox (2109133)" userId="S::2109133@student.uwtsd.ac.uk::f6e028e8-4d92-4d71-9958-fa9ebc237108" providerId="AD" clId="Web-{41E3D446-8D04-1F54-F522-FDEFA1EA80C3}" dt="2024-03-13T12:17:20.268" v="40"/>
          <ac:spMkLst>
            <pc:docMk/>
            <pc:sldMk cId="3745382792" sldId="257"/>
            <ac:spMk id="6" creationId="{CA7DDFB2-6634-0973-BBF4-4E56AFF8D490}"/>
          </ac:spMkLst>
        </pc:spChg>
        <pc:graphicFrameChg chg="add mod ord modGraphic">
          <ac:chgData name="Ellie Cox (2109133)" userId="S::2109133@student.uwtsd.ac.uk::f6e028e8-4d92-4d71-9958-fa9ebc237108" providerId="AD" clId="Web-{41E3D446-8D04-1F54-F522-FDEFA1EA80C3}" dt="2024-03-13T12:18:34.208" v="45"/>
          <ac:graphicFrameMkLst>
            <pc:docMk/>
            <pc:sldMk cId="3745382792" sldId="257"/>
            <ac:graphicFrameMk id="5" creationId="{0FD5FDBF-B92D-DB2D-ED12-ED0FB54E0635}"/>
          </ac:graphicFrameMkLst>
        </pc:graphicFrameChg>
      </pc:sldChg>
      <pc:sldChg chg="modSp new del">
        <pc:chgData name="Ellie Cox (2109133)" userId="S::2109133@student.uwtsd.ac.uk::f6e028e8-4d92-4d71-9958-fa9ebc237108" providerId="AD" clId="Web-{41E3D446-8D04-1F54-F522-FDEFA1EA80C3}" dt="2024-03-13T12:20:21.197" v="50"/>
        <pc:sldMkLst>
          <pc:docMk/>
          <pc:sldMk cId="1403780067" sldId="258"/>
        </pc:sldMkLst>
        <pc:spChg chg="mod">
          <ac:chgData name="Ellie Cox (2109133)" userId="S::2109133@student.uwtsd.ac.uk::f6e028e8-4d92-4d71-9958-fa9ebc237108" providerId="AD" clId="Web-{41E3D446-8D04-1F54-F522-FDEFA1EA80C3}" dt="2024-03-13T12:20:20.634" v="49" actId="20577"/>
          <ac:spMkLst>
            <pc:docMk/>
            <pc:sldMk cId="1403780067" sldId="258"/>
            <ac:spMk id="3" creationId="{8DD3FDCE-A33F-A06D-1B91-F5E8AEDA7D47}"/>
          </ac:spMkLst>
        </pc:spChg>
      </pc:sldChg>
      <pc:sldChg chg="addSp delSp modSp new">
        <pc:chgData name="Ellie Cox (2109133)" userId="S::2109133@student.uwtsd.ac.uk::f6e028e8-4d92-4d71-9958-fa9ebc237108" providerId="AD" clId="Web-{41E3D446-8D04-1F54-F522-FDEFA1EA80C3}" dt="2024-03-13T12:21:52.559" v="55"/>
        <pc:sldMkLst>
          <pc:docMk/>
          <pc:sldMk cId="3569595907" sldId="258"/>
        </pc:sldMkLst>
        <pc:spChg chg="del">
          <ac:chgData name="Ellie Cox (2109133)" userId="S::2109133@student.uwtsd.ac.uk::f6e028e8-4d92-4d71-9958-fa9ebc237108" providerId="AD" clId="Web-{41E3D446-8D04-1F54-F522-FDEFA1EA80C3}" dt="2024-03-13T12:21:32.715" v="52"/>
          <ac:spMkLst>
            <pc:docMk/>
            <pc:sldMk cId="3569595907" sldId="258"/>
            <ac:spMk id="3" creationId="{2E4D536C-C29B-C7B4-2752-6664708774E6}"/>
          </ac:spMkLst>
        </pc:spChg>
        <pc:graphicFrameChg chg="add mod ord modGraphic">
          <ac:chgData name="Ellie Cox (2109133)" userId="S::2109133@student.uwtsd.ac.uk::f6e028e8-4d92-4d71-9958-fa9ebc237108" providerId="AD" clId="Web-{41E3D446-8D04-1F54-F522-FDEFA1EA80C3}" dt="2024-03-13T12:21:52.559" v="55"/>
          <ac:graphicFrameMkLst>
            <pc:docMk/>
            <pc:sldMk cId="3569595907" sldId="258"/>
            <ac:graphicFrameMk id="5" creationId="{B4BEB3AA-4E38-E770-374C-1F214E3554C4}"/>
          </ac:graphicFrameMkLst>
        </pc:graphicFrameChg>
      </pc:sldChg>
      <pc:sldChg chg="addSp delSp modSp new">
        <pc:chgData name="Ellie Cox (2109133)" userId="S::2109133@student.uwtsd.ac.uk::f6e028e8-4d92-4d71-9958-fa9ebc237108" providerId="AD" clId="Web-{41E3D446-8D04-1F54-F522-FDEFA1EA80C3}" dt="2024-03-13T12:23:25.843" v="59"/>
        <pc:sldMkLst>
          <pc:docMk/>
          <pc:sldMk cId="527310133" sldId="259"/>
        </pc:sldMkLst>
        <pc:spChg chg="del">
          <ac:chgData name="Ellie Cox (2109133)" userId="S::2109133@student.uwtsd.ac.uk::f6e028e8-4d92-4d71-9958-fa9ebc237108" providerId="AD" clId="Web-{41E3D446-8D04-1F54-F522-FDEFA1EA80C3}" dt="2024-03-13T12:23:10.484" v="57"/>
          <ac:spMkLst>
            <pc:docMk/>
            <pc:sldMk cId="527310133" sldId="259"/>
            <ac:spMk id="3" creationId="{3E29FA7B-C6A2-71D7-B888-9DA3308312B6}"/>
          </ac:spMkLst>
        </pc:spChg>
        <pc:graphicFrameChg chg="add mod ord modGraphic">
          <ac:chgData name="Ellie Cox (2109133)" userId="S::2109133@student.uwtsd.ac.uk::f6e028e8-4d92-4d71-9958-fa9ebc237108" providerId="AD" clId="Web-{41E3D446-8D04-1F54-F522-FDEFA1EA80C3}" dt="2024-03-13T12:23:25.843" v="59"/>
          <ac:graphicFrameMkLst>
            <pc:docMk/>
            <pc:sldMk cId="527310133" sldId="259"/>
            <ac:graphicFrameMk id="5" creationId="{EB3BB15F-8BC7-F315-5149-9F3D6DA60911}"/>
          </ac:graphicFrameMkLst>
        </pc:graphicFrameChg>
      </pc:sldChg>
      <pc:sldChg chg="new">
        <pc:chgData name="Ellie Cox (2109133)" userId="S::2109133@student.uwtsd.ac.uk::f6e028e8-4d92-4d71-9958-fa9ebc237108" providerId="AD" clId="Web-{41E3D446-8D04-1F54-F522-FDEFA1EA80C3}" dt="2024-03-13T12:23:32.703" v="60"/>
        <pc:sldMkLst>
          <pc:docMk/>
          <pc:sldMk cId="784597194" sldId="260"/>
        </pc:sldMkLst>
      </pc:sldChg>
      <pc:sldMasterChg chg="del delSldLayout">
        <pc:chgData name="Ellie Cox (2109133)" userId="S::2109133@student.uwtsd.ac.uk::f6e028e8-4d92-4d71-9958-fa9ebc237108" providerId="AD" clId="Web-{41E3D446-8D04-1F54-F522-FDEFA1EA80C3}" dt="2024-03-13T11:51:28.137" v="31"/>
        <pc:sldMasterMkLst>
          <pc:docMk/>
          <pc:sldMasterMk cId="2460954070" sldId="2147483660"/>
        </pc:sldMasterMkLst>
        <pc:sldLayoutChg chg="del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Ellie Cox (2109133)" userId="S::2109133@student.uwtsd.ac.uk::f6e028e8-4d92-4d71-9958-fa9ebc237108" providerId="AD" clId="Web-{41E3D446-8D04-1F54-F522-FDEFA1EA80C3}" dt="2024-03-13T11:51:28.137" v="31"/>
        <pc:sldMasterMkLst>
          <pc:docMk/>
          <pc:sldMasterMk cId="1921981208" sldId="2147483698"/>
        </pc:sldMasterMkLst>
        <pc:sldLayoutChg chg="add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1921981208" sldId="2147483698"/>
            <pc:sldLayoutMk cId="2561110656" sldId="2147483687"/>
          </pc:sldLayoutMkLst>
        </pc:sldLayoutChg>
        <pc:sldLayoutChg chg="add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1921981208" sldId="2147483698"/>
            <pc:sldLayoutMk cId="3427628402" sldId="2147483688"/>
          </pc:sldLayoutMkLst>
        </pc:sldLayoutChg>
        <pc:sldLayoutChg chg="add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1921981208" sldId="2147483698"/>
            <pc:sldLayoutMk cId="3429961198" sldId="2147483689"/>
          </pc:sldLayoutMkLst>
        </pc:sldLayoutChg>
        <pc:sldLayoutChg chg="add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1921981208" sldId="2147483698"/>
            <pc:sldLayoutMk cId="729033336" sldId="2147483690"/>
          </pc:sldLayoutMkLst>
        </pc:sldLayoutChg>
        <pc:sldLayoutChg chg="add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1921981208" sldId="2147483698"/>
            <pc:sldLayoutMk cId="3945770952" sldId="2147483691"/>
          </pc:sldLayoutMkLst>
        </pc:sldLayoutChg>
        <pc:sldLayoutChg chg="add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1921981208" sldId="2147483698"/>
            <pc:sldLayoutMk cId="681247941" sldId="2147483692"/>
          </pc:sldLayoutMkLst>
        </pc:sldLayoutChg>
        <pc:sldLayoutChg chg="add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1921981208" sldId="2147483698"/>
            <pc:sldLayoutMk cId="1445840537" sldId="2147483693"/>
          </pc:sldLayoutMkLst>
        </pc:sldLayoutChg>
        <pc:sldLayoutChg chg="add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1921981208" sldId="2147483698"/>
            <pc:sldLayoutMk cId="2846870505" sldId="2147483694"/>
          </pc:sldLayoutMkLst>
        </pc:sldLayoutChg>
        <pc:sldLayoutChg chg="add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1921981208" sldId="2147483698"/>
            <pc:sldLayoutMk cId="1099776251" sldId="2147483695"/>
          </pc:sldLayoutMkLst>
        </pc:sldLayoutChg>
        <pc:sldLayoutChg chg="add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1921981208" sldId="2147483698"/>
            <pc:sldLayoutMk cId="3147740416" sldId="2147483696"/>
          </pc:sldLayoutMkLst>
        </pc:sldLayoutChg>
        <pc:sldLayoutChg chg="add">
          <pc:chgData name="Ellie Cox (2109133)" userId="S::2109133@student.uwtsd.ac.uk::f6e028e8-4d92-4d71-9958-fa9ebc237108" providerId="AD" clId="Web-{41E3D446-8D04-1F54-F522-FDEFA1EA80C3}" dt="2024-03-13T11:51:28.137" v="31"/>
          <pc:sldLayoutMkLst>
            <pc:docMk/>
            <pc:sldMasterMk cId="1921981208" sldId="2147483698"/>
            <pc:sldLayoutMk cId="3474984317" sldId="2147483697"/>
          </pc:sldLayoutMkLst>
        </pc:sldLayoutChg>
      </pc:sldMasterChg>
    </pc:docChg>
  </pc:docChgLst>
  <pc:docChgLst>
    <pc:chgData name="Ellie Cox (2109133)" userId="S::2109133@student.uwtsd.ac.uk::f6e028e8-4d92-4d71-9958-fa9ebc237108" providerId="AD" clId="Web-{82A30B30-753B-E551-2288-59A5CD13B8E1}"/>
    <pc:docChg chg="addSld modSld">
      <pc:chgData name="Ellie Cox (2109133)" userId="S::2109133@student.uwtsd.ac.uk::f6e028e8-4d92-4d71-9958-fa9ebc237108" providerId="AD" clId="Web-{82A30B30-753B-E551-2288-59A5CD13B8E1}" dt="2024-03-14T10:33:35.308" v="658" actId="20577"/>
      <pc:docMkLst>
        <pc:docMk/>
      </pc:docMkLst>
      <pc:sldChg chg="modSp">
        <pc:chgData name="Ellie Cox (2109133)" userId="S::2109133@student.uwtsd.ac.uk::f6e028e8-4d92-4d71-9958-fa9ebc237108" providerId="AD" clId="Web-{82A30B30-753B-E551-2288-59A5CD13B8E1}" dt="2024-03-14T10:24:07.425" v="630"/>
        <pc:sldMkLst>
          <pc:docMk/>
          <pc:sldMk cId="3745382792" sldId="257"/>
        </pc:sldMkLst>
        <pc:graphicFrameChg chg="mod modGraphic">
          <ac:chgData name="Ellie Cox (2109133)" userId="S::2109133@student.uwtsd.ac.uk::f6e028e8-4d92-4d71-9958-fa9ebc237108" providerId="AD" clId="Web-{82A30B30-753B-E551-2288-59A5CD13B8E1}" dt="2024-03-14T10:24:07.425" v="630"/>
          <ac:graphicFrameMkLst>
            <pc:docMk/>
            <pc:sldMk cId="3745382792" sldId="257"/>
            <ac:graphicFrameMk id="5" creationId="{0FD5FDBF-B92D-DB2D-ED12-ED0FB54E0635}"/>
          </ac:graphicFrameMkLst>
        </pc:graphicFrameChg>
      </pc:sldChg>
      <pc:sldChg chg="modSp">
        <pc:chgData name="Ellie Cox (2109133)" userId="S::2109133@student.uwtsd.ac.uk::f6e028e8-4d92-4d71-9958-fa9ebc237108" providerId="AD" clId="Web-{82A30B30-753B-E551-2288-59A5CD13B8E1}" dt="2024-03-14T10:13:19.757" v="479" actId="20577"/>
        <pc:sldMkLst>
          <pc:docMk/>
          <pc:sldMk cId="784597194" sldId="260"/>
        </pc:sldMkLst>
        <pc:spChg chg="mod">
          <ac:chgData name="Ellie Cox (2109133)" userId="S::2109133@student.uwtsd.ac.uk::f6e028e8-4d92-4d71-9958-fa9ebc237108" providerId="AD" clId="Web-{82A30B30-753B-E551-2288-59A5CD13B8E1}" dt="2024-03-14T09:45:09.545" v="259" actId="20577"/>
          <ac:spMkLst>
            <pc:docMk/>
            <pc:sldMk cId="784597194" sldId="260"/>
            <ac:spMk id="2" creationId="{FDFD95FD-E767-9D73-37A9-38A12A113595}"/>
          </ac:spMkLst>
        </pc:spChg>
        <pc:spChg chg="mod">
          <ac:chgData name="Ellie Cox (2109133)" userId="S::2109133@student.uwtsd.ac.uk::f6e028e8-4d92-4d71-9958-fa9ebc237108" providerId="AD" clId="Web-{82A30B30-753B-E551-2288-59A5CD13B8E1}" dt="2024-03-14T10:13:19.757" v="479" actId="20577"/>
          <ac:spMkLst>
            <pc:docMk/>
            <pc:sldMk cId="784597194" sldId="260"/>
            <ac:spMk id="3" creationId="{B10D3135-8AAC-703B-4C67-5B0CE815F048}"/>
          </ac:spMkLst>
        </pc:spChg>
      </pc:sldChg>
      <pc:sldChg chg="modSp new">
        <pc:chgData name="Ellie Cox (2109133)" userId="S::2109133@student.uwtsd.ac.uk::f6e028e8-4d92-4d71-9958-fa9ebc237108" providerId="AD" clId="Web-{82A30B30-753B-E551-2288-59A5CD13B8E1}" dt="2024-03-14T10:21:07.918" v="505" actId="20577"/>
        <pc:sldMkLst>
          <pc:docMk/>
          <pc:sldMk cId="3981282580" sldId="261"/>
        </pc:sldMkLst>
        <pc:spChg chg="mod">
          <ac:chgData name="Ellie Cox (2109133)" userId="S::2109133@student.uwtsd.ac.uk::f6e028e8-4d92-4d71-9958-fa9ebc237108" providerId="AD" clId="Web-{82A30B30-753B-E551-2288-59A5CD13B8E1}" dt="2024-03-14T09:54:35.319" v="353" actId="20577"/>
          <ac:spMkLst>
            <pc:docMk/>
            <pc:sldMk cId="3981282580" sldId="261"/>
            <ac:spMk id="2" creationId="{6229113C-890B-9AD6-CC96-EDF2500B457D}"/>
          </ac:spMkLst>
        </pc:spChg>
        <pc:spChg chg="mod">
          <ac:chgData name="Ellie Cox (2109133)" userId="S::2109133@student.uwtsd.ac.uk::f6e028e8-4d92-4d71-9958-fa9ebc237108" providerId="AD" clId="Web-{82A30B30-753B-E551-2288-59A5CD13B8E1}" dt="2024-03-14T10:21:07.918" v="505" actId="20577"/>
          <ac:spMkLst>
            <pc:docMk/>
            <pc:sldMk cId="3981282580" sldId="261"/>
            <ac:spMk id="3" creationId="{A0C74168-14C2-5B24-C560-CA9FEE5DAA7E}"/>
          </ac:spMkLst>
        </pc:spChg>
      </pc:sldChg>
      <pc:sldChg chg="modSp new">
        <pc:chgData name="Ellie Cox (2109133)" userId="S::2109133@student.uwtsd.ac.uk::f6e028e8-4d92-4d71-9958-fa9ebc237108" providerId="AD" clId="Web-{82A30B30-753B-E551-2288-59A5CD13B8E1}" dt="2024-03-14T10:23:22.658" v="544" actId="20577"/>
        <pc:sldMkLst>
          <pc:docMk/>
          <pc:sldMk cId="3966738970" sldId="262"/>
        </pc:sldMkLst>
        <pc:spChg chg="mod">
          <ac:chgData name="Ellie Cox (2109133)" userId="S::2109133@student.uwtsd.ac.uk::f6e028e8-4d92-4d71-9958-fa9ebc237108" providerId="AD" clId="Web-{82A30B30-753B-E551-2288-59A5CD13B8E1}" dt="2024-03-14T09:22:18.737" v="66" actId="20577"/>
          <ac:spMkLst>
            <pc:docMk/>
            <pc:sldMk cId="3966738970" sldId="262"/>
            <ac:spMk id="2" creationId="{C5F26642-4C28-EBB3-261E-4E55947A8757}"/>
          </ac:spMkLst>
        </pc:spChg>
        <pc:spChg chg="mod">
          <ac:chgData name="Ellie Cox (2109133)" userId="S::2109133@student.uwtsd.ac.uk::f6e028e8-4d92-4d71-9958-fa9ebc237108" providerId="AD" clId="Web-{82A30B30-753B-E551-2288-59A5CD13B8E1}" dt="2024-03-14T10:23:22.658" v="544" actId="20577"/>
          <ac:spMkLst>
            <pc:docMk/>
            <pc:sldMk cId="3966738970" sldId="262"/>
            <ac:spMk id="3" creationId="{BDB89B40-D46D-90CA-B709-CB47D6480BB9}"/>
          </ac:spMkLst>
        </pc:spChg>
      </pc:sldChg>
      <pc:sldChg chg="modSp new">
        <pc:chgData name="Ellie Cox (2109133)" userId="S::2109133@student.uwtsd.ac.uk::f6e028e8-4d92-4d71-9958-fa9ebc237108" providerId="AD" clId="Web-{82A30B30-753B-E551-2288-59A5CD13B8E1}" dt="2024-03-14T09:54:20.975" v="351" actId="20577"/>
        <pc:sldMkLst>
          <pc:docMk/>
          <pc:sldMk cId="2704628965" sldId="263"/>
        </pc:sldMkLst>
        <pc:spChg chg="mod">
          <ac:chgData name="Ellie Cox (2109133)" userId="S::2109133@student.uwtsd.ac.uk::f6e028e8-4d92-4d71-9958-fa9ebc237108" providerId="AD" clId="Web-{82A30B30-753B-E551-2288-59A5CD13B8E1}" dt="2024-03-14T09:54:20.975" v="351" actId="20577"/>
          <ac:spMkLst>
            <pc:docMk/>
            <pc:sldMk cId="2704628965" sldId="263"/>
            <ac:spMk id="2" creationId="{FB4EBC4A-D474-6536-5010-2B8A8494D8B4}"/>
          </ac:spMkLst>
        </pc:spChg>
        <pc:spChg chg="mod">
          <ac:chgData name="Ellie Cox (2109133)" userId="S::2109133@student.uwtsd.ac.uk::f6e028e8-4d92-4d71-9958-fa9ebc237108" providerId="AD" clId="Web-{82A30B30-753B-E551-2288-59A5CD13B8E1}" dt="2024-03-14T09:33:40.391" v="150" actId="20577"/>
          <ac:spMkLst>
            <pc:docMk/>
            <pc:sldMk cId="2704628965" sldId="263"/>
            <ac:spMk id="3" creationId="{9798C598-9DD0-3265-73A8-0E37BC4D8319}"/>
          </ac:spMkLst>
        </pc:spChg>
      </pc:sldChg>
      <pc:sldChg chg="modSp new">
        <pc:chgData name="Ellie Cox (2109133)" userId="S::2109133@student.uwtsd.ac.uk::f6e028e8-4d92-4d71-9958-fa9ebc237108" providerId="AD" clId="Web-{82A30B30-753B-E551-2288-59A5CD13B8E1}" dt="2024-03-14T09:34:54.754" v="166" actId="20577"/>
        <pc:sldMkLst>
          <pc:docMk/>
          <pc:sldMk cId="1646709231" sldId="264"/>
        </pc:sldMkLst>
        <pc:spChg chg="mod">
          <ac:chgData name="Ellie Cox (2109133)" userId="S::2109133@student.uwtsd.ac.uk::f6e028e8-4d92-4d71-9958-fa9ebc237108" providerId="AD" clId="Web-{82A30B30-753B-E551-2288-59A5CD13B8E1}" dt="2024-03-14T09:33:57.064" v="160" actId="20577"/>
          <ac:spMkLst>
            <pc:docMk/>
            <pc:sldMk cId="1646709231" sldId="264"/>
            <ac:spMk id="2" creationId="{D14E9D41-56D2-0795-ED67-5F5FF0EB028C}"/>
          </ac:spMkLst>
        </pc:spChg>
        <pc:spChg chg="mod">
          <ac:chgData name="Ellie Cox (2109133)" userId="S::2109133@student.uwtsd.ac.uk::f6e028e8-4d92-4d71-9958-fa9ebc237108" providerId="AD" clId="Web-{82A30B30-753B-E551-2288-59A5CD13B8E1}" dt="2024-03-14T09:34:54.754" v="166" actId="20577"/>
          <ac:spMkLst>
            <pc:docMk/>
            <pc:sldMk cId="1646709231" sldId="264"/>
            <ac:spMk id="3" creationId="{65CAD039-28F5-B9A2-1116-BC7F6F8ED10B}"/>
          </ac:spMkLst>
        </pc:spChg>
      </pc:sldChg>
      <pc:sldChg chg="modSp new">
        <pc:chgData name="Ellie Cox (2109133)" userId="S::2109133@student.uwtsd.ac.uk::f6e028e8-4d92-4d71-9958-fa9ebc237108" providerId="AD" clId="Web-{82A30B30-753B-E551-2288-59A5CD13B8E1}" dt="2024-03-14T09:36:14.398" v="180" actId="20577"/>
        <pc:sldMkLst>
          <pc:docMk/>
          <pc:sldMk cId="3463417847" sldId="265"/>
        </pc:sldMkLst>
        <pc:spChg chg="mod">
          <ac:chgData name="Ellie Cox (2109133)" userId="S::2109133@student.uwtsd.ac.uk::f6e028e8-4d92-4d71-9958-fa9ebc237108" providerId="AD" clId="Web-{82A30B30-753B-E551-2288-59A5CD13B8E1}" dt="2024-03-14T09:35:11.833" v="175" actId="20577"/>
          <ac:spMkLst>
            <pc:docMk/>
            <pc:sldMk cId="3463417847" sldId="265"/>
            <ac:spMk id="2" creationId="{568C39FB-C4A7-75FD-EC47-1E357F84876A}"/>
          </ac:spMkLst>
        </pc:spChg>
        <pc:spChg chg="mod">
          <ac:chgData name="Ellie Cox (2109133)" userId="S::2109133@student.uwtsd.ac.uk::f6e028e8-4d92-4d71-9958-fa9ebc237108" providerId="AD" clId="Web-{82A30B30-753B-E551-2288-59A5CD13B8E1}" dt="2024-03-14T09:36:14.398" v="180" actId="20577"/>
          <ac:spMkLst>
            <pc:docMk/>
            <pc:sldMk cId="3463417847" sldId="265"/>
            <ac:spMk id="3" creationId="{34CA177C-00CA-6D33-2255-D9909B790317}"/>
          </ac:spMkLst>
        </pc:spChg>
      </pc:sldChg>
      <pc:sldChg chg="modSp new">
        <pc:chgData name="Ellie Cox (2109133)" userId="S::2109133@student.uwtsd.ac.uk::f6e028e8-4d92-4d71-9958-fa9ebc237108" providerId="AD" clId="Web-{82A30B30-753B-E551-2288-59A5CD13B8E1}" dt="2024-03-14T10:32:26.712" v="655" actId="20577"/>
        <pc:sldMkLst>
          <pc:docMk/>
          <pc:sldMk cId="2472326870" sldId="266"/>
        </pc:sldMkLst>
        <pc:spChg chg="mod">
          <ac:chgData name="Ellie Cox (2109133)" userId="S::2109133@student.uwtsd.ac.uk::f6e028e8-4d92-4d71-9958-fa9ebc237108" providerId="AD" clId="Web-{82A30B30-753B-E551-2288-59A5CD13B8E1}" dt="2024-03-14T09:54:08.974" v="350" actId="20577"/>
          <ac:spMkLst>
            <pc:docMk/>
            <pc:sldMk cId="2472326870" sldId="266"/>
            <ac:spMk id="2" creationId="{12297890-32B5-2977-1910-5C4A13C1EEF7}"/>
          </ac:spMkLst>
        </pc:spChg>
        <pc:spChg chg="mod">
          <ac:chgData name="Ellie Cox (2109133)" userId="S::2109133@student.uwtsd.ac.uk::f6e028e8-4d92-4d71-9958-fa9ebc237108" providerId="AD" clId="Web-{82A30B30-753B-E551-2288-59A5CD13B8E1}" dt="2024-03-14T10:32:26.712" v="655" actId="20577"/>
          <ac:spMkLst>
            <pc:docMk/>
            <pc:sldMk cId="2472326870" sldId="266"/>
            <ac:spMk id="3" creationId="{DBCE8686-DD15-B482-B827-155109FA5D50}"/>
          </ac:spMkLst>
        </pc:spChg>
      </pc:sldChg>
      <pc:sldChg chg="modSp new">
        <pc:chgData name="Ellie Cox (2109133)" userId="S::2109133@student.uwtsd.ac.uk::f6e028e8-4d92-4d71-9958-fa9ebc237108" providerId="AD" clId="Web-{82A30B30-753B-E551-2288-59A5CD13B8E1}" dt="2024-03-14T10:32:42.337" v="656" actId="20577"/>
        <pc:sldMkLst>
          <pc:docMk/>
          <pc:sldMk cId="757019261" sldId="267"/>
        </pc:sldMkLst>
        <pc:spChg chg="mod">
          <ac:chgData name="Ellie Cox (2109133)" userId="S::2109133@student.uwtsd.ac.uk::f6e028e8-4d92-4d71-9958-fa9ebc237108" providerId="AD" clId="Web-{82A30B30-753B-E551-2288-59A5CD13B8E1}" dt="2024-03-14T09:41:10.770" v="222" actId="20577"/>
          <ac:spMkLst>
            <pc:docMk/>
            <pc:sldMk cId="757019261" sldId="267"/>
            <ac:spMk id="2" creationId="{81B75879-CCF8-1661-BA1D-950CF8A3F4EF}"/>
          </ac:spMkLst>
        </pc:spChg>
        <pc:spChg chg="mod">
          <ac:chgData name="Ellie Cox (2109133)" userId="S::2109133@student.uwtsd.ac.uk::f6e028e8-4d92-4d71-9958-fa9ebc237108" providerId="AD" clId="Web-{82A30B30-753B-E551-2288-59A5CD13B8E1}" dt="2024-03-14T10:32:42.337" v="656" actId="20577"/>
          <ac:spMkLst>
            <pc:docMk/>
            <pc:sldMk cId="757019261" sldId="267"/>
            <ac:spMk id="3" creationId="{97059A81-EBD0-B3A6-36A4-4C0B14CE45BD}"/>
          </ac:spMkLst>
        </pc:spChg>
      </pc:sldChg>
      <pc:sldChg chg="modSp new">
        <pc:chgData name="Ellie Cox (2109133)" userId="S::2109133@student.uwtsd.ac.uk::f6e028e8-4d92-4d71-9958-fa9ebc237108" providerId="AD" clId="Web-{82A30B30-753B-E551-2288-59A5CD13B8E1}" dt="2024-03-14T10:33:35.308" v="658" actId="20577"/>
        <pc:sldMkLst>
          <pc:docMk/>
          <pc:sldMk cId="3018394378" sldId="268"/>
        </pc:sldMkLst>
        <pc:spChg chg="mod">
          <ac:chgData name="Ellie Cox (2109133)" userId="S::2109133@student.uwtsd.ac.uk::f6e028e8-4d92-4d71-9958-fa9ebc237108" providerId="AD" clId="Web-{82A30B30-753B-E551-2288-59A5CD13B8E1}" dt="2024-03-14T09:52:08.938" v="299" actId="20577"/>
          <ac:spMkLst>
            <pc:docMk/>
            <pc:sldMk cId="3018394378" sldId="268"/>
            <ac:spMk id="2" creationId="{BC3AA348-E991-3F4F-F439-3408BE0A385D}"/>
          </ac:spMkLst>
        </pc:spChg>
        <pc:spChg chg="mod">
          <ac:chgData name="Ellie Cox (2109133)" userId="S::2109133@student.uwtsd.ac.uk::f6e028e8-4d92-4d71-9958-fa9ebc237108" providerId="AD" clId="Web-{82A30B30-753B-E551-2288-59A5CD13B8E1}" dt="2024-03-14T10:33:35.308" v="658" actId="20577"/>
          <ac:spMkLst>
            <pc:docMk/>
            <pc:sldMk cId="3018394378" sldId="268"/>
            <ac:spMk id="3" creationId="{8D0E2492-BD8D-5993-51AD-F22951C3A573}"/>
          </ac:spMkLst>
        </pc:spChg>
      </pc:sldChg>
      <pc:sldChg chg="modSp new">
        <pc:chgData name="Ellie Cox (2109133)" userId="S::2109133@student.uwtsd.ac.uk::f6e028e8-4d92-4d71-9958-fa9ebc237108" providerId="AD" clId="Web-{82A30B30-753B-E551-2288-59A5CD13B8E1}" dt="2024-03-14T09:44:49.341" v="257" actId="20577"/>
        <pc:sldMkLst>
          <pc:docMk/>
          <pc:sldMk cId="2353253138" sldId="269"/>
        </pc:sldMkLst>
        <pc:spChg chg="mod">
          <ac:chgData name="Ellie Cox (2109133)" userId="S::2109133@student.uwtsd.ac.uk::f6e028e8-4d92-4d71-9958-fa9ebc237108" providerId="AD" clId="Web-{82A30B30-753B-E551-2288-59A5CD13B8E1}" dt="2024-03-14T09:43:44.526" v="255" actId="20577"/>
          <ac:spMkLst>
            <pc:docMk/>
            <pc:sldMk cId="2353253138" sldId="269"/>
            <ac:spMk id="2" creationId="{84C33B2B-7A4F-0D0F-874E-3E994B3C6FE2}"/>
          </ac:spMkLst>
        </pc:spChg>
        <pc:spChg chg="mod">
          <ac:chgData name="Ellie Cox (2109133)" userId="S::2109133@student.uwtsd.ac.uk::f6e028e8-4d92-4d71-9958-fa9ebc237108" providerId="AD" clId="Web-{82A30B30-753B-E551-2288-59A5CD13B8E1}" dt="2024-03-14T09:44:49.341" v="257" actId="20577"/>
          <ac:spMkLst>
            <pc:docMk/>
            <pc:sldMk cId="2353253138" sldId="269"/>
            <ac:spMk id="3" creationId="{73421A5F-FA40-6061-E061-985C0F86FA37}"/>
          </ac:spMkLst>
        </pc:spChg>
      </pc:sldChg>
      <pc:sldChg chg="modSp new">
        <pc:chgData name="Ellie Cox (2109133)" userId="S::2109133@student.uwtsd.ac.uk::f6e028e8-4d92-4d71-9958-fa9ebc237108" providerId="AD" clId="Web-{82A30B30-753B-E551-2288-59A5CD13B8E1}" dt="2024-03-14T10:12:39.396" v="475" actId="20577"/>
        <pc:sldMkLst>
          <pc:docMk/>
          <pc:sldMk cId="3517491052" sldId="270"/>
        </pc:sldMkLst>
        <pc:spChg chg="mod">
          <ac:chgData name="Ellie Cox (2109133)" userId="S::2109133@student.uwtsd.ac.uk::f6e028e8-4d92-4d71-9958-fa9ebc237108" providerId="AD" clId="Web-{82A30B30-753B-E551-2288-59A5CD13B8E1}" dt="2024-03-14T09:56:27.605" v="362" actId="20577"/>
          <ac:spMkLst>
            <pc:docMk/>
            <pc:sldMk cId="3517491052" sldId="270"/>
            <ac:spMk id="2" creationId="{2D7E30EE-09F6-FB85-BB83-BAC88E592A10}"/>
          </ac:spMkLst>
        </pc:spChg>
        <pc:spChg chg="mod">
          <ac:chgData name="Ellie Cox (2109133)" userId="S::2109133@student.uwtsd.ac.uk::f6e028e8-4d92-4d71-9958-fa9ebc237108" providerId="AD" clId="Web-{82A30B30-753B-E551-2288-59A5CD13B8E1}" dt="2024-03-14T10:12:39.396" v="475" actId="20577"/>
          <ac:spMkLst>
            <pc:docMk/>
            <pc:sldMk cId="3517491052" sldId="270"/>
            <ac:spMk id="3" creationId="{B1A62716-FA5E-956C-0AEA-1F1D0BC752F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3/14/2024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45840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3/14/2024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46870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99776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3/14/2024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47740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3/14/2024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984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3/14/2024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45770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3/14/2024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110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3/14/2024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27628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3/14/2024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29961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29033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81247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3/14/2024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981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4" descr="Person weight training">
            <a:extLst>
              <a:ext uri="{FF2B5EF4-FFF2-40B4-BE49-F238E27FC236}">
                <a16:creationId xmlns:a16="http://schemas.microsoft.com/office/drawing/2014/main" id="{D5578FA3-E60C-75D8-A0A1-854EB420FE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690" r="-1" b="1401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351" y="1122363"/>
            <a:ext cx="7630931" cy="197834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 Light"/>
              </a:rPr>
              <a:t> Squat Snatch</a:t>
            </a:r>
            <a:br>
              <a:rPr lang="en-GB" dirty="0">
                <a:solidFill>
                  <a:srgbClr val="FFFFFF"/>
                </a:solidFill>
                <a:cs typeface="Calibri Light"/>
              </a:rPr>
            </a:br>
            <a:r>
              <a:rPr lang="en-GB" dirty="0">
                <a:solidFill>
                  <a:srgbClr val="FFFFFF"/>
                </a:solidFill>
                <a:cs typeface="Calibri Light"/>
              </a:rPr>
              <a:t>Training Session Plans 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0351" y="3509963"/>
            <a:ext cx="7630931" cy="1747837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grpSp>
        <p:nvGrpSpPr>
          <p:cNvPr id="17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8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9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1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FFC41-FBFD-91BF-FD8F-EF157C755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FD5FDBF-B92D-DB2D-ED12-ED0FB54E06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3050711"/>
              </p:ext>
            </p:extLst>
          </p:nvPr>
        </p:nvGraphicFramePr>
        <p:xfrm>
          <a:off x="836950" y="-2560819"/>
          <a:ext cx="9215485" cy="280216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94476">
                  <a:extLst>
                    <a:ext uri="{9D8B030D-6E8A-4147-A177-3AD203B41FA5}">
                      <a16:colId xmlns:a16="http://schemas.microsoft.com/office/drawing/2014/main" val="1008950816"/>
                    </a:ext>
                  </a:extLst>
                </a:gridCol>
                <a:gridCol w="3281387">
                  <a:extLst>
                    <a:ext uri="{9D8B030D-6E8A-4147-A177-3AD203B41FA5}">
                      <a16:colId xmlns:a16="http://schemas.microsoft.com/office/drawing/2014/main" val="1138111154"/>
                    </a:ext>
                  </a:extLst>
                </a:gridCol>
                <a:gridCol w="3539622">
                  <a:extLst>
                    <a:ext uri="{9D8B030D-6E8A-4147-A177-3AD203B41FA5}">
                      <a16:colId xmlns:a16="http://schemas.microsoft.com/office/drawing/2014/main" val="3234392309"/>
                    </a:ext>
                  </a:extLst>
                </a:gridCol>
              </a:tblGrid>
              <a:tr h="318100">
                <a:tc>
                  <a:txBody>
                    <a:bodyPr/>
                    <a:lstStyle/>
                    <a:p>
                      <a:pPr marR="323850"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Session Details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Date </a:t>
                      </a: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</a:rPr>
                        <a:t>14/03/24</a:t>
                      </a:r>
                      <a:endParaRPr lang="en-GB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Duration   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120 minutes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5075933"/>
                  </a:ext>
                </a:extLst>
              </a:tr>
              <a:tr h="2058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Participants Details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Number 10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Level intermediate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1612831"/>
                  </a:ext>
                </a:extLst>
              </a:tr>
              <a:tr h="22266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Health &amp; Safety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Ensure platform is clean/clutter free. Examine all weights and bars for defects and ensure they are clean/correctly lubricated for smooth rotation. Ensure safety clips are used.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Technique is always good. Look out for weaknesses or imbalances suggesting injuries.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837103"/>
                  </a:ext>
                </a:extLst>
              </a:tr>
              <a:tr h="9543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Resources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5 -10 poles. 5 Olympic Barbells. 5 technique Barbells. Selection of various Olympic plates. Metal Blocks. Safety clips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9344426"/>
                  </a:ext>
                </a:extLst>
              </a:tr>
              <a:tr h="6361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Previous Session notes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Issues with explosive speed from mid-thigh to full extension.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0288323"/>
                  </a:ext>
                </a:extLst>
              </a:tr>
              <a:tr h="318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Outcomes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Explosive jump to full extension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3136456"/>
                  </a:ext>
                </a:extLst>
              </a:tr>
              <a:tr h="243252">
                <a:tc gridSpan="3"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                                                        Session Structure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665218"/>
                  </a:ext>
                </a:extLst>
              </a:tr>
              <a:tr h="2058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Time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Activity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Coaching points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95918305"/>
                  </a:ext>
                </a:extLst>
              </a:tr>
              <a:tr h="34990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Warm up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 dirty="0">
                          <a:effectLst/>
                          <a:latin typeface="Arial"/>
                        </a:rPr>
                        <a:t>5 mins =</a:t>
                      </a:r>
                      <a:r>
                        <a:rPr lang="en-GB" dirty="0">
                          <a:effectLst/>
                          <a:latin typeface="Arial"/>
                        </a:rPr>
                        <a:t>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row machine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(Using pole)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 dirty="0">
                          <a:effectLst/>
                          <a:latin typeface="Arial"/>
                        </a:rPr>
                        <a:t>5 reps =</a:t>
                      </a: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Push throughs/BS/OHS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(Using technique bar, </a:t>
                      </a:r>
                      <a:r>
                        <a:rPr lang="en-GB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 sets</a:t>
                      </a: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of)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effectLst/>
                          <a:latin typeface="Arial"/>
                        </a:rPr>
                        <a:t> </a:t>
                      </a:r>
                      <a:r>
                        <a:rPr lang="en-GB" b="1" dirty="0">
                          <a:effectLst/>
                          <a:latin typeface="Arial"/>
                        </a:rPr>
                        <a:t>1of each =</a:t>
                      </a:r>
                      <a:r>
                        <a:rPr lang="en-GB" dirty="0">
                          <a:effectLst/>
                          <a:latin typeface="Arial"/>
                        </a:rPr>
                        <a:t>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BS/OHS/HPSSN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Bringing hands closer together during push throughs.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Watch for correct hang starting position/hips back/loose arms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7382304"/>
                  </a:ext>
                </a:extLst>
              </a:tr>
              <a:tr h="44533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90 mins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Main Part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(Alternating in partners 5 sets)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156082"/>
                          </a:solidFill>
                          <a:effectLst/>
                          <a:latin typeface="Arial"/>
                        </a:rPr>
                        <a:t>Starting at 40% 1rm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 reps</a:t>
                      </a: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=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SSNB (Blocks)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 reps</a:t>
                      </a: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=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SSN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Continue to add weight, </a:t>
                      </a:r>
                      <a:r>
                        <a:rPr lang="en-GB" dirty="0">
                          <a:solidFill>
                            <a:srgbClr val="156082"/>
                          </a:solidFill>
                          <a:effectLst/>
                          <a:latin typeface="Arial"/>
                        </a:rPr>
                        <a:t>performing 2 reps each until near pb, then dropping to 1 rep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SSN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Athletes watch each other and give feedback to each other on each lift.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Athletes record each other using an iPad so technique can be analysed.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effectLst/>
                          <a:latin typeface="Arial"/>
                        </a:rPr>
                        <a:t>Position from blocks/no bend in knees prior to lift.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effectLst/>
                          <a:latin typeface="Arial"/>
                        </a:rPr>
                        <a:t>Squeeze in glutes during jumps.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effectLst/>
                          <a:latin typeface="Arial"/>
                        </a:rPr>
                        <a:t>Pushing floor away and jump towards ceiling.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effectLst/>
                          <a:latin typeface="Arial"/>
                        </a:rPr>
                        <a:t>No arms!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4691372"/>
                  </a:ext>
                </a:extLst>
              </a:tr>
              <a:tr h="20582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15 mins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Cool Down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Static stretching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, focusing on all muscle groups.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 mins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= </a:t>
                      </a: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Independent foam rolling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948824"/>
                  </a:ext>
                </a:extLst>
              </a:tr>
              <a:tr h="95055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Organisation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Coach led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Working in pairs of similar ability.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Coaching Methods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Process goals.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Blocked variable practice during first half of main training session to focus on skills.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Reciprocal learning method used in pairs. Social learning theory will be used. Observation and modelling between athletes.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External focus when pushing to full </a:t>
                      </a:r>
                      <a:r>
                        <a:rPr lang="en-GB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extention</a:t>
                      </a:r>
                      <a:endParaRPr lang="en-GB" dirty="0" err="1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Focusing on specific measurable goals.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Performance goals.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During second half athletes may work in their own way offering autonomy and Random practice.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Visual feedback using </a:t>
                      </a:r>
                      <a:r>
                        <a:rPr lang="en-GB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ipad</a:t>
                      </a:r>
                      <a:endParaRPr lang="en-GB" dirty="0" err="1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Points to Remember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Positioning/hight of blocks is correct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356855"/>
                  </a:ext>
                </a:extLst>
              </a:tr>
              <a:tr h="24325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Assessment Focus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Using</a:t>
                      </a:r>
                      <a:r>
                        <a:rPr lang="en-GB" dirty="0">
                          <a:solidFill>
                            <a:srgbClr val="196B24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iPad</a:t>
                      </a:r>
                      <a:r>
                        <a:rPr lang="en-GB" dirty="0">
                          <a:solidFill>
                            <a:srgbClr val="196B24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or</a:t>
                      </a:r>
                      <a:r>
                        <a:rPr lang="en-GB" dirty="0">
                          <a:solidFill>
                            <a:srgbClr val="196B24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iPhone</a:t>
                      </a: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to record each other and break down movement.</a:t>
                      </a:r>
                      <a:endParaRPr lang="en-GB" dirty="0">
                        <a:effectLst/>
                        <a:latin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Feedback from coach and peers.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Contingency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Lighter bars or body weight relatable exercises in case of injuries. Break down movement to isolate muscle group avoiding further strain on injured areas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.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330457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A7DDFB2-6634-0973-BBF4-4E56AFF8D490}"/>
              </a:ext>
            </a:extLst>
          </p:cNvPr>
          <p:cNvSpPr txBox="1"/>
          <p:nvPr/>
        </p:nvSpPr>
        <p:spPr>
          <a:xfrm>
            <a:off x="4724400" y="320040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>
              <a:latin typeface="Arial"/>
              <a:cs typeface="Arial"/>
            </a:endParaRPr>
          </a:p>
          <a:p>
            <a:r>
              <a:rPr lang="en-US" sz="1200">
                <a:latin typeface="Arial"/>
                <a:cs typeface="Arial"/>
              </a:rPr>
              <a:t>Session 1</a:t>
            </a:r>
          </a:p>
          <a:p>
            <a:endParaRPr lang="en-US" sz="1200">
              <a:latin typeface="Arial"/>
              <a:cs typeface="Arial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382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E4BF0-F8CB-DE95-7E56-1DFB1C045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4BEB3AA-4E38-E770-374C-1F214E3554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1394454"/>
              </p:ext>
            </p:extLst>
          </p:nvPr>
        </p:nvGraphicFramePr>
        <p:xfrm>
          <a:off x="531962" y="-1308339"/>
          <a:ext cx="9776969" cy="197853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40368">
                  <a:extLst>
                    <a:ext uri="{9D8B030D-6E8A-4147-A177-3AD203B41FA5}">
                      <a16:colId xmlns:a16="http://schemas.microsoft.com/office/drawing/2014/main" val="3867545120"/>
                    </a:ext>
                  </a:extLst>
                </a:gridCol>
                <a:gridCol w="3481315">
                  <a:extLst>
                    <a:ext uri="{9D8B030D-6E8A-4147-A177-3AD203B41FA5}">
                      <a16:colId xmlns:a16="http://schemas.microsoft.com/office/drawing/2014/main" val="530375116"/>
                    </a:ext>
                  </a:extLst>
                </a:gridCol>
                <a:gridCol w="3755286">
                  <a:extLst>
                    <a:ext uri="{9D8B030D-6E8A-4147-A177-3AD203B41FA5}">
                      <a16:colId xmlns:a16="http://schemas.microsoft.com/office/drawing/2014/main" val="740847620"/>
                    </a:ext>
                  </a:extLst>
                </a:gridCol>
              </a:tblGrid>
              <a:tr h="298965">
                <a:tc>
                  <a:txBody>
                    <a:bodyPr/>
                    <a:lstStyle/>
                    <a:p>
                      <a:pPr marR="323850"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Session Details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Date 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</a:rPr>
                        <a:t>14/03/24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Duration     120 mins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6075493"/>
                  </a:ext>
                </a:extLst>
              </a:tr>
              <a:tr h="2092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Participants Details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Number 10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Level intermediate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5573470"/>
                  </a:ext>
                </a:extLst>
              </a:tr>
              <a:tr h="11958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Health &amp; Safety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Ensure platform is clean/clutter free. Examine all weights and bars for defects and ensure they are clean/correctly lubricated for smooth rotation. Ensure safety clips are used. 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4435899"/>
                  </a:ext>
                </a:extLst>
              </a:tr>
              <a:tr h="5979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Resources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5 -10 poles. 5 Olympic Barbells. 5 technique Barbells. Selection of various Olympic plates. Safety clips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106645"/>
                  </a:ext>
                </a:extLst>
              </a:tr>
              <a:tr h="2989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Previous Session notes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Full extension was good. Drop under bar could be faster.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4483426"/>
                  </a:ext>
                </a:extLst>
              </a:tr>
              <a:tr h="2989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Outcomes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Improve drop underbar. 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6701182"/>
                  </a:ext>
                </a:extLst>
              </a:tr>
              <a:tr h="239172">
                <a:tc gridSpan="3">
                  <a:txBody>
                    <a:bodyPr/>
                    <a:lstStyle/>
                    <a:p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                                                        Session Structure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8442404"/>
                  </a:ext>
                </a:extLst>
              </a:tr>
              <a:tr h="2092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Time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Activity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Coaching points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8114034"/>
                  </a:ext>
                </a:extLst>
              </a:tr>
              <a:tr h="2571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15 mins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Warm up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 mins = row machine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(Using pole)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effectLst/>
                          <a:latin typeface="Arial" panose="020B0604020202020204" pitchFamily="34" charset="0"/>
                        </a:rPr>
                        <a:t>5 reps =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Push throughs/BS/OHS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(Using technique bar, </a:t>
                      </a: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 sets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of)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b="1">
                          <a:effectLst/>
                          <a:latin typeface="Arial" panose="020B0604020202020204" pitchFamily="34" charset="0"/>
                        </a:rPr>
                        <a:t>1of each =</a:t>
                      </a:r>
                      <a:r>
                        <a:rPr lang="en-GB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BS/OHS/HPSSN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Bringing hands closer together during push throughs.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Watch for correct hang starting position/hips back/loose arms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4195254"/>
                  </a:ext>
                </a:extLst>
              </a:tr>
              <a:tr h="5381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90 mins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Main Part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Individually as group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 =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SB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>
                          <a:solidFill>
                            <a:srgbClr val="156082"/>
                          </a:solidFill>
                          <a:effectLst/>
                          <a:latin typeface="Arial" panose="020B0604020202020204" pitchFamily="34" charset="0"/>
                        </a:rPr>
                        <a:t>(No bar)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 =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SB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>
                          <a:solidFill>
                            <a:srgbClr val="156082"/>
                          </a:solidFill>
                          <a:effectLst/>
                          <a:latin typeface="Arial" panose="020B0604020202020204" pitchFamily="34" charset="0"/>
                        </a:rPr>
                        <a:t>(No bar from toes)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 =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SB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>
                          <a:solidFill>
                            <a:srgbClr val="156082"/>
                          </a:solidFill>
                          <a:effectLst/>
                          <a:latin typeface="Arial" panose="020B0604020202020204" pitchFamily="34" charset="0"/>
                        </a:rPr>
                        <a:t>(technique bar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)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Independently in own time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 sets 2 =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SB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>
                          <a:solidFill>
                            <a:srgbClr val="156082"/>
                          </a:solidFill>
                          <a:effectLst/>
                          <a:latin typeface="Arial" panose="020B0604020202020204" pitchFamily="34" charset="0"/>
                        </a:rPr>
                        <a:t>(20K bar)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156082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(Taking turns in pairs) 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156082"/>
                          </a:solidFill>
                          <a:effectLst/>
                          <a:latin typeface="Arial" panose="020B0604020202020204" pitchFamily="34" charset="0"/>
                        </a:rPr>
                        <a:t>Load bar to 60 % of PB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Sets of 3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=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 SSN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, building to heavy.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Drop to sets of 1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when near </a:t>
                      </a:r>
                      <a:r>
                        <a:rPr lang="en-GB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</a:rPr>
                        <a:t>BP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Clap hands to signal drop.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Sharp drop hearing feet hit floor.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Technique bar not rising during SB.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Strong bottom position with bar locked overhead</a:t>
                      </a: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before standing.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Observe from a distance but be available if feedback is requested.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Allow pairs to work together. Spend time with all pairs periodically to offer assistance/feedback if needed. 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6817961"/>
                  </a:ext>
                </a:extLst>
              </a:tr>
              <a:tr h="14350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15 mins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Cool Down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Static stretching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, focusing on all muscle groups. 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 mins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=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Independent foam rolling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5350438"/>
                  </a:ext>
                </a:extLst>
              </a:tr>
              <a:tr h="4454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Organisation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Coach led. 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Independently.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Work in pairs of similar ability.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Coaching Methods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Augmented feedback during first part of main session.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Process goals.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During independent phase of practicing SB, athletes can work intrinsically using pro-preceptive and tactile feedback. 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Reciprocal learning method in pairs once building to heavy.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Performance goals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Points to Remember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Bar is not rising during exercises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9864804"/>
                  </a:ext>
                </a:extLst>
              </a:tr>
              <a:tr h="25711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Assessment Focus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Feedback from coach, peers and video footage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Contingency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Lighter bars or body weight relatable exercises in case of injuries. Break down movement to isolate muscle group avoiding further strain on injured areas.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97949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95959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A4CB2-C3CB-F655-32CD-E29E1D91C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B3BB15F-8BC7-F315-5149-9F3D6DA609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9759517"/>
              </p:ext>
            </p:extLst>
          </p:nvPr>
        </p:nvGraphicFramePr>
        <p:xfrm>
          <a:off x="531962" y="129396"/>
          <a:ext cx="9326067" cy="220422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23209">
                  <a:extLst>
                    <a:ext uri="{9D8B030D-6E8A-4147-A177-3AD203B41FA5}">
                      <a16:colId xmlns:a16="http://schemas.microsoft.com/office/drawing/2014/main" val="1106796202"/>
                    </a:ext>
                  </a:extLst>
                </a:gridCol>
                <a:gridCol w="3320761">
                  <a:extLst>
                    <a:ext uri="{9D8B030D-6E8A-4147-A177-3AD203B41FA5}">
                      <a16:colId xmlns:a16="http://schemas.microsoft.com/office/drawing/2014/main" val="2008339677"/>
                    </a:ext>
                  </a:extLst>
                </a:gridCol>
                <a:gridCol w="3582097">
                  <a:extLst>
                    <a:ext uri="{9D8B030D-6E8A-4147-A177-3AD203B41FA5}">
                      <a16:colId xmlns:a16="http://schemas.microsoft.com/office/drawing/2014/main" val="3597439984"/>
                    </a:ext>
                  </a:extLst>
                </a:gridCol>
              </a:tblGrid>
              <a:tr h="299951">
                <a:tc>
                  <a:txBody>
                    <a:bodyPr/>
                    <a:lstStyle/>
                    <a:p>
                      <a:pPr marR="323850"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Session Details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Date 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</a:rPr>
                        <a:t>14/03/24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Duration     </a:t>
                      </a: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90 mins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4682928"/>
                  </a:ext>
                </a:extLst>
              </a:tr>
              <a:tr h="209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Participants Details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Number 10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Level intermediate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9368104"/>
                  </a:ext>
                </a:extLst>
              </a:tr>
              <a:tr h="8998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Health &amp; Safety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Ensure platform is clean/clutter free. Examine all weights and bars for defects and ensure they are clean/correctly lubricated for smooth rotation. Ensure safety clips are used. 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0028369"/>
                  </a:ext>
                </a:extLst>
              </a:tr>
              <a:tr h="5999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Resources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5 -10 poles. 5 Olympic Barbells. 5 technique Barbells. Selection of various Olympic plates. Safety clips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9834790"/>
                  </a:ext>
                </a:extLst>
              </a:tr>
              <a:tr h="5999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Previous Session notes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Worked at drop under bar. Noticed some pulling with arms and weakness in starting position.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8192666"/>
                  </a:ext>
                </a:extLst>
              </a:tr>
              <a:tr h="5999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Outcomes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Strong starting position up to mid-thigh &amp; relaxed arms during accent 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218228"/>
                  </a:ext>
                </a:extLst>
              </a:tr>
              <a:tr h="239961">
                <a:tc gridSpan="3">
                  <a:txBody>
                    <a:bodyPr/>
                    <a:lstStyle/>
                    <a:p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                                                        Session Structure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6916682"/>
                  </a:ext>
                </a:extLst>
              </a:tr>
              <a:tr h="209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Time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Activity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Coaching points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5975855"/>
                  </a:ext>
                </a:extLst>
              </a:tr>
              <a:tr h="2399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15 mins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Warm up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 mins = row machine/bike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(Using pole)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effectLst/>
                          <a:latin typeface="Arial" panose="020B0604020202020204" pitchFamily="34" charset="0"/>
                        </a:rPr>
                        <a:t>5 reps =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Push throughs/BS/OHS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(Using technique bar, </a:t>
                      </a: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 sets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of)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b="1">
                          <a:effectLst/>
                          <a:latin typeface="Arial" panose="020B0604020202020204" pitchFamily="34" charset="0"/>
                        </a:rPr>
                        <a:t>1of each =</a:t>
                      </a:r>
                      <a:r>
                        <a:rPr lang="en-GB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BS/OHS/HPSSN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Bringing hands closer together during push throughs.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Watch for correct hang starting position/hips back/loose arms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3139450"/>
                  </a:ext>
                </a:extLst>
              </a:tr>
              <a:tr h="38993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90 mins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Main Part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(Working in pairs for 5 sets of each at </a:t>
                      </a:r>
                      <a:r>
                        <a:rPr lang="en-GB">
                          <a:solidFill>
                            <a:srgbClr val="156082"/>
                          </a:solidFill>
                          <a:effectLst/>
                          <a:latin typeface="Arial" panose="020B0604020202020204" pitchFamily="34" charset="0"/>
                        </a:rPr>
                        <a:t>40%</a:t>
                      </a:r>
                      <a:r>
                        <a:rPr lang="en-GB">
                          <a:effectLst/>
                          <a:latin typeface="Arial" panose="020B0604020202020204" pitchFamily="34" charset="0"/>
                        </a:rPr>
                        <a:t>)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 reps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=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Hook grip, snatch dead lift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 reps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=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Snatch high pull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 reps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=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SSN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156082"/>
                          </a:solidFill>
                          <a:effectLst/>
                          <a:latin typeface="Arial" panose="020B0604020202020204" pitchFamily="34" charset="0"/>
                        </a:rPr>
                        <a:t> Load bar to 60 % of PB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(Taking turns in pairs) 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Sets of 3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=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 SSN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, </a:t>
                      </a:r>
                      <a:r>
                        <a:rPr lang="en-GB">
                          <a:solidFill>
                            <a:srgbClr val="156082"/>
                          </a:solidFill>
                          <a:effectLst/>
                          <a:latin typeface="Arial" panose="020B0604020202020204" pitchFamily="34" charset="0"/>
                        </a:rPr>
                        <a:t>building to heavy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Drop to sets of 1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when near </a:t>
                      </a:r>
                      <a:r>
                        <a:rPr lang="en-GB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</a:rPr>
                        <a:t>BP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Shoulders back, hips back, chest up, head up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Loose arms feeling stretch as bar leaves the floor.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Shake arms in low position to check if relaxed.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Shoulders &amp; back fixed/ Loose arms at all times. 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3968480"/>
                  </a:ext>
                </a:extLst>
              </a:tr>
              <a:tr h="2549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15 mins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Cool Down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Static stretching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, focusing on all muscle groups. 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 mins</a:t>
                      </a: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= </a:t>
                      </a:r>
                      <a:r>
                        <a:rPr lang="en-GB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Independent foam rolling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34259"/>
                  </a:ext>
                </a:extLst>
              </a:tr>
              <a:tr h="69588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Organisation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Coach led.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In pairs of similar ability.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Coaching Methods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Process goals.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Blocked variable practice during first half of main training session to focus on skills.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Reciprocal learning method used in pairs. Social learning theory will be used. Observation and modelling between athletes.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Focusing on specific measurable goals.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Performance goals.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During second half athletes may work in their own way offering autonomy and Random practice.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Visual feedback using ipad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Points to Remember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No bend in the arm until body reaches full extension.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5788820"/>
                  </a:ext>
                </a:extLst>
              </a:tr>
              <a:tr h="20996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Assessment Focus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Feedback from coach, peers and video footage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Contingency </a:t>
                      </a:r>
                      <a:endParaRPr lang="en-GB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Lighter bars or body weight relatable exercises in case of injuries. Break down movement to isolate muscle group avoiding further strain on injured areas.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60306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7310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D95FD-E767-9D73-37A9-38A12A113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plan/Warm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D3135-8AAC-703B-4C67-5B0CE815F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Coach led </a:t>
            </a:r>
            <a:r>
              <a:rPr lang="en-GB" err="1"/>
              <a:t>led</a:t>
            </a:r>
            <a:r>
              <a:rPr lang="en-GB" dirty="0"/>
              <a:t> </a:t>
            </a:r>
            <a:endParaRPr lang="en-US"/>
          </a:p>
          <a:p>
            <a:r>
              <a:rPr lang="en-GB" b="1" dirty="0">
                <a:latin typeface="Arial"/>
                <a:cs typeface="Arial"/>
              </a:rPr>
              <a:t>Warm up</a:t>
            </a:r>
            <a:endParaRPr lang="en-GB" dirty="0"/>
          </a:p>
          <a:p>
            <a:r>
              <a:rPr lang="en-GB" b="1" dirty="0">
                <a:latin typeface="Arial"/>
                <a:cs typeface="Arial"/>
              </a:rPr>
              <a:t>5 mins =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row machine</a:t>
            </a:r>
            <a:endParaRPr lang="en-GB" dirty="0"/>
          </a:p>
          <a:p>
            <a:endParaRPr lang="en-GB" dirty="0">
              <a:solidFill>
                <a:srgbClr val="FF0000"/>
              </a:solidFill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(Using pole)</a:t>
            </a:r>
            <a:endParaRPr lang="en-GB" dirty="0"/>
          </a:p>
          <a:p>
            <a:r>
              <a:rPr lang="en-GB" b="1" dirty="0">
                <a:latin typeface="Arial"/>
                <a:cs typeface="Arial"/>
              </a:rPr>
              <a:t>5 reps =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Push throughs/BS/OHS</a:t>
            </a:r>
            <a:endParaRPr lang="en-GB" dirty="0"/>
          </a:p>
          <a:p>
            <a:endParaRPr lang="en-GB" dirty="0">
              <a:solidFill>
                <a:srgbClr val="FF0000"/>
              </a:solidFill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(Using technique bar, </a:t>
            </a:r>
            <a:r>
              <a:rPr lang="en-GB" b="1" dirty="0">
                <a:latin typeface="Arial"/>
                <a:cs typeface="Arial"/>
              </a:rPr>
              <a:t>3 sets</a:t>
            </a:r>
            <a:r>
              <a:rPr lang="en-GB" dirty="0">
                <a:latin typeface="Arial"/>
                <a:cs typeface="Arial"/>
              </a:rPr>
              <a:t> of)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 </a:t>
            </a:r>
            <a:r>
              <a:rPr lang="en-GB" b="1" dirty="0">
                <a:latin typeface="Arial"/>
                <a:cs typeface="Arial"/>
              </a:rPr>
              <a:t>1of each =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BS/OHS/</a:t>
            </a:r>
            <a:r>
              <a:rPr lang="en-GB" u="sng" dirty="0">
                <a:solidFill>
                  <a:srgbClr val="FF0000"/>
                </a:solidFill>
                <a:latin typeface="Arial"/>
                <a:cs typeface="Arial"/>
              </a:rPr>
              <a:t>HPSSN</a:t>
            </a:r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597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9113C-890B-9AD6-CC96-EDF2500B4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session part 1/</a:t>
            </a:r>
            <a:r>
              <a:rPr lang="en-GB" dirty="0">
                <a:solidFill>
                  <a:srgbClr val="FF0000"/>
                </a:solidFill>
              </a:rPr>
              <a:t>Improve power to full </a:t>
            </a:r>
            <a:r>
              <a:rPr lang="en-GB" err="1">
                <a:solidFill>
                  <a:srgbClr val="FF0000"/>
                </a:solidFill>
              </a:rPr>
              <a:t>extention</a:t>
            </a:r>
            <a:endParaRPr lang="en-GB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74168-14C2-5B24-C560-CA9FEE5DA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 dirty="0">
                <a:latin typeface="Arial"/>
                <a:cs typeface="Arial"/>
              </a:rPr>
              <a:t>Working in pairs of similar ability.</a:t>
            </a:r>
            <a:endParaRPr lang="en-US" dirty="0"/>
          </a:p>
          <a:p>
            <a:r>
              <a:rPr lang="en-GB" dirty="0">
                <a:latin typeface="Arial"/>
                <a:cs typeface="Arial"/>
              </a:rPr>
              <a:t>Process goals.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Blocked variable practice during first half of main training session to focus on skills.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Reciprocal learning method used in pairs.</a:t>
            </a:r>
            <a:endParaRPr lang="en-GB" dirty="0">
              <a:latin typeface="Avenir Next LT Pro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Social learning theory (Bandura 1986) will be used. Observation and modelling between athletes.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External focus when pushing to full extension</a:t>
            </a:r>
          </a:p>
          <a:p>
            <a:r>
              <a:rPr lang="en-GB" dirty="0">
                <a:latin typeface="Arial"/>
                <a:cs typeface="Arial"/>
              </a:rPr>
              <a:t>Focusing on specific measurable goals</a:t>
            </a:r>
            <a:endParaRPr lang="en-GB" dirty="0">
              <a:latin typeface="Avenir Next LT Pro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.(Alternating in partners </a:t>
            </a:r>
            <a:r>
              <a:rPr lang="en-GB" b="1" u="sng" dirty="0">
                <a:latin typeface="Arial"/>
                <a:cs typeface="Arial"/>
              </a:rPr>
              <a:t>5 sets)</a:t>
            </a:r>
            <a:endParaRPr lang="en-GB">
              <a:latin typeface="Avenir Next LT Pro"/>
              <a:cs typeface="Arial"/>
            </a:endParaRPr>
          </a:p>
          <a:p>
            <a:r>
              <a:rPr lang="en-GB" dirty="0">
                <a:solidFill>
                  <a:srgbClr val="156082"/>
                </a:solidFill>
                <a:latin typeface="Arial"/>
                <a:cs typeface="Arial"/>
              </a:rPr>
              <a:t>Starting at 40% 1rm </a:t>
            </a:r>
            <a:endParaRPr lang="en-GB"/>
          </a:p>
          <a:p>
            <a:r>
              <a:rPr lang="en-GB" b="1" dirty="0">
                <a:latin typeface="Arial"/>
                <a:cs typeface="Arial"/>
              </a:rPr>
              <a:t>3 reps</a:t>
            </a:r>
            <a:r>
              <a:rPr lang="en-GB" dirty="0">
                <a:latin typeface="Arial"/>
                <a:cs typeface="Arial"/>
              </a:rPr>
              <a:t> =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SSNB (Blocks)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Continue to increase weight </a:t>
            </a:r>
            <a:r>
              <a:rPr lang="en-GB" sz="2100" dirty="0">
                <a:latin typeface="Arial"/>
                <a:cs typeface="Arial"/>
              </a:rPr>
              <a:t> </a:t>
            </a:r>
            <a:r>
              <a:rPr lang="en-GB" sz="2100" b="1" u="sng" dirty="0">
                <a:latin typeface="Arial"/>
                <a:cs typeface="Arial"/>
              </a:rPr>
              <a:t>5 sets)</a:t>
            </a:r>
          </a:p>
          <a:p>
            <a:r>
              <a:rPr lang="en-GB" b="1" dirty="0">
                <a:latin typeface="Arial"/>
                <a:cs typeface="Arial"/>
              </a:rPr>
              <a:t>3 reps</a:t>
            </a:r>
            <a:r>
              <a:rPr lang="en-GB" dirty="0">
                <a:latin typeface="Arial"/>
                <a:cs typeface="Arial"/>
              </a:rPr>
              <a:t> =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SSN</a:t>
            </a:r>
            <a:endParaRPr lang="en-GB" dirty="0"/>
          </a:p>
          <a:p>
            <a:endParaRPr lang="en-GB" dirty="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GB" dirty="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GB" dirty="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282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6642-4C28-EBB3-261E-4E55947A8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Session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89B40-D46D-90CA-B709-CB47D6480B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In pairs</a:t>
            </a:r>
          </a:p>
          <a:p>
            <a:r>
              <a:rPr lang="en-GB" dirty="0">
                <a:latin typeface="Arial"/>
                <a:cs typeface="Arial"/>
              </a:rPr>
              <a:t>Performance goals.</a:t>
            </a:r>
            <a:endParaRPr lang="en-US" dirty="0"/>
          </a:p>
          <a:p>
            <a:r>
              <a:rPr lang="en-GB" dirty="0">
                <a:latin typeface="Arial"/>
                <a:cs typeface="Arial"/>
              </a:rPr>
              <a:t>During second half athletes may work in their own way offering autonomy and Random practice.</a:t>
            </a:r>
            <a:endParaRPr lang="en-GB" dirty="0">
              <a:latin typeface="Avenir Next LT Pro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Continue to add weight, </a:t>
            </a:r>
            <a:r>
              <a:rPr lang="en-GB" dirty="0">
                <a:solidFill>
                  <a:srgbClr val="156082"/>
                </a:solidFill>
                <a:latin typeface="Arial"/>
                <a:cs typeface="Arial"/>
              </a:rPr>
              <a:t>performing 2 reps each until they near their pbs, dropping to 1 rep</a:t>
            </a:r>
            <a:endParaRPr lang="en-GB" dirty="0">
              <a:latin typeface="Avenir Next LT Pro"/>
              <a:cs typeface="Arial"/>
            </a:endParaRPr>
          </a:p>
          <a:p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SSN</a:t>
            </a:r>
            <a:endParaRPr lang="en-GB" dirty="0"/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738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EBC4A-D474-6536-5010-2B8A8494D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Session Plan 2/</a:t>
            </a:r>
            <a:r>
              <a:rPr lang="en-GB" dirty="0">
                <a:solidFill>
                  <a:srgbClr val="FF0000"/>
                </a:solidFill>
              </a:rPr>
              <a:t>Improve speed of drop under bar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/>
              <a:t>Main session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8C598-9DD0-3265-73A8-0E37BC4D83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Coach led</a:t>
            </a:r>
          </a:p>
          <a:p>
            <a:r>
              <a:rPr lang="en-GB" dirty="0">
                <a:latin typeface="Arial"/>
                <a:cs typeface="Arial"/>
              </a:rPr>
              <a:t>Augmented feedback during first part of main session</a:t>
            </a:r>
            <a:endParaRPr lang="en-GB" dirty="0">
              <a:latin typeface="Avenir Next LT Pro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.Blocked variable practice during first half of main training session to focus on skills</a:t>
            </a:r>
            <a:endParaRPr lang="en-GB" dirty="0">
              <a:latin typeface="Avenir Next LT Pro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Individually as group</a:t>
            </a:r>
            <a:endParaRPr lang="en-GB" dirty="0">
              <a:latin typeface="Avenir Next LT Pro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5 =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SB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>
                <a:solidFill>
                  <a:srgbClr val="156082"/>
                </a:solidFill>
                <a:latin typeface="Arial"/>
                <a:cs typeface="Arial"/>
              </a:rPr>
              <a:t>(No bar)</a:t>
            </a:r>
            <a:endParaRPr lang="en-GB" dirty="0"/>
          </a:p>
          <a:p>
            <a:r>
              <a:rPr lang="en-GB" b="1" dirty="0">
                <a:latin typeface="Arial"/>
                <a:cs typeface="Arial"/>
              </a:rPr>
              <a:t>5 =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SB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>
                <a:solidFill>
                  <a:srgbClr val="156082"/>
                </a:solidFill>
                <a:latin typeface="Arial"/>
                <a:cs typeface="Arial"/>
              </a:rPr>
              <a:t>(No bar from toes)</a:t>
            </a:r>
            <a:endParaRPr lang="en-GB" dirty="0"/>
          </a:p>
          <a:p>
            <a:r>
              <a:rPr lang="en-GB" b="1" dirty="0">
                <a:latin typeface="Arial"/>
                <a:cs typeface="Arial"/>
              </a:rPr>
              <a:t>5 =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SB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>
                <a:solidFill>
                  <a:srgbClr val="156082"/>
                </a:solidFill>
                <a:latin typeface="Arial"/>
                <a:cs typeface="Arial"/>
              </a:rPr>
              <a:t>(technique bar</a:t>
            </a:r>
            <a:r>
              <a:rPr lang="en-GB" dirty="0">
                <a:latin typeface="Arial"/>
                <a:cs typeface="Arial"/>
              </a:rPr>
              <a:t>)</a:t>
            </a:r>
            <a:endParaRPr lang="en-GB" dirty="0"/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.</a:t>
            </a:r>
            <a:endParaRPr lang="en-GB" dirty="0">
              <a:latin typeface="Avenir Next LT Pro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628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E9D41-56D2-0795-ED67-5F5FF0EB0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Session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AD039-28F5-B9A2-1116-BC7F6F8ED1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Process goals.</a:t>
            </a:r>
            <a:endParaRPr lang="en-US" dirty="0"/>
          </a:p>
          <a:p>
            <a:r>
              <a:rPr lang="en-GB" dirty="0">
                <a:latin typeface="Arial"/>
                <a:cs typeface="Arial"/>
              </a:rPr>
              <a:t>During independent phase of practicing SB, athletes can work intrinsically using pro-preceptive and tactile feedback</a:t>
            </a:r>
            <a:endParaRPr lang="en-GB" dirty="0">
              <a:latin typeface="Avenir Next LT Pro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.</a:t>
            </a:r>
            <a:r>
              <a:rPr lang="en-GB" b="1" dirty="0">
                <a:latin typeface="Arial"/>
                <a:cs typeface="Arial"/>
              </a:rPr>
              <a:t>Independently in own time</a:t>
            </a:r>
            <a:endParaRPr lang="en-GB" dirty="0">
              <a:latin typeface="Avenir Next LT Pro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3 sets 2 =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SB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>
                <a:solidFill>
                  <a:srgbClr val="156082"/>
                </a:solidFill>
                <a:latin typeface="Arial"/>
                <a:cs typeface="Arial"/>
              </a:rPr>
              <a:t>(20K bar)</a:t>
            </a:r>
            <a:endParaRPr lang="en-GB" dirty="0"/>
          </a:p>
          <a:p>
            <a:endParaRPr lang="en-GB" dirty="0">
              <a:latin typeface="Arial"/>
              <a:cs typeface="Arial"/>
            </a:endParaRPr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67092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C39FB-C4A7-75FD-EC47-1E357F848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Session Part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A177C-00CA-6D33-2255-D9909B7903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Reciprocal learning method in pairs once building to heavy.</a:t>
            </a:r>
            <a:endParaRPr lang="en-US" dirty="0"/>
          </a:p>
          <a:p>
            <a:r>
              <a:rPr lang="en-GB" dirty="0">
                <a:latin typeface="Arial"/>
                <a:cs typeface="Arial"/>
              </a:rPr>
              <a:t>Performance goals</a:t>
            </a:r>
            <a:endParaRPr lang="en-GB" dirty="0">
              <a:latin typeface="Avenir Next LT Pro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(Taking turns in pairs) </a:t>
            </a:r>
            <a:endParaRPr lang="en-GB" dirty="0">
              <a:latin typeface="Avenir Next LT Pro"/>
              <a:cs typeface="Arial"/>
            </a:endParaRPr>
          </a:p>
          <a:p>
            <a:r>
              <a:rPr lang="en-GB" b="1" dirty="0">
                <a:solidFill>
                  <a:srgbClr val="156082"/>
                </a:solidFill>
                <a:latin typeface="Arial"/>
                <a:cs typeface="Arial"/>
              </a:rPr>
              <a:t>Load bar to 60 % of PB</a:t>
            </a:r>
            <a:endParaRPr lang="en-GB" dirty="0"/>
          </a:p>
          <a:p>
            <a:r>
              <a:rPr lang="en-GB" b="1" dirty="0">
                <a:latin typeface="Arial"/>
                <a:cs typeface="Arial"/>
              </a:rPr>
              <a:t>Sets of 3</a:t>
            </a:r>
            <a:r>
              <a:rPr lang="en-GB" dirty="0">
                <a:latin typeface="Arial"/>
                <a:cs typeface="Arial"/>
              </a:rPr>
              <a:t> =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 SSN</a:t>
            </a:r>
            <a:r>
              <a:rPr lang="en-GB" dirty="0">
                <a:latin typeface="Arial"/>
                <a:cs typeface="Arial"/>
              </a:rPr>
              <a:t>, building to heavy.</a:t>
            </a:r>
            <a:endParaRPr lang="en-GB" dirty="0"/>
          </a:p>
          <a:p>
            <a:r>
              <a:rPr lang="en-GB" sz="1000" b="1" dirty="0">
                <a:latin typeface="Arial"/>
                <a:cs typeface="Arial"/>
              </a:rPr>
              <a:t>Drop to sets of 1</a:t>
            </a:r>
            <a:r>
              <a:rPr lang="en-GB" sz="1000" dirty="0">
                <a:latin typeface="Arial"/>
                <a:cs typeface="Arial"/>
              </a:rPr>
              <a:t> when near </a:t>
            </a:r>
            <a:r>
              <a:rPr lang="en-GB" sz="1000" dirty="0">
                <a:solidFill>
                  <a:srgbClr val="0070C0"/>
                </a:solidFill>
                <a:latin typeface="Arial"/>
                <a:cs typeface="Arial"/>
              </a:rPr>
              <a:t>BP</a:t>
            </a:r>
            <a:endParaRPr lang="en-GB" dirty="0"/>
          </a:p>
          <a:p>
            <a:endParaRPr lang="en-GB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417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97890-32B5-2977-1910-5C4A13C1E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Session Plan 3/</a:t>
            </a:r>
            <a:r>
              <a:rPr lang="en-GB" dirty="0">
                <a:solidFill>
                  <a:srgbClr val="FF0000"/>
                </a:solidFill>
              </a:rPr>
              <a:t>Strong start position and relaxed arms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/>
              <a:t>Main Session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E8686-DD15-B482-B827-155109FA5D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latin typeface="Arial"/>
                <a:cs typeface="Arial"/>
              </a:rPr>
              <a:t>Process goals.</a:t>
            </a:r>
            <a:endParaRPr lang="en-US" dirty="0"/>
          </a:p>
          <a:p>
            <a:r>
              <a:rPr lang="en-GB" dirty="0">
                <a:latin typeface="Arial"/>
                <a:cs typeface="Arial"/>
              </a:rPr>
              <a:t>Blocked variable practice during first half of main training session to focus on skills.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Reciprocal learning method used in pairs. Social learning theory will be used. Observation and modelling between athletes.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Focusing on specific measurable goals.</a:t>
            </a:r>
            <a:endParaRPr lang="en-GB" dirty="0">
              <a:latin typeface="Avenir Next LT Pro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(Working in pairs for 5 sets of each at </a:t>
            </a:r>
            <a:r>
              <a:rPr lang="en-GB" dirty="0">
                <a:solidFill>
                  <a:srgbClr val="156082"/>
                </a:solidFill>
                <a:latin typeface="Arial"/>
                <a:cs typeface="Arial"/>
              </a:rPr>
              <a:t>40%</a:t>
            </a:r>
            <a:r>
              <a:rPr lang="en-GB" dirty="0">
                <a:latin typeface="Arial"/>
                <a:cs typeface="Arial"/>
              </a:rPr>
              <a:t>)</a:t>
            </a:r>
            <a:endParaRPr lang="en-GB" dirty="0">
              <a:latin typeface="Avenir Next LT Pro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3 reps</a:t>
            </a:r>
            <a:r>
              <a:rPr lang="en-GB" dirty="0">
                <a:latin typeface="Arial"/>
                <a:cs typeface="Arial"/>
              </a:rPr>
              <a:t> =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Hook grip, snatch dead lift </a:t>
            </a:r>
            <a:endParaRPr lang="en-GB" dirty="0"/>
          </a:p>
          <a:p>
            <a:r>
              <a:rPr lang="en-GB" b="1" dirty="0">
                <a:latin typeface="Arial"/>
                <a:cs typeface="Arial"/>
              </a:rPr>
              <a:t>3 reps</a:t>
            </a:r>
            <a:r>
              <a:rPr lang="en-GB" dirty="0">
                <a:latin typeface="Arial"/>
                <a:cs typeface="Arial"/>
              </a:rPr>
              <a:t> =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Snatch high pull (from hang)</a:t>
            </a:r>
            <a:endParaRPr lang="en-GB" dirty="0"/>
          </a:p>
          <a:p>
            <a:r>
              <a:rPr lang="en-GB" b="1" dirty="0">
                <a:latin typeface="Arial"/>
                <a:cs typeface="Arial"/>
              </a:rPr>
              <a:t>3 reps</a:t>
            </a:r>
            <a:r>
              <a:rPr lang="en-GB" dirty="0">
                <a:latin typeface="Arial"/>
                <a:cs typeface="Arial"/>
              </a:rPr>
              <a:t> =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SSN (still 40%, focusing on skills)</a:t>
            </a:r>
            <a:endParaRPr lang="en-GB" dirty="0"/>
          </a:p>
          <a:p>
            <a:endParaRPr lang="en-GB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2326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75879-CCF8-1661-BA1D-950CF8A3F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Session,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59A81-EBD0-B3A6-36A4-4C0B14CE4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During second half athletes may work in their own way in pairs offering autonomy and Random practice.</a:t>
            </a:r>
            <a:endParaRPr lang="en-US" dirty="0"/>
          </a:p>
          <a:p>
            <a:r>
              <a:rPr lang="en-GB" dirty="0">
                <a:latin typeface="Arial"/>
                <a:cs typeface="Arial"/>
              </a:rPr>
              <a:t>Visual feedback using </a:t>
            </a:r>
            <a:r>
              <a:rPr lang="en-GB" dirty="0" err="1">
                <a:latin typeface="Arial"/>
                <a:cs typeface="Arial"/>
              </a:rPr>
              <a:t>ipad</a:t>
            </a:r>
            <a:endParaRPr lang="en-GB" dirty="0" err="1">
              <a:latin typeface="Avenir Next LT Pro"/>
              <a:cs typeface="Arial"/>
            </a:endParaRPr>
          </a:p>
          <a:p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rgbClr val="156082"/>
                </a:solidFill>
                <a:latin typeface="Arial"/>
                <a:cs typeface="Arial"/>
              </a:rPr>
              <a:t>Load bar to 60 % of PB</a:t>
            </a:r>
            <a:endParaRPr lang="en-GB" dirty="0">
              <a:latin typeface="Avenir Next LT Pro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(Taking turns in pairs) </a:t>
            </a:r>
            <a:endParaRPr lang="en-GB" dirty="0"/>
          </a:p>
          <a:p>
            <a:r>
              <a:rPr lang="en-GB" b="1" dirty="0">
                <a:latin typeface="Arial"/>
                <a:cs typeface="Arial"/>
              </a:rPr>
              <a:t>Sets of 3</a:t>
            </a:r>
            <a:r>
              <a:rPr lang="en-GB" dirty="0">
                <a:latin typeface="Arial"/>
                <a:cs typeface="Arial"/>
              </a:rPr>
              <a:t> =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 SSN</a:t>
            </a:r>
            <a:r>
              <a:rPr lang="en-GB" dirty="0">
                <a:latin typeface="Arial"/>
                <a:cs typeface="Arial"/>
              </a:rPr>
              <a:t>, </a:t>
            </a:r>
            <a:r>
              <a:rPr lang="en-GB" dirty="0">
                <a:solidFill>
                  <a:srgbClr val="156082"/>
                </a:solidFill>
                <a:latin typeface="Arial"/>
                <a:cs typeface="Arial"/>
              </a:rPr>
              <a:t>building to heavy</a:t>
            </a:r>
            <a:r>
              <a:rPr lang="en-GB" dirty="0">
                <a:latin typeface="Arial"/>
                <a:cs typeface="Arial"/>
              </a:rPr>
              <a:t>.</a:t>
            </a:r>
            <a:endParaRPr lang="en-GB" dirty="0"/>
          </a:p>
          <a:p>
            <a:r>
              <a:rPr lang="en-GB" sz="1000" b="1" dirty="0">
                <a:latin typeface="Arial"/>
                <a:cs typeface="Arial"/>
              </a:rPr>
              <a:t>Drop to sets of 1</a:t>
            </a:r>
            <a:r>
              <a:rPr lang="en-GB" sz="1000" dirty="0">
                <a:latin typeface="Arial"/>
                <a:cs typeface="Arial"/>
              </a:rPr>
              <a:t> when near </a:t>
            </a:r>
            <a:r>
              <a:rPr lang="en-GB" sz="1000" dirty="0">
                <a:solidFill>
                  <a:srgbClr val="0070C0"/>
                </a:solidFill>
                <a:latin typeface="Arial"/>
                <a:cs typeface="Arial"/>
              </a:rPr>
              <a:t>BP</a:t>
            </a:r>
            <a:endParaRPr lang="en-GB" dirty="0"/>
          </a:p>
          <a:p>
            <a:endParaRPr lang="en-GB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70192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33B2B-7A4F-0D0F-874E-3E994B3C6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Cool 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21A5F-FA40-6061-E061-985C0F86F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Static stretching</a:t>
            </a:r>
            <a:r>
              <a:rPr lang="en-GB" dirty="0">
                <a:latin typeface="Arial"/>
                <a:cs typeface="Arial"/>
              </a:rPr>
              <a:t>, focusing on all muscle groups. </a:t>
            </a:r>
            <a:endParaRPr lang="en-US" dirty="0"/>
          </a:p>
          <a:p>
            <a:r>
              <a:rPr lang="en-GB" b="1" dirty="0">
                <a:latin typeface="Arial"/>
                <a:cs typeface="Arial"/>
              </a:rPr>
              <a:t>5 mins</a:t>
            </a:r>
            <a:r>
              <a:rPr lang="en-GB" dirty="0">
                <a:latin typeface="Arial"/>
                <a:cs typeface="Arial"/>
              </a:rPr>
              <a:t> =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Independent foam rolling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3253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AA348-E991-3F4F-F439-3408BE0A3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Contingency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E2492-BD8D-5993-51AD-F22951C3A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latin typeface="Arial"/>
                <a:cs typeface="Arial"/>
              </a:rPr>
              <a:t>Lighter bars or body weight relatable exercises.</a:t>
            </a:r>
            <a:endParaRPr lang="en-US" sz="1400" dirty="0">
              <a:latin typeface="Avenir Next LT Pro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 Break down movement to isolate muscle group avoiding further strain on injured areas.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0183943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E30EE-09F6-FB85-BB83-BAC88E592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62716-FA5E-956C-0AEA-1F1D0BC7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(Bandura, 1985)</a:t>
            </a:r>
          </a:p>
          <a:p>
            <a:r>
              <a:rPr lang="en-GB" dirty="0"/>
              <a:t>(</a:t>
            </a:r>
            <a:r>
              <a:rPr lang="en-GB" dirty="0" err="1"/>
              <a:t>Lock,shaw,Saari</a:t>
            </a:r>
            <a:r>
              <a:rPr lang="en-GB" dirty="0"/>
              <a:t> &amp; Lathem, 1981)</a:t>
            </a:r>
          </a:p>
        </p:txBody>
      </p:sp>
    </p:spTree>
    <p:extLst>
      <p:ext uri="{BB962C8B-B14F-4D97-AF65-F5344CB8AC3E}">
        <p14:creationId xmlns:p14="http://schemas.microsoft.com/office/powerpoint/2010/main" val="3517491052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RocaVTI</vt:lpstr>
      <vt:lpstr> Squat Snatch Training Session Plans </vt:lpstr>
      <vt:lpstr>PowerPoint Presentation</vt:lpstr>
      <vt:lpstr>PowerPoint Presentation</vt:lpstr>
      <vt:lpstr>PowerPoint Presentation</vt:lpstr>
      <vt:lpstr>Session plan/Warm up</vt:lpstr>
      <vt:lpstr>Main session part 1/Improve power to full extention</vt:lpstr>
      <vt:lpstr>Main Session Part 2</vt:lpstr>
      <vt:lpstr>Session Plan 2/Improve speed of drop under bar Main session part 1</vt:lpstr>
      <vt:lpstr>Main Session Part 2</vt:lpstr>
      <vt:lpstr>Main Session Part 3</vt:lpstr>
      <vt:lpstr>Session Plan 3/Strong start position and relaxed arms Main Session Part 1</vt:lpstr>
      <vt:lpstr>Main Session, Part 2</vt:lpstr>
      <vt:lpstr>Session Cool Down</vt:lpstr>
      <vt:lpstr>Contingency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306</cp:revision>
  <dcterms:created xsi:type="dcterms:W3CDTF">2024-03-13T11:41:09Z</dcterms:created>
  <dcterms:modified xsi:type="dcterms:W3CDTF">2024-03-14T10:33:51Z</dcterms:modified>
</cp:coreProperties>
</file>