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theme/themeOverride1.xml" ContentType="application/vnd.openxmlformats-officedocument.themeOverride+xml"/>
  <Override PartName="/ppt/comments/modernComment_1AA_44F754DF.xml" ContentType="application/vnd.ms-powerpoint.comments+xml"/>
  <Override PartName="/ppt/ink/ink4.xml" ContentType="application/inkml+xml"/>
  <Override PartName="/ppt/ink/ink5.xml" ContentType="application/inkml+xml"/>
  <Override PartName="/ppt/comments/modernComment_1AD_816202BD.xml" ContentType="application/vnd.ms-powerpoint.comment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83" r:id="rId2"/>
  </p:sldMasterIdLst>
  <p:notesMasterIdLst>
    <p:notesMasterId r:id="rId63"/>
  </p:notesMasterIdLst>
  <p:handoutMasterIdLst>
    <p:handoutMasterId r:id="rId64"/>
  </p:handoutMasterIdLst>
  <p:sldIdLst>
    <p:sldId id="256" r:id="rId3"/>
    <p:sldId id="405" r:id="rId4"/>
    <p:sldId id="408" r:id="rId5"/>
    <p:sldId id="406" r:id="rId6"/>
    <p:sldId id="407" r:id="rId7"/>
    <p:sldId id="409" r:id="rId8"/>
    <p:sldId id="410" r:id="rId9"/>
    <p:sldId id="411" r:id="rId10"/>
    <p:sldId id="412" r:id="rId11"/>
    <p:sldId id="413" r:id="rId12"/>
    <p:sldId id="404" r:id="rId13"/>
    <p:sldId id="414" r:id="rId14"/>
    <p:sldId id="415" r:id="rId15"/>
    <p:sldId id="416" r:id="rId16"/>
    <p:sldId id="417" r:id="rId17"/>
    <p:sldId id="418" r:id="rId18"/>
    <p:sldId id="419" r:id="rId19"/>
    <p:sldId id="420" r:id="rId20"/>
    <p:sldId id="421" r:id="rId21"/>
    <p:sldId id="422" r:id="rId22"/>
    <p:sldId id="394" r:id="rId23"/>
    <p:sldId id="396" r:id="rId24"/>
    <p:sldId id="398" r:id="rId25"/>
    <p:sldId id="262" r:id="rId26"/>
    <p:sldId id="261" r:id="rId27"/>
    <p:sldId id="399" r:id="rId28"/>
    <p:sldId id="271" r:id="rId29"/>
    <p:sldId id="260" r:id="rId30"/>
    <p:sldId id="272" r:id="rId31"/>
    <p:sldId id="400" r:id="rId32"/>
    <p:sldId id="401" r:id="rId33"/>
    <p:sldId id="424" r:id="rId34"/>
    <p:sldId id="423" r:id="rId35"/>
    <p:sldId id="425" r:id="rId36"/>
    <p:sldId id="426" r:id="rId37"/>
    <p:sldId id="427" r:id="rId38"/>
    <p:sldId id="429" r:id="rId39"/>
    <p:sldId id="430" r:id="rId40"/>
    <p:sldId id="428" r:id="rId41"/>
    <p:sldId id="431" r:id="rId42"/>
    <p:sldId id="403" r:id="rId43"/>
    <p:sldId id="444" r:id="rId44"/>
    <p:sldId id="381" r:id="rId45"/>
    <p:sldId id="380" r:id="rId46"/>
    <p:sldId id="280" r:id="rId47"/>
    <p:sldId id="445" r:id="rId48"/>
    <p:sldId id="279" r:id="rId49"/>
    <p:sldId id="446" r:id="rId50"/>
    <p:sldId id="447" r:id="rId51"/>
    <p:sldId id="448" r:id="rId52"/>
    <p:sldId id="449" r:id="rId53"/>
    <p:sldId id="450" r:id="rId54"/>
    <p:sldId id="451" r:id="rId55"/>
    <p:sldId id="452" r:id="rId56"/>
    <p:sldId id="453" r:id="rId57"/>
    <p:sldId id="454" r:id="rId58"/>
    <p:sldId id="455" r:id="rId59"/>
    <p:sldId id="379" r:id="rId60"/>
    <p:sldId id="456" r:id="rId61"/>
    <p:sldId id="457" r:id="rId62"/>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2B8DB5B-2907-FEA7-0213-E09734D16E21}" name="Yiying Jiao" initials="YJ" userId="S::y.jiao@uwtsd.ac.uk::dad89eff-c5db-47ef-b2c9-fb1a784356e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942D0B"/>
    <a:srgbClr val="76280B"/>
    <a:srgbClr val="F6BF73"/>
    <a:srgbClr val="F9D4A1"/>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E87D5C-3619-4F28-A561-E8C313656B1E}" v="118" dt="2025-11-03T18:32:44.455"/>
  </p1510:revLst>
</p1510:revInfo>
</file>

<file path=ppt/tableStyles.xml><?xml version="1.0" encoding="utf-8"?>
<a:tblStyleLst xmlns:a="http://schemas.openxmlformats.org/drawingml/2006/main" def="{125E5076-3810-47DD-B79F-674D7AD40C01}">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1655" autoAdjust="0"/>
  </p:normalViewPr>
  <p:slideViewPr>
    <p:cSldViewPr snapToGrid="0">
      <p:cViewPr varScale="1">
        <p:scale>
          <a:sx n="108" d="100"/>
          <a:sy n="108" d="100"/>
        </p:scale>
        <p:origin x="144" y="960"/>
      </p:cViewPr>
      <p:guideLst/>
    </p:cSldViewPr>
  </p:slideViewPr>
  <p:notesTextViewPr>
    <p:cViewPr>
      <p:scale>
        <a:sx n="3" d="2"/>
        <a:sy n="3" d="2"/>
      </p:scale>
      <p:origin x="0" y="0"/>
    </p:cViewPr>
  </p:notesTextViewPr>
  <p:notesViewPr>
    <p:cSldViewPr snapToGrid="0">
      <p:cViewPr varScale="1">
        <p:scale>
          <a:sx n="86" d="100"/>
          <a:sy n="86" d="100"/>
        </p:scale>
        <p:origin x="3864" y="72"/>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5.xml"/><Relationship Id="rId71" Type="http://schemas.microsoft.com/office/2018/10/relationships/authors" Target="authors.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viewProps" Target="viewProps.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handoutMaster" Target="handoutMasters/handoutMaster1.xml"/><Relationship Id="rId69" Type="http://schemas.microsoft.com/office/2016/11/relationships/changesInfo" Target="changesInfos/changesInfo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w Griffiths" userId="be253156-1baf-4540-9db4-99275122b591" providerId="ADAL" clId="{C102C35F-B3F4-4CB8-83DF-D4A5B2F0A218}"/>
    <pc:docChg chg="delSld">
      <pc:chgData name="Huw Griffiths" userId="be253156-1baf-4540-9db4-99275122b591" providerId="ADAL" clId="{C102C35F-B3F4-4CB8-83DF-D4A5B2F0A218}" dt="2025-10-31T10:08:52.937" v="17" actId="47"/>
      <pc:docMkLst>
        <pc:docMk/>
      </pc:docMkLst>
      <pc:sldChg chg="del">
        <pc:chgData name="Huw Griffiths" userId="be253156-1baf-4540-9db4-99275122b591" providerId="ADAL" clId="{C102C35F-B3F4-4CB8-83DF-D4A5B2F0A218}" dt="2025-10-31T10:08:47.503" v="8" actId="47"/>
        <pc:sldMkLst>
          <pc:docMk/>
          <pc:sldMk cId="4238001878" sldId="267"/>
        </pc:sldMkLst>
      </pc:sldChg>
      <pc:sldChg chg="del">
        <pc:chgData name="Huw Griffiths" userId="be253156-1baf-4540-9db4-99275122b591" providerId="ADAL" clId="{C102C35F-B3F4-4CB8-83DF-D4A5B2F0A218}" dt="2025-10-31T10:08:47.891" v="9" actId="47"/>
        <pc:sldMkLst>
          <pc:docMk/>
          <pc:sldMk cId="3837091780" sldId="275"/>
        </pc:sldMkLst>
      </pc:sldChg>
      <pc:sldChg chg="del">
        <pc:chgData name="Huw Griffiths" userId="be253156-1baf-4540-9db4-99275122b591" providerId="ADAL" clId="{C102C35F-B3F4-4CB8-83DF-D4A5B2F0A218}" dt="2025-10-31T10:08:49.359" v="13" actId="47"/>
        <pc:sldMkLst>
          <pc:docMk/>
          <pc:sldMk cId="1318213785" sldId="279"/>
        </pc:sldMkLst>
      </pc:sldChg>
      <pc:sldChg chg="del">
        <pc:chgData name="Huw Griffiths" userId="be253156-1baf-4540-9db4-99275122b591" providerId="ADAL" clId="{C102C35F-B3F4-4CB8-83DF-D4A5B2F0A218}" dt="2025-10-31T10:08:50.154" v="14" actId="47"/>
        <pc:sldMkLst>
          <pc:docMk/>
          <pc:sldMk cId="3330903832" sldId="280"/>
        </pc:sldMkLst>
      </pc:sldChg>
      <pc:sldChg chg="del">
        <pc:chgData name="Huw Griffiths" userId="be253156-1baf-4540-9db4-99275122b591" providerId="ADAL" clId="{C102C35F-B3F4-4CB8-83DF-D4A5B2F0A218}" dt="2025-10-31T10:08:48.998" v="12" actId="47"/>
        <pc:sldMkLst>
          <pc:docMk/>
          <pc:sldMk cId="79714447" sldId="281"/>
        </pc:sldMkLst>
      </pc:sldChg>
      <pc:sldChg chg="del">
        <pc:chgData name="Huw Griffiths" userId="be253156-1baf-4540-9db4-99275122b591" providerId="ADAL" clId="{C102C35F-B3F4-4CB8-83DF-D4A5B2F0A218}" dt="2025-10-31T10:08:46.895" v="6" actId="47"/>
        <pc:sldMkLst>
          <pc:docMk/>
          <pc:sldMk cId="111199087" sldId="282"/>
        </pc:sldMkLst>
      </pc:sldChg>
      <pc:sldChg chg="del">
        <pc:chgData name="Huw Griffiths" userId="be253156-1baf-4540-9db4-99275122b591" providerId="ADAL" clId="{C102C35F-B3F4-4CB8-83DF-D4A5B2F0A218}" dt="2025-10-31T10:08:46.156" v="2" actId="47"/>
        <pc:sldMkLst>
          <pc:docMk/>
          <pc:sldMk cId="4055867358" sldId="285"/>
        </pc:sldMkLst>
      </pc:sldChg>
      <pc:sldChg chg="del">
        <pc:chgData name="Huw Griffiths" userId="be253156-1baf-4540-9db4-99275122b591" providerId="ADAL" clId="{C102C35F-B3F4-4CB8-83DF-D4A5B2F0A218}" dt="2025-10-31T10:08:45.980" v="1" actId="47"/>
        <pc:sldMkLst>
          <pc:docMk/>
          <pc:sldMk cId="429874877" sldId="286"/>
        </pc:sldMkLst>
      </pc:sldChg>
      <pc:sldChg chg="del">
        <pc:chgData name="Huw Griffiths" userId="be253156-1baf-4540-9db4-99275122b591" providerId="ADAL" clId="{C102C35F-B3F4-4CB8-83DF-D4A5B2F0A218}" dt="2025-10-31T10:08:47.278" v="7" actId="47"/>
        <pc:sldMkLst>
          <pc:docMk/>
          <pc:sldMk cId="1952518734" sldId="377"/>
        </pc:sldMkLst>
      </pc:sldChg>
      <pc:sldChg chg="del">
        <pc:chgData name="Huw Griffiths" userId="be253156-1baf-4540-9db4-99275122b591" providerId="ADAL" clId="{C102C35F-B3F4-4CB8-83DF-D4A5B2F0A218}" dt="2025-10-31T10:08:52.937" v="17" actId="47"/>
        <pc:sldMkLst>
          <pc:docMk/>
          <pc:sldMk cId="547718221" sldId="379"/>
        </pc:sldMkLst>
      </pc:sldChg>
      <pc:sldChg chg="del">
        <pc:chgData name="Huw Griffiths" userId="be253156-1baf-4540-9db4-99275122b591" providerId="ADAL" clId="{C102C35F-B3F4-4CB8-83DF-D4A5B2F0A218}" dt="2025-10-31T10:08:51.313" v="16" actId="47"/>
        <pc:sldMkLst>
          <pc:docMk/>
          <pc:sldMk cId="584978535" sldId="380"/>
        </pc:sldMkLst>
      </pc:sldChg>
      <pc:sldChg chg="del">
        <pc:chgData name="Huw Griffiths" userId="be253156-1baf-4540-9db4-99275122b591" providerId="ADAL" clId="{C102C35F-B3F4-4CB8-83DF-D4A5B2F0A218}" dt="2025-10-31T10:08:50.644" v="15" actId="47"/>
        <pc:sldMkLst>
          <pc:docMk/>
          <pc:sldMk cId="2778156136" sldId="381"/>
        </pc:sldMkLst>
      </pc:sldChg>
      <pc:sldChg chg="del">
        <pc:chgData name="Huw Griffiths" userId="be253156-1baf-4540-9db4-99275122b591" providerId="ADAL" clId="{C102C35F-B3F4-4CB8-83DF-D4A5B2F0A218}" dt="2025-10-31T10:08:48.630" v="11" actId="47"/>
        <pc:sldMkLst>
          <pc:docMk/>
          <pc:sldMk cId="1583427844" sldId="384"/>
        </pc:sldMkLst>
      </pc:sldChg>
      <pc:sldChg chg="del">
        <pc:chgData name="Huw Griffiths" userId="be253156-1baf-4540-9db4-99275122b591" providerId="ADAL" clId="{C102C35F-B3F4-4CB8-83DF-D4A5B2F0A218}" dt="2025-10-31T10:08:48.264" v="10" actId="47"/>
        <pc:sldMkLst>
          <pc:docMk/>
          <pc:sldMk cId="2231618391" sldId="385"/>
        </pc:sldMkLst>
      </pc:sldChg>
      <pc:sldChg chg="del">
        <pc:chgData name="Huw Griffiths" userId="be253156-1baf-4540-9db4-99275122b591" providerId="ADAL" clId="{C102C35F-B3F4-4CB8-83DF-D4A5B2F0A218}" dt="2025-10-31T10:08:45.713" v="0" actId="47"/>
        <pc:sldMkLst>
          <pc:docMk/>
          <pc:sldMk cId="4217606850" sldId="386"/>
        </pc:sldMkLst>
      </pc:sldChg>
      <pc:sldChg chg="del">
        <pc:chgData name="Huw Griffiths" userId="be253156-1baf-4540-9db4-99275122b591" providerId="ADAL" clId="{C102C35F-B3F4-4CB8-83DF-D4A5B2F0A218}" dt="2025-10-31T10:08:46.342" v="3" actId="47"/>
        <pc:sldMkLst>
          <pc:docMk/>
          <pc:sldMk cId="709244424" sldId="392"/>
        </pc:sldMkLst>
      </pc:sldChg>
      <pc:sldChg chg="del">
        <pc:chgData name="Huw Griffiths" userId="be253156-1baf-4540-9db4-99275122b591" providerId="ADAL" clId="{C102C35F-B3F4-4CB8-83DF-D4A5B2F0A218}" dt="2025-10-31T10:08:46.716" v="5" actId="47"/>
        <pc:sldMkLst>
          <pc:docMk/>
          <pc:sldMk cId="3730613100" sldId="393"/>
        </pc:sldMkLst>
      </pc:sldChg>
      <pc:sldChg chg="del">
        <pc:chgData name="Huw Griffiths" userId="be253156-1baf-4540-9db4-99275122b591" providerId="ADAL" clId="{C102C35F-B3F4-4CB8-83DF-D4A5B2F0A218}" dt="2025-10-31T10:08:46.513" v="4" actId="47"/>
        <pc:sldMkLst>
          <pc:docMk/>
          <pc:sldMk cId="3737023575" sldId="395"/>
        </pc:sldMkLst>
      </pc:sldChg>
    </pc:docChg>
  </pc:docChgLst>
  <pc:docChgLst>
    <pc:chgData name="Yiying Jiao" userId="dad89eff-c5db-47ef-b2c9-fb1a784356ef" providerId="ADAL" clId="{19110BB1-8C97-480C-80DA-BF92213E29C6}"/>
    <pc:docChg chg="undo custSel addSld delSld modSld sldOrd">
      <pc:chgData name="Yiying Jiao" userId="dad89eff-c5db-47ef-b2c9-fb1a784356ef" providerId="ADAL" clId="{19110BB1-8C97-480C-80DA-BF92213E29C6}" dt="2025-11-03T18:33:20.763" v="2881" actId="20577"/>
      <pc:docMkLst>
        <pc:docMk/>
      </pc:docMkLst>
      <pc:sldChg chg="modSp mod">
        <pc:chgData name="Yiying Jiao" userId="dad89eff-c5db-47ef-b2c9-fb1a784356ef" providerId="ADAL" clId="{19110BB1-8C97-480C-80DA-BF92213E29C6}" dt="2025-11-02T21:17:38.515" v="25" actId="20577"/>
        <pc:sldMkLst>
          <pc:docMk/>
          <pc:sldMk cId="1906530976" sldId="256"/>
        </pc:sldMkLst>
        <pc:spChg chg="mod">
          <ac:chgData name="Yiying Jiao" userId="dad89eff-c5db-47ef-b2c9-fb1a784356ef" providerId="ADAL" clId="{19110BB1-8C97-480C-80DA-BF92213E29C6}" dt="2025-11-02T21:17:38.515" v="25" actId="20577"/>
          <ac:spMkLst>
            <pc:docMk/>
            <pc:sldMk cId="1906530976" sldId="256"/>
            <ac:spMk id="2" creationId="{8B98BBFB-4314-436C-A688-96F483D693AB}"/>
          </ac:spMkLst>
        </pc:spChg>
        <pc:spChg chg="mod">
          <ac:chgData name="Yiying Jiao" userId="dad89eff-c5db-47ef-b2c9-fb1a784356ef" providerId="ADAL" clId="{19110BB1-8C97-480C-80DA-BF92213E29C6}" dt="2025-11-02T21:17:32.537" v="21" actId="20577"/>
          <ac:spMkLst>
            <pc:docMk/>
            <pc:sldMk cId="1906530976" sldId="256"/>
            <ac:spMk id="3" creationId="{6AA173D3-8B7E-4F91-B862-AC30CB0D2705}"/>
          </ac:spMkLst>
        </pc:spChg>
      </pc:sldChg>
      <pc:sldChg chg="add">
        <pc:chgData name="Yiying Jiao" userId="dad89eff-c5db-47ef-b2c9-fb1a784356ef" providerId="ADAL" clId="{19110BB1-8C97-480C-80DA-BF92213E29C6}" dt="2025-11-03T18:32:44.441" v="2878"/>
        <pc:sldMkLst>
          <pc:docMk/>
          <pc:sldMk cId="1318213785" sldId="279"/>
        </pc:sldMkLst>
      </pc:sldChg>
      <pc:sldChg chg="add">
        <pc:chgData name="Yiying Jiao" userId="dad89eff-c5db-47ef-b2c9-fb1a784356ef" providerId="ADAL" clId="{19110BB1-8C97-480C-80DA-BF92213E29C6}" dt="2025-11-03T18:32:44.441" v="2878"/>
        <pc:sldMkLst>
          <pc:docMk/>
          <pc:sldMk cId="3330903832" sldId="280"/>
        </pc:sldMkLst>
      </pc:sldChg>
      <pc:sldChg chg="add">
        <pc:chgData name="Yiying Jiao" userId="dad89eff-c5db-47ef-b2c9-fb1a784356ef" providerId="ADAL" clId="{19110BB1-8C97-480C-80DA-BF92213E29C6}" dt="2025-11-03T18:32:44.441" v="2878"/>
        <pc:sldMkLst>
          <pc:docMk/>
          <pc:sldMk cId="547718221" sldId="379"/>
        </pc:sldMkLst>
      </pc:sldChg>
      <pc:sldChg chg="add">
        <pc:chgData name="Yiying Jiao" userId="dad89eff-c5db-47ef-b2c9-fb1a784356ef" providerId="ADAL" clId="{19110BB1-8C97-480C-80DA-BF92213E29C6}" dt="2025-11-03T18:32:44.441" v="2878"/>
        <pc:sldMkLst>
          <pc:docMk/>
          <pc:sldMk cId="584978535" sldId="380"/>
        </pc:sldMkLst>
      </pc:sldChg>
      <pc:sldChg chg="add">
        <pc:chgData name="Yiying Jiao" userId="dad89eff-c5db-47ef-b2c9-fb1a784356ef" providerId="ADAL" clId="{19110BB1-8C97-480C-80DA-BF92213E29C6}" dt="2025-11-03T18:32:44.441" v="2878"/>
        <pc:sldMkLst>
          <pc:docMk/>
          <pc:sldMk cId="2778156136" sldId="381"/>
        </pc:sldMkLst>
      </pc:sldChg>
      <pc:sldChg chg="addSp delSp modSp mod setBg">
        <pc:chgData name="Yiying Jiao" userId="dad89eff-c5db-47ef-b2c9-fb1a784356ef" providerId="ADAL" clId="{19110BB1-8C97-480C-80DA-BF92213E29C6}" dt="2025-11-02T22:45:00.526" v="1564" actId="1076"/>
        <pc:sldMkLst>
          <pc:docMk/>
          <pc:sldMk cId="698953994" sldId="394"/>
        </pc:sldMkLst>
        <pc:spChg chg="add del mod">
          <ac:chgData name="Yiying Jiao" userId="dad89eff-c5db-47ef-b2c9-fb1a784356ef" providerId="ADAL" clId="{19110BB1-8C97-480C-80DA-BF92213E29C6}" dt="2025-11-02T22:45:00.526" v="1564" actId="1076"/>
          <ac:spMkLst>
            <pc:docMk/>
            <pc:sldMk cId="698953994" sldId="394"/>
            <ac:spMk id="2" creationId="{26013FFC-CDFF-3AD0-9A2A-DE3D31C76DA2}"/>
          </ac:spMkLst>
        </pc:spChg>
        <pc:spChg chg="add del mod">
          <ac:chgData name="Yiying Jiao" userId="dad89eff-c5db-47ef-b2c9-fb1a784356ef" providerId="ADAL" clId="{19110BB1-8C97-480C-80DA-BF92213E29C6}" dt="2025-11-02T22:44:53.578" v="1562" actId="478"/>
          <ac:spMkLst>
            <pc:docMk/>
            <pc:sldMk cId="698953994" sldId="394"/>
            <ac:spMk id="4" creationId="{6FEC9B3C-1822-BC43-C5BE-490F259ECDDA}"/>
          </ac:spMkLst>
        </pc:spChg>
      </pc:sldChg>
      <pc:sldChg chg="new del">
        <pc:chgData name="Yiying Jiao" userId="dad89eff-c5db-47ef-b2c9-fb1a784356ef" providerId="ADAL" clId="{19110BB1-8C97-480C-80DA-BF92213E29C6}" dt="2025-11-02T21:18:18.239" v="30" actId="47"/>
        <pc:sldMkLst>
          <pc:docMk/>
          <pc:sldMk cId="1284647718" sldId="402"/>
        </pc:sldMkLst>
      </pc:sldChg>
      <pc:sldChg chg="add del">
        <pc:chgData name="Yiying Jiao" userId="dad89eff-c5db-47ef-b2c9-fb1a784356ef" providerId="ADAL" clId="{19110BB1-8C97-480C-80DA-BF92213E29C6}" dt="2025-11-03T18:32:59.452" v="2879" actId="47"/>
        <pc:sldMkLst>
          <pc:docMk/>
          <pc:sldMk cId="2239662031" sldId="402"/>
        </pc:sldMkLst>
      </pc:sldChg>
      <pc:sldChg chg="add del">
        <pc:chgData name="Yiying Jiao" userId="dad89eff-c5db-47ef-b2c9-fb1a784356ef" providerId="ADAL" clId="{19110BB1-8C97-480C-80DA-BF92213E29C6}" dt="2025-11-02T21:18:17.342" v="29" actId="47"/>
        <pc:sldMkLst>
          <pc:docMk/>
          <pc:sldMk cId="459346666" sldId="403"/>
        </pc:sldMkLst>
      </pc:sldChg>
      <pc:sldChg chg="add">
        <pc:chgData name="Yiying Jiao" userId="dad89eff-c5db-47ef-b2c9-fb1a784356ef" providerId="ADAL" clId="{19110BB1-8C97-480C-80DA-BF92213E29C6}" dt="2025-11-03T18:32:44.441" v="2878"/>
        <pc:sldMkLst>
          <pc:docMk/>
          <pc:sldMk cId="1538393156" sldId="403"/>
        </pc:sldMkLst>
      </pc:sldChg>
      <pc:sldChg chg="addSp delSp modSp add mod addAnim delAnim">
        <pc:chgData name="Yiying Jiao" userId="dad89eff-c5db-47ef-b2c9-fb1a784356ef" providerId="ADAL" clId="{19110BB1-8C97-480C-80DA-BF92213E29C6}" dt="2025-11-02T22:35:39.276" v="1424" actId="1076"/>
        <pc:sldMkLst>
          <pc:docMk/>
          <pc:sldMk cId="2699445332" sldId="404"/>
        </pc:sldMkLst>
        <pc:spChg chg="mod">
          <ac:chgData name="Yiying Jiao" userId="dad89eff-c5db-47ef-b2c9-fb1a784356ef" providerId="ADAL" clId="{19110BB1-8C97-480C-80DA-BF92213E29C6}" dt="2025-11-02T22:32:19.681" v="1357" actId="20577"/>
          <ac:spMkLst>
            <pc:docMk/>
            <pc:sldMk cId="2699445332" sldId="404"/>
            <ac:spMk id="2" creationId="{C1EE7F9E-5717-C027-5580-7490751C3F81}"/>
          </ac:spMkLst>
        </pc:spChg>
        <pc:spChg chg="add del">
          <ac:chgData name="Yiying Jiao" userId="dad89eff-c5db-47ef-b2c9-fb1a784356ef" providerId="ADAL" clId="{19110BB1-8C97-480C-80DA-BF92213E29C6}" dt="2025-11-02T22:33:55.644" v="1403" actId="478"/>
          <ac:spMkLst>
            <pc:docMk/>
            <pc:sldMk cId="2699445332" sldId="404"/>
            <ac:spMk id="3" creationId="{C855C59F-ED8B-9384-EDE3-CC56D0CC6760}"/>
          </ac:spMkLst>
        </pc:spChg>
        <pc:spChg chg="add del mod">
          <ac:chgData name="Yiying Jiao" userId="dad89eff-c5db-47ef-b2c9-fb1a784356ef" providerId="ADAL" clId="{19110BB1-8C97-480C-80DA-BF92213E29C6}" dt="2025-11-02T22:33:37.903" v="1401" actId="478"/>
          <ac:spMkLst>
            <pc:docMk/>
            <pc:sldMk cId="2699445332" sldId="404"/>
            <ac:spMk id="7" creationId="{43FCC06B-EAF5-1DA3-3040-593477AD4FCE}"/>
          </ac:spMkLst>
        </pc:spChg>
        <pc:spChg chg="add del mod">
          <ac:chgData name="Yiying Jiao" userId="dad89eff-c5db-47ef-b2c9-fb1a784356ef" providerId="ADAL" clId="{19110BB1-8C97-480C-80DA-BF92213E29C6}" dt="2025-11-02T22:33:58.935" v="1404" actId="22"/>
          <ac:spMkLst>
            <pc:docMk/>
            <pc:sldMk cId="2699445332" sldId="404"/>
            <ac:spMk id="9" creationId="{4DC0D624-D80C-C2F5-591D-E376E0803323}"/>
          </ac:spMkLst>
        </pc:spChg>
        <pc:spChg chg="add del mod">
          <ac:chgData name="Yiying Jiao" userId="dad89eff-c5db-47ef-b2c9-fb1a784356ef" providerId="ADAL" clId="{19110BB1-8C97-480C-80DA-BF92213E29C6}" dt="2025-11-02T22:35:27.787" v="1421" actId="478"/>
          <ac:spMkLst>
            <pc:docMk/>
            <pc:sldMk cId="2699445332" sldId="404"/>
            <ac:spMk id="15" creationId="{14259677-F9EE-3050-6524-7C5248D92284}"/>
          </ac:spMkLst>
        </pc:spChg>
        <pc:picChg chg="add del mod">
          <ac:chgData name="Yiying Jiao" userId="dad89eff-c5db-47ef-b2c9-fb1a784356ef" providerId="ADAL" clId="{19110BB1-8C97-480C-80DA-BF92213E29C6}" dt="2025-11-02T22:33:38.331" v="1402" actId="22"/>
          <ac:picMkLst>
            <pc:docMk/>
            <pc:sldMk cId="2699445332" sldId="404"/>
            <ac:picMk id="5" creationId="{D31BF6F4-58BF-8DE0-3BA7-1FD6CF7505F2}"/>
          </ac:picMkLst>
        </pc:picChg>
        <pc:picChg chg="add del mod ord">
          <ac:chgData name="Yiying Jiao" userId="dad89eff-c5db-47ef-b2c9-fb1a784356ef" providerId="ADAL" clId="{19110BB1-8C97-480C-80DA-BF92213E29C6}" dt="2025-11-02T22:35:26.825" v="1420" actId="478"/>
          <ac:picMkLst>
            <pc:docMk/>
            <pc:sldMk cId="2699445332" sldId="404"/>
            <ac:picMk id="11" creationId="{983CAA77-0C5E-1D80-142A-2CFC98F02EBA}"/>
          </ac:picMkLst>
        </pc:picChg>
        <pc:picChg chg="add mod">
          <ac:chgData name="Yiying Jiao" userId="dad89eff-c5db-47ef-b2c9-fb1a784356ef" providerId="ADAL" clId="{19110BB1-8C97-480C-80DA-BF92213E29C6}" dt="2025-11-02T22:35:39.276" v="1424" actId="1076"/>
          <ac:picMkLst>
            <pc:docMk/>
            <pc:sldMk cId="2699445332" sldId="404"/>
            <ac:picMk id="13" creationId="{9E567F58-4BBA-7E13-CFA4-474F23AAB3FD}"/>
          </ac:picMkLst>
        </pc:picChg>
      </pc:sldChg>
      <pc:sldChg chg="modSp add mod">
        <pc:chgData name="Yiying Jiao" userId="dad89eff-c5db-47ef-b2c9-fb1a784356ef" providerId="ADAL" clId="{19110BB1-8C97-480C-80DA-BF92213E29C6}" dt="2025-11-02T22:46:23.047" v="1583"/>
        <pc:sldMkLst>
          <pc:docMk/>
          <pc:sldMk cId="3711581066" sldId="405"/>
        </pc:sldMkLst>
        <pc:spChg chg="mod">
          <ac:chgData name="Yiying Jiao" userId="dad89eff-c5db-47ef-b2c9-fb1a784356ef" providerId="ADAL" clId="{19110BB1-8C97-480C-80DA-BF92213E29C6}" dt="2025-11-02T22:46:23.047" v="1583"/>
          <ac:spMkLst>
            <pc:docMk/>
            <pc:sldMk cId="3711581066" sldId="405"/>
            <ac:spMk id="2" creationId="{F086CF96-1116-52C2-4C38-8329D0613DBA}"/>
          </ac:spMkLst>
        </pc:spChg>
      </pc:sldChg>
      <pc:sldChg chg="addSp modSp new mod modAnim">
        <pc:chgData name="Yiying Jiao" userId="dad89eff-c5db-47ef-b2c9-fb1a784356ef" providerId="ADAL" clId="{19110BB1-8C97-480C-80DA-BF92213E29C6}" dt="2025-11-02T21:30:50.049" v="306"/>
        <pc:sldMkLst>
          <pc:docMk/>
          <pc:sldMk cId="2181742302" sldId="406"/>
        </pc:sldMkLst>
        <pc:spChg chg="mod">
          <ac:chgData name="Yiying Jiao" userId="dad89eff-c5db-47ef-b2c9-fb1a784356ef" providerId="ADAL" clId="{19110BB1-8C97-480C-80DA-BF92213E29C6}" dt="2025-11-02T21:24:06.515" v="122" actId="20577"/>
          <ac:spMkLst>
            <pc:docMk/>
            <pc:sldMk cId="2181742302" sldId="406"/>
            <ac:spMk id="2" creationId="{7AD55BF8-7107-FEDC-B1B6-AD7B78F1E255}"/>
          </ac:spMkLst>
        </pc:spChg>
        <pc:spChg chg="mod">
          <ac:chgData name="Yiying Jiao" userId="dad89eff-c5db-47ef-b2c9-fb1a784356ef" providerId="ADAL" clId="{19110BB1-8C97-480C-80DA-BF92213E29C6}" dt="2025-11-02T21:23:59.452" v="121" actId="403"/>
          <ac:spMkLst>
            <pc:docMk/>
            <pc:sldMk cId="2181742302" sldId="406"/>
            <ac:spMk id="3" creationId="{20994624-777B-23B7-D55D-5B980B2D6369}"/>
          </ac:spMkLst>
        </pc:spChg>
        <pc:spChg chg="add mod">
          <ac:chgData name="Yiying Jiao" userId="dad89eff-c5db-47ef-b2c9-fb1a784356ef" providerId="ADAL" clId="{19110BB1-8C97-480C-80DA-BF92213E29C6}" dt="2025-11-02T21:24:52.508" v="123" actId="20577"/>
          <ac:spMkLst>
            <pc:docMk/>
            <pc:sldMk cId="2181742302" sldId="406"/>
            <ac:spMk id="4" creationId="{EE8D4984-582F-E63D-76B1-EA16FEBC1559}"/>
          </ac:spMkLst>
        </pc:spChg>
        <pc:spChg chg="add mod">
          <ac:chgData name="Yiying Jiao" userId="dad89eff-c5db-47ef-b2c9-fb1a784356ef" providerId="ADAL" clId="{19110BB1-8C97-480C-80DA-BF92213E29C6}" dt="2025-11-02T21:28:02.076" v="265" actId="20577"/>
          <ac:spMkLst>
            <pc:docMk/>
            <pc:sldMk cId="2181742302" sldId="406"/>
            <ac:spMk id="5" creationId="{F94F1526-82D7-E1D8-B191-C7328D855499}"/>
          </ac:spMkLst>
        </pc:spChg>
        <pc:spChg chg="add mod">
          <ac:chgData name="Yiying Jiao" userId="dad89eff-c5db-47ef-b2c9-fb1a784356ef" providerId="ADAL" clId="{19110BB1-8C97-480C-80DA-BF92213E29C6}" dt="2025-11-02T21:27:59.397" v="264" actId="20577"/>
          <ac:spMkLst>
            <pc:docMk/>
            <pc:sldMk cId="2181742302" sldId="406"/>
            <ac:spMk id="6" creationId="{EB3559C2-6634-14F2-8D7A-92BDD43BFC8B}"/>
          </ac:spMkLst>
        </pc:spChg>
        <pc:spChg chg="add mod">
          <ac:chgData name="Yiying Jiao" userId="dad89eff-c5db-47ef-b2c9-fb1a784356ef" providerId="ADAL" clId="{19110BB1-8C97-480C-80DA-BF92213E29C6}" dt="2025-11-02T21:30:47.047" v="305" actId="1076"/>
          <ac:spMkLst>
            <pc:docMk/>
            <pc:sldMk cId="2181742302" sldId="406"/>
            <ac:spMk id="7" creationId="{79116FE0-8B39-8760-3144-A9BE6F3F0A42}"/>
          </ac:spMkLst>
        </pc:spChg>
      </pc:sldChg>
      <pc:sldChg chg="addSp delSp modSp add mod delAnim">
        <pc:chgData name="Yiying Jiao" userId="dad89eff-c5db-47ef-b2c9-fb1a784356ef" providerId="ADAL" clId="{19110BB1-8C97-480C-80DA-BF92213E29C6}" dt="2025-11-02T21:44:47.498" v="416" actId="478"/>
        <pc:sldMkLst>
          <pc:docMk/>
          <pc:sldMk cId="3855472712" sldId="407"/>
        </pc:sldMkLst>
        <pc:spChg chg="mod">
          <ac:chgData name="Yiying Jiao" userId="dad89eff-c5db-47ef-b2c9-fb1a784356ef" providerId="ADAL" clId="{19110BB1-8C97-480C-80DA-BF92213E29C6}" dt="2025-11-02T21:31:27.113" v="342" actId="20577"/>
          <ac:spMkLst>
            <pc:docMk/>
            <pc:sldMk cId="3855472712" sldId="407"/>
            <ac:spMk id="2" creationId="{69C7E51D-FF92-9456-5A14-A42F8F00A7CF}"/>
          </ac:spMkLst>
        </pc:spChg>
        <pc:spChg chg="del">
          <ac:chgData name="Yiying Jiao" userId="dad89eff-c5db-47ef-b2c9-fb1a784356ef" providerId="ADAL" clId="{19110BB1-8C97-480C-80DA-BF92213E29C6}" dt="2025-11-02T21:40:07.805" v="349" actId="478"/>
          <ac:spMkLst>
            <pc:docMk/>
            <pc:sldMk cId="3855472712" sldId="407"/>
            <ac:spMk id="3" creationId="{B90A286D-3417-680A-E10D-D9BA4614B03C}"/>
          </ac:spMkLst>
        </pc:spChg>
        <pc:spChg chg="add del mod">
          <ac:chgData name="Yiying Jiao" userId="dad89eff-c5db-47ef-b2c9-fb1a784356ef" providerId="ADAL" clId="{19110BB1-8C97-480C-80DA-BF92213E29C6}" dt="2025-11-02T21:40:11.309" v="350" actId="478"/>
          <ac:spMkLst>
            <pc:docMk/>
            <pc:sldMk cId="3855472712" sldId="407"/>
            <ac:spMk id="7" creationId="{D89A6451-C943-3700-3404-AED1A762EEB6}"/>
          </ac:spMkLst>
        </pc:spChg>
        <pc:spChg chg="add del mod">
          <ac:chgData name="Yiying Jiao" userId="dad89eff-c5db-47ef-b2c9-fb1a784356ef" providerId="ADAL" clId="{19110BB1-8C97-480C-80DA-BF92213E29C6}" dt="2025-11-02T21:44:47.498" v="416" actId="478"/>
          <ac:spMkLst>
            <pc:docMk/>
            <pc:sldMk cId="3855472712" sldId="407"/>
            <ac:spMk id="8" creationId="{CC186B4C-15DC-C639-A138-022D91D2E820}"/>
          </ac:spMkLst>
        </pc:spChg>
        <pc:spChg chg="add del mod">
          <ac:chgData name="Yiying Jiao" userId="dad89eff-c5db-47ef-b2c9-fb1a784356ef" providerId="ADAL" clId="{19110BB1-8C97-480C-80DA-BF92213E29C6}" dt="2025-11-02T21:44:46.164" v="415" actId="478"/>
          <ac:spMkLst>
            <pc:docMk/>
            <pc:sldMk cId="3855472712" sldId="407"/>
            <ac:spMk id="9" creationId="{7B2F1309-2AC6-5F69-B8C2-0104561D5BC6}"/>
          </ac:spMkLst>
        </pc:spChg>
        <pc:picChg chg="add mod">
          <ac:chgData name="Yiying Jiao" userId="dad89eff-c5db-47ef-b2c9-fb1a784356ef" providerId="ADAL" clId="{19110BB1-8C97-480C-80DA-BF92213E29C6}" dt="2025-11-02T21:40:17.465" v="353" actId="14100"/>
          <ac:picMkLst>
            <pc:docMk/>
            <pc:sldMk cId="3855472712" sldId="407"/>
            <ac:picMk id="5" creationId="{40119009-15DB-19A7-373F-CBD683BF0E2A}"/>
          </ac:picMkLst>
        </pc:picChg>
      </pc:sldChg>
      <pc:sldChg chg="addSp delSp modSp new mod">
        <pc:chgData name="Yiying Jiao" userId="dad89eff-c5db-47ef-b2c9-fb1a784356ef" providerId="ADAL" clId="{19110BB1-8C97-480C-80DA-BF92213E29C6}" dt="2025-11-02T21:32:56.535" v="347" actId="14100"/>
        <pc:sldMkLst>
          <pc:docMk/>
          <pc:sldMk cId="1564383299" sldId="408"/>
        </pc:sldMkLst>
        <pc:spChg chg="mod">
          <ac:chgData name="Yiying Jiao" userId="dad89eff-c5db-47ef-b2c9-fb1a784356ef" providerId="ADAL" clId="{19110BB1-8C97-480C-80DA-BF92213E29C6}" dt="2025-11-02T21:32:21.004" v="344"/>
          <ac:spMkLst>
            <pc:docMk/>
            <pc:sldMk cId="1564383299" sldId="408"/>
            <ac:spMk id="2" creationId="{96035F5E-595C-02D8-3411-F4D411FE2D20}"/>
          </ac:spMkLst>
        </pc:spChg>
        <pc:spChg chg="del">
          <ac:chgData name="Yiying Jiao" userId="dad89eff-c5db-47ef-b2c9-fb1a784356ef" providerId="ADAL" clId="{19110BB1-8C97-480C-80DA-BF92213E29C6}" dt="2025-11-02T21:32:52.005" v="345" actId="22"/>
          <ac:spMkLst>
            <pc:docMk/>
            <pc:sldMk cId="1564383299" sldId="408"/>
            <ac:spMk id="3" creationId="{AEF56FD5-9CA9-B905-D297-3A37D53BCC49}"/>
          </ac:spMkLst>
        </pc:spChg>
        <pc:picChg chg="add mod ord">
          <ac:chgData name="Yiying Jiao" userId="dad89eff-c5db-47ef-b2c9-fb1a784356ef" providerId="ADAL" clId="{19110BB1-8C97-480C-80DA-BF92213E29C6}" dt="2025-11-02T21:32:56.535" v="347" actId="14100"/>
          <ac:picMkLst>
            <pc:docMk/>
            <pc:sldMk cId="1564383299" sldId="408"/>
            <ac:picMk id="5" creationId="{582E42A3-E74A-6988-808D-F7EC5387679F}"/>
          </ac:picMkLst>
        </pc:picChg>
      </pc:sldChg>
      <pc:sldChg chg="addSp delSp modSp new mod modAnim">
        <pc:chgData name="Yiying Jiao" userId="dad89eff-c5db-47ef-b2c9-fb1a784356ef" providerId="ADAL" clId="{19110BB1-8C97-480C-80DA-BF92213E29C6}" dt="2025-11-02T22:24:55.499" v="1282" actId="1076"/>
        <pc:sldMkLst>
          <pc:docMk/>
          <pc:sldMk cId="772174910" sldId="409"/>
        </pc:sldMkLst>
        <pc:spChg chg="mod">
          <ac:chgData name="Yiying Jiao" userId="dad89eff-c5db-47ef-b2c9-fb1a784356ef" providerId="ADAL" clId="{19110BB1-8C97-480C-80DA-BF92213E29C6}" dt="2025-11-02T21:43:29.565" v="375" actId="20577"/>
          <ac:spMkLst>
            <pc:docMk/>
            <pc:sldMk cId="772174910" sldId="409"/>
            <ac:spMk id="2" creationId="{236EC7D5-1988-A24E-F1F0-7C8D076EAC42}"/>
          </ac:spMkLst>
        </pc:spChg>
        <pc:spChg chg="del">
          <ac:chgData name="Yiying Jiao" userId="dad89eff-c5db-47ef-b2c9-fb1a784356ef" providerId="ADAL" clId="{19110BB1-8C97-480C-80DA-BF92213E29C6}" dt="2025-11-02T21:45:09.986" v="417" actId="22"/>
          <ac:spMkLst>
            <pc:docMk/>
            <pc:sldMk cId="772174910" sldId="409"/>
            <ac:spMk id="3" creationId="{FBAD5101-79A2-A70D-C990-C178FE14271B}"/>
          </ac:spMkLst>
        </pc:spChg>
        <pc:spChg chg="add mod">
          <ac:chgData name="Yiying Jiao" userId="dad89eff-c5db-47ef-b2c9-fb1a784356ef" providerId="ADAL" clId="{19110BB1-8C97-480C-80DA-BF92213E29C6}" dt="2025-11-02T22:24:55.499" v="1282" actId="1076"/>
          <ac:spMkLst>
            <pc:docMk/>
            <pc:sldMk cId="772174910" sldId="409"/>
            <ac:spMk id="8" creationId="{4BB3063F-F7A4-224F-8AA2-649B8564AA9D}"/>
          </ac:spMkLst>
        </pc:spChg>
        <pc:spChg chg="add mod">
          <ac:chgData name="Yiying Jiao" userId="dad89eff-c5db-47ef-b2c9-fb1a784356ef" providerId="ADAL" clId="{19110BB1-8C97-480C-80DA-BF92213E29C6}" dt="2025-11-02T22:18:27.195" v="1014" actId="1076"/>
          <ac:spMkLst>
            <pc:docMk/>
            <pc:sldMk cId="772174910" sldId="409"/>
            <ac:spMk id="9" creationId="{1AC0499D-4A93-2BEE-8D02-F378279608E0}"/>
          </ac:spMkLst>
        </pc:spChg>
        <pc:spChg chg="add mod">
          <ac:chgData name="Yiying Jiao" userId="dad89eff-c5db-47ef-b2c9-fb1a784356ef" providerId="ADAL" clId="{19110BB1-8C97-480C-80DA-BF92213E29C6}" dt="2025-11-02T22:24:32.214" v="1279" actId="1076"/>
          <ac:spMkLst>
            <pc:docMk/>
            <pc:sldMk cId="772174910" sldId="409"/>
            <ac:spMk id="10" creationId="{C2C459CD-9FA7-A392-30F1-E9DACDCB57A7}"/>
          </ac:spMkLst>
        </pc:spChg>
        <pc:picChg chg="add mod ord">
          <ac:chgData name="Yiying Jiao" userId="dad89eff-c5db-47ef-b2c9-fb1a784356ef" providerId="ADAL" clId="{19110BB1-8C97-480C-80DA-BF92213E29C6}" dt="2025-11-02T21:56:42.291" v="460" actId="208"/>
          <ac:picMkLst>
            <pc:docMk/>
            <pc:sldMk cId="772174910" sldId="409"/>
            <ac:picMk id="5" creationId="{F6FDA007-6331-0EA5-0137-BEE36B8BFD0E}"/>
          </ac:picMkLst>
        </pc:picChg>
        <pc:inkChg chg="add del">
          <ac:chgData name="Yiying Jiao" userId="dad89eff-c5db-47ef-b2c9-fb1a784356ef" providerId="ADAL" clId="{19110BB1-8C97-480C-80DA-BF92213E29C6}" dt="2025-11-02T21:58:00.733" v="462"/>
          <ac:inkMkLst>
            <pc:docMk/>
            <pc:sldMk cId="772174910" sldId="409"/>
            <ac:inkMk id="6" creationId="{0A815342-018F-3CB2-09D7-D6203BF8FE1F}"/>
          </ac:inkMkLst>
        </pc:inkChg>
        <pc:inkChg chg="add mod">
          <ac:chgData name="Yiying Jiao" userId="dad89eff-c5db-47ef-b2c9-fb1a784356ef" providerId="ADAL" clId="{19110BB1-8C97-480C-80DA-BF92213E29C6}" dt="2025-11-02T21:58:08.659" v="463" actId="1076"/>
          <ac:inkMkLst>
            <pc:docMk/>
            <pc:sldMk cId="772174910" sldId="409"/>
            <ac:inkMk id="7" creationId="{F91D1EB7-4DB4-5110-232B-FCEB19E0F8FD}"/>
          </ac:inkMkLst>
        </pc:inkChg>
      </pc:sldChg>
      <pc:sldChg chg="addSp delSp modSp new mod ord modAnim">
        <pc:chgData name="Yiying Jiao" userId="dad89eff-c5db-47ef-b2c9-fb1a784356ef" providerId="ADAL" clId="{19110BB1-8C97-480C-80DA-BF92213E29C6}" dt="2025-11-02T22:26:56.779" v="1292" actId="21"/>
        <pc:sldMkLst>
          <pc:docMk/>
          <pc:sldMk cId="1970259914" sldId="410"/>
        </pc:sldMkLst>
        <pc:spChg chg="mod">
          <ac:chgData name="Yiying Jiao" userId="dad89eff-c5db-47ef-b2c9-fb1a784356ef" providerId="ADAL" clId="{19110BB1-8C97-480C-80DA-BF92213E29C6}" dt="2025-11-02T21:45:56.445" v="454" actId="20577"/>
          <ac:spMkLst>
            <pc:docMk/>
            <pc:sldMk cId="1970259914" sldId="410"/>
            <ac:spMk id="2" creationId="{BAE94806-8504-3060-1449-9BB73F2BAB25}"/>
          </ac:spMkLst>
        </pc:spChg>
        <pc:spChg chg="del">
          <ac:chgData name="Yiying Jiao" userId="dad89eff-c5db-47ef-b2c9-fb1a784356ef" providerId="ADAL" clId="{19110BB1-8C97-480C-80DA-BF92213E29C6}" dt="2025-11-02T21:46:09.520" v="455" actId="22"/>
          <ac:spMkLst>
            <pc:docMk/>
            <pc:sldMk cId="1970259914" sldId="410"/>
            <ac:spMk id="3" creationId="{CBE5E5BB-0244-7970-0FEE-A73512D69457}"/>
          </ac:spMkLst>
        </pc:spChg>
        <pc:picChg chg="add mod ord">
          <ac:chgData name="Yiying Jiao" userId="dad89eff-c5db-47ef-b2c9-fb1a784356ef" providerId="ADAL" clId="{19110BB1-8C97-480C-80DA-BF92213E29C6}" dt="2025-11-02T21:46:28.941" v="459" actId="14100"/>
          <ac:picMkLst>
            <pc:docMk/>
            <pc:sldMk cId="1970259914" sldId="410"/>
            <ac:picMk id="5" creationId="{CFB29403-066C-8DC9-FC20-E8995D5592C3}"/>
          </ac:picMkLst>
        </pc:picChg>
        <pc:picChg chg="add mod">
          <ac:chgData name="Yiying Jiao" userId="dad89eff-c5db-47ef-b2c9-fb1a784356ef" providerId="ADAL" clId="{19110BB1-8C97-480C-80DA-BF92213E29C6}" dt="2025-11-02T22:25:46.018" v="1287" actId="14100"/>
          <ac:picMkLst>
            <pc:docMk/>
            <pc:sldMk cId="1970259914" sldId="410"/>
            <ac:picMk id="7" creationId="{963B94FF-CC3F-B326-9587-29BF8CD2398F}"/>
          </ac:picMkLst>
        </pc:picChg>
        <pc:picChg chg="add del mod">
          <ac:chgData name="Yiying Jiao" userId="dad89eff-c5db-47ef-b2c9-fb1a784356ef" providerId="ADAL" clId="{19110BB1-8C97-480C-80DA-BF92213E29C6}" dt="2025-11-02T22:26:56.779" v="1292" actId="21"/>
          <ac:picMkLst>
            <pc:docMk/>
            <pc:sldMk cId="1970259914" sldId="410"/>
            <ac:picMk id="9" creationId="{A0F6032C-8A8A-307C-013A-FA442CBF6028}"/>
          </ac:picMkLst>
        </pc:picChg>
      </pc:sldChg>
      <pc:sldChg chg="addSp delSp modSp new mod">
        <pc:chgData name="Yiying Jiao" userId="dad89eff-c5db-47ef-b2c9-fb1a784356ef" providerId="ADAL" clId="{19110BB1-8C97-480C-80DA-BF92213E29C6}" dt="2025-11-02T22:29:03.881" v="1314" actId="9405"/>
        <pc:sldMkLst>
          <pc:docMk/>
          <pc:sldMk cId="2526858664" sldId="411"/>
        </pc:sldMkLst>
        <pc:spChg chg="mod">
          <ac:chgData name="Yiying Jiao" userId="dad89eff-c5db-47ef-b2c9-fb1a784356ef" providerId="ADAL" clId="{19110BB1-8C97-480C-80DA-BF92213E29C6}" dt="2025-11-02T22:27:23.912" v="1297"/>
          <ac:spMkLst>
            <pc:docMk/>
            <pc:sldMk cId="2526858664" sldId="411"/>
            <ac:spMk id="2" creationId="{706B6424-842B-ABAC-C12D-E971A66AF3B5}"/>
          </ac:spMkLst>
        </pc:spChg>
        <pc:spChg chg="del">
          <ac:chgData name="Yiying Jiao" userId="dad89eff-c5db-47ef-b2c9-fb1a784356ef" providerId="ADAL" clId="{19110BB1-8C97-480C-80DA-BF92213E29C6}" dt="2025-11-02T22:27:02.243" v="1293"/>
          <ac:spMkLst>
            <pc:docMk/>
            <pc:sldMk cId="2526858664" sldId="411"/>
            <ac:spMk id="3" creationId="{0D3AE3C4-108A-C11D-BA71-C3A33A690042}"/>
          </ac:spMkLst>
        </pc:spChg>
        <pc:picChg chg="add mod">
          <ac:chgData name="Yiying Jiao" userId="dad89eff-c5db-47ef-b2c9-fb1a784356ef" providerId="ADAL" clId="{19110BB1-8C97-480C-80DA-BF92213E29C6}" dt="2025-11-02T22:27:29.724" v="1298" actId="14100"/>
          <ac:picMkLst>
            <pc:docMk/>
            <pc:sldMk cId="2526858664" sldId="411"/>
            <ac:picMk id="9" creationId="{A0F6032C-8A8A-307C-013A-FA442CBF6028}"/>
          </ac:picMkLst>
        </pc:picChg>
        <pc:inkChg chg="add del">
          <ac:chgData name="Yiying Jiao" userId="dad89eff-c5db-47ef-b2c9-fb1a784356ef" providerId="ADAL" clId="{19110BB1-8C97-480C-80DA-BF92213E29C6}" dt="2025-11-02T22:27:46.150" v="1300"/>
          <ac:inkMkLst>
            <pc:docMk/>
            <pc:sldMk cId="2526858664" sldId="411"/>
            <ac:inkMk id="4" creationId="{FD1A95C9-68EB-AB96-1CBE-830D56468911}"/>
          </ac:inkMkLst>
        </pc:inkChg>
        <pc:inkChg chg="add mod">
          <ac:chgData name="Yiying Jiao" userId="dad89eff-c5db-47ef-b2c9-fb1a784356ef" providerId="ADAL" clId="{19110BB1-8C97-480C-80DA-BF92213E29C6}" dt="2025-11-02T22:27:50.173" v="1301"/>
          <ac:inkMkLst>
            <pc:docMk/>
            <pc:sldMk cId="2526858664" sldId="411"/>
            <ac:inkMk id="5" creationId="{47F2BFDF-8377-CCB3-5606-CEB957D2B892}"/>
          </ac:inkMkLst>
        </pc:inkChg>
        <pc:inkChg chg="add del">
          <ac:chgData name="Yiying Jiao" userId="dad89eff-c5db-47ef-b2c9-fb1a784356ef" providerId="ADAL" clId="{19110BB1-8C97-480C-80DA-BF92213E29C6}" dt="2025-11-02T22:27:53.865" v="1303"/>
          <ac:inkMkLst>
            <pc:docMk/>
            <pc:sldMk cId="2526858664" sldId="411"/>
            <ac:inkMk id="6" creationId="{293E062A-B67C-6242-02AC-8A5BE3D044B3}"/>
          </ac:inkMkLst>
        </pc:inkChg>
        <pc:inkChg chg="add mod">
          <ac:chgData name="Yiying Jiao" userId="dad89eff-c5db-47ef-b2c9-fb1a784356ef" providerId="ADAL" clId="{19110BB1-8C97-480C-80DA-BF92213E29C6}" dt="2025-11-02T22:28:02.056" v="1304"/>
          <ac:inkMkLst>
            <pc:docMk/>
            <pc:sldMk cId="2526858664" sldId="411"/>
            <ac:inkMk id="7" creationId="{785AFABD-F41E-BEC8-7FF2-20F248453AE8}"/>
          </ac:inkMkLst>
        </pc:inkChg>
        <pc:inkChg chg="add del">
          <ac:chgData name="Yiying Jiao" userId="dad89eff-c5db-47ef-b2c9-fb1a784356ef" providerId="ADAL" clId="{19110BB1-8C97-480C-80DA-BF92213E29C6}" dt="2025-11-02T22:28:39.041" v="1306" actId="9405"/>
          <ac:inkMkLst>
            <pc:docMk/>
            <pc:sldMk cId="2526858664" sldId="411"/>
            <ac:inkMk id="8" creationId="{30263506-CBAF-2B77-0B68-8C1CEEC97FF6}"/>
          </ac:inkMkLst>
        </pc:inkChg>
        <pc:inkChg chg="add del">
          <ac:chgData name="Yiying Jiao" userId="dad89eff-c5db-47ef-b2c9-fb1a784356ef" providerId="ADAL" clId="{19110BB1-8C97-480C-80DA-BF92213E29C6}" dt="2025-11-02T22:29:03.881" v="1314" actId="9405"/>
          <ac:inkMkLst>
            <pc:docMk/>
            <pc:sldMk cId="2526858664" sldId="411"/>
            <ac:inkMk id="10" creationId="{BAE80444-93B5-2DE2-22CF-2CE18FC030CC}"/>
          </ac:inkMkLst>
        </pc:inkChg>
        <pc:inkChg chg="add">
          <ac:chgData name="Yiying Jiao" userId="dad89eff-c5db-47ef-b2c9-fb1a784356ef" providerId="ADAL" clId="{19110BB1-8C97-480C-80DA-BF92213E29C6}" dt="2025-11-02T22:28:44.264" v="1308"/>
          <ac:inkMkLst>
            <pc:docMk/>
            <pc:sldMk cId="2526858664" sldId="411"/>
            <ac:inkMk id="11" creationId="{B41DF61E-E7FC-14D9-1226-7B70A22836DD}"/>
          </ac:inkMkLst>
        </pc:inkChg>
        <pc:inkChg chg="add del">
          <ac:chgData name="Yiying Jiao" userId="dad89eff-c5db-47ef-b2c9-fb1a784356ef" providerId="ADAL" clId="{19110BB1-8C97-480C-80DA-BF92213E29C6}" dt="2025-11-02T22:29:02.837" v="1312" actId="9405"/>
          <ac:inkMkLst>
            <pc:docMk/>
            <pc:sldMk cId="2526858664" sldId="411"/>
            <ac:inkMk id="12" creationId="{D193607D-F7FB-9D5F-753C-9F0046EA06AE}"/>
          </ac:inkMkLst>
        </pc:inkChg>
        <pc:inkChg chg="add">
          <ac:chgData name="Yiying Jiao" userId="dad89eff-c5db-47ef-b2c9-fb1a784356ef" providerId="ADAL" clId="{19110BB1-8C97-480C-80DA-BF92213E29C6}" dt="2025-11-02T22:28:47.935" v="1310"/>
          <ac:inkMkLst>
            <pc:docMk/>
            <pc:sldMk cId="2526858664" sldId="411"/>
            <ac:inkMk id="13" creationId="{CD112858-A16A-8B1C-3B8D-842E1BB85D0C}"/>
          </ac:inkMkLst>
        </pc:inkChg>
      </pc:sldChg>
      <pc:sldChg chg="addSp delSp modSp add mod">
        <pc:chgData name="Yiying Jiao" userId="dad89eff-c5db-47ef-b2c9-fb1a784356ef" providerId="ADAL" clId="{19110BB1-8C97-480C-80DA-BF92213E29C6}" dt="2025-11-02T22:46:02.577" v="1577"/>
        <pc:sldMkLst>
          <pc:docMk/>
          <pc:sldMk cId="1721391858" sldId="412"/>
        </pc:sldMkLst>
        <pc:spChg chg="mod">
          <ac:chgData name="Yiying Jiao" userId="dad89eff-c5db-47ef-b2c9-fb1a784356ef" providerId="ADAL" clId="{19110BB1-8C97-480C-80DA-BF92213E29C6}" dt="2025-11-02T22:46:02.577" v="1577"/>
          <ac:spMkLst>
            <pc:docMk/>
            <pc:sldMk cId="1721391858" sldId="412"/>
            <ac:spMk id="2" creationId="{3CE40218-CCD5-6F03-3668-2095493A4AC4}"/>
          </ac:spMkLst>
        </pc:spChg>
        <pc:inkChg chg="add del">
          <ac:chgData name="Yiying Jiao" userId="dad89eff-c5db-47ef-b2c9-fb1a784356ef" providerId="ADAL" clId="{19110BB1-8C97-480C-80DA-BF92213E29C6}" dt="2025-11-02T22:29:33.950" v="1317" actId="9405"/>
          <ac:inkMkLst>
            <pc:docMk/>
            <pc:sldMk cId="1721391858" sldId="412"/>
            <ac:inkMk id="3" creationId="{693EBC6D-0C76-5A78-59CB-23B2CA1C41B5}"/>
          </ac:inkMkLst>
        </pc:inkChg>
        <pc:inkChg chg="add del">
          <ac:chgData name="Yiying Jiao" userId="dad89eff-c5db-47ef-b2c9-fb1a784356ef" providerId="ADAL" clId="{19110BB1-8C97-480C-80DA-BF92213E29C6}" dt="2025-11-02T22:29:36.936" v="1319" actId="9405"/>
          <ac:inkMkLst>
            <pc:docMk/>
            <pc:sldMk cId="1721391858" sldId="412"/>
            <ac:inkMk id="4" creationId="{9576F5D1-9E44-646A-18C7-E04317E77E3C}"/>
          </ac:inkMkLst>
        </pc:inkChg>
      </pc:sldChg>
      <pc:sldChg chg="addSp delSp modSp new mod">
        <pc:chgData name="Yiying Jiao" userId="dad89eff-c5db-47ef-b2c9-fb1a784356ef" providerId="ADAL" clId="{19110BB1-8C97-480C-80DA-BF92213E29C6}" dt="2025-11-02T22:32:57.679" v="1394" actId="14100"/>
        <pc:sldMkLst>
          <pc:docMk/>
          <pc:sldMk cId="2289003220" sldId="413"/>
        </pc:sldMkLst>
        <pc:spChg chg="mod">
          <ac:chgData name="Yiying Jiao" userId="dad89eff-c5db-47ef-b2c9-fb1a784356ef" providerId="ADAL" clId="{19110BB1-8C97-480C-80DA-BF92213E29C6}" dt="2025-11-02T22:32:37.208" v="1390" actId="20577"/>
          <ac:spMkLst>
            <pc:docMk/>
            <pc:sldMk cId="2289003220" sldId="413"/>
            <ac:spMk id="2" creationId="{FEB8BF64-B97C-9D8C-05EB-B766DA0B1B47}"/>
          </ac:spMkLst>
        </pc:spChg>
        <pc:spChg chg="del">
          <ac:chgData name="Yiying Jiao" userId="dad89eff-c5db-47ef-b2c9-fb1a784356ef" providerId="ADAL" clId="{19110BB1-8C97-480C-80DA-BF92213E29C6}" dt="2025-11-02T22:32:47.277" v="1391" actId="22"/>
          <ac:spMkLst>
            <pc:docMk/>
            <pc:sldMk cId="2289003220" sldId="413"/>
            <ac:spMk id="3" creationId="{35643356-CDBD-BE41-8D6D-EF066AE8F53A}"/>
          </ac:spMkLst>
        </pc:spChg>
        <pc:picChg chg="add mod ord">
          <ac:chgData name="Yiying Jiao" userId="dad89eff-c5db-47ef-b2c9-fb1a784356ef" providerId="ADAL" clId="{19110BB1-8C97-480C-80DA-BF92213E29C6}" dt="2025-11-02T22:32:57.679" v="1394" actId="14100"/>
          <ac:picMkLst>
            <pc:docMk/>
            <pc:sldMk cId="2289003220" sldId="413"/>
            <ac:picMk id="5" creationId="{4EDC2B75-3F6A-43E0-A72C-374F166AA00B}"/>
          </ac:picMkLst>
        </pc:picChg>
      </pc:sldChg>
      <pc:sldChg chg="addSp delSp modSp add mod">
        <pc:chgData name="Yiying Jiao" userId="dad89eff-c5db-47ef-b2c9-fb1a784356ef" providerId="ADAL" clId="{19110BB1-8C97-480C-80DA-BF92213E29C6}" dt="2025-11-02T22:34:35.574" v="1412" actId="14100"/>
        <pc:sldMkLst>
          <pc:docMk/>
          <pc:sldMk cId="4005513002" sldId="414"/>
        </pc:sldMkLst>
        <pc:spChg chg="add del mod">
          <ac:chgData name="Yiying Jiao" userId="dad89eff-c5db-47ef-b2c9-fb1a784356ef" providerId="ADAL" clId="{19110BB1-8C97-480C-80DA-BF92213E29C6}" dt="2025-11-02T22:34:29.145" v="1410" actId="478"/>
          <ac:spMkLst>
            <pc:docMk/>
            <pc:sldMk cId="4005513002" sldId="414"/>
            <ac:spMk id="6" creationId="{C5C18391-8739-A09F-B943-710DFDFF98A4}"/>
          </ac:spMkLst>
        </pc:spChg>
        <pc:picChg chg="add mod">
          <ac:chgData name="Yiying Jiao" userId="dad89eff-c5db-47ef-b2c9-fb1a784356ef" providerId="ADAL" clId="{19110BB1-8C97-480C-80DA-BF92213E29C6}" dt="2025-11-02T22:34:35.574" v="1412" actId="14100"/>
          <ac:picMkLst>
            <pc:docMk/>
            <pc:sldMk cId="4005513002" sldId="414"/>
            <ac:picMk id="4" creationId="{3068DCB4-65AE-494F-FDEC-4A0EA827EC49}"/>
          </ac:picMkLst>
        </pc:picChg>
        <pc:picChg chg="del">
          <ac:chgData name="Yiying Jiao" userId="dad89eff-c5db-47ef-b2c9-fb1a784356ef" providerId="ADAL" clId="{19110BB1-8C97-480C-80DA-BF92213E29C6}" dt="2025-11-02T22:34:26.927" v="1409" actId="478"/>
          <ac:picMkLst>
            <pc:docMk/>
            <pc:sldMk cId="4005513002" sldId="414"/>
            <ac:picMk id="11" creationId="{89BDD94A-22EA-0906-9D52-635BF14C8649}"/>
          </ac:picMkLst>
        </pc:picChg>
      </pc:sldChg>
      <pc:sldChg chg="addSp delSp modSp new mod">
        <pc:chgData name="Yiying Jiao" userId="dad89eff-c5db-47ef-b2c9-fb1a784356ef" providerId="ADAL" clId="{19110BB1-8C97-480C-80DA-BF92213E29C6}" dt="2025-11-02T22:35:05.788" v="1418" actId="14100"/>
        <pc:sldMkLst>
          <pc:docMk/>
          <pc:sldMk cId="1607899903" sldId="415"/>
        </pc:sldMkLst>
        <pc:spChg chg="mod">
          <ac:chgData name="Yiying Jiao" userId="dad89eff-c5db-47ef-b2c9-fb1a784356ef" providerId="ADAL" clId="{19110BB1-8C97-480C-80DA-BF92213E29C6}" dt="2025-11-02T22:34:41.220" v="1414"/>
          <ac:spMkLst>
            <pc:docMk/>
            <pc:sldMk cId="1607899903" sldId="415"/>
            <ac:spMk id="2" creationId="{5707FD06-0468-7BBF-4A84-2EC909D97125}"/>
          </ac:spMkLst>
        </pc:spChg>
        <pc:spChg chg="del">
          <ac:chgData name="Yiying Jiao" userId="dad89eff-c5db-47ef-b2c9-fb1a784356ef" providerId="ADAL" clId="{19110BB1-8C97-480C-80DA-BF92213E29C6}" dt="2025-11-02T22:34:55.347" v="1415" actId="478"/>
          <ac:spMkLst>
            <pc:docMk/>
            <pc:sldMk cId="1607899903" sldId="415"/>
            <ac:spMk id="3" creationId="{5369E19B-453A-D1C9-9AC6-D28CB0F54371}"/>
          </ac:spMkLst>
        </pc:spChg>
        <pc:picChg chg="add mod">
          <ac:chgData name="Yiying Jiao" userId="dad89eff-c5db-47ef-b2c9-fb1a784356ef" providerId="ADAL" clId="{19110BB1-8C97-480C-80DA-BF92213E29C6}" dt="2025-11-02T22:35:05.788" v="1418" actId="14100"/>
          <ac:picMkLst>
            <pc:docMk/>
            <pc:sldMk cId="1607899903" sldId="415"/>
            <ac:picMk id="5" creationId="{F66DA3F4-ABE7-01FC-C48F-010922693305}"/>
          </ac:picMkLst>
        </pc:picChg>
      </pc:sldChg>
      <pc:sldChg chg="modSp add mod">
        <pc:chgData name="Yiying Jiao" userId="dad89eff-c5db-47ef-b2c9-fb1a784356ef" providerId="ADAL" clId="{19110BB1-8C97-480C-80DA-BF92213E29C6}" dt="2025-11-02T22:45:42.524" v="1573"/>
        <pc:sldMkLst>
          <pc:docMk/>
          <pc:sldMk cId="937769868" sldId="416"/>
        </pc:sldMkLst>
        <pc:spChg chg="mod">
          <ac:chgData name="Yiying Jiao" userId="dad89eff-c5db-47ef-b2c9-fb1a784356ef" providerId="ADAL" clId="{19110BB1-8C97-480C-80DA-BF92213E29C6}" dt="2025-11-02T22:45:42.524" v="1573"/>
          <ac:spMkLst>
            <pc:docMk/>
            <pc:sldMk cId="937769868" sldId="416"/>
            <ac:spMk id="2" creationId="{A95326AE-3484-D3ED-A21A-0EA4F3BE4609}"/>
          </ac:spMkLst>
        </pc:spChg>
      </pc:sldChg>
      <pc:sldChg chg="addSp delSp modSp new mod">
        <pc:chgData name="Yiying Jiao" userId="dad89eff-c5db-47ef-b2c9-fb1a784356ef" providerId="ADAL" clId="{19110BB1-8C97-480C-80DA-BF92213E29C6}" dt="2025-11-02T22:37:06.220" v="1436" actId="14100"/>
        <pc:sldMkLst>
          <pc:docMk/>
          <pc:sldMk cId="3474782460" sldId="417"/>
        </pc:sldMkLst>
        <pc:spChg chg="mod">
          <ac:chgData name="Yiying Jiao" userId="dad89eff-c5db-47ef-b2c9-fb1a784356ef" providerId="ADAL" clId="{19110BB1-8C97-480C-80DA-BF92213E29C6}" dt="2025-11-02T22:36:42.548" v="1431" actId="27636"/>
          <ac:spMkLst>
            <pc:docMk/>
            <pc:sldMk cId="3474782460" sldId="417"/>
            <ac:spMk id="2" creationId="{FEC215F4-A06D-DA20-427A-83C28AB8E52C}"/>
          </ac:spMkLst>
        </pc:spChg>
        <pc:spChg chg="del">
          <ac:chgData name="Yiying Jiao" userId="dad89eff-c5db-47ef-b2c9-fb1a784356ef" providerId="ADAL" clId="{19110BB1-8C97-480C-80DA-BF92213E29C6}" dt="2025-11-02T22:36:57.778" v="1432" actId="478"/>
          <ac:spMkLst>
            <pc:docMk/>
            <pc:sldMk cId="3474782460" sldId="417"/>
            <ac:spMk id="3" creationId="{0CC66A81-649B-01AD-83A8-639B3179B1B1}"/>
          </ac:spMkLst>
        </pc:spChg>
        <pc:picChg chg="add mod">
          <ac:chgData name="Yiying Jiao" userId="dad89eff-c5db-47ef-b2c9-fb1a784356ef" providerId="ADAL" clId="{19110BB1-8C97-480C-80DA-BF92213E29C6}" dt="2025-11-02T22:37:06.220" v="1436" actId="14100"/>
          <ac:picMkLst>
            <pc:docMk/>
            <pc:sldMk cId="3474782460" sldId="417"/>
            <ac:picMk id="5" creationId="{180D8B90-2654-6A5E-864F-899C2997D3AD}"/>
          </ac:picMkLst>
        </pc:picChg>
      </pc:sldChg>
      <pc:sldChg chg="addSp delSp modSp new mod">
        <pc:chgData name="Yiying Jiao" userId="dad89eff-c5db-47ef-b2c9-fb1a784356ef" providerId="ADAL" clId="{19110BB1-8C97-480C-80DA-BF92213E29C6}" dt="2025-11-02T22:38:03.540" v="1448" actId="14100"/>
        <pc:sldMkLst>
          <pc:docMk/>
          <pc:sldMk cId="3419011122" sldId="418"/>
        </pc:sldMkLst>
        <pc:spChg chg="mod">
          <ac:chgData name="Yiying Jiao" userId="dad89eff-c5db-47ef-b2c9-fb1a784356ef" providerId="ADAL" clId="{19110BB1-8C97-480C-80DA-BF92213E29C6}" dt="2025-11-02T22:37:14.306" v="1438"/>
          <ac:spMkLst>
            <pc:docMk/>
            <pc:sldMk cId="3419011122" sldId="418"/>
            <ac:spMk id="2" creationId="{399F1F89-6BBF-8A45-481B-C3C9395D1947}"/>
          </ac:spMkLst>
        </pc:spChg>
        <pc:spChg chg="del">
          <ac:chgData name="Yiying Jiao" userId="dad89eff-c5db-47ef-b2c9-fb1a784356ef" providerId="ADAL" clId="{19110BB1-8C97-480C-80DA-BF92213E29C6}" dt="2025-11-02T22:37:29.543" v="1439" actId="478"/>
          <ac:spMkLst>
            <pc:docMk/>
            <pc:sldMk cId="3419011122" sldId="418"/>
            <ac:spMk id="3" creationId="{D85A608A-CAC4-E37F-74EE-6EA8CD18FEF8}"/>
          </ac:spMkLst>
        </pc:spChg>
        <pc:picChg chg="add del mod">
          <ac:chgData name="Yiying Jiao" userId="dad89eff-c5db-47ef-b2c9-fb1a784356ef" providerId="ADAL" clId="{19110BB1-8C97-480C-80DA-BF92213E29C6}" dt="2025-11-02T22:37:41.368" v="1443" actId="478"/>
          <ac:picMkLst>
            <pc:docMk/>
            <pc:sldMk cId="3419011122" sldId="418"/>
            <ac:picMk id="5" creationId="{60D2BC85-5AD0-DA40-8F53-F1FCF924ACF6}"/>
          </ac:picMkLst>
        </pc:picChg>
        <pc:picChg chg="add mod">
          <ac:chgData name="Yiying Jiao" userId="dad89eff-c5db-47ef-b2c9-fb1a784356ef" providerId="ADAL" clId="{19110BB1-8C97-480C-80DA-BF92213E29C6}" dt="2025-11-02T22:38:03.540" v="1448" actId="14100"/>
          <ac:picMkLst>
            <pc:docMk/>
            <pc:sldMk cId="3419011122" sldId="418"/>
            <ac:picMk id="7" creationId="{701957C2-859C-D1B5-C30D-3A0F7472B24B}"/>
          </ac:picMkLst>
        </pc:picChg>
      </pc:sldChg>
      <pc:sldChg chg="modSp add mod">
        <pc:chgData name="Yiying Jiao" userId="dad89eff-c5db-47ef-b2c9-fb1a784356ef" providerId="ADAL" clId="{19110BB1-8C97-480C-80DA-BF92213E29C6}" dt="2025-11-02T22:45:19.633" v="1569"/>
        <pc:sldMkLst>
          <pc:docMk/>
          <pc:sldMk cId="2450622014" sldId="419"/>
        </pc:sldMkLst>
        <pc:spChg chg="mod">
          <ac:chgData name="Yiying Jiao" userId="dad89eff-c5db-47ef-b2c9-fb1a784356ef" providerId="ADAL" clId="{19110BB1-8C97-480C-80DA-BF92213E29C6}" dt="2025-11-02T22:45:19.633" v="1569"/>
          <ac:spMkLst>
            <pc:docMk/>
            <pc:sldMk cId="2450622014" sldId="419"/>
            <ac:spMk id="2" creationId="{33EA4B74-74DF-1C3A-4A74-F870CBBE3D31}"/>
          </ac:spMkLst>
        </pc:spChg>
      </pc:sldChg>
      <pc:sldChg chg="addSp delSp modSp new mod">
        <pc:chgData name="Yiying Jiao" userId="dad89eff-c5db-47ef-b2c9-fb1a784356ef" providerId="ADAL" clId="{19110BB1-8C97-480C-80DA-BF92213E29C6}" dt="2025-11-02T22:39:04.291" v="1471" actId="14100"/>
        <pc:sldMkLst>
          <pc:docMk/>
          <pc:sldMk cId="2978129304" sldId="420"/>
        </pc:sldMkLst>
        <pc:spChg chg="mod">
          <ac:chgData name="Yiying Jiao" userId="dad89eff-c5db-47ef-b2c9-fb1a784356ef" providerId="ADAL" clId="{19110BB1-8C97-480C-80DA-BF92213E29C6}" dt="2025-11-02T22:38:55.233" v="1470" actId="20577"/>
          <ac:spMkLst>
            <pc:docMk/>
            <pc:sldMk cId="2978129304" sldId="420"/>
            <ac:spMk id="2" creationId="{D02A0484-F595-8187-1A6A-07A7999D52A6}"/>
          </ac:spMkLst>
        </pc:spChg>
        <pc:spChg chg="del">
          <ac:chgData name="Yiying Jiao" userId="dad89eff-c5db-47ef-b2c9-fb1a784356ef" providerId="ADAL" clId="{19110BB1-8C97-480C-80DA-BF92213E29C6}" dt="2025-11-02T22:38:45.981" v="1453" actId="22"/>
          <ac:spMkLst>
            <pc:docMk/>
            <pc:sldMk cId="2978129304" sldId="420"/>
            <ac:spMk id="3" creationId="{C3CD3A9F-769D-FB23-A6A3-4F37AE8C274F}"/>
          </ac:spMkLst>
        </pc:spChg>
        <pc:picChg chg="add mod ord">
          <ac:chgData name="Yiying Jiao" userId="dad89eff-c5db-47ef-b2c9-fb1a784356ef" providerId="ADAL" clId="{19110BB1-8C97-480C-80DA-BF92213E29C6}" dt="2025-11-02T22:39:04.291" v="1471" actId="14100"/>
          <ac:picMkLst>
            <pc:docMk/>
            <pc:sldMk cId="2978129304" sldId="420"/>
            <ac:picMk id="5" creationId="{478BBBFA-113D-4091-E420-AE75C9EE385D}"/>
          </ac:picMkLst>
        </pc:picChg>
      </pc:sldChg>
      <pc:sldChg chg="addSp delSp modSp new mod">
        <pc:chgData name="Yiying Jiao" userId="dad89eff-c5db-47ef-b2c9-fb1a784356ef" providerId="ADAL" clId="{19110BB1-8C97-480C-80DA-BF92213E29C6}" dt="2025-11-02T22:39:46.698" v="1477" actId="478"/>
        <pc:sldMkLst>
          <pc:docMk/>
          <pc:sldMk cId="614821492" sldId="421"/>
        </pc:sldMkLst>
        <pc:spChg chg="del">
          <ac:chgData name="Yiying Jiao" userId="dad89eff-c5db-47ef-b2c9-fb1a784356ef" providerId="ADAL" clId="{19110BB1-8C97-480C-80DA-BF92213E29C6}" dt="2025-11-02T22:39:46.698" v="1477" actId="478"/>
          <ac:spMkLst>
            <pc:docMk/>
            <pc:sldMk cId="614821492" sldId="421"/>
            <ac:spMk id="2" creationId="{F1C91FEE-E3DD-C48C-7822-1912A54A6698}"/>
          </ac:spMkLst>
        </pc:spChg>
        <pc:spChg chg="del">
          <ac:chgData name="Yiying Jiao" userId="dad89eff-c5db-47ef-b2c9-fb1a784356ef" providerId="ADAL" clId="{19110BB1-8C97-480C-80DA-BF92213E29C6}" dt="2025-11-02T22:39:25.872" v="1473" actId="22"/>
          <ac:spMkLst>
            <pc:docMk/>
            <pc:sldMk cId="614821492" sldId="421"/>
            <ac:spMk id="3" creationId="{8371CF2F-6861-0AF8-D856-B5800AC5079A}"/>
          </ac:spMkLst>
        </pc:spChg>
        <pc:picChg chg="add mod ord">
          <ac:chgData name="Yiying Jiao" userId="dad89eff-c5db-47ef-b2c9-fb1a784356ef" providerId="ADAL" clId="{19110BB1-8C97-480C-80DA-BF92213E29C6}" dt="2025-11-02T22:39:44.316" v="1476" actId="14100"/>
          <ac:picMkLst>
            <pc:docMk/>
            <pc:sldMk cId="614821492" sldId="421"/>
            <ac:picMk id="5" creationId="{0F8FCFFB-9BC6-808A-1C76-7ABF1AF969ED}"/>
          </ac:picMkLst>
        </pc:picChg>
      </pc:sldChg>
      <pc:sldChg chg="addSp delSp modSp add mod">
        <pc:chgData name="Yiying Jiao" userId="dad89eff-c5db-47ef-b2c9-fb1a784356ef" providerId="ADAL" clId="{19110BB1-8C97-480C-80DA-BF92213E29C6}" dt="2025-11-02T22:40:32.074" v="1486" actId="1076"/>
        <pc:sldMkLst>
          <pc:docMk/>
          <pc:sldMk cId="3674072598" sldId="422"/>
        </pc:sldMkLst>
        <pc:spChg chg="add del mod">
          <ac:chgData name="Yiying Jiao" userId="dad89eff-c5db-47ef-b2c9-fb1a784356ef" providerId="ADAL" clId="{19110BB1-8C97-480C-80DA-BF92213E29C6}" dt="2025-11-02T22:40:12.726" v="1483" actId="478"/>
          <ac:spMkLst>
            <pc:docMk/>
            <pc:sldMk cId="3674072598" sldId="422"/>
            <ac:spMk id="3" creationId="{18AB6D86-CE5F-0F75-B3D6-C6978C867FA4}"/>
          </ac:spMkLst>
        </pc:spChg>
        <pc:picChg chg="del">
          <ac:chgData name="Yiying Jiao" userId="dad89eff-c5db-47ef-b2c9-fb1a784356ef" providerId="ADAL" clId="{19110BB1-8C97-480C-80DA-BF92213E29C6}" dt="2025-11-02T22:40:05.994" v="1479" actId="478"/>
          <ac:picMkLst>
            <pc:docMk/>
            <pc:sldMk cId="3674072598" sldId="422"/>
            <ac:picMk id="5" creationId="{7D71DE5B-A6AE-69B9-3EDE-17DDDE1FE383}"/>
          </ac:picMkLst>
        </pc:picChg>
        <pc:picChg chg="add mod">
          <ac:chgData name="Yiying Jiao" userId="dad89eff-c5db-47ef-b2c9-fb1a784356ef" providerId="ADAL" clId="{19110BB1-8C97-480C-80DA-BF92213E29C6}" dt="2025-11-02T22:40:32.074" v="1486" actId="1076"/>
          <ac:picMkLst>
            <pc:docMk/>
            <pc:sldMk cId="3674072598" sldId="422"/>
            <ac:picMk id="6" creationId="{105DE3B6-0A4A-54F5-F04B-5C9EC82C1D6A}"/>
          </ac:picMkLst>
        </pc:picChg>
      </pc:sldChg>
      <pc:sldChg chg="addSp delSp modSp new mod modAnim">
        <pc:chgData name="Yiying Jiao" userId="dad89eff-c5db-47ef-b2c9-fb1a784356ef" providerId="ADAL" clId="{19110BB1-8C97-480C-80DA-BF92213E29C6}" dt="2025-11-02T23:26:59.039" v="2877"/>
        <pc:sldMkLst>
          <pc:docMk/>
          <pc:sldMk cId="992428832" sldId="423"/>
        </pc:sldMkLst>
        <pc:spChg chg="del">
          <ac:chgData name="Yiying Jiao" userId="dad89eff-c5db-47ef-b2c9-fb1a784356ef" providerId="ADAL" clId="{19110BB1-8C97-480C-80DA-BF92213E29C6}" dt="2025-11-02T22:41:50.148" v="1490" actId="478"/>
          <ac:spMkLst>
            <pc:docMk/>
            <pc:sldMk cId="992428832" sldId="423"/>
            <ac:spMk id="2" creationId="{3ED684AD-D1AF-AFE1-2B3F-4677DCDB946B}"/>
          </ac:spMkLst>
        </pc:spChg>
        <pc:spChg chg="del">
          <ac:chgData name="Yiying Jiao" userId="dad89eff-c5db-47ef-b2c9-fb1a784356ef" providerId="ADAL" clId="{19110BB1-8C97-480C-80DA-BF92213E29C6}" dt="2025-11-02T22:41:51.324" v="1491" actId="478"/>
          <ac:spMkLst>
            <pc:docMk/>
            <pc:sldMk cId="992428832" sldId="423"/>
            <ac:spMk id="3" creationId="{20846AC3-5D36-24A6-74B2-34B59A75EF92}"/>
          </ac:spMkLst>
        </pc:spChg>
        <pc:spChg chg="add mod">
          <ac:chgData name="Yiying Jiao" userId="dad89eff-c5db-47ef-b2c9-fb1a784356ef" providerId="ADAL" clId="{19110BB1-8C97-480C-80DA-BF92213E29C6}" dt="2025-11-02T23:26:55.221" v="2876" actId="113"/>
          <ac:spMkLst>
            <pc:docMk/>
            <pc:sldMk cId="992428832" sldId="423"/>
            <ac:spMk id="6" creationId="{A6A10FEE-E4BF-3E35-D29D-C57162DDEEE0}"/>
          </ac:spMkLst>
        </pc:spChg>
        <pc:picChg chg="add mod">
          <ac:chgData name="Yiying Jiao" userId="dad89eff-c5db-47ef-b2c9-fb1a784356ef" providerId="ADAL" clId="{19110BB1-8C97-480C-80DA-BF92213E29C6}" dt="2025-11-02T22:42:02.515" v="1495" actId="1076"/>
          <ac:picMkLst>
            <pc:docMk/>
            <pc:sldMk cId="992428832" sldId="423"/>
            <ac:picMk id="5" creationId="{77B1FA6A-F585-B499-9641-7AE44D3E5624}"/>
          </ac:picMkLst>
        </pc:picChg>
      </pc:sldChg>
      <pc:sldChg chg="modSp add mod">
        <pc:chgData name="Yiying Jiao" userId="dad89eff-c5db-47ef-b2c9-fb1a784356ef" providerId="ADAL" clId="{19110BB1-8C97-480C-80DA-BF92213E29C6}" dt="2025-11-02T22:44:04.535" v="1553" actId="20577"/>
        <pc:sldMkLst>
          <pc:docMk/>
          <pc:sldMk cId="728093089" sldId="424"/>
        </pc:sldMkLst>
        <pc:spChg chg="mod">
          <ac:chgData name="Yiying Jiao" userId="dad89eff-c5db-47ef-b2c9-fb1a784356ef" providerId="ADAL" clId="{19110BB1-8C97-480C-80DA-BF92213E29C6}" dt="2025-11-02T22:44:04.535" v="1553" actId="20577"/>
          <ac:spMkLst>
            <pc:docMk/>
            <pc:sldMk cId="728093089" sldId="424"/>
            <ac:spMk id="2" creationId="{E5A16BD7-6ABF-971D-D5C1-6E535914158F}"/>
          </ac:spMkLst>
        </pc:spChg>
      </pc:sldChg>
      <pc:sldChg chg="modSp add mod ord">
        <pc:chgData name="Yiying Jiao" userId="dad89eff-c5db-47ef-b2c9-fb1a784356ef" providerId="ADAL" clId="{19110BB1-8C97-480C-80DA-BF92213E29C6}" dt="2025-11-02T22:43:30.633" v="1547" actId="20577"/>
        <pc:sldMkLst>
          <pc:docMk/>
          <pc:sldMk cId="3143389698" sldId="425"/>
        </pc:sldMkLst>
        <pc:spChg chg="mod">
          <ac:chgData name="Yiying Jiao" userId="dad89eff-c5db-47ef-b2c9-fb1a784356ef" providerId="ADAL" clId="{19110BB1-8C97-480C-80DA-BF92213E29C6}" dt="2025-11-02T22:43:30.633" v="1547" actId="20577"/>
          <ac:spMkLst>
            <pc:docMk/>
            <pc:sldMk cId="3143389698" sldId="425"/>
            <ac:spMk id="2" creationId="{EBD03524-9198-2D6E-01BC-8E2DC2773D46}"/>
          </ac:spMkLst>
        </pc:spChg>
      </pc:sldChg>
      <pc:sldChg chg="addSp delSp modSp new mod modAnim">
        <pc:chgData name="Yiying Jiao" userId="dad89eff-c5db-47ef-b2c9-fb1a784356ef" providerId="ADAL" clId="{19110BB1-8C97-480C-80DA-BF92213E29C6}" dt="2025-11-02T23:23:23.073" v="2576" actId="14100"/>
        <pc:sldMkLst>
          <pc:docMk/>
          <pc:sldMk cId="1157059807" sldId="426"/>
        </pc:sldMkLst>
        <pc:spChg chg="del">
          <ac:chgData name="Yiying Jiao" userId="dad89eff-c5db-47ef-b2c9-fb1a784356ef" providerId="ADAL" clId="{19110BB1-8C97-480C-80DA-BF92213E29C6}" dt="2025-11-02T22:47:41.585" v="1592" actId="478"/>
          <ac:spMkLst>
            <pc:docMk/>
            <pc:sldMk cId="1157059807" sldId="426"/>
            <ac:spMk id="2" creationId="{7CBA547C-AEEA-E3EF-01E5-43DA94119228}"/>
          </ac:spMkLst>
        </pc:spChg>
        <pc:spChg chg="del">
          <ac:chgData name="Yiying Jiao" userId="dad89eff-c5db-47ef-b2c9-fb1a784356ef" providerId="ADAL" clId="{19110BB1-8C97-480C-80DA-BF92213E29C6}" dt="2025-11-02T22:47:23.523" v="1589" actId="478"/>
          <ac:spMkLst>
            <pc:docMk/>
            <pc:sldMk cId="1157059807" sldId="426"/>
            <ac:spMk id="3" creationId="{796EBC01-D839-BCCE-430B-3C19F30638A6}"/>
          </ac:spMkLst>
        </pc:spChg>
        <pc:spChg chg="add mod">
          <ac:chgData name="Yiying Jiao" userId="dad89eff-c5db-47ef-b2c9-fb1a784356ef" providerId="ADAL" clId="{19110BB1-8C97-480C-80DA-BF92213E29C6}" dt="2025-11-02T22:53:45.514" v="1684" actId="20577"/>
          <ac:spMkLst>
            <pc:docMk/>
            <pc:sldMk cId="1157059807" sldId="426"/>
            <ac:spMk id="8" creationId="{2C059B38-40AF-01CA-B02D-A4A68113C166}"/>
          </ac:spMkLst>
        </pc:spChg>
        <pc:spChg chg="add mod">
          <ac:chgData name="Yiying Jiao" userId="dad89eff-c5db-47ef-b2c9-fb1a784356ef" providerId="ADAL" clId="{19110BB1-8C97-480C-80DA-BF92213E29C6}" dt="2025-11-02T23:23:23.073" v="2576" actId="14100"/>
          <ac:spMkLst>
            <pc:docMk/>
            <pc:sldMk cId="1157059807" sldId="426"/>
            <ac:spMk id="9" creationId="{AC6E9901-3B2F-FC06-DBCF-CA5E87B2D0B1}"/>
          </ac:spMkLst>
        </pc:spChg>
        <pc:picChg chg="add del mod">
          <ac:chgData name="Yiying Jiao" userId="dad89eff-c5db-47ef-b2c9-fb1a784356ef" providerId="ADAL" clId="{19110BB1-8C97-480C-80DA-BF92213E29C6}" dt="2025-11-02T22:47:37.777" v="1590" actId="478"/>
          <ac:picMkLst>
            <pc:docMk/>
            <pc:sldMk cId="1157059807" sldId="426"/>
            <ac:picMk id="5" creationId="{F02BE1BB-3308-F1F6-55AB-AA0E8063BA70}"/>
          </ac:picMkLst>
        </pc:picChg>
        <pc:picChg chg="add mod">
          <ac:chgData name="Yiying Jiao" userId="dad89eff-c5db-47ef-b2c9-fb1a784356ef" providerId="ADAL" clId="{19110BB1-8C97-480C-80DA-BF92213E29C6}" dt="2025-11-02T22:48:47.660" v="1606" actId="1076"/>
          <ac:picMkLst>
            <pc:docMk/>
            <pc:sldMk cId="1157059807" sldId="426"/>
            <ac:picMk id="7" creationId="{1C08F7D4-02F8-EC61-D0C6-351699170F40}"/>
          </ac:picMkLst>
        </pc:picChg>
        <pc:inkChg chg="add del">
          <ac:chgData name="Yiying Jiao" userId="dad89eff-c5db-47ef-b2c9-fb1a784356ef" providerId="ADAL" clId="{19110BB1-8C97-480C-80DA-BF92213E29C6}" dt="2025-11-02T23:03:54.791" v="1764"/>
          <ac:inkMkLst>
            <pc:docMk/>
            <pc:sldMk cId="1157059807" sldId="426"/>
            <ac:inkMk id="10" creationId="{2F51F48B-B008-0B61-1984-F1EFBBED1C1A}"/>
          </ac:inkMkLst>
        </pc:inkChg>
        <pc:inkChg chg="add">
          <ac:chgData name="Yiying Jiao" userId="dad89eff-c5db-47ef-b2c9-fb1a784356ef" providerId="ADAL" clId="{19110BB1-8C97-480C-80DA-BF92213E29C6}" dt="2025-11-02T23:03:54.791" v="1764"/>
          <ac:inkMkLst>
            <pc:docMk/>
            <pc:sldMk cId="1157059807" sldId="426"/>
            <ac:inkMk id="11" creationId="{56C2F8CD-5ADD-495A-71AF-D53074667B77}"/>
          </ac:inkMkLst>
        </pc:inkChg>
        <pc:inkChg chg="add del">
          <ac:chgData name="Yiying Jiao" userId="dad89eff-c5db-47ef-b2c9-fb1a784356ef" providerId="ADAL" clId="{19110BB1-8C97-480C-80DA-BF92213E29C6}" dt="2025-11-02T23:04:01.256" v="1766"/>
          <ac:inkMkLst>
            <pc:docMk/>
            <pc:sldMk cId="1157059807" sldId="426"/>
            <ac:inkMk id="12" creationId="{CFB67762-F34F-C62F-1D48-2586431E0D3B}"/>
          </ac:inkMkLst>
        </pc:inkChg>
        <pc:inkChg chg="add mod">
          <ac:chgData name="Yiying Jiao" userId="dad89eff-c5db-47ef-b2c9-fb1a784356ef" providerId="ADAL" clId="{19110BB1-8C97-480C-80DA-BF92213E29C6}" dt="2025-11-02T23:04:02.956" v="1767"/>
          <ac:inkMkLst>
            <pc:docMk/>
            <pc:sldMk cId="1157059807" sldId="426"/>
            <ac:inkMk id="13" creationId="{B35FECDF-3759-9EF1-D53A-97480861FBFC}"/>
          </ac:inkMkLst>
        </pc:inkChg>
      </pc:sldChg>
      <pc:sldChg chg="addSp delSp modSp new mod modAnim">
        <pc:chgData name="Yiying Jiao" userId="dad89eff-c5db-47ef-b2c9-fb1a784356ef" providerId="ADAL" clId="{19110BB1-8C97-480C-80DA-BF92213E29C6}" dt="2025-11-02T23:13:51.976" v="2110"/>
        <pc:sldMkLst>
          <pc:docMk/>
          <pc:sldMk cId="1683802030" sldId="427"/>
        </pc:sldMkLst>
        <pc:spChg chg="del">
          <ac:chgData name="Yiying Jiao" userId="dad89eff-c5db-47ef-b2c9-fb1a784356ef" providerId="ADAL" clId="{19110BB1-8C97-480C-80DA-BF92213E29C6}" dt="2025-11-02T22:48:23.610" v="1598" actId="478"/>
          <ac:spMkLst>
            <pc:docMk/>
            <pc:sldMk cId="1683802030" sldId="427"/>
            <ac:spMk id="2" creationId="{5C0739FC-2CF9-2789-CBA0-2D22D7777A7C}"/>
          </ac:spMkLst>
        </pc:spChg>
        <pc:spChg chg="del">
          <ac:chgData name="Yiying Jiao" userId="dad89eff-c5db-47ef-b2c9-fb1a784356ef" providerId="ADAL" clId="{19110BB1-8C97-480C-80DA-BF92213E29C6}" dt="2025-11-02T22:48:22.591" v="1597" actId="478"/>
          <ac:spMkLst>
            <pc:docMk/>
            <pc:sldMk cId="1683802030" sldId="427"/>
            <ac:spMk id="3" creationId="{4B4950B6-0E3D-7E6A-127E-155AACE74756}"/>
          </ac:spMkLst>
        </pc:spChg>
        <pc:spChg chg="add del mod">
          <ac:chgData name="Yiying Jiao" userId="dad89eff-c5db-47ef-b2c9-fb1a784356ef" providerId="ADAL" clId="{19110BB1-8C97-480C-80DA-BF92213E29C6}" dt="2025-11-02T23:07:35.986" v="1937" actId="478"/>
          <ac:spMkLst>
            <pc:docMk/>
            <pc:sldMk cId="1683802030" sldId="427"/>
            <ac:spMk id="6" creationId="{571D82E2-A489-B994-2965-912EC28CAD0F}"/>
          </ac:spMkLst>
        </pc:spChg>
        <pc:spChg chg="add mod">
          <ac:chgData name="Yiying Jiao" userId="dad89eff-c5db-47ef-b2c9-fb1a784356ef" providerId="ADAL" clId="{19110BB1-8C97-480C-80DA-BF92213E29C6}" dt="2025-11-02T23:10:30.099" v="2028" actId="14100"/>
          <ac:spMkLst>
            <pc:docMk/>
            <pc:sldMk cId="1683802030" sldId="427"/>
            <ac:spMk id="7" creationId="{7CC4A107-CA0F-B9C8-1C37-08D23CF65F8B}"/>
          </ac:spMkLst>
        </pc:spChg>
        <pc:spChg chg="add del mod">
          <ac:chgData name="Yiying Jiao" userId="dad89eff-c5db-47ef-b2c9-fb1a784356ef" providerId="ADAL" clId="{19110BB1-8C97-480C-80DA-BF92213E29C6}" dt="2025-11-02T23:09:18.689" v="1952" actId="11529"/>
          <ac:spMkLst>
            <pc:docMk/>
            <pc:sldMk cId="1683802030" sldId="427"/>
            <ac:spMk id="8" creationId="{451DB2FC-CE0D-5CAE-652B-3439CC23649B}"/>
          </ac:spMkLst>
        </pc:spChg>
        <pc:spChg chg="add mod">
          <ac:chgData name="Yiying Jiao" userId="dad89eff-c5db-47ef-b2c9-fb1a784356ef" providerId="ADAL" clId="{19110BB1-8C97-480C-80DA-BF92213E29C6}" dt="2025-11-02T23:11:55.291" v="2108" actId="14100"/>
          <ac:spMkLst>
            <pc:docMk/>
            <pc:sldMk cId="1683802030" sldId="427"/>
            <ac:spMk id="9" creationId="{FB19E5B7-DBB7-CF00-337E-8AA7325CF635}"/>
          </ac:spMkLst>
        </pc:spChg>
        <pc:picChg chg="add mod">
          <ac:chgData name="Yiying Jiao" userId="dad89eff-c5db-47ef-b2c9-fb1a784356ef" providerId="ADAL" clId="{19110BB1-8C97-480C-80DA-BF92213E29C6}" dt="2025-11-02T22:48:30.491" v="1602" actId="1076"/>
          <ac:picMkLst>
            <pc:docMk/>
            <pc:sldMk cId="1683802030" sldId="427"/>
            <ac:picMk id="5" creationId="{D036CB29-7073-05CB-F357-618E5555EBE2}"/>
          </ac:picMkLst>
        </pc:picChg>
      </pc:sldChg>
      <pc:sldChg chg="addSp delSp modSp new mod modAnim">
        <pc:chgData name="Yiying Jiao" userId="dad89eff-c5db-47ef-b2c9-fb1a784356ef" providerId="ADAL" clId="{19110BB1-8C97-480C-80DA-BF92213E29C6}" dt="2025-11-02T23:25:58.393" v="2802"/>
        <pc:sldMkLst>
          <pc:docMk/>
          <pc:sldMk cId="60378371" sldId="428"/>
        </pc:sldMkLst>
        <pc:spChg chg="del">
          <ac:chgData name="Yiying Jiao" userId="dad89eff-c5db-47ef-b2c9-fb1a784356ef" providerId="ADAL" clId="{19110BB1-8C97-480C-80DA-BF92213E29C6}" dt="2025-11-02T22:50:49.810" v="1626" actId="478"/>
          <ac:spMkLst>
            <pc:docMk/>
            <pc:sldMk cId="60378371" sldId="428"/>
            <ac:spMk id="2" creationId="{B8D6035D-8D8E-3725-8793-19DA38D1712A}"/>
          </ac:spMkLst>
        </pc:spChg>
        <pc:spChg chg="del">
          <ac:chgData name="Yiying Jiao" userId="dad89eff-c5db-47ef-b2c9-fb1a784356ef" providerId="ADAL" clId="{19110BB1-8C97-480C-80DA-BF92213E29C6}" dt="2025-11-02T22:50:49.128" v="1625" actId="478"/>
          <ac:spMkLst>
            <pc:docMk/>
            <pc:sldMk cId="60378371" sldId="428"/>
            <ac:spMk id="3" creationId="{EB04B072-7F48-98BF-1C58-DA854B1035B5}"/>
          </ac:spMkLst>
        </pc:spChg>
        <pc:spChg chg="add mod">
          <ac:chgData name="Yiying Jiao" userId="dad89eff-c5db-47ef-b2c9-fb1a784356ef" providerId="ADAL" clId="{19110BB1-8C97-480C-80DA-BF92213E29C6}" dt="2025-11-02T23:25:56.483" v="2801" actId="1076"/>
          <ac:spMkLst>
            <pc:docMk/>
            <pc:sldMk cId="60378371" sldId="428"/>
            <ac:spMk id="6" creationId="{30481E22-2D92-5EE2-9E25-8C55A1FB17DC}"/>
          </ac:spMkLst>
        </pc:spChg>
        <pc:picChg chg="add mod">
          <ac:chgData name="Yiying Jiao" userId="dad89eff-c5db-47ef-b2c9-fb1a784356ef" providerId="ADAL" clId="{19110BB1-8C97-480C-80DA-BF92213E29C6}" dt="2025-11-02T22:51:54.281" v="1638" actId="14100"/>
          <ac:picMkLst>
            <pc:docMk/>
            <pc:sldMk cId="60378371" sldId="428"/>
            <ac:picMk id="5" creationId="{7C20157E-E44B-148E-809B-3C59A2615201}"/>
          </ac:picMkLst>
        </pc:picChg>
      </pc:sldChg>
      <pc:sldChg chg="addSp delSp modSp new mod modAnim">
        <pc:chgData name="Yiying Jiao" userId="dad89eff-c5db-47ef-b2c9-fb1a784356ef" providerId="ADAL" clId="{19110BB1-8C97-480C-80DA-BF92213E29C6}" dt="2025-11-02T23:20:40.995" v="2416"/>
        <pc:sldMkLst>
          <pc:docMk/>
          <pc:sldMk cId="2170684093" sldId="429"/>
        </pc:sldMkLst>
        <pc:spChg chg="del">
          <ac:chgData name="Yiying Jiao" userId="dad89eff-c5db-47ef-b2c9-fb1a784356ef" providerId="ADAL" clId="{19110BB1-8C97-480C-80DA-BF92213E29C6}" dt="2025-11-02T22:49:45.738" v="1609" actId="478"/>
          <ac:spMkLst>
            <pc:docMk/>
            <pc:sldMk cId="2170684093" sldId="429"/>
            <ac:spMk id="2" creationId="{5B527974-1691-5BCE-720A-FB03DA09A492}"/>
          </ac:spMkLst>
        </pc:spChg>
        <pc:spChg chg="del">
          <ac:chgData name="Yiying Jiao" userId="dad89eff-c5db-47ef-b2c9-fb1a784356ef" providerId="ADAL" clId="{19110BB1-8C97-480C-80DA-BF92213E29C6}" dt="2025-11-02T22:49:47.068" v="1610" actId="478"/>
          <ac:spMkLst>
            <pc:docMk/>
            <pc:sldMk cId="2170684093" sldId="429"/>
            <ac:spMk id="3" creationId="{FF8A3C9E-F393-5D28-446D-B09993672ECC}"/>
          </ac:spMkLst>
        </pc:spChg>
        <pc:spChg chg="add mod">
          <ac:chgData name="Yiying Jiao" userId="dad89eff-c5db-47ef-b2c9-fb1a784356ef" providerId="ADAL" clId="{19110BB1-8C97-480C-80DA-BF92213E29C6}" dt="2025-11-02T23:20:37.164" v="2415" actId="14100"/>
          <ac:spMkLst>
            <pc:docMk/>
            <pc:sldMk cId="2170684093" sldId="429"/>
            <ac:spMk id="6" creationId="{CA82C72E-4E30-9A16-7DDB-BF7258A25652}"/>
          </ac:spMkLst>
        </pc:spChg>
        <pc:picChg chg="add mod">
          <ac:chgData name="Yiying Jiao" userId="dad89eff-c5db-47ef-b2c9-fb1a784356ef" providerId="ADAL" clId="{19110BB1-8C97-480C-80DA-BF92213E29C6}" dt="2025-11-02T22:49:54.338" v="1614" actId="1076"/>
          <ac:picMkLst>
            <pc:docMk/>
            <pc:sldMk cId="2170684093" sldId="429"/>
            <ac:picMk id="5" creationId="{4A2F23D8-5340-E6CF-CE59-4F1539A89651}"/>
          </ac:picMkLst>
        </pc:picChg>
      </pc:sldChg>
      <pc:sldChg chg="addSp delSp modSp add mod ord modAnim">
        <pc:chgData name="Yiying Jiao" userId="dad89eff-c5db-47ef-b2c9-fb1a784356ef" providerId="ADAL" clId="{19110BB1-8C97-480C-80DA-BF92213E29C6}" dt="2025-11-02T23:23:39.096" v="2579"/>
        <pc:sldMkLst>
          <pc:docMk/>
          <pc:sldMk cId="4283807177" sldId="430"/>
        </pc:sldMkLst>
        <pc:spChg chg="del">
          <ac:chgData name="Yiying Jiao" userId="dad89eff-c5db-47ef-b2c9-fb1a784356ef" providerId="ADAL" clId="{19110BB1-8C97-480C-80DA-BF92213E29C6}" dt="2025-11-02T22:50:02.936" v="1616" actId="478"/>
          <ac:spMkLst>
            <pc:docMk/>
            <pc:sldMk cId="4283807177" sldId="430"/>
            <ac:spMk id="2" creationId="{25D4BF15-59C7-EB33-8232-B1C94D7BCAA7}"/>
          </ac:spMkLst>
        </pc:spChg>
        <pc:spChg chg="del">
          <ac:chgData name="Yiying Jiao" userId="dad89eff-c5db-47ef-b2c9-fb1a784356ef" providerId="ADAL" clId="{19110BB1-8C97-480C-80DA-BF92213E29C6}" dt="2025-11-02T22:50:04.293" v="1617" actId="478"/>
          <ac:spMkLst>
            <pc:docMk/>
            <pc:sldMk cId="4283807177" sldId="430"/>
            <ac:spMk id="3" creationId="{19935569-38AB-C9FE-490C-C4D338C67893}"/>
          </ac:spMkLst>
        </pc:spChg>
        <pc:spChg chg="add mod">
          <ac:chgData name="Yiying Jiao" userId="dad89eff-c5db-47ef-b2c9-fb1a784356ef" providerId="ADAL" clId="{19110BB1-8C97-480C-80DA-BF92213E29C6}" dt="2025-11-02T23:22:42.427" v="2569" actId="20577"/>
          <ac:spMkLst>
            <pc:docMk/>
            <pc:sldMk cId="4283807177" sldId="430"/>
            <ac:spMk id="8" creationId="{5371EA85-62E8-ED59-4343-0C89002546A7}"/>
          </ac:spMkLst>
        </pc:spChg>
        <pc:spChg chg="add mod">
          <ac:chgData name="Yiying Jiao" userId="dad89eff-c5db-47ef-b2c9-fb1a784356ef" providerId="ADAL" clId="{19110BB1-8C97-480C-80DA-BF92213E29C6}" dt="2025-11-02T23:23:37.265" v="2578" actId="1076"/>
          <ac:spMkLst>
            <pc:docMk/>
            <pc:sldMk cId="4283807177" sldId="430"/>
            <ac:spMk id="9" creationId="{00C8F31E-B441-E775-524C-59FD93A1A046}"/>
          </ac:spMkLst>
        </pc:spChg>
        <pc:picChg chg="add del mod">
          <ac:chgData name="Yiying Jiao" userId="dad89eff-c5db-47ef-b2c9-fb1a784356ef" providerId="ADAL" clId="{19110BB1-8C97-480C-80DA-BF92213E29C6}" dt="2025-11-02T22:51:28.138" v="1632" actId="478"/>
          <ac:picMkLst>
            <pc:docMk/>
            <pc:sldMk cId="4283807177" sldId="430"/>
            <ac:picMk id="5" creationId="{5FD505EB-A49A-52CD-3801-800103843B29}"/>
          </ac:picMkLst>
        </pc:picChg>
        <pc:picChg chg="add mod">
          <ac:chgData name="Yiying Jiao" userId="dad89eff-c5db-47ef-b2c9-fb1a784356ef" providerId="ADAL" clId="{19110BB1-8C97-480C-80DA-BF92213E29C6}" dt="2025-11-02T22:51:45.021" v="1637" actId="14100"/>
          <ac:picMkLst>
            <pc:docMk/>
            <pc:sldMk cId="4283807177" sldId="430"/>
            <ac:picMk id="7" creationId="{BBB4B6AB-03F4-7EDE-F54A-FA3A8B5B05BF}"/>
          </ac:picMkLst>
        </pc:picChg>
      </pc:sldChg>
      <pc:sldChg chg="modSp add mod">
        <pc:chgData name="Yiying Jiao" userId="dad89eff-c5db-47ef-b2c9-fb1a784356ef" providerId="ADAL" clId="{19110BB1-8C97-480C-80DA-BF92213E29C6}" dt="2025-11-02T22:52:09.730" v="1655" actId="20577"/>
        <pc:sldMkLst>
          <pc:docMk/>
          <pc:sldMk cId="2152412628" sldId="431"/>
        </pc:sldMkLst>
        <pc:spChg chg="mod">
          <ac:chgData name="Yiying Jiao" userId="dad89eff-c5db-47ef-b2c9-fb1a784356ef" providerId="ADAL" clId="{19110BB1-8C97-480C-80DA-BF92213E29C6}" dt="2025-11-02T22:52:09.730" v="1655" actId="20577"/>
          <ac:spMkLst>
            <pc:docMk/>
            <pc:sldMk cId="2152412628" sldId="431"/>
            <ac:spMk id="2" creationId="{6ECE3FFB-740C-15AF-D850-18E48E927A53}"/>
          </ac:spMkLst>
        </pc:spChg>
      </pc:sldChg>
      <pc:sldChg chg="add del">
        <pc:chgData name="Yiying Jiao" userId="dad89eff-c5db-47ef-b2c9-fb1a784356ef" providerId="ADAL" clId="{19110BB1-8C97-480C-80DA-BF92213E29C6}" dt="2025-11-03T18:32:59.452" v="2879" actId="47"/>
        <pc:sldMkLst>
          <pc:docMk/>
          <pc:sldMk cId="2295162794" sldId="432"/>
        </pc:sldMkLst>
      </pc:sldChg>
      <pc:sldChg chg="add del">
        <pc:chgData name="Yiying Jiao" userId="dad89eff-c5db-47ef-b2c9-fb1a784356ef" providerId="ADAL" clId="{19110BB1-8C97-480C-80DA-BF92213E29C6}" dt="2025-11-03T18:32:59.452" v="2879" actId="47"/>
        <pc:sldMkLst>
          <pc:docMk/>
          <pc:sldMk cId="1003490315" sldId="433"/>
        </pc:sldMkLst>
      </pc:sldChg>
      <pc:sldChg chg="add del">
        <pc:chgData name="Yiying Jiao" userId="dad89eff-c5db-47ef-b2c9-fb1a784356ef" providerId="ADAL" clId="{19110BB1-8C97-480C-80DA-BF92213E29C6}" dt="2025-11-03T18:32:59.452" v="2879" actId="47"/>
        <pc:sldMkLst>
          <pc:docMk/>
          <pc:sldMk cId="3040039826" sldId="434"/>
        </pc:sldMkLst>
      </pc:sldChg>
      <pc:sldChg chg="add del">
        <pc:chgData name="Yiying Jiao" userId="dad89eff-c5db-47ef-b2c9-fb1a784356ef" providerId="ADAL" clId="{19110BB1-8C97-480C-80DA-BF92213E29C6}" dt="2025-11-03T18:32:59.452" v="2879" actId="47"/>
        <pc:sldMkLst>
          <pc:docMk/>
          <pc:sldMk cId="1542278247" sldId="435"/>
        </pc:sldMkLst>
      </pc:sldChg>
      <pc:sldChg chg="add del">
        <pc:chgData name="Yiying Jiao" userId="dad89eff-c5db-47ef-b2c9-fb1a784356ef" providerId="ADAL" clId="{19110BB1-8C97-480C-80DA-BF92213E29C6}" dt="2025-11-03T18:32:59.452" v="2879" actId="47"/>
        <pc:sldMkLst>
          <pc:docMk/>
          <pc:sldMk cId="3080121026" sldId="436"/>
        </pc:sldMkLst>
      </pc:sldChg>
      <pc:sldChg chg="add del">
        <pc:chgData name="Yiying Jiao" userId="dad89eff-c5db-47ef-b2c9-fb1a784356ef" providerId="ADAL" clId="{19110BB1-8C97-480C-80DA-BF92213E29C6}" dt="2025-11-03T18:32:59.452" v="2879" actId="47"/>
        <pc:sldMkLst>
          <pc:docMk/>
          <pc:sldMk cId="1051911341" sldId="437"/>
        </pc:sldMkLst>
      </pc:sldChg>
      <pc:sldChg chg="add del">
        <pc:chgData name="Yiying Jiao" userId="dad89eff-c5db-47ef-b2c9-fb1a784356ef" providerId="ADAL" clId="{19110BB1-8C97-480C-80DA-BF92213E29C6}" dt="2025-11-03T18:32:59.452" v="2879" actId="47"/>
        <pc:sldMkLst>
          <pc:docMk/>
          <pc:sldMk cId="2769369893" sldId="438"/>
        </pc:sldMkLst>
      </pc:sldChg>
      <pc:sldChg chg="add del">
        <pc:chgData name="Yiying Jiao" userId="dad89eff-c5db-47ef-b2c9-fb1a784356ef" providerId="ADAL" clId="{19110BB1-8C97-480C-80DA-BF92213E29C6}" dt="2025-11-03T18:32:59.452" v="2879" actId="47"/>
        <pc:sldMkLst>
          <pc:docMk/>
          <pc:sldMk cId="323273422" sldId="439"/>
        </pc:sldMkLst>
      </pc:sldChg>
      <pc:sldChg chg="add del">
        <pc:chgData name="Yiying Jiao" userId="dad89eff-c5db-47ef-b2c9-fb1a784356ef" providerId="ADAL" clId="{19110BB1-8C97-480C-80DA-BF92213E29C6}" dt="2025-11-03T18:32:59.452" v="2879" actId="47"/>
        <pc:sldMkLst>
          <pc:docMk/>
          <pc:sldMk cId="2747435571" sldId="440"/>
        </pc:sldMkLst>
      </pc:sldChg>
      <pc:sldChg chg="add del">
        <pc:chgData name="Yiying Jiao" userId="dad89eff-c5db-47ef-b2c9-fb1a784356ef" providerId="ADAL" clId="{19110BB1-8C97-480C-80DA-BF92213E29C6}" dt="2025-11-03T18:32:59.452" v="2879" actId="47"/>
        <pc:sldMkLst>
          <pc:docMk/>
          <pc:sldMk cId="1575369004" sldId="441"/>
        </pc:sldMkLst>
      </pc:sldChg>
      <pc:sldChg chg="add del">
        <pc:chgData name="Yiying Jiao" userId="dad89eff-c5db-47ef-b2c9-fb1a784356ef" providerId="ADAL" clId="{19110BB1-8C97-480C-80DA-BF92213E29C6}" dt="2025-11-03T18:32:59.452" v="2879" actId="47"/>
        <pc:sldMkLst>
          <pc:docMk/>
          <pc:sldMk cId="4031795966" sldId="442"/>
        </pc:sldMkLst>
      </pc:sldChg>
      <pc:sldChg chg="add del">
        <pc:chgData name="Yiying Jiao" userId="dad89eff-c5db-47ef-b2c9-fb1a784356ef" providerId="ADAL" clId="{19110BB1-8C97-480C-80DA-BF92213E29C6}" dt="2025-11-03T18:32:59.452" v="2879" actId="47"/>
        <pc:sldMkLst>
          <pc:docMk/>
          <pc:sldMk cId="739718154" sldId="443"/>
        </pc:sldMkLst>
      </pc:sldChg>
      <pc:sldChg chg="add">
        <pc:chgData name="Yiying Jiao" userId="dad89eff-c5db-47ef-b2c9-fb1a784356ef" providerId="ADAL" clId="{19110BB1-8C97-480C-80DA-BF92213E29C6}" dt="2025-11-03T18:32:44.441" v="2878"/>
        <pc:sldMkLst>
          <pc:docMk/>
          <pc:sldMk cId="1820362572" sldId="444"/>
        </pc:sldMkLst>
      </pc:sldChg>
      <pc:sldChg chg="add">
        <pc:chgData name="Yiying Jiao" userId="dad89eff-c5db-47ef-b2c9-fb1a784356ef" providerId="ADAL" clId="{19110BB1-8C97-480C-80DA-BF92213E29C6}" dt="2025-11-03T18:32:44.441" v="2878"/>
        <pc:sldMkLst>
          <pc:docMk/>
          <pc:sldMk cId="825551056" sldId="445"/>
        </pc:sldMkLst>
      </pc:sldChg>
      <pc:sldChg chg="add">
        <pc:chgData name="Yiying Jiao" userId="dad89eff-c5db-47ef-b2c9-fb1a784356ef" providerId="ADAL" clId="{19110BB1-8C97-480C-80DA-BF92213E29C6}" dt="2025-11-03T18:32:44.441" v="2878"/>
        <pc:sldMkLst>
          <pc:docMk/>
          <pc:sldMk cId="193994792" sldId="446"/>
        </pc:sldMkLst>
      </pc:sldChg>
      <pc:sldChg chg="add">
        <pc:chgData name="Yiying Jiao" userId="dad89eff-c5db-47ef-b2c9-fb1a784356ef" providerId="ADAL" clId="{19110BB1-8C97-480C-80DA-BF92213E29C6}" dt="2025-11-03T18:32:44.441" v="2878"/>
        <pc:sldMkLst>
          <pc:docMk/>
          <pc:sldMk cId="4226044769" sldId="447"/>
        </pc:sldMkLst>
      </pc:sldChg>
      <pc:sldChg chg="add">
        <pc:chgData name="Yiying Jiao" userId="dad89eff-c5db-47ef-b2c9-fb1a784356ef" providerId="ADAL" clId="{19110BB1-8C97-480C-80DA-BF92213E29C6}" dt="2025-11-03T18:32:44.441" v="2878"/>
        <pc:sldMkLst>
          <pc:docMk/>
          <pc:sldMk cId="1225192502" sldId="448"/>
        </pc:sldMkLst>
      </pc:sldChg>
      <pc:sldChg chg="modSp add mod">
        <pc:chgData name="Yiying Jiao" userId="dad89eff-c5db-47ef-b2c9-fb1a784356ef" providerId="ADAL" clId="{19110BB1-8C97-480C-80DA-BF92213E29C6}" dt="2025-11-03T18:33:20.763" v="2881" actId="20577"/>
        <pc:sldMkLst>
          <pc:docMk/>
          <pc:sldMk cId="3470736499" sldId="449"/>
        </pc:sldMkLst>
        <pc:spChg chg="mod">
          <ac:chgData name="Yiying Jiao" userId="dad89eff-c5db-47ef-b2c9-fb1a784356ef" providerId="ADAL" clId="{19110BB1-8C97-480C-80DA-BF92213E29C6}" dt="2025-11-03T18:33:20.763" v="2881" actId="20577"/>
          <ac:spMkLst>
            <pc:docMk/>
            <pc:sldMk cId="3470736499" sldId="449"/>
            <ac:spMk id="3" creationId="{256B60C7-7703-762A-9D7B-708DF1B95043}"/>
          </ac:spMkLst>
        </pc:spChg>
      </pc:sldChg>
      <pc:sldChg chg="add">
        <pc:chgData name="Yiying Jiao" userId="dad89eff-c5db-47ef-b2c9-fb1a784356ef" providerId="ADAL" clId="{19110BB1-8C97-480C-80DA-BF92213E29C6}" dt="2025-11-03T18:32:44.441" v="2878"/>
        <pc:sldMkLst>
          <pc:docMk/>
          <pc:sldMk cId="2021034887" sldId="450"/>
        </pc:sldMkLst>
      </pc:sldChg>
      <pc:sldChg chg="add">
        <pc:chgData name="Yiying Jiao" userId="dad89eff-c5db-47ef-b2c9-fb1a784356ef" providerId="ADAL" clId="{19110BB1-8C97-480C-80DA-BF92213E29C6}" dt="2025-11-03T18:32:44.441" v="2878"/>
        <pc:sldMkLst>
          <pc:docMk/>
          <pc:sldMk cId="193949811" sldId="451"/>
        </pc:sldMkLst>
      </pc:sldChg>
      <pc:sldChg chg="add">
        <pc:chgData name="Yiying Jiao" userId="dad89eff-c5db-47ef-b2c9-fb1a784356ef" providerId="ADAL" clId="{19110BB1-8C97-480C-80DA-BF92213E29C6}" dt="2025-11-03T18:32:44.441" v="2878"/>
        <pc:sldMkLst>
          <pc:docMk/>
          <pc:sldMk cId="2035683450" sldId="452"/>
        </pc:sldMkLst>
      </pc:sldChg>
      <pc:sldChg chg="add">
        <pc:chgData name="Yiying Jiao" userId="dad89eff-c5db-47ef-b2c9-fb1a784356ef" providerId="ADAL" clId="{19110BB1-8C97-480C-80DA-BF92213E29C6}" dt="2025-11-03T18:32:44.441" v="2878"/>
        <pc:sldMkLst>
          <pc:docMk/>
          <pc:sldMk cId="2081264454" sldId="453"/>
        </pc:sldMkLst>
      </pc:sldChg>
      <pc:sldChg chg="add">
        <pc:chgData name="Yiying Jiao" userId="dad89eff-c5db-47ef-b2c9-fb1a784356ef" providerId="ADAL" clId="{19110BB1-8C97-480C-80DA-BF92213E29C6}" dt="2025-11-03T18:32:44.441" v="2878"/>
        <pc:sldMkLst>
          <pc:docMk/>
          <pc:sldMk cId="2660031437" sldId="454"/>
        </pc:sldMkLst>
      </pc:sldChg>
      <pc:sldChg chg="add">
        <pc:chgData name="Yiying Jiao" userId="dad89eff-c5db-47ef-b2c9-fb1a784356ef" providerId="ADAL" clId="{19110BB1-8C97-480C-80DA-BF92213E29C6}" dt="2025-11-03T18:32:44.441" v="2878"/>
        <pc:sldMkLst>
          <pc:docMk/>
          <pc:sldMk cId="85607183" sldId="455"/>
        </pc:sldMkLst>
      </pc:sldChg>
      <pc:sldChg chg="add">
        <pc:chgData name="Yiying Jiao" userId="dad89eff-c5db-47ef-b2c9-fb1a784356ef" providerId="ADAL" clId="{19110BB1-8C97-480C-80DA-BF92213E29C6}" dt="2025-11-03T18:32:44.441" v="2878"/>
        <pc:sldMkLst>
          <pc:docMk/>
          <pc:sldMk cId="1692712205" sldId="456"/>
        </pc:sldMkLst>
      </pc:sldChg>
      <pc:sldChg chg="add">
        <pc:chgData name="Yiying Jiao" userId="dad89eff-c5db-47ef-b2c9-fb1a784356ef" providerId="ADAL" clId="{19110BB1-8C97-480C-80DA-BF92213E29C6}" dt="2025-11-03T18:32:44.441" v="2878"/>
        <pc:sldMkLst>
          <pc:docMk/>
          <pc:sldMk cId="1473442447" sldId="457"/>
        </pc:sldMkLst>
      </pc:sldChg>
    </pc:docChg>
  </pc:docChgLst>
</pc:chgInfo>
</file>

<file path=ppt/comments/modernComment_1AA_44F754DF.xml><?xml version="1.0" encoding="utf-8"?>
<p188:cmLst xmlns:a="http://schemas.openxmlformats.org/drawingml/2006/main" xmlns:r="http://schemas.openxmlformats.org/officeDocument/2006/relationships" xmlns:p188="http://schemas.microsoft.com/office/powerpoint/2018/8/main">
  <p188:cm id="{4C9E8A06-3E7D-42CD-8841-8116426B1BA7}" authorId="{B2B8DB5B-2907-FEA7-0213-E09734D16E21}" created="2025-11-02T22:57:15.179">
    <ac:deMkLst xmlns:ac="http://schemas.microsoft.com/office/drawing/2013/main/command">
      <pc:docMk xmlns:pc="http://schemas.microsoft.com/office/powerpoint/2013/main/command"/>
      <pc:sldMk xmlns:pc="http://schemas.microsoft.com/office/powerpoint/2013/main/command" cId="1157059807" sldId="426"/>
      <ac:picMk id="7" creationId="{1C08F7D4-02F8-EC61-D0C6-351699170F40}"/>
    </ac:deMkLst>
    <p188:pos x="2350162" y="421929"/>
    <p188:txBody>
      <a:bodyPr/>
      <a:lstStyle/>
      <a:p>
        <a:r>
          <a:rPr lang="en-GB"/>
          <a:t>Data Summary:
1. Primary Data (Created by the Researcher)
These are data collected directly by the researcher for the specific study.
1) Qualitative Primary Data
-Interview transcripts (e.g., student or teacher interviews)
-Focus group discussions
-Observation notes (e.g., classroom behaviour, teaching practices)
-Reflective journals or diaries
-Narratives or life histories
-Audio or video recordings of educational interactions
-Field notes from ethnographic studies
2) Quantitative Primary Data
-Survey responses (e.g., Likert-scale questionnaires)
-Test scores from researcher-designed assessments
-Structured observation checklists
-Experimental data (e.g., results from controlled interventions)
2. Secondary Data (Accessed from Existing Sources)
These are data originally collected for another purpose but used in your research.
1) Institutional and Administrative Data
-Student records (e.g., attendance, grades, demographics)
-School performance data
-Curriculum documents
-Policy documents and reports
2) Publicly Available Data
-National education statistics (e.g., from government or UNESCO)
-Open datasets from research repositories
-Published research findings (e.g., meta-analyses, systematic reviews)
3) Digital and Online Data
-Learning management system (LMS) logs (e.g., Moodle, Canvas)
-Social media posts related to education
-Online forum discussions (e.g., Reddit, educational blogs)
-MOOC platform data (e.g., Coursera, edX)</a:t>
        </a:r>
      </a:p>
    </p188:txBody>
  </p188:cm>
  <p188:cm id="{173F0313-F851-41D5-A0B8-5390D443DD65}" authorId="{B2B8DB5B-2907-FEA7-0213-E09734D16E21}" created="2025-11-02T23:02:17.281">
    <ac:deMkLst xmlns:ac="http://schemas.microsoft.com/office/drawing/2013/main/command">
      <pc:docMk xmlns:pc="http://schemas.microsoft.com/office/powerpoint/2013/main/command"/>
      <pc:sldMk xmlns:pc="http://schemas.microsoft.com/office/powerpoint/2013/main/command" cId="1157059807" sldId="426"/>
      <ac:picMk id="7" creationId="{1C08F7D4-02F8-EC61-D0C6-351699170F40}"/>
    </ac:deMkLst>
    <p188:pos x="4583775" y="1587154"/>
    <p188:txBody>
      <a:bodyPr/>
      <a:lstStyle/>
      <a:p>
        <a:r>
          <a:rPr lang="en-GB"/>
          <a:t>Responsibilities:
-Data creation and documentation
-Data storage and security
-Confidentiality and ethical compliance
-Data sharing and archiving</a:t>
        </a:r>
      </a:p>
    </p188:txBody>
  </p188:cm>
</p188:cmLst>
</file>

<file path=ppt/comments/modernComment_1AD_816202BD.xml><?xml version="1.0" encoding="utf-8"?>
<p188:cmLst xmlns:a="http://schemas.openxmlformats.org/drawingml/2006/main" xmlns:r="http://schemas.openxmlformats.org/officeDocument/2006/relationships" xmlns:p188="http://schemas.microsoft.com/office/powerpoint/2018/8/main">
  <p188:cm id="{C0AE9C70-0EAE-427F-AD5A-E508852B4E89}" authorId="{B2B8DB5B-2907-FEA7-0213-E09734D16E21}" created="2025-11-02T23:12:41.073">
    <ac:deMkLst xmlns:ac="http://schemas.microsoft.com/office/drawing/2013/main/command">
      <pc:docMk xmlns:pc="http://schemas.microsoft.com/office/powerpoint/2013/main/command"/>
      <pc:sldMk xmlns:pc="http://schemas.microsoft.com/office/powerpoint/2013/main/command" cId="2170684093" sldId="429"/>
      <ac:picMk id="5" creationId="{4A2F23D8-5340-E6CF-CE59-4F1539A89651}"/>
    </ac:deMkLst>
    <p188:pos x="5341917" y="400057"/>
    <p188:txBody>
      <a:bodyPr/>
      <a:lstStyle/>
      <a:p>
        <a:r>
          <a:rPr lang="en-GB"/>
          <a:t>Files will be stored for a minimum of 10 years in line with university policy to ensure transparency, reproducibility, and future scholarly reference.</a:t>
        </a:r>
      </a:p>
    </p188:txBody>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805758-D2E5-47F1-BDC8-64F96AB8377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B9A4D7A7-60FE-4B51-8D3B-098FB2A1B3D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298A3724-0A42-4840-B19E-985BE71CAD7A}" type="datetime1">
              <a:rPr lang="en-GB" smtClean="0"/>
              <a:t>03/11/2025</a:t>
            </a:fld>
            <a:endParaRPr lang="en-GB"/>
          </a:p>
        </p:txBody>
      </p:sp>
      <p:sp>
        <p:nvSpPr>
          <p:cNvPr id="4" name="Footer Placeholder 3">
            <a:extLst>
              <a:ext uri="{FF2B5EF4-FFF2-40B4-BE49-F238E27FC236}">
                <a16:creationId xmlns:a16="http://schemas.microsoft.com/office/drawing/2014/main" id="{0748030B-DA71-4B18-AA7C-F991BCB518A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DBD65FCA-070F-4A6D-A2E0-D5EBEAABC9C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B64D2B8-7AFA-4F86-9DF3-A6BBE4E238C1}" type="slidenum">
              <a:rPr lang="en-GB" smtClean="0"/>
              <a:t>‹#›</a:t>
            </a:fld>
            <a:endParaRPr lang="en-GB"/>
          </a:p>
        </p:txBody>
      </p:sp>
    </p:spTree>
    <p:extLst>
      <p:ext uri="{BB962C8B-B14F-4D97-AF65-F5344CB8AC3E}">
        <p14:creationId xmlns:p14="http://schemas.microsoft.com/office/powerpoint/2010/main" val="3690348282"/>
      </p:ext>
    </p:extLst>
  </p:cSld>
  <p:clrMap bg1="lt1" tx1="dk1" bg2="lt2" tx2="dk2" accent1="accent1" accent2="accent2" accent3="accent3" accent4="accent4" accent5="accent5" accent6="accent6" hlink="hlink" folHlink="folHlink"/>
  <p:hf hdr="0" ftr="0" dt="0"/>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02T21:58:00.72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25 0,'14279'-25'0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02T22:27:46.14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 0,'9793'0'0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02T22:27:53.86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 0,'17040'0'0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02T23:03:54.77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91 0,'3447'-91'0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02T23:04:01.25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 0,'3906'0'0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A53752BC-8B32-4E53-9AD6-9AAD3AD745A6}" type="datetime1">
              <a:rPr lang="en-GB" noProof="0" smtClean="0"/>
              <a:t>03/11/2025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5D79418-37EB-4378-AD22-89DBB000B0DA}" type="slidenum">
              <a:rPr lang="en-GB" noProof="0" smtClean="0"/>
              <a:t>‹#›</a:t>
            </a:fld>
            <a:endParaRPr lang="en-GB" noProof="0"/>
          </a:p>
        </p:txBody>
      </p:sp>
    </p:spTree>
    <p:extLst>
      <p:ext uri="{BB962C8B-B14F-4D97-AF65-F5344CB8AC3E}">
        <p14:creationId xmlns:p14="http://schemas.microsoft.com/office/powerpoint/2010/main" val="376464242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5D79418-37EB-4378-AD22-89DBB000B0DA}" type="slidenum">
              <a:rPr lang="en-GB" smtClean="0"/>
              <a:t>1</a:t>
            </a:fld>
            <a:endParaRPr lang="en-GB"/>
          </a:p>
        </p:txBody>
      </p:sp>
    </p:spTree>
    <p:extLst>
      <p:ext uri="{BB962C8B-B14F-4D97-AF65-F5344CB8AC3E}">
        <p14:creationId xmlns:p14="http://schemas.microsoft.com/office/powerpoint/2010/main" val="177503312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D826893-9059-400D-A708-615823828BC9}"/>
              </a:ext>
            </a:extLst>
          </p:cNvPr>
          <p:cNvGrpSpPr/>
          <p:nvPr userDrawn="1"/>
        </p:nvGrpSpPr>
        <p:grpSpPr bwMode="ltGray">
          <a:xfrm>
            <a:off x="7232499" y="-159283"/>
            <a:ext cx="4959501" cy="5525761"/>
            <a:chOff x="7232499" y="-159283"/>
            <a:chExt cx="4959501" cy="5525761"/>
          </a:xfrm>
          <a:solidFill>
            <a:srgbClr val="76280B">
              <a:alpha val="60000"/>
            </a:srgbClr>
          </a:solidFill>
        </p:grpSpPr>
        <p:pic>
          <p:nvPicPr>
            <p:cNvPr id="10" name="Graphic 9" descr="Single gear">
              <a:extLst>
                <a:ext uri="{FF2B5EF4-FFF2-40B4-BE49-F238E27FC236}">
                  <a16:creationId xmlns:a16="http://schemas.microsoft.com/office/drawing/2014/main" id="{4BD7AE3B-6321-488C-8378-B441F7AC62CC}"/>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18078" r="23442"/>
            <a:stretch/>
          </p:blipFill>
          <p:spPr bwMode="ltGray">
            <a:xfrm>
              <a:off x="8994950" y="0"/>
              <a:ext cx="3197050" cy="3421066"/>
            </a:xfrm>
            <a:prstGeom prst="rect">
              <a:avLst/>
            </a:prstGeom>
          </p:spPr>
        </p:pic>
        <p:pic>
          <p:nvPicPr>
            <p:cNvPr id="11" name="Graphic 10" descr="Single gear">
              <a:extLst>
                <a:ext uri="{FF2B5EF4-FFF2-40B4-BE49-F238E27FC236}">
                  <a16:creationId xmlns:a16="http://schemas.microsoft.com/office/drawing/2014/main" id="{52566813-48BF-44A8-9FBD-C9035FDE143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14" name="Graphic 13" descr="Single gear">
              <a:extLst>
                <a:ext uri="{FF2B5EF4-FFF2-40B4-BE49-F238E27FC236}">
                  <a16:creationId xmlns:a16="http://schemas.microsoft.com/office/drawing/2014/main" id="{C9098912-FEFB-4951-B070-7ED0F1D45558}"/>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486478"/>
              <a:ext cx="2880000" cy="2880000"/>
            </a:xfrm>
            <a:prstGeom prst="rect">
              <a:avLst/>
            </a:prstGeom>
          </p:spPr>
        </p:pic>
        <p:pic>
          <p:nvPicPr>
            <p:cNvPr id="15" name="Graphic 14" descr="Single gear">
              <a:extLst>
                <a:ext uri="{FF2B5EF4-FFF2-40B4-BE49-F238E27FC236}">
                  <a16:creationId xmlns:a16="http://schemas.microsoft.com/office/drawing/2014/main" id="{7187CCFC-946C-4708-98C2-CC97857A5160}"/>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sp>
        <p:nvSpPr>
          <p:cNvPr id="9" name="Rectangle 8"/>
          <p:cNvSpPr/>
          <p:nvPr/>
        </p:nvSpPr>
        <p:spPr bwMode="ltGray">
          <a:xfrm>
            <a:off x="1704975" y="2598834"/>
            <a:ext cx="8782050" cy="1660332"/>
          </a:xfrm>
          <a:prstGeom prst="rect">
            <a:avLst/>
          </a:prstGeom>
          <a:solidFill>
            <a:schemeClr val="bg1">
              <a:lumMod val="85000"/>
              <a:lumOff val="15000"/>
            </a:schemeClr>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828293" y="2742465"/>
            <a:ext cx="8494463" cy="1373070"/>
          </a:xfrm>
        </p:spPr>
        <p:txBody>
          <a:bodyPr rtlCol="0" anchor="b">
            <a:noAutofit/>
          </a:bodyPr>
          <a:lstStyle>
            <a:lvl1pPr algn="ctr">
              <a:defRPr sz="5400"/>
            </a:lvl1pPr>
          </a:lstStyle>
          <a:p>
            <a:pPr rtl="0"/>
            <a:r>
              <a:rPr lang="en-US" noProof="0"/>
              <a:t>Click to edit Master title style</a:t>
            </a:r>
            <a:endParaRPr lang="en-GB" noProof="0"/>
          </a:p>
        </p:txBody>
      </p:sp>
      <p:sp>
        <p:nvSpPr>
          <p:cNvPr id="3" name="Subtitle 2"/>
          <p:cNvSpPr>
            <a:spLocks noGrp="1"/>
          </p:cNvSpPr>
          <p:nvPr>
            <p:ph type="subTitle" idx="1"/>
          </p:nvPr>
        </p:nvSpPr>
        <p:spPr>
          <a:xfrm>
            <a:off x="1828799" y="4394039"/>
            <a:ext cx="8493957" cy="1117687"/>
          </a:xfrm>
        </p:spPr>
        <p:txBody>
          <a:bodyPr rtlCol="0">
            <a:normAutofit/>
          </a:bodyPr>
          <a:lstStyle>
            <a:lvl1pPr marL="0" indent="0" algn="ct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p:cNvSpPr>
            <a:spLocks noGrp="1"/>
          </p:cNvSpPr>
          <p:nvPr>
            <p:ph type="dt" sz="half" idx="10"/>
          </p:nvPr>
        </p:nvSpPr>
        <p:spPr>
          <a:xfrm>
            <a:off x="8112956" y="5936187"/>
            <a:ext cx="2743200" cy="365125"/>
          </a:xfrm>
        </p:spPr>
        <p:txBody>
          <a:bodyPr rtlCol="0"/>
          <a:lstStyle/>
          <a:p>
            <a:pPr rtl="0"/>
            <a:fld id="{C8571520-77A5-4F76-9D81-CB2B6683810A}" type="datetime1">
              <a:rPr lang="en-GB" noProof="0" smtClean="0"/>
              <a:t>03/11/2025</a:t>
            </a:fld>
            <a:endParaRPr lang="en-GB" noProof="0"/>
          </a:p>
        </p:txBody>
      </p:sp>
      <p:sp>
        <p:nvSpPr>
          <p:cNvPr id="5" name="Footer Placeholder 4"/>
          <p:cNvSpPr>
            <a:spLocks noGrp="1"/>
          </p:cNvSpPr>
          <p:nvPr>
            <p:ph type="ftr" sz="quarter" idx="11"/>
          </p:nvPr>
        </p:nvSpPr>
        <p:spPr>
          <a:xfrm>
            <a:off x="1242296" y="5936188"/>
            <a:ext cx="6870660" cy="365125"/>
          </a:xfrm>
        </p:spPr>
        <p:txBody>
          <a:bodyPr rtlCol="0"/>
          <a:lstStyle/>
          <a:p>
            <a:pPr rtl="0"/>
            <a:r>
              <a:rPr lang="en-GB" noProof="0"/>
              <a:t>Add a footer</a:t>
            </a:r>
          </a:p>
        </p:txBody>
      </p:sp>
      <p:sp>
        <p:nvSpPr>
          <p:cNvPr id="12" name="Rectangle 11">
            <a:extLst>
              <a:ext uri="{FF2B5EF4-FFF2-40B4-BE49-F238E27FC236}">
                <a16:creationId xmlns:a16="http://schemas.microsoft.com/office/drawing/2014/main" id="{10A59AF3-34E3-4F2D-B219-533C8164A410}"/>
              </a:ext>
            </a:extLst>
          </p:cNvPr>
          <p:cNvSpPr/>
          <p:nvPr userDrawn="1"/>
        </p:nvSpPr>
        <p:spPr>
          <a:xfrm>
            <a:off x="0" y="2590078"/>
            <a:ext cx="1602997" cy="1660332"/>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3B98DDA9-3997-4600-985C-44C2CABD0BA3}"/>
              </a:ext>
            </a:extLst>
          </p:cNvPr>
          <p:cNvSpPr/>
          <p:nvPr userDrawn="1"/>
        </p:nvSpPr>
        <p:spPr>
          <a:xfrm>
            <a:off x="10606797" y="2590077"/>
            <a:ext cx="1602997" cy="1660331"/>
          </a:xfrm>
          <a:prstGeom prst="rect">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a:xfrm>
            <a:off x="10803518" y="2750779"/>
            <a:ext cx="1171888" cy="1356442"/>
          </a:xfrm>
        </p:spPr>
        <p:txBody>
          <a:bodyPr rtlCol="0"/>
          <a:lstStyle/>
          <a:p>
            <a:pPr rtl="0"/>
            <a:fld id="{9E3FA76C-C565-46B6-8652-D75785E2521F}" type="slidenum">
              <a:rPr lang="en-GB" noProof="0" smtClean="0"/>
              <a:t>‹#›</a:t>
            </a:fld>
            <a:endParaRPr lang="en-GB" noProof="0"/>
          </a:p>
        </p:txBody>
      </p:sp>
    </p:spTree>
    <p:extLst>
      <p:ext uri="{BB962C8B-B14F-4D97-AF65-F5344CB8AC3E}">
        <p14:creationId xmlns:p14="http://schemas.microsoft.com/office/powerpoint/2010/main" val="8889682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Multiple Content">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4E106B9E-EBA8-4369-8705-FDBBA60DC72E}"/>
              </a:ext>
            </a:extLst>
          </p:cNvPr>
          <p:cNvSpPr>
            <a:spLocks noGrp="1"/>
          </p:cNvSpPr>
          <p:nvPr>
            <p:ph type="body" sz="quarter" idx="13"/>
          </p:nvPr>
        </p:nvSpPr>
        <p:spPr>
          <a:xfrm>
            <a:off x="1860549" y="2101850"/>
            <a:ext cx="4433401" cy="823913"/>
          </a:xfrm>
        </p:spPr>
        <p:txBody>
          <a:bodyPr rtlCol="0" anchor="ctr" anchorCtr="0"/>
          <a:lstStyle>
            <a:lvl1pPr algn="l">
              <a:defRPr/>
            </a:lvl1pPr>
            <a:lvl2pPr algn="l">
              <a:defRPr/>
            </a:lvl2pPr>
            <a:lvl3pPr algn="l">
              <a:defRPr/>
            </a:lvl3pPr>
            <a:lvl4pPr algn="l">
              <a:defRPr/>
            </a:lvl4pPr>
            <a:lvl5pPr algn="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grpSp>
        <p:nvGrpSpPr>
          <p:cNvPr id="11" name="Group 10">
            <a:extLst>
              <a:ext uri="{FF2B5EF4-FFF2-40B4-BE49-F238E27FC236}">
                <a16:creationId xmlns:a16="http://schemas.microsoft.com/office/drawing/2014/main" id="{180D0165-A38B-4CE8-AE4D-186DBC04F8D4}"/>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12" name="Graphic 11" descr="Single gear">
              <a:extLst>
                <a:ext uri="{FF2B5EF4-FFF2-40B4-BE49-F238E27FC236}">
                  <a16:creationId xmlns:a16="http://schemas.microsoft.com/office/drawing/2014/main" id="{90C052C9-F1E0-4264-8CAC-31B0B8F76D67}"/>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18078" r="23442"/>
            <a:stretch/>
          </p:blipFill>
          <p:spPr bwMode="ltGray">
            <a:xfrm>
              <a:off x="8994950" y="0"/>
              <a:ext cx="3197050" cy="3421066"/>
            </a:xfrm>
            <a:prstGeom prst="rect">
              <a:avLst/>
            </a:prstGeom>
          </p:spPr>
        </p:pic>
        <p:pic>
          <p:nvPicPr>
            <p:cNvPr id="13" name="Graphic 12" descr="Single gear">
              <a:extLst>
                <a:ext uri="{FF2B5EF4-FFF2-40B4-BE49-F238E27FC236}">
                  <a16:creationId xmlns:a16="http://schemas.microsoft.com/office/drawing/2014/main" id="{892FFF3D-7B2E-44EB-83BA-5453FEC4892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14" name="Graphic 13" descr="Single gear">
              <a:extLst>
                <a:ext uri="{FF2B5EF4-FFF2-40B4-BE49-F238E27FC236}">
                  <a16:creationId xmlns:a16="http://schemas.microsoft.com/office/drawing/2014/main" id="{CC5A9AF4-A787-49A3-83CF-889F9AEE0DB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184726"/>
              <a:ext cx="2880000" cy="2880000"/>
            </a:xfrm>
            <a:prstGeom prst="rect">
              <a:avLst/>
            </a:prstGeom>
          </p:spPr>
        </p:pic>
        <p:pic>
          <p:nvPicPr>
            <p:cNvPr id="19" name="Graphic 18" descr="Single gear">
              <a:extLst>
                <a:ext uri="{FF2B5EF4-FFF2-40B4-BE49-F238E27FC236}">
                  <a16:creationId xmlns:a16="http://schemas.microsoft.com/office/drawing/2014/main" id="{B5D192A5-6FE9-49BC-9104-102935BA03A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pic>
        <p:nvPicPr>
          <p:cNvPr id="15" name="Picture 14"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4" name="Date Placeholder 3"/>
          <p:cNvSpPr>
            <a:spLocks noGrp="1"/>
          </p:cNvSpPr>
          <p:nvPr>
            <p:ph type="dt" sz="half" idx="10"/>
          </p:nvPr>
        </p:nvSpPr>
        <p:spPr/>
        <p:txBody>
          <a:bodyPr rtlCol="0"/>
          <a:lstStyle/>
          <a:p>
            <a:pPr rtl="0"/>
            <a:fld id="{0E9DCB71-2EEA-4406-B402-F5A726FE196C}" type="datetime1">
              <a:rPr lang="en-GB" noProof="0" smtClean="0"/>
              <a:t>03/11/2025</a:t>
            </a:fld>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9E3FA76C-C565-46B6-8652-D75785E2521F}" type="slidenum">
              <a:rPr lang="en-GB" noProof="0" smtClean="0"/>
              <a:t>‹#›</a:t>
            </a:fld>
            <a:endParaRPr lang="en-GB" noProof="0"/>
          </a:p>
        </p:txBody>
      </p:sp>
      <p:sp>
        <p:nvSpPr>
          <p:cNvPr id="24" name="Text Placeholder 7">
            <a:extLst>
              <a:ext uri="{FF2B5EF4-FFF2-40B4-BE49-F238E27FC236}">
                <a16:creationId xmlns:a16="http://schemas.microsoft.com/office/drawing/2014/main" id="{F099E8F9-E092-4E4C-AB87-FB2B4EC4D0AD}"/>
              </a:ext>
            </a:extLst>
          </p:cNvPr>
          <p:cNvSpPr>
            <a:spLocks noGrp="1"/>
          </p:cNvSpPr>
          <p:nvPr>
            <p:ph type="body" sz="quarter" idx="14"/>
          </p:nvPr>
        </p:nvSpPr>
        <p:spPr>
          <a:xfrm>
            <a:off x="1860549" y="3044624"/>
            <a:ext cx="4433401" cy="823913"/>
          </a:xfrm>
        </p:spPr>
        <p:txBody>
          <a:bodyPr rtlCol="0" anchor="ctr" anchorCtr="0"/>
          <a:lstStyle>
            <a:lvl1pPr algn="l">
              <a:defRPr/>
            </a:lvl1pPr>
            <a:lvl2pPr algn="l">
              <a:defRPr/>
            </a:lvl2pPr>
            <a:lvl3pPr algn="l">
              <a:defRPr/>
            </a:lvl3pPr>
            <a:lvl4pPr algn="l">
              <a:defRPr/>
            </a:lvl4pPr>
            <a:lvl5pPr algn="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25" name="Text Placeholder 7">
            <a:extLst>
              <a:ext uri="{FF2B5EF4-FFF2-40B4-BE49-F238E27FC236}">
                <a16:creationId xmlns:a16="http://schemas.microsoft.com/office/drawing/2014/main" id="{782CF4FC-13E5-4A63-BCF2-3AF43B5F15B9}"/>
              </a:ext>
            </a:extLst>
          </p:cNvPr>
          <p:cNvSpPr>
            <a:spLocks noGrp="1"/>
          </p:cNvSpPr>
          <p:nvPr>
            <p:ph type="body" sz="quarter" idx="15"/>
          </p:nvPr>
        </p:nvSpPr>
        <p:spPr>
          <a:xfrm>
            <a:off x="1860549" y="3987398"/>
            <a:ext cx="4433401" cy="823913"/>
          </a:xfrm>
        </p:spPr>
        <p:txBody>
          <a:bodyPr rtlCol="0" anchor="ctr" anchorCtr="0"/>
          <a:lstStyle>
            <a:lvl1pPr algn="l">
              <a:defRPr/>
            </a:lvl1pPr>
            <a:lvl2pPr algn="l">
              <a:defRPr/>
            </a:lvl2pPr>
            <a:lvl3pPr algn="l">
              <a:defRPr/>
            </a:lvl3pPr>
            <a:lvl4pPr algn="l">
              <a:defRPr/>
            </a:lvl4pPr>
            <a:lvl5pPr algn="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26" name="Text Placeholder 7">
            <a:extLst>
              <a:ext uri="{FF2B5EF4-FFF2-40B4-BE49-F238E27FC236}">
                <a16:creationId xmlns:a16="http://schemas.microsoft.com/office/drawing/2014/main" id="{8523C4DE-E0C6-4EE1-9145-DA7819174663}"/>
              </a:ext>
            </a:extLst>
          </p:cNvPr>
          <p:cNvSpPr>
            <a:spLocks noGrp="1"/>
          </p:cNvSpPr>
          <p:nvPr>
            <p:ph type="body" sz="quarter" idx="16"/>
          </p:nvPr>
        </p:nvSpPr>
        <p:spPr>
          <a:xfrm>
            <a:off x="1860549" y="4930171"/>
            <a:ext cx="4433401" cy="823913"/>
          </a:xfrm>
        </p:spPr>
        <p:txBody>
          <a:bodyPr rtlCol="0" anchor="ctr" anchorCtr="0"/>
          <a:lstStyle>
            <a:lvl1pPr algn="l">
              <a:defRPr/>
            </a:lvl1pPr>
            <a:lvl2pPr algn="l">
              <a:defRPr/>
            </a:lvl2pPr>
            <a:lvl3pPr algn="l">
              <a:defRPr/>
            </a:lvl3pPr>
            <a:lvl4pPr algn="l">
              <a:defRPr/>
            </a:lvl4pPr>
            <a:lvl5pPr algn="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20352639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EE363D07-B7E9-4C17-BF5B-ADACCCAD7C6C}"/>
              </a:ext>
            </a:extLst>
          </p:cNvPr>
          <p:cNvGrpSpPr/>
          <p:nvPr userDrawn="1"/>
        </p:nvGrpSpPr>
        <p:grpSpPr>
          <a:xfrm rot="10800000">
            <a:off x="108452" y="75467"/>
            <a:ext cx="5378800" cy="5588856"/>
            <a:chOff x="-424090" y="303112"/>
            <a:chExt cx="5378800" cy="5588856"/>
          </a:xfrm>
          <a:solidFill>
            <a:srgbClr val="F6BF73">
              <a:alpha val="30196"/>
            </a:srgbClr>
          </a:solidFill>
        </p:grpSpPr>
        <p:pic>
          <p:nvPicPr>
            <p:cNvPr id="12" name="Graphic 11" descr="Single gear">
              <a:extLst>
                <a:ext uri="{FF2B5EF4-FFF2-40B4-BE49-F238E27FC236}">
                  <a16:creationId xmlns:a16="http://schemas.microsoft.com/office/drawing/2014/main" id="{BF7F7D52-1EF2-49FA-AE87-7BE7232893FF}"/>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13195" t="12276" r="8371" b="1368"/>
            <a:stretch/>
          </p:blipFill>
          <p:spPr>
            <a:xfrm rot="5400000">
              <a:off x="1442081" y="2451153"/>
              <a:ext cx="3275424" cy="3606205"/>
            </a:xfrm>
            <a:prstGeom prst="rect">
              <a:avLst/>
            </a:prstGeom>
          </p:spPr>
        </p:pic>
        <p:pic>
          <p:nvPicPr>
            <p:cNvPr id="13" name="Graphic 12" descr="Single gear">
              <a:extLst>
                <a:ext uri="{FF2B5EF4-FFF2-40B4-BE49-F238E27FC236}">
                  <a16:creationId xmlns:a16="http://schemas.microsoft.com/office/drawing/2014/main" id="{ACC0D449-4064-40FD-A10D-BE7844EB8774}"/>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14" name="Graphic 13" descr="Single gear">
              <a:extLst>
                <a:ext uri="{FF2B5EF4-FFF2-40B4-BE49-F238E27FC236}">
                  <a16:creationId xmlns:a16="http://schemas.microsoft.com/office/drawing/2014/main" id="{1FE621D1-1FD9-49E2-99C8-0CB37634CDC9}"/>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16" name="Graphic 15" descr="Single gear">
              <a:extLst>
                <a:ext uri="{FF2B5EF4-FFF2-40B4-BE49-F238E27FC236}">
                  <a16:creationId xmlns:a16="http://schemas.microsoft.com/office/drawing/2014/main" id="{0EA6856C-35D0-465E-B0CB-B889D4DA0B27}"/>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17" name="Graphic 16" descr="Single gear">
              <a:extLst>
                <a:ext uri="{FF2B5EF4-FFF2-40B4-BE49-F238E27FC236}">
                  <a16:creationId xmlns:a16="http://schemas.microsoft.com/office/drawing/2014/main" id="{A493FB47-F1DA-40B8-A1F4-115CD1F70849}"/>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pic>
        <p:nvPicPr>
          <p:cNvPr id="7" name="Picture 6"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rtlCol="0" anchor="ctr">
            <a:normAutofit/>
          </a:bodyPr>
          <a:lstStyle>
            <a:lvl1pPr algn="r">
              <a:defRPr sz="3600"/>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680322" y="4232171"/>
            <a:ext cx="9613860" cy="1704017"/>
          </a:xfrm>
        </p:spPr>
        <p:txBody>
          <a:bodyPr rtlCol="0">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3C26375E-A8D8-4B38-9B33-46DD76365C05}" type="datetime1">
              <a:rPr lang="en-GB" noProof="0" smtClean="0"/>
              <a:t>03/11/2025</a:t>
            </a:fld>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a:xfrm>
            <a:off x="10729455" y="2869895"/>
            <a:ext cx="1154151" cy="1090789"/>
          </a:xfrm>
        </p:spPr>
        <p:txBody>
          <a:bodyPr rtlCol="0"/>
          <a:lstStyle/>
          <a:p>
            <a:pPr rtl="0"/>
            <a:fld id="{9E3FA76C-C565-46B6-8652-D75785E2521F}" type="slidenum">
              <a:rPr lang="en-GB" noProof="0" smtClean="0"/>
              <a:t>‹#›</a:t>
            </a:fld>
            <a:endParaRPr lang="en-GB" noProof="0"/>
          </a:p>
        </p:txBody>
      </p:sp>
    </p:spTree>
    <p:extLst>
      <p:ext uri="{BB962C8B-B14F-4D97-AF65-F5344CB8AC3E}">
        <p14:creationId xmlns:p14="http://schemas.microsoft.com/office/powerpoint/2010/main" val="50330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CBF5BF6C-5F7D-464E-B42E-D194CF355A7E}"/>
              </a:ext>
            </a:extLst>
          </p:cNvPr>
          <p:cNvGrpSpPr/>
          <p:nvPr userDrawn="1"/>
        </p:nvGrpSpPr>
        <p:grpSpPr bwMode="ltGray">
          <a:xfrm rot="5400000">
            <a:off x="7096454" y="1615369"/>
            <a:ext cx="4959501" cy="5525761"/>
            <a:chOff x="7232499" y="-159283"/>
            <a:chExt cx="4959501" cy="5525761"/>
          </a:xfrm>
          <a:solidFill>
            <a:srgbClr val="76280B">
              <a:alpha val="60000"/>
            </a:srgbClr>
          </a:solidFill>
        </p:grpSpPr>
        <p:pic>
          <p:nvPicPr>
            <p:cNvPr id="13" name="Graphic 12" descr="Single gear">
              <a:extLst>
                <a:ext uri="{FF2B5EF4-FFF2-40B4-BE49-F238E27FC236}">
                  <a16:creationId xmlns:a16="http://schemas.microsoft.com/office/drawing/2014/main" id="{8F045C13-A0AE-4F21-8EE7-47DCE4B458F8}"/>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18078" r="23442"/>
            <a:stretch/>
          </p:blipFill>
          <p:spPr bwMode="ltGray">
            <a:xfrm>
              <a:off x="8994950" y="0"/>
              <a:ext cx="3197050" cy="3421066"/>
            </a:xfrm>
            <a:prstGeom prst="rect">
              <a:avLst/>
            </a:prstGeom>
          </p:spPr>
        </p:pic>
        <p:pic>
          <p:nvPicPr>
            <p:cNvPr id="14" name="Graphic 13" descr="Single gear">
              <a:extLst>
                <a:ext uri="{FF2B5EF4-FFF2-40B4-BE49-F238E27FC236}">
                  <a16:creationId xmlns:a16="http://schemas.microsoft.com/office/drawing/2014/main" id="{D5197B13-7446-4E28-A62C-4543D7BD632C}"/>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15" name="Graphic 14" descr="Single gear">
              <a:extLst>
                <a:ext uri="{FF2B5EF4-FFF2-40B4-BE49-F238E27FC236}">
                  <a16:creationId xmlns:a16="http://schemas.microsoft.com/office/drawing/2014/main" id="{4B5B975A-536D-4192-B3DE-875F5E141AA3}"/>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486478"/>
              <a:ext cx="2880000" cy="2880000"/>
            </a:xfrm>
            <a:prstGeom prst="rect">
              <a:avLst/>
            </a:prstGeom>
          </p:spPr>
        </p:pic>
        <p:pic>
          <p:nvPicPr>
            <p:cNvPr id="16" name="Graphic 15" descr="Single gear">
              <a:extLst>
                <a:ext uri="{FF2B5EF4-FFF2-40B4-BE49-F238E27FC236}">
                  <a16:creationId xmlns:a16="http://schemas.microsoft.com/office/drawing/2014/main" id="{5BB09BB4-511A-4714-92A7-D9CA09D1FD72}"/>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pic>
        <p:nvPicPr>
          <p:cNvPr id="8" name="Picture 7"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680320" y="2336873"/>
            <a:ext cx="4698358" cy="3599316"/>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5594123" y="2336873"/>
            <a:ext cx="4700058" cy="3599316"/>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A000674E-6CBE-4276-99FB-DF481D5BECD0}" type="datetime1">
              <a:rPr lang="en-GB" noProof="0" smtClean="0"/>
              <a:t>03/11/2025</a:t>
            </a:fld>
            <a:endParaRPr lang="en-GB" noProof="0"/>
          </a:p>
        </p:txBody>
      </p:sp>
      <p:sp>
        <p:nvSpPr>
          <p:cNvPr id="6" name="Footer Placeholder 5"/>
          <p:cNvSpPr>
            <a:spLocks noGrp="1"/>
          </p:cNvSpPr>
          <p:nvPr>
            <p:ph type="ftr" sz="quarter" idx="11"/>
          </p:nvPr>
        </p:nvSpPr>
        <p:spPr/>
        <p:txBody>
          <a:bodyPr rtlCol="0"/>
          <a:lstStyle/>
          <a:p>
            <a:pPr rtl="0"/>
            <a:r>
              <a:rPr lang="en-GB" noProof="0"/>
              <a:t>Add a footer</a:t>
            </a:r>
          </a:p>
        </p:txBody>
      </p:sp>
      <p:sp>
        <p:nvSpPr>
          <p:cNvPr id="7" name="Slide Number Placeholder 6"/>
          <p:cNvSpPr>
            <a:spLocks noGrp="1"/>
          </p:cNvSpPr>
          <p:nvPr>
            <p:ph type="sldNum" sz="quarter" idx="12"/>
          </p:nvPr>
        </p:nvSpPr>
        <p:spPr/>
        <p:txBody>
          <a:bodyPr rtlCol="0"/>
          <a:lstStyle/>
          <a:p>
            <a:pPr rtl="0"/>
            <a:fld id="{9E3FA76C-C565-46B6-8652-D75785E2521F}" type="slidenum">
              <a:rPr lang="en-GB" noProof="0" smtClean="0"/>
              <a:t>‹#›</a:t>
            </a:fld>
            <a:endParaRPr lang="en-GB" noProof="0"/>
          </a:p>
        </p:txBody>
      </p:sp>
    </p:spTree>
    <p:extLst>
      <p:ext uri="{BB962C8B-B14F-4D97-AF65-F5344CB8AC3E}">
        <p14:creationId xmlns:p14="http://schemas.microsoft.com/office/powerpoint/2010/main" val="17627201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1281ABC-1821-4B63-88B5-74D2B13A11AF}"/>
              </a:ext>
            </a:extLst>
          </p:cNvPr>
          <p:cNvGrpSpPr/>
          <p:nvPr userDrawn="1"/>
        </p:nvGrpSpPr>
        <p:grpSpPr>
          <a:xfrm rot="5400000">
            <a:off x="175132" y="1273331"/>
            <a:ext cx="5378800" cy="5588856"/>
            <a:chOff x="-424090" y="303112"/>
            <a:chExt cx="5378800" cy="5588856"/>
          </a:xfrm>
          <a:solidFill>
            <a:srgbClr val="F6BF73">
              <a:alpha val="30196"/>
            </a:srgbClr>
          </a:solidFill>
        </p:grpSpPr>
        <p:pic>
          <p:nvPicPr>
            <p:cNvPr id="13" name="Graphic 12" descr="Single gear">
              <a:extLst>
                <a:ext uri="{FF2B5EF4-FFF2-40B4-BE49-F238E27FC236}">
                  <a16:creationId xmlns:a16="http://schemas.microsoft.com/office/drawing/2014/main" id="{0BD16937-7ADD-43BC-AFAD-ABA8E1E4D044}"/>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13195" t="12276" r="8371" b="1368"/>
            <a:stretch/>
          </p:blipFill>
          <p:spPr>
            <a:xfrm rot="5400000">
              <a:off x="1442081" y="2451153"/>
              <a:ext cx="3275424" cy="3606205"/>
            </a:xfrm>
            <a:prstGeom prst="rect">
              <a:avLst/>
            </a:prstGeom>
          </p:spPr>
        </p:pic>
        <p:pic>
          <p:nvPicPr>
            <p:cNvPr id="14" name="Graphic 13" descr="Single gear">
              <a:extLst>
                <a:ext uri="{FF2B5EF4-FFF2-40B4-BE49-F238E27FC236}">
                  <a16:creationId xmlns:a16="http://schemas.microsoft.com/office/drawing/2014/main" id="{A93E95CB-8B7F-4CE0-BD90-8078D78E5BE9}"/>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15" name="Graphic 14" descr="Single gear">
              <a:extLst>
                <a:ext uri="{FF2B5EF4-FFF2-40B4-BE49-F238E27FC236}">
                  <a16:creationId xmlns:a16="http://schemas.microsoft.com/office/drawing/2014/main" id="{308EA72E-9FD8-4137-AF70-2F45B4623A1E}"/>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16" name="Graphic 15" descr="Single gear">
              <a:extLst>
                <a:ext uri="{FF2B5EF4-FFF2-40B4-BE49-F238E27FC236}">
                  <a16:creationId xmlns:a16="http://schemas.microsoft.com/office/drawing/2014/main" id="{7E5F03E5-E60E-40E5-996F-CE212FF6425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17" name="Graphic 16" descr="Single gear">
              <a:extLst>
                <a:ext uri="{FF2B5EF4-FFF2-40B4-BE49-F238E27FC236}">
                  <a16:creationId xmlns:a16="http://schemas.microsoft.com/office/drawing/2014/main" id="{7EB0518D-8C62-493A-B053-F7B2F41290B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pic>
        <p:nvPicPr>
          <p:cNvPr id="8" name="Picture 7"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52601" y="1970240"/>
            <a:ext cx="10437812" cy="321164"/>
          </a:xfrm>
          <a:prstGeom prst="rect">
            <a:avLst/>
          </a:prstGeom>
        </p:spPr>
      </p:pic>
      <p:sp>
        <p:nvSpPr>
          <p:cNvPr id="10" name="Rectangle 9"/>
          <p:cNvSpPr/>
          <p:nvPr/>
        </p:nvSpPr>
        <p:spPr bwMode="ltGray">
          <a:xfrm>
            <a:off x="175260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3077" y="609600"/>
            <a:ext cx="1602997" cy="1368198"/>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37646" y="753228"/>
            <a:ext cx="9613861" cy="1080938"/>
          </a:xfrm>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2137645" y="2336873"/>
            <a:ext cx="4698358" cy="3599316"/>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7051448" y="2336873"/>
            <a:ext cx="4700058" cy="3599316"/>
          </a:xfrm>
        </p:spPr>
        <p:txBody>
          <a:bodyPr rtlCol="0" anchor="ctr" anchorCtr="0"/>
          <a:lstStyle>
            <a:lvl1pPr algn="ctr">
              <a:defRPr/>
            </a:lvl1pPr>
            <a:lvl2pPr algn="ctr">
              <a:defRPr/>
            </a:lvl2pPr>
            <a:lvl3pPr algn="ctr">
              <a:defRPr/>
            </a:lvl3pPr>
            <a:lvl4pPr algn="ctr">
              <a:defRPr/>
            </a:lvl4pPr>
            <a:lvl5pPr algn="ctr">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a:xfrm>
            <a:off x="9008306" y="5936187"/>
            <a:ext cx="2743200" cy="365125"/>
          </a:xfrm>
        </p:spPr>
        <p:txBody>
          <a:bodyPr rtlCol="0"/>
          <a:lstStyle/>
          <a:p>
            <a:pPr rtl="0"/>
            <a:fld id="{19625EBE-7B0E-42A4-914F-60D9F7F8D7CE}" type="datetime1">
              <a:rPr lang="en-GB" noProof="0" smtClean="0"/>
              <a:t>03/11/2025</a:t>
            </a:fld>
            <a:endParaRPr lang="en-GB" noProof="0"/>
          </a:p>
        </p:txBody>
      </p:sp>
      <p:sp>
        <p:nvSpPr>
          <p:cNvPr id="6" name="Footer Placeholder 5"/>
          <p:cNvSpPr>
            <a:spLocks noGrp="1"/>
          </p:cNvSpPr>
          <p:nvPr>
            <p:ph type="ftr" sz="quarter" idx="11"/>
          </p:nvPr>
        </p:nvSpPr>
        <p:spPr>
          <a:xfrm>
            <a:off x="2137646" y="5936188"/>
            <a:ext cx="6870660" cy="365125"/>
          </a:xfrm>
        </p:spPr>
        <p:txBody>
          <a:bodyPr rtlCol="0"/>
          <a:lstStyle/>
          <a:p>
            <a:pPr rtl="0"/>
            <a:r>
              <a:rPr lang="en-GB" noProof="0"/>
              <a:t>Add a footer</a:t>
            </a:r>
          </a:p>
        </p:txBody>
      </p:sp>
      <p:sp>
        <p:nvSpPr>
          <p:cNvPr id="7" name="Slide Number Placeholder 6"/>
          <p:cNvSpPr>
            <a:spLocks noGrp="1"/>
          </p:cNvSpPr>
          <p:nvPr>
            <p:ph type="sldNum" sz="quarter" idx="12"/>
          </p:nvPr>
        </p:nvSpPr>
        <p:spPr>
          <a:xfrm>
            <a:off x="156705" y="753227"/>
            <a:ext cx="1154151" cy="1090789"/>
          </a:xfrm>
        </p:spPr>
        <p:txBody>
          <a:bodyPr rtlCol="0"/>
          <a:lstStyle/>
          <a:p>
            <a:pPr rtl="0"/>
            <a:fld id="{9E3FA76C-C565-46B6-8652-D75785E2521F}" type="slidenum">
              <a:rPr lang="en-GB" noProof="0" smtClean="0"/>
              <a:t>‹#›</a:t>
            </a:fld>
            <a:endParaRPr lang="en-GB" noProof="0"/>
          </a:p>
        </p:txBody>
      </p:sp>
    </p:spTree>
    <p:extLst>
      <p:ext uri="{BB962C8B-B14F-4D97-AF65-F5344CB8AC3E}">
        <p14:creationId xmlns:p14="http://schemas.microsoft.com/office/powerpoint/2010/main" val="3206977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F90C5C8C-B074-498F-921D-CC0B5DF8FBD3}"/>
              </a:ext>
            </a:extLst>
          </p:cNvPr>
          <p:cNvGrpSpPr/>
          <p:nvPr userDrawn="1"/>
        </p:nvGrpSpPr>
        <p:grpSpPr>
          <a:xfrm rot="10800000">
            <a:off x="108452" y="75467"/>
            <a:ext cx="5378800" cy="5588856"/>
            <a:chOff x="-424090" y="303112"/>
            <a:chExt cx="5378800" cy="5588856"/>
          </a:xfrm>
          <a:solidFill>
            <a:srgbClr val="F6BF73">
              <a:alpha val="30196"/>
            </a:srgbClr>
          </a:solidFill>
        </p:grpSpPr>
        <p:pic>
          <p:nvPicPr>
            <p:cNvPr id="15" name="Graphic 14" descr="Single gear">
              <a:extLst>
                <a:ext uri="{FF2B5EF4-FFF2-40B4-BE49-F238E27FC236}">
                  <a16:creationId xmlns:a16="http://schemas.microsoft.com/office/drawing/2014/main" id="{C270183A-92E0-49A5-B6BC-F19346763723}"/>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13195" t="12276" r="8371" b="1368"/>
            <a:stretch/>
          </p:blipFill>
          <p:spPr>
            <a:xfrm rot="5400000">
              <a:off x="1442081" y="2451153"/>
              <a:ext cx="3275424" cy="3606205"/>
            </a:xfrm>
            <a:prstGeom prst="rect">
              <a:avLst/>
            </a:prstGeom>
          </p:spPr>
        </p:pic>
        <p:pic>
          <p:nvPicPr>
            <p:cNvPr id="16" name="Graphic 15" descr="Single gear">
              <a:extLst>
                <a:ext uri="{FF2B5EF4-FFF2-40B4-BE49-F238E27FC236}">
                  <a16:creationId xmlns:a16="http://schemas.microsoft.com/office/drawing/2014/main" id="{6E086889-5472-4B65-A156-D0B8F369C344}"/>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17" name="Graphic 16" descr="Single gear">
              <a:extLst>
                <a:ext uri="{FF2B5EF4-FFF2-40B4-BE49-F238E27FC236}">
                  <a16:creationId xmlns:a16="http://schemas.microsoft.com/office/drawing/2014/main" id="{4BCBF44F-62C7-4F40-99DF-85C459F43ED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18" name="Graphic 17" descr="Single gear">
              <a:extLst>
                <a:ext uri="{FF2B5EF4-FFF2-40B4-BE49-F238E27FC236}">
                  <a16:creationId xmlns:a16="http://schemas.microsoft.com/office/drawing/2014/main" id="{ABF64D53-5ED0-4A1D-A7EA-94CDB0D37EC9}"/>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19" name="Graphic 18" descr="Single gear">
              <a:extLst>
                <a:ext uri="{FF2B5EF4-FFF2-40B4-BE49-F238E27FC236}">
                  <a16:creationId xmlns:a16="http://schemas.microsoft.com/office/drawing/2014/main" id="{2565C769-10BF-4E7B-B099-B4FD458436E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pic>
        <p:nvPicPr>
          <p:cNvPr id="10" name="Picture 9"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680320" y="2336873"/>
            <a:ext cx="4698358" cy="693135"/>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680322" y="3030008"/>
            <a:ext cx="4698355" cy="2906179"/>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5594123" y="2336873"/>
            <a:ext cx="4700059" cy="692076"/>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5594123" y="3030008"/>
            <a:ext cx="4700059" cy="2906179"/>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34ACBC30-9768-4EC0-97C4-ECFD1D0F5AA5}" type="datetime1">
              <a:rPr lang="en-GB" noProof="0" smtClean="0"/>
              <a:t>03/11/2025</a:t>
            </a:fld>
            <a:endParaRPr lang="en-GB" noProof="0"/>
          </a:p>
        </p:txBody>
      </p:sp>
      <p:sp>
        <p:nvSpPr>
          <p:cNvPr id="8" name="Footer Placeholder 7"/>
          <p:cNvSpPr>
            <a:spLocks noGrp="1"/>
          </p:cNvSpPr>
          <p:nvPr>
            <p:ph type="ftr" sz="quarter" idx="11"/>
          </p:nvPr>
        </p:nvSpPr>
        <p:spPr/>
        <p:txBody>
          <a:bodyPr rtlCol="0"/>
          <a:lstStyle/>
          <a:p>
            <a:pPr rtl="0"/>
            <a:r>
              <a:rPr lang="en-GB" noProof="0"/>
              <a:t>Add a footer</a:t>
            </a:r>
          </a:p>
        </p:txBody>
      </p:sp>
      <p:sp>
        <p:nvSpPr>
          <p:cNvPr id="9" name="Slide Number Placeholder 8"/>
          <p:cNvSpPr>
            <a:spLocks noGrp="1"/>
          </p:cNvSpPr>
          <p:nvPr>
            <p:ph type="sldNum" sz="quarter" idx="12"/>
          </p:nvPr>
        </p:nvSpPr>
        <p:spPr/>
        <p:txBody>
          <a:bodyPr rtlCol="0"/>
          <a:lstStyle/>
          <a:p>
            <a:pPr rtl="0"/>
            <a:fld id="{9E3FA76C-C565-46B6-8652-D75785E2521F}" type="slidenum">
              <a:rPr lang="en-GB" noProof="0" smtClean="0"/>
              <a:t>‹#›</a:t>
            </a:fld>
            <a:endParaRPr lang="en-GB" noProof="0"/>
          </a:p>
        </p:txBody>
      </p:sp>
    </p:spTree>
    <p:extLst>
      <p:ext uri="{BB962C8B-B14F-4D97-AF65-F5344CB8AC3E}">
        <p14:creationId xmlns:p14="http://schemas.microsoft.com/office/powerpoint/2010/main" val="7271381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1281ABC-1821-4B63-88B5-74D2B13A11AF}"/>
              </a:ext>
            </a:extLst>
          </p:cNvPr>
          <p:cNvGrpSpPr/>
          <p:nvPr userDrawn="1"/>
        </p:nvGrpSpPr>
        <p:grpSpPr>
          <a:xfrm rot="5400000">
            <a:off x="175132" y="1273331"/>
            <a:ext cx="5378800" cy="5588856"/>
            <a:chOff x="-424090" y="303112"/>
            <a:chExt cx="5378800" cy="5588856"/>
          </a:xfrm>
          <a:solidFill>
            <a:srgbClr val="F6BF73">
              <a:alpha val="30196"/>
            </a:srgbClr>
          </a:solidFill>
        </p:grpSpPr>
        <p:pic>
          <p:nvPicPr>
            <p:cNvPr id="13" name="Graphic 12" descr="Single gear">
              <a:extLst>
                <a:ext uri="{FF2B5EF4-FFF2-40B4-BE49-F238E27FC236}">
                  <a16:creationId xmlns:a16="http://schemas.microsoft.com/office/drawing/2014/main" id="{0BD16937-7ADD-43BC-AFAD-ABA8E1E4D044}"/>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13195" t="12276" r="8371" b="1368"/>
            <a:stretch/>
          </p:blipFill>
          <p:spPr>
            <a:xfrm rot="5400000">
              <a:off x="1442081" y="2451153"/>
              <a:ext cx="3275424" cy="3606205"/>
            </a:xfrm>
            <a:prstGeom prst="rect">
              <a:avLst/>
            </a:prstGeom>
          </p:spPr>
        </p:pic>
        <p:pic>
          <p:nvPicPr>
            <p:cNvPr id="14" name="Graphic 13" descr="Single gear">
              <a:extLst>
                <a:ext uri="{FF2B5EF4-FFF2-40B4-BE49-F238E27FC236}">
                  <a16:creationId xmlns:a16="http://schemas.microsoft.com/office/drawing/2014/main" id="{A93E95CB-8B7F-4CE0-BD90-8078D78E5BE9}"/>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15" name="Graphic 14" descr="Single gear">
              <a:extLst>
                <a:ext uri="{FF2B5EF4-FFF2-40B4-BE49-F238E27FC236}">
                  <a16:creationId xmlns:a16="http://schemas.microsoft.com/office/drawing/2014/main" id="{308EA72E-9FD8-4137-AF70-2F45B4623A1E}"/>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16" name="Graphic 15" descr="Single gear">
              <a:extLst>
                <a:ext uri="{FF2B5EF4-FFF2-40B4-BE49-F238E27FC236}">
                  <a16:creationId xmlns:a16="http://schemas.microsoft.com/office/drawing/2014/main" id="{7E5F03E5-E60E-40E5-996F-CE212FF6425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17" name="Graphic 16" descr="Single gear">
              <a:extLst>
                <a:ext uri="{FF2B5EF4-FFF2-40B4-BE49-F238E27FC236}">
                  <a16:creationId xmlns:a16="http://schemas.microsoft.com/office/drawing/2014/main" id="{7EB0518D-8C62-493A-B053-F7B2F41290B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pic>
        <p:nvPicPr>
          <p:cNvPr id="8" name="Picture 7"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52601" y="1970240"/>
            <a:ext cx="10437812" cy="321164"/>
          </a:xfrm>
          <a:prstGeom prst="rect">
            <a:avLst/>
          </a:prstGeom>
        </p:spPr>
      </p:pic>
      <p:sp>
        <p:nvSpPr>
          <p:cNvPr id="10" name="Rectangle 9"/>
          <p:cNvSpPr/>
          <p:nvPr/>
        </p:nvSpPr>
        <p:spPr bwMode="ltGray">
          <a:xfrm>
            <a:off x="175260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3077" y="609600"/>
            <a:ext cx="1602997" cy="1368198"/>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37646" y="753228"/>
            <a:ext cx="9613861" cy="1080938"/>
          </a:xfrm>
        </p:spPr>
        <p:txBody>
          <a:bodyPr rtlCol="0"/>
          <a:lstStyle/>
          <a:p>
            <a:pPr rtl="0"/>
            <a:r>
              <a:rPr lang="en-US" noProof="0"/>
              <a:t>Click to edit Master title style</a:t>
            </a:r>
            <a:endParaRPr lang="en-GB" noProof="0"/>
          </a:p>
        </p:txBody>
      </p:sp>
      <p:sp>
        <p:nvSpPr>
          <p:cNvPr id="5" name="Date Placeholder 4"/>
          <p:cNvSpPr>
            <a:spLocks noGrp="1"/>
          </p:cNvSpPr>
          <p:nvPr>
            <p:ph type="dt" sz="half" idx="10"/>
          </p:nvPr>
        </p:nvSpPr>
        <p:spPr>
          <a:xfrm>
            <a:off x="9008306" y="5936187"/>
            <a:ext cx="2743200" cy="365125"/>
          </a:xfrm>
        </p:spPr>
        <p:txBody>
          <a:bodyPr rtlCol="0"/>
          <a:lstStyle/>
          <a:p>
            <a:pPr rtl="0"/>
            <a:fld id="{82A1362B-7867-4F03-B62D-FFE053361F36}" type="datetime1">
              <a:rPr lang="en-GB" noProof="0" smtClean="0"/>
              <a:t>03/11/2025</a:t>
            </a:fld>
            <a:endParaRPr lang="en-GB" noProof="0"/>
          </a:p>
        </p:txBody>
      </p:sp>
      <p:sp>
        <p:nvSpPr>
          <p:cNvPr id="6" name="Footer Placeholder 5"/>
          <p:cNvSpPr>
            <a:spLocks noGrp="1"/>
          </p:cNvSpPr>
          <p:nvPr>
            <p:ph type="ftr" sz="quarter" idx="11"/>
          </p:nvPr>
        </p:nvSpPr>
        <p:spPr>
          <a:xfrm>
            <a:off x="2137646" y="5936188"/>
            <a:ext cx="6870660" cy="365125"/>
          </a:xfrm>
        </p:spPr>
        <p:txBody>
          <a:bodyPr rtlCol="0"/>
          <a:lstStyle/>
          <a:p>
            <a:pPr rtl="0"/>
            <a:r>
              <a:rPr lang="en-GB" noProof="0"/>
              <a:t>Add a footer</a:t>
            </a:r>
          </a:p>
        </p:txBody>
      </p:sp>
      <p:sp>
        <p:nvSpPr>
          <p:cNvPr id="7" name="Slide Number Placeholder 6"/>
          <p:cNvSpPr>
            <a:spLocks noGrp="1"/>
          </p:cNvSpPr>
          <p:nvPr>
            <p:ph type="sldNum" sz="quarter" idx="12"/>
          </p:nvPr>
        </p:nvSpPr>
        <p:spPr>
          <a:xfrm>
            <a:off x="156705" y="753227"/>
            <a:ext cx="1154151" cy="1090789"/>
          </a:xfrm>
        </p:spPr>
        <p:txBody>
          <a:bodyPr rtlCol="0"/>
          <a:lstStyle/>
          <a:p>
            <a:pPr rtl="0"/>
            <a:fld id="{9E3FA76C-C565-46B6-8652-D75785E2521F}" type="slidenum">
              <a:rPr lang="en-GB" noProof="0" smtClean="0"/>
              <a:t>‹#›</a:t>
            </a:fld>
            <a:endParaRPr lang="en-GB" noProof="0"/>
          </a:p>
        </p:txBody>
      </p:sp>
      <p:sp>
        <p:nvSpPr>
          <p:cNvPr id="18" name="Content Placeholder 2">
            <a:extLst>
              <a:ext uri="{FF2B5EF4-FFF2-40B4-BE49-F238E27FC236}">
                <a16:creationId xmlns:a16="http://schemas.microsoft.com/office/drawing/2014/main" id="{FD7CD5CF-F924-43C6-9C02-06FBC84A6729}"/>
              </a:ext>
            </a:extLst>
          </p:cNvPr>
          <p:cNvSpPr>
            <a:spLocks noGrp="1"/>
          </p:cNvSpPr>
          <p:nvPr>
            <p:ph idx="1"/>
          </p:nvPr>
        </p:nvSpPr>
        <p:spPr>
          <a:xfrm>
            <a:off x="2137644" y="2161725"/>
            <a:ext cx="9613861" cy="3702647"/>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24131849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CA97C9F-27FA-4BCE-84C2-EA9C0347E974}"/>
              </a:ext>
            </a:extLst>
          </p:cNvPr>
          <p:cNvGrpSpPr/>
          <p:nvPr userDrawn="1"/>
        </p:nvGrpSpPr>
        <p:grpSpPr>
          <a:xfrm rot="5400000">
            <a:off x="227324" y="1282732"/>
            <a:ext cx="5378800" cy="5588856"/>
            <a:chOff x="-424090" y="303112"/>
            <a:chExt cx="5378800" cy="5588856"/>
          </a:xfrm>
          <a:solidFill>
            <a:srgbClr val="F6BF73">
              <a:alpha val="30196"/>
            </a:srgbClr>
          </a:solidFill>
        </p:grpSpPr>
        <p:pic>
          <p:nvPicPr>
            <p:cNvPr id="11" name="Graphic 10" descr="Single gear">
              <a:extLst>
                <a:ext uri="{FF2B5EF4-FFF2-40B4-BE49-F238E27FC236}">
                  <a16:creationId xmlns:a16="http://schemas.microsoft.com/office/drawing/2014/main" id="{6EEB6AF8-1385-4805-8E97-CDE431030B09}"/>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13195" t="12276" r="8371" b="1368"/>
            <a:stretch/>
          </p:blipFill>
          <p:spPr>
            <a:xfrm rot="5400000">
              <a:off x="1442081" y="2451153"/>
              <a:ext cx="3275424" cy="3606205"/>
            </a:xfrm>
            <a:prstGeom prst="rect">
              <a:avLst/>
            </a:prstGeom>
          </p:spPr>
        </p:pic>
        <p:pic>
          <p:nvPicPr>
            <p:cNvPr id="12" name="Graphic 11" descr="Single gear">
              <a:extLst>
                <a:ext uri="{FF2B5EF4-FFF2-40B4-BE49-F238E27FC236}">
                  <a16:creationId xmlns:a16="http://schemas.microsoft.com/office/drawing/2014/main" id="{1F08FE59-AC1A-4BF7-B9D5-7672C8C7D39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13" name="Graphic 12" descr="Single gear">
              <a:extLst>
                <a:ext uri="{FF2B5EF4-FFF2-40B4-BE49-F238E27FC236}">
                  <a16:creationId xmlns:a16="http://schemas.microsoft.com/office/drawing/2014/main" id="{F44470E0-8B01-46E6-90F1-4B52CB3EFFE8}"/>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14" name="Graphic 13" descr="Single gear">
              <a:extLst>
                <a:ext uri="{FF2B5EF4-FFF2-40B4-BE49-F238E27FC236}">
                  <a16:creationId xmlns:a16="http://schemas.microsoft.com/office/drawing/2014/main" id="{2FB2E216-0387-4DF4-A432-E877C96A7BA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15" name="Graphic 14" descr="Single gear">
              <a:extLst>
                <a:ext uri="{FF2B5EF4-FFF2-40B4-BE49-F238E27FC236}">
                  <a16:creationId xmlns:a16="http://schemas.microsoft.com/office/drawing/2014/main" id="{53685AA4-853C-46A8-8ADB-FA80FE59BFB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pic>
        <p:nvPicPr>
          <p:cNvPr id="6" name="Picture 5"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ECE2323A-E735-40CB-97A1-FB95C640EBF6}" type="datetime1">
              <a:rPr lang="en-GB" noProof="0" smtClean="0"/>
              <a:t>03/11/2025</a:t>
            </a:fld>
            <a:endParaRPr lang="en-GB" noProof="0"/>
          </a:p>
        </p:txBody>
      </p:sp>
      <p:sp>
        <p:nvSpPr>
          <p:cNvPr id="4" name="Footer Placeholder 3"/>
          <p:cNvSpPr>
            <a:spLocks noGrp="1"/>
          </p:cNvSpPr>
          <p:nvPr>
            <p:ph type="ftr" sz="quarter" idx="11"/>
          </p:nvPr>
        </p:nvSpPr>
        <p:spPr/>
        <p:txBody>
          <a:bodyPr rtlCol="0"/>
          <a:lstStyle/>
          <a:p>
            <a:pPr rtl="0"/>
            <a:r>
              <a:rPr lang="en-GB" noProof="0"/>
              <a:t>Add a footer</a:t>
            </a:r>
          </a:p>
        </p:txBody>
      </p:sp>
      <p:sp>
        <p:nvSpPr>
          <p:cNvPr id="5" name="Slide Number Placeholder 4"/>
          <p:cNvSpPr>
            <a:spLocks noGrp="1"/>
          </p:cNvSpPr>
          <p:nvPr>
            <p:ph type="sldNum" sz="quarter" idx="12"/>
          </p:nvPr>
        </p:nvSpPr>
        <p:spPr/>
        <p:txBody>
          <a:bodyPr rtlCol="0"/>
          <a:lstStyle/>
          <a:p>
            <a:pPr rtl="0"/>
            <a:fld id="{9E3FA76C-C565-46B6-8652-D75785E2521F}" type="slidenum">
              <a:rPr lang="en-GB" noProof="0" smtClean="0"/>
              <a:t>‹#›</a:t>
            </a:fld>
            <a:endParaRPr lang="en-GB" noProof="0"/>
          </a:p>
        </p:txBody>
      </p:sp>
    </p:spTree>
    <p:extLst>
      <p:ext uri="{BB962C8B-B14F-4D97-AF65-F5344CB8AC3E}">
        <p14:creationId xmlns:p14="http://schemas.microsoft.com/office/powerpoint/2010/main" val="4199344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CA97C9F-27FA-4BCE-84C2-EA9C0347E974}"/>
              </a:ext>
            </a:extLst>
          </p:cNvPr>
          <p:cNvGrpSpPr/>
          <p:nvPr userDrawn="1"/>
        </p:nvGrpSpPr>
        <p:grpSpPr>
          <a:xfrm rot="5400000">
            <a:off x="227324" y="1282732"/>
            <a:ext cx="5378800" cy="5588856"/>
            <a:chOff x="-424090" y="303112"/>
            <a:chExt cx="5378800" cy="5588856"/>
          </a:xfrm>
          <a:solidFill>
            <a:srgbClr val="F6BF73">
              <a:alpha val="30196"/>
            </a:srgbClr>
          </a:solidFill>
        </p:grpSpPr>
        <p:pic>
          <p:nvPicPr>
            <p:cNvPr id="11" name="Graphic 10" descr="Single gear">
              <a:extLst>
                <a:ext uri="{FF2B5EF4-FFF2-40B4-BE49-F238E27FC236}">
                  <a16:creationId xmlns:a16="http://schemas.microsoft.com/office/drawing/2014/main" id="{6EEB6AF8-1385-4805-8E97-CDE431030B09}"/>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13195" t="12276" r="8371" b="1368"/>
            <a:stretch/>
          </p:blipFill>
          <p:spPr>
            <a:xfrm rot="5400000">
              <a:off x="1442081" y="2451153"/>
              <a:ext cx="3275424" cy="3606205"/>
            </a:xfrm>
            <a:prstGeom prst="rect">
              <a:avLst/>
            </a:prstGeom>
          </p:spPr>
        </p:pic>
        <p:pic>
          <p:nvPicPr>
            <p:cNvPr id="12" name="Graphic 11" descr="Single gear">
              <a:extLst>
                <a:ext uri="{FF2B5EF4-FFF2-40B4-BE49-F238E27FC236}">
                  <a16:creationId xmlns:a16="http://schemas.microsoft.com/office/drawing/2014/main" id="{1F08FE59-AC1A-4BF7-B9D5-7672C8C7D39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13" name="Graphic 12" descr="Single gear">
              <a:extLst>
                <a:ext uri="{FF2B5EF4-FFF2-40B4-BE49-F238E27FC236}">
                  <a16:creationId xmlns:a16="http://schemas.microsoft.com/office/drawing/2014/main" id="{F44470E0-8B01-46E6-90F1-4B52CB3EFFE8}"/>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14" name="Graphic 13" descr="Single gear">
              <a:extLst>
                <a:ext uri="{FF2B5EF4-FFF2-40B4-BE49-F238E27FC236}">
                  <a16:creationId xmlns:a16="http://schemas.microsoft.com/office/drawing/2014/main" id="{2FB2E216-0387-4DF4-A432-E877C96A7BA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15" name="Graphic 14" descr="Single gear">
              <a:extLst>
                <a:ext uri="{FF2B5EF4-FFF2-40B4-BE49-F238E27FC236}">
                  <a16:creationId xmlns:a16="http://schemas.microsoft.com/office/drawing/2014/main" id="{53685AA4-853C-46A8-8ADB-FA80FE59BFB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pic>
        <p:nvPicPr>
          <p:cNvPr id="6" name="Picture 5"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81D3AFE0-9830-4ACD-9411-56B85628FE5D}" type="datetime1">
              <a:rPr lang="en-GB" noProof="0" smtClean="0"/>
              <a:t>03/11/2025</a:t>
            </a:fld>
            <a:endParaRPr lang="en-GB" noProof="0"/>
          </a:p>
        </p:txBody>
      </p:sp>
      <p:sp>
        <p:nvSpPr>
          <p:cNvPr id="4" name="Footer Placeholder 3"/>
          <p:cNvSpPr>
            <a:spLocks noGrp="1"/>
          </p:cNvSpPr>
          <p:nvPr>
            <p:ph type="ftr" sz="quarter" idx="11"/>
          </p:nvPr>
        </p:nvSpPr>
        <p:spPr/>
        <p:txBody>
          <a:bodyPr rtlCol="0"/>
          <a:lstStyle/>
          <a:p>
            <a:pPr rtl="0"/>
            <a:r>
              <a:rPr lang="en-GB" noProof="0"/>
              <a:t>Add a footer</a:t>
            </a:r>
          </a:p>
        </p:txBody>
      </p:sp>
      <p:sp>
        <p:nvSpPr>
          <p:cNvPr id="5" name="Slide Number Placeholder 4"/>
          <p:cNvSpPr>
            <a:spLocks noGrp="1"/>
          </p:cNvSpPr>
          <p:nvPr>
            <p:ph type="sldNum" sz="quarter" idx="12"/>
          </p:nvPr>
        </p:nvSpPr>
        <p:spPr/>
        <p:txBody>
          <a:bodyPr rtlCol="0"/>
          <a:lstStyle/>
          <a:p>
            <a:pPr rtl="0"/>
            <a:fld id="{9E3FA76C-C565-46B6-8652-D75785E2521F}" type="slidenum">
              <a:rPr lang="en-GB" noProof="0" smtClean="0"/>
              <a:t>‹#›</a:t>
            </a:fld>
            <a:endParaRPr lang="en-GB" noProof="0"/>
          </a:p>
        </p:txBody>
      </p:sp>
      <p:sp>
        <p:nvSpPr>
          <p:cNvPr id="17" name="Text Placeholder 16">
            <a:extLst>
              <a:ext uri="{FF2B5EF4-FFF2-40B4-BE49-F238E27FC236}">
                <a16:creationId xmlns:a16="http://schemas.microsoft.com/office/drawing/2014/main" id="{D683A405-3ADE-448E-893F-D3D2E11CCA4C}"/>
              </a:ext>
            </a:extLst>
          </p:cNvPr>
          <p:cNvSpPr>
            <a:spLocks noGrp="1"/>
          </p:cNvSpPr>
          <p:nvPr>
            <p:ph type="body" sz="quarter" idx="13"/>
          </p:nvPr>
        </p:nvSpPr>
        <p:spPr>
          <a:xfrm>
            <a:off x="1897819" y="2290763"/>
            <a:ext cx="8396362" cy="3100387"/>
          </a:xfrm>
        </p:spPr>
        <p:txBody>
          <a:bodyPr rtlCol="0" anchor="ctr">
            <a:normAutofit/>
          </a:bodyPr>
          <a:lstStyle>
            <a:lvl1pPr marL="0" indent="0" algn="ctr">
              <a:buNone/>
              <a:defRPr sz="6000"/>
            </a:lvl1pPr>
          </a:lstStyle>
          <a:p>
            <a:pPr lvl="0" rtl="0"/>
            <a:r>
              <a:rPr lang="en-US" noProof="0"/>
              <a:t>Click to edit Master text styles</a:t>
            </a:r>
          </a:p>
        </p:txBody>
      </p:sp>
    </p:spTree>
    <p:extLst>
      <p:ext uri="{BB962C8B-B14F-4D97-AF65-F5344CB8AC3E}">
        <p14:creationId xmlns:p14="http://schemas.microsoft.com/office/powerpoint/2010/main" val="462027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C2D2AED-B2EF-46D8-BC7C-81AE25C80786}"/>
              </a:ext>
            </a:extLst>
          </p:cNvPr>
          <p:cNvGrpSpPr/>
          <p:nvPr userDrawn="1"/>
        </p:nvGrpSpPr>
        <p:grpSpPr bwMode="ltGray">
          <a:xfrm>
            <a:off x="7232499" y="-159283"/>
            <a:ext cx="4959501" cy="5224009"/>
            <a:chOff x="7232499" y="-159283"/>
            <a:chExt cx="4959501" cy="5224009"/>
          </a:xfrm>
          <a:solidFill>
            <a:srgbClr val="76280B">
              <a:alpha val="60000"/>
            </a:srgbClr>
          </a:solidFill>
        </p:grpSpPr>
        <p:pic>
          <p:nvPicPr>
            <p:cNvPr id="8" name="Graphic 7" descr="Single gear">
              <a:extLst>
                <a:ext uri="{FF2B5EF4-FFF2-40B4-BE49-F238E27FC236}">
                  <a16:creationId xmlns:a16="http://schemas.microsoft.com/office/drawing/2014/main" id="{2F9289FC-9317-4EC5-8064-00D341850192}"/>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18078" r="23442"/>
            <a:stretch/>
          </p:blipFill>
          <p:spPr bwMode="ltGray">
            <a:xfrm>
              <a:off x="8994950" y="0"/>
              <a:ext cx="3197050" cy="3421066"/>
            </a:xfrm>
            <a:prstGeom prst="rect">
              <a:avLst/>
            </a:prstGeom>
          </p:spPr>
        </p:pic>
        <p:pic>
          <p:nvPicPr>
            <p:cNvPr id="9" name="Graphic 8" descr="Single gear">
              <a:extLst>
                <a:ext uri="{FF2B5EF4-FFF2-40B4-BE49-F238E27FC236}">
                  <a16:creationId xmlns:a16="http://schemas.microsoft.com/office/drawing/2014/main" id="{09784D29-4AB9-4581-A176-2BC2AD58F82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10" name="Graphic 9" descr="Single gear">
              <a:extLst>
                <a:ext uri="{FF2B5EF4-FFF2-40B4-BE49-F238E27FC236}">
                  <a16:creationId xmlns:a16="http://schemas.microsoft.com/office/drawing/2014/main" id="{25EF2775-3EFB-4A64-8FAF-4D8B56AE073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184726"/>
              <a:ext cx="2880000" cy="2880000"/>
            </a:xfrm>
            <a:prstGeom prst="rect">
              <a:avLst/>
            </a:prstGeom>
          </p:spPr>
        </p:pic>
        <p:pic>
          <p:nvPicPr>
            <p:cNvPr id="11" name="Graphic 10" descr="Single gear">
              <a:extLst>
                <a:ext uri="{FF2B5EF4-FFF2-40B4-BE49-F238E27FC236}">
                  <a16:creationId xmlns:a16="http://schemas.microsoft.com/office/drawing/2014/main" id="{A34C11DA-4074-454D-800C-0FC5FBF1CD12}"/>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pic>
        <p:nvPicPr>
          <p:cNvPr id="5" name="Picture 4" descr="HD-ShadowShort.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rtlCol="0"/>
          <a:lstStyle/>
          <a:p>
            <a:pPr rtl="0"/>
            <a:fld id="{9DD4E133-C68F-4E0B-B2BF-03072AB132CB}" type="datetime1">
              <a:rPr lang="en-GB" noProof="0" smtClean="0"/>
              <a:t>03/11/2025</a:t>
            </a:fld>
            <a:endParaRPr lang="en-GB" noProof="0"/>
          </a:p>
        </p:txBody>
      </p:sp>
      <p:sp>
        <p:nvSpPr>
          <p:cNvPr id="3" name="Footer Placeholder 2"/>
          <p:cNvSpPr>
            <a:spLocks noGrp="1"/>
          </p:cNvSpPr>
          <p:nvPr>
            <p:ph type="ftr" sz="quarter" idx="11"/>
          </p:nvPr>
        </p:nvSpPr>
        <p:spPr/>
        <p:txBody>
          <a:bodyPr rtlCol="0"/>
          <a:lstStyle/>
          <a:p>
            <a:pPr rtl="0"/>
            <a:r>
              <a:rPr lang="en-GB" noProof="0"/>
              <a:t>Add a footer</a:t>
            </a:r>
          </a:p>
        </p:txBody>
      </p:sp>
      <p:sp>
        <p:nvSpPr>
          <p:cNvPr id="4" name="Slide Number Placeholder 3"/>
          <p:cNvSpPr>
            <a:spLocks noGrp="1"/>
          </p:cNvSpPr>
          <p:nvPr>
            <p:ph type="sldNum" sz="quarter" idx="12"/>
          </p:nvPr>
        </p:nvSpPr>
        <p:spPr/>
        <p:txBody>
          <a:bodyPr rtlCol="0"/>
          <a:lstStyle/>
          <a:p>
            <a:pPr rtl="0"/>
            <a:fld id="{9E3FA76C-C565-46B6-8652-D75785E2521F}" type="slidenum">
              <a:rPr lang="en-GB" noProof="0" smtClean="0"/>
              <a:t>‹#›</a:t>
            </a:fld>
            <a:endParaRPr lang="en-GB" noProof="0"/>
          </a:p>
        </p:txBody>
      </p:sp>
    </p:spTree>
    <p:extLst>
      <p:ext uri="{BB962C8B-B14F-4D97-AF65-F5344CB8AC3E}">
        <p14:creationId xmlns:p14="http://schemas.microsoft.com/office/powerpoint/2010/main" val="1735406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F6BBB30-80DB-4A1B-9DD3-A090C4EF2F33}"/>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18" name="Graphic 17" descr="Single gear">
              <a:extLst>
                <a:ext uri="{FF2B5EF4-FFF2-40B4-BE49-F238E27FC236}">
                  <a16:creationId xmlns:a16="http://schemas.microsoft.com/office/drawing/2014/main" id="{4FC3313D-A401-4847-ABED-CDF1803D067C}"/>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18078" r="23442"/>
            <a:stretch/>
          </p:blipFill>
          <p:spPr bwMode="ltGray">
            <a:xfrm>
              <a:off x="8994950" y="0"/>
              <a:ext cx="3197050" cy="3421066"/>
            </a:xfrm>
            <a:prstGeom prst="rect">
              <a:avLst/>
            </a:prstGeom>
          </p:spPr>
        </p:pic>
        <p:pic>
          <p:nvPicPr>
            <p:cNvPr id="19" name="Graphic 18" descr="Single gear">
              <a:extLst>
                <a:ext uri="{FF2B5EF4-FFF2-40B4-BE49-F238E27FC236}">
                  <a16:creationId xmlns:a16="http://schemas.microsoft.com/office/drawing/2014/main" id="{62BA598A-71EC-4BD4-8924-8F16E990AF5A}"/>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20" name="Graphic 19" descr="Single gear">
              <a:extLst>
                <a:ext uri="{FF2B5EF4-FFF2-40B4-BE49-F238E27FC236}">
                  <a16:creationId xmlns:a16="http://schemas.microsoft.com/office/drawing/2014/main" id="{2086399E-589B-48EE-B396-961A783106E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184726"/>
              <a:ext cx="2880000" cy="2880000"/>
            </a:xfrm>
            <a:prstGeom prst="rect">
              <a:avLst/>
            </a:prstGeom>
          </p:spPr>
        </p:pic>
        <p:pic>
          <p:nvPicPr>
            <p:cNvPr id="21" name="Graphic 20" descr="Single gear">
              <a:extLst>
                <a:ext uri="{FF2B5EF4-FFF2-40B4-BE49-F238E27FC236}">
                  <a16:creationId xmlns:a16="http://schemas.microsoft.com/office/drawing/2014/main" id="{F2A039E4-F69C-4905-B047-6891B77F8CAA}"/>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pic>
        <p:nvPicPr>
          <p:cNvPr id="8" name="Picture 7"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52601" y="1970240"/>
            <a:ext cx="10437812" cy="321164"/>
          </a:xfrm>
          <a:prstGeom prst="rect">
            <a:avLst/>
          </a:prstGeom>
        </p:spPr>
      </p:pic>
      <p:sp>
        <p:nvSpPr>
          <p:cNvPr id="10" name="Rectangle 9"/>
          <p:cNvSpPr/>
          <p:nvPr/>
        </p:nvSpPr>
        <p:spPr bwMode="ltGray">
          <a:xfrm>
            <a:off x="175260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3554" y="609600"/>
            <a:ext cx="1602997" cy="1368198"/>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432921" y="753227"/>
            <a:ext cx="9613859" cy="1080940"/>
          </a:xfrm>
        </p:spPr>
        <p:txBody>
          <a:bodyPr rtlCol="0" anchor="ctr">
            <a:normAutofit/>
          </a:bodyPr>
          <a:lstStyle>
            <a:lvl1pPr>
              <a:defRPr sz="3600"/>
            </a:lvl1pPr>
          </a:lstStyle>
          <a:p>
            <a:pPr rtl="0"/>
            <a:r>
              <a:rPr lang="en-US" noProof="0"/>
              <a:t>Click to edit Master title style</a:t>
            </a:r>
            <a:endParaRPr lang="en-GB" noProof="0"/>
          </a:p>
        </p:txBody>
      </p:sp>
      <p:sp>
        <p:nvSpPr>
          <p:cNvPr id="3" name="Content Placeholder 2"/>
          <p:cNvSpPr>
            <a:spLocks noGrp="1"/>
          </p:cNvSpPr>
          <p:nvPr>
            <p:ph idx="1"/>
          </p:nvPr>
        </p:nvSpPr>
        <p:spPr>
          <a:xfrm>
            <a:off x="6438446" y="2336873"/>
            <a:ext cx="5608336" cy="3599313"/>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2432922" y="2336872"/>
            <a:ext cx="3790078" cy="3599317"/>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a:xfrm>
            <a:off x="9303581" y="5936187"/>
            <a:ext cx="2743200" cy="365125"/>
          </a:xfrm>
        </p:spPr>
        <p:txBody>
          <a:bodyPr rtlCol="0"/>
          <a:lstStyle/>
          <a:p>
            <a:pPr rtl="0"/>
            <a:fld id="{3B753229-D1D0-4AA9-8962-B174ECFD6137}" type="datetime1">
              <a:rPr lang="en-GB" noProof="0" smtClean="0"/>
              <a:t>03/11/2025</a:t>
            </a:fld>
            <a:endParaRPr lang="en-GB" noProof="0"/>
          </a:p>
        </p:txBody>
      </p:sp>
      <p:sp>
        <p:nvSpPr>
          <p:cNvPr id="6" name="Footer Placeholder 5"/>
          <p:cNvSpPr>
            <a:spLocks noGrp="1"/>
          </p:cNvSpPr>
          <p:nvPr>
            <p:ph type="ftr" sz="quarter" idx="11"/>
          </p:nvPr>
        </p:nvSpPr>
        <p:spPr>
          <a:xfrm>
            <a:off x="2432921" y="5936188"/>
            <a:ext cx="6870660" cy="365125"/>
          </a:xfrm>
        </p:spPr>
        <p:txBody>
          <a:bodyPr rtlCol="0"/>
          <a:lstStyle/>
          <a:p>
            <a:pPr rtl="0"/>
            <a:r>
              <a:rPr lang="en-GB" noProof="0"/>
              <a:t>Add a footer</a:t>
            </a:r>
          </a:p>
        </p:txBody>
      </p:sp>
      <p:sp>
        <p:nvSpPr>
          <p:cNvPr id="7" name="Slide Number Placeholder 6"/>
          <p:cNvSpPr>
            <a:spLocks noGrp="1"/>
          </p:cNvSpPr>
          <p:nvPr>
            <p:ph type="sldNum" sz="quarter" idx="12"/>
          </p:nvPr>
        </p:nvSpPr>
        <p:spPr>
          <a:xfrm>
            <a:off x="140074" y="753227"/>
            <a:ext cx="1154151" cy="1090789"/>
          </a:xfrm>
        </p:spPr>
        <p:txBody>
          <a:bodyPr rtlCol="0"/>
          <a:lstStyle/>
          <a:p>
            <a:pPr rtl="0"/>
            <a:fld id="{9E3FA76C-C565-46B6-8652-D75785E2521F}" type="slidenum">
              <a:rPr lang="en-GB" noProof="0" smtClean="0"/>
              <a:t>‹#›</a:t>
            </a:fld>
            <a:endParaRPr lang="en-GB" noProof="0"/>
          </a:p>
        </p:txBody>
      </p:sp>
    </p:spTree>
    <p:extLst>
      <p:ext uri="{BB962C8B-B14F-4D97-AF65-F5344CB8AC3E}">
        <p14:creationId xmlns:p14="http://schemas.microsoft.com/office/powerpoint/2010/main" val="32207027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F6BBB30-80DB-4A1B-9DD3-A090C4EF2F33}"/>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18" name="Graphic 17" descr="Single gear">
              <a:extLst>
                <a:ext uri="{FF2B5EF4-FFF2-40B4-BE49-F238E27FC236}">
                  <a16:creationId xmlns:a16="http://schemas.microsoft.com/office/drawing/2014/main" id="{4FC3313D-A401-4847-ABED-CDF1803D067C}"/>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18078" r="23442"/>
            <a:stretch/>
          </p:blipFill>
          <p:spPr bwMode="ltGray">
            <a:xfrm>
              <a:off x="8994950" y="0"/>
              <a:ext cx="3197050" cy="3421066"/>
            </a:xfrm>
            <a:prstGeom prst="rect">
              <a:avLst/>
            </a:prstGeom>
          </p:spPr>
        </p:pic>
        <p:pic>
          <p:nvPicPr>
            <p:cNvPr id="19" name="Graphic 18" descr="Single gear">
              <a:extLst>
                <a:ext uri="{FF2B5EF4-FFF2-40B4-BE49-F238E27FC236}">
                  <a16:creationId xmlns:a16="http://schemas.microsoft.com/office/drawing/2014/main" id="{62BA598A-71EC-4BD4-8924-8F16E990AF5A}"/>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20" name="Graphic 19" descr="Single gear">
              <a:extLst>
                <a:ext uri="{FF2B5EF4-FFF2-40B4-BE49-F238E27FC236}">
                  <a16:creationId xmlns:a16="http://schemas.microsoft.com/office/drawing/2014/main" id="{2086399E-589B-48EE-B396-961A783106E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184726"/>
              <a:ext cx="2880000" cy="2880000"/>
            </a:xfrm>
            <a:prstGeom prst="rect">
              <a:avLst/>
            </a:prstGeom>
          </p:spPr>
        </p:pic>
        <p:pic>
          <p:nvPicPr>
            <p:cNvPr id="21" name="Graphic 20" descr="Single gear">
              <a:extLst>
                <a:ext uri="{FF2B5EF4-FFF2-40B4-BE49-F238E27FC236}">
                  <a16:creationId xmlns:a16="http://schemas.microsoft.com/office/drawing/2014/main" id="{F2A039E4-F69C-4905-B047-6891B77F8CAA}"/>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pic>
        <p:nvPicPr>
          <p:cNvPr id="8" name="Picture 7"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52601" y="1970240"/>
            <a:ext cx="10437812" cy="321164"/>
          </a:xfrm>
          <a:prstGeom prst="rect">
            <a:avLst/>
          </a:prstGeom>
        </p:spPr>
      </p:pic>
      <p:sp>
        <p:nvSpPr>
          <p:cNvPr id="10" name="Rectangle 9"/>
          <p:cNvSpPr/>
          <p:nvPr/>
        </p:nvSpPr>
        <p:spPr bwMode="ltGray">
          <a:xfrm>
            <a:off x="175260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3554" y="609600"/>
            <a:ext cx="1602997" cy="1368198"/>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432921" y="753227"/>
            <a:ext cx="9613859" cy="1080940"/>
          </a:xfrm>
        </p:spPr>
        <p:txBody>
          <a:bodyPr rtlCol="0" anchor="ctr">
            <a:normAutofit/>
          </a:bodyPr>
          <a:lstStyle>
            <a:lvl1pPr>
              <a:defRPr sz="3600"/>
            </a:lvl1pPr>
          </a:lstStyle>
          <a:p>
            <a:pPr rtl="0"/>
            <a:r>
              <a:rPr lang="en-US" noProof="0"/>
              <a:t>Click to edit Master title style</a:t>
            </a:r>
            <a:endParaRPr lang="en-GB" noProof="0"/>
          </a:p>
        </p:txBody>
      </p:sp>
      <p:sp>
        <p:nvSpPr>
          <p:cNvPr id="4" name="Text Placeholder 3"/>
          <p:cNvSpPr>
            <a:spLocks noGrp="1"/>
          </p:cNvSpPr>
          <p:nvPr>
            <p:ph type="body" sz="half" idx="2"/>
          </p:nvPr>
        </p:nvSpPr>
        <p:spPr>
          <a:xfrm>
            <a:off x="2432922" y="2336872"/>
            <a:ext cx="2620817" cy="3599317"/>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a:xfrm>
            <a:off x="9303581" y="5936187"/>
            <a:ext cx="2743200" cy="365125"/>
          </a:xfrm>
        </p:spPr>
        <p:txBody>
          <a:bodyPr rtlCol="0"/>
          <a:lstStyle/>
          <a:p>
            <a:pPr rtl="0"/>
            <a:fld id="{C96354D4-94E6-4504-A49B-85950D465C41}" type="datetime1">
              <a:rPr lang="en-GB" noProof="0" smtClean="0"/>
              <a:t>03/11/2025</a:t>
            </a:fld>
            <a:endParaRPr lang="en-GB" noProof="0"/>
          </a:p>
        </p:txBody>
      </p:sp>
      <p:sp>
        <p:nvSpPr>
          <p:cNvPr id="6" name="Footer Placeholder 5"/>
          <p:cNvSpPr>
            <a:spLocks noGrp="1"/>
          </p:cNvSpPr>
          <p:nvPr>
            <p:ph type="ftr" sz="quarter" idx="11"/>
          </p:nvPr>
        </p:nvSpPr>
        <p:spPr>
          <a:xfrm>
            <a:off x="2432921" y="5936188"/>
            <a:ext cx="6870660" cy="365125"/>
          </a:xfrm>
        </p:spPr>
        <p:txBody>
          <a:bodyPr rtlCol="0"/>
          <a:lstStyle/>
          <a:p>
            <a:pPr rtl="0"/>
            <a:r>
              <a:rPr lang="en-GB" noProof="0"/>
              <a:t>Add a footer</a:t>
            </a:r>
          </a:p>
        </p:txBody>
      </p:sp>
      <p:sp>
        <p:nvSpPr>
          <p:cNvPr id="7" name="Slide Number Placeholder 6"/>
          <p:cNvSpPr>
            <a:spLocks noGrp="1"/>
          </p:cNvSpPr>
          <p:nvPr>
            <p:ph type="sldNum" sz="quarter" idx="12"/>
          </p:nvPr>
        </p:nvSpPr>
        <p:spPr>
          <a:xfrm>
            <a:off x="140074" y="753227"/>
            <a:ext cx="1154151" cy="1090789"/>
          </a:xfrm>
        </p:spPr>
        <p:txBody>
          <a:bodyPr rtlCol="0"/>
          <a:lstStyle/>
          <a:p>
            <a:pPr rtl="0"/>
            <a:fld id="{9E3FA76C-C565-46B6-8652-D75785E2521F}" type="slidenum">
              <a:rPr lang="en-GB" noProof="0" smtClean="0"/>
              <a:t>‹#›</a:t>
            </a:fld>
            <a:endParaRPr lang="en-GB" noProof="0"/>
          </a:p>
        </p:txBody>
      </p:sp>
      <p:sp>
        <p:nvSpPr>
          <p:cNvPr id="16" name="Picture Placeholder 2">
            <a:extLst>
              <a:ext uri="{FF2B5EF4-FFF2-40B4-BE49-F238E27FC236}">
                <a16:creationId xmlns:a16="http://schemas.microsoft.com/office/drawing/2014/main" id="{5E59F855-D2A7-4662-804E-17B59CD1A41D}"/>
              </a:ext>
            </a:extLst>
          </p:cNvPr>
          <p:cNvSpPr>
            <a:spLocks noGrp="1"/>
          </p:cNvSpPr>
          <p:nvPr>
            <p:ph type="pic" idx="1"/>
          </p:nvPr>
        </p:nvSpPr>
        <p:spPr>
          <a:xfrm>
            <a:off x="5213022" y="2327474"/>
            <a:ext cx="6833757" cy="3608712"/>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Tree>
    <p:extLst>
      <p:ext uri="{BB962C8B-B14F-4D97-AF65-F5344CB8AC3E}">
        <p14:creationId xmlns:p14="http://schemas.microsoft.com/office/powerpoint/2010/main" val="22757395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1090482"/>
          </a:xfrm>
        </p:spPr>
        <p:txBody>
          <a:bodyPr rtlCol="0" anchor="ctr" anchorCtr="0">
            <a:normAutofit/>
          </a:bodyPr>
          <a:lstStyle>
            <a:lvl1pPr>
              <a:defRPr sz="2400"/>
            </a:lvl1pPr>
          </a:lstStyle>
          <a:p>
            <a:pPr rtl="0"/>
            <a:r>
              <a:rPr lang="en-US" noProof="0"/>
              <a:t>Click to edit Master title style</a:t>
            </a:r>
            <a:endParaRPr lang="en-GB" noProof="0"/>
          </a:p>
        </p:txBody>
      </p:sp>
      <p:sp>
        <p:nvSpPr>
          <p:cNvPr id="5" name="Date Placeholder 4"/>
          <p:cNvSpPr>
            <a:spLocks noGrp="1"/>
          </p:cNvSpPr>
          <p:nvPr>
            <p:ph type="dt" sz="half" idx="10"/>
          </p:nvPr>
        </p:nvSpPr>
        <p:spPr/>
        <p:txBody>
          <a:bodyPr rtlCol="0"/>
          <a:lstStyle/>
          <a:p>
            <a:pPr rtl="0"/>
            <a:fld id="{D68790F0-A260-4B61-9377-3E96D0733A43}" type="datetime1">
              <a:rPr lang="en-GB" noProof="0" smtClean="0"/>
              <a:t>03/11/2025</a:t>
            </a:fld>
            <a:endParaRPr lang="en-GB" noProof="0"/>
          </a:p>
        </p:txBody>
      </p:sp>
      <p:sp>
        <p:nvSpPr>
          <p:cNvPr id="6" name="Footer Placeholder 5"/>
          <p:cNvSpPr>
            <a:spLocks noGrp="1"/>
          </p:cNvSpPr>
          <p:nvPr>
            <p:ph type="ftr" sz="quarter" idx="11"/>
          </p:nvPr>
        </p:nvSpPr>
        <p:spPr/>
        <p:txBody>
          <a:bodyPr rtlCol="0"/>
          <a:lstStyle/>
          <a:p>
            <a:pPr rtl="0"/>
            <a:r>
              <a:rPr lang="en-GB" noProof="0"/>
              <a:t>Add a footer</a:t>
            </a:r>
          </a:p>
        </p:txBody>
      </p:sp>
      <p:sp>
        <p:nvSpPr>
          <p:cNvPr id="7" name="Slide Number Placeholder 6"/>
          <p:cNvSpPr>
            <a:spLocks noGrp="1"/>
          </p:cNvSpPr>
          <p:nvPr>
            <p:ph type="sldNum" sz="quarter" idx="12"/>
          </p:nvPr>
        </p:nvSpPr>
        <p:spPr>
          <a:xfrm>
            <a:off x="10729455" y="4711309"/>
            <a:ext cx="1154151" cy="1090789"/>
          </a:xfrm>
        </p:spPr>
        <p:txBody>
          <a:bodyPr rtlCol="0"/>
          <a:lstStyle/>
          <a:p>
            <a:pPr rtl="0"/>
            <a:fld id="{9E3FA76C-C565-46B6-8652-D75785E2521F}" type="slidenum">
              <a:rPr lang="en-GB" noProof="0" smtClean="0"/>
              <a:t>‹#›</a:t>
            </a:fld>
            <a:endParaRPr lang="en-GB" noProof="0"/>
          </a:p>
        </p:txBody>
      </p:sp>
      <p:sp>
        <p:nvSpPr>
          <p:cNvPr id="13" name="SmartArt Placeholder 12">
            <a:extLst>
              <a:ext uri="{FF2B5EF4-FFF2-40B4-BE49-F238E27FC236}">
                <a16:creationId xmlns:a16="http://schemas.microsoft.com/office/drawing/2014/main" id="{DBD7FBFD-679C-4A5B-A176-220004B60453}"/>
              </a:ext>
            </a:extLst>
          </p:cNvPr>
          <p:cNvSpPr>
            <a:spLocks noGrp="1"/>
          </p:cNvSpPr>
          <p:nvPr>
            <p:ph type="dgm" sz="quarter" idx="13"/>
          </p:nvPr>
        </p:nvSpPr>
        <p:spPr>
          <a:xfrm>
            <a:off x="680321" y="386862"/>
            <a:ext cx="9614617" cy="3867638"/>
          </a:xfrm>
        </p:spPr>
        <p:txBody>
          <a:bodyPr rtlCol="0"/>
          <a:lstStyle/>
          <a:p>
            <a:pPr rtl="0"/>
            <a:r>
              <a:rPr lang="en-US" noProof="0"/>
              <a:t>Click icon to add SmartArt graphic</a:t>
            </a:r>
            <a:endParaRPr lang="en-GB" noProof="0"/>
          </a:p>
        </p:txBody>
      </p:sp>
    </p:spTree>
    <p:extLst>
      <p:ext uri="{BB962C8B-B14F-4D97-AF65-F5344CB8AC3E}">
        <p14:creationId xmlns:p14="http://schemas.microsoft.com/office/powerpoint/2010/main" val="35259966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22B243BA-55F2-42F1-B294-0EB708FCD888}"/>
              </a:ext>
            </a:extLst>
          </p:cNvPr>
          <p:cNvGrpSpPr/>
          <p:nvPr userDrawn="1"/>
        </p:nvGrpSpPr>
        <p:grpSpPr>
          <a:xfrm rot="10800000">
            <a:off x="108452" y="75467"/>
            <a:ext cx="5378800" cy="5588856"/>
            <a:chOff x="-424090" y="303112"/>
            <a:chExt cx="5378800" cy="5588856"/>
          </a:xfrm>
          <a:solidFill>
            <a:srgbClr val="F6BF73">
              <a:alpha val="30196"/>
            </a:srgbClr>
          </a:solidFill>
        </p:grpSpPr>
        <p:pic>
          <p:nvPicPr>
            <p:cNvPr id="13" name="Graphic 12" descr="Single gear">
              <a:extLst>
                <a:ext uri="{FF2B5EF4-FFF2-40B4-BE49-F238E27FC236}">
                  <a16:creationId xmlns:a16="http://schemas.microsoft.com/office/drawing/2014/main" id="{46408269-63CF-4017-AC0D-C35B044D3076}"/>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13195" t="12276" r="8371" b="1368"/>
            <a:stretch/>
          </p:blipFill>
          <p:spPr>
            <a:xfrm rot="5400000">
              <a:off x="1442081" y="2451153"/>
              <a:ext cx="3275424" cy="3606205"/>
            </a:xfrm>
            <a:prstGeom prst="rect">
              <a:avLst/>
            </a:prstGeom>
          </p:spPr>
        </p:pic>
        <p:pic>
          <p:nvPicPr>
            <p:cNvPr id="14" name="Graphic 13" descr="Single gear">
              <a:extLst>
                <a:ext uri="{FF2B5EF4-FFF2-40B4-BE49-F238E27FC236}">
                  <a16:creationId xmlns:a16="http://schemas.microsoft.com/office/drawing/2014/main" id="{7A3695B4-ADE3-45A9-8119-67D5F83A8C3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15" name="Graphic 14" descr="Single gear">
              <a:extLst>
                <a:ext uri="{FF2B5EF4-FFF2-40B4-BE49-F238E27FC236}">
                  <a16:creationId xmlns:a16="http://schemas.microsoft.com/office/drawing/2014/main" id="{6B8F0030-0551-4558-8533-64D2E4838DB7}"/>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16" name="Graphic 15" descr="Single gear">
              <a:extLst>
                <a:ext uri="{FF2B5EF4-FFF2-40B4-BE49-F238E27FC236}">
                  <a16:creationId xmlns:a16="http://schemas.microsoft.com/office/drawing/2014/main" id="{59607E3E-29E0-44E4-899A-0955FA4D367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17" name="Graphic 16" descr="Single gear">
              <a:extLst>
                <a:ext uri="{FF2B5EF4-FFF2-40B4-BE49-F238E27FC236}">
                  <a16:creationId xmlns:a16="http://schemas.microsoft.com/office/drawing/2014/main" id="{AD4251FC-462A-4B83-9F84-2358E52E31E8}"/>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pic>
        <p:nvPicPr>
          <p:cNvPr id="8" name="Picture 7"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rtlCol="0" anchor="ctr"/>
          <a:lstStyle>
            <a:lvl1pPr>
              <a:defRPr sz="3200"/>
            </a:lvl1pPr>
          </a:lstStyle>
          <a:p>
            <a:pPr rtl="0"/>
            <a:r>
              <a:rPr lang="en-US" noProof="0"/>
              <a:t>Click to edit Master title style</a:t>
            </a:r>
            <a:endParaRPr lang="en-GB" noProof="0"/>
          </a:p>
        </p:txBody>
      </p:sp>
      <p:sp>
        <p:nvSpPr>
          <p:cNvPr id="4" name="Text Placeholder 3"/>
          <p:cNvSpPr>
            <a:spLocks noGrp="1"/>
          </p:cNvSpPr>
          <p:nvPr>
            <p:ph type="body" sz="half" idx="2"/>
          </p:nvPr>
        </p:nvSpPr>
        <p:spPr>
          <a:xfrm>
            <a:off x="680322" y="4711615"/>
            <a:ext cx="9613859" cy="1090789"/>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780D2B3F-DFE9-4AF5-A1DE-1EF932C511A1}" type="datetime1">
              <a:rPr lang="en-GB" noProof="0" smtClean="0"/>
              <a:t>03/11/2025</a:t>
            </a:fld>
            <a:endParaRPr lang="en-GB" noProof="0"/>
          </a:p>
        </p:txBody>
      </p:sp>
      <p:sp>
        <p:nvSpPr>
          <p:cNvPr id="6" name="Footer Placeholder 5"/>
          <p:cNvSpPr>
            <a:spLocks noGrp="1"/>
          </p:cNvSpPr>
          <p:nvPr>
            <p:ph type="ftr" sz="quarter" idx="11"/>
          </p:nvPr>
        </p:nvSpPr>
        <p:spPr/>
        <p:txBody>
          <a:bodyPr rtlCol="0"/>
          <a:lstStyle/>
          <a:p>
            <a:pPr rtl="0"/>
            <a:r>
              <a:rPr lang="en-GB" noProof="0"/>
              <a:t>Add a footer</a:t>
            </a:r>
          </a:p>
        </p:txBody>
      </p:sp>
      <p:sp>
        <p:nvSpPr>
          <p:cNvPr id="7" name="Slide Number Placeholder 6"/>
          <p:cNvSpPr>
            <a:spLocks noGrp="1"/>
          </p:cNvSpPr>
          <p:nvPr>
            <p:ph type="sldNum" sz="quarter" idx="12"/>
          </p:nvPr>
        </p:nvSpPr>
        <p:spPr>
          <a:xfrm>
            <a:off x="10729455" y="4711615"/>
            <a:ext cx="1154151" cy="1090789"/>
          </a:xfrm>
        </p:spPr>
        <p:txBody>
          <a:bodyPr rtlCol="0"/>
          <a:lstStyle/>
          <a:p>
            <a:pPr rtl="0"/>
            <a:fld id="{9E3FA76C-C565-46B6-8652-D75785E2521F}" type="slidenum">
              <a:rPr lang="en-GB" noProof="0" smtClean="0"/>
              <a:t>‹#›</a:t>
            </a:fld>
            <a:endParaRPr lang="en-GB" noProof="0"/>
          </a:p>
        </p:txBody>
      </p:sp>
    </p:spTree>
    <p:extLst>
      <p:ext uri="{BB962C8B-B14F-4D97-AF65-F5344CB8AC3E}">
        <p14:creationId xmlns:p14="http://schemas.microsoft.com/office/powerpoint/2010/main" val="25140067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D7FCAB52-C8F0-4659-9B95-C792632631CE}"/>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19" name="Graphic 18" descr="Single gear">
              <a:extLst>
                <a:ext uri="{FF2B5EF4-FFF2-40B4-BE49-F238E27FC236}">
                  <a16:creationId xmlns:a16="http://schemas.microsoft.com/office/drawing/2014/main" id="{5E98770F-9E46-4F69-9A76-F671813AF579}"/>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18078" r="23442"/>
            <a:stretch/>
          </p:blipFill>
          <p:spPr bwMode="ltGray">
            <a:xfrm>
              <a:off x="8994950" y="0"/>
              <a:ext cx="3197050" cy="3421066"/>
            </a:xfrm>
            <a:prstGeom prst="rect">
              <a:avLst/>
            </a:prstGeom>
          </p:spPr>
        </p:pic>
        <p:pic>
          <p:nvPicPr>
            <p:cNvPr id="20" name="Graphic 19" descr="Single gear">
              <a:extLst>
                <a:ext uri="{FF2B5EF4-FFF2-40B4-BE49-F238E27FC236}">
                  <a16:creationId xmlns:a16="http://schemas.microsoft.com/office/drawing/2014/main" id="{F08BF8CF-C3C2-4767-B88B-DE07E6A628ED}"/>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21" name="Graphic 20" descr="Single gear">
              <a:extLst>
                <a:ext uri="{FF2B5EF4-FFF2-40B4-BE49-F238E27FC236}">
                  <a16:creationId xmlns:a16="http://schemas.microsoft.com/office/drawing/2014/main" id="{E63AFEB7-4AAE-448E-8B0B-C2F2287771A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184726"/>
              <a:ext cx="2880000" cy="2880000"/>
            </a:xfrm>
            <a:prstGeom prst="rect">
              <a:avLst/>
            </a:prstGeom>
          </p:spPr>
        </p:pic>
        <p:pic>
          <p:nvPicPr>
            <p:cNvPr id="22" name="Graphic 21" descr="Single gear">
              <a:extLst>
                <a:ext uri="{FF2B5EF4-FFF2-40B4-BE49-F238E27FC236}">
                  <a16:creationId xmlns:a16="http://schemas.microsoft.com/office/drawing/2014/main" id="{E279C731-1AAF-453A-94B0-6CC292039503}"/>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pic>
        <p:nvPicPr>
          <p:cNvPr id="11" name="Picture 10"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rtlCol="0" anchor="ctr"/>
          <a:lstStyle>
            <a:lvl1pPr>
              <a:defRPr sz="3200"/>
            </a:lvl1pPr>
          </a:lstStyle>
          <a:p>
            <a:pPr rtl="0"/>
            <a:r>
              <a:rPr lang="en-US" noProof="0"/>
              <a:t>Click to edit Master title style</a:t>
            </a:r>
            <a:endParaRPr lang="en-GB" noProof="0"/>
          </a:p>
        </p:txBody>
      </p:sp>
      <p:sp>
        <p:nvSpPr>
          <p:cNvPr id="12" name="Text Placeholder 3"/>
          <p:cNvSpPr>
            <a:spLocks noGrp="1"/>
          </p:cNvSpPr>
          <p:nvPr>
            <p:ph type="body" sz="half" idx="13"/>
          </p:nvPr>
        </p:nvSpPr>
        <p:spPr>
          <a:xfrm>
            <a:off x="1402288" y="3653379"/>
            <a:ext cx="8156579" cy="548968"/>
          </a:xfrm>
        </p:spPr>
        <p:txBody>
          <a:bodyPr rtlCol="0"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4" name="Text Placeholder 3"/>
          <p:cNvSpPr>
            <a:spLocks noGrp="1"/>
          </p:cNvSpPr>
          <p:nvPr>
            <p:ph type="body" sz="half" idx="2"/>
          </p:nvPr>
        </p:nvSpPr>
        <p:spPr>
          <a:xfrm>
            <a:off x="680322" y="4711615"/>
            <a:ext cx="9613859" cy="1090789"/>
          </a:xfrm>
        </p:spPr>
        <p:txBody>
          <a:bodyPr rtlCol="0"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0836D927-55FC-4BB4-92A6-07D6C4765F30}" type="datetime1">
              <a:rPr lang="en-GB" noProof="0" smtClean="0"/>
              <a:t>03/11/2025</a:t>
            </a:fld>
            <a:endParaRPr lang="en-GB" noProof="0"/>
          </a:p>
        </p:txBody>
      </p:sp>
      <p:sp>
        <p:nvSpPr>
          <p:cNvPr id="6" name="Footer Placeholder 5"/>
          <p:cNvSpPr>
            <a:spLocks noGrp="1"/>
          </p:cNvSpPr>
          <p:nvPr>
            <p:ph type="ftr" sz="quarter" idx="11"/>
          </p:nvPr>
        </p:nvSpPr>
        <p:spPr/>
        <p:txBody>
          <a:bodyPr rtlCol="0"/>
          <a:lstStyle/>
          <a:p>
            <a:pPr rtl="0"/>
            <a:r>
              <a:rPr lang="en-GB" noProof="0"/>
              <a:t>Add a footer</a:t>
            </a:r>
          </a:p>
        </p:txBody>
      </p:sp>
      <p:sp>
        <p:nvSpPr>
          <p:cNvPr id="7" name="Slide Number Placeholder 6"/>
          <p:cNvSpPr>
            <a:spLocks noGrp="1"/>
          </p:cNvSpPr>
          <p:nvPr>
            <p:ph type="sldNum" sz="quarter" idx="12"/>
          </p:nvPr>
        </p:nvSpPr>
        <p:spPr>
          <a:xfrm>
            <a:off x="10729455" y="4709925"/>
            <a:ext cx="1154151" cy="1090789"/>
          </a:xfrm>
        </p:spPr>
        <p:txBody>
          <a:bodyPr rtlCol="0"/>
          <a:lstStyle/>
          <a:p>
            <a:pPr rtl="0"/>
            <a:fld id="{9E3FA76C-C565-46B6-8652-D75785E2521F}" type="slidenum">
              <a:rPr lang="en-GB" noProof="0" smtClean="0"/>
              <a:t>‹#›</a:t>
            </a:fld>
            <a:endParaRPr lang="en-GB" noProof="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7200" noProof="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7200" noProof="0">
                <a:solidFill>
                  <a:schemeClr val="tx1"/>
                </a:solidFill>
                <a:effectLst/>
              </a:rPr>
              <a:t>”</a:t>
            </a:r>
          </a:p>
        </p:txBody>
      </p:sp>
    </p:spTree>
    <p:extLst>
      <p:ext uri="{BB962C8B-B14F-4D97-AF65-F5344CB8AC3E}">
        <p14:creationId xmlns:p14="http://schemas.microsoft.com/office/powerpoint/2010/main" val="3331322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CB2BD5A-C0EC-4AC1-BBF1-851D8321B964}"/>
              </a:ext>
            </a:extLst>
          </p:cNvPr>
          <p:cNvGrpSpPr/>
          <p:nvPr userDrawn="1"/>
        </p:nvGrpSpPr>
        <p:grpSpPr>
          <a:xfrm rot="5400000">
            <a:off x="188826" y="1282475"/>
            <a:ext cx="5378800" cy="5588856"/>
            <a:chOff x="-424090" y="303112"/>
            <a:chExt cx="5378800" cy="5588856"/>
          </a:xfrm>
          <a:solidFill>
            <a:srgbClr val="F6BF73">
              <a:alpha val="30196"/>
            </a:srgbClr>
          </a:solidFill>
        </p:grpSpPr>
        <p:pic>
          <p:nvPicPr>
            <p:cNvPr id="13" name="Graphic 12" descr="Single gear">
              <a:extLst>
                <a:ext uri="{FF2B5EF4-FFF2-40B4-BE49-F238E27FC236}">
                  <a16:creationId xmlns:a16="http://schemas.microsoft.com/office/drawing/2014/main" id="{538A56DB-6938-460F-9BB3-A0A34C234B32}"/>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13195" t="12276" r="8371" b="1368"/>
            <a:stretch/>
          </p:blipFill>
          <p:spPr>
            <a:xfrm rot="5400000">
              <a:off x="1442081" y="2451153"/>
              <a:ext cx="3275424" cy="3606205"/>
            </a:xfrm>
            <a:prstGeom prst="rect">
              <a:avLst/>
            </a:prstGeom>
          </p:spPr>
        </p:pic>
        <p:pic>
          <p:nvPicPr>
            <p:cNvPr id="14" name="Graphic 13" descr="Single gear">
              <a:extLst>
                <a:ext uri="{FF2B5EF4-FFF2-40B4-BE49-F238E27FC236}">
                  <a16:creationId xmlns:a16="http://schemas.microsoft.com/office/drawing/2014/main" id="{E2A1D679-9D00-4DC7-82EC-B6C33270E7F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15" name="Graphic 14" descr="Single gear">
              <a:extLst>
                <a:ext uri="{FF2B5EF4-FFF2-40B4-BE49-F238E27FC236}">
                  <a16:creationId xmlns:a16="http://schemas.microsoft.com/office/drawing/2014/main" id="{8DFB6E86-77FA-4731-B7FA-5A63254A3E67}"/>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16" name="Graphic 15" descr="Single gear">
              <a:extLst>
                <a:ext uri="{FF2B5EF4-FFF2-40B4-BE49-F238E27FC236}">
                  <a16:creationId xmlns:a16="http://schemas.microsoft.com/office/drawing/2014/main" id="{982D40F0-DDB8-45E0-B9D1-5964842C7304}"/>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17" name="Graphic 16" descr="Single gear">
              <a:extLst>
                <a:ext uri="{FF2B5EF4-FFF2-40B4-BE49-F238E27FC236}">
                  <a16:creationId xmlns:a16="http://schemas.microsoft.com/office/drawing/2014/main" id="{D744A42C-4948-489C-8EB2-12C65C47E90D}"/>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pic>
        <p:nvPicPr>
          <p:cNvPr id="9" name="Picture 8"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54189" y="5928628"/>
            <a:ext cx="10437812" cy="321164"/>
          </a:xfrm>
          <a:prstGeom prst="rect">
            <a:avLst/>
          </a:prstGeom>
        </p:spPr>
      </p:pic>
      <p:sp>
        <p:nvSpPr>
          <p:cNvPr id="11" name="Rectangle 10"/>
          <p:cNvSpPr/>
          <p:nvPr/>
        </p:nvSpPr>
        <p:spPr bwMode="ltGray">
          <a:xfrm>
            <a:off x="1754188"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4931" y="4556102"/>
            <a:ext cx="1602997" cy="1368198"/>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77332" y="4711615"/>
            <a:ext cx="9613862" cy="588535"/>
          </a:xfrm>
        </p:spPr>
        <p:txBody>
          <a:bodyPr rtlCol="0" anchor="b"/>
          <a:lstStyle>
            <a:lvl1pPr>
              <a:defRPr sz="3200"/>
            </a:lvl1pPr>
          </a:lstStyle>
          <a:p>
            <a:pPr rtl="0"/>
            <a:r>
              <a:rPr lang="en-US" noProof="0"/>
              <a:t>Click to edit Master title style</a:t>
            </a:r>
            <a:endParaRPr lang="en-GB" noProof="0"/>
          </a:p>
        </p:txBody>
      </p:sp>
      <p:sp>
        <p:nvSpPr>
          <p:cNvPr id="4" name="Text Placeholder 3"/>
          <p:cNvSpPr>
            <a:spLocks noGrp="1"/>
          </p:cNvSpPr>
          <p:nvPr>
            <p:ph type="body" sz="half" idx="2"/>
          </p:nvPr>
        </p:nvSpPr>
        <p:spPr>
          <a:xfrm>
            <a:off x="2177333" y="5300149"/>
            <a:ext cx="9613862" cy="502255"/>
          </a:xfrm>
        </p:spPr>
        <p:txBody>
          <a:bodyPr rtlCol="0"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a:xfrm>
            <a:off x="9047994" y="5936187"/>
            <a:ext cx="2743200" cy="365125"/>
          </a:xfrm>
        </p:spPr>
        <p:txBody>
          <a:bodyPr rtlCol="0"/>
          <a:lstStyle/>
          <a:p>
            <a:pPr rtl="0"/>
            <a:fld id="{FD40E95C-E1F3-4D7D-BCE1-87A10067FA3F}" type="datetime1">
              <a:rPr lang="en-GB" noProof="0" smtClean="0"/>
              <a:t>03/11/2025</a:t>
            </a:fld>
            <a:endParaRPr lang="en-GB" noProof="0"/>
          </a:p>
        </p:txBody>
      </p:sp>
      <p:sp>
        <p:nvSpPr>
          <p:cNvPr id="6" name="Footer Placeholder 5"/>
          <p:cNvSpPr>
            <a:spLocks noGrp="1"/>
          </p:cNvSpPr>
          <p:nvPr>
            <p:ph type="ftr" sz="quarter" idx="11"/>
          </p:nvPr>
        </p:nvSpPr>
        <p:spPr>
          <a:xfrm>
            <a:off x="2177334" y="5936188"/>
            <a:ext cx="6870660" cy="365125"/>
          </a:xfrm>
        </p:spPr>
        <p:txBody>
          <a:bodyPr rtlCol="0"/>
          <a:lstStyle/>
          <a:p>
            <a:pPr rtl="0"/>
            <a:r>
              <a:rPr lang="en-GB" noProof="0"/>
              <a:t>Add a footer</a:t>
            </a:r>
          </a:p>
        </p:txBody>
      </p:sp>
      <p:sp>
        <p:nvSpPr>
          <p:cNvPr id="7" name="Slide Number Placeholder 6"/>
          <p:cNvSpPr>
            <a:spLocks noGrp="1"/>
          </p:cNvSpPr>
          <p:nvPr>
            <p:ph type="sldNum" sz="quarter" idx="12"/>
          </p:nvPr>
        </p:nvSpPr>
        <p:spPr>
          <a:xfrm>
            <a:off x="138697" y="4698039"/>
            <a:ext cx="1154151" cy="1090789"/>
          </a:xfrm>
        </p:spPr>
        <p:txBody>
          <a:bodyPr rtlCol="0"/>
          <a:lstStyle/>
          <a:p>
            <a:pPr rtl="0"/>
            <a:fld id="{9E3FA76C-C565-46B6-8652-D75785E2521F}" type="slidenum">
              <a:rPr lang="en-GB" noProof="0" smtClean="0"/>
              <a:t>‹#›</a:t>
            </a:fld>
            <a:endParaRPr lang="en-GB" noProof="0"/>
          </a:p>
        </p:txBody>
      </p:sp>
    </p:spTree>
    <p:extLst>
      <p:ext uri="{BB962C8B-B14F-4D97-AF65-F5344CB8AC3E}">
        <p14:creationId xmlns:p14="http://schemas.microsoft.com/office/powerpoint/2010/main" val="15689363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BFC60FB4-27C2-4896-9B64-2DFE33815CE2}"/>
              </a:ext>
            </a:extLst>
          </p:cNvPr>
          <p:cNvGrpSpPr/>
          <p:nvPr userDrawn="1"/>
        </p:nvGrpSpPr>
        <p:grpSpPr bwMode="ltGray">
          <a:xfrm>
            <a:off x="7232499" y="-159283"/>
            <a:ext cx="4959501" cy="5224009"/>
            <a:chOff x="7232499" y="-159283"/>
            <a:chExt cx="4959501" cy="5224009"/>
          </a:xfrm>
          <a:solidFill>
            <a:srgbClr val="76280B">
              <a:alpha val="60000"/>
            </a:srgbClr>
          </a:solidFill>
        </p:grpSpPr>
        <p:pic>
          <p:nvPicPr>
            <p:cNvPr id="24" name="Graphic 23" descr="Single gear">
              <a:extLst>
                <a:ext uri="{FF2B5EF4-FFF2-40B4-BE49-F238E27FC236}">
                  <a16:creationId xmlns:a16="http://schemas.microsoft.com/office/drawing/2014/main" id="{EE89D477-BED5-4149-965A-0C122D97A012}"/>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18078" r="23442"/>
            <a:stretch/>
          </p:blipFill>
          <p:spPr bwMode="ltGray">
            <a:xfrm>
              <a:off x="8994950" y="0"/>
              <a:ext cx="3197050" cy="3421066"/>
            </a:xfrm>
            <a:prstGeom prst="rect">
              <a:avLst/>
            </a:prstGeom>
          </p:spPr>
        </p:pic>
        <p:pic>
          <p:nvPicPr>
            <p:cNvPr id="25" name="Graphic 24" descr="Single gear">
              <a:extLst>
                <a:ext uri="{FF2B5EF4-FFF2-40B4-BE49-F238E27FC236}">
                  <a16:creationId xmlns:a16="http://schemas.microsoft.com/office/drawing/2014/main" id="{5CCE09A4-D09F-43A2-8459-2E9D3E96029E}"/>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26" name="Graphic 25" descr="Single gear">
              <a:extLst>
                <a:ext uri="{FF2B5EF4-FFF2-40B4-BE49-F238E27FC236}">
                  <a16:creationId xmlns:a16="http://schemas.microsoft.com/office/drawing/2014/main" id="{9A46A1B3-2A0B-4FFE-AE15-A11187E434D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184726"/>
              <a:ext cx="2880000" cy="2880000"/>
            </a:xfrm>
            <a:prstGeom prst="rect">
              <a:avLst/>
            </a:prstGeom>
          </p:spPr>
        </p:pic>
        <p:pic>
          <p:nvPicPr>
            <p:cNvPr id="27" name="Graphic 26" descr="Single gear">
              <a:extLst>
                <a:ext uri="{FF2B5EF4-FFF2-40B4-BE49-F238E27FC236}">
                  <a16:creationId xmlns:a16="http://schemas.microsoft.com/office/drawing/2014/main" id="{D4F4A02A-94BC-4984-A372-3B77FC854C2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pic>
        <p:nvPicPr>
          <p:cNvPr id="13" name="Picture 12"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rtlCol="0"/>
          <a:lstStyle/>
          <a:p>
            <a:pPr rtl="0"/>
            <a:r>
              <a:rPr lang="en-US" noProof="0"/>
              <a:t>Click to edit Master title style</a:t>
            </a:r>
            <a:endParaRPr lang="en-GB" noProof="0"/>
          </a:p>
        </p:txBody>
      </p:sp>
      <p:sp>
        <p:nvSpPr>
          <p:cNvPr id="7" name="Text Placeholder 2"/>
          <p:cNvSpPr>
            <a:spLocks noGrp="1"/>
          </p:cNvSpPr>
          <p:nvPr>
            <p:ph type="body" idx="1"/>
          </p:nvPr>
        </p:nvSpPr>
        <p:spPr>
          <a:xfrm>
            <a:off x="660946" y="2336873"/>
            <a:ext cx="3070034"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8" name="Text Placeholder 3"/>
          <p:cNvSpPr>
            <a:spLocks noGrp="1"/>
          </p:cNvSpPr>
          <p:nvPr>
            <p:ph type="body" sz="half" idx="15"/>
          </p:nvPr>
        </p:nvSpPr>
        <p:spPr>
          <a:xfrm>
            <a:off x="680322" y="3022673"/>
            <a:ext cx="3049702" cy="291351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9" name="Text Placeholder 4"/>
          <p:cNvSpPr>
            <a:spLocks noGrp="1"/>
          </p:cNvSpPr>
          <p:nvPr>
            <p:ph type="body" sz="quarter" idx="3"/>
          </p:nvPr>
        </p:nvSpPr>
        <p:spPr>
          <a:xfrm>
            <a:off x="3956025" y="2336873"/>
            <a:ext cx="3063240"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0" name="Text Placeholder 3"/>
          <p:cNvSpPr>
            <a:spLocks noGrp="1"/>
          </p:cNvSpPr>
          <p:nvPr>
            <p:ph type="body" sz="half" idx="16"/>
          </p:nvPr>
        </p:nvSpPr>
        <p:spPr>
          <a:xfrm>
            <a:off x="3945470" y="3022673"/>
            <a:ext cx="3063240" cy="291351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11" name="Text Placeholder 4"/>
          <p:cNvSpPr>
            <a:spLocks noGrp="1"/>
          </p:cNvSpPr>
          <p:nvPr>
            <p:ph type="body" sz="quarter" idx="13"/>
          </p:nvPr>
        </p:nvSpPr>
        <p:spPr>
          <a:xfrm>
            <a:off x="7224156" y="2336873"/>
            <a:ext cx="3070025"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 name="Text Placeholder 3"/>
          <p:cNvSpPr>
            <a:spLocks noGrp="1"/>
          </p:cNvSpPr>
          <p:nvPr>
            <p:ph type="body" sz="half" idx="17"/>
          </p:nvPr>
        </p:nvSpPr>
        <p:spPr>
          <a:xfrm>
            <a:off x="7224156" y="3022673"/>
            <a:ext cx="3070025" cy="291351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3" name="Date Placeholder 2"/>
          <p:cNvSpPr>
            <a:spLocks noGrp="1"/>
          </p:cNvSpPr>
          <p:nvPr>
            <p:ph type="dt" sz="half" idx="10"/>
          </p:nvPr>
        </p:nvSpPr>
        <p:spPr/>
        <p:txBody>
          <a:bodyPr rtlCol="0"/>
          <a:lstStyle/>
          <a:p>
            <a:pPr rtl="0"/>
            <a:fld id="{22D6C550-EB18-4BA1-86BF-67A871DA1687}" type="datetime1">
              <a:rPr lang="en-GB" noProof="0" smtClean="0"/>
              <a:t>03/11/2025</a:t>
            </a:fld>
            <a:endParaRPr lang="en-GB" noProof="0"/>
          </a:p>
        </p:txBody>
      </p:sp>
      <p:sp>
        <p:nvSpPr>
          <p:cNvPr id="4" name="Footer Placeholder 3"/>
          <p:cNvSpPr>
            <a:spLocks noGrp="1"/>
          </p:cNvSpPr>
          <p:nvPr>
            <p:ph type="ftr" sz="quarter" idx="11"/>
          </p:nvPr>
        </p:nvSpPr>
        <p:spPr/>
        <p:txBody>
          <a:bodyPr rtlCol="0"/>
          <a:lstStyle/>
          <a:p>
            <a:pPr rtl="0"/>
            <a:r>
              <a:rPr lang="en-GB" noProof="0"/>
              <a:t>Add a footer</a:t>
            </a:r>
          </a:p>
        </p:txBody>
      </p:sp>
      <p:sp>
        <p:nvSpPr>
          <p:cNvPr id="5" name="Slide Number Placeholder 4"/>
          <p:cNvSpPr>
            <a:spLocks noGrp="1"/>
          </p:cNvSpPr>
          <p:nvPr>
            <p:ph type="sldNum" sz="quarter" idx="12"/>
          </p:nvPr>
        </p:nvSpPr>
        <p:spPr/>
        <p:txBody>
          <a:bodyPr rtlCol="0"/>
          <a:lstStyle/>
          <a:p>
            <a:pPr rtl="0"/>
            <a:fld id="{9E3FA76C-C565-46B6-8652-D75785E2521F}" type="slidenum">
              <a:rPr lang="en-GB" noProof="0" smtClean="0"/>
              <a:t>‹#›</a:t>
            </a:fld>
            <a:endParaRPr lang="en-GB" noProof="0"/>
          </a:p>
        </p:txBody>
      </p:sp>
    </p:spTree>
    <p:extLst>
      <p:ext uri="{BB962C8B-B14F-4D97-AF65-F5344CB8AC3E}">
        <p14:creationId xmlns:p14="http://schemas.microsoft.com/office/powerpoint/2010/main" val="32528377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3 Column">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D1F89FDF-9788-47AD-B230-0314E7C8D087}"/>
              </a:ext>
            </a:extLst>
          </p:cNvPr>
          <p:cNvGrpSpPr/>
          <p:nvPr userDrawn="1"/>
        </p:nvGrpSpPr>
        <p:grpSpPr>
          <a:xfrm rot="10800000">
            <a:off x="99308" y="75467"/>
            <a:ext cx="5378800" cy="5588856"/>
            <a:chOff x="-424090" y="303112"/>
            <a:chExt cx="5378800" cy="5588856"/>
          </a:xfrm>
          <a:solidFill>
            <a:srgbClr val="F6BF73">
              <a:alpha val="30196"/>
            </a:srgbClr>
          </a:solidFill>
        </p:grpSpPr>
        <p:pic>
          <p:nvPicPr>
            <p:cNvPr id="19" name="Graphic 18" descr="Single gear">
              <a:extLst>
                <a:ext uri="{FF2B5EF4-FFF2-40B4-BE49-F238E27FC236}">
                  <a16:creationId xmlns:a16="http://schemas.microsoft.com/office/drawing/2014/main" id="{9CD6B783-A97E-437E-B4E2-F7D761F0A2EB}"/>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13195" t="12276" r="8371" b="1368"/>
            <a:stretch/>
          </p:blipFill>
          <p:spPr>
            <a:xfrm rot="5400000">
              <a:off x="1442081" y="2451153"/>
              <a:ext cx="3275424" cy="3606205"/>
            </a:xfrm>
            <a:prstGeom prst="rect">
              <a:avLst/>
            </a:prstGeom>
          </p:spPr>
        </p:pic>
        <p:pic>
          <p:nvPicPr>
            <p:cNvPr id="20" name="Graphic 19" descr="Single gear">
              <a:extLst>
                <a:ext uri="{FF2B5EF4-FFF2-40B4-BE49-F238E27FC236}">
                  <a16:creationId xmlns:a16="http://schemas.microsoft.com/office/drawing/2014/main" id="{4699BB72-0480-4165-8D15-316CEED8CEBD}"/>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21" name="Graphic 20" descr="Single gear">
              <a:extLst>
                <a:ext uri="{FF2B5EF4-FFF2-40B4-BE49-F238E27FC236}">
                  <a16:creationId xmlns:a16="http://schemas.microsoft.com/office/drawing/2014/main" id="{685C07D9-1911-4085-8555-C992A61B10C3}"/>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22" name="Graphic 21" descr="Single gear">
              <a:extLst>
                <a:ext uri="{FF2B5EF4-FFF2-40B4-BE49-F238E27FC236}">
                  <a16:creationId xmlns:a16="http://schemas.microsoft.com/office/drawing/2014/main" id="{D621B3C3-2371-4ED0-BC1D-87AABF852BD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23" name="Graphic 22" descr="Single gear">
              <a:extLst>
                <a:ext uri="{FF2B5EF4-FFF2-40B4-BE49-F238E27FC236}">
                  <a16:creationId xmlns:a16="http://schemas.microsoft.com/office/drawing/2014/main" id="{D7D15287-50FE-4441-BA06-D454D73F7EFD}"/>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pic>
        <p:nvPicPr>
          <p:cNvPr id="13" name="Picture 12"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43076" y="1970240"/>
            <a:ext cx="10437812" cy="321164"/>
          </a:xfrm>
          <a:prstGeom prst="rect">
            <a:avLst/>
          </a:prstGeom>
        </p:spPr>
      </p:pic>
      <p:pic>
        <p:nvPicPr>
          <p:cNvPr id="14" name="Picture 13"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175260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3077" y="609600"/>
            <a:ext cx="1602997" cy="1368198"/>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3" name="Date Placeholder 2"/>
          <p:cNvSpPr>
            <a:spLocks noGrp="1"/>
          </p:cNvSpPr>
          <p:nvPr>
            <p:ph type="dt" sz="half" idx="10"/>
          </p:nvPr>
        </p:nvSpPr>
        <p:spPr>
          <a:xfrm>
            <a:off x="8989256" y="5936187"/>
            <a:ext cx="2743200" cy="365125"/>
          </a:xfrm>
        </p:spPr>
        <p:txBody>
          <a:bodyPr rtlCol="0"/>
          <a:lstStyle/>
          <a:p>
            <a:pPr rtl="0"/>
            <a:fld id="{F7355F38-C4FE-40B5-8BE6-54409565D31F}" type="datetime1">
              <a:rPr lang="en-GB" noProof="0" smtClean="0"/>
              <a:t>03/11/2025</a:t>
            </a:fld>
            <a:endParaRPr lang="en-GB" noProof="0"/>
          </a:p>
        </p:txBody>
      </p:sp>
      <p:sp>
        <p:nvSpPr>
          <p:cNvPr id="4" name="Footer Placeholder 3"/>
          <p:cNvSpPr>
            <a:spLocks noGrp="1"/>
          </p:cNvSpPr>
          <p:nvPr>
            <p:ph type="ftr" sz="quarter" idx="11"/>
          </p:nvPr>
        </p:nvSpPr>
        <p:spPr>
          <a:xfrm>
            <a:off x="2118596" y="5936188"/>
            <a:ext cx="6870660" cy="365125"/>
          </a:xfrm>
        </p:spPr>
        <p:txBody>
          <a:bodyPr rtlCol="0"/>
          <a:lstStyle/>
          <a:p>
            <a:pPr rtl="0"/>
            <a:r>
              <a:rPr lang="en-GB" noProof="0"/>
              <a:t>Add a footer</a:t>
            </a:r>
          </a:p>
        </p:txBody>
      </p:sp>
      <p:sp>
        <p:nvSpPr>
          <p:cNvPr id="5" name="Slide Number Placeholder 4"/>
          <p:cNvSpPr>
            <a:spLocks noGrp="1"/>
          </p:cNvSpPr>
          <p:nvPr>
            <p:ph type="sldNum" sz="quarter" idx="12"/>
          </p:nvPr>
        </p:nvSpPr>
        <p:spPr>
          <a:xfrm>
            <a:off x="140493" y="748304"/>
            <a:ext cx="1154151" cy="1090789"/>
          </a:xfrm>
        </p:spPr>
        <p:txBody>
          <a:bodyPr rtlCol="0"/>
          <a:lstStyle/>
          <a:p>
            <a:pPr rtl="0"/>
            <a:fld id="{9E3FA76C-C565-46B6-8652-D75785E2521F}" type="slidenum">
              <a:rPr lang="en-GB" noProof="0" smtClean="0"/>
              <a:t>‹#›</a:t>
            </a:fld>
            <a:endParaRPr lang="en-GB" noProof="0"/>
          </a:p>
        </p:txBody>
      </p:sp>
      <p:cxnSp>
        <p:nvCxnSpPr>
          <p:cNvPr id="33" name="Straight Connector 32">
            <a:extLst>
              <a:ext uri="{FF2B5EF4-FFF2-40B4-BE49-F238E27FC236}">
                <a16:creationId xmlns:a16="http://schemas.microsoft.com/office/drawing/2014/main" id="{2664D24B-EA78-4E18-9226-569365267E5E}"/>
              </a:ext>
            </a:extLst>
          </p:cNvPr>
          <p:cNvCxnSpPr/>
          <p:nvPr userDrawn="1"/>
        </p:nvCxnSpPr>
        <p:spPr>
          <a:xfrm>
            <a:off x="8571139" y="969699"/>
            <a:ext cx="0" cy="64800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7" name="Title 1">
            <a:extLst>
              <a:ext uri="{FF2B5EF4-FFF2-40B4-BE49-F238E27FC236}">
                <a16:creationId xmlns:a16="http://schemas.microsoft.com/office/drawing/2014/main" id="{5BE17E03-04A7-46ED-8623-88DFFD7E30B0}"/>
              </a:ext>
            </a:extLst>
          </p:cNvPr>
          <p:cNvSpPr txBox="1">
            <a:spLocks/>
          </p:cNvSpPr>
          <p:nvPr userDrawn="1"/>
        </p:nvSpPr>
        <p:spPr>
          <a:xfrm>
            <a:off x="2106131" y="790252"/>
            <a:ext cx="3060802" cy="108093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rtl="0"/>
            <a:endParaRPr lang="en-GB" sz="2400" noProof="0"/>
          </a:p>
        </p:txBody>
      </p:sp>
      <p:cxnSp>
        <p:nvCxnSpPr>
          <p:cNvPr id="38" name="Straight Connector 37">
            <a:extLst>
              <a:ext uri="{FF2B5EF4-FFF2-40B4-BE49-F238E27FC236}">
                <a16:creationId xmlns:a16="http://schemas.microsoft.com/office/drawing/2014/main" id="{A3840076-AFCB-4C84-8E23-85DAD3CBEF3E}"/>
              </a:ext>
            </a:extLst>
          </p:cNvPr>
          <p:cNvCxnSpPr/>
          <p:nvPr userDrawn="1"/>
        </p:nvCxnSpPr>
        <p:spPr>
          <a:xfrm>
            <a:off x="5294539" y="969699"/>
            <a:ext cx="0" cy="64800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51" name="Title 50">
            <a:extLst>
              <a:ext uri="{FF2B5EF4-FFF2-40B4-BE49-F238E27FC236}">
                <a16:creationId xmlns:a16="http://schemas.microsoft.com/office/drawing/2014/main" id="{BBA20603-8433-4B38-976F-F18CF78D6BF9}"/>
              </a:ext>
            </a:extLst>
          </p:cNvPr>
          <p:cNvSpPr>
            <a:spLocks noGrp="1"/>
          </p:cNvSpPr>
          <p:nvPr>
            <p:ph type="title"/>
          </p:nvPr>
        </p:nvSpPr>
        <p:spPr>
          <a:xfrm>
            <a:off x="2106132" y="735087"/>
            <a:ext cx="3060802" cy="1080938"/>
          </a:xfrm>
        </p:spPr>
        <p:txBody>
          <a:bodyPr rtlCol="0" anchor="ctr" anchorCtr="0"/>
          <a:lstStyle>
            <a:lvl1pPr algn="ctr">
              <a:defRPr/>
            </a:lvl1pPr>
          </a:lstStyle>
          <a:p>
            <a:pPr rtl="0"/>
            <a:r>
              <a:rPr lang="en-US" noProof="0"/>
              <a:t>Click to edit Master title style</a:t>
            </a:r>
            <a:endParaRPr lang="en-GB" noProof="0"/>
          </a:p>
        </p:txBody>
      </p:sp>
      <p:sp>
        <p:nvSpPr>
          <p:cNvPr id="53" name="Text Placeholder 52">
            <a:extLst>
              <a:ext uri="{FF2B5EF4-FFF2-40B4-BE49-F238E27FC236}">
                <a16:creationId xmlns:a16="http://schemas.microsoft.com/office/drawing/2014/main" id="{EF340F6C-3335-49B0-AE89-7103CA6A7F5E}"/>
              </a:ext>
            </a:extLst>
          </p:cNvPr>
          <p:cNvSpPr>
            <a:spLocks noGrp="1"/>
          </p:cNvSpPr>
          <p:nvPr>
            <p:ph type="body" sz="quarter" idx="18"/>
          </p:nvPr>
        </p:nvSpPr>
        <p:spPr>
          <a:xfrm>
            <a:off x="5384611" y="735013"/>
            <a:ext cx="3060700" cy="1081087"/>
          </a:xfrm>
        </p:spPr>
        <p:txBody>
          <a:bodyPr rtlCol="0" anchor="ctr" anchorCtr="0">
            <a:noAutofit/>
          </a:bodyPr>
          <a:lstStyle>
            <a:lvl1pPr marL="0" indent="0" algn="ctr">
              <a:buNone/>
              <a:defRPr sz="3600">
                <a:latin typeface="+mj-lt"/>
              </a:defRPr>
            </a:lvl1pPr>
            <a:lvl2pPr>
              <a:defRPr sz="3600">
                <a:latin typeface="+mj-lt"/>
              </a:defRPr>
            </a:lvl2pPr>
            <a:lvl3pPr>
              <a:defRPr sz="3600">
                <a:latin typeface="+mj-lt"/>
              </a:defRPr>
            </a:lvl3pPr>
            <a:lvl4pPr>
              <a:defRPr sz="3600">
                <a:latin typeface="+mj-lt"/>
              </a:defRPr>
            </a:lvl4pPr>
            <a:lvl5pPr>
              <a:defRPr sz="3600">
                <a:latin typeface="+mj-lt"/>
              </a:defRPr>
            </a:lvl5pPr>
          </a:lstStyle>
          <a:p>
            <a:pPr lvl="0" rtl="0"/>
            <a:r>
              <a:rPr lang="en-US" noProof="0"/>
              <a:t>Click to edit Master text styles</a:t>
            </a:r>
          </a:p>
        </p:txBody>
      </p:sp>
      <p:sp>
        <p:nvSpPr>
          <p:cNvPr id="55" name="Text Placeholder 54">
            <a:extLst>
              <a:ext uri="{FF2B5EF4-FFF2-40B4-BE49-F238E27FC236}">
                <a16:creationId xmlns:a16="http://schemas.microsoft.com/office/drawing/2014/main" id="{1F0AD31D-2FFB-40A9-96C2-F4EE3869BC54}"/>
              </a:ext>
            </a:extLst>
          </p:cNvPr>
          <p:cNvSpPr>
            <a:spLocks noGrp="1"/>
          </p:cNvSpPr>
          <p:nvPr>
            <p:ph type="body" sz="quarter" idx="19"/>
          </p:nvPr>
        </p:nvSpPr>
        <p:spPr>
          <a:xfrm>
            <a:off x="8662988" y="746125"/>
            <a:ext cx="3070225" cy="1058862"/>
          </a:xfrm>
        </p:spPr>
        <p:txBody>
          <a:bodyPr rtlCol="0" anchor="ctr" anchorCtr="0">
            <a:noAutofit/>
          </a:bodyPr>
          <a:lstStyle>
            <a:lvl1pPr marL="0" indent="0" algn="ctr">
              <a:buNone/>
              <a:defRPr sz="3600">
                <a:latin typeface="+mj-lt"/>
              </a:defRPr>
            </a:lvl1pPr>
            <a:lvl2pPr algn="ctr">
              <a:defRPr sz="3600">
                <a:latin typeface="+mj-lt"/>
              </a:defRPr>
            </a:lvl2pPr>
            <a:lvl3pPr algn="ctr">
              <a:defRPr sz="3600">
                <a:latin typeface="+mj-lt"/>
              </a:defRPr>
            </a:lvl3pPr>
            <a:lvl4pPr algn="ctr">
              <a:defRPr sz="3600">
                <a:latin typeface="+mj-lt"/>
              </a:defRPr>
            </a:lvl4pPr>
            <a:lvl5pPr algn="ctr">
              <a:defRPr sz="3600">
                <a:latin typeface="+mj-lt"/>
              </a:defRPr>
            </a:lvl5pPr>
          </a:lstStyle>
          <a:p>
            <a:pPr lvl="0" rtl="0"/>
            <a:r>
              <a:rPr lang="en-US" noProof="0"/>
              <a:t>Click to edit Master text styles</a:t>
            </a:r>
          </a:p>
        </p:txBody>
      </p:sp>
      <p:sp>
        <p:nvSpPr>
          <p:cNvPr id="57" name="Content Placeholder 56">
            <a:extLst>
              <a:ext uri="{FF2B5EF4-FFF2-40B4-BE49-F238E27FC236}">
                <a16:creationId xmlns:a16="http://schemas.microsoft.com/office/drawing/2014/main" id="{52B689E9-5B4C-4CC0-AAA4-847EB66C3302}"/>
              </a:ext>
            </a:extLst>
          </p:cNvPr>
          <p:cNvSpPr>
            <a:spLocks noGrp="1"/>
          </p:cNvSpPr>
          <p:nvPr>
            <p:ph sz="quarter" idx="20"/>
          </p:nvPr>
        </p:nvSpPr>
        <p:spPr>
          <a:xfrm>
            <a:off x="2106131" y="2116138"/>
            <a:ext cx="3060802" cy="3713162"/>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8" name="Content Placeholder 56">
            <a:extLst>
              <a:ext uri="{FF2B5EF4-FFF2-40B4-BE49-F238E27FC236}">
                <a16:creationId xmlns:a16="http://schemas.microsoft.com/office/drawing/2014/main" id="{1D5202CC-08D0-4157-9CB3-AA1EF4A2C855}"/>
              </a:ext>
            </a:extLst>
          </p:cNvPr>
          <p:cNvSpPr>
            <a:spLocks noGrp="1"/>
          </p:cNvSpPr>
          <p:nvPr>
            <p:ph sz="quarter" idx="21"/>
          </p:nvPr>
        </p:nvSpPr>
        <p:spPr>
          <a:xfrm>
            <a:off x="5384611" y="2103211"/>
            <a:ext cx="3060802" cy="3713162"/>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9" name="Content Placeholder 56">
            <a:extLst>
              <a:ext uri="{FF2B5EF4-FFF2-40B4-BE49-F238E27FC236}">
                <a16:creationId xmlns:a16="http://schemas.microsoft.com/office/drawing/2014/main" id="{7BE8E782-50B7-4C4E-BEA5-DDA27E0F6817}"/>
              </a:ext>
            </a:extLst>
          </p:cNvPr>
          <p:cNvSpPr>
            <a:spLocks noGrp="1"/>
          </p:cNvSpPr>
          <p:nvPr>
            <p:ph sz="quarter" idx="22"/>
          </p:nvPr>
        </p:nvSpPr>
        <p:spPr>
          <a:xfrm>
            <a:off x="8659892" y="2097613"/>
            <a:ext cx="3060802" cy="3713162"/>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27253014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3 Picture Column">
    <p:bg bwMode="blackWhite">
      <p:bgRef idx="1003">
        <a:schemeClr val="bg2"/>
      </p:bgRef>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2C074DF2-6D4F-4B58-A82E-6322DB69A6CC}"/>
              </a:ext>
            </a:extLst>
          </p:cNvPr>
          <p:cNvGrpSpPr/>
          <p:nvPr userDrawn="1"/>
        </p:nvGrpSpPr>
        <p:grpSpPr bwMode="ltGray">
          <a:xfrm>
            <a:off x="7232499" y="-159283"/>
            <a:ext cx="4959501" cy="5242297"/>
            <a:chOff x="7232499" y="-159283"/>
            <a:chExt cx="4959501" cy="5242297"/>
          </a:xfrm>
          <a:solidFill>
            <a:srgbClr val="76280B">
              <a:alpha val="60000"/>
            </a:srgbClr>
          </a:solidFill>
        </p:grpSpPr>
        <p:pic>
          <p:nvPicPr>
            <p:cNvPr id="29" name="Graphic 28" descr="Single gear">
              <a:extLst>
                <a:ext uri="{FF2B5EF4-FFF2-40B4-BE49-F238E27FC236}">
                  <a16:creationId xmlns:a16="http://schemas.microsoft.com/office/drawing/2014/main" id="{B9A8CB2C-0A50-43EC-A2C7-F536FF84DE44}"/>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18078" r="23442"/>
            <a:stretch/>
          </p:blipFill>
          <p:spPr bwMode="ltGray">
            <a:xfrm>
              <a:off x="8994950" y="0"/>
              <a:ext cx="3197050" cy="3421066"/>
            </a:xfrm>
            <a:prstGeom prst="rect">
              <a:avLst/>
            </a:prstGeom>
          </p:spPr>
        </p:pic>
        <p:pic>
          <p:nvPicPr>
            <p:cNvPr id="31" name="Graphic 30" descr="Single gear">
              <a:extLst>
                <a:ext uri="{FF2B5EF4-FFF2-40B4-BE49-F238E27FC236}">
                  <a16:creationId xmlns:a16="http://schemas.microsoft.com/office/drawing/2014/main" id="{71F3D36D-2C1A-4D06-A27F-6A64AA11889D}"/>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32" name="Graphic 31" descr="Single gear">
              <a:extLst>
                <a:ext uri="{FF2B5EF4-FFF2-40B4-BE49-F238E27FC236}">
                  <a16:creationId xmlns:a16="http://schemas.microsoft.com/office/drawing/2014/main" id="{61F0F601-D5AC-45C0-92B6-2376085B0D50}"/>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203014"/>
              <a:ext cx="2880000" cy="2880000"/>
            </a:xfrm>
            <a:prstGeom prst="rect">
              <a:avLst/>
            </a:prstGeom>
          </p:spPr>
        </p:pic>
        <p:pic>
          <p:nvPicPr>
            <p:cNvPr id="33" name="Graphic 32" descr="Single gear">
              <a:extLst>
                <a:ext uri="{FF2B5EF4-FFF2-40B4-BE49-F238E27FC236}">
                  <a16:creationId xmlns:a16="http://schemas.microsoft.com/office/drawing/2014/main" id="{DE792A6A-B423-4979-BD59-4CD4A74069B3}"/>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pic>
        <p:nvPicPr>
          <p:cNvPr id="15" name="Picture 14"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rtlCol="0"/>
          <a:lstStyle/>
          <a:p>
            <a:pPr rtl="0"/>
            <a:r>
              <a:rPr lang="en-US" noProof="0"/>
              <a:t>Click to edit Master title style</a:t>
            </a:r>
            <a:endParaRPr lang="en-GB" noProof="0"/>
          </a:p>
        </p:txBody>
      </p:sp>
      <p:sp>
        <p:nvSpPr>
          <p:cNvPr id="19" name="Text Placeholder 2"/>
          <p:cNvSpPr>
            <a:spLocks noGrp="1"/>
          </p:cNvSpPr>
          <p:nvPr>
            <p:ph type="body" idx="1"/>
          </p:nvPr>
        </p:nvSpPr>
        <p:spPr>
          <a:xfrm>
            <a:off x="680318" y="4297503"/>
            <a:ext cx="3049705"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a:p>
        </p:txBody>
      </p:sp>
      <p:sp>
        <p:nvSpPr>
          <p:cNvPr id="21" name="Text Placeholder 3"/>
          <p:cNvSpPr>
            <a:spLocks noGrp="1"/>
          </p:cNvSpPr>
          <p:nvPr>
            <p:ph type="body" sz="half" idx="18"/>
          </p:nvPr>
        </p:nvSpPr>
        <p:spPr>
          <a:xfrm>
            <a:off x="680318" y="4873765"/>
            <a:ext cx="3049705" cy="106242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22" name="Text Placeholder 4"/>
          <p:cNvSpPr>
            <a:spLocks noGrp="1"/>
          </p:cNvSpPr>
          <p:nvPr>
            <p:ph type="body" sz="quarter" idx="3"/>
          </p:nvPr>
        </p:nvSpPr>
        <p:spPr>
          <a:xfrm>
            <a:off x="3945471" y="4297503"/>
            <a:ext cx="3063240"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a:p>
        </p:txBody>
      </p:sp>
      <p:sp>
        <p:nvSpPr>
          <p:cNvPr id="24" name="Text Placeholder 3"/>
          <p:cNvSpPr>
            <a:spLocks noGrp="1"/>
          </p:cNvSpPr>
          <p:nvPr>
            <p:ph type="body" sz="half" idx="19"/>
          </p:nvPr>
        </p:nvSpPr>
        <p:spPr>
          <a:xfrm>
            <a:off x="3944117" y="4873764"/>
            <a:ext cx="3067297" cy="106242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25" name="Text Placeholder 4"/>
          <p:cNvSpPr>
            <a:spLocks noGrp="1"/>
          </p:cNvSpPr>
          <p:nvPr>
            <p:ph type="body" sz="quarter" idx="13"/>
          </p:nvPr>
        </p:nvSpPr>
        <p:spPr>
          <a:xfrm>
            <a:off x="7230678" y="4297503"/>
            <a:ext cx="3063505"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a:p>
        </p:txBody>
      </p:sp>
      <p:sp>
        <p:nvSpPr>
          <p:cNvPr id="27" name="Text Placeholder 3"/>
          <p:cNvSpPr>
            <a:spLocks noGrp="1"/>
          </p:cNvSpPr>
          <p:nvPr>
            <p:ph type="body" sz="half" idx="20"/>
          </p:nvPr>
        </p:nvSpPr>
        <p:spPr>
          <a:xfrm>
            <a:off x="7230553" y="4873762"/>
            <a:ext cx="3067563" cy="106242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3" name="Date Placeholder 2"/>
          <p:cNvSpPr>
            <a:spLocks noGrp="1"/>
          </p:cNvSpPr>
          <p:nvPr>
            <p:ph type="dt" sz="half" idx="10"/>
          </p:nvPr>
        </p:nvSpPr>
        <p:spPr/>
        <p:txBody>
          <a:bodyPr rtlCol="0"/>
          <a:lstStyle/>
          <a:p>
            <a:pPr rtl="0"/>
            <a:fld id="{67F0DE3C-5681-4E99-A9A6-FE351CF0DB5A}" type="datetime1">
              <a:rPr lang="en-GB" noProof="0" smtClean="0"/>
              <a:t>03/11/2025</a:t>
            </a:fld>
            <a:endParaRPr lang="en-GB" noProof="0"/>
          </a:p>
        </p:txBody>
      </p:sp>
      <p:sp>
        <p:nvSpPr>
          <p:cNvPr id="4" name="Footer Placeholder 3"/>
          <p:cNvSpPr>
            <a:spLocks noGrp="1"/>
          </p:cNvSpPr>
          <p:nvPr>
            <p:ph type="ftr" sz="quarter" idx="11"/>
          </p:nvPr>
        </p:nvSpPr>
        <p:spPr/>
        <p:txBody>
          <a:bodyPr rtlCol="0"/>
          <a:lstStyle/>
          <a:p>
            <a:pPr rtl="0"/>
            <a:r>
              <a:rPr lang="en-GB" noProof="0"/>
              <a:t>Add a footer</a:t>
            </a:r>
          </a:p>
        </p:txBody>
      </p:sp>
      <p:sp>
        <p:nvSpPr>
          <p:cNvPr id="5" name="Slide Number Placeholder 4"/>
          <p:cNvSpPr>
            <a:spLocks noGrp="1"/>
          </p:cNvSpPr>
          <p:nvPr>
            <p:ph type="sldNum" sz="quarter" idx="12"/>
          </p:nvPr>
        </p:nvSpPr>
        <p:spPr/>
        <p:txBody>
          <a:bodyPr rtlCol="0"/>
          <a:lstStyle/>
          <a:p>
            <a:pPr rtl="0"/>
            <a:fld id="{9E3FA76C-C565-46B6-8652-D75785E2521F}" type="slidenum">
              <a:rPr lang="en-GB" noProof="0" smtClean="0"/>
              <a:t>‹#›</a:t>
            </a:fld>
            <a:endParaRPr lang="en-GB" noProof="0"/>
          </a:p>
        </p:txBody>
      </p:sp>
    </p:spTree>
    <p:extLst>
      <p:ext uri="{BB962C8B-B14F-4D97-AF65-F5344CB8AC3E}">
        <p14:creationId xmlns:p14="http://schemas.microsoft.com/office/powerpoint/2010/main" val="20255676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83456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5D3794B-289A-4A80-97D7-111025398D45}" type="datetimeFigureOut">
              <a:rPr lang="en-US" dirty="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7338403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02272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3C6A301-0538-44EC-B09D-202E1042A48B}" type="datetimeFigureOut">
              <a:rPr lang="en-US" dirty="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09982153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789574A-8875-45EF-8EA2-3CAA0F7ABC4C}" type="datetimeFigureOut">
              <a:rPr lang="en-US" dirty="0"/>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57336004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7EF4D4C-5367-4C26-9E2B-D8088D7FCA81}" type="datetimeFigureOut">
              <a:rPr lang="en-US" dirty="0"/>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7342040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8912325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525934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6711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CD73815-2707-4475-8F1A-B873CB631BB4}" type="datetimeFigureOut">
              <a:rPr lang="en-US" dirty="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40959411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A4AFB99-0EAB-4182-AFF8-E214C82A68F6}" type="datetimeFigureOut">
              <a:rPr lang="en-US" dirty="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0236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theme" Target="../theme/theme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21">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945A7DAB-8AF1-4742-8247-C3D29AB39DE1}" type="datetime1">
              <a:rPr lang="en-GB" noProof="0" smtClean="0"/>
              <a:t>03/11/2025</a:t>
            </a:fld>
            <a:endParaRPr lang="en-GB" noProof="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rtl="0"/>
            <a:r>
              <a:rPr lang="en-GB" noProof="0"/>
              <a:t>Add a footer</a:t>
            </a:r>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pPr rtl="0"/>
            <a:fld id="{9E3FA76C-C565-46B6-8652-D75785E2521F}" type="slidenum">
              <a:rPr lang="en-GB" noProof="0" smtClean="0"/>
              <a:t>‹#›</a:t>
            </a:fld>
            <a:endParaRPr lang="en-GB" noProof="0"/>
          </a:p>
        </p:txBody>
      </p:sp>
    </p:spTree>
    <p:extLst>
      <p:ext uri="{BB962C8B-B14F-4D97-AF65-F5344CB8AC3E}">
        <p14:creationId xmlns:p14="http://schemas.microsoft.com/office/powerpoint/2010/main" val="38322647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79" r:id="rId5"/>
    <p:sldLayoutId id="2147483665" r:id="rId6"/>
    <p:sldLayoutId id="2147483680" r:id="rId7"/>
    <p:sldLayoutId id="2147483666" r:id="rId8"/>
    <p:sldLayoutId id="2147483682" r:id="rId9"/>
    <p:sldLayoutId id="2147483667" r:id="rId10"/>
    <p:sldLayoutId id="2147483668" r:id="rId11"/>
    <p:sldLayoutId id="2147483681" r:id="rId12"/>
    <p:sldLayoutId id="2147483670" r:id="rId13"/>
    <p:sldLayoutId id="2147483671" r:id="rId14"/>
    <p:sldLayoutId id="2147483672" r:id="rId15"/>
    <p:sldLayoutId id="2147483673" r:id="rId16"/>
    <p:sldLayoutId id="2147483674" r:id="rId17"/>
    <p:sldLayoutId id="2147483678" r:id="rId18"/>
    <p:sldLayoutId id="2147483675" r:id="rId19"/>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11/3/2025</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8937794"/>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10.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4.png"/><Relationship Id="rId1" Type="http://schemas.openxmlformats.org/officeDocument/2006/relationships/slideLayout" Target="../slideLayouts/slideLayout21.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8.png"/><Relationship Id="rId1" Type="http://schemas.openxmlformats.org/officeDocument/2006/relationships/slideLayout" Target="../slideLayouts/slideLayout21.xml"/><Relationship Id="rId6" Type="http://schemas.openxmlformats.org/officeDocument/2006/relationships/image" Target="../media/image20.png"/><Relationship Id="rId5" Type="http://schemas.openxmlformats.org/officeDocument/2006/relationships/customXml" Target="../ink/ink3.xml"/><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1.xml"/></Relationships>
</file>

<file path=ppt/slides/_rels/slide1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1.xml"/><Relationship Id="rId1" Type="http://schemas.openxmlformats.org/officeDocument/2006/relationships/themeOverride" Target="../theme/themeOverride1.xml"/></Relationships>
</file>

<file path=ppt/slides/_rels/slide2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1.xml"/></Relationships>
</file>

<file path=ppt/slides/_rels/slide3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5.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38.png"/><Relationship Id="rId2" Type="http://schemas.microsoft.com/office/2018/10/relationships/comments" Target="../comments/modernComment_1AA_44F754DF.xml"/><Relationship Id="rId1" Type="http://schemas.openxmlformats.org/officeDocument/2006/relationships/slideLayout" Target="../slideLayouts/slideLayout21.xml"/><Relationship Id="rId6" Type="http://schemas.openxmlformats.org/officeDocument/2006/relationships/customXml" Target="../ink/ink5.xml"/><Relationship Id="rId5" Type="http://schemas.openxmlformats.org/officeDocument/2006/relationships/image" Target="../media/image37.png"/><Relationship Id="rId4" Type="http://schemas.openxmlformats.org/officeDocument/2006/relationships/customXml" Target="../ink/ink4.xml"/></Relationships>
</file>

<file path=ppt/slides/_rels/slide3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1.xml"/></Relationships>
</file>

<file path=ppt/slides/_rels/slide37.xml.rels><?xml version="1.0" encoding="UTF-8" standalone="yes"?>
<Relationships xmlns="http://schemas.openxmlformats.org/package/2006/relationships"><Relationship Id="rId3" Type="http://schemas.openxmlformats.org/officeDocument/2006/relationships/image" Target="../media/image40.png"/><Relationship Id="rId2" Type="http://schemas.microsoft.com/office/2018/10/relationships/comments" Target="../comments/modernComment_1AD_816202BD.xml"/><Relationship Id="rId1" Type="http://schemas.openxmlformats.org/officeDocument/2006/relationships/slideLayout" Target="../slideLayouts/slideLayout21.xml"/></Relationships>
</file>

<file path=ppt/slides/_rels/slide3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1.xml"/></Relationships>
</file>

<file path=ppt/slides/_rels/slide3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1.xml"/></Relationships>
</file>

<file path=ppt/slides/_rels/slide42.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3.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5.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8.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1.xml"/></Relationships>
</file>

<file path=ppt/slides/_rels/slide59.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1.xml"/></Relationships>
</file>

<file path=ppt/slides/_rels/slide60.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8BBFB-4314-436C-A688-96F483D693AB}"/>
              </a:ext>
            </a:extLst>
          </p:cNvPr>
          <p:cNvSpPr>
            <a:spLocks noGrp="1"/>
          </p:cNvSpPr>
          <p:nvPr>
            <p:ph type="ctrTitle"/>
          </p:nvPr>
        </p:nvSpPr>
        <p:spPr/>
        <p:txBody>
          <a:bodyPr rtlCol="0" anchor="ctr" anchorCtr="0"/>
          <a:lstStyle/>
          <a:p>
            <a:pPr rtl="0"/>
            <a:r>
              <a:rPr lang="en-GB" dirty="0"/>
              <a:t>PG2 Ethics Form</a:t>
            </a:r>
          </a:p>
        </p:txBody>
      </p:sp>
      <p:sp>
        <p:nvSpPr>
          <p:cNvPr id="3" name="Subtitle 2">
            <a:extLst>
              <a:ext uri="{FF2B5EF4-FFF2-40B4-BE49-F238E27FC236}">
                <a16:creationId xmlns:a16="http://schemas.microsoft.com/office/drawing/2014/main" id="{6AA173D3-8B7E-4F91-B862-AC30CB0D2705}"/>
              </a:ext>
            </a:extLst>
          </p:cNvPr>
          <p:cNvSpPr>
            <a:spLocks noGrp="1"/>
          </p:cNvSpPr>
          <p:nvPr>
            <p:ph type="subTitle" idx="1"/>
          </p:nvPr>
        </p:nvSpPr>
        <p:spPr/>
        <p:txBody>
          <a:bodyPr rtlCol="0">
            <a:normAutofit/>
          </a:bodyPr>
          <a:lstStyle/>
          <a:p>
            <a:pPr rtl="0"/>
            <a:r>
              <a:rPr lang="en-GB" sz="4000" dirty="0"/>
              <a:t>Yiying Jiao &amp; Dr. Huw Griffiths</a:t>
            </a:r>
          </a:p>
        </p:txBody>
      </p:sp>
      <p:sp>
        <p:nvSpPr>
          <p:cNvPr id="4" name="Rectangle 3">
            <a:extLst>
              <a:ext uri="{FF2B5EF4-FFF2-40B4-BE49-F238E27FC236}">
                <a16:creationId xmlns:a16="http://schemas.microsoft.com/office/drawing/2014/main" id="{E4514913-A424-DD07-6914-54AE5CEA62C8}"/>
              </a:ext>
            </a:extLst>
          </p:cNvPr>
          <p:cNvSpPr/>
          <p:nvPr/>
        </p:nvSpPr>
        <p:spPr>
          <a:xfrm>
            <a:off x="0" y="2583873"/>
            <a:ext cx="1616364" cy="1720272"/>
          </a:xfrm>
          <a:prstGeom prst="rect">
            <a:avLst/>
          </a:prstGeom>
          <a:solidFill>
            <a:srgbClr val="00B0F0"/>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Book icon">
            <a:extLst>
              <a:ext uri="{FF2B5EF4-FFF2-40B4-BE49-F238E27FC236}">
                <a16:creationId xmlns:a16="http://schemas.microsoft.com/office/drawing/2014/main" id="{E26792AF-5D39-4A12-8EDD-CC09A60BDA4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182" y="2867147"/>
            <a:ext cx="936000" cy="936000"/>
          </a:xfrm>
          <a:prstGeom prst="rect">
            <a:avLst/>
          </a:prstGeom>
        </p:spPr>
      </p:pic>
      <p:pic>
        <p:nvPicPr>
          <p:cNvPr id="5" name="Picture 4">
            <a:extLst>
              <a:ext uri="{FF2B5EF4-FFF2-40B4-BE49-F238E27FC236}">
                <a16:creationId xmlns:a16="http://schemas.microsoft.com/office/drawing/2014/main" id="{32628D60-B076-80EA-1774-55CA886E65B0}"/>
              </a:ext>
            </a:extLst>
          </p:cNvPr>
          <p:cNvPicPr>
            <a:picLocks noChangeAspect="1"/>
          </p:cNvPicPr>
          <p:nvPr/>
        </p:nvPicPr>
        <p:blipFill>
          <a:blip r:embed="rId5"/>
          <a:stretch>
            <a:fillRect/>
          </a:stretch>
        </p:blipFill>
        <p:spPr>
          <a:xfrm>
            <a:off x="10534685" y="2565080"/>
            <a:ext cx="1795860" cy="1828959"/>
          </a:xfrm>
          <a:prstGeom prst="rect">
            <a:avLst/>
          </a:prstGeom>
        </p:spPr>
      </p:pic>
    </p:spTree>
    <p:extLst>
      <p:ext uri="{BB962C8B-B14F-4D97-AF65-F5344CB8AC3E}">
        <p14:creationId xmlns:p14="http://schemas.microsoft.com/office/powerpoint/2010/main" val="19065309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4535EE-8EA7-ECFB-81F8-603FD16C66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86CF96-1116-52C2-4C38-8329D0613DBA}"/>
              </a:ext>
            </a:extLst>
          </p:cNvPr>
          <p:cNvSpPr>
            <a:spLocks noGrp="1"/>
          </p:cNvSpPr>
          <p:nvPr>
            <p:ph type="title"/>
          </p:nvPr>
        </p:nvSpPr>
        <p:spPr>
          <a:xfrm>
            <a:off x="1425572" y="2480924"/>
            <a:ext cx="9720072" cy="1499616"/>
          </a:xfrm>
        </p:spPr>
        <p:txBody>
          <a:bodyPr>
            <a:noAutofit/>
          </a:bodyPr>
          <a:lstStyle/>
          <a:p>
            <a:r>
              <a:rPr lang="en-GB" sz="11500" dirty="0"/>
              <a:t>SECTION E:</a:t>
            </a:r>
            <a:br>
              <a:rPr lang="en-GB" sz="11500" dirty="0"/>
            </a:br>
            <a:r>
              <a:rPr lang="en-GB" sz="11500" dirty="0"/>
              <a:t>Details of Research Activity</a:t>
            </a:r>
          </a:p>
        </p:txBody>
      </p:sp>
    </p:spTree>
    <p:extLst>
      <p:ext uri="{BB962C8B-B14F-4D97-AF65-F5344CB8AC3E}">
        <p14:creationId xmlns:p14="http://schemas.microsoft.com/office/powerpoint/2010/main" val="3711581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35F5E-595C-02D8-3411-F4D411FE2D20}"/>
              </a:ext>
            </a:extLst>
          </p:cNvPr>
          <p:cNvSpPr>
            <a:spLocks noGrp="1"/>
          </p:cNvSpPr>
          <p:nvPr>
            <p:ph type="title"/>
          </p:nvPr>
        </p:nvSpPr>
        <p:spPr/>
        <p:txBody>
          <a:bodyPr/>
          <a:lstStyle/>
          <a:p>
            <a:r>
              <a:rPr lang="en-GB" dirty="0"/>
              <a:t>1. Research aims and objectives</a:t>
            </a:r>
          </a:p>
        </p:txBody>
      </p:sp>
      <p:pic>
        <p:nvPicPr>
          <p:cNvPr id="5" name="Content Placeholder 4">
            <a:extLst>
              <a:ext uri="{FF2B5EF4-FFF2-40B4-BE49-F238E27FC236}">
                <a16:creationId xmlns:a16="http://schemas.microsoft.com/office/drawing/2014/main" id="{582E42A3-E74A-6988-808D-F7EC5387679F}"/>
              </a:ext>
            </a:extLst>
          </p:cNvPr>
          <p:cNvPicPr>
            <a:picLocks noGrp="1" noChangeAspect="1"/>
          </p:cNvPicPr>
          <p:nvPr>
            <p:ph idx="1"/>
          </p:nvPr>
        </p:nvPicPr>
        <p:blipFill>
          <a:blip r:embed="rId2"/>
          <a:stretch>
            <a:fillRect/>
          </a:stretch>
        </p:blipFill>
        <p:spPr>
          <a:xfrm>
            <a:off x="619656" y="2427111"/>
            <a:ext cx="10422572" cy="3702755"/>
          </a:xfrm>
          <a:prstGeom prst="rect">
            <a:avLst/>
          </a:prstGeom>
        </p:spPr>
      </p:pic>
    </p:spTree>
    <p:extLst>
      <p:ext uri="{BB962C8B-B14F-4D97-AF65-F5344CB8AC3E}">
        <p14:creationId xmlns:p14="http://schemas.microsoft.com/office/powerpoint/2010/main" val="1564383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55BF8-7107-FEDC-B1B6-AD7B78F1E255}"/>
              </a:ext>
            </a:extLst>
          </p:cNvPr>
          <p:cNvSpPr>
            <a:spLocks noGrp="1"/>
          </p:cNvSpPr>
          <p:nvPr>
            <p:ph type="title"/>
          </p:nvPr>
        </p:nvSpPr>
        <p:spPr/>
        <p:txBody>
          <a:bodyPr/>
          <a:lstStyle/>
          <a:p>
            <a:r>
              <a:rPr lang="en-GB" dirty="0"/>
              <a:t>1. Research aims and objectives</a:t>
            </a:r>
          </a:p>
        </p:txBody>
      </p:sp>
      <p:sp>
        <p:nvSpPr>
          <p:cNvPr id="3" name="Content Placeholder 2">
            <a:extLst>
              <a:ext uri="{FF2B5EF4-FFF2-40B4-BE49-F238E27FC236}">
                <a16:creationId xmlns:a16="http://schemas.microsoft.com/office/drawing/2014/main" id="{20994624-777B-23B7-D55D-5B980B2D6369}"/>
              </a:ext>
            </a:extLst>
          </p:cNvPr>
          <p:cNvSpPr>
            <a:spLocks noGrp="1"/>
          </p:cNvSpPr>
          <p:nvPr>
            <p:ph idx="1"/>
          </p:nvPr>
        </p:nvSpPr>
        <p:spPr>
          <a:xfrm>
            <a:off x="896644" y="1899821"/>
            <a:ext cx="5450890" cy="4409539"/>
          </a:xfrm>
        </p:spPr>
        <p:txBody>
          <a:bodyPr>
            <a:noAutofit/>
          </a:bodyPr>
          <a:lstStyle/>
          <a:p>
            <a:pPr marL="0" indent="0">
              <a:buNone/>
            </a:pPr>
            <a:r>
              <a:rPr lang="en-GB" sz="2000" dirty="0"/>
              <a:t>The </a:t>
            </a:r>
            <a:r>
              <a:rPr lang="en-GB" sz="2000" b="1" dirty="0"/>
              <a:t>aims</a:t>
            </a:r>
            <a:r>
              <a:rPr lang="en-GB" sz="2000" dirty="0"/>
              <a:t> are broad, overarching intentions that reflect the purpose and philosophical orientation of the research. They often align with deeper questions about the nature of education, knowledge, and societal impact. Common aims include:</a:t>
            </a:r>
          </a:p>
          <a:p>
            <a:pPr>
              <a:buFont typeface="Wingdings" panose="05000000000000000000" pitchFamily="2" charset="2"/>
              <a:buChar char="§"/>
            </a:pPr>
            <a:r>
              <a:rPr lang="en-GB" sz="1800" b="1" dirty="0"/>
              <a:t>To contribute to theoretical understanding</a:t>
            </a:r>
            <a:r>
              <a:rPr lang="en-GB" sz="1800" dirty="0"/>
              <a:t> of educational phenomena.</a:t>
            </a:r>
          </a:p>
          <a:p>
            <a:pPr>
              <a:buFont typeface="Wingdings" panose="05000000000000000000" pitchFamily="2" charset="2"/>
              <a:buChar char="§"/>
            </a:pPr>
            <a:r>
              <a:rPr lang="en-GB" sz="1800" b="1" dirty="0"/>
              <a:t>To inform educational practice and policy</a:t>
            </a:r>
            <a:r>
              <a:rPr lang="en-GB" sz="1800" dirty="0"/>
              <a:t> through evidence-based insights.</a:t>
            </a:r>
          </a:p>
          <a:p>
            <a:pPr>
              <a:buFont typeface="Wingdings" panose="05000000000000000000" pitchFamily="2" charset="2"/>
              <a:buChar char="§"/>
            </a:pPr>
            <a:r>
              <a:rPr lang="en-GB" sz="1800" b="1" dirty="0"/>
              <a:t>To critically examine assumptions</a:t>
            </a:r>
            <a:r>
              <a:rPr lang="en-GB" sz="1800" dirty="0"/>
              <a:t> underlying educational systems and pedagogies.</a:t>
            </a:r>
          </a:p>
          <a:p>
            <a:pPr>
              <a:buFont typeface="Wingdings" panose="05000000000000000000" pitchFamily="2" charset="2"/>
              <a:buChar char="§"/>
            </a:pPr>
            <a:r>
              <a:rPr lang="en-GB" sz="1800" b="1" dirty="0"/>
              <a:t>To explore the lived experiences</a:t>
            </a:r>
            <a:r>
              <a:rPr lang="en-GB" sz="1800" dirty="0"/>
              <a:t> of learners, educators, or institutions.</a:t>
            </a:r>
          </a:p>
          <a:p>
            <a:pPr>
              <a:buFont typeface="Wingdings" panose="05000000000000000000" pitchFamily="2" charset="2"/>
              <a:buChar char="§"/>
            </a:pPr>
            <a:r>
              <a:rPr lang="en-GB" sz="1800" b="1" dirty="0"/>
              <a:t>To advance equity, inclusion, and social justice</a:t>
            </a:r>
            <a:r>
              <a:rPr lang="en-GB" sz="1800" dirty="0"/>
              <a:t> in education.</a:t>
            </a:r>
          </a:p>
          <a:p>
            <a:endParaRPr lang="en-GB" sz="1900" dirty="0"/>
          </a:p>
        </p:txBody>
      </p:sp>
      <p:sp>
        <p:nvSpPr>
          <p:cNvPr id="4" name="Content Placeholder 2">
            <a:extLst>
              <a:ext uri="{FF2B5EF4-FFF2-40B4-BE49-F238E27FC236}">
                <a16:creationId xmlns:a16="http://schemas.microsoft.com/office/drawing/2014/main" id="{EE8D4984-582F-E63D-76B1-EA16FEBC1559}"/>
              </a:ext>
            </a:extLst>
          </p:cNvPr>
          <p:cNvSpPr txBox="1">
            <a:spLocks/>
          </p:cNvSpPr>
          <p:nvPr/>
        </p:nvSpPr>
        <p:spPr>
          <a:xfrm>
            <a:off x="6507331" y="1899821"/>
            <a:ext cx="4567561" cy="4409539"/>
          </a:xfrm>
          <a:prstGeom prst="rect">
            <a:avLst/>
          </a:prstGeom>
        </p:spPr>
        <p:txBody>
          <a:bodyPr vert="horz" lIns="45720" tIns="45720" rIns="45720" bIns="45720" rtlCol="0">
            <a:normAutofit fontScale="925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pPr marL="0" indent="0">
              <a:buNone/>
            </a:pPr>
            <a:r>
              <a:rPr lang="en-GB" dirty="0"/>
              <a:t>The </a:t>
            </a:r>
            <a:r>
              <a:rPr lang="en-GB" b="1" dirty="0"/>
              <a:t>objectives</a:t>
            </a:r>
            <a:r>
              <a:rPr lang="en-GB" dirty="0"/>
              <a:t> are specific, measurable steps that help achieve the broader aims. They operationalize the research by defining what will be done, how, and with whom. Examples include:</a:t>
            </a:r>
          </a:p>
          <a:p>
            <a:pPr>
              <a:buFont typeface="Wingdings" panose="05000000000000000000" pitchFamily="2" charset="2"/>
              <a:buChar char="§"/>
            </a:pPr>
            <a:r>
              <a:rPr lang="en-GB" sz="1900" b="1" dirty="0"/>
              <a:t>To conduct a literature review</a:t>
            </a:r>
            <a:r>
              <a:rPr lang="en-GB" sz="1900" dirty="0"/>
              <a:t> on a specific educational theory or issue.</a:t>
            </a:r>
          </a:p>
          <a:p>
            <a:pPr>
              <a:buFont typeface="Wingdings" panose="05000000000000000000" pitchFamily="2" charset="2"/>
              <a:buChar char="§"/>
            </a:pPr>
            <a:r>
              <a:rPr lang="en-GB" sz="1900" b="1" dirty="0"/>
              <a:t>To design and implement a qualitative study</a:t>
            </a:r>
            <a:r>
              <a:rPr lang="en-GB" sz="1900" dirty="0"/>
              <a:t> exploring teacher perceptions.</a:t>
            </a:r>
          </a:p>
          <a:p>
            <a:pPr>
              <a:buFont typeface="Wingdings" panose="05000000000000000000" pitchFamily="2" charset="2"/>
              <a:buChar char="§"/>
            </a:pPr>
            <a:r>
              <a:rPr lang="en-GB" sz="1900" b="1" dirty="0"/>
              <a:t>To analyse policy documents</a:t>
            </a:r>
            <a:r>
              <a:rPr lang="en-GB" sz="1900" dirty="0"/>
              <a:t> using critical discourse analysis.</a:t>
            </a:r>
          </a:p>
          <a:p>
            <a:pPr>
              <a:buFont typeface="Wingdings" panose="05000000000000000000" pitchFamily="2" charset="2"/>
              <a:buChar char="§"/>
            </a:pPr>
            <a:r>
              <a:rPr lang="en-GB" sz="1900" b="1" dirty="0"/>
              <a:t>To evaluate the impact of a pedagogical intervention</a:t>
            </a:r>
            <a:r>
              <a:rPr lang="en-GB" sz="1900" dirty="0"/>
              <a:t> in a classroom setting.</a:t>
            </a:r>
          </a:p>
          <a:p>
            <a:pPr>
              <a:buFont typeface="Wingdings" panose="05000000000000000000" pitchFamily="2" charset="2"/>
              <a:buChar char="§"/>
            </a:pPr>
            <a:r>
              <a:rPr lang="en-GB" sz="1900" b="1" dirty="0"/>
              <a:t>To compare student outcomes</a:t>
            </a:r>
            <a:r>
              <a:rPr lang="en-GB" sz="1900" dirty="0"/>
              <a:t> across different educational contexts.</a:t>
            </a:r>
          </a:p>
        </p:txBody>
      </p:sp>
      <p:sp>
        <p:nvSpPr>
          <p:cNvPr id="5" name="Speech Bubble: Rectangle 4">
            <a:extLst>
              <a:ext uri="{FF2B5EF4-FFF2-40B4-BE49-F238E27FC236}">
                <a16:creationId xmlns:a16="http://schemas.microsoft.com/office/drawing/2014/main" id="{F94F1526-82D7-E1D8-B191-C7328D855499}"/>
              </a:ext>
            </a:extLst>
          </p:cNvPr>
          <p:cNvSpPr/>
          <p:nvPr/>
        </p:nvSpPr>
        <p:spPr>
          <a:xfrm>
            <a:off x="958788" y="877824"/>
            <a:ext cx="2166151" cy="914400"/>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Aims set the direction – why the research matters?</a:t>
            </a:r>
          </a:p>
        </p:txBody>
      </p:sp>
      <p:sp>
        <p:nvSpPr>
          <p:cNvPr id="6" name="Speech Bubble: Rectangle 5">
            <a:extLst>
              <a:ext uri="{FF2B5EF4-FFF2-40B4-BE49-F238E27FC236}">
                <a16:creationId xmlns:a16="http://schemas.microsoft.com/office/drawing/2014/main" id="{EB3559C2-6634-14F2-8D7A-92BDD43BFC8B}"/>
              </a:ext>
            </a:extLst>
          </p:cNvPr>
          <p:cNvSpPr/>
          <p:nvPr/>
        </p:nvSpPr>
        <p:spPr>
          <a:xfrm>
            <a:off x="6846163" y="877824"/>
            <a:ext cx="2679577" cy="914400"/>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Objectives map the journey – how the research will be carried out?</a:t>
            </a:r>
          </a:p>
        </p:txBody>
      </p:sp>
      <p:sp>
        <p:nvSpPr>
          <p:cNvPr id="7" name="Ribbon: Tilted Up 6">
            <a:extLst>
              <a:ext uri="{FF2B5EF4-FFF2-40B4-BE49-F238E27FC236}">
                <a16:creationId xmlns:a16="http://schemas.microsoft.com/office/drawing/2014/main" id="{79116FE0-8B39-8760-3144-A9BE6F3F0A42}"/>
              </a:ext>
            </a:extLst>
          </p:cNvPr>
          <p:cNvSpPr/>
          <p:nvPr/>
        </p:nvSpPr>
        <p:spPr>
          <a:xfrm>
            <a:off x="1065320" y="140090"/>
            <a:ext cx="10061360" cy="591430"/>
          </a:xfrm>
          <a:prstGeom prst="ribbon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Each objective contributes a piece of evidence or insight that helps </a:t>
            </a:r>
            <a:r>
              <a:rPr lang="en-GB" dirty="0" err="1"/>
              <a:t>fulfill</a:t>
            </a:r>
            <a:r>
              <a:rPr lang="en-GB" dirty="0"/>
              <a:t> the broader aim.</a:t>
            </a:r>
          </a:p>
        </p:txBody>
      </p:sp>
    </p:spTree>
    <p:extLst>
      <p:ext uri="{BB962C8B-B14F-4D97-AF65-F5344CB8AC3E}">
        <p14:creationId xmlns:p14="http://schemas.microsoft.com/office/powerpoint/2010/main" val="2181742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4" end="4"/>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C446E7-B066-0976-BAB3-D229A451A5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C7E51D-FF92-9456-5A14-A42F8F00A7CF}"/>
              </a:ext>
            </a:extLst>
          </p:cNvPr>
          <p:cNvSpPr>
            <a:spLocks noGrp="1"/>
          </p:cNvSpPr>
          <p:nvPr>
            <p:ph type="title"/>
          </p:nvPr>
        </p:nvSpPr>
        <p:spPr/>
        <p:txBody>
          <a:bodyPr>
            <a:normAutofit/>
          </a:bodyPr>
          <a:lstStyle/>
          <a:p>
            <a:r>
              <a:rPr lang="en-GB" sz="4800" dirty="0"/>
              <a:t>2. Vision</a:t>
            </a:r>
            <a:endParaRPr lang="en-GB" dirty="0"/>
          </a:p>
        </p:txBody>
      </p:sp>
      <p:pic>
        <p:nvPicPr>
          <p:cNvPr id="5" name="Picture 4">
            <a:extLst>
              <a:ext uri="{FF2B5EF4-FFF2-40B4-BE49-F238E27FC236}">
                <a16:creationId xmlns:a16="http://schemas.microsoft.com/office/drawing/2014/main" id="{40119009-15DB-19A7-373F-CBD683BF0E2A}"/>
              </a:ext>
            </a:extLst>
          </p:cNvPr>
          <p:cNvPicPr>
            <a:picLocks noChangeAspect="1"/>
          </p:cNvPicPr>
          <p:nvPr/>
        </p:nvPicPr>
        <p:blipFill>
          <a:blip r:embed="rId2"/>
          <a:stretch>
            <a:fillRect/>
          </a:stretch>
        </p:blipFill>
        <p:spPr>
          <a:xfrm>
            <a:off x="1024128" y="2344907"/>
            <a:ext cx="9612532" cy="3468871"/>
          </a:xfrm>
          <a:prstGeom prst="rect">
            <a:avLst/>
          </a:prstGeom>
        </p:spPr>
      </p:pic>
    </p:spTree>
    <p:extLst>
      <p:ext uri="{BB962C8B-B14F-4D97-AF65-F5344CB8AC3E}">
        <p14:creationId xmlns:p14="http://schemas.microsoft.com/office/powerpoint/2010/main" val="38554727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EC7D5-1988-A24E-F1F0-7C8D076EAC42}"/>
              </a:ext>
            </a:extLst>
          </p:cNvPr>
          <p:cNvSpPr>
            <a:spLocks noGrp="1"/>
          </p:cNvSpPr>
          <p:nvPr>
            <p:ph type="title"/>
          </p:nvPr>
        </p:nvSpPr>
        <p:spPr/>
        <p:txBody>
          <a:bodyPr/>
          <a:lstStyle/>
          <a:p>
            <a:r>
              <a:rPr lang="en-GB" dirty="0"/>
              <a:t>3. Approach</a:t>
            </a:r>
          </a:p>
        </p:txBody>
      </p:sp>
      <p:pic>
        <p:nvPicPr>
          <p:cNvPr id="5" name="Content Placeholder 4">
            <a:extLst>
              <a:ext uri="{FF2B5EF4-FFF2-40B4-BE49-F238E27FC236}">
                <a16:creationId xmlns:a16="http://schemas.microsoft.com/office/drawing/2014/main" id="{F6FDA007-6331-0EA5-0137-BEE36B8BFD0E}"/>
              </a:ext>
            </a:extLst>
          </p:cNvPr>
          <p:cNvPicPr>
            <a:picLocks noGrp="1" noChangeAspect="1"/>
          </p:cNvPicPr>
          <p:nvPr>
            <p:ph idx="1"/>
          </p:nvPr>
        </p:nvPicPr>
        <p:blipFill>
          <a:blip r:embed="rId2"/>
          <a:stretch>
            <a:fillRect/>
          </a:stretch>
        </p:blipFill>
        <p:spPr>
          <a:xfrm>
            <a:off x="1024128" y="2508999"/>
            <a:ext cx="9407032" cy="3293490"/>
          </a:xfrm>
          <a:prstGeom prst="rect">
            <a:avLst/>
          </a:prstGeom>
          <a:ln>
            <a:solidFill>
              <a:schemeClr val="accent1"/>
            </a:solidFill>
          </a:ln>
        </p:spPr>
      </p:pic>
      <mc:AlternateContent xmlns:mc="http://schemas.openxmlformats.org/markup-compatibility/2006" xmlns:p14="http://schemas.microsoft.com/office/powerpoint/2010/main">
        <mc:Choice Requires="p14">
          <p:contentPart p14:bwMode="auto" r:id="rId3">
            <p14:nvContentPartPr>
              <p14:cNvPr id="7" name="Ink 6">
                <a:extLst>
                  <a:ext uri="{FF2B5EF4-FFF2-40B4-BE49-F238E27FC236}">
                    <a16:creationId xmlns:a16="http://schemas.microsoft.com/office/drawing/2014/main" id="{F91D1EB7-4DB4-5110-232B-FCEB19E0F8FD}"/>
                  </a:ext>
                </a:extLst>
              </p14:cNvPr>
              <p14:cNvContentPartPr/>
              <p14:nvPr/>
            </p14:nvContentPartPr>
            <p14:xfrm>
              <a:off x="1760840" y="4260719"/>
              <a:ext cx="5140800" cy="9360"/>
            </p14:xfrm>
          </p:contentPart>
        </mc:Choice>
        <mc:Fallback xmlns="">
          <p:pic>
            <p:nvPicPr>
              <p:cNvPr id="7" name="Ink 6">
                <a:extLst>
                  <a:ext uri="{FF2B5EF4-FFF2-40B4-BE49-F238E27FC236}">
                    <a16:creationId xmlns:a16="http://schemas.microsoft.com/office/drawing/2014/main" id="{F91D1EB7-4DB4-5110-232B-FCEB19E0F8FD}"/>
                  </a:ext>
                </a:extLst>
              </p:cNvPr>
              <p:cNvPicPr/>
              <p:nvPr/>
            </p:nvPicPr>
            <p:blipFill>
              <a:blip r:embed="rId4"/>
              <a:stretch>
                <a:fillRect/>
              </a:stretch>
            </p:blipFill>
            <p:spPr>
              <a:xfrm>
                <a:off x="1706840" y="4152719"/>
                <a:ext cx="5248440" cy="225000"/>
              </a:xfrm>
              <a:prstGeom prst="rect">
                <a:avLst/>
              </a:prstGeom>
            </p:spPr>
          </p:pic>
        </mc:Fallback>
      </mc:AlternateContent>
      <p:sp>
        <p:nvSpPr>
          <p:cNvPr id="8" name="TextBox 7">
            <a:extLst>
              <a:ext uri="{FF2B5EF4-FFF2-40B4-BE49-F238E27FC236}">
                <a16:creationId xmlns:a16="http://schemas.microsoft.com/office/drawing/2014/main" id="{4BB3063F-F7A4-224F-8AA2-649B8564AA9D}"/>
              </a:ext>
            </a:extLst>
          </p:cNvPr>
          <p:cNvSpPr txBox="1"/>
          <p:nvPr/>
        </p:nvSpPr>
        <p:spPr>
          <a:xfrm>
            <a:off x="4243526" y="377717"/>
            <a:ext cx="7661327" cy="1754326"/>
          </a:xfrm>
          <a:prstGeom prst="rect">
            <a:avLst/>
          </a:prstGeom>
          <a:noFill/>
        </p:spPr>
        <p:txBody>
          <a:bodyPr wrap="square" rtlCol="0">
            <a:spAutoFit/>
          </a:bodyPr>
          <a:lstStyle/>
          <a:p>
            <a:r>
              <a:rPr lang="en-GB" b="1" dirty="0"/>
              <a:t>Methodology:</a:t>
            </a:r>
            <a:r>
              <a:rPr lang="en-GB" dirty="0"/>
              <a:t> Qualitative, quantitative, mixed methods</a:t>
            </a:r>
          </a:p>
          <a:p>
            <a:r>
              <a:rPr lang="en-GB" b="1" dirty="0"/>
              <a:t>Methodological approach: </a:t>
            </a:r>
            <a:r>
              <a:rPr lang="en-GB" dirty="0"/>
              <a:t>case study, action research, ethnography…</a:t>
            </a:r>
          </a:p>
          <a:p>
            <a:r>
              <a:rPr lang="en-GB" b="1" dirty="0"/>
              <a:t>Methods of data collection: </a:t>
            </a:r>
            <a:r>
              <a:rPr lang="en-GB" dirty="0"/>
              <a:t>Questionnaires, interviews, observation, focus groups, document analysis…</a:t>
            </a:r>
          </a:p>
          <a:p>
            <a:r>
              <a:rPr lang="en-GB" b="1" dirty="0"/>
              <a:t>Analysis methods: </a:t>
            </a:r>
            <a:r>
              <a:rPr lang="en-GB" dirty="0"/>
              <a:t>Thematic analysis, content analysis, discourse analysis, phenomenological analysis…</a:t>
            </a:r>
          </a:p>
        </p:txBody>
      </p:sp>
      <p:sp>
        <p:nvSpPr>
          <p:cNvPr id="9" name="TextBox 8">
            <a:extLst>
              <a:ext uri="{FF2B5EF4-FFF2-40B4-BE49-F238E27FC236}">
                <a16:creationId xmlns:a16="http://schemas.microsoft.com/office/drawing/2014/main" id="{1AC0499D-4A93-2BEE-8D02-F378279608E0}"/>
              </a:ext>
            </a:extLst>
          </p:cNvPr>
          <p:cNvSpPr txBox="1"/>
          <p:nvPr/>
        </p:nvSpPr>
        <p:spPr>
          <a:xfrm>
            <a:off x="10431160" y="3509413"/>
            <a:ext cx="1740023" cy="646331"/>
          </a:xfrm>
          <a:prstGeom prst="rect">
            <a:avLst/>
          </a:prstGeom>
          <a:noFill/>
        </p:spPr>
        <p:txBody>
          <a:bodyPr wrap="square" rtlCol="0">
            <a:spAutoFit/>
          </a:bodyPr>
          <a:lstStyle/>
          <a:p>
            <a:r>
              <a:rPr lang="en-GB" b="1" dirty="0"/>
              <a:t>Briefly explain, justify, evaluate</a:t>
            </a:r>
          </a:p>
        </p:txBody>
      </p:sp>
      <p:sp>
        <p:nvSpPr>
          <p:cNvPr id="10" name="TextBox 9">
            <a:extLst>
              <a:ext uri="{FF2B5EF4-FFF2-40B4-BE49-F238E27FC236}">
                <a16:creationId xmlns:a16="http://schemas.microsoft.com/office/drawing/2014/main" id="{C2C459CD-9FA7-A392-30F1-E9DACDCB57A7}"/>
              </a:ext>
            </a:extLst>
          </p:cNvPr>
          <p:cNvSpPr txBox="1"/>
          <p:nvPr/>
        </p:nvSpPr>
        <p:spPr>
          <a:xfrm>
            <a:off x="1633490" y="5764991"/>
            <a:ext cx="5078027" cy="923330"/>
          </a:xfrm>
          <a:prstGeom prst="rect">
            <a:avLst/>
          </a:prstGeom>
          <a:noFill/>
        </p:spPr>
        <p:txBody>
          <a:bodyPr wrap="square" rtlCol="0">
            <a:spAutoFit/>
          </a:bodyPr>
          <a:lstStyle/>
          <a:p>
            <a:r>
              <a:rPr lang="en-GB" dirty="0"/>
              <a:t>List risks involved in the methodological processes (e.g. conceptual, practical, ethical and analytical risks) and how each one can be managed.</a:t>
            </a:r>
          </a:p>
        </p:txBody>
      </p:sp>
    </p:spTree>
    <p:extLst>
      <p:ext uri="{BB962C8B-B14F-4D97-AF65-F5344CB8AC3E}">
        <p14:creationId xmlns:p14="http://schemas.microsoft.com/office/powerpoint/2010/main" val="772174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94806-8504-3060-1449-9BB73F2BAB25}"/>
              </a:ext>
            </a:extLst>
          </p:cNvPr>
          <p:cNvSpPr>
            <a:spLocks noGrp="1"/>
          </p:cNvSpPr>
          <p:nvPr>
            <p:ph type="title"/>
          </p:nvPr>
        </p:nvSpPr>
        <p:spPr/>
        <p:txBody>
          <a:bodyPr/>
          <a:lstStyle/>
          <a:p>
            <a:r>
              <a:rPr lang="en-GB" dirty="0"/>
              <a:t>4. Location of research activity</a:t>
            </a:r>
          </a:p>
        </p:txBody>
      </p:sp>
      <p:pic>
        <p:nvPicPr>
          <p:cNvPr id="5" name="Content Placeholder 4">
            <a:extLst>
              <a:ext uri="{FF2B5EF4-FFF2-40B4-BE49-F238E27FC236}">
                <a16:creationId xmlns:a16="http://schemas.microsoft.com/office/drawing/2014/main" id="{CFB29403-066C-8DC9-FC20-E8995D5592C3}"/>
              </a:ext>
            </a:extLst>
          </p:cNvPr>
          <p:cNvPicPr>
            <a:picLocks noGrp="1" noChangeAspect="1"/>
          </p:cNvPicPr>
          <p:nvPr>
            <p:ph idx="1"/>
          </p:nvPr>
        </p:nvPicPr>
        <p:blipFill>
          <a:blip r:embed="rId2"/>
          <a:stretch>
            <a:fillRect/>
          </a:stretch>
        </p:blipFill>
        <p:spPr>
          <a:xfrm>
            <a:off x="1024128" y="2407002"/>
            <a:ext cx="10745898" cy="1995666"/>
          </a:xfrm>
          <a:prstGeom prst="rect">
            <a:avLst/>
          </a:prstGeom>
        </p:spPr>
      </p:pic>
      <p:pic>
        <p:nvPicPr>
          <p:cNvPr id="7" name="Picture 6">
            <a:extLst>
              <a:ext uri="{FF2B5EF4-FFF2-40B4-BE49-F238E27FC236}">
                <a16:creationId xmlns:a16="http://schemas.microsoft.com/office/drawing/2014/main" id="{963B94FF-CC3F-B326-9587-29BF8CD2398F}"/>
              </a:ext>
            </a:extLst>
          </p:cNvPr>
          <p:cNvPicPr>
            <a:picLocks noChangeAspect="1"/>
          </p:cNvPicPr>
          <p:nvPr/>
        </p:nvPicPr>
        <p:blipFill>
          <a:blip r:embed="rId3"/>
          <a:stretch>
            <a:fillRect/>
          </a:stretch>
        </p:blipFill>
        <p:spPr>
          <a:xfrm>
            <a:off x="1024128" y="4402668"/>
            <a:ext cx="10782988" cy="1749776"/>
          </a:xfrm>
          <a:prstGeom prst="rect">
            <a:avLst/>
          </a:prstGeom>
        </p:spPr>
      </p:pic>
    </p:spTree>
    <p:extLst>
      <p:ext uri="{BB962C8B-B14F-4D97-AF65-F5344CB8AC3E}">
        <p14:creationId xmlns:p14="http://schemas.microsoft.com/office/powerpoint/2010/main" val="1970259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B6424-842B-ABAC-C12D-E971A66AF3B5}"/>
              </a:ext>
            </a:extLst>
          </p:cNvPr>
          <p:cNvSpPr>
            <a:spLocks noGrp="1"/>
          </p:cNvSpPr>
          <p:nvPr>
            <p:ph type="title"/>
          </p:nvPr>
        </p:nvSpPr>
        <p:spPr/>
        <p:txBody>
          <a:bodyPr/>
          <a:lstStyle/>
          <a:p>
            <a:r>
              <a:rPr lang="en-GB" dirty="0"/>
              <a:t>4. Location of research activity</a:t>
            </a:r>
          </a:p>
        </p:txBody>
      </p:sp>
      <p:pic>
        <p:nvPicPr>
          <p:cNvPr id="9" name="Content Placeholder 8">
            <a:extLst>
              <a:ext uri="{FF2B5EF4-FFF2-40B4-BE49-F238E27FC236}">
                <a16:creationId xmlns:a16="http://schemas.microsoft.com/office/drawing/2014/main" id="{A0F6032C-8A8A-307C-013A-FA442CBF6028}"/>
              </a:ext>
            </a:extLst>
          </p:cNvPr>
          <p:cNvPicPr>
            <a:picLocks noGrp="1" noChangeAspect="1"/>
          </p:cNvPicPr>
          <p:nvPr>
            <p:ph idx="1"/>
          </p:nvPr>
        </p:nvPicPr>
        <p:blipFill>
          <a:blip r:embed="rId2"/>
          <a:stretch>
            <a:fillRect/>
          </a:stretch>
        </p:blipFill>
        <p:spPr>
          <a:xfrm>
            <a:off x="1024128" y="1828801"/>
            <a:ext cx="8515059" cy="4942550"/>
          </a:xfrm>
          <a:prstGeom prst="rect">
            <a:avLst/>
          </a:prstGeom>
        </p:spPr>
      </p:pic>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47F2BFDF-8377-CCB3-5606-CEB957D2B892}"/>
                  </a:ext>
                </a:extLst>
              </p14:cNvPr>
              <p14:cNvContentPartPr/>
              <p14:nvPr/>
            </p14:nvContentPartPr>
            <p14:xfrm>
              <a:off x="5565656" y="2609773"/>
              <a:ext cx="3525840" cy="720"/>
            </p14:xfrm>
          </p:contentPart>
        </mc:Choice>
        <mc:Fallback xmlns="">
          <p:pic>
            <p:nvPicPr>
              <p:cNvPr id="5" name="Ink 4">
                <a:extLst>
                  <a:ext uri="{FF2B5EF4-FFF2-40B4-BE49-F238E27FC236}">
                    <a16:creationId xmlns:a16="http://schemas.microsoft.com/office/drawing/2014/main" id="{47F2BFDF-8377-CCB3-5606-CEB957D2B892}"/>
                  </a:ext>
                </a:extLst>
              </p:cNvPr>
              <p:cNvPicPr/>
              <p:nvPr/>
            </p:nvPicPr>
            <p:blipFill>
              <a:blip r:embed="rId4"/>
              <a:stretch>
                <a:fillRect/>
              </a:stretch>
            </p:blipFill>
            <p:spPr>
              <a:xfrm>
                <a:off x="5511656" y="2393773"/>
                <a:ext cx="3633480" cy="432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785AFABD-F41E-BEC8-7FF2-20F248453AE8}"/>
                  </a:ext>
                </a:extLst>
              </p14:cNvPr>
              <p14:cNvContentPartPr/>
              <p14:nvPr/>
            </p14:nvContentPartPr>
            <p14:xfrm>
              <a:off x="1757576" y="2786893"/>
              <a:ext cx="6134760" cy="720"/>
            </p14:xfrm>
          </p:contentPart>
        </mc:Choice>
        <mc:Fallback xmlns="">
          <p:pic>
            <p:nvPicPr>
              <p:cNvPr id="7" name="Ink 6">
                <a:extLst>
                  <a:ext uri="{FF2B5EF4-FFF2-40B4-BE49-F238E27FC236}">
                    <a16:creationId xmlns:a16="http://schemas.microsoft.com/office/drawing/2014/main" id="{785AFABD-F41E-BEC8-7FF2-20F248453AE8}"/>
                  </a:ext>
                </a:extLst>
              </p:cNvPr>
              <p:cNvPicPr/>
              <p:nvPr/>
            </p:nvPicPr>
            <p:blipFill>
              <a:blip r:embed="rId6"/>
              <a:stretch>
                <a:fillRect/>
              </a:stretch>
            </p:blipFill>
            <p:spPr>
              <a:xfrm>
                <a:off x="1703576" y="2570893"/>
                <a:ext cx="6242400" cy="432000"/>
              </a:xfrm>
              <a:prstGeom prst="rect">
                <a:avLst/>
              </a:prstGeom>
            </p:spPr>
          </p:pic>
        </mc:Fallback>
      </mc:AlternateContent>
    </p:spTree>
    <p:extLst>
      <p:ext uri="{BB962C8B-B14F-4D97-AF65-F5344CB8AC3E}">
        <p14:creationId xmlns:p14="http://schemas.microsoft.com/office/powerpoint/2010/main" val="2526858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22D2F8-6A84-F496-4733-BE75EB3CDB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E40218-CCD5-6F03-3668-2095493A4AC4}"/>
              </a:ext>
            </a:extLst>
          </p:cNvPr>
          <p:cNvSpPr>
            <a:spLocks noGrp="1"/>
          </p:cNvSpPr>
          <p:nvPr>
            <p:ph type="title"/>
          </p:nvPr>
        </p:nvSpPr>
        <p:spPr>
          <a:xfrm>
            <a:off x="1425572" y="2480924"/>
            <a:ext cx="9720072" cy="1499616"/>
          </a:xfrm>
        </p:spPr>
        <p:txBody>
          <a:bodyPr>
            <a:noAutofit/>
          </a:bodyPr>
          <a:lstStyle/>
          <a:p>
            <a:r>
              <a:rPr lang="en-GB" sz="11500" dirty="0"/>
              <a:t>SECTION G:</a:t>
            </a:r>
            <a:br>
              <a:rPr lang="en-GB" sz="11500" dirty="0"/>
            </a:br>
            <a:r>
              <a:rPr lang="en-GB" sz="11500" dirty="0"/>
              <a:t>Research Participants </a:t>
            </a:r>
          </a:p>
        </p:txBody>
      </p:sp>
    </p:spTree>
    <p:extLst>
      <p:ext uri="{BB962C8B-B14F-4D97-AF65-F5344CB8AC3E}">
        <p14:creationId xmlns:p14="http://schemas.microsoft.com/office/powerpoint/2010/main" val="17213918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8BF64-B97C-9D8C-05EB-B766DA0B1B47}"/>
              </a:ext>
            </a:extLst>
          </p:cNvPr>
          <p:cNvSpPr>
            <a:spLocks noGrp="1"/>
          </p:cNvSpPr>
          <p:nvPr>
            <p:ph type="title"/>
          </p:nvPr>
        </p:nvSpPr>
        <p:spPr/>
        <p:txBody>
          <a:bodyPr/>
          <a:lstStyle/>
          <a:p>
            <a:r>
              <a:rPr lang="en-GB" dirty="0"/>
              <a:t>Section G: Research participants</a:t>
            </a:r>
          </a:p>
        </p:txBody>
      </p:sp>
      <p:pic>
        <p:nvPicPr>
          <p:cNvPr id="5" name="Content Placeholder 4">
            <a:extLst>
              <a:ext uri="{FF2B5EF4-FFF2-40B4-BE49-F238E27FC236}">
                <a16:creationId xmlns:a16="http://schemas.microsoft.com/office/drawing/2014/main" id="{4EDC2B75-3F6A-43E0-A72C-374F166AA00B}"/>
              </a:ext>
            </a:extLst>
          </p:cNvPr>
          <p:cNvPicPr>
            <a:picLocks noGrp="1" noChangeAspect="1"/>
          </p:cNvPicPr>
          <p:nvPr>
            <p:ph idx="1"/>
          </p:nvPr>
        </p:nvPicPr>
        <p:blipFill>
          <a:blip r:embed="rId2"/>
          <a:stretch>
            <a:fillRect/>
          </a:stretch>
        </p:blipFill>
        <p:spPr>
          <a:xfrm>
            <a:off x="725405" y="2672644"/>
            <a:ext cx="11272709" cy="1741312"/>
          </a:xfrm>
          <a:prstGeom prst="rect">
            <a:avLst/>
          </a:prstGeom>
        </p:spPr>
      </p:pic>
    </p:spTree>
    <p:extLst>
      <p:ext uri="{BB962C8B-B14F-4D97-AF65-F5344CB8AC3E}">
        <p14:creationId xmlns:p14="http://schemas.microsoft.com/office/powerpoint/2010/main" val="22890032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8E89A3-72E8-B97A-4CBA-F76FD6544F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EE7F9E-5717-C027-5580-7490751C3F81}"/>
              </a:ext>
            </a:extLst>
          </p:cNvPr>
          <p:cNvSpPr>
            <a:spLocks noGrp="1"/>
          </p:cNvSpPr>
          <p:nvPr>
            <p:ph type="title"/>
          </p:nvPr>
        </p:nvSpPr>
        <p:spPr/>
        <p:txBody>
          <a:bodyPr>
            <a:normAutofit/>
          </a:bodyPr>
          <a:lstStyle/>
          <a:p>
            <a:r>
              <a:rPr lang="en-GB" sz="4800" dirty="0"/>
              <a:t>Participant number and source</a:t>
            </a:r>
            <a:endParaRPr lang="en-GB" dirty="0"/>
          </a:p>
        </p:txBody>
      </p:sp>
      <p:pic>
        <p:nvPicPr>
          <p:cNvPr id="13" name="Picture 12">
            <a:extLst>
              <a:ext uri="{FF2B5EF4-FFF2-40B4-BE49-F238E27FC236}">
                <a16:creationId xmlns:a16="http://schemas.microsoft.com/office/drawing/2014/main" id="{9E567F58-4BBA-7E13-CFA4-474F23AAB3FD}"/>
              </a:ext>
            </a:extLst>
          </p:cNvPr>
          <p:cNvPicPr>
            <a:picLocks noChangeAspect="1"/>
          </p:cNvPicPr>
          <p:nvPr/>
        </p:nvPicPr>
        <p:blipFill>
          <a:blip r:embed="rId2"/>
          <a:stretch>
            <a:fillRect/>
          </a:stretch>
        </p:blipFill>
        <p:spPr>
          <a:xfrm>
            <a:off x="884049" y="1704225"/>
            <a:ext cx="8854754" cy="5034356"/>
          </a:xfrm>
          <a:prstGeom prst="rect">
            <a:avLst/>
          </a:prstGeom>
        </p:spPr>
      </p:pic>
    </p:spTree>
    <p:extLst>
      <p:ext uri="{BB962C8B-B14F-4D97-AF65-F5344CB8AC3E}">
        <p14:creationId xmlns:p14="http://schemas.microsoft.com/office/powerpoint/2010/main" val="26994453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687CEF-A07C-C09B-1279-C1CE5CAE48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A23544-0BFD-22B9-8F97-52472E464DCF}"/>
              </a:ext>
            </a:extLst>
          </p:cNvPr>
          <p:cNvSpPr>
            <a:spLocks noGrp="1"/>
          </p:cNvSpPr>
          <p:nvPr>
            <p:ph type="title"/>
          </p:nvPr>
        </p:nvSpPr>
        <p:spPr/>
        <p:txBody>
          <a:bodyPr>
            <a:normAutofit/>
          </a:bodyPr>
          <a:lstStyle/>
          <a:p>
            <a:r>
              <a:rPr lang="en-GB" sz="4800" dirty="0"/>
              <a:t>Participant number and source</a:t>
            </a:r>
            <a:endParaRPr lang="en-GB" dirty="0"/>
          </a:p>
        </p:txBody>
      </p:sp>
      <p:pic>
        <p:nvPicPr>
          <p:cNvPr id="4" name="Picture 3">
            <a:extLst>
              <a:ext uri="{FF2B5EF4-FFF2-40B4-BE49-F238E27FC236}">
                <a16:creationId xmlns:a16="http://schemas.microsoft.com/office/drawing/2014/main" id="{3068DCB4-65AE-494F-FDEC-4A0EA827EC49}"/>
              </a:ext>
            </a:extLst>
          </p:cNvPr>
          <p:cNvPicPr>
            <a:picLocks noChangeAspect="1"/>
          </p:cNvPicPr>
          <p:nvPr/>
        </p:nvPicPr>
        <p:blipFill>
          <a:blip r:embed="rId2"/>
          <a:stretch>
            <a:fillRect/>
          </a:stretch>
        </p:blipFill>
        <p:spPr>
          <a:xfrm>
            <a:off x="748225" y="1943089"/>
            <a:ext cx="11094170" cy="3532022"/>
          </a:xfrm>
          <a:prstGeom prst="rect">
            <a:avLst/>
          </a:prstGeom>
        </p:spPr>
      </p:pic>
    </p:spTree>
    <p:extLst>
      <p:ext uri="{BB962C8B-B14F-4D97-AF65-F5344CB8AC3E}">
        <p14:creationId xmlns:p14="http://schemas.microsoft.com/office/powerpoint/2010/main" val="40055130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7FD06-0468-7BBF-4A84-2EC909D97125}"/>
              </a:ext>
            </a:extLst>
          </p:cNvPr>
          <p:cNvSpPr>
            <a:spLocks noGrp="1"/>
          </p:cNvSpPr>
          <p:nvPr>
            <p:ph type="title"/>
          </p:nvPr>
        </p:nvSpPr>
        <p:spPr/>
        <p:txBody>
          <a:bodyPr/>
          <a:lstStyle/>
          <a:p>
            <a:r>
              <a:rPr lang="en-GB" sz="5400" dirty="0"/>
              <a:t>Participant number and source</a:t>
            </a:r>
            <a:endParaRPr lang="en-GB" dirty="0"/>
          </a:p>
        </p:txBody>
      </p:sp>
      <p:pic>
        <p:nvPicPr>
          <p:cNvPr id="5" name="Picture 4">
            <a:extLst>
              <a:ext uri="{FF2B5EF4-FFF2-40B4-BE49-F238E27FC236}">
                <a16:creationId xmlns:a16="http://schemas.microsoft.com/office/drawing/2014/main" id="{F66DA3F4-ABE7-01FC-C48F-010922693305}"/>
              </a:ext>
            </a:extLst>
          </p:cNvPr>
          <p:cNvPicPr>
            <a:picLocks noChangeAspect="1"/>
          </p:cNvPicPr>
          <p:nvPr/>
        </p:nvPicPr>
        <p:blipFill>
          <a:blip r:embed="rId2"/>
          <a:stretch>
            <a:fillRect/>
          </a:stretch>
        </p:blipFill>
        <p:spPr>
          <a:xfrm>
            <a:off x="734426" y="1845300"/>
            <a:ext cx="10865024" cy="4173759"/>
          </a:xfrm>
          <a:prstGeom prst="rect">
            <a:avLst/>
          </a:prstGeom>
        </p:spPr>
      </p:pic>
    </p:spTree>
    <p:extLst>
      <p:ext uri="{BB962C8B-B14F-4D97-AF65-F5344CB8AC3E}">
        <p14:creationId xmlns:p14="http://schemas.microsoft.com/office/powerpoint/2010/main" val="16078999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CF03C5-2C33-3C6A-F46B-C0820D6723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5326AE-3484-D3ED-A21A-0EA4F3BE4609}"/>
              </a:ext>
            </a:extLst>
          </p:cNvPr>
          <p:cNvSpPr>
            <a:spLocks noGrp="1"/>
          </p:cNvSpPr>
          <p:nvPr>
            <p:ph type="title"/>
          </p:nvPr>
        </p:nvSpPr>
        <p:spPr>
          <a:xfrm>
            <a:off x="1425572" y="2480924"/>
            <a:ext cx="9720072" cy="1499616"/>
          </a:xfrm>
        </p:spPr>
        <p:txBody>
          <a:bodyPr>
            <a:noAutofit/>
          </a:bodyPr>
          <a:lstStyle/>
          <a:p>
            <a:r>
              <a:rPr lang="en-GB" sz="11500" dirty="0"/>
              <a:t>SECTION H:</a:t>
            </a:r>
            <a:br>
              <a:rPr lang="en-GB" sz="11500" dirty="0"/>
            </a:br>
            <a:r>
              <a:rPr lang="en-GB" sz="11500" dirty="0"/>
              <a:t>Research with Vulnerable People </a:t>
            </a:r>
          </a:p>
        </p:txBody>
      </p:sp>
    </p:spTree>
    <p:extLst>
      <p:ext uri="{BB962C8B-B14F-4D97-AF65-F5344CB8AC3E}">
        <p14:creationId xmlns:p14="http://schemas.microsoft.com/office/powerpoint/2010/main" val="9377698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215F4-A06D-DA20-427A-83C28AB8E52C}"/>
              </a:ext>
            </a:extLst>
          </p:cNvPr>
          <p:cNvSpPr>
            <a:spLocks noGrp="1"/>
          </p:cNvSpPr>
          <p:nvPr>
            <p:ph type="title"/>
          </p:nvPr>
        </p:nvSpPr>
        <p:spPr/>
        <p:txBody>
          <a:bodyPr>
            <a:normAutofit/>
          </a:bodyPr>
          <a:lstStyle/>
          <a:p>
            <a:r>
              <a:rPr lang="en-GB" b="1" dirty="0"/>
              <a:t>APPENDIX 4: Research with Vulnerable People</a:t>
            </a:r>
            <a:endParaRPr lang="en-GB" dirty="0"/>
          </a:p>
        </p:txBody>
      </p:sp>
      <p:pic>
        <p:nvPicPr>
          <p:cNvPr id="5" name="Picture 4">
            <a:extLst>
              <a:ext uri="{FF2B5EF4-FFF2-40B4-BE49-F238E27FC236}">
                <a16:creationId xmlns:a16="http://schemas.microsoft.com/office/drawing/2014/main" id="{180D8B90-2654-6A5E-864F-899C2997D3AD}"/>
              </a:ext>
            </a:extLst>
          </p:cNvPr>
          <p:cNvPicPr>
            <a:picLocks noChangeAspect="1"/>
          </p:cNvPicPr>
          <p:nvPr/>
        </p:nvPicPr>
        <p:blipFill>
          <a:blip r:embed="rId2"/>
          <a:stretch>
            <a:fillRect/>
          </a:stretch>
        </p:blipFill>
        <p:spPr>
          <a:xfrm>
            <a:off x="768621" y="1882788"/>
            <a:ext cx="10513266" cy="4743790"/>
          </a:xfrm>
          <a:prstGeom prst="rect">
            <a:avLst/>
          </a:prstGeom>
        </p:spPr>
      </p:pic>
    </p:spTree>
    <p:extLst>
      <p:ext uri="{BB962C8B-B14F-4D97-AF65-F5344CB8AC3E}">
        <p14:creationId xmlns:p14="http://schemas.microsoft.com/office/powerpoint/2010/main" val="34747824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F1F89-6BBF-8A45-481B-C3C9395D1947}"/>
              </a:ext>
            </a:extLst>
          </p:cNvPr>
          <p:cNvSpPr>
            <a:spLocks noGrp="1"/>
          </p:cNvSpPr>
          <p:nvPr>
            <p:ph type="title"/>
          </p:nvPr>
        </p:nvSpPr>
        <p:spPr/>
        <p:txBody>
          <a:bodyPr/>
          <a:lstStyle/>
          <a:p>
            <a:r>
              <a:rPr lang="en-GB" b="1" dirty="0"/>
              <a:t>APPENDIX 4: Research with Vulnerable People</a:t>
            </a:r>
            <a:endParaRPr lang="en-GB" dirty="0"/>
          </a:p>
        </p:txBody>
      </p:sp>
      <p:pic>
        <p:nvPicPr>
          <p:cNvPr id="7" name="Picture 6">
            <a:extLst>
              <a:ext uri="{FF2B5EF4-FFF2-40B4-BE49-F238E27FC236}">
                <a16:creationId xmlns:a16="http://schemas.microsoft.com/office/drawing/2014/main" id="{701957C2-859C-D1B5-C30D-3A0F7472B24B}"/>
              </a:ext>
            </a:extLst>
          </p:cNvPr>
          <p:cNvPicPr>
            <a:picLocks noChangeAspect="1"/>
          </p:cNvPicPr>
          <p:nvPr/>
        </p:nvPicPr>
        <p:blipFill>
          <a:blip r:embed="rId2"/>
          <a:stretch>
            <a:fillRect/>
          </a:stretch>
        </p:blipFill>
        <p:spPr>
          <a:xfrm>
            <a:off x="748713" y="1877548"/>
            <a:ext cx="7889260" cy="4904570"/>
          </a:xfrm>
          <a:prstGeom prst="rect">
            <a:avLst/>
          </a:prstGeom>
        </p:spPr>
      </p:pic>
    </p:spTree>
    <p:extLst>
      <p:ext uri="{BB962C8B-B14F-4D97-AF65-F5344CB8AC3E}">
        <p14:creationId xmlns:p14="http://schemas.microsoft.com/office/powerpoint/2010/main" val="34190111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745A98-3E09-170A-8C16-63A71BB374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EA4B74-74DF-1C3A-4A74-F870CBBE3D31}"/>
              </a:ext>
            </a:extLst>
          </p:cNvPr>
          <p:cNvSpPr>
            <a:spLocks noGrp="1"/>
          </p:cNvSpPr>
          <p:nvPr>
            <p:ph type="title"/>
          </p:nvPr>
        </p:nvSpPr>
        <p:spPr>
          <a:xfrm>
            <a:off x="1425572" y="2480924"/>
            <a:ext cx="9720072" cy="1499616"/>
          </a:xfrm>
        </p:spPr>
        <p:txBody>
          <a:bodyPr>
            <a:noAutofit/>
          </a:bodyPr>
          <a:lstStyle/>
          <a:p>
            <a:r>
              <a:rPr lang="en-GB" sz="11500" dirty="0"/>
              <a:t>SECTION L:</a:t>
            </a:r>
            <a:br>
              <a:rPr lang="en-GB" sz="11500" dirty="0"/>
            </a:br>
            <a:r>
              <a:rPr lang="en-GB" sz="11500" dirty="0"/>
              <a:t>Types of Personal Data</a:t>
            </a:r>
          </a:p>
        </p:txBody>
      </p:sp>
    </p:spTree>
    <p:extLst>
      <p:ext uri="{BB962C8B-B14F-4D97-AF65-F5344CB8AC3E}">
        <p14:creationId xmlns:p14="http://schemas.microsoft.com/office/powerpoint/2010/main" val="24506220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A0484-F595-8187-1A6A-07A7999D52A6}"/>
              </a:ext>
            </a:extLst>
          </p:cNvPr>
          <p:cNvSpPr>
            <a:spLocks noGrp="1"/>
          </p:cNvSpPr>
          <p:nvPr>
            <p:ph type="title"/>
          </p:nvPr>
        </p:nvSpPr>
        <p:spPr/>
        <p:txBody>
          <a:bodyPr/>
          <a:lstStyle/>
          <a:p>
            <a:r>
              <a:rPr lang="en-GB" dirty="0"/>
              <a:t>Personal data</a:t>
            </a:r>
          </a:p>
        </p:txBody>
      </p:sp>
      <p:pic>
        <p:nvPicPr>
          <p:cNvPr id="5" name="Content Placeholder 4">
            <a:extLst>
              <a:ext uri="{FF2B5EF4-FFF2-40B4-BE49-F238E27FC236}">
                <a16:creationId xmlns:a16="http://schemas.microsoft.com/office/drawing/2014/main" id="{478BBBFA-113D-4091-E420-AE75C9EE385D}"/>
              </a:ext>
            </a:extLst>
          </p:cNvPr>
          <p:cNvPicPr>
            <a:picLocks noGrp="1" noChangeAspect="1"/>
          </p:cNvPicPr>
          <p:nvPr>
            <p:ph idx="1"/>
          </p:nvPr>
        </p:nvPicPr>
        <p:blipFill>
          <a:blip r:embed="rId2"/>
          <a:stretch>
            <a:fillRect/>
          </a:stretch>
        </p:blipFill>
        <p:spPr>
          <a:xfrm>
            <a:off x="1024128" y="2328853"/>
            <a:ext cx="8974544" cy="4205111"/>
          </a:xfrm>
          <a:prstGeom prst="rect">
            <a:avLst/>
          </a:prstGeom>
        </p:spPr>
      </p:pic>
    </p:spTree>
    <p:extLst>
      <p:ext uri="{BB962C8B-B14F-4D97-AF65-F5344CB8AC3E}">
        <p14:creationId xmlns:p14="http://schemas.microsoft.com/office/powerpoint/2010/main" val="29781293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F8FCFFB-9BC6-808A-1C76-7ABF1AF969ED}"/>
              </a:ext>
            </a:extLst>
          </p:cNvPr>
          <p:cNvPicPr>
            <a:picLocks noGrp="1" noChangeAspect="1"/>
          </p:cNvPicPr>
          <p:nvPr>
            <p:ph idx="1"/>
          </p:nvPr>
        </p:nvPicPr>
        <p:blipFill>
          <a:blip r:embed="rId2"/>
          <a:stretch>
            <a:fillRect/>
          </a:stretch>
        </p:blipFill>
        <p:spPr>
          <a:xfrm>
            <a:off x="878889" y="259938"/>
            <a:ext cx="8618495" cy="6398314"/>
          </a:xfrm>
          <a:prstGeom prst="rect">
            <a:avLst/>
          </a:prstGeom>
        </p:spPr>
      </p:pic>
    </p:spTree>
    <p:extLst>
      <p:ext uri="{BB962C8B-B14F-4D97-AF65-F5344CB8AC3E}">
        <p14:creationId xmlns:p14="http://schemas.microsoft.com/office/powerpoint/2010/main" val="6148214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003566-43E5-4843-FB31-55E14AE0870C}"/>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105DE3B6-0A4A-54F5-F04B-5C9EC82C1D6A}"/>
              </a:ext>
            </a:extLst>
          </p:cNvPr>
          <p:cNvPicPr>
            <a:picLocks noChangeAspect="1"/>
          </p:cNvPicPr>
          <p:nvPr/>
        </p:nvPicPr>
        <p:blipFill>
          <a:blip r:embed="rId2"/>
          <a:stretch>
            <a:fillRect/>
          </a:stretch>
        </p:blipFill>
        <p:spPr>
          <a:xfrm>
            <a:off x="864329" y="394279"/>
            <a:ext cx="8802466" cy="6069442"/>
          </a:xfrm>
          <a:prstGeom prst="rect">
            <a:avLst/>
          </a:prstGeom>
        </p:spPr>
      </p:pic>
    </p:spTree>
    <p:extLst>
      <p:ext uri="{BB962C8B-B14F-4D97-AF65-F5344CB8AC3E}">
        <p14:creationId xmlns:p14="http://schemas.microsoft.com/office/powerpoint/2010/main" val="36740725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13FFC-CDFF-3AD0-9A2A-DE3D31C76DA2}"/>
              </a:ext>
            </a:extLst>
          </p:cNvPr>
          <p:cNvSpPr>
            <a:spLocks noGrp="1"/>
          </p:cNvSpPr>
          <p:nvPr>
            <p:ph type="title"/>
          </p:nvPr>
        </p:nvSpPr>
        <p:spPr>
          <a:xfrm>
            <a:off x="1425572" y="2679192"/>
            <a:ext cx="9875702" cy="1499616"/>
          </a:xfrm>
        </p:spPr>
        <p:txBody>
          <a:bodyPr>
            <a:noAutofit/>
          </a:bodyPr>
          <a:lstStyle/>
          <a:p>
            <a:r>
              <a:rPr lang="en-GB" sz="11500" dirty="0"/>
              <a:t>SECTION M:</a:t>
            </a:r>
            <a:br>
              <a:rPr lang="en-GB" sz="11500" dirty="0"/>
            </a:br>
            <a:r>
              <a:rPr lang="en-GB" sz="11500" dirty="0"/>
              <a:t>Participant Information and Consent </a:t>
            </a:r>
          </a:p>
        </p:txBody>
      </p:sp>
    </p:spTree>
    <p:extLst>
      <p:ext uri="{BB962C8B-B14F-4D97-AF65-F5344CB8AC3E}">
        <p14:creationId xmlns:p14="http://schemas.microsoft.com/office/powerpoint/2010/main" val="698953994"/>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100EC49-7F99-492F-0CF5-748EF28C8E02}"/>
              </a:ext>
            </a:extLst>
          </p:cNvPr>
          <p:cNvPicPr>
            <a:picLocks noChangeAspect="1"/>
          </p:cNvPicPr>
          <p:nvPr/>
        </p:nvPicPr>
        <p:blipFill>
          <a:blip r:embed="rId2"/>
          <a:stretch>
            <a:fillRect/>
          </a:stretch>
        </p:blipFill>
        <p:spPr>
          <a:xfrm>
            <a:off x="2332904" y="226700"/>
            <a:ext cx="7526191" cy="6404599"/>
          </a:xfrm>
          <a:prstGeom prst="rect">
            <a:avLst/>
          </a:prstGeom>
        </p:spPr>
      </p:pic>
    </p:spTree>
    <p:extLst>
      <p:ext uri="{BB962C8B-B14F-4D97-AF65-F5344CB8AC3E}">
        <p14:creationId xmlns:p14="http://schemas.microsoft.com/office/powerpoint/2010/main" val="767813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a:extLst>
            <a:ext uri="{FF2B5EF4-FFF2-40B4-BE49-F238E27FC236}">
              <a16:creationId xmlns:a16="http://schemas.microsoft.com/office/drawing/2014/main" id="{BA4001A4-4DCF-182B-E279-C3D9F35AB649}"/>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1CBA0897-3EAF-94A1-1BB5-AE274D09D562}"/>
              </a:ext>
            </a:extLst>
          </p:cNvPr>
          <p:cNvPicPr>
            <a:picLocks noChangeAspect="1"/>
          </p:cNvPicPr>
          <p:nvPr/>
        </p:nvPicPr>
        <p:blipFill>
          <a:blip r:embed="rId2"/>
          <a:stretch>
            <a:fillRect/>
          </a:stretch>
        </p:blipFill>
        <p:spPr>
          <a:xfrm>
            <a:off x="857524" y="2500181"/>
            <a:ext cx="10595582" cy="2893751"/>
          </a:xfrm>
          <a:prstGeom prst="rect">
            <a:avLst/>
          </a:prstGeom>
        </p:spPr>
      </p:pic>
      <p:sp>
        <p:nvSpPr>
          <p:cNvPr id="3" name="Title 1">
            <a:extLst>
              <a:ext uri="{FF2B5EF4-FFF2-40B4-BE49-F238E27FC236}">
                <a16:creationId xmlns:a16="http://schemas.microsoft.com/office/drawing/2014/main" id="{525BE8C3-CF92-4E64-EDFE-45A126376AC3}"/>
              </a:ext>
            </a:extLst>
          </p:cNvPr>
          <p:cNvSpPr txBox="1">
            <a:spLocks/>
          </p:cNvSpPr>
          <p:nvPr/>
        </p:nvSpPr>
        <p:spPr>
          <a:xfrm>
            <a:off x="700148" y="714477"/>
            <a:ext cx="8256684" cy="1157816"/>
          </a:xfrm>
          <a:prstGeom prst="rect">
            <a:avLst/>
          </a:prstGeom>
        </p:spPr>
        <p:txBody>
          <a:bodyPr vert="horz" lIns="91440" tIns="45720" rIns="91440" bIns="45720" rtlCol="0" anchor="ctr">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pPr marL="0" marR="0" lvl="0" indent="0" algn="l" defTabSz="914400" rtl="0" eaLnBrk="1" fontAlgn="auto" latinLnBrk="0" hangingPunct="1">
              <a:lnSpc>
                <a:spcPct val="80000"/>
              </a:lnSpc>
              <a:spcBef>
                <a:spcPct val="0"/>
              </a:spcBef>
              <a:spcAft>
                <a:spcPts val="0"/>
              </a:spcAft>
              <a:buClrTx/>
              <a:buSzTx/>
              <a:buFontTx/>
              <a:buNone/>
              <a:tabLst/>
              <a:defRPr/>
            </a:pPr>
            <a:r>
              <a:rPr kumimoji="0" lang="en-US" sz="4800" b="1" i="0" u="none" strike="noStrike" kern="1200" cap="all" spc="100" normalizeH="0" baseline="0" noProof="0" dirty="0">
                <a:ln>
                  <a:noFill/>
                </a:ln>
                <a:solidFill>
                  <a:prstClr val="black">
                    <a:lumMod val="95000"/>
                    <a:lumOff val="5000"/>
                  </a:prstClr>
                </a:solidFill>
                <a:effectLst/>
                <a:uLnTx/>
                <a:uFillTx/>
                <a:latin typeface="Tw Cen MT Condensed" panose="020B0606020104020203"/>
                <a:ea typeface="+mj-ea"/>
                <a:cs typeface="+mj-cs"/>
              </a:rPr>
              <a:t>Section M– Informed Consent </a:t>
            </a:r>
          </a:p>
        </p:txBody>
      </p:sp>
    </p:spTree>
    <p:extLst>
      <p:ext uri="{BB962C8B-B14F-4D97-AF65-F5344CB8AC3E}">
        <p14:creationId xmlns:p14="http://schemas.microsoft.com/office/powerpoint/2010/main" val="24758667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931AE-B399-9A5E-016F-044BF0AF1D63}"/>
              </a:ext>
            </a:extLst>
          </p:cNvPr>
          <p:cNvSpPr>
            <a:spLocks noGrp="1"/>
          </p:cNvSpPr>
          <p:nvPr>
            <p:ph type="title"/>
          </p:nvPr>
        </p:nvSpPr>
        <p:spPr/>
        <p:txBody>
          <a:bodyPr>
            <a:normAutofit/>
          </a:bodyPr>
          <a:lstStyle/>
          <a:p>
            <a:r>
              <a:rPr lang="en-GB" sz="4800" dirty="0"/>
              <a:t>What is informed consent</a:t>
            </a:r>
            <a:endParaRPr lang="en-GB" dirty="0"/>
          </a:p>
        </p:txBody>
      </p:sp>
      <p:sp>
        <p:nvSpPr>
          <p:cNvPr id="3" name="Content Placeholder 2">
            <a:extLst>
              <a:ext uri="{FF2B5EF4-FFF2-40B4-BE49-F238E27FC236}">
                <a16:creationId xmlns:a16="http://schemas.microsoft.com/office/drawing/2014/main" id="{4E2C6C75-E690-F555-A7A2-6E50901B860C}"/>
              </a:ext>
            </a:extLst>
          </p:cNvPr>
          <p:cNvSpPr>
            <a:spLocks noGrp="1"/>
          </p:cNvSpPr>
          <p:nvPr>
            <p:ph idx="1"/>
          </p:nvPr>
        </p:nvSpPr>
        <p:spPr>
          <a:xfrm>
            <a:off x="855406" y="2084831"/>
            <a:ext cx="10609007" cy="4286471"/>
          </a:xfrm>
        </p:spPr>
        <p:txBody>
          <a:bodyPr>
            <a:normAutofit/>
          </a:bodyPr>
          <a:lstStyle/>
          <a:p>
            <a:pPr algn="ctr"/>
            <a:r>
              <a:rPr lang="en-US" sz="2800" b="0" dirty="0">
                <a:latin typeface="Calibri" panose="020F0502020204030204" pitchFamily="34" charset="0"/>
                <a:cs typeface="Calibri" panose="020F0502020204030204" pitchFamily="34" charset="0"/>
              </a:rPr>
              <a:t> </a:t>
            </a:r>
            <a:r>
              <a:rPr lang="en-US" sz="2800" b="1" dirty="0">
                <a:latin typeface="Calibri" panose="020F0502020204030204" pitchFamily="34" charset="0"/>
                <a:cs typeface="Calibri" panose="020F0502020204030204" pitchFamily="34" charset="0"/>
              </a:rPr>
              <a:t>Informed consent means participants fully understand:</a:t>
            </a:r>
          </a:p>
          <a:p>
            <a:pPr lvl="1"/>
            <a:r>
              <a:rPr lang="en-US" sz="2400" b="0" dirty="0">
                <a:latin typeface="Calibri" panose="020F0502020204030204" pitchFamily="34" charset="0"/>
                <a:cs typeface="Calibri" panose="020F0502020204030204" pitchFamily="34" charset="0"/>
              </a:rPr>
              <a:t>The purpose of the research</a:t>
            </a:r>
          </a:p>
          <a:p>
            <a:pPr lvl="1"/>
            <a:r>
              <a:rPr lang="en-US" sz="2400" b="0" dirty="0">
                <a:latin typeface="Calibri" panose="020F0502020204030204" pitchFamily="34" charset="0"/>
                <a:cs typeface="Calibri" panose="020F0502020204030204" pitchFamily="34" charset="0"/>
              </a:rPr>
              <a:t>What they will be asked to do</a:t>
            </a:r>
          </a:p>
          <a:p>
            <a:pPr lvl="1"/>
            <a:r>
              <a:rPr lang="en-US" sz="2400" b="0" dirty="0">
                <a:latin typeface="Calibri" panose="020F0502020204030204" pitchFamily="34" charset="0"/>
                <a:cs typeface="Calibri" panose="020F0502020204030204" pitchFamily="34" charset="0"/>
              </a:rPr>
              <a:t>Any risks or benefits of taking part</a:t>
            </a:r>
          </a:p>
          <a:p>
            <a:pPr lvl="1"/>
            <a:r>
              <a:rPr lang="en-US" sz="2400" b="0" dirty="0">
                <a:latin typeface="Calibri" panose="020F0502020204030204" pitchFamily="34" charset="0"/>
                <a:cs typeface="Calibri" panose="020F0502020204030204" pitchFamily="34" charset="0"/>
              </a:rPr>
              <a:t>Their right to withdraw at any time — no consequences </a:t>
            </a:r>
          </a:p>
          <a:p>
            <a:pPr marL="128016" lvl="1" indent="0">
              <a:buNone/>
            </a:pPr>
            <a:endParaRPr lang="en-US" sz="2400" dirty="0">
              <a:latin typeface="Calibri" panose="020F0502020204030204" pitchFamily="34" charset="0"/>
              <a:cs typeface="Calibri" panose="020F0502020204030204" pitchFamily="34" charset="0"/>
            </a:endParaRPr>
          </a:p>
          <a:p>
            <a:pPr marL="128016" lvl="1" indent="0">
              <a:buNone/>
            </a:pPr>
            <a:r>
              <a:rPr lang="en-US" sz="2400" b="0" dirty="0">
                <a:latin typeface="Calibri" panose="020F0502020204030204" pitchFamily="34" charset="0"/>
                <a:cs typeface="Calibri" panose="020F0502020204030204" pitchFamily="34" charset="0"/>
              </a:rPr>
              <a:t>		</a:t>
            </a:r>
            <a:r>
              <a:rPr lang="en-US" sz="2400" b="1" dirty="0">
                <a:latin typeface="Calibri" panose="020F0502020204030204" pitchFamily="34" charset="0"/>
                <a:cs typeface="Calibri" panose="020F0502020204030204" pitchFamily="34" charset="0"/>
              </a:rPr>
              <a:t>Consent is freely given, specific, and recorded</a:t>
            </a:r>
          </a:p>
          <a:p>
            <a:pPr marL="128016" lvl="1" indent="0">
              <a:buNone/>
            </a:pPr>
            <a:endParaRPr lang="en-US" sz="2400" b="1" dirty="0">
              <a:latin typeface="Calibri" panose="020F0502020204030204" pitchFamily="34" charset="0"/>
              <a:cs typeface="Calibri" panose="020F0502020204030204" pitchFamily="34" charset="0"/>
            </a:endParaRPr>
          </a:p>
          <a:p>
            <a:pPr marL="128016" lvl="1" indent="0">
              <a:buNone/>
            </a:pPr>
            <a:r>
              <a:rPr lang="en-US" sz="2400" b="1" dirty="0">
                <a:latin typeface="Calibri" panose="020F0502020204030204" pitchFamily="34" charset="0"/>
                <a:cs typeface="Calibri" panose="020F0502020204030204" pitchFamily="34" charset="0"/>
              </a:rPr>
              <a:t>		Consent is an ongoing process, not just a one-time form</a:t>
            </a:r>
            <a:endParaRPr lang="en-GB" sz="24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68234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42811-94AD-6FCA-D566-5465D15CCB14}"/>
              </a:ext>
            </a:extLst>
          </p:cNvPr>
          <p:cNvSpPr>
            <a:spLocks noGrp="1"/>
          </p:cNvSpPr>
          <p:nvPr>
            <p:ph type="title"/>
          </p:nvPr>
        </p:nvSpPr>
        <p:spPr/>
        <p:txBody>
          <a:bodyPr>
            <a:normAutofit fontScale="90000"/>
          </a:bodyPr>
          <a:lstStyle/>
          <a:p>
            <a:pPr algn="ctr">
              <a:lnSpc>
                <a:spcPct val="90000"/>
              </a:lnSpc>
            </a:pPr>
            <a:br>
              <a:rPr lang="en-GB" sz="2300"/>
            </a:br>
            <a:br>
              <a:rPr lang="en-GB" sz="2300"/>
            </a:br>
            <a:br>
              <a:rPr lang="en-GB" sz="2300"/>
            </a:br>
            <a:br>
              <a:rPr lang="en-GB" sz="2300"/>
            </a:br>
            <a:endParaRPr lang="en-GB" sz="2300"/>
          </a:p>
        </p:txBody>
      </p:sp>
      <p:sp>
        <p:nvSpPr>
          <p:cNvPr id="6" name="TextBox 5">
            <a:extLst>
              <a:ext uri="{FF2B5EF4-FFF2-40B4-BE49-F238E27FC236}">
                <a16:creationId xmlns:a16="http://schemas.microsoft.com/office/drawing/2014/main" id="{DB992BA1-6E3C-60E2-E0FD-CE8EC81A9903}"/>
              </a:ext>
            </a:extLst>
          </p:cNvPr>
          <p:cNvSpPr txBox="1"/>
          <p:nvPr/>
        </p:nvSpPr>
        <p:spPr>
          <a:xfrm>
            <a:off x="1024128" y="858302"/>
            <a:ext cx="7832196" cy="1107996"/>
          </a:xfrm>
          <a:prstGeom prst="rect">
            <a:avLst/>
          </a:prstGeom>
          <a:noFill/>
        </p:spPr>
        <p:txBody>
          <a:bodyPr wrap="square" lIns="91440" tIns="45720" rIns="91440" bIns="45720" rtlCol="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4800" dirty="0">
                <a:solidFill>
                  <a:prstClr val="black"/>
                </a:solidFill>
                <a:latin typeface="Tw Cen MT Condensed" panose="020B0606020104020203"/>
              </a:rPr>
              <a:t>How to obtain and record consent</a:t>
            </a:r>
            <a:endParaRPr kumimoji="0" lang="en-GB" sz="4800" b="0" i="0" u="none" strike="noStrike" kern="1200" cap="none" spc="0" normalizeH="0" baseline="0" noProof="0" dirty="0">
              <a:ln>
                <a:noFill/>
              </a:ln>
              <a:solidFill>
                <a:prstClr val="black"/>
              </a:solidFill>
              <a:effectLst/>
              <a:uLnTx/>
              <a:uFillTx/>
              <a:latin typeface="Tw Cen MT Condensed" panose="020B06060201040202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Rectangle 2">
            <a:extLst>
              <a:ext uri="{FF2B5EF4-FFF2-40B4-BE49-F238E27FC236}">
                <a16:creationId xmlns:a16="http://schemas.microsoft.com/office/drawing/2014/main" id="{3C130713-EE10-3AE4-D359-5780A7CD60F7}"/>
              </a:ext>
            </a:extLst>
          </p:cNvPr>
          <p:cNvSpPr>
            <a:spLocks noGrp="1" noChangeArrowheads="1"/>
          </p:cNvSpPr>
          <p:nvPr>
            <p:ph idx="1"/>
          </p:nvPr>
        </p:nvSpPr>
        <p:spPr bwMode="auto">
          <a:xfrm>
            <a:off x="1024128" y="2078492"/>
            <a:ext cx="10600112" cy="44012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28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Provide a clear information sheet for each participant:</a:t>
            </a:r>
          </a:p>
          <a:p>
            <a:pPr eaLnBrk="0" fontAlgn="base" hangingPunct="0">
              <a:lnSpc>
                <a:spcPct val="100000"/>
              </a:lnSpc>
              <a:spcBef>
                <a:spcPct val="0"/>
              </a:spcBef>
              <a:spcAft>
                <a:spcPct val="0"/>
              </a:spcAft>
              <a:buClrTx/>
              <a:buSzTx/>
            </a:pPr>
            <a:r>
              <a:rPr kumimoji="0" lang="en-US" altLang="en-US" sz="280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Written in age-appropriate and accessible language</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800" b="1"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8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Use signed consent forms (teachers, parents, pupils)</a:t>
            </a:r>
          </a:p>
          <a:p>
            <a:pPr eaLnBrk="0" fontAlgn="base" hangingPunct="0">
              <a:lnSpc>
                <a:spcPct val="100000"/>
              </a:lnSpc>
              <a:spcBef>
                <a:spcPct val="0"/>
              </a:spcBef>
              <a:spcAft>
                <a:spcPct val="0"/>
              </a:spcAft>
              <a:buClrTx/>
              <a:buSzTx/>
            </a:pPr>
            <a:r>
              <a:rPr kumimoji="0" lang="en-US" altLang="en-US" sz="280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Pupils → </a:t>
            </a:r>
            <a:r>
              <a:rPr kumimoji="0" lang="en-US" altLang="en-US" sz="280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assent</a:t>
            </a:r>
            <a:r>
              <a:rPr kumimoji="0" lang="en-US" altLang="en-US" sz="280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(agreeing with understanding)</a:t>
            </a:r>
          </a:p>
          <a:p>
            <a:pPr eaLnBrk="0" fontAlgn="base" hangingPunct="0">
              <a:lnSpc>
                <a:spcPct val="100000"/>
              </a:lnSpc>
              <a:spcBef>
                <a:spcPct val="0"/>
              </a:spcBef>
              <a:spcAft>
                <a:spcPct val="0"/>
              </a:spcAft>
              <a:buClrTx/>
              <a:buSzTx/>
            </a:pPr>
            <a:r>
              <a:rPr kumimoji="0" lang="en-US" altLang="en-US" sz="280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Parents/guardians → </a:t>
            </a:r>
            <a:r>
              <a:rPr kumimoji="0" lang="en-US" altLang="en-US" sz="280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consent</a:t>
            </a:r>
            <a:endParaRPr kumimoji="0" lang="en-US" altLang="en-US" sz="280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800" b="1"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8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For digital research: use online consent forms or tick boxes</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80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8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Keep consent forms secure and separate from data</a:t>
            </a:r>
          </a:p>
        </p:txBody>
      </p:sp>
    </p:spTree>
    <p:extLst>
      <p:ext uri="{BB962C8B-B14F-4D97-AF65-F5344CB8AC3E}">
        <p14:creationId xmlns:p14="http://schemas.microsoft.com/office/powerpoint/2010/main" val="687543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a:extLst>
            <a:ext uri="{FF2B5EF4-FFF2-40B4-BE49-F238E27FC236}">
              <a16:creationId xmlns:a16="http://schemas.microsoft.com/office/drawing/2014/main" id="{54A1EA44-88EE-76B2-A2A9-96E10579AAF4}"/>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87320B9A-C617-ED87-7C60-B5569EC6A488}"/>
              </a:ext>
            </a:extLst>
          </p:cNvPr>
          <p:cNvSpPr txBox="1">
            <a:spLocks/>
          </p:cNvSpPr>
          <p:nvPr/>
        </p:nvSpPr>
        <p:spPr>
          <a:xfrm>
            <a:off x="700148" y="714477"/>
            <a:ext cx="8256684" cy="1157816"/>
          </a:xfrm>
          <a:prstGeom prst="rect">
            <a:avLst/>
          </a:prstGeom>
        </p:spPr>
        <p:txBody>
          <a:bodyPr vert="horz" lIns="91440" tIns="45720" rIns="91440" bIns="45720" rtlCol="0" anchor="ctr">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pPr marL="0" marR="0" lvl="0" indent="0" algn="l" defTabSz="914400" rtl="0" eaLnBrk="1" fontAlgn="auto" latinLnBrk="0" hangingPunct="1">
              <a:lnSpc>
                <a:spcPct val="80000"/>
              </a:lnSpc>
              <a:spcBef>
                <a:spcPct val="0"/>
              </a:spcBef>
              <a:spcAft>
                <a:spcPts val="0"/>
              </a:spcAft>
              <a:buClrTx/>
              <a:buSzTx/>
              <a:buFontTx/>
              <a:buNone/>
              <a:tabLst/>
              <a:defRPr/>
            </a:pPr>
            <a:r>
              <a:rPr kumimoji="0" lang="en-US" sz="4800" b="1" i="0" u="none" strike="noStrike" kern="1200" cap="all" spc="100" normalizeH="0" baseline="0" noProof="0" dirty="0">
                <a:ln>
                  <a:noFill/>
                </a:ln>
                <a:solidFill>
                  <a:prstClr val="black">
                    <a:lumMod val="95000"/>
                    <a:lumOff val="5000"/>
                  </a:prstClr>
                </a:solidFill>
                <a:effectLst/>
                <a:uLnTx/>
                <a:uFillTx/>
                <a:latin typeface="Tw Cen MT Condensed" panose="020B0606020104020203"/>
                <a:ea typeface="+mj-ea"/>
                <a:cs typeface="+mj-cs"/>
              </a:rPr>
              <a:t>Section M– </a:t>
            </a:r>
            <a:r>
              <a:rPr lang="en-US" sz="4800" b="1" dirty="0">
                <a:solidFill>
                  <a:prstClr val="black">
                    <a:lumMod val="95000"/>
                    <a:lumOff val="5000"/>
                  </a:prstClr>
                </a:solidFill>
                <a:latin typeface="Tw Cen MT Condensed" panose="020B0606020104020203"/>
              </a:rPr>
              <a:t>confidentiality</a:t>
            </a:r>
            <a:r>
              <a:rPr kumimoji="0" lang="en-US" sz="4800" b="1" i="0" u="none" strike="noStrike" kern="1200" cap="all" spc="100" normalizeH="0" baseline="0" noProof="0" dirty="0">
                <a:ln>
                  <a:noFill/>
                </a:ln>
                <a:solidFill>
                  <a:prstClr val="black">
                    <a:lumMod val="95000"/>
                    <a:lumOff val="5000"/>
                  </a:prstClr>
                </a:solidFill>
                <a:effectLst/>
                <a:uLnTx/>
                <a:uFillTx/>
                <a:latin typeface="Tw Cen MT Condensed" panose="020B0606020104020203"/>
                <a:ea typeface="+mj-ea"/>
                <a:cs typeface="+mj-cs"/>
              </a:rPr>
              <a:t> </a:t>
            </a:r>
          </a:p>
        </p:txBody>
      </p:sp>
      <p:pic>
        <p:nvPicPr>
          <p:cNvPr id="5" name="Picture 4">
            <a:extLst>
              <a:ext uri="{FF2B5EF4-FFF2-40B4-BE49-F238E27FC236}">
                <a16:creationId xmlns:a16="http://schemas.microsoft.com/office/drawing/2014/main" id="{D97EF532-CE73-15D7-65F9-3BD678A3E339}"/>
              </a:ext>
            </a:extLst>
          </p:cNvPr>
          <p:cNvPicPr>
            <a:picLocks noChangeAspect="1"/>
          </p:cNvPicPr>
          <p:nvPr/>
        </p:nvPicPr>
        <p:blipFill>
          <a:blip r:embed="rId2"/>
          <a:stretch>
            <a:fillRect/>
          </a:stretch>
        </p:blipFill>
        <p:spPr>
          <a:xfrm>
            <a:off x="602143" y="1909549"/>
            <a:ext cx="10463124" cy="4701037"/>
          </a:xfrm>
          <a:prstGeom prst="rect">
            <a:avLst/>
          </a:prstGeom>
        </p:spPr>
      </p:pic>
    </p:spTree>
    <p:extLst>
      <p:ext uri="{BB962C8B-B14F-4D97-AF65-F5344CB8AC3E}">
        <p14:creationId xmlns:p14="http://schemas.microsoft.com/office/powerpoint/2010/main" val="17683372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2D51D-1403-D36D-4A34-9E19F2A462BC}"/>
              </a:ext>
            </a:extLst>
          </p:cNvPr>
          <p:cNvSpPr>
            <a:spLocks noGrp="1"/>
          </p:cNvSpPr>
          <p:nvPr>
            <p:ph type="title"/>
          </p:nvPr>
        </p:nvSpPr>
        <p:spPr/>
        <p:txBody>
          <a:bodyPr/>
          <a:lstStyle/>
          <a:p>
            <a:r>
              <a:rPr lang="en-GB" sz="4800" i="0" dirty="0">
                <a:effectLst/>
              </a:rPr>
              <a:t>What is Confidentiality Information?</a:t>
            </a:r>
            <a:endParaRPr lang="en-GB" dirty="0"/>
          </a:p>
        </p:txBody>
      </p:sp>
      <p:sp>
        <p:nvSpPr>
          <p:cNvPr id="3" name="Content Placeholder 2">
            <a:extLst>
              <a:ext uri="{FF2B5EF4-FFF2-40B4-BE49-F238E27FC236}">
                <a16:creationId xmlns:a16="http://schemas.microsoft.com/office/drawing/2014/main" id="{5206399C-49AE-DE27-8DB2-60C9A4C97115}"/>
              </a:ext>
            </a:extLst>
          </p:cNvPr>
          <p:cNvSpPr>
            <a:spLocks noGrp="1"/>
          </p:cNvSpPr>
          <p:nvPr>
            <p:ph idx="1"/>
          </p:nvPr>
        </p:nvSpPr>
        <p:spPr>
          <a:xfrm>
            <a:off x="1914577" y="2274232"/>
            <a:ext cx="9119867" cy="4210493"/>
          </a:xfrm>
        </p:spPr>
        <p:txBody>
          <a:bodyPr>
            <a:normAutofit/>
          </a:bodyPr>
          <a:lstStyle/>
          <a:p>
            <a:pPr marL="0" indent="0">
              <a:buNone/>
            </a:pPr>
            <a:r>
              <a:rPr lang="en-US" sz="2800" b="1" i="0" dirty="0">
                <a:effectLst/>
                <a:latin typeface="Calibri" panose="020F0502020204030204" pitchFamily="34" charset="0"/>
                <a:cs typeface="Calibri" panose="020F0502020204030204" pitchFamily="34" charset="0"/>
              </a:rPr>
              <a:t>Info that can identify someone (name, school, job, etc.)</a:t>
            </a:r>
          </a:p>
          <a:p>
            <a:pPr marL="0" indent="0">
              <a:buNone/>
            </a:pPr>
            <a:endParaRPr lang="en-US" sz="500" b="1" i="0" dirty="0">
              <a:effectLst/>
              <a:latin typeface="Calibri" panose="020F0502020204030204" pitchFamily="34" charset="0"/>
              <a:cs typeface="Calibri" panose="020F0502020204030204" pitchFamily="34" charset="0"/>
            </a:endParaRPr>
          </a:p>
          <a:p>
            <a:pPr marL="0" indent="0">
              <a:buNone/>
            </a:pPr>
            <a:r>
              <a:rPr lang="en-US" sz="2800" b="1" i="0" dirty="0">
                <a:effectLst/>
                <a:latin typeface="Calibri" panose="020F0502020204030204" pitchFamily="34" charset="0"/>
                <a:cs typeface="Calibri" panose="020F0502020204030204" pitchFamily="34" charset="0"/>
              </a:rPr>
              <a:t>Given in trust, not for public sharing</a:t>
            </a:r>
          </a:p>
          <a:p>
            <a:pPr marL="0" indent="0">
              <a:buNone/>
            </a:pPr>
            <a:endParaRPr lang="en-US" sz="500" b="1" i="0" dirty="0">
              <a:effectLst/>
              <a:latin typeface="Calibri" panose="020F0502020204030204" pitchFamily="34" charset="0"/>
              <a:cs typeface="Calibri" panose="020F0502020204030204" pitchFamily="34" charset="0"/>
            </a:endParaRPr>
          </a:p>
          <a:p>
            <a:pPr marL="0" indent="0">
              <a:buNone/>
            </a:pPr>
            <a:r>
              <a:rPr lang="en-US" sz="2800" b="1" i="0" dirty="0">
                <a:effectLst/>
                <a:latin typeface="Calibri" panose="020F0502020204030204" pitchFamily="34" charset="0"/>
                <a:cs typeface="Calibri" panose="020F0502020204030204" pitchFamily="34" charset="0"/>
              </a:rPr>
              <a:t>Researchers must protect it under ethical and legal rules</a:t>
            </a:r>
          </a:p>
          <a:p>
            <a:pPr marL="0" indent="0">
              <a:buNone/>
            </a:pPr>
            <a:endParaRPr lang="en-US" sz="500" b="1" i="0" dirty="0">
              <a:effectLst/>
              <a:latin typeface="Calibri" panose="020F0502020204030204" pitchFamily="34" charset="0"/>
              <a:cs typeface="Calibri" panose="020F0502020204030204" pitchFamily="34" charset="0"/>
            </a:endParaRPr>
          </a:p>
          <a:p>
            <a:pPr marL="0" indent="0">
              <a:buNone/>
            </a:pPr>
            <a:r>
              <a:rPr lang="en-US" sz="2800" b="1" i="0" dirty="0">
                <a:effectLst/>
                <a:latin typeface="Calibri" panose="020F0502020204030204" pitchFamily="34" charset="0"/>
                <a:cs typeface="Calibri" panose="020F0502020204030204" pitchFamily="34" charset="0"/>
              </a:rPr>
              <a:t>Builds trust, respect, and safety in research</a:t>
            </a:r>
          </a:p>
          <a:p>
            <a:pPr marL="0" indent="0">
              <a:buNone/>
            </a:pPr>
            <a:endParaRPr lang="en-US" sz="500" b="1" i="0" dirty="0">
              <a:effectLst/>
              <a:latin typeface="Calibri" panose="020F0502020204030204" pitchFamily="34" charset="0"/>
              <a:cs typeface="Calibri" panose="020F0502020204030204" pitchFamily="34" charset="0"/>
            </a:endParaRPr>
          </a:p>
          <a:p>
            <a:pPr marL="0" indent="0">
              <a:buNone/>
            </a:pPr>
            <a:r>
              <a:rPr lang="en-US" sz="2800" b="1" i="0" dirty="0">
                <a:effectLst/>
                <a:latin typeface="Calibri" panose="020F0502020204030204" pitchFamily="34" charset="0"/>
                <a:cs typeface="Calibri" panose="020F0502020204030204" pitchFamily="34" charset="0"/>
              </a:rPr>
              <a:t>Guided by: GDPR &amp; Data Protection Act (2018)</a:t>
            </a:r>
            <a:endParaRPr lang="en-GB" sz="28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98296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42811-94AD-6FCA-D566-5465D15CCB14}"/>
              </a:ext>
            </a:extLst>
          </p:cNvPr>
          <p:cNvSpPr>
            <a:spLocks noGrp="1"/>
          </p:cNvSpPr>
          <p:nvPr>
            <p:ph type="title"/>
          </p:nvPr>
        </p:nvSpPr>
        <p:spPr/>
        <p:txBody>
          <a:bodyPr>
            <a:normAutofit fontScale="90000"/>
          </a:bodyPr>
          <a:lstStyle/>
          <a:p>
            <a:pPr algn="ctr">
              <a:lnSpc>
                <a:spcPct val="90000"/>
              </a:lnSpc>
            </a:pPr>
            <a:br>
              <a:rPr lang="en-GB" sz="2300"/>
            </a:br>
            <a:br>
              <a:rPr lang="en-GB" sz="2300"/>
            </a:br>
            <a:br>
              <a:rPr lang="en-GB" sz="2300"/>
            </a:br>
            <a:br>
              <a:rPr lang="en-GB" sz="2300"/>
            </a:br>
            <a:endParaRPr lang="en-GB" sz="2300"/>
          </a:p>
        </p:txBody>
      </p:sp>
      <p:sp>
        <p:nvSpPr>
          <p:cNvPr id="3" name="Content Placeholder 2">
            <a:extLst>
              <a:ext uri="{FF2B5EF4-FFF2-40B4-BE49-F238E27FC236}">
                <a16:creationId xmlns:a16="http://schemas.microsoft.com/office/drawing/2014/main" id="{6E3B3DF8-063A-2E04-1605-B955AEF46DD1}"/>
              </a:ext>
            </a:extLst>
          </p:cNvPr>
          <p:cNvSpPr>
            <a:spLocks noGrp="1"/>
          </p:cNvSpPr>
          <p:nvPr>
            <p:ph idx="1"/>
          </p:nvPr>
        </p:nvSpPr>
        <p:spPr>
          <a:xfrm>
            <a:off x="1846061" y="2327097"/>
            <a:ext cx="9720073" cy="4023360"/>
          </a:xfrm>
        </p:spPr>
        <p:txBody>
          <a:bodyPr>
            <a:normAutofit/>
          </a:bodyPr>
          <a:lstStyle/>
          <a:p>
            <a:pPr algn="just"/>
            <a:r>
              <a:rPr lang="en-GB" sz="2800" b="1" dirty="0">
                <a:latin typeface="Calibri" panose="020F0502020204030204" pitchFamily="34" charset="0"/>
                <a:cs typeface="Calibri" panose="020F0502020204030204" pitchFamily="34" charset="0"/>
              </a:rPr>
              <a:t>Use unique identifiers (e.g. Pupil 1, Teacher A)</a:t>
            </a:r>
          </a:p>
          <a:p>
            <a:pPr algn="just"/>
            <a:endParaRPr lang="en-GB" sz="500" b="0" dirty="0">
              <a:latin typeface="Calibri" panose="020F0502020204030204" pitchFamily="34" charset="0"/>
              <a:cs typeface="Calibri" panose="020F0502020204030204" pitchFamily="34" charset="0"/>
            </a:endParaRPr>
          </a:p>
          <a:p>
            <a:pPr algn="just"/>
            <a:r>
              <a:rPr lang="en-GB" sz="2800" b="1" dirty="0">
                <a:latin typeface="Calibri" panose="020F0502020204030204" pitchFamily="34" charset="0"/>
                <a:cs typeface="Calibri" panose="020F0502020204030204" pitchFamily="34" charset="0"/>
              </a:rPr>
              <a:t>Keep name lists separate and password-protected</a:t>
            </a:r>
          </a:p>
          <a:p>
            <a:pPr algn="just"/>
            <a:endParaRPr lang="en-GB" sz="500" b="1" dirty="0">
              <a:latin typeface="Calibri" panose="020F0502020204030204" pitchFamily="34" charset="0"/>
              <a:cs typeface="Calibri" panose="020F0502020204030204" pitchFamily="34" charset="0"/>
            </a:endParaRPr>
          </a:p>
          <a:p>
            <a:pPr algn="just"/>
            <a:r>
              <a:rPr lang="en-GB" sz="2800" b="1" dirty="0">
                <a:latin typeface="Calibri" panose="020F0502020204030204" pitchFamily="34" charset="0"/>
                <a:cs typeface="Calibri" panose="020F0502020204030204" pitchFamily="34" charset="0"/>
              </a:rPr>
              <a:t>Keep data for required period and then delete safely</a:t>
            </a:r>
          </a:p>
          <a:p>
            <a:pPr algn="just"/>
            <a:endParaRPr lang="en-GB" sz="500" b="1" dirty="0">
              <a:latin typeface="Calibri" panose="020F0502020204030204" pitchFamily="34" charset="0"/>
              <a:cs typeface="Calibri" panose="020F0502020204030204" pitchFamily="34" charset="0"/>
            </a:endParaRPr>
          </a:p>
          <a:p>
            <a:pPr algn="just"/>
            <a:r>
              <a:rPr lang="en-GB" sz="2800" b="1" dirty="0">
                <a:latin typeface="Calibri" panose="020F0502020204030204" pitchFamily="34" charset="0"/>
                <a:cs typeface="Calibri" panose="020F0502020204030204" pitchFamily="34" charset="0"/>
              </a:rPr>
              <a:t>Store all data securely:</a:t>
            </a:r>
          </a:p>
          <a:p>
            <a:pPr lvl="7" algn="just"/>
            <a:r>
              <a:rPr lang="en-GB" sz="2000" b="0" dirty="0">
                <a:latin typeface="Calibri" panose="020F0502020204030204" pitchFamily="34" charset="0"/>
                <a:cs typeface="Calibri" panose="020F0502020204030204" pitchFamily="34" charset="0"/>
              </a:rPr>
              <a:t>UWTSD Cloud storage only</a:t>
            </a:r>
          </a:p>
          <a:p>
            <a:pPr lvl="7" algn="just"/>
            <a:r>
              <a:rPr lang="en-GB" sz="2000" b="0" dirty="0">
                <a:latin typeface="Calibri" panose="020F0502020204030204" pitchFamily="34" charset="0"/>
                <a:cs typeface="Calibri" panose="020F0502020204030204" pitchFamily="34" charset="0"/>
              </a:rPr>
              <a:t>Passwords &amp; encryption</a:t>
            </a:r>
          </a:p>
          <a:p>
            <a:pPr lvl="7" algn="just"/>
            <a:r>
              <a:rPr lang="en-GB" sz="2000" b="0" dirty="0">
                <a:latin typeface="Calibri" panose="020F0502020204030204" pitchFamily="34" charset="0"/>
                <a:cs typeface="Calibri" panose="020F0502020204030204" pitchFamily="34" charset="0"/>
              </a:rPr>
              <a:t>Paper copies locked away</a:t>
            </a:r>
          </a:p>
          <a:p>
            <a:pPr marL="1078992" lvl="7" indent="0" algn="just">
              <a:buNone/>
            </a:pPr>
            <a:endParaRPr lang="en-GB" sz="2000" dirty="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DB992BA1-6E3C-60E2-E0FD-CE8EC81A9903}"/>
              </a:ext>
            </a:extLst>
          </p:cNvPr>
          <p:cNvSpPr txBox="1"/>
          <p:nvPr/>
        </p:nvSpPr>
        <p:spPr>
          <a:xfrm>
            <a:off x="908789" y="919525"/>
            <a:ext cx="8734484" cy="830997"/>
          </a:xfrm>
          <a:prstGeom prst="rect">
            <a:avLst/>
          </a:prstGeom>
          <a:noFill/>
        </p:spPr>
        <p:txBody>
          <a:bodyPr wrap="square" lIns="91440" tIns="45720" rIns="91440" bIns="45720" rtlCol="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4800" dirty="0">
                <a:solidFill>
                  <a:prstClr val="black"/>
                </a:solidFill>
                <a:latin typeface="Tw Cen MT Condensed" panose="020B0606020104020203"/>
              </a:rPr>
              <a:t>Protecting Participant Information</a:t>
            </a:r>
            <a:endParaRPr kumimoji="0" lang="en-GB" sz="4800" b="0" i="0" u="none" strike="noStrike" kern="1200" cap="none" spc="0" normalizeH="0" baseline="0" noProof="0" dirty="0">
              <a:ln>
                <a:noFill/>
              </a:ln>
              <a:solidFill>
                <a:prstClr val="black"/>
              </a:solidFill>
              <a:effectLst/>
              <a:uLnTx/>
              <a:uFillTx/>
              <a:latin typeface="Tw Cen MT Condensed" panose="020B0606020104020203"/>
              <a:ea typeface="+mn-ea"/>
              <a:cs typeface="+mn-cs"/>
            </a:endParaRPr>
          </a:p>
        </p:txBody>
      </p:sp>
    </p:spTree>
    <p:extLst>
      <p:ext uri="{BB962C8B-B14F-4D97-AF65-F5344CB8AC3E}">
        <p14:creationId xmlns:p14="http://schemas.microsoft.com/office/powerpoint/2010/main" val="4096045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78334-6075-7632-6D69-78757F32C39E}"/>
              </a:ext>
            </a:extLst>
          </p:cNvPr>
          <p:cNvSpPr>
            <a:spLocks noGrp="1"/>
          </p:cNvSpPr>
          <p:nvPr>
            <p:ph type="title"/>
          </p:nvPr>
        </p:nvSpPr>
        <p:spPr>
          <a:xfrm>
            <a:off x="1020725" y="940980"/>
            <a:ext cx="10333075" cy="1414131"/>
          </a:xfrm>
        </p:spPr>
        <p:txBody>
          <a:bodyPr>
            <a:normAutofit fontScale="90000"/>
          </a:bodyPr>
          <a:lstStyle/>
          <a:p>
            <a:r>
              <a:rPr lang="en-GB" sz="4800" dirty="0"/>
              <a:t>Communicating and Maintaining Confidentiality</a:t>
            </a:r>
            <a:br>
              <a:rPr lang="en-GB" sz="4800" dirty="0">
                <a:latin typeface="The Hand "/>
              </a:rPr>
            </a:br>
            <a:endParaRPr lang="en-GB" dirty="0"/>
          </a:p>
        </p:txBody>
      </p:sp>
      <p:sp>
        <p:nvSpPr>
          <p:cNvPr id="3" name="Content Placeholder 2">
            <a:extLst>
              <a:ext uri="{FF2B5EF4-FFF2-40B4-BE49-F238E27FC236}">
                <a16:creationId xmlns:a16="http://schemas.microsoft.com/office/drawing/2014/main" id="{F24FB532-95A4-538D-3634-01B7CEDB7184}"/>
              </a:ext>
            </a:extLst>
          </p:cNvPr>
          <p:cNvSpPr>
            <a:spLocks noGrp="1"/>
          </p:cNvSpPr>
          <p:nvPr>
            <p:ph idx="1"/>
          </p:nvPr>
        </p:nvSpPr>
        <p:spPr>
          <a:xfrm>
            <a:off x="2030995" y="2265452"/>
            <a:ext cx="9720073" cy="4023360"/>
          </a:xfrm>
        </p:spPr>
        <p:txBody>
          <a:bodyPr>
            <a:normAutofit/>
          </a:bodyPr>
          <a:lstStyle/>
          <a:p>
            <a:pPr algn="just"/>
            <a:r>
              <a:rPr lang="en-US" sz="2800" b="1" i="0" dirty="0">
                <a:effectLst/>
                <a:latin typeface="Calibri" panose="020F0502020204030204" pitchFamily="34" charset="0"/>
                <a:cs typeface="Calibri" panose="020F0502020204030204" pitchFamily="34" charset="0"/>
              </a:rPr>
              <a:t>Give clear information sheets and consent forms</a:t>
            </a:r>
          </a:p>
          <a:p>
            <a:pPr algn="just"/>
            <a:endParaRPr lang="en-US" sz="500" b="1" dirty="0">
              <a:latin typeface="Calibri" panose="020F0502020204030204" pitchFamily="34" charset="0"/>
              <a:cs typeface="Calibri" panose="020F0502020204030204" pitchFamily="34" charset="0"/>
            </a:endParaRPr>
          </a:p>
          <a:p>
            <a:pPr algn="just"/>
            <a:r>
              <a:rPr lang="en-US" sz="2800" b="1" i="0" dirty="0">
                <a:effectLst/>
                <a:latin typeface="Calibri" panose="020F0502020204030204" pitchFamily="34" charset="0"/>
                <a:cs typeface="Calibri" panose="020F0502020204030204" pitchFamily="34" charset="0"/>
              </a:rPr>
              <a:t>Explain rights: withdrawal, privacy, and use of data</a:t>
            </a:r>
          </a:p>
          <a:p>
            <a:pPr algn="just"/>
            <a:endParaRPr lang="en-US" sz="500" b="1" dirty="0">
              <a:latin typeface="Calibri" panose="020F0502020204030204" pitchFamily="34" charset="0"/>
              <a:cs typeface="Calibri" panose="020F0502020204030204" pitchFamily="34" charset="0"/>
            </a:endParaRPr>
          </a:p>
          <a:p>
            <a:pPr algn="just"/>
            <a:r>
              <a:rPr lang="en-US" sz="2800" b="1" i="0" dirty="0">
                <a:effectLst/>
                <a:latin typeface="Calibri" panose="020F0502020204030204" pitchFamily="34" charset="0"/>
                <a:cs typeface="Calibri" panose="020F0502020204030204" pitchFamily="34" charset="0"/>
              </a:rPr>
              <a:t>Use anonymized data in reports (no real names)</a:t>
            </a:r>
          </a:p>
          <a:p>
            <a:pPr algn="just"/>
            <a:endParaRPr lang="en-US" sz="500" b="1" dirty="0">
              <a:latin typeface="Calibri" panose="020F0502020204030204" pitchFamily="34" charset="0"/>
              <a:cs typeface="Calibri" panose="020F0502020204030204" pitchFamily="34" charset="0"/>
            </a:endParaRPr>
          </a:p>
          <a:p>
            <a:pPr algn="just"/>
            <a:r>
              <a:rPr lang="en-US" sz="2800" b="1" i="0" dirty="0">
                <a:effectLst/>
                <a:latin typeface="Calibri" panose="020F0502020204030204" pitchFamily="34" charset="0"/>
                <a:cs typeface="Calibri" panose="020F0502020204030204" pitchFamily="34" charset="0"/>
              </a:rPr>
              <a:t>Attribute quotes as “Teacher A” or “Pupil 3”</a:t>
            </a:r>
          </a:p>
          <a:p>
            <a:pPr algn="just"/>
            <a:endParaRPr lang="en-US" sz="500" b="1" dirty="0">
              <a:latin typeface="Calibri" panose="020F0502020204030204" pitchFamily="34" charset="0"/>
              <a:cs typeface="Calibri" panose="020F0502020204030204" pitchFamily="34" charset="0"/>
            </a:endParaRPr>
          </a:p>
          <a:p>
            <a:pPr algn="just"/>
            <a:r>
              <a:rPr lang="en-US" sz="2800" b="1" i="0" dirty="0">
                <a:effectLst/>
                <a:latin typeface="Calibri" panose="020F0502020204030204" pitchFamily="34" charset="0"/>
                <a:cs typeface="Calibri" panose="020F0502020204030204" pitchFamily="34" charset="0"/>
              </a:rPr>
              <a:t>Follow safeguarding procedures if concerns arise</a:t>
            </a:r>
            <a:endParaRPr lang="en-GB" sz="28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99300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a:extLst>
            <a:ext uri="{FF2B5EF4-FFF2-40B4-BE49-F238E27FC236}">
              <a16:creationId xmlns:a16="http://schemas.microsoft.com/office/drawing/2014/main" id="{F81A91A7-5E0C-42BE-9092-8F71E435441F}"/>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4414F4EC-A640-4F1B-5496-67D6BEF245C4}"/>
              </a:ext>
            </a:extLst>
          </p:cNvPr>
          <p:cNvSpPr txBox="1">
            <a:spLocks/>
          </p:cNvSpPr>
          <p:nvPr/>
        </p:nvSpPr>
        <p:spPr>
          <a:xfrm>
            <a:off x="700148" y="714477"/>
            <a:ext cx="9635654" cy="1157816"/>
          </a:xfrm>
          <a:prstGeom prst="rect">
            <a:avLst/>
          </a:prstGeom>
        </p:spPr>
        <p:txBody>
          <a:bodyPr vert="horz" lIns="91440" tIns="45720" rIns="91440" bIns="45720" rtlCol="0" anchor="ctr">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pPr marL="0" marR="0" lvl="0" indent="0" algn="l" defTabSz="914400" rtl="0" eaLnBrk="1" fontAlgn="auto" latinLnBrk="0" hangingPunct="1">
              <a:lnSpc>
                <a:spcPct val="80000"/>
              </a:lnSpc>
              <a:spcBef>
                <a:spcPct val="0"/>
              </a:spcBef>
              <a:spcAft>
                <a:spcPts val="0"/>
              </a:spcAft>
              <a:buClrTx/>
              <a:buSzTx/>
              <a:buFontTx/>
              <a:buNone/>
              <a:tabLst/>
              <a:defRPr/>
            </a:pPr>
            <a:r>
              <a:rPr kumimoji="0" lang="en-US" sz="4800" b="1" i="0" u="none" strike="noStrike" kern="1200" cap="all" spc="100" normalizeH="0" baseline="0" noProof="0" dirty="0">
                <a:ln>
                  <a:noFill/>
                </a:ln>
                <a:solidFill>
                  <a:prstClr val="black">
                    <a:lumMod val="95000"/>
                    <a:lumOff val="5000"/>
                  </a:prstClr>
                </a:solidFill>
                <a:effectLst/>
                <a:uLnTx/>
                <a:uFillTx/>
                <a:latin typeface="Tw Cen MT Condensed" panose="020B0606020104020203"/>
                <a:ea typeface="+mj-ea"/>
                <a:cs typeface="+mj-cs"/>
              </a:rPr>
              <a:t>Section M– Written Consent Form </a:t>
            </a:r>
          </a:p>
        </p:txBody>
      </p:sp>
      <p:pic>
        <p:nvPicPr>
          <p:cNvPr id="4" name="Picture 3">
            <a:extLst>
              <a:ext uri="{FF2B5EF4-FFF2-40B4-BE49-F238E27FC236}">
                <a16:creationId xmlns:a16="http://schemas.microsoft.com/office/drawing/2014/main" id="{31495907-4A59-945A-9BBC-FE304F3041D5}"/>
              </a:ext>
            </a:extLst>
          </p:cNvPr>
          <p:cNvPicPr>
            <a:picLocks noChangeAspect="1"/>
          </p:cNvPicPr>
          <p:nvPr/>
        </p:nvPicPr>
        <p:blipFill>
          <a:blip r:embed="rId2"/>
          <a:stretch>
            <a:fillRect/>
          </a:stretch>
        </p:blipFill>
        <p:spPr>
          <a:xfrm>
            <a:off x="304041" y="2975670"/>
            <a:ext cx="11172621" cy="2099763"/>
          </a:xfrm>
          <a:prstGeom prst="rect">
            <a:avLst/>
          </a:prstGeom>
        </p:spPr>
      </p:pic>
    </p:spTree>
    <p:extLst>
      <p:ext uri="{BB962C8B-B14F-4D97-AF65-F5344CB8AC3E}">
        <p14:creationId xmlns:p14="http://schemas.microsoft.com/office/powerpoint/2010/main" val="31929787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a:extLst>
            <a:ext uri="{FF2B5EF4-FFF2-40B4-BE49-F238E27FC236}">
              <a16:creationId xmlns:a16="http://schemas.microsoft.com/office/drawing/2014/main" id="{08D29DC0-734D-B86F-8385-EDB16995BB5B}"/>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A972CB69-C5CA-E50D-FE99-A4BD91EAC306}"/>
              </a:ext>
            </a:extLst>
          </p:cNvPr>
          <p:cNvSpPr txBox="1">
            <a:spLocks/>
          </p:cNvSpPr>
          <p:nvPr/>
        </p:nvSpPr>
        <p:spPr>
          <a:xfrm>
            <a:off x="700148" y="714477"/>
            <a:ext cx="9635654" cy="1157816"/>
          </a:xfrm>
          <a:prstGeom prst="rect">
            <a:avLst/>
          </a:prstGeom>
        </p:spPr>
        <p:txBody>
          <a:bodyPr vert="horz" lIns="91440" tIns="45720" rIns="91440" bIns="45720" rtlCol="0" anchor="ctr">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pPr marL="0" marR="0" lvl="0" indent="0" algn="l" defTabSz="914400" rtl="0" eaLnBrk="1" fontAlgn="auto" latinLnBrk="0" hangingPunct="1">
              <a:lnSpc>
                <a:spcPct val="80000"/>
              </a:lnSpc>
              <a:spcBef>
                <a:spcPct val="0"/>
              </a:spcBef>
              <a:spcAft>
                <a:spcPts val="0"/>
              </a:spcAft>
              <a:buClrTx/>
              <a:buSzTx/>
              <a:buFontTx/>
              <a:buNone/>
              <a:tabLst/>
              <a:defRPr/>
            </a:pPr>
            <a:r>
              <a:rPr kumimoji="0" lang="en-US" sz="4800" b="1" i="0" u="none" strike="noStrike" kern="1200" cap="all" spc="100" normalizeH="0" baseline="0" noProof="0" dirty="0">
                <a:ln>
                  <a:noFill/>
                </a:ln>
                <a:solidFill>
                  <a:prstClr val="black">
                    <a:lumMod val="95000"/>
                    <a:lumOff val="5000"/>
                  </a:prstClr>
                </a:solidFill>
                <a:effectLst/>
                <a:uLnTx/>
                <a:uFillTx/>
                <a:latin typeface="Tw Cen MT Condensed" panose="020B0606020104020203"/>
                <a:ea typeface="+mj-ea"/>
                <a:cs typeface="+mj-cs"/>
              </a:rPr>
              <a:t>Consent Form / Letter</a:t>
            </a:r>
          </a:p>
        </p:txBody>
      </p:sp>
      <p:pic>
        <p:nvPicPr>
          <p:cNvPr id="2" name="Picture 1">
            <a:extLst>
              <a:ext uri="{FF2B5EF4-FFF2-40B4-BE49-F238E27FC236}">
                <a16:creationId xmlns:a16="http://schemas.microsoft.com/office/drawing/2014/main" id="{2EFA0484-D1F0-DDF4-AFC7-9861A43205AA}"/>
              </a:ext>
            </a:extLst>
          </p:cNvPr>
          <p:cNvPicPr>
            <a:picLocks noChangeAspect="1"/>
          </p:cNvPicPr>
          <p:nvPr/>
        </p:nvPicPr>
        <p:blipFill>
          <a:blip r:embed="rId2"/>
          <a:stretch>
            <a:fillRect/>
          </a:stretch>
        </p:blipFill>
        <p:spPr>
          <a:xfrm>
            <a:off x="6797525" y="146019"/>
            <a:ext cx="4694327" cy="6565961"/>
          </a:xfrm>
          <a:prstGeom prst="rect">
            <a:avLst/>
          </a:prstGeom>
        </p:spPr>
      </p:pic>
    </p:spTree>
    <p:extLst>
      <p:ext uri="{BB962C8B-B14F-4D97-AF65-F5344CB8AC3E}">
        <p14:creationId xmlns:p14="http://schemas.microsoft.com/office/powerpoint/2010/main" val="19768189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4AF6CD-C105-31AA-EDE1-146CD4C9D8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A16BD7-6ABF-971D-D5C1-6E535914158F}"/>
              </a:ext>
            </a:extLst>
          </p:cNvPr>
          <p:cNvSpPr>
            <a:spLocks noGrp="1"/>
          </p:cNvSpPr>
          <p:nvPr>
            <p:ph type="title"/>
          </p:nvPr>
        </p:nvSpPr>
        <p:spPr>
          <a:xfrm>
            <a:off x="1425572" y="2480924"/>
            <a:ext cx="9720072" cy="1499616"/>
          </a:xfrm>
        </p:spPr>
        <p:txBody>
          <a:bodyPr>
            <a:noAutofit/>
          </a:bodyPr>
          <a:lstStyle/>
          <a:p>
            <a:r>
              <a:rPr lang="en-GB" sz="11300" dirty="0"/>
              <a:t>SECTION O: </a:t>
            </a:r>
            <a:br>
              <a:rPr lang="en-GB" sz="11300" dirty="0"/>
            </a:br>
            <a:r>
              <a:rPr lang="en-GB" sz="11300" dirty="0"/>
              <a:t>Use of Artificial Intelligence Tools</a:t>
            </a:r>
          </a:p>
        </p:txBody>
      </p:sp>
    </p:spTree>
    <p:extLst>
      <p:ext uri="{BB962C8B-B14F-4D97-AF65-F5344CB8AC3E}">
        <p14:creationId xmlns:p14="http://schemas.microsoft.com/office/powerpoint/2010/main" val="7280930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7B1FA6A-F585-B499-9641-7AE44D3E5624}"/>
              </a:ext>
            </a:extLst>
          </p:cNvPr>
          <p:cNvPicPr>
            <a:picLocks noChangeAspect="1"/>
          </p:cNvPicPr>
          <p:nvPr/>
        </p:nvPicPr>
        <p:blipFill>
          <a:blip r:embed="rId2"/>
          <a:stretch>
            <a:fillRect/>
          </a:stretch>
        </p:blipFill>
        <p:spPr>
          <a:xfrm>
            <a:off x="926724" y="207303"/>
            <a:ext cx="7868197" cy="6575452"/>
          </a:xfrm>
          <a:prstGeom prst="rect">
            <a:avLst/>
          </a:prstGeom>
        </p:spPr>
      </p:pic>
      <p:sp>
        <p:nvSpPr>
          <p:cNvPr id="6" name="TextBox 5">
            <a:extLst>
              <a:ext uri="{FF2B5EF4-FFF2-40B4-BE49-F238E27FC236}">
                <a16:creationId xmlns:a16="http://schemas.microsoft.com/office/drawing/2014/main" id="{A6A10FEE-E4BF-3E35-D29D-C57162DDEEE0}"/>
              </a:ext>
            </a:extLst>
          </p:cNvPr>
          <p:cNvSpPr txBox="1"/>
          <p:nvPr/>
        </p:nvSpPr>
        <p:spPr>
          <a:xfrm>
            <a:off x="9187543" y="1208314"/>
            <a:ext cx="2721428" cy="923330"/>
          </a:xfrm>
          <a:prstGeom prst="rect">
            <a:avLst/>
          </a:prstGeom>
          <a:noFill/>
        </p:spPr>
        <p:txBody>
          <a:bodyPr wrap="square" rtlCol="0">
            <a:spAutoFit/>
          </a:bodyPr>
          <a:lstStyle/>
          <a:p>
            <a:r>
              <a:rPr lang="en-GB" b="1" dirty="0"/>
              <a:t>If you use AI/GenAI tools, you need to justify the use.</a:t>
            </a:r>
          </a:p>
        </p:txBody>
      </p:sp>
    </p:spTree>
    <p:extLst>
      <p:ext uri="{BB962C8B-B14F-4D97-AF65-F5344CB8AC3E}">
        <p14:creationId xmlns:p14="http://schemas.microsoft.com/office/powerpoint/2010/main" val="992428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DD9002-6768-031B-973A-79B57D27AE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D03524-9198-2D6E-01BC-8E2DC2773D46}"/>
              </a:ext>
            </a:extLst>
          </p:cNvPr>
          <p:cNvSpPr>
            <a:spLocks noGrp="1"/>
          </p:cNvSpPr>
          <p:nvPr>
            <p:ph type="title"/>
          </p:nvPr>
        </p:nvSpPr>
        <p:spPr>
          <a:xfrm>
            <a:off x="1425572" y="2480924"/>
            <a:ext cx="9720072" cy="1499616"/>
          </a:xfrm>
        </p:spPr>
        <p:txBody>
          <a:bodyPr>
            <a:noAutofit/>
          </a:bodyPr>
          <a:lstStyle/>
          <a:p>
            <a:r>
              <a:rPr lang="en-GB" sz="11300" dirty="0"/>
              <a:t>SECTION P:</a:t>
            </a:r>
            <a:br>
              <a:rPr lang="en-GB" sz="11300" dirty="0"/>
            </a:br>
            <a:r>
              <a:rPr lang="en-GB" sz="11300" dirty="0"/>
              <a:t>Research data management plan</a:t>
            </a:r>
          </a:p>
        </p:txBody>
      </p:sp>
    </p:spTree>
    <p:extLst>
      <p:ext uri="{BB962C8B-B14F-4D97-AF65-F5344CB8AC3E}">
        <p14:creationId xmlns:p14="http://schemas.microsoft.com/office/powerpoint/2010/main" val="31433896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C08F7D4-02F8-EC61-D0C6-351699170F40}"/>
              </a:ext>
            </a:extLst>
          </p:cNvPr>
          <p:cNvPicPr>
            <a:picLocks noChangeAspect="1"/>
          </p:cNvPicPr>
          <p:nvPr/>
        </p:nvPicPr>
        <p:blipFill>
          <a:blip r:embed="rId3"/>
          <a:stretch>
            <a:fillRect/>
          </a:stretch>
        </p:blipFill>
        <p:spPr>
          <a:xfrm>
            <a:off x="915325" y="206721"/>
            <a:ext cx="10361349" cy="4455591"/>
          </a:xfrm>
          <a:prstGeom prst="rect">
            <a:avLst/>
          </a:prstGeom>
        </p:spPr>
      </p:pic>
      <p:sp>
        <p:nvSpPr>
          <p:cNvPr id="8" name="Speech Bubble: Oval 7">
            <a:extLst>
              <a:ext uri="{FF2B5EF4-FFF2-40B4-BE49-F238E27FC236}">
                <a16:creationId xmlns:a16="http://schemas.microsoft.com/office/drawing/2014/main" id="{2C059B38-40AF-01CA-B02D-A4A68113C166}"/>
              </a:ext>
            </a:extLst>
          </p:cNvPr>
          <p:cNvSpPr/>
          <p:nvPr/>
        </p:nvSpPr>
        <p:spPr>
          <a:xfrm>
            <a:off x="8469297" y="62144"/>
            <a:ext cx="2104008" cy="1091953"/>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Primary Data, Secondary Data</a:t>
            </a:r>
          </a:p>
        </p:txBody>
      </p:sp>
      <p:sp>
        <p:nvSpPr>
          <p:cNvPr id="9" name="Speech Bubble: Oval 8">
            <a:extLst>
              <a:ext uri="{FF2B5EF4-FFF2-40B4-BE49-F238E27FC236}">
                <a16:creationId xmlns:a16="http://schemas.microsoft.com/office/drawing/2014/main" id="{AC6E9901-3B2F-FC06-DBCF-CA5E87B2D0B1}"/>
              </a:ext>
            </a:extLst>
          </p:cNvPr>
          <p:cNvSpPr/>
          <p:nvPr/>
        </p:nvSpPr>
        <p:spPr>
          <a:xfrm>
            <a:off x="3355759" y="1118586"/>
            <a:ext cx="2250384" cy="932156"/>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I/The applicant</a:t>
            </a:r>
          </a:p>
        </p:txBody>
      </p:sp>
      <mc:AlternateContent xmlns:mc="http://schemas.openxmlformats.org/markup-compatibility/2006" xmlns:p14="http://schemas.microsoft.com/office/powerpoint/2010/main">
        <mc:Choice Requires="p14">
          <p:contentPart p14:bwMode="auto" r:id="rId4">
            <p14:nvContentPartPr>
              <p14:cNvPr id="11" name="Ink 10">
                <a:extLst>
                  <a:ext uri="{FF2B5EF4-FFF2-40B4-BE49-F238E27FC236}">
                    <a16:creationId xmlns:a16="http://schemas.microsoft.com/office/drawing/2014/main" id="{56C2F8CD-5ADD-495A-71AF-D53074667B77}"/>
                  </a:ext>
                </a:extLst>
              </p14:cNvPr>
              <p14:cNvContentPartPr/>
              <p14:nvPr/>
            </p14:nvContentPartPr>
            <p14:xfrm>
              <a:off x="4614909" y="3733114"/>
              <a:ext cx="1241280" cy="33120"/>
            </p14:xfrm>
          </p:contentPart>
        </mc:Choice>
        <mc:Fallback xmlns="">
          <p:pic>
            <p:nvPicPr>
              <p:cNvPr id="11" name="Ink 10">
                <a:extLst>
                  <a:ext uri="{FF2B5EF4-FFF2-40B4-BE49-F238E27FC236}">
                    <a16:creationId xmlns:a16="http://schemas.microsoft.com/office/drawing/2014/main" id="{56C2F8CD-5ADD-495A-71AF-D53074667B77}"/>
                  </a:ext>
                </a:extLst>
              </p:cNvPr>
              <p:cNvPicPr/>
              <p:nvPr/>
            </p:nvPicPr>
            <p:blipFill>
              <a:blip r:embed="rId5"/>
              <a:stretch>
                <a:fillRect/>
              </a:stretch>
            </p:blipFill>
            <p:spPr>
              <a:xfrm>
                <a:off x="4560909" y="3625114"/>
                <a:ext cx="1348920" cy="2487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3" name="Ink 12">
                <a:extLst>
                  <a:ext uri="{FF2B5EF4-FFF2-40B4-BE49-F238E27FC236}">
                    <a16:creationId xmlns:a16="http://schemas.microsoft.com/office/drawing/2014/main" id="{B35FECDF-3759-9EF1-D53A-97480861FBFC}"/>
                  </a:ext>
                </a:extLst>
              </p14:cNvPr>
              <p14:cNvContentPartPr/>
              <p14:nvPr/>
            </p14:nvContentPartPr>
            <p14:xfrm>
              <a:off x="4298829" y="4211914"/>
              <a:ext cx="1406520" cy="720"/>
            </p14:xfrm>
          </p:contentPart>
        </mc:Choice>
        <mc:Fallback xmlns="">
          <p:pic>
            <p:nvPicPr>
              <p:cNvPr id="13" name="Ink 12">
                <a:extLst>
                  <a:ext uri="{FF2B5EF4-FFF2-40B4-BE49-F238E27FC236}">
                    <a16:creationId xmlns:a16="http://schemas.microsoft.com/office/drawing/2014/main" id="{B35FECDF-3759-9EF1-D53A-97480861FBFC}"/>
                  </a:ext>
                </a:extLst>
              </p:cNvPr>
              <p:cNvPicPr/>
              <p:nvPr/>
            </p:nvPicPr>
            <p:blipFill>
              <a:blip r:embed="rId7"/>
              <a:stretch>
                <a:fillRect/>
              </a:stretch>
            </p:blipFill>
            <p:spPr>
              <a:xfrm>
                <a:off x="4244829" y="3995914"/>
                <a:ext cx="1514160" cy="432000"/>
              </a:xfrm>
              <a:prstGeom prst="rect">
                <a:avLst/>
              </a:prstGeom>
            </p:spPr>
          </p:pic>
        </mc:Fallback>
      </mc:AlternateContent>
    </p:spTree>
    <p:extLst>
      <p:ext uri="{BB962C8B-B14F-4D97-AF65-F5344CB8AC3E}">
        <p14:creationId xmlns:p14="http://schemas.microsoft.com/office/powerpoint/2010/main" val="1157059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extLst>
    <p:ext uri="{6950BFC3-D8DA-4A85-94F7-54DA5524770B}">
      <p188:commentRel xmlns:p188="http://schemas.microsoft.com/office/powerpoint/2018/8/main" r:id="rId2"/>
    </p:ext>
  </p:extLs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036CB29-7073-05CB-F357-618E5555EBE2}"/>
              </a:ext>
            </a:extLst>
          </p:cNvPr>
          <p:cNvPicPr>
            <a:picLocks noChangeAspect="1"/>
          </p:cNvPicPr>
          <p:nvPr/>
        </p:nvPicPr>
        <p:blipFill>
          <a:blip r:embed="rId2"/>
          <a:stretch>
            <a:fillRect/>
          </a:stretch>
        </p:blipFill>
        <p:spPr>
          <a:xfrm>
            <a:off x="824456" y="318022"/>
            <a:ext cx="10543087" cy="4084644"/>
          </a:xfrm>
          <a:prstGeom prst="rect">
            <a:avLst/>
          </a:prstGeom>
        </p:spPr>
      </p:pic>
      <p:sp>
        <p:nvSpPr>
          <p:cNvPr id="7" name="Speech Bubble: Rectangle with Corners Rounded 6">
            <a:extLst>
              <a:ext uri="{FF2B5EF4-FFF2-40B4-BE49-F238E27FC236}">
                <a16:creationId xmlns:a16="http://schemas.microsoft.com/office/drawing/2014/main" id="{7CC4A107-CA0F-B9C8-1C37-08D23CF65F8B}"/>
              </a:ext>
            </a:extLst>
          </p:cNvPr>
          <p:cNvSpPr/>
          <p:nvPr/>
        </p:nvSpPr>
        <p:spPr>
          <a:xfrm>
            <a:off x="8414657" y="217714"/>
            <a:ext cx="3048000" cy="1545772"/>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-Data accuracy and completeness;</a:t>
            </a:r>
          </a:p>
          <a:p>
            <a:r>
              <a:rPr lang="en-GB" dirty="0"/>
              <a:t>-Correct data entry and error prevention;</a:t>
            </a:r>
          </a:p>
          <a:p>
            <a:r>
              <a:rPr lang="en-GB" dirty="0"/>
              <a:t>-Version control, consistency.</a:t>
            </a:r>
          </a:p>
        </p:txBody>
      </p:sp>
      <p:sp>
        <p:nvSpPr>
          <p:cNvPr id="9" name="Speech Bubble: Rectangle with Corners Rounded 8">
            <a:extLst>
              <a:ext uri="{FF2B5EF4-FFF2-40B4-BE49-F238E27FC236}">
                <a16:creationId xmlns:a16="http://schemas.microsoft.com/office/drawing/2014/main" id="{FB19E5B7-DBB7-CF00-337E-8AA7325CF635}"/>
              </a:ext>
            </a:extLst>
          </p:cNvPr>
          <p:cNvSpPr/>
          <p:nvPr/>
        </p:nvSpPr>
        <p:spPr>
          <a:xfrm>
            <a:off x="8414656" y="2307771"/>
            <a:ext cx="3254829" cy="1121229"/>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-How will you store it securely? (password protected personal laptop/ university server)</a:t>
            </a:r>
          </a:p>
          <a:p>
            <a:r>
              <a:rPr lang="en-GB" dirty="0"/>
              <a:t>-Who will have access?</a:t>
            </a:r>
          </a:p>
        </p:txBody>
      </p:sp>
    </p:spTree>
    <p:extLst>
      <p:ext uri="{BB962C8B-B14F-4D97-AF65-F5344CB8AC3E}">
        <p14:creationId xmlns:p14="http://schemas.microsoft.com/office/powerpoint/2010/main" val="1683802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2F23D8-5340-E6CF-CE59-4F1539A89651}"/>
              </a:ext>
            </a:extLst>
          </p:cNvPr>
          <p:cNvPicPr>
            <a:picLocks noChangeAspect="1"/>
          </p:cNvPicPr>
          <p:nvPr/>
        </p:nvPicPr>
        <p:blipFill>
          <a:blip r:embed="rId3"/>
          <a:stretch>
            <a:fillRect/>
          </a:stretch>
        </p:blipFill>
        <p:spPr>
          <a:xfrm>
            <a:off x="823933" y="568318"/>
            <a:ext cx="10544134" cy="3721459"/>
          </a:xfrm>
          <a:prstGeom prst="rect">
            <a:avLst/>
          </a:prstGeom>
        </p:spPr>
      </p:pic>
      <p:sp>
        <p:nvSpPr>
          <p:cNvPr id="6" name="Speech Bubble: Rectangle with Corners Rounded 5">
            <a:extLst>
              <a:ext uri="{FF2B5EF4-FFF2-40B4-BE49-F238E27FC236}">
                <a16:creationId xmlns:a16="http://schemas.microsoft.com/office/drawing/2014/main" id="{CA82C72E-4E30-9A16-7DDB-BF7258A25652}"/>
              </a:ext>
            </a:extLst>
          </p:cNvPr>
          <p:cNvSpPr/>
          <p:nvPr/>
        </p:nvSpPr>
        <p:spPr>
          <a:xfrm>
            <a:off x="7130143" y="1654629"/>
            <a:ext cx="4237924" cy="1556657"/>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-What kinds of data/documentation will accompany your data? How will you log them?</a:t>
            </a:r>
          </a:p>
          <a:p>
            <a:r>
              <a:rPr lang="en-GB" dirty="0"/>
              <a:t>-Regular update? Consider how to make it easy to understand for secondary users.</a:t>
            </a:r>
          </a:p>
        </p:txBody>
      </p:sp>
    </p:spTree>
    <p:extLst>
      <p:ext uri="{BB962C8B-B14F-4D97-AF65-F5344CB8AC3E}">
        <p14:creationId xmlns:p14="http://schemas.microsoft.com/office/powerpoint/2010/main" val="2170684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extLst>
    <p:ext uri="{6950BFC3-D8DA-4A85-94F7-54DA5524770B}">
      <p188:commentRel xmlns:p188="http://schemas.microsoft.com/office/powerpoint/2018/8/main" r:id="rId2"/>
    </p:ext>
  </p:extLs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0ED7D2-1F6A-9C37-0F4B-6F68BFE6931A}"/>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BBB4B6AB-03F4-7EDE-F54A-FA3A8B5B05BF}"/>
              </a:ext>
            </a:extLst>
          </p:cNvPr>
          <p:cNvPicPr>
            <a:picLocks noChangeAspect="1"/>
          </p:cNvPicPr>
          <p:nvPr/>
        </p:nvPicPr>
        <p:blipFill>
          <a:blip r:embed="rId2"/>
          <a:stretch>
            <a:fillRect/>
          </a:stretch>
        </p:blipFill>
        <p:spPr>
          <a:xfrm>
            <a:off x="849187" y="445261"/>
            <a:ext cx="10150912" cy="4561745"/>
          </a:xfrm>
          <a:prstGeom prst="rect">
            <a:avLst/>
          </a:prstGeom>
        </p:spPr>
      </p:pic>
      <p:sp>
        <p:nvSpPr>
          <p:cNvPr id="8" name="Speech Bubble: Rectangle with Corners Rounded 7">
            <a:extLst>
              <a:ext uri="{FF2B5EF4-FFF2-40B4-BE49-F238E27FC236}">
                <a16:creationId xmlns:a16="http://schemas.microsoft.com/office/drawing/2014/main" id="{5371EA85-62E8-ED59-4343-0C89002546A7}"/>
              </a:ext>
            </a:extLst>
          </p:cNvPr>
          <p:cNvSpPr/>
          <p:nvPr/>
        </p:nvSpPr>
        <p:spPr>
          <a:xfrm>
            <a:off x="5301343" y="0"/>
            <a:ext cx="5225143" cy="1709057"/>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-Who will the data be of value to?</a:t>
            </a:r>
          </a:p>
          <a:p>
            <a:r>
              <a:rPr lang="en-GB" dirty="0"/>
              <a:t>-Restrictions:</a:t>
            </a:r>
          </a:p>
          <a:p>
            <a:r>
              <a:rPr lang="en-GB" dirty="0"/>
              <a:t>-Possible obstacles:</a:t>
            </a:r>
          </a:p>
          <a:p>
            <a:r>
              <a:rPr lang="en-GB" dirty="0"/>
              <a:t>-Audience communication:</a:t>
            </a:r>
          </a:p>
          <a:p>
            <a:r>
              <a:rPr lang="en-GB" dirty="0"/>
              <a:t>-Updates:</a:t>
            </a:r>
          </a:p>
          <a:p>
            <a:r>
              <a:rPr lang="en-GB" dirty="0"/>
              <a:t>-Access and cost:</a:t>
            </a:r>
          </a:p>
        </p:txBody>
      </p:sp>
      <p:sp>
        <p:nvSpPr>
          <p:cNvPr id="9" name="Speech Bubble: Oval 8">
            <a:extLst>
              <a:ext uri="{FF2B5EF4-FFF2-40B4-BE49-F238E27FC236}">
                <a16:creationId xmlns:a16="http://schemas.microsoft.com/office/drawing/2014/main" id="{00C8F31E-B441-E775-524C-59FD93A1A046}"/>
              </a:ext>
            </a:extLst>
          </p:cNvPr>
          <p:cNvSpPr/>
          <p:nvPr/>
        </p:nvSpPr>
        <p:spPr>
          <a:xfrm>
            <a:off x="6262245" y="3429000"/>
            <a:ext cx="2250384" cy="932156"/>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I/The applicant</a:t>
            </a:r>
          </a:p>
        </p:txBody>
      </p:sp>
    </p:spTree>
    <p:extLst>
      <p:ext uri="{BB962C8B-B14F-4D97-AF65-F5344CB8AC3E}">
        <p14:creationId xmlns:p14="http://schemas.microsoft.com/office/powerpoint/2010/main" val="4283807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C20157E-E44B-148E-809B-3C59A2615201}"/>
              </a:ext>
            </a:extLst>
          </p:cNvPr>
          <p:cNvPicPr>
            <a:picLocks noChangeAspect="1"/>
          </p:cNvPicPr>
          <p:nvPr/>
        </p:nvPicPr>
        <p:blipFill>
          <a:blip r:embed="rId2"/>
          <a:stretch>
            <a:fillRect/>
          </a:stretch>
        </p:blipFill>
        <p:spPr>
          <a:xfrm>
            <a:off x="885344" y="601458"/>
            <a:ext cx="10748935" cy="2097354"/>
          </a:xfrm>
          <a:prstGeom prst="rect">
            <a:avLst/>
          </a:prstGeom>
        </p:spPr>
      </p:pic>
      <p:sp>
        <p:nvSpPr>
          <p:cNvPr id="6" name="Speech Bubble: Rectangle with Corners Rounded 5">
            <a:extLst>
              <a:ext uri="{FF2B5EF4-FFF2-40B4-BE49-F238E27FC236}">
                <a16:creationId xmlns:a16="http://schemas.microsoft.com/office/drawing/2014/main" id="{30481E22-2D92-5EE2-9E25-8C55A1FB17DC}"/>
              </a:ext>
            </a:extLst>
          </p:cNvPr>
          <p:cNvSpPr/>
          <p:nvPr/>
        </p:nvSpPr>
        <p:spPr>
          <a:xfrm>
            <a:off x="7053943" y="191449"/>
            <a:ext cx="4818770" cy="1458686"/>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-Storage costs: university’s secure servers and institutional repository – no cost</a:t>
            </a:r>
          </a:p>
          <a:p>
            <a:r>
              <a:rPr lang="en-GB" dirty="0"/>
              <a:t>-Funding: All cost will be covered by the university’s existing infrastructure – no separate funding needed.</a:t>
            </a:r>
          </a:p>
        </p:txBody>
      </p:sp>
    </p:spTree>
    <p:extLst>
      <p:ext uri="{BB962C8B-B14F-4D97-AF65-F5344CB8AC3E}">
        <p14:creationId xmlns:p14="http://schemas.microsoft.com/office/powerpoint/2010/main" val="60378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F6DCAA-3CB4-193B-199E-10B9BF134A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CE3FFB-740C-15AF-D850-18E48E927A53}"/>
              </a:ext>
            </a:extLst>
          </p:cNvPr>
          <p:cNvSpPr>
            <a:spLocks noGrp="1"/>
          </p:cNvSpPr>
          <p:nvPr>
            <p:ph type="title"/>
          </p:nvPr>
        </p:nvSpPr>
        <p:spPr>
          <a:xfrm>
            <a:off x="1425572" y="2480924"/>
            <a:ext cx="9720072" cy="1499616"/>
          </a:xfrm>
        </p:spPr>
        <p:txBody>
          <a:bodyPr>
            <a:noAutofit/>
          </a:bodyPr>
          <a:lstStyle/>
          <a:p>
            <a:r>
              <a:rPr lang="en-GB" sz="11300" dirty="0"/>
              <a:t>SECTION Q:</a:t>
            </a:r>
            <a:br>
              <a:rPr lang="en-GB" sz="11300" dirty="0"/>
            </a:br>
            <a:r>
              <a:rPr lang="en-GB" sz="11300" dirty="0"/>
              <a:t>Risk Assessment</a:t>
            </a:r>
          </a:p>
        </p:txBody>
      </p:sp>
    </p:spTree>
    <p:extLst>
      <p:ext uri="{BB962C8B-B14F-4D97-AF65-F5344CB8AC3E}">
        <p14:creationId xmlns:p14="http://schemas.microsoft.com/office/powerpoint/2010/main" val="21524126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a:extLst>
            <a:ext uri="{FF2B5EF4-FFF2-40B4-BE49-F238E27FC236}">
              <a16:creationId xmlns:a16="http://schemas.microsoft.com/office/drawing/2014/main" id="{6CCCF588-5FE9-CF31-2ABB-38E6D293CA38}"/>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8A05BF03-FDEB-45F5-7150-68FAC67D505E}"/>
              </a:ext>
            </a:extLst>
          </p:cNvPr>
          <p:cNvPicPr>
            <a:picLocks noChangeAspect="1"/>
          </p:cNvPicPr>
          <p:nvPr/>
        </p:nvPicPr>
        <p:blipFill>
          <a:blip r:embed="rId2"/>
          <a:stretch>
            <a:fillRect/>
          </a:stretch>
        </p:blipFill>
        <p:spPr>
          <a:xfrm>
            <a:off x="3240807" y="110695"/>
            <a:ext cx="5710385" cy="6636610"/>
          </a:xfrm>
          <a:prstGeom prst="rect">
            <a:avLst/>
          </a:prstGeom>
        </p:spPr>
      </p:pic>
    </p:spTree>
    <p:extLst>
      <p:ext uri="{BB962C8B-B14F-4D97-AF65-F5344CB8AC3E}">
        <p14:creationId xmlns:p14="http://schemas.microsoft.com/office/powerpoint/2010/main" val="15383931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a:extLst>
            <a:ext uri="{FF2B5EF4-FFF2-40B4-BE49-F238E27FC236}">
              <a16:creationId xmlns:a16="http://schemas.microsoft.com/office/drawing/2014/main" id="{72BFB8CF-8492-BE41-D6EB-013983B880DA}"/>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44DD2C73-1EB4-863F-98BF-67EE6DE1554D}"/>
              </a:ext>
            </a:extLst>
          </p:cNvPr>
          <p:cNvSpPr txBox="1">
            <a:spLocks/>
          </p:cNvSpPr>
          <p:nvPr/>
        </p:nvSpPr>
        <p:spPr>
          <a:xfrm>
            <a:off x="700148" y="714477"/>
            <a:ext cx="9635654" cy="1157816"/>
          </a:xfrm>
          <a:prstGeom prst="rect">
            <a:avLst/>
          </a:prstGeom>
        </p:spPr>
        <p:txBody>
          <a:bodyPr vert="horz" lIns="91440" tIns="45720" rIns="91440" bIns="45720" rtlCol="0" anchor="ctr">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pPr marL="0" marR="0" lvl="0" indent="0" algn="l" defTabSz="914400" rtl="0" eaLnBrk="1" fontAlgn="auto" latinLnBrk="0" hangingPunct="1">
              <a:lnSpc>
                <a:spcPct val="80000"/>
              </a:lnSpc>
              <a:spcBef>
                <a:spcPct val="0"/>
              </a:spcBef>
              <a:spcAft>
                <a:spcPts val="0"/>
              </a:spcAft>
              <a:buClrTx/>
              <a:buSzTx/>
              <a:buFontTx/>
              <a:buNone/>
              <a:tabLst/>
              <a:defRPr/>
            </a:pPr>
            <a:r>
              <a:rPr kumimoji="0" lang="en-US" sz="4800" b="1" i="0" u="none" strike="noStrike" kern="1200" cap="all" spc="100" normalizeH="0" baseline="0" noProof="0" dirty="0">
                <a:ln>
                  <a:noFill/>
                </a:ln>
                <a:solidFill>
                  <a:prstClr val="black">
                    <a:lumMod val="95000"/>
                    <a:lumOff val="5000"/>
                  </a:prstClr>
                </a:solidFill>
                <a:effectLst/>
                <a:uLnTx/>
                <a:uFillTx/>
                <a:latin typeface="Tw Cen MT Condensed" panose="020B0606020104020203"/>
                <a:ea typeface="+mj-ea"/>
                <a:cs typeface="+mj-cs"/>
              </a:rPr>
              <a:t>Section q– social risk </a:t>
            </a:r>
          </a:p>
        </p:txBody>
      </p:sp>
      <p:pic>
        <p:nvPicPr>
          <p:cNvPr id="5" name="Picture 4">
            <a:extLst>
              <a:ext uri="{FF2B5EF4-FFF2-40B4-BE49-F238E27FC236}">
                <a16:creationId xmlns:a16="http://schemas.microsoft.com/office/drawing/2014/main" id="{77AFE90B-586D-C22B-3079-D74F21D422F9}"/>
              </a:ext>
            </a:extLst>
          </p:cNvPr>
          <p:cNvPicPr>
            <a:picLocks noChangeAspect="1"/>
          </p:cNvPicPr>
          <p:nvPr/>
        </p:nvPicPr>
        <p:blipFill>
          <a:blip r:embed="rId2"/>
          <a:stretch>
            <a:fillRect/>
          </a:stretch>
        </p:blipFill>
        <p:spPr>
          <a:xfrm>
            <a:off x="1177107" y="2252498"/>
            <a:ext cx="9904632" cy="3475062"/>
          </a:xfrm>
          <a:prstGeom prst="rect">
            <a:avLst/>
          </a:prstGeom>
        </p:spPr>
      </p:pic>
    </p:spTree>
    <p:extLst>
      <p:ext uri="{BB962C8B-B14F-4D97-AF65-F5344CB8AC3E}">
        <p14:creationId xmlns:p14="http://schemas.microsoft.com/office/powerpoint/2010/main" val="18203625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BB130-945C-EB08-EB3A-066F8C2E5729}"/>
              </a:ext>
            </a:extLst>
          </p:cNvPr>
          <p:cNvSpPr>
            <a:spLocks noGrp="1"/>
          </p:cNvSpPr>
          <p:nvPr>
            <p:ph type="title"/>
          </p:nvPr>
        </p:nvSpPr>
        <p:spPr/>
        <p:txBody>
          <a:bodyPr>
            <a:normAutofit/>
          </a:bodyPr>
          <a:lstStyle/>
          <a:p>
            <a:r>
              <a:rPr lang="en-GB" sz="4800" dirty="0"/>
              <a:t>What is risk assessment?</a:t>
            </a:r>
            <a:endParaRPr lang="en-GB" dirty="0"/>
          </a:p>
        </p:txBody>
      </p:sp>
      <p:sp>
        <p:nvSpPr>
          <p:cNvPr id="3" name="Content Placeholder 2">
            <a:extLst>
              <a:ext uri="{FF2B5EF4-FFF2-40B4-BE49-F238E27FC236}">
                <a16:creationId xmlns:a16="http://schemas.microsoft.com/office/drawing/2014/main" id="{01681DCD-A956-8508-2DFA-A95138406D76}"/>
              </a:ext>
            </a:extLst>
          </p:cNvPr>
          <p:cNvSpPr>
            <a:spLocks noGrp="1"/>
          </p:cNvSpPr>
          <p:nvPr>
            <p:ph idx="1"/>
          </p:nvPr>
        </p:nvSpPr>
        <p:spPr>
          <a:xfrm>
            <a:off x="1436110" y="2406581"/>
            <a:ext cx="10400848" cy="4023360"/>
          </a:xfrm>
        </p:spPr>
        <p:txBody>
          <a:bodyPr>
            <a:normAutofit/>
          </a:bodyPr>
          <a:lstStyle/>
          <a:p>
            <a:r>
              <a:rPr lang="en-US" sz="2800" b="0" i="0" dirty="0">
                <a:effectLst/>
                <a:latin typeface="Calibri" panose="020F0502020204030204" pitchFamily="34" charset="0"/>
                <a:cs typeface="Calibri" panose="020F0502020204030204" pitchFamily="34" charset="0"/>
              </a:rPr>
              <a:t>Identifies potential problems that could affect participants, researchers, or the University.</a:t>
            </a:r>
          </a:p>
          <a:p>
            <a:r>
              <a:rPr lang="en-US" sz="2800" b="0" i="0" dirty="0">
                <a:effectLst/>
                <a:latin typeface="Calibri" panose="020F0502020204030204" pitchFamily="34" charset="0"/>
                <a:cs typeface="Calibri" panose="020F0502020204030204" pitchFamily="34" charset="0"/>
              </a:rPr>
              <a:t>Helps plan preventive measures to reduce harm.</a:t>
            </a:r>
          </a:p>
          <a:p>
            <a:r>
              <a:rPr lang="en-US" sz="2800" b="0" i="0" dirty="0">
                <a:effectLst/>
                <a:latin typeface="Calibri" panose="020F0502020204030204" pitchFamily="34" charset="0"/>
                <a:cs typeface="Calibri" panose="020F0502020204030204" pitchFamily="34" charset="0"/>
              </a:rPr>
              <a:t>Part of your ethics form, shows you are thinking responsibly about your research.</a:t>
            </a:r>
          </a:p>
          <a:p>
            <a:r>
              <a:rPr lang="en-US" sz="2800" b="0" i="0" dirty="0">
                <a:effectLst/>
                <a:latin typeface="Calibri" panose="020F0502020204030204" pitchFamily="34" charset="0"/>
                <a:cs typeface="Calibri" panose="020F0502020204030204" pitchFamily="34" charset="0"/>
              </a:rPr>
              <a:t>Covers different types of risks, including </a:t>
            </a:r>
            <a:r>
              <a:rPr lang="en-US" sz="2800" b="1" i="0" dirty="0">
                <a:solidFill>
                  <a:srgbClr val="FF0000"/>
                </a:solidFill>
                <a:effectLst/>
                <a:latin typeface="Calibri" panose="020F0502020204030204" pitchFamily="34" charset="0"/>
                <a:cs typeface="Calibri" panose="020F0502020204030204" pitchFamily="34" charset="0"/>
              </a:rPr>
              <a:t>social, legal, economic, reputational, and safeguarding risks</a:t>
            </a:r>
            <a:r>
              <a:rPr lang="en-US" sz="2800" b="0" i="0" dirty="0">
                <a:effectLst/>
                <a:latin typeface="Calibri" panose="020F0502020204030204" pitchFamily="34" charset="0"/>
                <a:cs typeface="Calibri" panose="020F0502020204030204" pitchFamily="34" charset="0"/>
              </a:rPr>
              <a:t>.</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78156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2D670-1BBC-1171-4000-E6341ED215CC}"/>
              </a:ext>
            </a:extLst>
          </p:cNvPr>
          <p:cNvSpPr>
            <a:spLocks noGrp="1"/>
          </p:cNvSpPr>
          <p:nvPr>
            <p:ph type="title"/>
          </p:nvPr>
        </p:nvSpPr>
        <p:spPr/>
        <p:txBody>
          <a:bodyPr>
            <a:normAutofit/>
          </a:bodyPr>
          <a:lstStyle/>
          <a:p>
            <a:r>
              <a:rPr lang="en-GB" sz="4800" dirty="0"/>
              <a:t>Social Risks </a:t>
            </a:r>
            <a:endParaRPr lang="en-GB" dirty="0"/>
          </a:p>
        </p:txBody>
      </p:sp>
      <p:sp>
        <p:nvSpPr>
          <p:cNvPr id="3" name="Content Placeholder 2">
            <a:extLst>
              <a:ext uri="{FF2B5EF4-FFF2-40B4-BE49-F238E27FC236}">
                <a16:creationId xmlns:a16="http://schemas.microsoft.com/office/drawing/2014/main" id="{59130961-C2D7-D255-D7A9-3230836EF94D}"/>
              </a:ext>
            </a:extLst>
          </p:cNvPr>
          <p:cNvSpPr>
            <a:spLocks noGrp="1"/>
          </p:cNvSpPr>
          <p:nvPr>
            <p:ph idx="1"/>
          </p:nvPr>
        </p:nvSpPr>
        <p:spPr/>
        <p:txBody>
          <a:bodyPr>
            <a:normAutofit/>
          </a:bodyPr>
          <a:lstStyle/>
          <a:p>
            <a:r>
              <a:rPr lang="en-US" sz="2800" b="1" i="0" dirty="0">
                <a:effectLst/>
                <a:latin typeface="Calibri" panose="020F0502020204030204" pitchFamily="34" charset="0"/>
                <a:cs typeface="Calibri" panose="020F0502020204030204" pitchFamily="34" charset="0"/>
              </a:rPr>
              <a:t>These are risks where participants could be negatively affected in the school, community, family, or job.</a:t>
            </a:r>
          </a:p>
          <a:p>
            <a:endParaRPr lang="en-US" sz="500" b="0" i="0" dirty="0">
              <a:effectLst/>
              <a:latin typeface="Calibri" panose="020F0502020204030204" pitchFamily="34" charset="0"/>
              <a:cs typeface="Calibri" panose="020F0502020204030204" pitchFamily="34" charset="0"/>
            </a:endParaRPr>
          </a:p>
          <a:p>
            <a:r>
              <a:rPr lang="en-US" sz="2800" b="0" i="0" dirty="0">
                <a:effectLst/>
                <a:latin typeface="Calibri" panose="020F0502020204030204" pitchFamily="34" charset="0"/>
                <a:cs typeface="Calibri" panose="020F0502020204030204" pitchFamily="34" charset="0"/>
              </a:rPr>
              <a:t>Examples:</a:t>
            </a:r>
          </a:p>
          <a:p>
            <a:pPr lvl="1"/>
            <a:r>
              <a:rPr lang="en-US" sz="2400" b="0" i="0" dirty="0">
                <a:effectLst/>
                <a:latin typeface="Calibri" panose="020F0502020204030204" pitchFamily="34" charset="0"/>
                <a:cs typeface="Calibri" panose="020F0502020204030204" pitchFamily="34" charset="0"/>
              </a:rPr>
              <a:t>Sensitive information being shared publicly</a:t>
            </a:r>
          </a:p>
          <a:p>
            <a:pPr lvl="1"/>
            <a:r>
              <a:rPr lang="en-US" sz="2400" b="0" i="0" dirty="0">
                <a:effectLst/>
                <a:latin typeface="Calibri" panose="020F0502020204030204" pitchFamily="34" charset="0"/>
                <a:cs typeface="Calibri" panose="020F0502020204030204" pitchFamily="34" charset="0"/>
              </a:rPr>
              <a:t>Negative judgments from peers, family, or colleagues</a:t>
            </a:r>
          </a:p>
          <a:p>
            <a:pPr lvl="1"/>
            <a:r>
              <a:rPr lang="en-US" sz="2400" b="0" i="0" dirty="0">
                <a:effectLst/>
                <a:latin typeface="Calibri" panose="020F0502020204030204" pitchFamily="34" charset="0"/>
                <a:cs typeface="Calibri" panose="020F0502020204030204" pitchFamily="34" charset="0"/>
              </a:rPr>
              <a:t>Strained relationships due to participation</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8497853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8614F-7205-FA07-D195-3B51036EE019}"/>
              </a:ext>
            </a:extLst>
          </p:cNvPr>
          <p:cNvSpPr>
            <a:spLocks noGrp="1"/>
          </p:cNvSpPr>
          <p:nvPr>
            <p:ph type="title"/>
          </p:nvPr>
        </p:nvSpPr>
        <p:spPr/>
        <p:txBody>
          <a:bodyPr>
            <a:normAutofit/>
          </a:bodyPr>
          <a:lstStyle/>
          <a:p>
            <a:r>
              <a:rPr lang="en-GB" dirty="0"/>
              <a:t>Minimising Social Risks in your research</a:t>
            </a:r>
          </a:p>
        </p:txBody>
      </p:sp>
      <p:sp>
        <p:nvSpPr>
          <p:cNvPr id="3" name="Content Placeholder 2">
            <a:extLst>
              <a:ext uri="{FF2B5EF4-FFF2-40B4-BE49-F238E27FC236}">
                <a16:creationId xmlns:a16="http://schemas.microsoft.com/office/drawing/2014/main" id="{ED4F0E7E-8CD9-1308-6AA0-4A6EC83A6304}"/>
              </a:ext>
            </a:extLst>
          </p:cNvPr>
          <p:cNvSpPr>
            <a:spLocks noGrp="1"/>
          </p:cNvSpPr>
          <p:nvPr>
            <p:ph idx="1"/>
          </p:nvPr>
        </p:nvSpPr>
        <p:spPr>
          <a:xfrm>
            <a:off x="765349" y="2084832"/>
            <a:ext cx="10661301" cy="4537032"/>
          </a:xfrm>
        </p:spPr>
        <p:txBody>
          <a:bodyPr>
            <a:noAutofit/>
          </a:bodyPr>
          <a:lstStyle/>
          <a:p>
            <a:r>
              <a:rPr lang="en-US" sz="2800" b="1" i="0" dirty="0">
                <a:effectLst/>
                <a:latin typeface="Calibri" panose="020F0502020204030204" pitchFamily="34" charset="0"/>
                <a:cs typeface="Calibri" panose="020F0502020204030204" pitchFamily="34" charset="0"/>
              </a:rPr>
              <a:t>Confidentiality</a:t>
            </a:r>
            <a:r>
              <a:rPr lang="en-US" sz="2800" b="0" i="0" dirty="0">
                <a:effectLst/>
                <a:latin typeface="Calibri" panose="020F0502020204030204" pitchFamily="34" charset="0"/>
                <a:cs typeface="Calibri" panose="020F0502020204030204" pitchFamily="34" charset="0"/>
              </a:rPr>
              <a:t>: Use codes instead of names; store data securely.</a:t>
            </a:r>
          </a:p>
          <a:p>
            <a:endParaRPr lang="en-US" sz="500" b="0" i="0" dirty="0">
              <a:effectLst/>
              <a:latin typeface="Calibri" panose="020F0502020204030204" pitchFamily="34" charset="0"/>
              <a:cs typeface="Calibri" panose="020F0502020204030204" pitchFamily="34" charset="0"/>
            </a:endParaRPr>
          </a:p>
          <a:p>
            <a:r>
              <a:rPr lang="en-US" sz="2800" b="1" i="0" dirty="0">
                <a:effectLst/>
                <a:latin typeface="Calibri" panose="020F0502020204030204" pitchFamily="34" charset="0"/>
                <a:cs typeface="Calibri" panose="020F0502020204030204" pitchFamily="34" charset="0"/>
              </a:rPr>
              <a:t>Clear communication</a:t>
            </a:r>
            <a:r>
              <a:rPr lang="en-US" sz="2800" b="0" i="0" dirty="0">
                <a:effectLst/>
                <a:latin typeface="Calibri" panose="020F0502020204030204" pitchFamily="34" charset="0"/>
                <a:cs typeface="Calibri" panose="020F0502020204030204" pitchFamily="34" charset="0"/>
              </a:rPr>
              <a:t>: Explain research purpose, voluntary participation, and withdrawal rights.</a:t>
            </a:r>
          </a:p>
          <a:p>
            <a:endParaRPr lang="en-US" sz="500" b="0" i="0" dirty="0">
              <a:effectLst/>
              <a:latin typeface="Calibri" panose="020F0502020204030204" pitchFamily="34" charset="0"/>
              <a:cs typeface="Calibri" panose="020F0502020204030204" pitchFamily="34" charset="0"/>
            </a:endParaRPr>
          </a:p>
          <a:p>
            <a:r>
              <a:rPr lang="en-US" sz="2800" b="1" i="0" dirty="0">
                <a:effectLst/>
                <a:latin typeface="Calibri" panose="020F0502020204030204" pitchFamily="34" charset="0"/>
                <a:cs typeface="Calibri" panose="020F0502020204030204" pitchFamily="34" charset="0"/>
              </a:rPr>
              <a:t>Debrief participants</a:t>
            </a:r>
            <a:r>
              <a:rPr lang="en-US" sz="2800" b="0" i="0" dirty="0">
                <a:effectLst/>
                <a:latin typeface="Calibri" panose="020F0502020204030204" pitchFamily="34" charset="0"/>
                <a:cs typeface="Calibri" panose="020F0502020204030204" pitchFamily="34" charset="0"/>
              </a:rPr>
              <a:t>: Provide summary of discussions and check if any concerns arise.</a:t>
            </a:r>
          </a:p>
          <a:p>
            <a:endParaRPr lang="en-US" sz="500" b="0" i="0" dirty="0">
              <a:effectLst/>
              <a:latin typeface="Calibri" panose="020F0502020204030204" pitchFamily="34" charset="0"/>
              <a:cs typeface="Calibri" panose="020F0502020204030204" pitchFamily="34" charset="0"/>
            </a:endParaRPr>
          </a:p>
          <a:p>
            <a:r>
              <a:rPr lang="en-US" sz="2800" b="1" i="0" dirty="0">
                <a:effectLst/>
                <a:latin typeface="Calibri" panose="020F0502020204030204" pitchFamily="34" charset="0"/>
                <a:cs typeface="Calibri" panose="020F0502020204030204" pitchFamily="34" charset="0"/>
              </a:rPr>
              <a:t>Plan for sensitive disclosures</a:t>
            </a:r>
            <a:r>
              <a:rPr lang="en-US" sz="2800" b="0" i="0" dirty="0">
                <a:effectLst/>
                <a:latin typeface="Calibri" panose="020F0502020204030204" pitchFamily="34" charset="0"/>
                <a:cs typeface="Calibri" panose="020F0502020204030204" pitchFamily="34" charset="0"/>
              </a:rPr>
              <a:t>: Identify support services if participation causes stress or upset.  Avoid revealing specific students’ performance or teachers’ feedback publicly.</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3090383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a:extLst>
            <a:ext uri="{FF2B5EF4-FFF2-40B4-BE49-F238E27FC236}">
              <a16:creationId xmlns:a16="http://schemas.microsoft.com/office/drawing/2014/main" id="{5B2ED230-E1A1-932E-33DD-C04DA5D5DE1E}"/>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9BEDD830-F2D2-DFEE-33DB-E767B7F290B6}"/>
              </a:ext>
            </a:extLst>
          </p:cNvPr>
          <p:cNvSpPr txBox="1">
            <a:spLocks/>
          </p:cNvSpPr>
          <p:nvPr/>
        </p:nvSpPr>
        <p:spPr>
          <a:xfrm>
            <a:off x="700148" y="714477"/>
            <a:ext cx="9635654" cy="1157816"/>
          </a:xfrm>
          <a:prstGeom prst="rect">
            <a:avLst/>
          </a:prstGeom>
        </p:spPr>
        <p:txBody>
          <a:bodyPr vert="horz" lIns="91440" tIns="45720" rIns="91440" bIns="45720" rtlCol="0" anchor="ctr">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pPr marL="0" marR="0" lvl="0" indent="0" algn="l" defTabSz="914400" rtl="0" eaLnBrk="1" fontAlgn="auto" latinLnBrk="0" hangingPunct="1">
              <a:lnSpc>
                <a:spcPct val="80000"/>
              </a:lnSpc>
              <a:spcBef>
                <a:spcPct val="0"/>
              </a:spcBef>
              <a:spcAft>
                <a:spcPts val="0"/>
              </a:spcAft>
              <a:buClrTx/>
              <a:buSzTx/>
              <a:buFontTx/>
              <a:buNone/>
              <a:tabLst/>
              <a:defRPr/>
            </a:pPr>
            <a:r>
              <a:rPr kumimoji="0" lang="en-US" sz="4800" b="1" i="0" u="none" strike="noStrike" kern="1200" cap="all" spc="100" normalizeH="0" baseline="0" noProof="0" dirty="0">
                <a:ln>
                  <a:noFill/>
                </a:ln>
                <a:solidFill>
                  <a:prstClr val="black">
                    <a:lumMod val="95000"/>
                    <a:lumOff val="5000"/>
                  </a:prstClr>
                </a:solidFill>
                <a:effectLst/>
                <a:uLnTx/>
                <a:uFillTx/>
                <a:latin typeface="Tw Cen MT Condensed" panose="020B0606020104020203"/>
                <a:ea typeface="+mj-ea"/>
                <a:cs typeface="+mj-cs"/>
              </a:rPr>
              <a:t>Section q– Legal risk </a:t>
            </a:r>
          </a:p>
        </p:txBody>
      </p:sp>
      <p:pic>
        <p:nvPicPr>
          <p:cNvPr id="4" name="Picture 3">
            <a:extLst>
              <a:ext uri="{FF2B5EF4-FFF2-40B4-BE49-F238E27FC236}">
                <a16:creationId xmlns:a16="http://schemas.microsoft.com/office/drawing/2014/main" id="{CFDBDBFC-2335-2A34-A5C1-274F9B71D4CF}"/>
              </a:ext>
            </a:extLst>
          </p:cNvPr>
          <p:cNvPicPr>
            <a:picLocks noChangeAspect="1"/>
          </p:cNvPicPr>
          <p:nvPr/>
        </p:nvPicPr>
        <p:blipFill>
          <a:blip r:embed="rId2"/>
          <a:stretch>
            <a:fillRect/>
          </a:stretch>
        </p:blipFill>
        <p:spPr>
          <a:xfrm>
            <a:off x="700148" y="2694557"/>
            <a:ext cx="10948779" cy="1746814"/>
          </a:xfrm>
          <a:prstGeom prst="rect">
            <a:avLst/>
          </a:prstGeom>
        </p:spPr>
      </p:pic>
    </p:spTree>
    <p:extLst>
      <p:ext uri="{BB962C8B-B14F-4D97-AF65-F5344CB8AC3E}">
        <p14:creationId xmlns:p14="http://schemas.microsoft.com/office/powerpoint/2010/main" val="82555105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7A39D-3D7F-F4D9-BD65-E8F142B22F3A}"/>
              </a:ext>
            </a:extLst>
          </p:cNvPr>
          <p:cNvSpPr>
            <a:spLocks noGrp="1"/>
          </p:cNvSpPr>
          <p:nvPr>
            <p:ph type="title"/>
          </p:nvPr>
        </p:nvSpPr>
        <p:spPr/>
        <p:txBody>
          <a:bodyPr>
            <a:normAutofit/>
          </a:bodyPr>
          <a:lstStyle/>
          <a:p>
            <a:r>
              <a:rPr lang="en-GB" dirty="0"/>
              <a:t>Legal Risks</a:t>
            </a:r>
          </a:p>
        </p:txBody>
      </p:sp>
      <p:sp>
        <p:nvSpPr>
          <p:cNvPr id="3" name="Content Placeholder 2">
            <a:extLst>
              <a:ext uri="{FF2B5EF4-FFF2-40B4-BE49-F238E27FC236}">
                <a16:creationId xmlns:a16="http://schemas.microsoft.com/office/drawing/2014/main" id="{DCD9545E-8FFA-185D-162C-FDA9BE8E260E}"/>
              </a:ext>
            </a:extLst>
          </p:cNvPr>
          <p:cNvSpPr>
            <a:spLocks noGrp="1"/>
          </p:cNvSpPr>
          <p:nvPr>
            <p:ph idx="1"/>
          </p:nvPr>
        </p:nvSpPr>
        <p:spPr>
          <a:xfrm>
            <a:off x="1024128" y="2286000"/>
            <a:ext cx="10672153" cy="4023360"/>
          </a:xfrm>
        </p:spPr>
        <p:txBody>
          <a:bodyPr>
            <a:normAutofit fontScale="92500"/>
          </a:bodyPr>
          <a:lstStyle/>
          <a:p>
            <a:r>
              <a:rPr lang="en-US" sz="3000" b="1" dirty="0">
                <a:latin typeface="Calibri" panose="020F0502020204030204" pitchFamily="34" charset="0"/>
                <a:cs typeface="Calibri" panose="020F0502020204030204" pitchFamily="34" charset="0"/>
              </a:rPr>
              <a:t>Legal risks are situations where the research, participants, or University could be involved in illegal or civil issues.</a:t>
            </a:r>
          </a:p>
          <a:p>
            <a:endParaRPr lang="en-US" sz="500" b="1" dirty="0">
              <a:latin typeface="Calibri" panose="020F0502020204030204" pitchFamily="34" charset="0"/>
              <a:cs typeface="Calibri" panose="020F0502020204030204" pitchFamily="34" charset="0"/>
            </a:endParaRPr>
          </a:p>
          <a:p>
            <a:r>
              <a:rPr lang="en-US" sz="2800" b="1" u="sng" dirty="0">
                <a:latin typeface="Calibri" panose="020F0502020204030204" pitchFamily="34" charset="0"/>
                <a:cs typeface="Calibri" panose="020F0502020204030204" pitchFamily="34" charset="0"/>
              </a:rPr>
              <a:t>How to minimize Legal Risks</a:t>
            </a:r>
            <a:endParaRPr lang="en-GB" sz="2800" b="1" u="sng" dirty="0">
              <a:latin typeface="Calibri" panose="020F0502020204030204" pitchFamily="34" charset="0"/>
              <a:cs typeface="Calibri" panose="020F0502020204030204" pitchFamily="34" charset="0"/>
            </a:endParaRPr>
          </a:p>
          <a:p>
            <a:r>
              <a:rPr lang="en-US" dirty="0">
                <a:solidFill>
                  <a:srgbClr val="FF0000"/>
                </a:solidFill>
                <a:latin typeface="Calibri" panose="020F0502020204030204" pitchFamily="34" charset="0"/>
                <a:cs typeface="Calibri" panose="020F0502020204030204" pitchFamily="34" charset="0"/>
              </a:rPr>
              <a:t>Clear boundaries</a:t>
            </a:r>
            <a:r>
              <a:rPr lang="en-US" dirty="0">
                <a:latin typeface="Calibri" panose="020F0502020204030204" pitchFamily="34" charset="0"/>
                <a:cs typeface="Calibri" panose="020F0502020204030204" pitchFamily="34" charset="0"/>
              </a:rPr>
              <a:t>: Define what participants can and cannot disclose during the research.</a:t>
            </a:r>
          </a:p>
          <a:p>
            <a:r>
              <a:rPr lang="en-US" dirty="0">
                <a:solidFill>
                  <a:srgbClr val="FF0000"/>
                </a:solidFill>
                <a:latin typeface="Calibri" panose="020F0502020204030204" pitchFamily="34" charset="0"/>
                <a:cs typeface="Calibri" panose="020F0502020204030204" pitchFamily="34" charset="0"/>
              </a:rPr>
              <a:t>Reporting procedures</a:t>
            </a:r>
            <a:r>
              <a:rPr lang="en-US" dirty="0">
                <a:latin typeface="Calibri" panose="020F0502020204030204" pitchFamily="34" charset="0"/>
                <a:cs typeface="Calibri" panose="020F0502020204030204" pitchFamily="34" charset="0"/>
              </a:rPr>
              <a:t>: If criminal activity is disclosed, follow legal and safeguarding requirements.</a:t>
            </a:r>
          </a:p>
          <a:p>
            <a:r>
              <a:rPr lang="en-US" dirty="0">
                <a:solidFill>
                  <a:srgbClr val="FF0000"/>
                </a:solidFill>
                <a:latin typeface="Calibri" panose="020F0502020204030204" pitchFamily="34" charset="0"/>
                <a:cs typeface="Calibri" panose="020F0502020204030204" pitchFamily="34" charset="0"/>
              </a:rPr>
              <a:t>Ethical approval</a:t>
            </a:r>
            <a:r>
              <a:rPr lang="en-US" dirty="0">
                <a:latin typeface="Calibri" panose="020F0502020204030204" pitchFamily="34" charset="0"/>
                <a:cs typeface="Calibri" panose="020F0502020204030204" pitchFamily="34" charset="0"/>
              </a:rPr>
              <a:t>: Ensure research methodology is compliant with laws and University policies.</a:t>
            </a:r>
          </a:p>
          <a:p>
            <a:r>
              <a:rPr lang="en-US" dirty="0">
                <a:solidFill>
                  <a:srgbClr val="FF0000"/>
                </a:solidFill>
                <a:latin typeface="Calibri" panose="020F0502020204030204" pitchFamily="34" charset="0"/>
                <a:cs typeface="Calibri" panose="020F0502020204030204" pitchFamily="34" charset="0"/>
              </a:rPr>
              <a:t>Documentation</a:t>
            </a:r>
            <a:r>
              <a:rPr lang="en-US" dirty="0">
                <a:latin typeface="Calibri" panose="020F0502020204030204" pitchFamily="34" charset="0"/>
                <a:cs typeface="Calibri" panose="020F0502020204030204" pitchFamily="34" charset="0"/>
              </a:rPr>
              <a:t>: Keep accurate records and secure storage of sensitive data.</a:t>
            </a:r>
          </a:p>
          <a:p>
            <a:r>
              <a:rPr lang="en-US" dirty="0">
                <a:solidFill>
                  <a:srgbClr val="FF0000"/>
                </a:solidFill>
                <a:latin typeface="Calibri" panose="020F0502020204030204" pitchFamily="34" charset="0"/>
                <a:cs typeface="Calibri" panose="020F0502020204030204" pitchFamily="34" charset="0"/>
              </a:rPr>
              <a:t>Consent</a:t>
            </a:r>
            <a:r>
              <a:rPr lang="en-US" dirty="0">
                <a:latin typeface="Calibri" panose="020F0502020204030204" pitchFamily="34" charset="0"/>
                <a:cs typeface="Calibri" panose="020F0502020204030204" pitchFamily="34" charset="0"/>
              </a:rPr>
              <a:t>: Participants must be fully informed about limits to confidentiality regarding illegal activities.</a:t>
            </a:r>
          </a:p>
        </p:txBody>
      </p:sp>
    </p:spTree>
    <p:extLst>
      <p:ext uri="{BB962C8B-B14F-4D97-AF65-F5344CB8AC3E}">
        <p14:creationId xmlns:p14="http://schemas.microsoft.com/office/powerpoint/2010/main" val="13182137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a:extLst>
            <a:ext uri="{FF2B5EF4-FFF2-40B4-BE49-F238E27FC236}">
              <a16:creationId xmlns:a16="http://schemas.microsoft.com/office/drawing/2014/main" id="{57AC2509-767E-ED5E-81FC-90935FFA567D}"/>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7B53DA8C-5004-A45C-1F5E-E56221446AD1}"/>
              </a:ext>
            </a:extLst>
          </p:cNvPr>
          <p:cNvSpPr txBox="1">
            <a:spLocks/>
          </p:cNvSpPr>
          <p:nvPr/>
        </p:nvSpPr>
        <p:spPr>
          <a:xfrm>
            <a:off x="700148" y="714477"/>
            <a:ext cx="9635654" cy="1157816"/>
          </a:xfrm>
          <a:prstGeom prst="rect">
            <a:avLst/>
          </a:prstGeom>
        </p:spPr>
        <p:txBody>
          <a:bodyPr vert="horz" lIns="91440" tIns="45720" rIns="91440" bIns="45720" rtlCol="0" anchor="ctr">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pPr marL="0" marR="0" lvl="0" indent="0" algn="l" defTabSz="914400" rtl="0" eaLnBrk="1" fontAlgn="auto" latinLnBrk="0" hangingPunct="1">
              <a:lnSpc>
                <a:spcPct val="80000"/>
              </a:lnSpc>
              <a:spcBef>
                <a:spcPct val="0"/>
              </a:spcBef>
              <a:spcAft>
                <a:spcPts val="0"/>
              </a:spcAft>
              <a:buClrTx/>
              <a:buSzTx/>
              <a:buFontTx/>
              <a:buNone/>
              <a:tabLst/>
              <a:defRPr/>
            </a:pPr>
            <a:r>
              <a:rPr kumimoji="0" lang="en-US" sz="4800" b="1" i="0" u="none" strike="noStrike" kern="1200" cap="all" spc="100" normalizeH="0" baseline="0" noProof="0" dirty="0">
                <a:ln>
                  <a:noFill/>
                </a:ln>
                <a:solidFill>
                  <a:prstClr val="black">
                    <a:lumMod val="95000"/>
                    <a:lumOff val="5000"/>
                  </a:prstClr>
                </a:solidFill>
                <a:effectLst/>
                <a:uLnTx/>
                <a:uFillTx/>
                <a:latin typeface="Tw Cen MT Condensed" panose="020B0606020104020203"/>
                <a:ea typeface="+mj-ea"/>
                <a:cs typeface="+mj-cs"/>
              </a:rPr>
              <a:t>Section q– Economic risk </a:t>
            </a:r>
          </a:p>
        </p:txBody>
      </p:sp>
      <p:pic>
        <p:nvPicPr>
          <p:cNvPr id="5" name="Picture 4">
            <a:extLst>
              <a:ext uri="{FF2B5EF4-FFF2-40B4-BE49-F238E27FC236}">
                <a16:creationId xmlns:a16="http://schemas.microsoft.com/office/drawing/2014/main" id="{25D87511-5D63-A56F-DB79-DBA6EC568275}"/>
              </a:ext>
            </a:extLst>
          </p:cNvPr>
          <p:cNvPicPr>
            <a:picLocks noChangeAspect="1"/>
          </p:cNvPicPr>
          <p:nvPr/>
        </p:nvPicPr>
        <p:blipFill>
          <a:blip r:embed="rId2"/>
          <a:stretch>
            <a:fillRect/>
          </a:stretch>
        </p:blipFill>
        <p:spPr>
          <a:xfrm>
            <a:off x="842481" y="2983311"/>
            <a:ext cx="10500190" cy="1069327"/>
          </a:xfrm>
          <a:prstGeom prst="rect">
            <a:avLst/>
          </a:prstGeom>
        </p:spPr>
      </p:pic>
    </p:spTree>
    <p:extLst>
      <p:ext uri="{BB962C8B-B14F-4D97-AF65-F5344CB8AC3E}">
        <p14:creationId xmlns:p14="http://schemas.microsoft.com/office/powerpoint/2010/main" val="19399479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F0985B-DF3A-5CBB-FF2A-1306B23B19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9D9991-15BB-58E5-206D-58C227563920}"/>
              </a:ext>
            </a:extLst>
          </p:cNvPr>
          <p:cNvSpPr>
            <a:spLocks noGrp="1"/>
          </p:cNvSpPr>
          <p:nvPr>
            <p:ph type="title"/>
          </p:nvPr>
        </p:nvSpPr>
        <p:spPr/>
        <p:txBody>
          <a:bodyPr>
            <a:normAutofit/>
          </a:bodyPr>
          <a:lstStyle/>
          <a:p>
            <a:r>
              <a:rPr lang="en-GB" dirty="0"/>
              <a:t>Economic Risks</a:t>
            </a:r>
          </a:p>
        </p:txBody>
      </p:sp>
      <p:sp>
        <p:nvSpPr>
          <p:cNvPr id="3" name="Content Placeholder 2">
            <a:extLst>
              <a:ext uri="{FF2B5EF4-FFF2-40B4-BE49-F238E27FC236}">
                <a16:creationId xmlns:a16="http://schemas.microsoft.com/office/drawing/2014/main" id="{9CD046FB-7B9B-442C-A9A3-99D1B706A653}"/>
              </a:ext>
            </a:extLst>
          </p:cNvPr>
          <p:cNvSpPr>
            <a:spLocks noGrp="1"/>
          </p:cNvSpPr>
          <p:nvPr>
            <p:ph idx="1"/>
          </p:nvPr>
        </p:nvSpPr>
        <p:spPr>
          <a:xfrm>
            <a:off x="1024128" y="2286000"/>
            <a:ext cx="10672153" cy="4023360"/>
          </a:xfrm>
        </p:spPr>
        <p:txBody>
          <a:bodyPr>
            <a:normAutofit/>
          </a:bodyPr>
          <a:lstStyle/>
          <a:p>
            <a:r>
              <a:rPr lang="en-US" sz="2800" b="1" dirty="0">
                <a:latin typeface="Calibri" panose="020F0502020204030204" pitchFamily="34" charset="0"/>
                <a:cs typeface="Calibri" panose="020F0502020204030204" pitchFamily="34" charset="0"/>
              </a:rPr>
              <a:t>Economic risks are situations that could cause financial harm to participants, researchers, or the University.</a:t>
            </a:r>
          </a:p>
          <a:p>
            <a:endParaRPr lang="en-US" sz="500" b="1" dirty="0">
              <a:latin typeface="Calibri" panose="020F0502020204030204" pitchFamily="34" charset="0"/>
              <a:cs typeface="Calibri" panose="020F0502020204030204" pitchFamily="34" charset="0"/>
            </a:endParaRPr>
          </a:p>
          <a:p>
            <a:r>
              <a:rPr lang="en-US" sz="2800" b="1" u="sng" dirty="0">
                <a:latin typeface="Calibri" panose="020F0502020204030204" pitchFamily="34" charset="0"/>
                <a:cs typeface="Calibri" panose="020F0502020204030204" pitchFamily="34" charset="0"/>
              </a:rPr>
              <a:t>How to minimize Economic Risks</a:t>
            </a:r>
            <a:endParaRPr lang="en-GB" sz="2800" b="1" u="sng" dirty="0">
              <a:latin typeface="Calibri" panose="020F0502020204030204" pitchFamily="34" charset="0"/>
              <a:cs typeface="Calibri" panose="020F0502020204030204" pitchFamily="34" charset="0"/>
            </a:endParaRPr>
          </a:p>
          <a:p>
            <a:r>
              <a:rPr lang="en-US" sz="2000" dirty="0">
                <a:solidFill>
                  <a:srgbClr val="FF0000"/>
                </a:solidFill>
                <a:latin typeface="Calibri" panose="020F0502020204030204" pitchFamily="34" charset="0"/>
                <a:cs typeface="Calibri" panose="020F0502020204030204" pitchFamily="34" charset="0"/>
              </a:rPr>
              <a:t>Budget planning: </a:t>
            </a:r>
            <a:r>
              <a:rPr lang="en-US" sz="2000" dirty="0">
                <a:latin typeface="Calibri" panose="020F0502020204030204" pitchFamily="34" charset="0"/>
                <a:cs typeface="Calibri" panose="020F0502020204030204" pitchFamily="34" charset="0"/>
              </a:rPr>
              <a:t>Ensure all research costs are identified and covered.</a:t>
            </a:r>
          </a:p>
          <a:p>
            <a:r>
              <a:rPr lang="en-US" sz="2000" dirty="0">
                <a:solidFill>
                  <a:srgbClr val="FF0000"/>
                </a:solidFill>
                <a:latin typeface="Calibri" panose="020F0502020204030204" pitchFamily="34" charset="0"/>
                <a:cs typeface="Calibri" panose="020F0502020204030204" pitchFamily="34" charset="0"/>
              </a:rPr>
              <a:t>Clear instructions: </a:t>
            </a:r>
            <a:r>
              <a:rPr lang="en-US" sz="2000" dirty="0">
                <a:latin typeface="Calibri" panose="020F0502020204030204" pitchFamily="34" charset="0"/>
                <a:cs typeface="Calibri" panose="020F0502020204030204" pitchFamily="34" charset="0"/>
              </a:rPr>
              <a:t>Minimize participant costs by providing materials or resources.</a:t>
            </a:r>
          </a:p>
          <a:p>
            <a:r>
              <a:rPr lang="en-US" sz="2000" dirty="0">
                <a:solidFill>
                  <a:srgbClr val="FF0000"/>
                </a:solidFill>
                <a:latin typeface="Calibri" panose="020F0502020204030204" pitchFamily="34" charset="0"/>
                <a:cs typeface="Calibri" panose="020F0502020204030204" pitchFamily="34" charset="0"/>
              </a:rPr>
              <a:t>Insurance &amp; agreements: </a:t>
            </a:r>
            <a:r>
              <a:rPr lang="en-US" sz="2000" dirty="0">
                <a:latin typeface="Calibri" panose="020F0502020204030204" pitchFamily="34" charset="0"/>
                <a:cs typeface="Calibri" panose="020F0502020204030204" pitchFamily="34" charset="0"/>
              </a:rPr>
              <a:t>Check University insurance covers research activities.</a:t>
            </a:r>
          </a:p>
          <a:p>
            <a:r>
              <a:rPr lang="en-US" sz="2000" dirty="0">
                <a:solidFill>
                  <a:srgbClr val="FF0000"/>
                </a:solidFill>
                <a:latin typeface="Calibri" panose="020F0502020204030204" pitchFamily="34" charset="0"/>
                <a:cs typeface="Calibri" panose="020F0502020204030204" pitchFamily="34" charset="0"/>
              </a:rPr>
              <a:t>Documentation: </a:t>
            </a:r>
            <a:r>
              <a:rPr lang="en-US" sz="2000" dirty="0">
                <a:latin typeface="Calibri" panose="020F0502020204030204" pitchFamily="34" charset="0"/>
                <a:cs typeface="Calibri" panose="020F0502020204030204" pitchFamily="34" charset="0"/>
              </a:rPr>
              <a:t>Keep transparent records of all financial aspects of the research.</a:t>
            </a:r>
          </a:p>
        </p:txBody>
      </p:sp>
    </p:spTree>
    <p:extLst>
      <p:ext uri="{BB962C8B-B14F-4D97-AF65-F5344CB8AC3E}">
        <p14:creationId xmlns:p14="http://schemas.microsoft.com/office/powerpoint/2010/main" val="422604476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a:extLst>
            <a:ext uri="{FF2B5EF4-FFF2-40B4-BE49-F238E27FC236}">
              <a16:creationId xmlns:a16="http://schemas.microsoft.com/office/drawing/2014/main" id="{CC4FFBF9-E6B9-B395-6F0E-E69E3BD8FF89}"/>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9B4769E6-E077-B281-CF28-94F20C95567D}"/>
              </a:ext>
            </a:extLst>
          </p:cNvPr>
          <p:cNvSpPr txBox="1">
            <a:spLocks/>
          </p:cNvSpPr>
          <p:nvPr/>
        </p:nvSpPr>
        <p:spPr>
          <a:xfrm>
            <a:off x="700148" y="714477"/>
            <a:ext cx="9635654" cy="1157816"/>
          </a:xfrm>
          <a:prstGeom prst="rect">
            <a:avLst/>
          </a:prstGeom>
        </p:spPr>
        <p:txBody>
          <a:bodyPr vert="horz" lIns="91440" tIns="45720" rIns="91440" bIns="45720" rtlCol="0" anchor="ctr">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pPr marL="0" marR="0" lvl="0" indent="0" algn="l" defTabSz="914400" rtl="0" eaLnBrk="1" fontAlgn="auto" latinLnBrk="0" hangingPunct="1">
              <a:lnSpc>
                <a:spcPct val="80000"/>
              </a:lnSpc>
              <a:spcBef>
                <a:spcPct val="0"/>
              </a:spcBef>
              <a:spcAft>
                <a:spcPts val="0"/>
              </a:spcAft>
              <a:buClrTx/>
              <a:buSzTx/>
              <a:buFontTx/>
              <a:buNone/>
              <a:tabLst/>
              <a:defRPr/>
            </a:pPr>
            <a:r>
              <a:rPr kumimoji="0" lang="en-US" sz="4800" b="1" i="0" u="none" strike="noStrike" kern="1200" cap="all" spc="100" normalizeH="0" baseline="0" noProof="0" dirty="0">
                <a:ln>
                  <a:noFill/>
                </a:ln>
                <a:solidFill>
                  <a:prstClr val="black">
                    <a:lumMod val="95000"/>
                    <a:lumOff val="5000"/>
                  </a:prstClr>
                </a:solidFill>
                <a:effectLst/>
                <a:uLnTx/>
                <a:uFillTx/>
                <a:latin typeface="Tw Cen MT Condensed" panose="020B0606020104020203"/>
                <a:ea typeface="+mj-ea"/>
                <a:cs typeface="+mj-cs"/>
              </a:rPr>
              <a:t>Section q– Reputational risk </a:t>
            </a:r>
          </a:p>
        </p:txBody>
      </p:sp>
      <p:pic>
        <p:nvPicPr>
          <p:cNvPr id="4" name="Picture 3">
            <a:extLst>
              <a:ext uri="{FF2B5EF4-FFF2-40B4-BE49-F238E27FC236}">
                <a16:creationId xmlns:a16="http://schemas.microsoft.com/office/drawing/2014/main" id="{ED43F66D-5C5C-C08B-F30B-7F43B7276C9F}"/>
              </a:ext>
            </a:extLst>
          </p:cNvPr>
          <p:cNvPicPr>
            <a:picLocks noChangeAspect="1"/>
          </p:cNvPicPr>
          <p:nvPr/>
        </p:nvPicPr>
        <p:blipFill>
          <a:blip r:embed="rId2"/>
          <a:stretch>
            <a:fillRect/>
          </a:stretch>
        </p:blipFill>
        <p:spPr>
          <a:xfrm>
            <a:off x="633163" y="3047946"/>
            <a:ext cx="11001709" cy="1246652"/>
          </a:xfrm>
          <a:prstGeom prst="rect">
            <a:avLst/>
          </a:prstGeom>
        </p:spPr>
      </p:pic>
    </p:spTree>
    <p:extLst>
      <p:ext uri="{BB962C8B-B14F-4D97-AF65-F5344CB8AC3E}">
        <p14:creationId xmlns:p14="http://schemas.microsoft.com/office/powerpoint/2010/main" val="122519250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91BE8A-A0F6-A79A-C932-D9AA93714A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42EB05-951D-76D1-626A-F8779B2A68BA}"/>
              </a:ext>
            </a:extLst>
          </p:cNvPr>
          <p:cNvSpPr>
            <a:spLocks noGrp="1"/>
          </p:cNvSpPr>
          <p:nvPr>
            <p:ph type="title"/>
          </p:nvPr>
        </p:nvSpPr>
        <p:spPr/>
        <p:txBody>
          <a:bodyPr>
            <a:normAutofit/>
          </a:bodyPr>
          <a:lstStyle/>
          <a:p>
            <a:r>
              <a:rPr lang="en-GB" dirty="0"/>
              <a:t>Reputational Risks</a:t>
            </a:r>
          </a:p>
        </p:txBody>
      </p:sp>
      <p:sp>
        <p:nvSpPr>
          <p:cNvPr id="3" name="Content Placeholder 2">
            <a:extLst>
              <a:ext uri="{FF2B5EF4-FFF2-40B4-BE49-F238E27FC236}">
                <a16:creationId xmlns:a16="http://schemas.microsoft.com/office/drawing/2014/main" id="{256B60C7-7703-762A-9D7B-708DF1B95043}"/>
              </a:ext>
            </a:extLst>
          </p:cNvPr>
          <p:cNvSpPr>
            <a:spLocks noGrp="1"/>
          </p:cNvSpPr>
          <p:nvPr>
            <p:ph idx="1"/>
          </p:nvPr>
        </p:nvSpPr>
        <p:spPr>
          <a:xfrm>
            <a:off x="713434" y="2084832"/>
            <a:ext cx="10982848" cy="4224528"/>
          </a:xfrm>
        </p:spPr>
        <p:txBody>
          <a:bodyPr>
            <a:normAutofit/>
          </a:bodyPr>
          <a:lstStyle/>
          <a:p>
            <a:r>
              <a:rPr lang="en-US" sz="2600" b="1" dirty="0">
                <a:latin typeface="Calibri" panose="020F0502020204030204" pitchFamily="34" charset="0"/>
                <a:cs typeface="Calibri" panose="020F0502020204030204" pitchFamily="34" charset="0"/>
              </a:rPr>
              <a:t>Reputational risk involves damage to the public perception of the University or researchers. Can affect how funders, the research community, and the general public view the work.</a:t>
            </a:r>
          </a:p>
          <a:p>
            <a:endParaRPr lang="en-US" sz="500" b="1" dirty="0">
              <a:latin typeface="Calibri" panose="020F0502020204030204" pitchFamily="34" charset="0"/>
              <a:cs typeface="Calibri" panose="020F0502020204030204" pitchFamily="34" charset="0"/>
            </a:endParaRPr>
          </a:p>
          <a:p>
            <a:r>
              <a:rPr lang="en-US" sz="2800" b="1" u="sng" dirty="0">
                <a:latin typeface="Calibri" panose="020F0502020204030204" pitchFamily="34" charset="0"/>
                <a:cs typeface="Calibri" panose="020F0502020204030204" pitchFamily="34" charset="0"/>
              </a:rPr>
              <a:t>How educational risk might occur</a:t>
            </a:r>
            <a:endParaRPr lang="en-GB" sz="2800" b="1" u="sng" dirty="0">
              <a:latin typeface="Calibri" panose="020F0502020204030204" pitchFamily="34" charset="0"/>
              <a:cs typeface="Calibri" panose="020F0502020204030204" pitchFamily="34" charset="0"/>
            </a:endParaRPr>
          </a:p>
          <a:p>
            <a:r>
              <a:rPr lang="en-US" sz="2000" dirty="0">
                <a:latin typeface="Calibri" panose="020F0502020204030204" pitchFamily="34" charset="0"/>
                <a:cs typeface="Calibri" panose="020F0502020204030204" pitchFamily="34" charset="0"/>
              </a:rPr>
              <a:t>Breaches of confidentiality with participants.</a:t>
            </a:r>
          </a:p>
          <a:p>
            <a:r>
              <a:rPr lang="en-US" sz="2000" dirty="0">
                <a:latin typeface="Calibri" panose="020F0502020204030204" pitchFamily="34" charset="0"/>
                <a:cs typeface="Calibri" panose="020F0502020204030204" pitchFamily="34" charset="0"/>
              </a:rPr>
              <a:t>Miscommunication or misleading reporting of results.</a:t>
            </a:r>
          </a:p>
          <a:p>
            <a:r>
              <a:rPr lang="en-US" sz="2000" dirty="0">
                <a:latin typeface="Calibri" panose="020F0502020204030204" pitchFamily="34" charset="0"/>
                <a:cs typeface="Calibri" panose="020F0502020204030204" pitchFamily="34" charset="0"/>
              </a:rPr>
              <a:t>Ignoring ethical procedures in consent or data handling.</a:t>
            </a:r>
          </a:p>
          <a:p>
            <a:r>
              <a:rPr lang="en-US" sz="2000" dirty="0">
                <a:latin typeface="Calibri" panose="020F0502020204030204" pitchFamily="34" charset="0"/>
                <a:cs typeface="Calibri" panose="020F0502020204030204" pitchFamily="34" charset="0"/>
              </a:rPr>
              <a:t>Poor engagement with participants, schools, or institutions.</a:t>
            </a:r>
          </a:p>
        </p:txBody>
      </p:sp>
    </p:spTree>
    <p:extLst>
      <p:ext uri="{BB962C8B-B14F-4D97-AF65-F5344CB8AC3E}">
        <p14:creationId xmlns:p14="http://schemas.microsoft.com/office/powerpoint/2010/main" val="347073649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59247-D446-4F98-C95A-F1DA395EDDA6}"/>
              </a:ext>
            </a:extLst>
          </p:cNvPr>
          <p:cNvSpPr>
            <a:spLocks noGrp="1"/>
          </p:cNvSpPr>
          <p:nvPr>
            <p:ph type="title"/>
          </p:nvPr>
        </p:nvSpPr>
        <p:spPr/>
        <p:txBody>
          <a:bodyPr/>
          <a:lstStyle/>
          <a:p>
            <a:r>
              <a:rPr lang="en-GB" dirty="0"/>
              <a:t>Reputational Risks</a:t>
            </a:r>
          </a:p>
        </p:txBody>
      </p:sp>
      <p:sp>
        <p:nvSpPr>
          <p:cNvPr id="3" name="Content Placeholder 2">
            <a:extLst>
              <a:ext uri="{FF2B5EF4-FFF2-40B4-BE49-F238E27FC236}">
                <a16:creationId xmlns:a16="http://schemas.microsoft.com/office/drawing/2014/main" id="{CAC68ECF-A0E3-38FA-C1D5-AD50E24A12F2}"/>
              </a:ext>
            </a:extLst>
          </p:cNvPr>
          <p:cNvSpPr>
            <a:spLocks noGrp="1"/>
          </p:cNvSpPr>
          <p:nvPr>
            <p:ph idx="1"/>
          </p:nvPr>
        </p:nvSpPr>
        <p:spPr/>
        <p:txBody>
          <a:bodyPr/>
          <a:lstStyle/>
          <a:p>
            <a:r>
              <a:rPr lang="en-US" sz="3200" b="1" u="sng" dirty="0">
                <a:latin typeface="Calibri" panose="020F0502020204030204" pitchFamily="34" charset="0"/>
                <a:cs typeface="Calibri" panose="020F0502020204030204" pitchFamily="34" charset="0"/>
              </a:rPr>
              <a:t>How to minimize Reputational Risks</a:t>
            </a:r>
            <a:endParaRPr lang="en-GB" sz="3200" b="1" u="sng"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Follow University ethical guidelines and codes of conduct.</a:t>
            </a:r>
          </a:p>
          <a:p>
            <a:r>
              <a:rPr lang="en-US" sz="2400" dirty="0">
                <a:latin typeface="Calibri" panose="020F0502020204030204" pitchFamily="34" charset="0"/>
                <a:cs typeface="Calibri" panose="020F0502020204030204" pitchFamily="34" charset="0"/>
              </a:rPr>
              <a:t>Ensure transparency in methodology, data handling, and reporting.</a:t>
            </a:r>
          </a:p>
          <a:p>
            <a:r>
              <a:rPr lang="en-US" sz="2400" dirty="0">
                <a:latin typeface="Calibri" panose="020F0502020204030204" pitchFamily="34" charset="0"/>
                <a:cs typeface="Calibri" panose="020F0502020204030204" pitchFamily="34" charset="0"/>
              </a:rPr>
              <a:t>Maintain confidentiality and respect participant rights at all times.</a:t>
            </a:r>
          </a:p>
          <a:p>
            <a:r>
              <a:rPr lang="en-US" sz="2400" dirty="0">
                <a:latin typeface="Calibri" panose="020F0502020204030204" pitchFamily="34" charset="0"/>
                <a:cs typeface="Calibri" panose="020F0502020204030204" pitchFamily="34" charset="0"/>
              </a:rPr>
              <a:t>Communicate clearly with participants, schools, and stakeholders.</a:t>
            </a:r>
          </a:p>
          <a:p>
            <a:r>
              <a:rPr lang="en-US" sz="2400" dirty="0">
                <a:latin typeface="Calibri" panose="020F0502020204030204" pitchFamily="34" charset="0"/>
                <a:cs typeface="Calibri" panose="020F0502020204030204" pitchFamily="34" charset="0"/>
              </a:rPr>
              <a:t>Regularly review research practices to ensure compliance and best practice.</a:t>
            </a:r>
            <a:endParaRPr lang="en-GB" dirty="0"/>
          </a:p>
        </p:txBody>
      </p:sp>
    </p:spTree>
    <p:extLst>
      <p:ext uri="{BB962C8B-B14F-4D97-AF65-F5344CB8AC3E}">
        <p14:creationId xmlns:p14="http://schemas.microsoft.com/office/powerpoint/2010/main" val="202103488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a:extLst>
            <a:ext uri="{FF2B5EF4-FFF2-40B4-BE49-F238E27FC236}">
              <a16:creationId xmlns:a16="http://schemas.microsoft.com/office/drawing/2014/main" id="{201494BE-15F5-7948-8517-C29BA24225DD}"/>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FCBA8303-F047-F929-D58E-AB8C13447D7F}"/>
              </a:ext>
            </a:extLst>
          </p:cNvPr>
          <p:cNvSpPr txBox="1">
            <a:spLocks/>
          </p:cNvSpPr>
          <p:nvPr/>
        </p:nvSpPr>
        <p:spPr>
          <a:xfrm>
            <a:off x="700148" y="714477"/>
            <a:ext cx="9635654" cy="1157816"/>
          </a:xfrm>
          <a:prstGeom prst="rect">
            <a:avLst/>
          </a:prstGeom>
        </p:spPr>
        <p:txBody>
          <a:bodyPr vert="horz" lIns="91440" tIns="45720" rIns="91440" bIns="45720" rtlCol="0" anchor="ctr">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pPr marL="0" marR="0" lvl="0" indent="0" algn="l" defTabSz="914400" rtl="0" eaLnBrk="1" fontAlgn="auto" latinLnBrk="0" hangingPunct="1">
              <a:lnSpc>
                <a:spcPct val="80000"/>
              </a:lnSpc>
              <a:spcBef>
                <a:spcPct val="0"/>
              </a:spcBef>
              <a:spcAft>
                <a:spcPts val="0"/>
              </a:spcAft>
              <a:buClrTx/>
              <a:buSzTx/>
              <a:buFontTx/>
              <a:buNone/>
              <a:tabLst/>
              <a:defRPr/>
            </a:pPr>
            <a:r>
              <a:rPr kumimoji="0" lang="en-US" sz="4800" b="1" i="0" u="none" strike="noStrike" kern="1200" cap="all" spc="100" normalizeH="0" baseline="0" noProof="0" dirty="0">
                <a:ln>
                  <a:noFill/>
                </a:ln>
                <a:solidFill>
                  <a:prstClr val="black">
                    <a:lumMod val="95000"/>
                    <a:lumOff val="5000"/>
                  </a:prstClr>
                </a:solidFill>
                <a:effectLst/>
                <a:uLnTx/>
                <a:uFillTx/>
                <a:latin typeface="Tw Cen MT Condensed" panose="020B0606020104020203"/>
                <a:ea typeface="+mj-ea"/>
                <a:cs typeface="+mj-cs"/>
              </a:rPr>
              <a:t>Section q– Safeguarding risks </a:t>
            </a:r>
          </a:p>
        </p:txBody>
      </p:sp>
      <p:pic>
        <p:nvPicPr>
          <p:cNvPr id="5" name="Picture 4">
            <a:extLst>
              <a:ext uri="{FF2B5EF4-FFF2-40B4-BE49-F238E27FC236}">
                <a16:creationId xmlns:a16="http://schemas.microsoft.com/office/drawing/2014/main" id="{BDE23C60-4CDE-34AB-9B73-9C4E7856F52D}"/>
              </a:ext>
            </a:extLst>
          </p:cNvPr>
          <p:cNvPicPr>
            <a:picLocks noChangeAspect="1"/>
          </p:cNvPicPr>
          <p:nvPr/>
        </p:nvPicPr>
        <p:blipFill>
          <a:blip r:embed="rId2"/>
          <a:stretch>
            <a:fillRect/>
          </a:stretch>
        </p:blipFill>
        <p:spPr>
          <a:xfrm>
            <a:off x="359368" y="3038420"/>
            <a:ext cx="11221990" cy="1292420"/>
          </a:xfrm>
          <a:prstGeom prst="rect">
            <a:avLst/>
          </a:prstGeom>
        </p:spPr>
      </p:pic>
    </p:spTree>
    <p:extLst>
      <p:ext uri="{BB962C8B-B14F-4D97-AF65-F5344CB8AC3E}">
        <p14:creationId xmlns:p14="http://schemas.microsoft.com/office/powerpoint/2010/main" val="19394981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5BDFEF-E6CE-BA54-EDFB-B3C525705E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B82BD0-CF17-236A-0AB6-19B41D011AAA}"/>
              </a:ext>
            </a:extLst>
          </p:cNvPr>
          <p:cNvSpPr>
            <a:spLocks noGrp="1"/>
          </p:cNvSpPr>
          <p:nvPr>
            <p:ph type="title"/>
          </p:nvPr>
        </p:nvSpPr>
        <p:spPr/>
        <p:txBody>
          <a:bodyPr>
            <a:normAutofit/>
          </a:bodyPr>
          <a:lstStyle/>
          <a:p>
            <a:r>
              <a:rPr lang="en-GB" dirty="0"/>
              <a:t>Safeguarding Risks</a:t>
            </a:r>
          </a:p>
        </p:txBody>
      </p:sp>
      <p:sp>
        <p:nvSpPr>
          <p:cNvPr id="3" name="Content Placeholder 2">
            <a:extLst>
              <a:ext uri="{FF2B5EF4-FFF2-40B4-BE49-F238E27FC236}">
                <a16:creationId xmlns:a16="http://schemas.microsoft.com/office/drawing/2014/main" id="{A2769AED-9E87-CB3B-0C51-57D33BF9ADCD}"/>
              </a:ext>
            </a:extLst>
          </p:cNvPr>
          <p:cNvSpPr>
            <a:spLocks noGrp="1"/>
          </p:cNvSpPr>
          <p:nvPr>
            <p:ph idx="1"/>
          </p:nvPr>
        </p:nvSpPr>
        <p:spPr>
          <a:xfrm>
            <a:off x="1024128" y="2286000"/>
            <a:ext cx="10672153" cy="4023360"/>
          </a:xfrm>
        </p:spPr>
        <p:txBody>
          <a:bodyPr>
            <a:normAutofit/>
          </a:bodyPr>
          <a:lstStyle/>
          <a:p>
            <a:r>
              <a:rPr lang="en-US" sz="2800" b="1" dirty="0">
                <a:latin typeface="Calibri" panose="020F0502020204030204" pitchFamily="34" charset="0"/>
                <a:cs typeface="Calibri" panose="020F0502020204030204" pitchFamily="34" charset="0"/>
              </a:rPr>
              <a:t>Safeguarding risks involve threats to young people, vulnerable adults, or researchers.</a:t>
            </a:r>
          </a:p>
          <a:p>
            <a:endParaRPr lang="en-US" sz="500" b="1" dirty="0">
              <a:latin typeface="Calibri" panose="020F0502020204030204" pitchFamily="34" charset="0"/>
              <a:cs typeface="Calibri" panose="020F0502020204030204" pitchFamily="34" charset="0"/>
            </a:endParaRPr>
          </a:p>
          <a:p>
            <a:r>
              <a:rPr lang="en-US" sz="2800" b="1" u="sng" dirty="0">
                <a:latin typeface="Calibri" panose="020F0502020204030204" pitchFamily="34" charset="0"/>
                <a:cs typeface="Calibri" panose="020F0502020204030204" pitchFamily="34" charset="0"/>
              </a:rPr>
              <a:t>How to manage Safeguarding Risks</a:t>
            </a:r>
            <a:endParaRPr lang="en-GB" sz="2800" b="1" u="sng" dirty="0">
              <a:latin typeface="Calibri" panose="020F0502020204030204" pitchFamily="34" charset="0"/>
              <a:cs typeface="Calibri" panose="020F0502020204030204" pitchFamily="34" charset="0"/>
            </a:endParaRPr>
          </a:p>
          <a:p>
            <a:r>
              <a:rPr lang="en-US" sz="2000" dirty="0">
                <a:solidFill>
                  <a:srgbClr val="FF0000"/>
                </a:solidFill>
                <a:latin typeface="Calibri" panose="020F0502020204030204" pitchFamily="34" charset="0"/>
                <a:cs typeface="Calibri" panose="020F0502020204030204" pitchFamily="34" charset="0"/>
              </a:rPr>
              <a:t>Follow child protection and safeguarding regulations </a:t>
            </a:r>
            <a:r>
              <a:rPr lang="en-US" sz="2000" dirty="0">
                <a:latin typeface="Calibri" panose="020F0502020204030204" pitchFamily="34" charset="0"/>
                <a:cs typeface="Calibri" panose="020F0502020204030204" pitchFamily="34" charset="0"/>
              </a:rPr>
              <a:t>at all times.</a:t>
            </a:r>
          </a:p>
          <a:p>
            <a:r>
              <a:rPr lang="en-US" sz="2000" dirty="0">
                <a:solidFill>
                  <a:srgbClr val="FF0000"/>
                </a:solidFill>
                <a:latin typeface="Calibri" panose="020F0502020204030204" pitchFamily="34" charset="0"/>
                <a:cs typeface="Calibri" panose="020F0502020204030204" pitchFamily="34" charset="0"/>
              </a:rPr>
              <a:t>Conduct research in safe environments </a:t>
            </a:r>
            <a:r>
              <a:rPr lang="en-US" sz="2000" dirty="0">
                <a:latin typeface="Calibri" panose="020F0502020204030204" pitchFamily="34" charset="0"/>
                <a:cs typeface="Calibri" panose="020F0502020204030204" pitchFamily="34" charset="0"/>
              </a:rPr>
              <a:t>(schools, online platforms, etc.).</a:t>
            </a:r>
          </a:p>
          <a:p>
            <a:r>
              <a:rPr lang="en-US" sz="2000" dirty="0">
                <a:solidFill>
                  <a:srgbClr val="FF0000"/>
                </a:solidFill>
                <a:latin typeface="Calibri" panose="020F0502020204030204" pitchFamily="34" charset="0"/>
                <a:cs typeface="Calibri" panose="020F0502020204030204" pitchFamily="34" charset="0"/>
              </a:rPr>
              <a:t>Obtain informed consent and assent </a:t>
            </a:r>
            <a:r>
              <a:rPr lang="en-US" sz="2000" dirty="0">
                <a:latin typeface="Calibri" panose="020F0502020204030204" pitchFamily="34" charset="0"/>
                <a:cs typeface="Calibri" panose="020F0502020204030204" pitchFamily="34" charset="0"/>
              </a:rPr>
              <a:t>from participants and guardians.</a:t>
            </a:r>
          </a:p>
          <a:p>
            <a:r>
              <a:rPr lang="en-US" sz="2000" dirty="0">
                <a:solidFill>
                  <a:srgbClr val="FF0000"/>
                </a:solidFill>
                <a:latin typeface="Calibri" panose="020F0502020204030204" pitchFamily="34" charset="0"/>
                <a:cs typeface="Calibri" panose="020F0502020204030204" pitchFamily="34" charset="0"/>
              </a:rPr>
              <a:t>Keep detailed records </a:t>
            </a:r>
            <a:r>
              <a:rPr lang="en-US" sz="2000" dirty="0">
                <a:latin typeface="Calibri" panose="020F0502020204030204" pitchFamily="34" charset="0"/>
                <a:cs typeface="Calibri" panose="020F0502020204030204" pitchFamily="34" charset="0"/>
              </a:rPr>
              <a:t>of interactions and maintain transparency.</a:t>
            </a:r>
          </a:p>
          <a:p>
            <a:r>
              <a:rPr lang="en-US" sz="2000" dirty="0">
                <a:solidFill>
                  <a:srgbClr val="FF0000"/>
                </a:solidFill>
                <a:latin typeface="Calibri" panose="020F0502020204030204" pitchFamily="34" charset="0"/>
                <a:cs typeface="Calibri" panose="020F0502020204030204" pitchFamily="34" charset="0"/>
              </a:rPr>
              <a:t>Avoid being alone </a:t>
            </a:r>
            <a:r>
              <a:rPr lang="en-US" sz="2000" dirty="0">
                <a:latin typeface="Calibri" panose="020F0502020204030204" pitchFamily="34" charset="0"/>
                <a:cs typeface="Calibri" panose="020F0502020204030204" pitchFamily="34" charset="0"/>
              </a:rPr>
              <a:t>with participants if possible; ensure visibility or supervision.</a:t>
            </a:r>
          </a:p>
        </p:txBody>
      </p:sp>
    </p:spTree>
    <p:extLst>
      <p:ext uri="{BB962C8B-B14F-4D97-AF65-F5344CB8AC3E}">
        <p14:creationId xmlns:p14="http://schemas.microsoft.com/office/powerpoint/2010/main" val="203568345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a:extLst>
            <a:ext uri="{FF2B5EF4-FFF2-40B4-BE49-F238E27FC236}">
              <a16:creationId xmlns:a16="http://schemas.microsoft.com/office/drawing/2014/main" id="{0C4A8EFE-9330-86F7-6C04-DBD8A8A45992}"/>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7428B2AE-40FB-8A73-69EA-6C78E25156EB}"/>
              </a:ext>
            </a:extLst>
          </p:cNvPr>
          <p:cNvSpPr txBox="1">
            <a:spLocks/>
          </p:cNvSpPr>
          <p:nvPr/>
        </p:nvSpPr>
        <p:spPr>
          <a:xfrm>
            <a:off x="700148" y="714477"/>
            <a:ext cx="9635654" cy="1157816"/>
          </a:xfrm>
          <a:prstGeom prst="rect">
            <a:avLst/>
          </a:prstGeom>
        </p:spPr>
        <p:txBody>
          <a:bodyPr vert="horz" lIns="91440" tIns="45720" rIns="91440" bIns="45720" rtlCol="0" anchor="ctr">
            <a:normAutofit lnSpcReduction="10000"/>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pPr marL="0" marR="0" lvl="0" indent="0" algn="l" defTabSz="914400" rtl="0" eaLnBrk="1" fontAlgn="auto" latinLnBrk="0" hangingPunct="1">
              <a:lnSpc>
                <a:spcPct val="80000"/>
              </a:lnSpc>
              <a:spcBef>
                <a:spcPct val="0"/>
              </a:spcBef>
              <a:spcAft>
                <a:spcPts val="0"/>
              </a:spcAft>
              <a:buClrTx/>
              <a:buSzTx/>
              <a:buFontTx/>
              <a:buNone/>
              <a:tabLst/>
              <a:defRPr/>
            </a:pPr>
            <a:r>
              <a:rPr kumimoji="0" lang="en-US" sz="4800" b="1" i="0" u="none" strike="noStrike" kern="1200" cap="all" spc="100" normalizeH="0" baseline="0" noProof="0" dirty="0">
                <a:ln>
                  <a:noFill/>
                </a:ln>
                <a:solidFill>
                  <a:prstClr val="black">
                    <a:lumMod val="95000"/>
                    <a:lumOff val="5000"/>
                  </a:prstClr>
                </a:solidFill>
                <a:effectLst/>
                <a:uLnTx/>
                <a:uFillTx/>
                <a:latin typeface="Tw Cen MT Condensed" panose="020B0606020104020203"/>
                <a:ea typeface="+mj-ea"/>
                <a:cs typeface="+mj-cs"/>
              </a:rPr>
              <a:t>Section q– Sensitive, embarrassing or upsetting topics </a:t>
            </a:r>
          </a:p>
        </p:txBody>
      </p:sp>
      <p:pic>
        <p:nvPicPr>
          <p:cNvPr id="4" name="Picture 3">
            <a:extLst>
              <a:ext uri="{FF2B5EF4-FFF2-40B4-BE49-F238E27FC236}">
                <a16:creationId xmlns:a16="http://schemas.microsoft.com/office/drawing/2014/main" id="{D3EC6177-1127-B44E-8F5E-A22EF69FF086}"/>
              </a:ext>
            </a:extLst>
          </p:cNvPr>
          <p:cNvPicPr>
            <a:picLocks noChangeAspect="1"/>
          </p:cNvPicPr>
          <p:nvPr/>
        </p:nvPicPr>
        <p:blipFill>
          <a:blip r:embed="rId2"/>
          <a:stretch>
            <a:fillRect/>
          </a:stretch>
        </p:blipFill>
        <p:spPr>
          <a:xfrm>
            <a:off x="515115" y="2795498"/>
            <a:ext cx="11609758" cy="2190210"/>
          </a:xfrm>
          <a:prstGeom prst="rect">
            <a:avLst/>
          </a:prstGeom>
        </p:spPr>
      </p:pic>
    </p:spTree>
    <p:extLst>
      <p:ext uri="{BB962C8B-B14F-4D97-AF65-F5344CB8AC3E}">
        <p14:creationId xmlns:p14="http://schemas.microsoft.com/office/powerpoint/2010/main" val="208126445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BBE506-184F-5F24-8752-BD2E774F63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6DE62D-5AD9-728F-3B33-E6A47D0DA885}"/>
              </a:ext>
            </a:extLst>
          </p:cNvPr>
          <p:cNvSpPr>
            <a:spLocks noGrp="1"/>
          </p:cNvSpPr>
          <p:nvPr>
            <p:ph type="title"/>
          </p:nvPr>
        </p:nvSpPr>
        <p:spPr>
          <a:xfrm>
            <a:off x="1024127" y="585216"/>
            <a:ext cx="10491283" cy="1499616"/>
          </a:xfrm>
        </p:spPr>
        <p:txBody>
          <a:bodyPr>
            <a:normAutofit/>
          </a:bodyPr>
          <a:lstStyle/>
          <a:p>
            <a:r>
              <a:rPr lang="en-US" dirty="0"/>
              <a:t>Sensitive, embarrassing or upsetting topics </a:t>
            </a:r>
            <a:endParaRPr lang="en-GB" dirty="0"/>
          </a:p>
        </p:txBody>
      </p:sp>
      <p:sp>
        <p:nvSpPr>
          <p:cNvPr id="3" name="Content Placeholder 2">
            <a:extLst>
              <a:ext uri="{FF2B5EF4-FFF2-40B4-BE49-F238E27FC236}">
                <a16:creationId xmlns:a16="http://schemas.microsoft.com/office/drawing/2014/main" id="{5191A801-6C9A-B25E-2C31-FB2BDB461CC9}"/>
              </a:ext>
            </a:extLst>
          </p:cNvPr>
          <p:cNvSpPr>
            <a:spLocks noGrp="1"/>
          </p:cNvSpPr>
          <p:nvPr>
            <p:ph idx="1"/>
          </p:nvPr>
        </p:nvSpPr>
        <p:spPr>
          <a:xfrm>
            <a:off x="1024128" y="2190541"/>
            <a:ext cx="10672153" cy="4381081"/>
          </a:xfrm>
        </p:spPr>
        <p:txBody>
          <a:bodyPr>
            <a:normAutofit/>
          </a:bodyPr>
          <a:lstStyle/>
          <a:p>
            <a:r>
              <a:rPr lang="en-US" sz="2800" b="1" dirty="0">
                <a:latin typeface="Calibri" panose="020F0502020204030204" pitchFamily="34" charset="0"/>
                <a:cs typeface="Calibri" panose="020F0502020204030204" pitchFamily="34" charset="0"/>
              </a:rPr>
              <a:t>Sensitive topics that may cause emotional distress to participants and may include personal, social, or psychological issues which could lead to disclosure of illegal activity or safety concerns.</a:t>
            </a:r>
          </a:p>
          <a:p>
            <a:endParaRPr lang="en-US" sz="500" b="1" dirty="0">
              <a:latin typeface="Calibri" panose="020F0502020204030204" pitchFamily="34" charset="0"/>
              <a:cs typeface="Calibri" panose="020F0502020204030204" pitchFamily="34" charset="0"/>
            </a:endParaRPr>
          </a:p>
          <a:p>
            <a:r>
              <a:rPr lang="en-US" sz="2800" b="1" u="sng" dirty="0">
                <a:latin typeface="Calibri" panose="020F0502020204030204" pitchFamily="34" charset="0"/>
                <a:cs typeface="Calibri" panose="020F0502020204030204" pitchFamily="34" charset="0"/>
              </a:rPr>
              <a:t>How to manage </a:t>
            </a:r>
            <a:r>
              <a:rPr lang="en-US" sz="2800" b="1" u="sng" dirty="0" err="1">
                <a:latin typeface="Calibri" panose="020F0502020204030204" pitchFamily="34" charset="0"/>
                <a:cs typeface="Calibri" panose="020F0502020204030204" pitchFamily="34" charset="0"/>
              </a:rPr>
              <a:t>Sensetive</a:t>
            </a:r>
            <a:r>
              <a:rPr lang="en-US" sz="2800" b="1" u="sng" dirty="0">
                <a:latin typeface="Calibri" panose="020F0502020204030204" pitchFamily="34" charset="0"/>
                <a:cs typeface="Calibri" panose="020F0502020204030204" pitchFamily="34" charset="0"/>
              </a:rPr>
              <a:t> topics</a:t>
            </a:r>
            <a:endParaRPr lang="en-GB" sz="2800" b="1" u="sng" dirty="0">
              <a:latin typeface="Calibri" panose="020F0502020204030204" pitchFamily="34" charset="0"/>
              <a:cs typeface="Calibri" panose="020F0502020204030204" pitchFamily="34" charset="0"/>
            </a:endParaRPr>
          </a:p>
          <a:p>
            <a:r>
              <a:rPr lang="en-US" sz="2000" dirty="0">
                <a:solidFill>
                  <a:srgbClr val="FF0000"/>
                </a:solidFill>
                <a:latin typeface="Calibri" panose="020F0502020204030204" pitchFamily="34" charset="0"/>
                <a:cs typeface="Calibri" panose="020F0502020204030204" pitchFamily="34" charset="0"/>
              </a:rPr>
              <a:t>Inform participants in advance </a:t>
            </a:r>
            <a:r>
              <a:rPr lang="en-US" sz="2000" dirty="0">
                <a:latin typeface="Calibri" panose="020F0502020204030204" pitchFamily="34" charset="0"/>
                <a:cs typeface="Calibri" panose="020F0502020204030204" pitchFamily="34" charset="0"/>
              </a:rPr>
              <a:t>about the nature of the topics.</a:t>
            </a:r>
          </a:p>
          <a:p>
            <a:r>
              <a:rPr lang="en-US" sz="2000" dirty="0">
                <a:latin typeface="Calibri" panose="020F0502020204030204" pitchFamily="34" charset="0"/>
                <a:cs typeface="Calibri" panose="020F0502020204030204" pitchFamily="34" charset="0"/>
              </a:rPr>
              <a:t>Ensure </a:t>
            </a:r>
            <a:r>
              <a:rPr lang="en-US" sz="2000" dirty="0">
                <a:solidFill>
                  <a:srgbClr val="FF0000"/>
                </a:solidFill>
                <a:latin typeface="Calibri" panose="020F0502020204030204" pitchFamily="34" charset="0"/>
                <a:cs typeface="Calibri" panose="020F0502020204030204" pitchFamily="34" charset="0"/>
              </a:rPr>
              <a:t>informed consent includes information about sensitive areas.</a:t>
            </a:r>
          </a:p>
          <a:p>
            <a:r>
              <a:rPr lang="en-US" sz="2000" dirty="0">
                <a:latin typeface="Calibri" panose="020F0502020204030204" pitchFamily="34" charset="0"/>
                <a:cs typeface="Calibri" panose="020F0502020204030204" pitchFamily="34" charset="0"/>
              </a:rPr>
              <a:t>Provide </a:t>
            </a:r>
            <a:r>
              <a:rPr lang="en-US" sz="2000" dirty="0">
                <a:solidFill>
                  <a:srgbClr val="FF0000"/>
                </a:solidFill>
                <a:latin typeface="Calibri" panose="020F0502020204030204" pitchFamily="34" charset="0"/>
                <a:cs typeface="Calibri" panose="020F0502020204030204" pitchFamily="34" charset="0"/>
              </a:rPr>
              <a:t>opt-out options</a:t>
            </a:r>
            <a:r>
              <a:rPr lang="en-US" sz="2000" dirty="0">
                <a:latin typeface="Calibri" panose="020F0502020204030204" pitchFamily="34" charset="0"/>
                <a:cs typeface="Calibri" panose="020F0502020204030204" pitchFamily="34" charset="0"/>
              </a:rPr>
              <a:t>: participants can skip questions or withdraw.</a:t>
            </a:r>
          </a:p>
          <a:p>
            <a:r>
              <a:rPr lang="en-US" sz="2000" dirty="0">
                <a:latin typeface="Calibri" panose="020F0502020204030204" pitchFamily="34" charset="0"/>
                <a:cs typeface="Calibri" panose="020F0502020204030204" pitchFamily="34" charset="0"/>
              </a:rPr>
              <a:t>Conduct interviews in a </a:t>
            </a:r>
            <a:r>
              <a:rPr lang="en-US" sz="2000" dirty="0">
                <a:solidFill>
                  <a:srgbClr val="FF0000"/>
                </a:solidFill>
                <a:latin typeface="Calibri" panose="020F0502020204030204" pitchFamily="34" charset="0"/>
                <a:cs typeface="Calibri" panose="020F0502020204030204" pitchFamily="34" charset="0"/>
              </a:rPr>
              <a:t>safe and private environment.</a:t>
            </a:r>
          </a:p>
          <a:p>
            <a:r>
              <a:rPr lang="en-US" sz="2000" dirty="0">
                <a:latin typeface="Calibri" panose="020F0502020204030204" pitchFamily="34" charset="0"/>
                <a:cs typeface="Calibri" panose="020F0502020204030204" pitchFamily="34" charset="0"/>
              </a:rPr>
              <a:t>Monitor participants for signs of distress and respond appropriately.</a:t>
            </a:r>
          </a:p>
        </p:txBody>
      </p:sp>
    </p:spTree>
    <p:extLst>
      <p:ext uri="{BB962C8B-B14F-4D97-AF65-F5344CB8AC3E}">
        <p14:creationId xmlns:p14="http://schemas.microsoft.com/office/powerpoint/2010/main" val="266003143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AE3EF3-9672-BFEB-528B-846110AE9E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68FF4C-9766-B356-FC47-F71E35C6199B}"/>
              </a:ext>
            </a:extLst>
          </p:cNvPr>
          <p:cNvSpPr>
            <a:spLocks noGrp="1"/>
          </p:cNvSpPr>
          <p:nvPr>
            <p:ph type="title"/>
          </p:nvPr>
        </p:nvSpPr>
        <p:spPr>
          <a:xfrm>
            <a:off x="1024127" y="585216"/>
            <a:ext cx="10491283" cy="1499616"/>
          </a:xfrm>
        </p:spPr>
        <p:txBody>
          <a:bodyPr>
            <a:normAutofit/>
          </a:bodyPr>
          <a:lstStyle/>
          <a:p>
            <a:r>
              <a:rPr lang="en-US" dirty="0"/>
              <a:t>Sensitive, embarrassing or upsetting topics </a:t>
            </a:r>
            <a:endParaRPr lang="en-GB" dirty="0"/>
          </a:p>
        </p:txBody>
      </p:sp>
      <p:sp>
        <p:nvSpPr>
          <p:cNvPr id="3" name="Content Placeholder 2">
            <a:extLst>
              <a:ext uri="{FF2B5EF4-FFF2-40B4-BE49-F238E27FC236}">
                <a16:creationId xmlns:a16="http://schemas.microsoft.com/office/drawing/2014/main" id="{9F10B546-81EC-C09D-8423-A14A9FA663C7}"/>
              </a:ext>
            </a:extLst>
          </p:cNvPr>
          <p:cNvSpPr>
            <a:spLocks noGrp="1"/>
          </p:cNvSpPr>
          <p:nvPr>
            <p:ph idx="1"/>
          </p:nvPr>
        </p:nvSpPr>
        <p:spPr>
          <a:xfrm>
            <a:off x="1024128" y="2190541"/>
            <a:ext cx="10672153" cy="4381081"/>
          </a:xfrm>
        </p:spPr>
        <p:txBody>
          <a:bodyPr>
            <a:normAutofit fontScale="92500" lnSpcReduction="10000"/>
          </a:bodyPr>
          <a:lstStyle/>
          <a:p>
            <a:r>
              <a:rPr lang="en-US" sz="2800" b="1" dirty="0">
                <a:latin typeface="Calibri" panose="020F0502020204030204" pitchFamily="34" charset="0"/>
                <a:cs typeface="Calibri" panose="020F0502020204030204" pitchFamily="34" charset="0"/>
              </a:rPr>
              <a:t>Providing support and handling disclosures</a:t>
            </a:r>
          </a:p>
          <a:p>
            <a:endParaRPr lang="en-US" sz="500" b="1" dirty="0">
              <a:latin typeface="Calibri" panose="020F0502020204030204" pitchFamily="34" charset="0"/>
              <a:cs typeface="Calibri" panose="020F0502020204030204" pitchFamily="34" charset="0"/>
            </a:endParaRPr>
          </a:p>
          <a:p>
            <a:r>
              <a:rPr lang="en-US" sz="2800" dirty="0">
                <a:latin typeface="Calibri" panose="020F0502020204030204" pitchFamily="34" charset="0"/>
                <a:cs typeface="Calibri" panose="020F0502020204030204" pitchFamily="34" charset="0"/>
              </a:rPr>
              <a:t>Provide </a:t>
            </a:r>
            <a:r>
              <a:rPr lang="en-US" sz="2800" dirty="0">
                <a:solidFill>
                  <a:srgbClr val="FF0000"/>
                </a:solidFill>
                <a:latin typeface="Calibri" panose="020F0502020204030204" pitchFamily="34" charset="0"/>
                <a:cs typeface="Calibri" panose="020F0502020204030204" pitchFamily="34" charset="0"/>
              </a:rPr>
              <a:t>support contacts </a:t>
            </a:r>
            <a:r>
              <a:rPr lang="en-US" sz="2800" dirty="0">
                <a:latin typeface="Calibri" panose="020F0502020204030204" pitchFamily="34" charset="0"/>
                <a:cs typeface="Calibri" panose="020F0502020204030204" pitchFamily="34" charset="0"/>
              </a:rPr>
              <a:t>(helplines, school counsellors, safeguarding officers).</a:t>
            </a:r>
          </a:p>
          <a:p>
            <a:r>
              <a:rPr lang="en-US" sz="2800" dirty="0">
                <a:latin typeface="Calibri" panose="020F0502020204030204" pitchFamily="34" charset="0"/>
                <a:cs typeface="Calibri" panose="020F0502020204030204" pitchFamily="34" charset="0"/>
              </a:rPr>
              <a:t>If illegal activity or risk to self/others is disclosed, follow </a:t>
            </a:r>
            <a:r>
              <a:rPr lang="en-US" sz="2800" dirty="0">
                <a:solidFill>
                  <a:srgbClr val="FF0000"/>
                </a:solidFill>
                <a:latin typeface="Calibri" panose="020F0502020204030204" pitchFamily="34" charset="0"/>
                <a:cs typeface="Calibri" panose="020F0502020204030204" pitchFamily="34" charset="0"/>
              </a:rPr>
              <a:t>legal reporting procedures</a:t>
            </a:r>
            <a:r>
              <a:rPr lang="en-US" sz="2800" dirty="0">
                <a:latin typeface="Calibri" panose="020F0502020204030204" pitchFamily="34" charset="0"/>
                <a:cs typeface="Calibri" panose="020F0502020204030204" pitchFamily="34" charset="0"/>
              </a:rPr>
              <a:t>.</a:t>
            </a:r>
          </a:p>
          <a:p>
            <a:r>
              <a:rPr lang="en-US" sz="2800" dirty="0">
                <a:latin typeface="Calibri" panose="020F0502020204030204" pitchFamily="34" charset="0"/>
                <a:cs typeface="Calibri" panose="020F0502020204030204" pitchFamily="34" charset="0"/>
              </a:rPr>
              <a:t>Ensure participants know their information </a:t>
            </a:r>
            <a:r>
              <a:rPr lang="en-US" sz="2800" dirty="0">
                <a:solidFill>
                  <a:srgbClr val="FF0000"/>
                </a:solidFill>
                <a:latin typeface="Calibri" panose="020F0502020204030204" pitchFamily="34" charset="0"/>
                <a:cs typeface="Calibri" panose="020F0502020204030204" pitchFamily="34" charset="0"/>
              </a:rPr>
              <a:t>may need to be reported</a:t>
            </a:r>
            <a:r>
              <a:rPr lang="en-US" sz="2800" dirty="0">
                <a:latin typeface="Calibri" panose="020F0502020204030204" pitchFamily="34" charset="0"/>
                <a:cs typeface="Calibri" panose="020F0502020204030204" pitchFamily="34" charset="0"/>
              </a:rPr>
              <a:t> in extreme cases.</a:t>
            </a:r>
          </a:p>
          <a:p>
            <a:r>
              <a:rPr lang="en-US" sz="2800" dirty="0">
                <a:latin typeface="Calibri" panose="020F0502020204030204" pitchFamily="34" charset="0"/>
                <a:cs typeface="Calibri" panose="020F0502020204030204" pitchFamily="34" charset="0"/>
              </a:rPr>
              <a:t>Maintain </a:t>
            </a:r>
            <a:r>
              <a:rPr lang="en-US" sz="2800" dirty="0">
                <a:solidFill>
                  <a:srgbClr val="FF0000"/>
                </a:solidFill>
                <a:latin typeface="Calibri" panose="020F0502020204030204" pitchFamily="34" charset="0"/>
                <a:cs typeface="Calibri" panose="020F0502020204030204" pitchFamily="34" charset="0"/>
              </a:rPr>
              <a:t>confidentiality</a:t>
            </a:r>
            <a:r>
              <a:rPr lang="en-US" sz="2800" dirty="0">
                <a:latin typeface="Calibri" panose="020F0502020204030204" pitchFamily="34" charset="0"/>
                <a:cs typeface="Calibri" panose="020F0502020204030204" pitchFamily="34" charset="0"/>
              </a:rPr>
              <a:t> wherever possible, while complying with legal and ethical requirements.</a:t>
            </a:r>
          </a:p>
          <a:p>
            <a:r>
              <a:rPr lang="en-US" sz="2800" dirty="0">
                <a:latin typeface="Calibri" panose="020F0502020204030204" pitchFamily="34" charset="0"/>
                <a:cs typeface="Calibri" panose="020F0502020204030204" pitchFamily="34" charset="0"/>
              </a:rPr>
              <a:t>Keep </a:t>
            </a:r>
            <a:r>
              <a:rPr lang="en-US" sz="2800" dirty="0">
                <a:solidFill>
                  <a:srgbClr val="FF0000"/>
                </a:solidFill>
                <a:latin typeface="Calibri" panose="020F0502020204030204" pitchFamily="34" charset="0"/>
                <a:cs typeface="Calibri" panose="020F0502020204030204" pitchFamily="34" charset="0"/>
              </a:rPr>
              <a:t>records and document actions </a:t>
            </a:r>
            <a:r>
              <a:rPr lang="en-US" sz="2800" dirty="0">
                <a:latin typeface="Calibri" panose="020F0502020204030204" pitchFamily="34" charset="0"/>
                <a:cs typeface="Calibri" panose="020F0502020204030204" pitchFamily="34" charset="0"/>
              </a:rPr>
              <a:t>taken responsibly.</a:t>
            </a:r>
            <a:endParaRPr lang="en-US"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560718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42811-94AD-6FCA-D566-5465D15CCB14}"/>
              </a:ext>
            </a:extLst>
          </p:cNvPr>
          <p:cNvSpPr>
            <a:spLocks noGrp="1"/>
          </p:cNvSpPr>
          <p:nvPr>
            <p:ph type="title"/>
          </p:nvPr>
        </p:nvSpPr>
        <p:spPr>
          <a:xfrm>
            <a:off x="700148" y="4662010"/>
            <a:ext cx="5952442" cy="1693899"/>
          </a:xfrm>
        </p:spPr>
        <p:txBody>
          <a:bodyPr vert="horz" lIns="91440" tIns="45720" rIns="91440" bIns="45720" rtlCol="0" anchor="ctr">
            <a:normAutofit/>
          </a:bodyPr>
          <a:lstStyle/>
          <a:p>
            <a:pPr algn="ctr">
              <a:lnSpc>
                <a:spcPct val="90000"/>
              </a:lnSpc>
            </a:pPr>
            <a:br>
              <a:rPr lang="en-US" sz="2300" b="1" kern="1200" spc="100" baseline="0">
                <a:solidFill>
                  <a:schemeClr val="tx1"/>
                </a:solidFill>
                <a:latin typeface="+mj-lt"/>
                <a:ea typeface="+mj-ea"/>
                <a:cs typeface="+mj-cs"/>
              </a:rPr>
            </a:br>
            <a:br>
              <a:rPr lang="en-US" sz="2300" b="1" kern="1200" spc="100" baseline="0">
                <a:solidFill>
                  <a:schemeClr val="tx1"/>
                </a:solidFill>
                <a:latin typeface="+mj-lt"/>
                <a:ea typeface="+mj-ea"/>
                <a:cs typeface="+mj-cs"/>
              </a:rPr>
            </a:br>
            <a:br>
              <a:rPr lang="en-US" sz="2300" b="1" kern="1200" spc="100" baseline="0">
                <a:solidFill>
                  <a:schemeClr val="tx1"/>
                </a:solidFill>
                <a:latin typeface="+mj-lt"/>
                <a:ea typeface="+mj-ea"/>
                <a:cs typeface="+mj-cs"/>
              </a:rPr>
            </a:br>
            <a:br>
              <a:rPr lang="en-US" sz="2300" b="1" kern="1200" spc="100" baseline="0">
                <a:solidFill>
                  <a:schemeClr val="tx1"/>
                </a:solidFill>
                <a:latin typeface="+mj-lt"/>
                <a:ea typeface="+mj-ea"/>
                <a:cs typeface="+mj-cs"/>
              </a:rPr>
            </a:br>
            <a:endParaRPr lang="en-US" sz="2300" b="1" kern="1200" spc="100" baseline="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836A8ABB-88A9-CA6C-BA6A-9A3522D6C437}"/>
              </a:ext>
            </a:extLst>
          </p:cNvPr>
          <p:cNvPicPr>
            <a:picLocks noChangeAspect="1"/>
          </p:cNvPicPr>
          <p:nvPr/>
        </p:nvPicPr>
        <p:blipFill>
          <a:blip r:embed="rId2"/>
          <a:stretch>
            <a:fillRect/>
          </a:stretch>
        </p:blipFill>
        <p:spPr>
          <a:xfrm>
            <a:off x="-216300" y="0"/>
            <a:ext cx="12408300" cy="6834625"/>
          </a:xfrm>
          <a:prstGeom prst="rect">
            <a:avLst/>
          </a:prstGeom>
        </p:spPr>
      </p:pic>
    </p:spTree>
    <p:extLst>
      <p:ext uri="{BB962C8B-B14F-4D97-AF65-F5344CB8AC3E}">
        <p14:creationId xmlns:p14="http://schemas.microsoft.com/office/powerpoint/2010/main" val="54771822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5B93D-CCD8-6343-FB43-4CA4286EEA2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3F58A16-8093-D31C-5CFE-86334442A1E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F084B518-B06A-6A3C-E607-38E89DE617DD}"/>
              </a:ext>
            </a:extLst>
          </p:cNvPr>
          <p:cNvPicPr>
            <a:picLocks noChangeAspect="1"/>
          </p:cNvPicPr>
          <p:nvPr/>
        </p:nvPicPr>
        <p:blipFill>
          <a:blip r:embed="rId2"/>
          <a:stretch>
            <a:fillRect/>
          </a:stretch>
        </p:blipFill>
        <p:spPr>
          <a:xfrm>
            <a:off x="0" y="-29867"/>
            <a:ext cx="12118312" cy="6840113"/>
          </a:xfrm>
          <a:prstGeom prst="rect">
            <a:avLst/>
          </a:prstGeom>
        </p:spPr>
      </p:pic>
    </p:spTree>
    <p:extLst>
      <p:ext uri="{BB962C8B-B14F-4D97-AF65-F5344CB8AC3E}">
        <p14:creationId xmlns:p14="http://schemas.microsoft.com/office/powerpoint/2010/main" val="169271220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41D4A-9E79-E196-3642-6AA5D8EBDF6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37F9AE8-6D60-D515-FE68-43518C9A591F}"/>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7E67C21C-C9F0-A2D9-DE4D-6748F31551BD}"/>
              </a:ext>
            </a:extLst>
          </p:cNvPr>
          <p:cNvPicPr>
            <a:picLocks noChangeAspect="1"/>
          </p:cNvPicPr>
          <p:nvPr/>
        </p:nvPicPr>
        <p:blipFill>
          <a:blip r:embed="rId2"/>
          <a:srcRect t="11027"/>
          <a:stretch>
            <a:fillRect/>
          </a:stretch>
        </p:blipFill>
        <p:spPr>
          <a:xfrm>
            <a:off x="-31373" y="0"/>
            <a:ext cx="12192384" cy="6810248"/>
          </a:xfrm>
          <a:prstGeom prst="rect">
            <a:avLst/>
          </a:prstGeom>
        </p:spPr>
      </p:pic>
    </p:spTree>
    <p:extLst>
      <p:ext uri="{BB962C8B-B14F-4D97-AF65-F5344CB8AC3E}">
        <p14:creationId xmlns:p14="http://schemas.microsoft.com/office/powerpoint/2010/main" val="1473442447"/>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8.jpeg"/></Relationships>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Custom 11">
      <a:majorFont>
        <a:latin typeface="Trebuchet MS"/>
        <a:ea typeface=""/>
        <a:cs typeface=""/>
      </a:majorFont>
      <a:minorFont>
        <a:latin typeface="Trebuchet MS"/>
        <a:ea typeface=""/>
        <a:cs typeface=""/>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spDef>
      <a:spPr>
        <a:solidFill>
          <a:schemeClr val="accent1"/>
        </a:solidFill>
        <a:ln>
          <a:noFill/>
        </a:ln>
        <a:effectLst>
          <a:outerShdw blurRad="50800" dist="38100" dir="5400000" algn="t" rotWithShape="0">
            <a:prstClr val="black">
              <a:alpha val="40000"/>
            </a:prstClr>
          </a:outerShdw>
        </a:effectLst>
      </a:spPr>
      <a:body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61209701_TF67421116_Win32" id="{48A00FF5-C534-4977-8F27-21DF85938AB4}" vid="{505893E1-BE9E-487A-A4EF-1CEB3AFBAF4C}"/>
    </a:ext>
  </a:extLst>
</a:theme>
</file>

<file path=ppt/theme/theme2.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themeOverride>
</file>

<file path=docProps/app.xml><?xml version="1.0" encoding="utf-8"?>
<Properties xmlns="http://schemas.openxmlformats.org/officeDocument/2006/extended-properties" xmlns:vt="http://schemas.openxmlformats.org/officeDocument/2006/docPropsVTypes">
  <Template>Reflection on learning </Template>
  <TotalTime>0</TotalTime>
  <Words>1677</Words>
  <Application>Microsoft Office PowerPoint</Application>
  <PresentationFormat>Widescreen</PresentationFormat>
  <Paragraphs>207</Paragraphs>
  <Slides>60</Slides>
  <Notes>1</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60</vt:i4>
      </vt:variant>
    </vt:vector>
  </HeadingPairs>
  <TitlesOfParts>
    <vt:vector size="70" baseType="lpstr">
      <vt:lpstr>The Hand </vt:lpstr>
      <vt:lpstr>Arial</vt:lpstr>
      <vt:lpstr>Calibri</vt:lpstr>
      <vt:lpstr>Trebuchet MS</vt:lpstr>
      <vt:lpstr>Tw Cen MT</vt:lpstr>
      <vt:lpstr>Tw Cen MT Condensed</vt:lpstr>
      <vt:lpstr>Wingdings</vt:lpstr>
      <vt:lpstr>Wingdings 3</vt:lpstr>
      <vt:lpstr>Berlin</vt:lpstr>
      <vt:lpstr>Integral</vt:lpstr>
      <vt:lpstr>PG2 Ethics Form</vt:lpstr>
      <vt:lpstr>SECTION E: Details of Research Activity</vt:lpstr>
      <vt:lpstr>1. Research aims and objectives</vt:lpstr>
      <vt:lpstr>1. Research aims and objectives</vt:lpstr>
      <vt:lpstr>2. Vision</vt:lpstr>
      <vt:lpstr>3. Approach</vt:lpstr>
      <vt:lpstr>4. Location of research activity</vt:lpstr>
      <vt:lpstr>4. Location of research activity</vt:lpstr>
      <vt:lpstr>SECTION G: Research Participants </vt:lpstr>
      <vt:lpstr>Section G: Research participants</vt:lpstr>
      <vt:lpstr>Participant number and source</vt:lpstr>
      <vt:lpstr>Participant number and source</vt:lpstr>
      <vt:lpstr>Participant number and source</vt:lpstr>
      <vt:lpstr>SECTION H: Research with Vulnerable People </vt:lpstr>
      <vt:lpstr>APPENDIX 4: Research with Vulnerable People</vt:lpstr>
      <vt:lpstr>APPENDIX 4: Research with Vulnerable People</vt:lpstr>
      <vt:lpstr>SECTION L: Types of Personal Data</vt:lpstr>
      <vt:lpstr>Personal data</vt:lpstr>
      <vt:lpstr>PowerPoint Presentation</vt:lpstr>
      <vt:lpstr>PowerPoint Presentation</vt:lpstr>
      <vt:lpstr>SECTION M: Participant Information and Consent </vt:lpstr>
      <vt:lpstr>PowerPoint Presentation</vt:lpstr>
      <vt:lpstr>PowerPoint Presentation</vt:lpstr>
      <vt:lpstr>What is informed consent</vt:lpstr>
      <vt:lpstr>    </vt:lpstr>
      <vt:lpstr>PowerPoint Presentation</vt:lpstr>
      <vt:lpstr>What is Confidentiality Information?</vt:lpstr>
      <vt:lpstr>    </vt:lpstr>
      <vt:lpstr>Communicating and Maintaining Confidentiality </vt:lpstr>
      <vt:lpstr>PowerPoint Presentation</vt:lpstr>
      <vt:lpstr>PowerPoint Presentation</vt:lpstr>
      <vt:lpstr>SECTION O:  Use of Artificial Intelligence Tools</vt:lpstr>
      <vt:lpstr>PowerPoint Presentation</vt:lpstr>
      <vt:lpstr>SECTION P: Research data management plan</vt:lpstr>
      <vt:lpstr>PowerPoint Presentation</vt:lpstr>
      <vt:lpstr>PowerPoint Presentation</vt:lpstr>
      <vt:lpstr>PowerPoint Presentation</vt:lpstr>
      <vt:lpstr>PowerPoint Presentation</vt:lpstr>
      <vt:lpstr>PowerPoint Presentation</vt:lpstr>
      <vt:lpstr>SECTION Q: Risk Assessment</vt:lpstr>
      <vt:lpstr>PowerPoint Presentation</vt:lpstr>
      <vt:lpstr>PowerPoint Presentation</vt:lpstr>
      <vt:lpstr>What is risk assessment?</vt:lpstr>
      <vt:lpstr>Social Risks </vt:lpstr>
      <vt:lpstr>Minimising Social Risks in your research</vt:lpstr>
      <vt:lpstr>PowerPoint Presentation</vt:lpstr>
      <vt:lpstr>Legal Risks</vt:lpstr>
      <vt:lpstr>PowerPoint Presentation</vt:lpstr>
      <vt:lpstr>Economic Risks</vt:lpstr>
      <vt:lpstr>PowerPoint Presentation</vt:lpstr>
      <vt:lpstr>Reputational Risks</vt:lpstr>
      <vt:lpstr>Reputational Risks</vt:lpstr>
      <vt:lpstr>PowerPoint Presentation</vt:lpstr>
      <vt:lpstr>Safeguarding Risks</vt:lpstr>
      <vt:lpstr>PowerPoint Presentation</vt:lpstr>
      <vt:lpstr>Sensitive, embarrassing or upsetting topics </vt:lpstr>
      <vt:lpstr>Sensitive, embarrassing or upsetting topics </vt:lpstr>
      <vt:lpstr>    </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Ethics Form – H &amp; I</dc:title>
  <dc:creator>Huw Griffiths</dc:creator>
  <cp:lastModifiedBy>Yiying Jiao</cp:lastModifiedBy>
  <cp:revision>3</cp:revision>
  <dcterms:created xsi:type="dcterms:W3CDTF">2024-05-08T12:27:44Z</dcterms:created>
  <dcterms:modified xsi:type="dcterms:W3CDTF">2025-11-03T18:33:29Z</dcterms:modified>
</cp:coreProperties>
</file>